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svg" ContentType="image/svg+xml"/>
  <Override PartName="/ppt/media/image10.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283" r:id="rId3"/>
    <p:sldId id="6280" r:id="rId5"/>
    <p:sldId id="6129" r:id="rId6"/>
    <p:sldId id="6130" r:id="rId7"/>
    <p:sldId id="6282" r:id="rId8"/>
    <p:sldId id="6283" r:id="rId9"/>
    <p:sldId id="6285" r:id="rId10"/>
    <p:sldId id="6236" r:id="rId11"/>
    <p:sldId id="6199" r:id="rId12"/>
    <p:sldId id="6289" r:id="rId13"/>
    <p:sldId id="6286" r:id="rId14"/>
    <p:sldId id="6287" r:id="rId15"/>
    <p:sldId id="6291" r:id="rId16"/>
    <p:sldId id="6213" r:id="rId17"/>
    <p:sldId id="6290" r:id="rId18"/>
    <p:sldId id="6294" r:id="rId19"/>
  </p:sldIdLst>
  <p:sldSz cx="10259695"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倪腾" initials="倪腾" lastIdx="2" clrIdx="0"/>
  <p:cmAuthor id="2" name=" " initials="" lastIdx="1" clrIdx="1"/>
  <p:cmAuthor id="3" name="廖梦竹" initials="M" lastIdx="2" clrIdx="2"/>
  <p:cmAuthor id="4" name="Administrator" initials="A" lastIdx="2" clrIdx="3"/>
  <p:cmAuthor id="75" name="作者" initials="A" lastIdx="0" clrIdx="24"/>
  <p:cmAuthor id="0" name="李涛" initials="李涛" lastIdx="0" clrIdx="0"/>
  <p:cmAuthor id="5" name="vonta‘s" initials="8" lastIdx="1" clrIdx="2"/>
  <p:cmAuthor id="76" name="Liang" initials="L" lastIdx="1" clrIdx="25"/>
  <p:cmAuthor id="7" name="jiang lara" initials="jl [7]" lastIdx="2" clrIdx="6"/>
  <p:cmAuthor id="8" name="姜伟光" initials="姜" lastIdx="1" clrIdx="0"/>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D5"/>
    <a:srgbClr val="1D6DC2"/>
    <a:srgbClr val="FEA900"/>
    <a:srgbClr val="FFFF00"/>
    <a:srgbClr val="BDD7EE"/>
    <a:srgbClr val="F1F1F1"/>
    <a:srgbClr val="F8F8F8"/>
    <a:srgbClr val="120C16"/>
    <a:srgbClr val="6DF5ED"/>
    <a:srgbClr val="E93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93826" autoAdjust="0"/>
  </p:normalViewPr>
  <p:slideViewPr>
    <p:cSldViewPr snapToGrid="0">
      <p:cViewPr varScale="1">
        <p:scale>
          <a:sx n="75" d="100"/>
          <a:sy n="75" d="100"/>
        </p:scale>
        <p:origin x="700" y="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796176-FFEA-4453-B3C5-86FCA4C8805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zh-CN" altLang="en-US"/>
        </a:p>
      </dgm:t>
    </dgm:pt>
    <dgm:pt modelId="{A7E2548B-AC32-4B01-BBFA-02F40C0F4EC3}">
      <dgm:prSet phldrT="[文本]" custT="1"/>
      <dgm:spPr/>
      <dgm:t>
        <a:bodyPr/>
        <a:lstStyle/>
        <a:p>
          <a:r>
            <a:rPr lang="zh-CN" altLang="en-US" sz="1600"/>
            <a:t>案例目标</a:t>
          </a:r>
          <a:endParaRPr lang="zh-CN" altLang="en-US" sz="1600" dirty="0"/>
        </a:p>
      </dgm:t>
    </dgm:pt>
    <dgm:pt modelId="{E4D0092D-1226-4D08-9799-2812B1B3A205}" cxnId="{6DA28C3E-4066-4121-A777-396E8AC56E95}" type="parTrans">
      <dgm:prSet/>
      <dgm:spPr/>
      <dgm:t>
        <a:bodyPr/>
        <a:lstStyle/>
        <a:p>
          <a:endParaRPr lang="zh-CN" altLang="en-US" sz="1600"/>
        </a:p>
      </dgm:t>
    </dgm:pt>
    <dgm:pt modelId="{28DDF60F-4746-4323-950A-660C2ED12F4C}" cxnId="{6DA28C3E-4066-4121-A777-396E8AC56E95}" type="sibTrans">
      <dgm:prSet/>
      <dgm:spPr/>
      <dgm:t>
        <a:bodyPr/>
        <a:lstStyle/>
        <a:p>
          <a:endParaRPr lang="zh-CN" altLang="en-US" sz="1600"/>
        </a:p>
      </dgm:t>
    </dgm:pt>
    <dgm:pt modelId="{6229A896-BA79-4F93-B4A4-52AF8D0E63B7}">
      <dgm:prSet phldrT="[文本]" custT="1"/>
      <dgm:spPr/>
      <dgm:t>
        <a:bodyPr/>
        <a:lstStyle/>
        <a:p>
          <a:r>
            <a:rPr lang="zh-CN" altLang="en-US" sz="1600"/>
            <a:t>案例关键词</a:t>
          </a:r>
          <a:endParaRPr lang="zh-CN" altLang="en-US" sz="1600" dirty="0"/>
        </a:p>
      </dgm:t>
    </dgm:pt>
    <dgm:pt modelId="{EDE61E28-8052-4A4A-BF9B-F66B384DF533}" cxnId="{540F4AF6-C377-45C5-A590-7CA2DAF93499}" type="parTrans">
      <dgm:prSet/>
      <dgm:spPr/>
      <dgm:t>
        <a:bodyPr/>
        <a:lstStyle/>
        <a:p>
          <a:endParaRPr lang="zh-CN" altLang="en-US" sz="1600"/>
        </a:p>
      </dgm:t>
    </dgm:pt>
    <dgm:pt modelId="{7165FF18-8236-4A4E-8431-4608C1BAE295}" cxnId="{540F4AF6-C377-45C5-A590-7CA2DAF93499}" type="sibTrans">
      <dgm:prSet/>
      <dgm:spPr/>
      <dgm:t>
        <a:bodyPr/>
        <a:lstStyle/>
        <a:p>
          <a:endParaRPr lang="zh-CN" altLang="en-US" sz="1600"/>
        </a:p>
      </dgm:t>
    </dgm:pt>
    <dgm:pt modelId="{ACC21E35-BE52-4B64-9CE3-EAFB2C2B911E}">
      <dgm:prSet phldrT="[文本]" custT="1"/>
      <dgm:spPr/>
      <dgm:t>
        <a:bodyPr/>
        <a:lstStyle/>
        <a:p>
          <a:r>
            <a:rPr lang="zh-CN" altLang="en-US" sz="1600" dirty="0"/>
            <a:t>案例中亮点及可复用的点</a:t>
          </a:r>
        </a:p>
      </dgm:t>
    </dgm:pt>
    <dgm:pt modelId="{5C958575-B741-4319-9217-20F3E98CD28B}" cxnId="{A98C5DC5-964A-4B38-9CEA-B18325772BEA}" type="parTrans">
      <dgm:prSet/>
      <dgm:spPr/>
      <dgm:t>
        <a:bodyPr/>
        <a:lstStyle/>
        <a:p>
          <a:endParaRPr lang="zh-CN" altLang="en-US" sz="1600"/>
        </a:p>
      </dgm:t>
    </dgm:pt>
    <dgm:pt modelId="{ED660174-D282-4491-8B21-ACACA759DF36}" cxnId="{A98C5DC5-964A-4B38-9CEA-B18325772BEA}" type="sibTrans">
      <dgm:prSet/>
      <dgm:spPr/>
      <dgm:t>
        <a:bodyPr/>
        <a:lstStyle/>
        <a:p>
          <a:endParaRPr lang="zh-CN" altLang="en-US" sz="1600"/>
        </a:p>
      </dgm:t>
    </dgm:pt>
    <dgm:pt modelId="{5BA5075A-9611-40EC-B66E-1C50AF866171}">
      <dgm:prSet phldrT="[文本]" custT="1"/>
      <dgm:spPr/>
      <dgm:t>
        <a:bodyPr/>
        <a:lstStyle/>
        <a:p>
          <a:r>
            <a:rPr lang="zh-CN" altLang="en-US" sz="1600" dirty="0"/>
            <a:t>针对案例的延伸思考</a:t>
          </a:r>
        </a:p>
      </dgm:t>
    </dgm:pt>
    <dgm:pt modelId="{752AA41A-2BAD-4D16-954A-DD9664E56ECB}" cxnId="{6812FF8E-3082-4F64-839F-77BEEBDD451D}" type="parTrans">
      <dgm:prSet/>
      <dgm:spPr/>
      <dgm:t>
        <a:bodyPr/>
        <a:lstStyle/>
        <a:p>
          <a:endParaRPr lang="zh-CN" altLang="en-US" sz="1600"/>
        </a:p>
      </dgm:t>
    </dgm:pt>
    <dgm:pt modelId="{A41368AE-CFFF-41C3-A83B-7C82DA837351}" cxnId="{6812FF8E-3082-4F64-839F-77BEEBDD451D}" type="sibTrans">
      <dgm:prSet/>
      <dgm:spPr/>
      <dgm:t>
        <a:bodyPr/>
        <a:lstStyle/>
        <a:p>
          <a:endParaRPr lang="zh-CN" altLang="en-US" sz="1600"/>
        </a:p>
      </dgm:t>
    </dgm:pt>
    <dgm:pt modelId="{0FABB1E1-B967-41CD-8BD9-01EE970157FC}">
      <dgm:prSet phldrT="[文本]" custT="1"/>
      <dgm:spPr/>
      <dgm:t>
        <a:bodyPr/>
        <a:lstStyle/>
        <a:p>
          <a:r>
            <a:rPr lang="zh-CN" altLang="en-US" sz="1600"/>
            <a:t>案例中待优化点及改善方案</a:t>
          </a:r>
          <a:endParaRPr lang="zh-CN" altLang="en-US" sz="1600" dirty="0"/>
        </a:p>
      </dgm:t>
    </dgm:pt>
    <dgm:pt modelId="{C7B9EA86-F8CF-4931-9277-55EE61494FC9}" cxnId="{74F191C9-5108-49CC-A7FB-DE006B0A1E5B}" type="parTrans">
      <dgm:prSet/>
      <dgm:spPr/>
      <dgm:t>
        <a:bodyPr/>
        <a:lstStyle/>
        <a:p>
          <a:endParaRPr lang="zh-CN" altLang="en-US" sz="1600"/>
        </a:p>
      </dgm:t>
    </dgm:pt>
    <dgm:pt modelId="{3CA35860-4109-4C87-9304-98F472AD5542}" cxnId="{74F191C9-5108-49CC-A7FB-DE006B0A1E5B}" type="sibTrans">
      <dgm:prSet/>
      <dgm:spPr/>
      <dgm:t>
        <a:bodyPr/>
        <a:lstStyle/>
        <a:p>
          <a:endParaRPr lang="zh-CN" altLang="en-US" sz="1600"/>
        </a:p>
      </dgm:t>
    </dgm:pt>
    <dgm:pt modelId="{730938A3-D819-41F7-BE39-9DDAA446A19F}">
      <dgm:prSet phldrT="[文本]" custT="1"/>
      <dgm:spPr/>
      <dgm:t>
        <a:bodyPr/>
        <a:lstStyle/>
        <a:p>
          <a:r>
            <a:rPr lang="zh-CN" altLang="en-US" sz="1600"/>
            <a:t>案例概述（或运作流程）</a:t>
          </a:r>
          <a:endParaRPr lang="zh-CN" altLang="en-US" sz="1600" dirty="0"/>
        </a:p>
      </dgm:t>
    </dgm:pt>
    <dgm:pt modelId="{EE78992F-1051-4CC8-911D-A5A310796546}" cxnId="{5B67546E-5008-497C-A4CC-7BC7374777BD}" type="parTrans">
      <dgm:prSet/>
      <dgm:spPr/>
      <dgm:t>
        <a:bodyPr/>
        <a:lstStyle/>
        <a:p>
          <a:endParaRPr lang="zh-CN" altLang="en-US" sz="1600"/>
        </a:p>
      </dgm:t>
    </dgm:pt>
    <dgm:pt modelId="{F1FDF1A8-948A-4D3C-AA2E-BCB9DB7C421F}" cxnId="{5B67546E-5008-497C-A4CC-7BC7374777BD}" type="sibTrans">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6"/>
      <dgm:spPr/>
    </dgm:pt>
    <dgm:pt modelId="{C385AF22-AC18-4DC8-9B28-602D0C637594}" type="pres">
      <dgm:prSet presAssocID="{A7E2548B-AC32-4B01-BBFA-02F40C0F4EC3}" presName="parentText" presStyleLbl="node1" presStyleIdx="0" presStyleCnt="6">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6">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6"/>
      <dgm:spPr/>
    </dgm:pt>
    <dgm:pt modelId="{FBD91DA6-F483-4103-904B-0A0489E1DCE7}" type="pres">
      <dgm:prSet presAssocID="{6229A896-BA79-4F93-B4A4-52AF8D0E63B7}" presName="parentText" presStyleLbl="node1" presStyleIdx="1" presStyleCnt="6">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6">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6"/>
      <dgm:spPr/>
    </dgm:pt>
    <dgm:pt modelId="{427123AE-6E68-4008-BD50-9CC20F57260E}" type="pres">
      <dgm:prSet presAssocID="{730938A3-D819-41F7-BE39-9DDAA446A19F}" presName="parentText" presStyleLbl="node1" presStyleIdx="2" presStyleCnt="6">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6">
        <dgm:presLayoutVars>
          <dgm:bulletEnabled val="1"/>
        </dgm:presLayoutVars>
      </dgm:prSet>
      <dgm:spPr/>
    </dgm:pt>
    <dgm:pt modelId="{97D0A409-687F-48B8-8F97-815DE1E84580}" type="pres">
      <dgm:prSet presAssocID="{F1FDF1A8-948A-4D3C-AA2E-BCB9DB7C421F}" presName="spaceBetweenRectangles" presStyleCnt="0"/>
      <dgm:spPr/>
    </dgm:pt>
    <dgm:pt modelId="{6C682417-E35E-4747-8277-8398315EE0A6}" type="pres">
      <dgm:prSet presAssocID="{ACC21E35-BE52-4B64-9CE3-EAFB2C2B911E}" presName="parentLin" presStyleCnt="0"/>
      <dgm:spPr/>
    </dgm:pt>
    <dgm:pt modelId="{3240125D-75FD-4A57-A758-6C50E602A37F}" type="pres">
      <dgm:prSet presAssocID="{ACC21E35-BE52-4B64-9CE3-EAFB2C2B911E}" presName="parentLeftMargin" presStyleLbl="node1" presStyleIdx="2" presStyleCnt="6"/>
      <dgm:spPr/>
    </dgm:pt>
    <dgm:pt modelId="{19E92E6E-C255-46EA-A296-4EEB24EE3A0F}" type="pres">
      <dgm:prSet presAssocID="{ACC21E35-BE52-4B64-9CE3-EAFB2C2B911E}" presName="parentText" presStyleLbl="node1" presStyleIdx="3" presStyleCnt="6">
        <dgm:presLayoutVars>
          <dgm:chMax val="0"/>
          <dgm:bulletEnabled val="1"/>
        </dgm:presLayoutVars>
      </dgm:prSet>
      <dgm:spPr/>
    </dgm:pt>
    <dgm:pt modelId="{B5396BCF-9918-4D1E-8A96-750EB7B7FAF0}" type="pres">
      <dgm:prSet presAssocID="{ACC21E35-BE52-4B64-9CE3-EAFB2C2B911E}" presName="negativeSpace" presStyleCnt="0"/>
      <dgm:spPr/>
    </dgm:pt>
    <dgm:pt modelId="{F46CC245-10BE-4E19-B679-8FD2CCBD83C6}" type="pres">
      <dgm:prSet presAssocID="{ACC21E35-BE52-4B64-9CE3-EAFB2C2B911E}" presName="childText" presStyleLbl="conFgAcc1" presStyleIdx="3" presStyleCnt="6">
        <dgm:presLayoutVars>
          <dgm:bulletEnabled val="1"/>
        </dgm:presLayoutVars>
      </dgm:prSet>
      <dgm:spPr/>
    </dgm:pt>
    <dgm:pt modelId="{259E2F94-8223-4A49-9E41-02FF9C3E6DB7}" type="pres">
      <dgm:prSet presAssocID="{ED660174-D282-4491-8B21-ACACA759DF36}" presName="spaceBetweenRectangles" presStyleCnt="0"/>
      <dgm:spPr/>
    </dgm:pt>
    <dgm:pt modelId="{0582B587-2F69-4A4E-91D2-4D573939D386}" type="pres">
      <dgm:prSet presAssocID="{0FABB1E1-B967-41CD-8BD9-01EE970157FC}" presName="parentLin" presStyleCnt="0"/>
      <dgm:spPr/>
    </dgm:pt>
    <dgm:pt modelId="{5637D23C-C60D-4167-8816-BB9B9D431E0E}" type="pres">
      <dgm:prSet presAssocID="{0FABB1E1-B967-41CD-8BD9-01EE970157FC}" presName="parentLeftMargin" presStyleLbl="node1" presStyleIdx="3" presStyleCnt="6"/>
      <dgm:spPr/>
    </dgm:pt>
    <dgm:pt modelId="{1CC4936E-ED17-4D2F-9813-87EE95763F16}" type="pres">
      <dgm:prSet presAssocID="{0FABB1E1-B967-41CD-8BD9-01EE970157FC}" presName="parentText" presStyleLbl="node1" presStyleIdx="4" presStyleCnt="6">
        <dgm:presLayoutVars>
          <dgm:chMax val="0"/>
          <dgm:bulletEnabled val="1"/>
        </dgm:presLayoutVars>
      </dgm:prSet>
      <dgm:spPr/>
    </dgm:pt>
    <dgm:pt modelId="{9E8ED095-A689-4B24-8673-40FB702F4F98}" type="pres">
      <dgm:prSet presAssocID="{0FABB1E1-B967-41CD-8BD9-01EE970157FC}" presName="negativeSpace" presStyleCnt="0"/>
      <dgm:spPr/>
    </dgm:pt>
    <dgm:pt modelId="{5AA363B9-8FB5-41E3-8B35-97BD2D191B34}" type="pres">
      <dgm:prSet presAssocID="{0FABB1E1-B967-41CD-8BD9-01EE970157FC}" presName="childText" presStyleLbl="conFgAcc1" presStyleIdx="4" presStyleCnt="6">
        <dgm:presLayoutVars>
          <dgm:bulletEnabled val="1"/>
        </dgm:presLayoutVars>
      </dgm:prSet>
      <dgm:spPr/>
    </dgm:pt>
    <dgm:pt modelId="{165391A6-F699-41AC-8B55-B5334317737C}" type="pres">
      <dgm:prSet presAssocID="{3CA35860-4109-4C87-9304-98F472AD5542}" presName="spaceBetweenRectangles" presStyleCnt="0"/>
      <dgm:spPr/>
    </dgm:pt>
    <dgm:pt modelId="{9922DA3E-3EF6-42FA-9CC9-86C6C0F10C5A}" type="pres">
      <dgm:prSet presAssocID="{5BA5075A-9611-40EC-B66E-1C50AF866171}" presName="parentLin" presStyleCnt="0"/>
      <dgm:spPr/>
    </dgm:pt>
    <dgm:pt modelId="{06CD99E7-5F6F-4B3A-B6AF-722345E5A49F}" type="pres">
      <dgm:prSet presAssocID="{5BA5075A-9611-40EC-B66E-1C50AF866171}" presName="parentLeftMargin" presStyleLbl="node1" presStyleIdx="4" presStyleCnt="6"/>
      <dgm:spPr/>
    </dgm:pt>
    <dgm:pt modelId="{ABF73B35-4281-4C64-B65F-D7E1D426DC52}" type="pres">
      <dgm:prSet presAssocID="{5BA5075A-9611-40EC-B66E-1C50AF866171}" presName="parentText" presStyleLbl="node1" presStyleIdx="5" presStyleCnt="6">
        <dgm:presLayoutVars>
          <dgm:chMax val="0"/>
          <dgm:bulletEnabled val="1"/>
        </dgm:presLayoutVars>
      </dgm:prSet>
      <dgm:spPr/>
    </dgm:pt>
    <dgm:pt modelId="{E970D71D-ECBA-4E7B-8977-0075B3C64135}" type="pres">
      <dgm:prSet presAssocID="{5BA5075A-9611-40EC-B66E-1C50AF866171}" presName="negativeSpace" presStyleCnt="0"/>
      <dgm:spPr/>
    </dgm:pt>
    <dgm:pt modelId="{1EBF7F84-B88A-4276-8D3B-5221674D7BF1}" type="pres">
      <dgm:prSet presAssocID="{5BA5075A-9611-40EC-B66E-1C50AF866171}" presName="childText" presStyleLbl="conFgAcc1" presStyleIdx="5" presStyleCnt="6">
        <dgm:presLayoutVars>
          <dgm:bulletEnabled val="1"/>
        </dgm:presLayoutVars>
      </dgm:prSet>
      <dgm:spPr/>
    </dgm:pt>
  </dgm:ptLst>
  <dgm:cxnLst>
    <dgm:cxn modelId="{662F1812-AED3-4BAE-8542-D20165F5DAA1}" type="presOf" srcId="{6229A896-BA79-4F93-B4A4-52AF8D0E63B7}" destId="{FBD91DA6-F483-4103-904B-0A0489E1DCE7}" srcOrd="1" destOrd="0" presId="urn:microsoft.com/office/officeart/2005/8/layout/list1"/>
    <dgm:cxn modelId="{B85F9E25-C652-4B7F-8FD1-439B78BFFC09}" type="presOf" srcId="{A7E2548B-AC32-4B01-BBFA-02F40C0F4EC3}" destId="{C385AF22-AC18-4DC8-9B28-602D0C637594}" srcOrd="1" destOrd="0" presId="urn:microsoft.com/office/officeart/2005/8/layout/list1"/>
    <dgm:cxn modelId="{C0C92239-6F59-4A67-8B01-83B8CED33E59}" type="presOf" srcId="{5BA5075A-9611-40EC-B66E-1C50AF866171}" destId="{06CD99E7-5F6F-4B3A-B6AF-722345E5A49F}" srcOrd="0" destOrd="0" presId="urn:microsoft.com/office/officeart/2005/8/layout/list1"/>
    <dgm:cxn modelId="{6DA28C3E-4066-4121-A777-396E8AC56E95}" srcId="{AA796176-FFEA-4453-B3C5-86FCA4C88052}" destId="{A7E2548B-AC32-4B01-BBFA-02F40C0F4EC3}" srcOrd="0" destOrd="0" parTransId="{E4D0092D-1226-4D08-9799-2812B1B3A205}" sibTransId="{28DDF60F-4746-4323-950A-660C2ED12F4C}"/>
    <dgm:cxn modelId="{AE945048-99BB-4E6F-831F-941A69103276}" type="presOf" srcId="{0FABB1E1-B967-41CD-8BD9-01EE970157FC}" destId="{5637D23C-C60D-4167-8816-BB9B9D431E0E}" srcOrd="0" destOrd="0" presId="urn:microsoft.com/office/officeart/2005/8/layout/list1"/>
    <dgm:cxn modelId="{5B67546E-5008-497C-A4CC-7BC7374777BD}" srcId="{AA796176-FFEA-4453-B3C5-86FCA4C88052}" destId="{730938A3-D819-41F7-BE39-9DDAA446A19F}" srcOrd="2" destOrd="0" parTransId="{EE78992F-1051-4CC8-911D-A5A310796546}" sibTransId="{F1FDF1A8-948A-4D3C-AA2E-BCB9DB7C421F}"/>
    <dgm:cxn modelId="{5746D370-F655-4369-9829-A3CB05B885AA}" type="presOf" srcId="{ACC21E35-BE52-4B64-9CE3-EAFB2C2B911E}" destId="{19E92E6E-C255-46EA-A296-4EEB24EE3A0F}" srcOrd="1" destOrd="0" presId="urn:microsoft.com/office/officeart/2005/8/layout/list1"/>
    <dgm:cxn modelId="{5DA8AC74-33F2-4C28-8300-0E50990216C1}" type="presOf" srcId="{AA796176-FFEA-4453-B3C5-86FCA4C88052}" destId="{5CB4522F-075B-43D2-9CCA-FF96AAAB0675}" srcOrd="0" destOrd="0" presId="urn:microsoft.com/office/officeart/2005/8/layout/list1"/>
    <dgm:cxn modelId="{D8070E78-59F1-4513-9398-C426422CA6D2}" type="presOf" srcId="{A7E2548B-AC32-4B01-BBFA-02F40C0F4EC3}" destId="{E4755B94-5E72-4C9F-A91A-56B0FCDA28F1}" srcOrd="0" destOrd="0" presId="urn:microsoft.com/office/officeart/2005/8/layout/list1"/>
    <dgm:cxn modelId="{6812FF8E-3082-4F64-839F-77BEEBDD451D}" srcId="{AA796176-FFEA-4453-B3C5-86FCA4C88052}" destId="{5BA5075A-9611-40EC-B66E-1C50AF866171}" srcOrd="5" destOrd="0" parTransId="{752AA41A-2BAD-4D16-954A-DD9664E56ECB}" sibTransId="{A41368AE-CFFF-41C3-A83B-7C82DA837351}"/>
    <dgm:cxn modelId="{8E1CF39A-2C53-4078-B676-390FA42BD10D}" type="presOf" srcId="{6229A896-BA79-4F93-B4A4-52AF8D0E63B7}" destId="{75DA4DF2-046A-4C6A-8086-7C3E7861D4E7}" srcOrd="0" destOrd="0" presId="urn:microsoft.com/office/officeart/2005/8/layout/list1"/>
    <dgm:cxn modelId="{B7AC3EAD-C2E5-4EE1-AD67-1717C0B0AE79}" type="presOf" srcId="{ACC21E35-BE52-4B64-9CE3-EAFB2C2B911E}" destId="{3240125D-75FD-4A57-A758-6C50E602A37F}" srcOrd="0" destOrd="0" presId="urn:microsoft.com/office/officeart/2005/8/layout/list1"/>
    <dgm:cxn modelId="{A0A139B8-C29C-4CF6-B01A-C9215FF29A1B}" type="presOf" srcId="{0FABB1E1-B967-41CD-8BD9-01EE970157FC}" destId="{1CC4936E-ED17-4D2F-9813-87EE95763F16}" srcOrd="1" destOrd="0" presId="urn:microsoft.com/office/officeart/2005/8/layout/list1"/>
    <dgm:cxn modelId="{04D720C0-4218-4938-9515-27C87D79C1B0}" type="presOf" srcId="{730938A3-D819-41F7-BE39-9DDAA446A19F}" destId="{427123AE-6E68-4008-BD50-9CC20F57260E}" srcOrd="1" destOrd="0" presId="urn:microsoft.com/office/officeart/2005/8/layout/list1"/>
    <dgm:cxn modelId="{A98C5DC5-964A-4B38-9CEA-B18325772BEA}" srcId="{AA796176-FFEA-4453-B3C5-86FCA4C88052}" destId="{ACC21E35-BE52-4B64-9CE3-EAFB2C2B911E}" srcOrd="3" destOrd="0" parTransId="{5C958575-B741-4319-9217-20F3E98CD28B}" sibTransId="{ED660174-D282-4491-8B21-ACACA759DF36}"/>
    <dgm:cxn modelId="{74F191C9-5108-49CC-A7FB-DE006B0A1E5B}" srcId="{AA796176-FFEA-4453-B3C5-86FCA4C88052}" destId="{0FABB1E1-B967-41CD-8BD9-01EE970157FC}" srcOrd="4" destOrd="0" parTransId="{C7B9EA86-F8CF-4931-9277-55EE61494FC9}" sibTransId="{3CA35860-4109-4C87-9304-98F472AD5542}"/>
    <dgm:cxn modelId="{F846AED5-C5CD-4945-9041-FB212C89E9C3}" type="presOf" srcId="{5BA5075A-9611-40EC-B66E-1C50AF866171}" destId="{ABF73B35-4281-4C64-B65F-D7E1D426DC52}" srcOrd="1" destOrd="0" presId="urn:microsoft.com/office/officeart/2005/8/layout/list1"/>
    <dgm:cxn modelId="{A1FCD9D6-88FE-42F6-A005-7CB64FD4DF60}" type="presOf" srcId="{730938A3-D819-41F7-BE39-9DDAA446A19F}" destId="{0B52D98E-03C2-4BD0-85E7-F52451A2A69F}" srcOrd="0" destOrd="0" presId="urn:microsoft.com/office/officeart/2005/8/layout/list1"/>
    <dgm:cxn modelId="{540F4AF6-C377-45C5-A590-7CA2DAF93499}" srcId="{AA796176-FFEA-4453-B3C5-86FCA4C88052}" destId="{6229A896-BA79-4F93-B4A4-52AF8D0E63B7}" srcOrd="1" destOrd="0" parTransId="{EDE61E28-8052-4A4A-BF9B-F66B384DF533}" sibTransId="{7165FF18-8236-4A4E-8431-4608C1BAE295}"/>
    <dgm:cxn modelId="{E64F7986-A22F-4AFA-B479-79081A7B952B}" type="presParOf" srcId="{5CB4522F-075B-43D2-9CCA-FF96AAAB0675}" destId="{792D5933-AD40-45AE-8480-2968FCA8CAA1}" srcOrd="0" destOrd="0" presId="urn:microsoft.com/office/officeart/2005/8/layout/list1"/>
    <dgm:cxn modelId="{3C593DDB-6C1E-4F28-B97E-4C473646A717}" type="presParOf" srcId="{792D5933-AD40-45AE-8480-2968FCA8CAA1}" destId="{E4755B94-5E72-4C9F-A91A-56B0FCDA28F1}" srcOrd="0" destOrd="0" presId="urn:microsoft.com/office/officeart/2005/8/layout/list1"/>
    <dgm:cxn modelId="{53C2F299-254F-4955-8E1D-0975BFA29DEA}" type="presParOf" srcId="{792D5933-AD40-45AE-8480-2968FCA8CAA1}" destId="{C385AF22-AC18-4DC8-9B28-602D0C637594}" srcOrd="1" destOrd="0" presId="urn:microsoft.com/office/officeart/2005/8/layout/list1"/>
    <dgm:cxn modelId="{3A418ED2-15B8-43F7-9CB2-B8862013A2CF}" type="presParOf" srcId="{5CB4522F-075B-43D2-9CCA-FF96AAAB0675}" destId="{744720FB-B56E-4487-9420-26F63FDC8A92}" srcOrd="1" destOrd="0" presId="urn:microsoft.com/office/officeart/2005/8/layout/list1"/>
    <dgm:cxn modelId="{4B625579-78F4-45B2-9DFA-A7F13878CD9D}" type="presParOf" srcId="{5CB4522F-075B-43D2-9CCA-FF96AAAB0675}" destId="{46544825-FBF5-4CDD-8C6C-17BDB8D6624D}" srcOrd="2" destOrd="0" presId="urn:microsoft.com/office/officeart/2005/8/layout/list1"/>
    <dgm:cxn modelId="{2DFB4BE4-930E-4611-A053-82E8D625F27C}" type="presParOf" srcId="{5CB4522F-075B-43D2-9CCA-FF96AAAB0675}" destId="{4BCF71AD-8735-4E36-8AA7-859BE626CF89}" srcOrd="3" destOrd="0" presId="urn:microsoft.com/office/officeart/2005/8/layout/list1"/>
    <dgm:cxn modelId="{F4723558-B28C-40C9-B27F-72F9BE0AF3F5}" type="presParOf" srcId="{5CB4522F-075B-43D2-9CCA-FF96AAAB0675}" destId="{EED333AA-5EDE-462B-829D-585765A00D61}" srcOrd="4" destOrd="0" presId="urn:microsoft.com/office/officeart/2005/8/layout/list1"/>
    <dgm:cxn modelId="{3D31BDE9-49B2-47DF-A12F-0683BC775F18}" type="presParOf" srcId="{EED333AA-5EDE-462B-829D-585765A00D61}" destId="{75DA4DF2-046A-4C6A-8086-7C3E7861D4E7}" srcOrd="0" destOrd="0" presId="urn:microsoft.com/office/officeart/2005/8/layout/list1"/>
    <dgm:cxn modelId="{37B9B0F7-2467-4A73-A2F3-48AAF33F4ACD}" type="presParOf" srcId="{EED333AA-5EDE-462B-829D-585765A00D61}" destId="{FBD91DA6-F483-4103-904B-0A0489E1DCE7}" srcOrd="1" destOrd="0" presId="urn:microsoft.com/office/officeart/2005/8/layout/list1"/>
    <dgm:cxn modelId="{85C47340-8A9E-4592-AB66-216A17057F11}" type="presParOf" srcId="{5CB4522F-075B-43D2-9CCA-FF96AAAB0675}" destId="{48F65CE9-588F-481F-B88C-E3C4A9B9C782}" srcOrd="5" destOrd="0" presId="urn:microsoft.com/office/officeart/2005/8/layout/list1"/>
    <dgm:cxn modelId="{B514B097-DCDB-49D3-9A46-45A481532DCB}" type="presParOf" srcId="{5CB4522F-075B-43D2-9CCA-FF96AAAB0675}" destId="{9A2FC35B-336D-4AB9-BE3B-E5A027415580}" srcOrd="6" destOrd="0" presId="urn:microsoft.com/office/officeart/2005/8/layout/list1"/>
    <dgm:cxn modelId="{8445FA2B-93A1-4A85-A633-6C53B31E6640}" type="presParOf" srcId="{5CB4522F-075B-43D2-9CCA-FF96AAAB0675}" destId="{781EB76A-EEE2-4822-9A02-692FC3F6DBFE}" srcOrd="7" destOrd="0" presId="urn:microsoft.com/office/officeart/2005/8/layout/list1"/>
    <dgm:cxn modelId="{585724F5-D580-4123-A6B5-18BCB4B61298}" type="presParOf" srcId="{5CB4522F-075B-43D2-9CCA-FF96AAAB0675}" destId="{1A83AB0C-0313-42B2-AD86-7F1781B8A4B2}" srcOrd="8" destOrd="0" presId="urn:microsoft.com/office/officeart/2005/8/layout/list1"/>
    <dgm:cxn modelId="{D3A9A500-291D-4315-A0B5-48A11AFD7872}" type="presParOf" srcId="{1A83AB0C-0313-42B2-AD86-7F1781B8A4B2}" destId="{0B52D98E-03C2-4BD0-85E7-F52451A2A69F}" srcOrd="0" destOrd="0" presId="urn:microsoft.com/office/officeart/2005/8/layout/list1"/>
    <dgm:cxn modelId="{08FF2DFE-CF0C-4A40-BF76-5D8DF2A83E45}" type="presParOf" srcId="{1A83AB0C-0313-42B2-AD86-7F1781B8A4B2}" destId="{427123AE-6E68-4008-BD50-9CC20F57260E}" srcOrd="1" destOrd="0" presId="urn:microsoft.com/office/officeart/2005/8/layout/list1"/>
    <dgm:cxn modelId="{6BF98521-58EF-4718-94C0-86D18F889A8F}" type="presParOf" srcId="{5CB4522F-075B-43D2-9CCA-FF96AAAB0675}" destId="{3E45E6F7-D029-421E-9785-40AC3D5809F6}" srcOrd="9" destOrd="0" presId="urn:microsoft.com/office/officeart/2005/8/layout/list1"/>
    <dgm:cxn modelId="{05C125E2-B9C9-4C04-B36D-0D1E8CAE682E}" type="presParOf" srcId="{5CB4522F-075B-43D2-9CCA-FF96AAAB0675}" destId="{DC58CA3D-313C-426E-A0D6-37AFDA45F7F0}" srcOrd="10" destOrd="0" presId="urn:microsoft.com/office/officeart/2005/8/layout/list1"/>
    <dgm:cxn modelId="{E919EC92-820A-428D-99E1-2B124C1E1608}" type="presParOf" srcId="{5CB4522F-075B-43D2-9CCA-FF96AAAB0675}" destId="{97D0A409-687F-48B8-8F97-815DE1E84580}" srcOrd="11" destOrd="0" presId="urn:microsoft.com/office/officeart/2005/8/layout/list1"/>
    <dgm:cxn modelId="{5EF25026-603F-4335-9104-A837A384B12F}" type="presParOf" srcId="{5CB4522F-075B-43D2-9CCA-FF96AAAB0675}" destId="{6C682417-E35E-4747-8277-8398315EE0A6}" srcOrd="12" destOrd="0" presId="urn:microsoft.com/office/officeart/2005/8/layout/list1"/>
    <dgm:cxn modelId="{9C82A2E3-73F3-44C2-B38A-81C0C8565E9A}" type="presParOf" srcId="{6C682417-E35E-4747-8277-8398315EE0A6}" destId="{3240125D-75FD-4A57-A758-6C50E602A37F}" srcOrd="0" destOrd="0" presId="urn:microsoft.com/office/officeart/2005/8/layout/list1"/>
    <dgm:cxn modelId="{F376AE30-1079-4CDB-8E35-FE488DCEAD2D}" type="presParOf" srcId="{6C682417-E35E-4747-8277-8398315EE0A6}" destId="{19E92E6E-C255-46EA-A296-4EEB24EE3A0F}" srcOrd="1" destOrd="0" presId="urn:microsoft.com/office/officeart/2005/8/layout/list1"/>
    <dgm:cxn modelId="{F33726E3-490B-4D06-A525-1BA1AEBB1C8F}" type="presParOf" srcId="{5CB4522F-075B-43D2-9CCA-FF96AAAB0675}" destId="{B5396BCF-9918-4D1E-8A96-750EB7B7FAF0}" srcOrd="13" destOrd="0" presId="urn:microsoft.com/office/officeart/2005/8/layout/list1"/>
    <dgm:cxn modelId="{D7FFDA87-5839-4CB8-B744-1B7230101671}" type="presParOf" srcId="{5CB4522F-075B-43D2-9CCA-FF96AAAB0675}" destId="{F46CC245-10BE-4E19-B679-8FD2CCBD83C6}" srcOrd="14" destOrd="0" presId="urn:microsoft.com/office/officeart/2005/8/layout/list1"/>
    <dgm:cxn modelId="{771C0B25-5E8F-4FF8-B0F2-C6E7A9E26EB1}" type="presParOf" srcId="{5CB4522F-075B-43D2-9CCA-FF96AAAB0675}" destId="{259E2F94-8223-4A49-9E41-02FF9C3E6DB7}" srcOrd="15" destOrd="0" presId="urn:microsoft.com/office/officeart/2005/8/layout/list1"/>
    <dgm:cxn modelId="{51C24110-273A-445F-A797-AAB07E190C8A}" type="presParOf" srcId="{5CB4522F-075B-43D2-9CCA-FF96AAAB0675}" destId="{0582B587-2F69-4A4E-91D2-4D573939D386}" srcOrd="16" destOrd="0" presId="urn:microsoft.com/office/officeart/2005/8/layout/list1"/>
    <dgm:cxn modelId="{88995C75-011B-442D-B3B0-68C8AA231378}" type="presParOf" srcId="{0582B587-2F69-4A4E-91D2-4D573939D386}" destId="{5637D23C-C60D-4167-8816-BB9B9D431E0E}" srcOrd="0" destOrd="0" presId="urn:microsoft.com/office/officeart/2005/8/layout/list1"/>
    <dgm:cxn modelId="{E0066D49-5AF0-4005-90B5-6383B1A25CC7}" type="presParOf" srcId="{0582B587-2F69-4A4E-91D2-4D573939D386}" destId="{1CC4936E-ED17-4D2F-9813-87EE95763F16}" srcOrd="1" destOrd="0" presId="urn:microsoft.com/office/officeart/2005/8/layout/list1"/>
    <dgm:cxn modelId="{81049395-50FC-4BE5-999A-FA3A910C6AB6}" type="presParOf" srcId="{5CB4522F-075B-43D2-9CCA-FF96AAAB0675}" destId="{9E8ED095-A689-4B24-8673-40FB702F4F98}" srcOrd="17" destOrd="0" presId="urn:microsoft.com/office/officeart/2005/8/layout/list1"/>
    <dgm:cxn modelId="{3D70EB50-153F-4492-947D-EB83294A4E59}" type="presParOf" srcId="{5CB4522F-075B-43D2-9CCA-FF96AAAB0675}" destId="{5AA363B9-8FB5-41E3-8B35-97BD2D191B34}" srcOrd="18" destOrd="0" presId="urn:microsoft.com/office/officeart/2005/8/layout/list1"/>
    <dgm:cxn modelId="{B4FB1D32-D4A2-4494-BD76-A825F382590C}" type="presParOf" srcId="{5CB4522F-075B-43D2-9CCA-FF96AAAB0675}" destId="{165391A6-F699-41AC-8B55-B5334317737C}" srcOrd="19" destOrd="0" presId="urn:microsoft.com/office/officeart/2005/8/layout/list1"/>
    <dgm:cxn modelId="{393A8961-3DBD-4564-A6C2-813CA257BD58}" type="presParOf" srcId="{5CB4522F-075B-43D2-9CCA-FF96AAAB0675}" destId="{9922DA3E-3EF6-42FA-9CC9-86C6C0F10C5A}" srcOrd="20" destOrd="0" presId="urn:microsoft.com/office/officeart/2005/8/layout/list1"/>
    <dgm:cxn modelId="{87A52DF9-2C26-4E57-84A9-EEF8930BCF18}" type="presParOf" srcId="{9922DA3E-3EF6-42FA-9CC9-86C6C0F10C5A}" destId="{06CD99E7-5F6F-4B3A-B6AF-722345E5A49F}" srcOrd="0" destOrd="0" presId="urn:microsoft.com/office/officeart/2005/8/layout/list1"/>
    <dgm:cxn modelId="{D7C378C8-1B98-4734-835E-992B34B3F5DC}" type="presParOf" srcId="{9922DA3E-3EF6-42FA-9CC9-86C6C0F10C5A}" destId="{ABF73B35-4281-4C64-B65F-D7E1D426DC52}" srcOrd="1" destOrd="0" presId="urn:microsoft.com/office/officeart/2005/8/layout/list1"/>
    <dgm:cxn modelId="{32DA0E08-E2AD-4011-8E55-153870D66355}" type="presParOf" srcId="{5CB4522F-075B-43D2-9CCA-FF96AAAB0675}" destId="{E970D71D-ECBA-4E7B-8977-0075B3C64135}" srcOrd="21" destOrd="0" presId="urn:microsoft.com/office/officeart/2005/8/layout/list1"/>
    <dgm:cxn modelId="{74407CAF-1C80-44D2-BC80-84029926B96A}" type="presParOf" srcId="{5CB4522F-075B-43D2-9CCA-FF96AAAB0675}" destId="{1EBF7F84-B88A-4276-8D3B-5221674D7BF1}" srcOrd="2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2048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63562" y="277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案例目标</a:t>
          </a:r>
          <a:endParaRPr lang="zh-CN" altLang="en-US" sz="1600" kern="1200" dirty="0"/>
        </a:p>
      </dsp:txBody>
      <dsp:txXfrm>
        <a:off x="280855" y="45063"/>
        <a:ext cx="3655284" cy="319654"/>
      </dsp:txXfrm>
    </dsp:sp>
    <dsp:sp modelId="{9A2FC35B-336D-4AB9-BE3B-E5A027415580}">
      <dsp:nvSpPr>
        <dsp:cNvPr id="0" name=""/>
        <dsp:cNvSpPr/>
      </dsp:nvSpPr>
      <dsp:spPr>
        <a:xfrm>
          <a:off x="0" y="74921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63562" y="57209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案例关键词</a:t>
          </a:r>
          <a:endParaRPr lang="zh-CN" altLang="en-US" sz="1600" kern="1200" dirty="0"/>
        </a:p>
      </dsp:txBody>
      <dsp:txXfrm>
        <a:off x="280855" y="589383"/>
        <a:ext cx="3655284" cy="319654"/>
      </dsp:txXfrm>
    </dsp:sp>
    <dsp:sp modelId="{DC58CA3D-313C-426E-A0D6-37AFDA45F7F0}">
      <dsp:nvSpPr>
        <dsp:cNvPr id="0" name=""/>
        <dsp:cNvSpPr/>
      </dsp:nvSpPr>
      <dsp:spPr>
        <a:xfrm>
          <a:off x="0" y="129353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63562" y="111641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案例概述（或运作流程）</a:t>
          </a:r>
          <a:endParaRPr lang="zh-CN" altLang="en-US" sz="1600" kern="1200" dirty="0"/>
        </a:p>
      </dsp:txBody>
      <dsp:txXfrm>
        <a:off x="280855" y="1133703"/>
        <a:ext cx="3655284" cy="319654"/>
      </dsp:txXfrm>
    </dsp:sp>
    <dsp:sp modelId="{F46CC245-10BE-4E19-B679-8FD2CCBD83C6}">
      <dsp:nvSpPr>
        <dsp:cNvPr id="0" name=""/>
        <dsp:cNvSpPr/>
      </dsp:nvSpPr>
      <dsp:spPr>
        <a:xfrm>
          <a:off x="0" y="183785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92E6E-C255-46EA-A296-4EEB24EE3A0F}">
      <dsp:nvSpPr>
        <dsp:cNvPr id="0" name=""/>
        <dsp:cNvSpPr/>
      </dsp:nvSpPr>
      <dsp:spPr>
        <a:xfrm>
          <a:off x="263562" y="166073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案例中亮点及可复用的点</a:t>
          </a:r>
        </a:p>
      </dsp:txBody>
      <dsp:txXfrm>
        <a:off x="280855" y="1678023"/>
        <a:ext cx="3655284" cy="319654"/>
      </dsp:txXfrm>
    </dsp:sp>
    <dsp:sp modelId="{5AA363B9-8FB5-41E3-8B35-97BD2D191B34}">
      <dsp:nvSpPr>
        <dsp:cNvPr id="0" name=""/>
        <dsp:cNvSpPr/>
      </dsp:nvSpPr>
      <dsp:spPr>
        <a:xfrm>
          <a:off x="0" y="238217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4936E-ED17-4D2F-9813-87EE95763F16}">
      <dsp:nvSpPr>
        <dsp:cNvPr id="0" name=""/>
        <dsp:cNvSpPr/>
      </dsp:nvSpPr>
      <dsp:spPr>
        <a:xfrm>
          <a:off x="263562" y="220505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案例中待优化点及改善方案</a:t>
          </a:r>
          <a:endParaRPr lang="zh-CN" altLang="en-US" sz="1600" kern="1200" dirty="0"/>
        </a:p>
      </dsp:txBody>
      <dsp:txXfrm>
        <a:off x="280855" y="2222343"/>
        <a:ext cx="3655284" cy="319654"/>
      </dsp:txXfrm>
    </dsp:sp>
    <dsp:sp modelId="{1EBF7F84-B88A-4276-8D3B-5221674D7BF1}">
      <dsp:nvSpPr>
        <dsp:cNvPr id="0" name=""/>
        <dsp:cNvSpPr/>
      </dsp:nvSpPr>
      <dsp:spPr>
        <a:xfrm>
          <a:off x="0" y="29264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73B35-4281-4C64-B65F-D7E1D426DC52}">
      <dsp:nvSpPr>
        <dsp:cNvPr id="0" name=""/>
        <dsp:cNvSpPr/>
      </dsp:nvSpPr>
      <dsp:spPr>
        <a:xfrm>
          <a:off x="263562" y="27493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针对案例的延伸思考</a:t>
          </a:r>
        </a:p>
      </dsp:txBody>
      <dsp:txXfrm>
        <a:off x="280855" y="2766663"/>
        <a:ext cx="365528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endParaRPr lang="zh-CN" altLang="en-US"/>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9" Type="http://schemas.openxmlformats.org/officeDocument/2006/relationships/tags" Target="../tags/tag176.xml"/><Relationship Id="rId98" Type="http://schemas.openxmlformats.org/officeDocument/2006/relationships/tags" Target="../tags/tag175.xml"/><Relationship Id="rId97" Type="http://schemas.openxmlformats.org/officeDocument/2006/relationships/tags" Target="../tags/tag174.xml"/><Relationship Id="rId96" Type="http://schemas.openxmlformats.org/officeDocument/2006/relationships/tags" Target="../tags/tag173.xml"/><Relationship Id="rId95" Type="http://schemas.openxmlformats.org/officeDocument/2006/relationships/tags" Target="../tags/tag172.xml"/><Relationship Id="rId94" Type="http://schemas.openxmlformats.org/officeDocument/2006/relationships/tags" Target="../tags/tag171.xml"/><Relationship Id="rId93" Type="http://schemas.openxmlformats.org/officeDocument/2006/relationships/tags" Target="../tags/tag170.xml"/><Relationship Id="rId92" Type="http://schemas.openxmlformats.org/officeDocument/2006/relationships/tags" Target="../tags/tag169.xml"/><Relationship Id="rId91" Type="http://schemas.openxmlformats.org/officeDocument/2006/relationships/tags" Target="../tags/tag168.xml"/><Relationship Id="rId90" Type="http://schemas.openxmlformats.org/officeDocument/2006/relationships/tags" Target="../tags/tag167.xml"/><Relationship Id="rId9" Type="http://schemas.openxmlformats.org/officeDocument/2006/relationships/tags" Target="../tags/tag86.xml"/><Relationship Id="rId89" Type="http://schemas.openxmlformats.org/officeDocument/2006/relationships/tags" Target="../tags/tag166.xml"/><Relationship Id="rId88" Type="http://schemas.openxmlformats.org/officeDocument/2006/relationships/tags" Target="../tags/tag165.xml"/><Relationship Id="rId87" Type="http://schemas.openxmlformats.org/officeDocument/2006/relationships/tags" Target="../tags/tag164.xml"/><Relationship Id="rId86" Type="http://schemas.openxmlformats.org/officeDocument/2006/relationships/tags" Target="../tags/tag163.xml"/><Relationship Id="rId85" Type="http://schemas.openxmlformats.org/officeDocument/2006/relationships/tags" Target="../tags/tag162.xml"/><Relationship Id="rId84" Type="http://schemas.openxmlformats.org/officeDocument/2006/relationships/tags" Target="../tags/tag161.xml"/><Relationship Id="rId83" Type="http://schemas.openxmlformats.org/officeDocument/2006/relationships/tags" Target="../tags/tag160.xml"/><Relationship Id="rId82" Type="http://schemas.openxmlformats.org/officeDocument/2006/relationships/tags" Target="../tags/tag159.xml"/><Relationship Id="rId81" Type="http://schemas.openxmlformats.org/officeDocument/2006/relationships/tags" Target="../tags/tag158.xml"/><Relationship Id="rId80" Type="http://schemas.openxmlformats.org/officeDocument/2006/relationships/tags" Target="../tags/tag157.xml"/><Relationship Id="rId8" Type="http://schemas.openxmlformats.org/officeDocument/2006/relationships/tags" Target="../tags/tag85.xml"/><Relationship Id="rId79" Type="http://schemas.openxmlformats.org/officeDocument/2006/relationships/tags" Target="../tags/tag156.xml"/><Relationship Id="rId78" Type="http://schemas.openxmlformats.org/officeDocument/2006/relationships/tags" Target="../tags/tag155.xml"/><Relationship Id="rId77" Type="http://schemas.openxmlformats.org/officeDocument/2006/relationships/tags" Target="../tags/tag154.xml"/><Relationship Id="rId76" Type="http://schemas.openxmlformats.org/officeDocument/2006/relationships/tags" Target="../tags/tag153.xml"/><Relationship Id="rId75" Type="http://schemas.openxmlformats.org/officeDocument/2006/relationships/tags" Target="../tags/tag152.xml"/><Relationship Id="rId74" Type="http://schemas.openxmlformats.org/officeDocument/2006/relationships/tags" Target="../tags/tag151.xml"/><Relationship Id="rId73" Type="http://schemas.openxmlformats.org/officeDocument/2006/relationships/tags" Target="../tags/tag150.xml"/><Relationship Id="rId72" Type="http://schemas.openxmlformats.org/officeDocument/2006/relationships/tags" Target="../tags/tag149.xml"/><Relationship Id="rId71" Type="http://schemas.openxmlformats.org/officeDocument/2006/relationships/tags" Target="../tags/tag148.xml"/><Relationship Id="rId70" Type="http://schemas.openxmlformats.org/officeDocument/2006/relationships/tags" Target="../tags/tag147.xml"/><Relationship Id="rId7" Type="http://schemas.openxmlformats.org/officeDocument/2006/relationships/tags" Target="../tags/tag84.xml"/><Relationship Id="rId69" Type="http://schemas.openxmlformats.org/officeDocument/2006/relationships/tags" Target="../tags/tag146.xml"/><Relationship Id="rId68" Type="http://schemas.openxmlformats.org/officeDocument/2006/relationships/tags" Target="../tags/tag145.xml"/><Relationship Id="rId67" Type="http://schemas.openxmlformats.org/officeDocument/2006/relationships/tags" Target="../tags/tag144.xml"/><Relationship Id="rId66" Type="http://schemas.openxmlformats.org/officeDocument/2006/relationships/tags" Target="../tags/tag143.xml"/><Relationship Id="rId65" Type="http://schemas.openxmlformats.org/officeDocument/2006/relationships/tags" Target="../tags/tag142.xml"/><Relationship Id="rId64" Type="http://schemas.openxmlformats.org/officeDocument/2006/relationships/tags" Target="../tags/tag141.xml"/><Relationship Id="rId63" Type="http://schemas.openxmlformats.org/officeDocument/2006/relationships/tags" Target="../tags/tag140.xml"/><Relationship Id="rId62" Type="http://schemas.openxmlformats.org/officeDocument/2006/relationships/tags" Target="../tags/tag139.xml"/><Relationship Id="rId61" Type="http://schemas.openxmlformats.org/officeDocument/2006/relationships/tags" Target="../tags/tag138.xml"/><Relationship Id="rId60" Type="http://schemas.openxmlformats.org/officeDocument/2006/relationships/tags" Target="../tags/tag137.xml"/><Relationship Id="rId6" Type="http://schemas.openxmlformats.org/officeDocument/2006/relationships/tags" Target="../tags/tag83.xml"/><Relationship Id="rId59" Type="http://schemas.openxmlformats.org/officeDocument/2006/relationships/tags" Target="../tags/tag136.xml"/><Relationship Id="rId58" Type="http://schemas.openxmlformats.org/officeDocument/2006/relationships/tags" Target="../tags/tag135.xml"/><Relationship Id="rId57" Type="http://schemas.openxmlformats.org/officeDocument/2006/relationships/tags" Target="../tags/tag134.xml"/><Relationship Id="rId56" Type="http://schemas.openxmlformats.org/officeDocument/2006/relationships/tags" Target="../tags/tag133.xml"/><Relationship Id="rId55" Type="http://schemas.openxmlformats.org/officeDocument/2006/relationships/tags" Target="../tags/tag132.xml"/><Relationship Id="rId54" Type="http://schemas.openxmlformats.org/officeDocument/2006/relationships/tags" Target="../tags/tag131.xml"/><Relationship Id="rId53" Type="http://schemas.openxmlformats.org/officeDocument/2006/relationships/tags" Target="../tags/tag130.xml"/><Relationship Id="rId52" Type="http://schemas.openxmlformats.org/officeDocument/2006/relationships/tags" Target="../tags/tag129.xml"/><Relationship Id="rId51" Type="http://schemas.openxmlformats.org/officeDocument/2006/relationships/tags" Target="../tags/tag128.xml"/><Relationship Id="rId50" Type="http://schemas.openxmlformats.org/officeDocument/2006/relationships/tags" Target="../tags/tag127.xml"/><Relationship Id="rId5" Type="http://schemas.openxmlformats.org/officeDocument/2006/relationships/tags" Target="../tags/tag82.xml"/><Relationship Id="rId49" Type="http://schemas.openxmlformats.org/officeDocument/2006/relationships/tags" Target="../tags/tag126.xml"/><Relationship Id="rId48" Type="http://schemas.openxmlformats.org/officeDocument/2006/relationships/tags" Target="../tags/tag125.xml"/><Relationship Id="rId47" Type="http://schemas.openxmlformats.org/officeDocument/2006/relationships/tags" Target="../tags/tag124.xml"/><Relationship Id="rId46" Type="http://schemas.openxmlformats.org/officeDocument/2006/relationships/tags" Target="../tags/tag123.xml"/><Relationship Id="rId45" Type="http://schemas.openxmlformats.org/officeDocument/2006/relationships/tags" Target="../tags/tag122.xml"/><Relationship Id="rId44" Type="http://schemas.openxmlformats.org/officeDocument/2006/relationships/tags" Target="../tags/tag121.xml"/><Relationship Id="rId43" Type="http://schemas.openxmlformats.org/officeDocument/2006/relationships/tags" Target="../tags/tag120.xml"/><Relationship Id="rId42" Type="http://schemas.openxmlformats.org/officeDocument/2006/relationships/tags" Target="../tags/tag119.xml"/><Relationship Id="rId41" Type="http://schemas.openxmlformats.org/officeDocument/2006/relationships/tags" Target="../tags/tag118.xml"/><Relationship Id="rId40" Type="http://schemas.openxmlformats.org/officeDocument/2006/relationships/tags" Target="../tags/tag117.xml"/><Relationship Id="rId4" Type="http://schemas.openxmlformats.org/officeDocument/2006/relationships/tags" Target="../tags/tag81.xml"/><Relationship Id="rId39" Type="http://schemas.openxmlformats.org/officeDocument/2006/relationships/tags" Target="../tags/tag116.xml"/><Relationship Id="rId38" Type="http://schemas.openxmlformats.org/officeDocument/2006/relationships/tags" Target="../tags/tag115.xml"/><Relationship Id="rId37" Type="http://schemas.openxmlformats.org/officeDocument/2006/relationships/tags" Target="../tags/tag114.xml"/><Relationship Id="rId36" Type="http://schemas.openxmlformats.org/officeDocument/2006/relationships/tags" Target="../tags/tag113.xml"/><Relationship Id="rId35" Type="http://schemas.openxmlformats.org/officeDocument/2006/relationships/tags" Target="../tags/tag112.xml"/><Relationship Id="rId34" Type="http://schemas.openxmlformats.org/officeDocument/2006/relationships/tags" Target="../tags/tag111.xml"/><Relationship Id="rId33" Type="http://schemas.openxmlformats.org/officeDocument/2006/relationships/tags" Target="../tags/tag110.xml"/><Relationship Id="rId32" Type="http://schemas.openxmlformats.org/officeDocument/2006/relationships/tags" Target="../tags/tag109.xml"/><Relationship Id="rId31" Type="http://schemas.openxmlformats.org/officeDocument/2006/relationships/tags" Target="../tags/tag108.xml"/><Relationship Id="rId30" Type="http://schemas.openxmlformats.org/officeDocument/2006/relationships/tags" Target="../tags/tag107.xml"/><Relationship Id="rId3" Type="http://schemas.openxmlformats.org/officeDocument/2006/relationships/image" Target="../media/image12.png"/><Relationship Id="rId29" Type="http://schemas.openxmlformats.org/officeDocument/2006/relationships/tags" Target="../tags/tag106.xml"/><Relationship Id="rId28" Type="http://schemas.openxmlformats.org/officeDocument/2006/relationships/tags" Target="../tags/tag105.xml"/><Relationship Id="rId27" Type="http://schemas.openxmlformats.org/officeDocument/2006/relationships/tags" Target="../tags/tag104.xml"/><Relationship Id="rId26" Type="http://schemas.openxmlformats.org/officeDocument/2006/relationships/tags" Target="../tags/tag103.xml"/><Relationship Id="rId25" Type="http://schemas.openxmlformats.org/officeDocument/2006/relationships/tags" Target="../tags/tag102.xml"/><Relationship Id="rId24" Type="http://schemas.openxmlformats.org/officeDocument/2006/relationships/tags" Target="../tags/tag101.xml"/><Relationship Id="rId23" Type="http://schemas.openxmlformats.org/officeDocument/2006/relationships/tags" Target="../tags/tag100.xml"/><Relationship Id="rId22" Type="http://schemas.openxmlformats.org/officeDocument/2006/relationships/tags" Target="../tags/tag99.xml"/><Relationship Id="rId21" Type="http://schemas.openxmlformats.org/officeDocument/2006/relationships/tags" Target="../tags/tag98.xml"/><Relationship Id="rId20" Type="http://schemas.openxmlformats.org/officeDocument/2006/relationships/tags" Target="../tags/tag97.xml"/><Relationship Id="rId2" Type="http://schemas.openxmlformats.org/officeDocument/2006/relationships/image" Target="../media/image3.png"/><Relationship Id="rId19" Type="http://schemas.openxmlformats.org/officeDocument/2006/relationships/tags" Target="../tags/tag96.xml"/><Relationship Id="rId18" Type="http://schemas.openxmlformats.org/officeDocument/2006/relationships/tags" Target="../tags/tag95.xml"/><Relationship Id="rId17" Type="http://schemas.openxmlformats.org/officeDocument/2006/relationships/tags" Target="../tags/tag94.xml"/><Relationship Id="rId16" Type="http://schemas.openxmlformats.org/officeDocument/2006/relationships/tags" Target="../tags/tag93.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4" Type="http://schemas.openxmlformats.org/officeDocument/2006/relationships/slideLayout" Target="../slideLayouts/slideLayout1.xml"/><Relationship Id="rId103" Type="http://schemas.openxmlformats.org/officeDocument/2006/relationships/image" Target="../media/image4.png"/><Relationship Id="rId102" Type="http://schemas.openxmlformats.org/officeDocument/2006/relationships/tags" Target="../tags/tag179.xml"/><Relationship Id="rId101" Type="http://schemas.openxmlformats.org/officeDocument/2006/relationships/tags" Target="../tags/tag178.xml"/><Relationship Id="rId100" Type="http://schemas.openxmlformats.org/officeDocument/2006/relationships/tags" Target="../tags/tag177.xml"/><Relationship Id="rId10" Type="http://schemas.openxmlformats.org/officeDocument/2006/relationships/tags" Target="../tags/tag8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5" Type="http://schemas.openxmlformats.org/officeDocument/2006/relationships/slideLayout" Target="../slideLayouts/slideLayout1.xml"/><Relationship Id="rId54" Type="http://schemas.openxmlformats.org/officeDocument/2006/relationships/tags" Target="../tags/tag230.xml"/><Relationship Id="rId53" Type="http://schemas.openxmlformats.org/officeDocument/2006/relationships/tags" Target="../tags/tag229.xml"/><Relationship Id="rId52" Type="http://schemas.openxmlformats.org/officeDocument/2006/relationships/tags" Target="../tags/tag228.xml"/><Relationship Id="rId51" Type="http://schemas.openxmlformats.org/officeDocument/2006/relationships/tags" Target="../tags/tag227.xml"/><Relationship Id="rId50" Type="http://schemas.openxmlformats.org/officeDocument/2006/relationships/tags" Target="../tags/tag226.xml"/><Relationship Id="rId5" Type="http://schemas.openxmlformats.org/officeDocument/2006/relationships/tags" Target="../tags/tag181.xml"/><Relationship Id="rId49" Type="http://schemas.openxmlformats.org/officeDocument/2006/relationships/tags" Target="../tags/tag225.xml"/><Relationship Id="rId48" Type="http://schemas.openxmlformats.org/officeDocument/2006/relationships/tags" Target="../tags/tag224.xml"/><Relationship Id="rId47" Type="http://schemas.openxmlformats.org/officeDocument/2006/relationships/tags" Target="../tags/tag223.xml"/><Relationship Id="rId46" Type="http://schemas.openxmlformats.org/officeDocument/2006/relationships/tags" Target="../tags/tag222.xml"/><Relationship Id="rId45" Type="http://schemas.openxmlformats.org/officeDocument/2006/relationships/tags" Target="../tags/tag221.xml"/><Relationship Id="rId44" Type="http://schemas.openxmlformats.org/officeDocument/2006/relationships/tags" Target="../tags/tag220.xml"/><Relationship Id="rId43" Type="http://schemas.openxmlformats.org/officeDocument/2006/relationships/tags" Target="../tags/tag219.xml"/><Relationship Id="rId42" Type="http://schemas.openxmlformats.org/officeDocument/2006/relationships/tags" Target="../tags/tag218.xml"/><Relationship Id="rId41" Type="http://schemas.openxmlformats.org/officeDocument/2006/relationships/tags" Target="../tags/tag217.xml"/><Relationship Id="rId40" Type="http://schemas.openxmlformats.org/officeDocument/2006/relationships/tags" Target="../tags/tag216.xml"/><Relationship Id="rId4" Type="http://schemas.openxmlformats.org/officeDocument/2006/relationships/tags" Target="../tags/tag180.xml"/><Relationship Id="rId39" Type="http://schemas.openxmlformats.org/officeDocument/2006/relationships/tags" Target="../tags/tag215.xml"/><Relationship Id="rId38" Type="http://schemas.openxmlformats.org/officeDocument/2006/relationships/tags" Target="../tags/tag214.xml"/><Relationship Id="rId37" Type="http://schemas.openxmlformats.org/officeDocument/2006/relationships/tags" Target="../tags/tag213.xml"/><Relationship Id="rId36" Type="http://schemas.openxmlformats.org/officeDocument/2006/relationships/tags" Target="../tags/tag212.xml"/><Relationship Id="rId35" Type="http://schemas.openxmlformats.org/officeDocument/2006/relationships/tags" Target="../tags/tag211.xml"/><Relationship Id="rId34" Type="http://schemas.openxmlformats.org/officeDocument/2006/relationships/tags" Target="../tags/tag210.xml"/><Relationship Id="rId33" Type="http://schemas.openxmlformats.org/officeDocument/2006/relationships/tags" Target="../tags/tag209.xml"/><Relationship Id="rId32" Type="http://schemas.openxmlformats.org/officeDocument/2006/relationships/tags" Target="../tags/tag208.xml"/><Relationship Id="rId31" Type="http://schemas.openxmlformats.org/officeDocument/2006/relationships/tags" Target="../tags/tag207.xml"/><Relationship Id="rId30" Type="http://schemas.openxmlformats.org/officeDocument/2006/relationships/tags" Target="../tags/tag206.xml"/><Relationship Id="rId3" Type="http://schemas.openxmlformats.org/officeDocument/2006/relationships/image" Target="../media/image4.png"/><Relationship Id="rId29" Type="http://schemas.openxmlformats.org/officeDocument/2006/relationships/tags" Target="../tags/tag205.xml"/><Relationship Id="rId28" Type="http://schemas.openxmlformats.org/officeDocument/2006/relationships/tags" Target="../tags/tag204.xml"/><Relationship Id="rId27" Type="http://schemas.openxmlformats.org/officeDocument/2006/relationships/tags" Target="../tags/tag203.xml"/><Relationship Id="rId26" Type="http://schemas.openxmlformats.org/officeDocument/2006/relationships/tags" Target="../tags/tag202.xml"/><Relationship Id="rId25" Type="http://schemas.openxmlformats.org/officeDocument/2006/relationships/tags" Target="../tags/tag201.xml"/><Relationship Id="rId24" Type="http://schemas.openxmlformats.org/officeDocument/2006/relationships/tags" Target="../tags/tag200.xml"/><Relationship Id="rId23" Type="http://schemas.openxmlformats.org/officeDocument/2006/relationships/tags" Target="../tags/tag199.xml"/><Relationship Id="rId22" Type="http://schemas.openxmlformats.org/officeDocument/2006/relationships/tags" Target="../tags/tag198.xml"/><Relationship Id="rId21" Type="http://schemas.openxmlformats.org/officeDocument/2006/relationships/tags" Target="../tags/tag197.xml"/><Relationship Id="rId20" Type="http://schemas.openxmlformats.org/officeDocument/2006/relationships/tags" Target="../tags/tag196.xml"/><Relationship Id="rId2" Type="http://schemas.openxmlformats.org/officeDocument/2006/relationships/image" Target="../media/image3.png"/><Relationship Id="rId19" Type="http://schemas.openxmlformats.org/officeDocument/2006/relationships/tags" Target="../tags/tag195.xml"/><Relationship Id="rId18" Type="http://schemas.openxmlformats.org/officeDocument/2006/relationships/tags" Target="../tags/tag194.xml"/><Relationship Id="rId17" Type="http://schemas.openxmlformats.org/officeDocument/2006/relationships/tags" Target="../tags/tag193.xml"/><Relationship Id="rId16" Type="http://schemas.openxmlformats.org/officeDocument/2006/relationships/tags" Target="../tags/tag192.xml"/><Relationship Id="rId15" Type="http://schemas.openxmlformats.org/officeDocument/2006/relationships/tags" Target="../tags/tag191.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image" Target="../media/image4.png"/><Relationship Id="rId21" Type="http://schemas.openxmlformats.org/officeDocument/2006/relationships/slideLayout" Target="../slideLayouts/slideLayout1.xml"/><Relationship Id="rId20" Type="http://schemas.openxmlformats.org/officeDocument/2006/relationships/tags" Target="../tags/tag245.xml"/><Relationship Id="rId2" Type="http://schemas.openxmlformats.org/officeDocument/2006/relationships/image" Target="../media/image3.png"/><Relationship Id="rId19" Type="http://schemas.openxmlformats.org/officeDocument/2006/relationships/tags" Target="../tags/tag244.xml"/><Relationship Id="rId18" Type="http://schemas.openxmlformats.org/officeDocument/2006/relationships/tags" Target="../tags/tag243.xml"/><Relationship Id="rId17" Type="http://schemas.openxmlformats.org/officeDocument/2006/relationships/tags" Target="../tags/tag242.xml"/><Relationship Id="rId16" Type="http://schemas.openxmlformats.org/officeDocument/2006/relationships/tags" Target="../tags/tag241.xml"/><Relationship Id="rId15" Type="http://schemas.openxmlformats.org/officeDocument/2006/relationships/image" Target="../media/image16.png"/><Relationship Id="rId14" Type="http://schemas.openxmlformats.org/officeDocument/2006/relationships/tags" Target="../tags/tag240.xml"/><Relationship Id="rId13" Type="http://schemas.openxmlformats.org/officeDocument/2006/relationships/image" Target="../media/image15.png"/><Relationship Id="rId12" Type="http://schemas.openxmlformats.org/officeDocument/2006/relationships/tags" Target="../tags/tag239.xml"/><Relationship Id="rId11" Type="http://schemas.openxmlformats.org/officeDocument/2006/relationships/tags" Target="../tags/tag238.xml"/><Relationship Id="rId10" Type="http://schemas.openxmlformats.org/officeDocument/2006/relationships/tags" Target="../tags/tag23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0" Type="http://schemas.openxmlformats.org/officeDocument/2006/relationships/slideLayout" Target="../slideLayouts/slideLayout1.xml"/><Relationship Id="rId2" Type="http://schemas.openxmlformats.org/officeDocument/2006/relationships/image" Target="../media/image2.svg"/><Relationship Id="rId19" Type="http://schemas.openxmlformats.org/officeDocument/2006/relationships/tags" Target="../tags/tag259.xml"/><Relationship Id="rId18" Type="http://schemas.openxmlformats.org/officeDocument/2006/relationships/tags" Target="../tags/tag258.xml"/><Relationship Id="rId17" Type="http://schemas.openxmlformats.org/officeDocument/2006/relationships/tags" Target="../tags/tag257.xml"/><Relationship Id="rId16" Type="http://schemas.openxmlformats.org/officeDocument/2006/relationships/tags" Target="../tags/tag256.xml"/><Relationship Id="rId15" Type="http://schemas.openxmlformats.org/officeDocument/2006/relationships/tags" Target="../tags/tag255.xml"/><Relationship Id="rId14" Type="http://schemas.openxmlformats.org/officeDocument/2006/relationships/tags" Target="../tags/tag254.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xml"/><Relationship Id="rId7" Type="http://schemas.openxmlformats.org/officeDocument/2006/relationships/image" Target="../media/image10.svg"/><Relationship Id="rId6" Type="http://schemas.openxmlformats.org/officeDocument/2006/relationships/image" Target="../media/image20.png"/><Relationship Id="rId5" Type="http://schemas.openxmlformats.org/officeDocument/2006/relationships/image" Target="../media/image9.sv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microsoft.com/office/2007/relationships/diagramDrawing" Target="../diagrams/drawing1.xml"/><Relationship Id="rId8" Type="http://schemas.openxmlformats.org/officeDocument/2006/relationships/diagramColors" Target="../diagrams/colors1.xml"/><Relationship Id="rId7" Type="http://schemas.openxmlformats.org/officeDocument/2006/relationships/diagramQuickStyle" Target="../diagrams/quickStyle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1" Type="http://schemas.openxmlformats.org/officeDocument/2006/relationships/slideLayout" Target="../slideLayouts/slideLayout1.xml"/><Relationship Id="rId10" Type="http://schemas.openxmlformats.org/officeDocument/2006/relationships/image" Target="../media/image4.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8" Type="http://schemas.openxmlformats.org/officeDocument/2006/relationships/slideLayout" Target="../slideLayouts/slideLayout1.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media/image3.svg"/><Relationship Id="rId3" Type="http://schemas.openxmlformats.org/officeDocument/2006/relationships/image" Target="../media/image3.png"/><Relationship Id="rId28" Type="http://schemas.openxmlformats.org/officeDocument/2006/relationships/notesSlide" Target="../notesSlides/notesSlide2.xml"/><Relationship Id="rId27" Type="http://schemas.openxmlformats.org/officeDocument/2006/relationships/slideLayout" Target="../slideLayouts/slideLayout1.xml"/><Relationship Id="rId26" Type="http://schemas.openxmlformats.org/officeDocument/2006/relationships/themeOverride" Target="../theme/themeOverride1.xml"/><Relationship Id="rId25" Type="http://schemas.openxmlformats.org/officeDocument/2006/relationships/tags" Target="../tags/tag34.xml"/><Relationship Id="rId24" Type="http://schemas.openxmlformats.org/officeDocument/2006/relationships/image" Target="../media/image4.png"/><Relationship Id="rId23" Type="http://schemas.openxmlformats.org/officeDocument/2006/relationships/tags" Target="../tags/tag33.xml"/><Relationship Id="rId22" Type="http://schemas.openxmlformats.org/officeDocument/2006/relationships/tags" Target="../tags/tag32.xml"/><Relationship Id="rId21" Type="http://schemas.openxmlformats.org/officeDocument/2006/relationships/tags" Target="../tags/tag31.xml"/><Relationship Id="rId20" Type="http://schemas.openxmlformats.org/officeDocument/2006/relationships/tags" Target="../tags/tag30.xml"/><Relationship Id="rId2" Type="http://schemas.openxmlformats.org/officeDocument/2006/relationships/image" Target="../media/image2.svg"/><Relationship Id="rId19" Type="http://schemas.openxmlformats.org/officeDocument/2006/relationships/tags" Target="../tags/tag29.xml"/><Relationship Id="rId18" Type="http://schemas.openxmlformats.org/officeDocument/2006/relationships/tags" Target="../tags/tag28.xm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3" Type="http://schemas.openxmlformats.org/officeDocument/2006/relationships/notesSlide" Target="../notesSlides/notesSlide3.xml"/><Relationship Id="rId62" Type="http://schemas.openxmlformats.org/officeDocument/2006/relationships/slideLayout" Target="../slideLayouts/slideLayout1.xml"/><Relationship Id="rId61" Type="http://schemas.openxmlformats.org/officeDocument/2006/relationships/tags" Target="../tags/tag80.xml"/><Relationship Id="rId60" Type="http://schemas.openxmlformats.org/officeDocument/2006/relationships/image" Target="../media/image4.png"/><Relationship Id="rId6" Type="http://schemas.openxmlformats.org/officeDocument/2006/relationships/tags" Target="../tags/tag36.xml"/><Relationship Id="rId59" Type="http://schemas.openxmlformats.org/officeDocument/2006/relationships/image" Target="../media/image8.svg"/><Relationship Id="rId58" Type="http://schemas.openxmlformats.org/officeDocument/2006/relationships/image" Target="../media/image9.png"/><Relationship Id="rId57" Type="http://schemas.openxmlformats.org/officeDocument/2006/relationships/tags" Target="../tags/tag79.xml"/><Relationship Id="rId56" Type="http://schemas.openxmlformats.org/officeDocument/2006/relationships/image" Target="../media/image7.svg"/><Relationship Id="rId55" Type="http://schemas.openxmlformats.org/officeDocument/2006/relationships/image" Target="../media/image8.png"/><Relationship Id="rId54" Type="http://schemas.openxmlformats.org/officeDocument/2006/relationships/tags" Target="../tags/tag78.xml"/><Relationship Id="rId53" Type="http://schemas.openxmlformats.org/officeDocument/2006/relationships/image" Target="../media/image6.svg"/><Relationship Id="rId52" Type="http://schemas.openxmlformats.org/officeDocument/2006/relationships/image" Target="../media/image7.png"/><Relationship Id="rId51" Type="http://schemas.openxmlformats.org/officeDocument/2006/relationships/tags" Target="../tags/tag77.xml"/><Relationship Id="rId50" Type="http://schemas.openxmlformats.org/officeDocument/2006/relationships/image" Target="../media/image5.svg"/><Relationship Id="rId5" Type="http://schemas.openxmlformats.org/officeDocument/2006/relationships/tags" Target="../tags/tag35.xml"/><Relationship Id="rId49" Type="http://schemas.openxmlformats.org/officeDocument/2006/relationships/image" Target="../media/image6.png"/><Relationship Id="rId48" Type="http://schemas.openxmlformats.org/officeDocument/2006/relationships/tags" Target="../tags/tag76.xml"/><Relationship Id="rId47" Type="http://schemas.openxmlformats.org/officeDocument/2006/relationships/image" Target="../media/image4.svg"/><Relationship Id="rId46" Type="http://schemas.openxmlformats.org/officeDocument/2006/relationships/image" Target="../media/image5.png"/><Relationship Id="rId45" Type="http://schemas.openxmlformats.org/officeDocument/2006/relationships/tags" Target="../tags/tag75.xml"/><Relationship Id="rId44" Type="http://schemas.openxmlformats.org/officeDocument/2006/relationships/tags" Target="../tags/tag74.xml"/><Relationship Id="rId43" Type="http://schemas.openxmlformats.org/officeDocument/2006/relationships/tags" Target="../tags/tag73.xml"/><Relationship Id="rId42" Type="http://schemas.openxmlformats.org/officeDocument/2006/relationships/tags" Target="../tags/tag72.xml"/><Relationship Id="rId41" Type="http://schemas.openxmlformats.org/officeDocument/2006/relationships/tags" Target="../tags/tag71.xml"/><Relationship Id="rId40" Type="http://schemas.openxmlformats.org/officeDocument/2006/relationships/tags" Target="../tags/tag70.xml"/><Relationship Id="rId4" Type="http://schemas.openxmlformats.org/officeDocument/2006/relationships/image" Target="../media/image3.svg"/><Relationship Id="rId39" Type="http://schemas.openxmlformats.org/officeDocument/2006/relationships/tags" Target="../tags/tag69.xml"/><Relationship Id="rId38" Type="http://schemas.openxmlformats.org/officeDocument/2006/relationships/tags" Target="../tags/tag68.xml"/><Relationship Id="rId37" Type="http://schemas.openxmlformats.org/officeDocument/2006/relationships/tags" Target="../tags/tag67.xml"/><Relationship Id="rId36" Type="http://schemas.openxmlformats.org/officeDocument/2006/relationships/tags" Target="../tags/tag66.xml"/><Relationship Id="rId35" Type="http://schemas.openxmlformats.org/officeDocument/2006/relationships/tags" Target="../tags/tag65.xml"/><Relationship Id="rId34" Type="http://schemas.openxmlformats.org/officeDocument/2006/relationships/tags" Target="../tags/tag64.xml"/><Relationship Id="rId33" Type="http://schemas.openxmlformats.org/officeDocument/2006/relationships/tags" Target="../tags/tag63.xml"/><Relationship Id="rId32" Type="http://schemas.openxmlformats.org/officeDocument/2006/relationships/tags" Target="../tags/tag62.xml"/><Relationship Id="rId31" Type="http://schemas.openxmlformats.org/officeDocument/2006/relationships/tags" Target="../tags/tag61.xml"/><Relationship Id="rId30" Type="http://schemas.openxmlformats.org/officeDocument/2006/relationships/tags" Target="../tags/tag60.xml"/><Relationship Id="rId3" Type="http://schemas.openxmlformats.org/officeDocument/2006/relationships/image" Target="../media/image3.png"/><Relationship Id="rId29" Type="http://schemas.openxmlformats.org/officeDocument/2006/relationships/tags" Target="../tags/tag59.xml"/><Relationship Id="rId28" Type="http://schemas.openxmlformats.org/officeDocument/2006/relationships/tags" Target="../tags/tag58.xml"/><Relationship Id="rId27" Type="http://schemas.openxmlformats.org/officeDocument/2006/relationships/tags" Target="../tags/tag57.xml"/><Relationship Id="rId26" Type="http://schemas.openxmlformats.org/officeDocument/2006/relationships/tags" Target="../tags/tag56.xml"/><Relationship Id="rId25" Type="http://schemas.openxmlformats.org/officeDocument/2006/relationships/tags" Target="../tags/tag55.xml"/><Relationship Id="rId24" Type="http://schemas.openxmlformats.org/officeDocument/2006/relationships/tags" Target="../tags/tag54.xml"/><Relationship Id="rId23" Type="http://schemas.openxmlformats.org/officeDocument/2006/relationships/tags" Target="../tags/tag53.xml"/><Relationship Id="rId22" Type="http://schemas.openxmlformats.org/officeDocument/2006/relationships/tags" Target="../tags/tag52.xml"/><Relationship Id="rId21" Type="http://schemas.openxmlformats.org/officeDocument/2006/relationships/tags" Target="../tags/tag51.xml"/><Relationship Id="rId20" Type="http://schemas.openxmlformats.org/officeDocument/2006/relationships/tags" Target="../tags/tag50.xml"/><Relationship Id="rId2" Type="http://schemas.openxmlformats.org/officeDocument/2006/relationships/image" Target="../media/image2.svg"/><Relationship Id="rId19" Type="http://schemas.openxmlformats.org/officeDocument/2006/relationships/tags" Target="../tags/tag49.xml"/><Relationship Id="rId18" Type="http://schemas.openxmlformats.org/officeDocument/2006/relationships/tags" Target="../tags/tag48.xml"/><Relationship Id="rId17" Type="http://schemas.openxmlformats.org/officeDocument/2006/relationships/tags" Target="../tags/tag47.xml"/><Relationship Id="rId16" Type="http://schemas.openxmlformats.org/officeDocument/2006/relationships/tags" Target="../tags/tag46.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5" name="文本框 4"/>
          <p:cNvSpPr txBox="1"/>
          <p:nvPr/>
        </p:nvSpPr>
        <p:spPr>
          <a:xfrm>
            <a:off x="1301115" y="2219325"/>
            <a:ext cx="7656195" cy="1753235"/>
          </a:xfrm>
          <a:prstGeom prst="rect">
            <a:avLst/>
          </a:prstGeom>
          <a:noFill/>
        </p:spPr>
        <p:txBody>
          <a:bodyPr wrap="none" rtlCol="0">
            <a:spAutoFit/>
          </a:bodyPr>
          <a:lstStyle/>
          <a:p>
            <a:pPr algn="ctr"/>
            <a:r>
              <a:rPr lang="zh-CN" sz="3600" b="1">
                <a:solidFill>
                  <a:schemeClr val="tx1"/>
                </a:solidFill>
              </a:rPr>
              <a:t>裂变除了冲新增粉丝</a:t>
            </a:r>
            <a:r>
              <a:rPr lang="en-US" altLang="zh-CN" sz="3600" b="1">
                <a:solidFill>
                  <a:schemeClr val="tx1"/>
                </a:solidFill>
              </a:rPr>
              <a:t>KPI</a:t>
            </a:r>
            <a:r>
              <a:rPr lang="zh-CN" altLang="en-US" sz="3600" b="1">
                <a:solidFill>
                  <a:schemeClr val="tx1"/>
                </a:solidFill>
              </a:rPr>
              <a:t>，还值得做吗</a:t>
            </a:r>
            <a:endParaRPr lang="en-US" altLang="zh-CN" sz="3600" b="1">
              <a:solidFill>
                <a:schemeClr val="tx1"/>
              </a:solidFill>
            </a:endParaRPr>
          </a:p>
          <a:p>
            <a:pPr algn="ctr">
              <a:lnSpc>
                <a:spcPct val="150000"/>
              </a:lnSpc>
            </a:pPr>
            <a:r>
              <a:rPr lang="zh-CN" altLang="en-US" sz="1600" b="1" dirty="0">
                <a:sym typeface="+mn-ea"/>
              </a:rPr>
              <a:t>部门：运营一部   </a:t>
            </a:r>
            <a:endParaRPr lang="en-US" altLang="zh-CN" sz="1600" b="1" dirty="0"/>
          </a:p>
          <a:p>
            <a:pPr algn="ctr">
              <a:lnSpc>
                <a:spcPct val="150000"/>
              </a:lnSpc>
            </a:pPr>
            <a:r>
              <a:rPr lang="zh-CN" altLang="en-US" sz="1600" b="1" dirty="0">
                <a:sym typeface="+mn-ea"/>
              </a:rPr>
              <a:t>姓名：林关月</a:t>
            </a:r>
            <a:endParaRPr lang="en-US" altLang="zh-CN" sz="1600" b="1" dirty="0">
              <a:solidFill>
                <a:schemeClr val="tx1"/>
              </a:solidFill>
            </a:endParaRPr>
          </a:p>
          <a:p>
            <a:pPr algn="ctr">
              <a:lnSpc>
                <a:spcPct val="150000"/>
              </a:lnSpc>
            </a:pPr>
            <a:r>
              <a:rPr lang="zh-CN" altLang="en-US" sz="1600" b="1" dirty="0">
                <a:sym typeface="+mn-ea"/>
              </a:rPr>
              <a:t>花名：冰轮</a:t>
            </a:r>
            <a:endParaRPr lang="en-US" altLang="zh-CN" sz="1600" b="1">
              <a:solidFill>
                <a:schemeClr val="tx1"/>
              </a:solidFill>
            </a:endParaRPr>
          </a:p>
        </p:txBody>
      </p:sp>
      <p:sp>
        <p:nvSpPr>
          <p:cNvPr id="3" name="文本框 2"/>
          <p:cNvSpPr txBox="1"/>
          <p:nvPr/>
        </p:nvSpPr>
        <p:spPr>
          <a:xfrm>
            <a:off x="1637665" y="4204335"/>
            <a:ext cx="6870065" cy="330835"/>
          </a:xfrm>
          <a:prstGeom prst="rect">
            <a:avLst/>
          </a:prstGeom>
          <a:noFill/>
        </p:spPr>
        <p:txBody>
          <a:bodyPr wrap="square" rtlCol="0" anchor="t">
            <a:spAutoFit/>
          </a:bodyPr>
          <a:lstStyle/>
          <a:p>
            <a:pPr algn="dist">
              <a:lnSpc>
                <a:spcPct val="130000"/>
              </a:lnSpc>
            </a:pPr>
            <a:r>
              <a:rPr lang="zh-CN" altLang="en-US" sz="1200" b="1">
                <a:solidFill>
                  <a:schemeClr val="tx1"/>
                </a:solidFill>
                <a:sym typeface="+mn-ea"/>
              </a:rPr>
              <a:t>所有传统领域出现过的机会，都值得用企微私域再做一遍！</a:t>
            </a:r>
            <a:endParaRPr lang="zh-CN" altLang="en-US" sz="1200" b="1">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86835" y="14605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51979" y="407938"/>
            <a:ext cx="2440305" cy="337185"/>
          </a:xfrm>
          <a:prstGeom prst="rect">
            <a:avLst/>
          </a:prstGeom>
          <a:noFill/>
        </p:spPr>
        <p:txBody>
          <a:bodyPr wrap="none" rtlCol="0">
            <a:spAutoFit/>
          </a:bodyPr>
          <a:lstStyle/>
          <a:p>
            <a:pPr algn="ctr"/>
            <a:r>
              <a:rPr lang="zh-CN" altLang="en-US" sz="1600" b="1" dirty="0">
                <a:solidFill>
                  <a:schemeClr val="tx1"/>
                </a:solidFill>
                <a:sym typeface="+mn-ea"/>
              </a:rPr>
              <a:t>裂变环节</a:t>
            </a:r>
            <a:r>
              <a:rPr lang="en-US" altLang="zh-CN" sz="1600" b="1" dirty="0">
                <a:solidFill>
                  <a:schemeClr val="tx1"/>
                </a:solidFill>
                <a:sym typeface="+mn-ea"/>
              </a:rPr>
              <a:t>--</a:t>
            </a:r>
            <a:r>
              <a:rPr lang="zh-CN" altLang="en-US" sz="1600" b="1" dirty="0">
                <a:solidFill>
                  <a:schemeClr val="tx1"/>
                </a:solidFill>
                <a:sym typeface="+mn-ea"/>
              </a:rPr>
              <a:t>成本控制</a:t>
            </a:r>
            <a:r>
              <a:rPr lang="en-US" altLang="zh-CN" sz="1600" b="1" dirty="0">
                <a:sym typeface="+mn-ea"/>
              </a:rPr>
              <a:t>+</a:t>
            </a:r>
            <a:r>
              <a:rPr lang="zh-CN" altLang="en-US" sz="1600" b="1" dirty="0">
                <a:sym typeface="+mn-ea"/>
              </a:rPr>
              <a:t>选品</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66420" y="1241425"/>
            <a:ext cx="8559800" cy="645160"/>
          </a:xfrm>
          <a:prstGeom prst="rect">
            <a:avLst/>
          </a:prstGeom>
          <a:noFill/>
          <a:ln>
            <a:solidFill>
              <a:schemeClr val="tx1"/>
            </a:solidFill>
          </a:ln>
        </p:spPr>
        <p:txBody>
          <a:bodyPr wrap="square" rtlCol="0">
            <a:spAutoFit/>
          </a:bodyPr>
          <a:p>
            <a:r>
              <a:rPr lang="zh-CN" altLang="en-US"/>
              <a:t>举个例子：设置奖品库存</a:t>
            </a:r>
            <a:r>
              <a:rPr lang="en-US" altLang="zh-CN"/>
              <a:t>300</a:t>
            </a:r>
            <a:r>
              <a:rPr lang="zh-CN" altLang="en-US"/>
              <a:t>，裂变</a:t>
            </a:r>
            <a:r>
              <a:rPr lang="en-US" altLang="zh-CN"/>
              <a:t>3198</a:t>
            </a:r>
            <a:r>
              <a:rPr lang="zh-CN" altLang="en-US"/>
              <a:t>，实际兑换产品</a:t>
            </a:r>
            <a:r>
              <a:rPr lang="en-US" altLang="zh-CN"/>
              <a:t>174</a:t>
            </a:r>
            <a:r>
              <a:rPr lang="zh-CN" altLang="en-US"/>
              <a:t>，市场价平均获客成本</a:t>
            </a:r>
            <a:r>
              <a:rPr lang="en-US" altLang="zh-CN"/>
              <a:t>5.72</a:t>
            </a:r>
            <a:r>
              <a:rPr lang="zh-CN" altLang="en-US"/>
              <a:t>，按</a:t>
            </a:r>
            <a:r>
              <a:rPr lang="en-US" altLang="zh-CN"/>
              <a:t>20%</a:t>
            </a:r>
            <a:r>
              <a:rPr lang="zh-CN" altLang="en-US"/>
              <a:t>销售价格为成本预估是</a:t>
            </a:r>
            <a:r>
              <a:rPr lang="en-US" altLang="zh-CN"/>
              <a:t>1.14</a:t>
            </a:r>
            <a:endParaRPr lang="en-US" altLang="zh-CN"/>
          </a:p>
        </p:txBody>
      </p:sp>
      <p:grpSp>
        <p:nvGrpSpPr>
          <p:cNvPr id="20" name="组合 19"/>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2" name="图片 1"/>
          <p:cNvPicPr>
            <a:picLocks noChangeAspect="1"/>
          </p:cNvPicPr>
          <p:nvPr/>
        </p:nvPicPr>
        <p:blipFill>
          <a:blip r:embed="rId4"/>
          <a:stretch>
            <a:fillRect/>
          </a:stretch>
        </p:blipFill>
        <p:spPr>
          <a:xfrm>
            <a:off x="567055" y="2444750"/>
            <a:ext cx="8559165" cy="2506980"/>
          </a:xfrm>
          <a:prstGeom prst="rect">
            <a:avLst/>
          </a:prstGeom>
          <a:ln w="12700" cmpd="sng">
            <a:solidFill>
              <a:srgbClr val="120C16"/>
            </a:solidFill>
            <a:prstDash val="soli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51979" y="407938"/>
            <a:ext cx="2440305" cy="337185"/>
          </a:xfrm>
          <a:prstGeom prst="rect">
            <a:avLst/>
          </a:prstGeom>
          <a:noFill/>
        </p:spPr>
        <p:txBody>
          <a:bodyPr wrap="none" rtlCol="0">
            <a:spAutoFit/>
          </a:bodyPr>
          <a:lstStyle/>
          <a:p>
            <a:pPr algn="ctr"/>
            <a:r>
              <a:rPr lang="zh-CN" altLang="en-US" sz="1600" b="1" dirty="0">
                <a:solidFill>
                  <a:schemeClr val="tx1"/>
                </a:solidFill>
                <a:sym typeface="+mn-ea"/>
              </a:rPr>
              <a:t>裂变环节</a:t>
            </a:r>
            <a:r>
              <a:rPr lang="en-US" altLang="zh-CN" sz="1600" b="1" dirty="0">
                <a:solidFill>
                  <a:schemeClr val="tx1"/>
                </a:solidFill>
                <a:sym typeface="+mn-ea"/>
              </a:rPr>
              <a:t>--</a:t>
            </a:r>
            <a:r>
              <a:rPr lang="zh-CN" altLang="en-US" sz="1600" b="1" dirty="0">
                <a:solidFill>
                  <a:schemeClr val="tx1"/>
                </a:solidFill>
                <a:sym typeface="+mn-ea"/>
              </a:rPr>
              <a:t>成本控制</a:t>
            </a:r>
            <a:r>
              <a:rPr lang="en-US" altLang="zh-CN" sz="1600" b="1" dirty="0">
                <a:sym typeface="+mn-ea"/>
              </a:rPr>
              <a:t>+</a:t>
            </a:r>
            <a:r>
              <a:rPr lang="zh-CN" altLang="en-US" sz="1600" b="1" dirty="0">
                <a:sym typeface="+mn-ea"/>
              </a:rPr>
              <a:t>选品</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6102985" y="796290"/>
            <a:ext cx="2774950" cy="4717415"/>
          </a:xfrm>
          <a:prstGeom prst="rect">
            <a:avLst/>
          </a:prstGeom>
        </p:spPr>
      </p:pic>
      <p:grpSp>
        <p:nvGrpSpPr>
          <p:cNvPr id="56" name="组合 55"/>
          <p:cNvGrpSpPr/>
          <p:nvPr>
            <p:custDataLst>
              <p:tags r:id="rId4"/>
            </p:custDataLst>
          </p:nvPr>
        </p:nvGrpSpPr>
        <p:grpSpPr>
          <a:xfrm>
            <a:off x="590391" y="2245324"/>
            <a:ext cx="2674191" cy="1630009"/>
            <a:chOff x="2244724" y="2427654"/>
            <a:chExt cx="4452408" cy="2713892"/>
          </a:xfrm>
        </p:grpSpPr>
        <p:sp>
          <p:nvSpPr>
            <p:cNvPr id="8" name="Freeform 5"/>
            <p:cNvSpPr/>
            <p:nvPr>
              <p:custDataLst>
                <p:tags r:id="rId5"/>
              </p:custDataLst>
            </p:nvPr>
          </p:nvSpPr>
          <p:spPr bwMode="auto">
            <a:xfrm>
              <a:off x="2244724" y="4717077"/>
              <a:ext cx="523813" cy="424469"/>
            </a:xfrm>
            <a:custGeom>
              <a:avLst/>
              <a:gdLst>
                <a:gd name="T0" fmla="*/ 92 w 232"/>
                <a:gd name="T1" fmla="*/ 0 h 188"/>
                <a:gd name="T2" fmla="*/ 46 w 232"/>
                <a:gd name="T3" fmla="*/ 30 h 188"/>
                <a:gd name="T4" fmla="*/ 46 w 232"/>
                <a:gd name="T5" fmla="*/ 30 h 188"/>
                <a:gd name="T6" fmla="*/ 32 w 232"/>
                <a:gd name="T7" fmla="*/ 38 h 188"/>
                <a:gd name="T8" fmla="*/ 20 w 232"/>
                <a:gd name="T9" fmla="*/ 50 h 188"/>
                <a:gd name="T10" fmla="*/ 8 w 232"/>
                <a:gd name="T11" fmla="*/ 66 h 188"/>
                <a:gd name="T12" fmla="*/ 0 w 232"/>
                <a:gd name="T13" fmla="*/ 82 h 188"/>
                <a:gd name="T14" fmla="*/ 98 w 232"/>
                <a:gd name="T15" fmla="*/ 160 h 188"/>
                <a:gd name="T16" fmla="*/ 98 w 232"/>
                <a:gd name="T17" fmla="*/ 160 h 188"/>
                <a:gd name="T18" fmla="*/ 118 w 232"/>
                <a:gd name="T19" fmla="*/ 174 h 188"/>
                <a:gd name="T20" fmla="*/ 136 w 232"/>
                <a:gd name="T21" fmla="*/ 182 h 188"/>
                <a:gd name="T22" fmla="*/ 154 w 232"/>
                <a:gd name="T23" fmla="*/ 184 h 188"/>
                <a:gd name="T24" fmla="*/ 178 w 232"/>
                <a:gd name="T25" fmla="*/ 186 h 188"/>
                <a:gd name="T26" fmla="*/ 232 w 232"/>
                <a:gd name="T27" fmla="*/ 188 h 188"/>
                <a:gd name="T28" fmla="*/ 232 w 232"/>
                <a:gd name="T29" fmla="*/ 188 h 188"/>
                <a:gd name="T30" fmla="*/ 232 w 232"/>
                <a:gd name="T31" fmla="*/ 176 h 188"/>
                <a:gd name="T32" fmla="*/ 230 w 232"/>
                <a:gd name="T33" fmla="*/ 166 h 188"/>
                <a:gd name="T34" fmla="*/ 228 w 232"/>
                <a:gd name="T35" fmla="*/ 156 h 188"/>
                <a:gd name="T36" fmla="*/ 224 w 232"/>
                <a:gd name="T37" fmla="*/ 148 h 188"/>
                <a:gd name="T38" fmla="*/ 220 w 232"/>
                <a:gd name="T39" fmla="*/ 142 h 188"/>
                <a:gd name="T40" fmla="*/ 214 w 232"/>
                <a:gd name="T41" fmla="*/ 136 h 188"/>
                <a:gd name="T42" fmla="*/ 204 w 232"/>
                <a:gd name="T43" fmla="*/ 128 h 188"/>
                <a:gd name="T44" fmla="*/ 190 w 232"/>
                <a:gd name="T45" fmla="*/ 122 h 188"/>
                <a:gd name="T46" fmla="*/ 178 w 232"/>
                <a:gd name="T47" fmla="*/ 120 h 188"/>
                <a:gd name="T48" fmla="*/ 156 w 232"/>
                <a:gd name="T49" fmla="*/ 114 h 188"/>
                <a:gd name="T50" fmla="*/ 156 w 232"/>
                <a:gd name="T51" fmla="*/ 114 h 188"/>
                <a:gd name="T52" fmla="*/ 130 w 232"/>
                <a:gd name="T53" fmla="*/ 94 h 188"/>
                <a:gd name="T54" fmla="*/ 122 w 232"/>
                <a:gd name="T55" fmla="*/ 84 h 188"/>
                <a:gd name="T56" fmla="*/ 120 w 232"/>
                <a:gd name="T57" fmla="*/ 80 h 188"/>
                <a:gd name="T58" fmla="*/ 120 w 232"/>
                <a:gd name="T59" fmla="*/ 74 h 188"/>
                <a:gd name="T60" fmla="*/ 150 w 232"/>
                <a:gd name="T61" fmla="*/ 50 h 188"/>
                <a:gd name="T62" fmla="*/ 92 w 232"/>
                <a:gd name="T6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2" h="188">
                  <a:moveTo>
                    <a:pt x="92" y="0"/>
                  </a:moveTo>
                  <a:lnTo>
                    <a:pt x="46" y="30"/>
                  </a:lnTo>
                  <a:lnTo>
                    <a:pt x="46" y="30"/>
                  </a:lnTo>
                  <a:lnTo>
                    <a:pt x="32" y="38"/>
                  </a:lnTo>
                  <a:lnTo>
                    <a:pt x="20" y="50"/>
                  </a:lnTo>
                  <a:lnTo>
                    <a:pt x="8" y="66"/>
                  </a:lnTo>
                  <a:lnTo>
                    <a:pt x="0" y="82"/>
                  </a:lnTo>
                  <a:lnTo>
                    <a:pt x="98" y="160"/>
                  </a:lnTo>
                  <a:lnTo>
                    <a:pt x="98" y="160"/>
                  </a:lnTo>
                  <a:lnTo>
                    <a:pt x="118" y="174"/>
                  </a:lnTo>
                  <a:lnTo>
                    <a:pt x="136" y="182"/>
                  </a:lnTo>
                  <a:lnTo>
                    <a:pt x="154" y="184"/>
                  </a:lnTo>
                  <a:lnTo>
                    <a:pt x="178" y="186"/>
                  </a:lnTo>
                  <a:lnTo>
                    <a:pt x="232" y="188"/>
                  </a:lnTo>
                  <a:lnTo>
                    <a:pt x="232" y="188"/>
                  </a:lnTo>
                  <a:lnTo>
                    <a:pt x="232" y="176"/>
                  </a:lnTo>
                  <a:lnTo>
                    <a:pt x="230" y="166"/>
                  </a:lnTo>
                  <a:lnTo>
                    <a:pt x="228" y="156"/>
                  </a:lnTo>
                  <a:lnTo>
                    <a:pt x="224" y="148"/>
                  </a:lnTo>
                  <a:lnTo>
                    <a:pt x="220" y="142"/>
                  </a:lnTo>
                  <a:lnTo>
                    <a:pt x="214" y="136"/>
                  </a:lnTo>
                  <a:lnTo>
                    <a:pt x="204" y="128"/>
                  </a:lnTo>
                  <a:lnTo>
                    <a:pt x="190" y="122"/>
                  </a:lnTo>
                  <a:lnTo>
                    <a:pt x="178" y="120"/>
                  </a:lnTo>
                  <a:lnTo>
                    <a:pt x="156" y="114"/>
                  </a:lnTo>
                  <a:lnTo>
                    <a:pt x="156" y="114"/>
                  </a:lnTo>
                  <a:lnTo>
                    <a:pt x="130" y="94"/>
                  </a:lnTo>
                  <a:lnTo>
                    <a:pt x="122" y="84"/>
                  </a:lnTo>
                  <a:lnTo>
                    <a:pt x="120" y="80"/>
                  </a:lnTo>
                  <a:lnTo>
                    <a:pt x="120" y="74"/>
                  </a:lnTo>
                  <a:lnTo>
                    <a:pt x="150" y="50"/>
                  </a:lnTo>
                  <a:lnTo>
                    <a:pt x="92" y="0"/>
                  </a:lnTo>
                  <a:close/>
                </a:path>
              </a:pathLst>
            </a:custGeom>
            <a:solidFill>
              <a:srgbClr val="6B351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9" name="Freeform 6"/>
            <p:cNvSpPr/>
            <p:nvPr>
              <p:custDataLst>
                <p:tags r:id="rId6"/>
              </p:custDataLst>
            </p:nvPr>
          </p:nvSpPr>
          <p:spPr bwMode="auto">
            <a:xfrm>
              <a:off x="2348583" y="4721593"/>
              <a:ext cx="270938" cy="171594"/>
            </a:xfrm>
            <a:custGeom>
              <a:avLst/>
              <a:gdLst>
                <a:gd name="T0" fmla="*/ 44 w 120"/>
                <a:gd name="T1" fmla="*/ 0 h 76"/>
                <a:gd name="T2" fmla="*/ 0 w 120"/>
                <a:gd name="T3" fmla="*/ 28 h 76"/>
                <a:gd name="T4" fmla="*/ 0 w 120"/>
                <a:gd name="T5" fmla="*/ 28 h 76"/>
                <a:gd name="T6" fmla="*/ 0 w 120"/>
                <a:gd name="T7" fmla="*/ 28 h 76"/>
                <a:gd name="T8" fmla="*/ 4 w 120"/>
                <a:gd name="T9" fmla="*/ 38 h 76"/>
                <a:gd name="T10" fmla="*/ 10 w 120"/>
                <a:gd name="T11" fmla="*/ 48 h 76"/>
                <a:gd name="T12" fmla="*/ 18 w 120"/>
                <a:gd name="T13" fmla="*/ 56 h 76"/>
                <a:gd name="T14" fmla="*/ 28 w 120"/>
                <a:gd name="T15" fmla="*/ 64 h 76"/>
                <a:gd name="T16" fmla="*/ 40 w 120"/>
                <a:gd name="T17" fmla="*/ 70 h 76"/>
                <a:gd name="T18" fmla="*/ 50 w 120"/>
                <a:gd name="T19" fmla="*/ 74 h 76"/>
                <a:gd name="T20" fmla="*/ 62 w 120"/>
                <a:gd name="T21" fmla="*/ 76 h 76"/>
                <a:gd name="T22" fmla="*/ 74 w 120"/>
                <a:gd name="T23" fmla="*/ 74 h 76"/>
                <a:gd name="T24" fmla="*/ 74 w 120"/>
                <a:gd name="T25" fmla="*/ 72 h 76"/>
                <a:gd name="T26" fmla="*/ 120 w 120"/>
                <a:gd name="T27" fmla="*/ 44 h 76"/>
                <a:gd name="T28" fmla="*/ 44 w 120"/>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76">
                  <a:moveTo>
                    <a:pt x="44" y="0"/>
                  </a:moveTo>
                  <a:lnTo>
                    <a:pt x="0" y="28"/>
                  </a:lnTo>
                  <a:lnTo>
                    <a:pt x="0" y="28"/>
                  </a:lnTo>
                  <a:lnTo>
                    <a:pt x="0" y="28"/>
                  </a:lnTo>
                  <a:lnTo>
                    <a:pt x="4" y="38"/>
                  </a:lnTo>
                  <a:lnTo>
                    <a:pt x="10" y="48"/>
                  </a:lnTo>
                  <a:lnTo>
                    <a:pt x="18" y="56"/>
                  </a:lnTo>
                  <a:lnTo>
                    <a:pt x="28" y="64"/>
                  </a:lnTo>
                  <a:lnTo>
                    <a:pt x="40" y="70"/>
                  </a:lnTo>
                  <a:lnTo>
                    <a:pt x="50" y="74"/>
                  </a:lnTo>
                  <a:lnTo>
                    <a:pt x="62" y="76"/>
                  </a:lnTo>
                  <a:lnTo>
                    <a:pt x="74" y="74"/>
                  </a:lnTo>
                  <a:lnTo>
                    <a:pt x="74" y="72"/>
                  </a:lnTo>
                  <a:lnTo>
                    <a:pt x="120" y="44"/>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0" name="Freeform 7"/>
            <p:cNvSpPr/>
            <p:nvPr>
              <p:custDataLst>
                <p:tags r:id="rId7"/>
              </p:custDataLst>
            </p:nvPr>
          </p:nvSpPr>
          <p:spPr bwMode="auto">
            <a:xfrm>
              <a:off x="2244724" y="4884155"/>
              <a:ext cx="523813" cy="257391"/>
            </a:xfrm>
            <a:custGeom>
              <a:avLst/>
              <a:gdLst>
                <a:gd name="T0" fmla="*/ 4 w 232"/>
                <a:gd name="T1" fmla="*/ 0 h 114"/>
                <a:gd name="T2" fmla="*/ 4 w 232"/>
                <a:gd name="T3" fmla="*/ 0 h 114"/>
                <a:gd name="T4" fmla="*/ 0 w 232"/>
                <a:gd name="T5" fmla="*/ 8 h 114"/>
                <a:gd name="T6" fmla="*/ 98 w 232"/>
                <a:gd name="T7" fmla="*/ 86 h 114"/>
                <a:gd name="T8" fmla="*/ 98 w 232"/>
                <a:gd name="T9" fmla="*/ 86 h 114"/>
                <a:gd name="T10" fmla="*/ 118 w 232"/>
                <a:gd name="T11" fmla="*/ 100 h 114"/>
                <a:gd name="T12" fmla="*/ 136 w 232"/>
                <a:gd name="T13" fmla="*/ 108 h 114"/>
                <a:gd name="T14" fmla="*/ 154 w 232"/>
                <a:gd name="T15" fmla="*/ 110 h 114"/>
                <a:gd name="T16" fmla="*/ 178 w 232"/>
                <a:gd name="T17" fmla="*/ 112 h 114"/>
                <a:gd name="T18" fmla="*/ 232 w 232"/>
                <a:gd name="T19" fmla="*/ 114 h 114"/>
                <a:gd name="T20" fmla="*/ 232 w 232"/>
                <a:gd name="T21" fmla="*/ 114 h 114"/>
                <a:gd name="T22" fmla="*/ 232 w 232"/>
                <a:gd name="T23" fmla="*/ 106 h 114"/>
                <a:gd name="T24" fmla="*/ 230 w 232"/>
                <a:gd name="T25" fmla="*/ 100 h 114"/>
                <a:gd name="T26" fmla="*/ 162 w 232"/>
                <a:gd name="T27" fmla="*/ 100 h 114"/>
                <a:gd name="T28" fmla="*/ 162 w 232"/>
                <a:gd name="T29" fmla="*/ 100 h 114"/>
                <a:gd name="T30" fmla="*/ 144 w 232"/>
                <a:gd name="T31" fmla="*/ 98 h 114"/>
                <a:gd name="T32" fmla="*/ 130 w 232"/>
                <a:gd name="T33" fmla="*/ 94 h 114"/>
                <a:gd name="T34" fmla="*/ 114 w 232"/>
                <a:gd name="T35" fmla="*/ 86 h 114"/>
                <a:gd name="T36" fmla="*/ 100 w 232"/>
                <a:gd name="T37" fmla="*/ 76 h 114"/>
                <a:gd name="T38" fmla="*/ 4 w 232"/>
                <a:gd name="T39" fmla="*/ 0 h 114"/>
                <a:gd name="T40" fmla="*/ 4 w 232"/>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2" h="114">
                  <a:moveTo>
                    <a:pt x="4" y="0"/>
                  </a:moveTo>
                  <a:lnTo>
                    <a:pt x="4" y="0"/>
                  </a:lnTo>
                  <a:lnTo>
                    <a:pt x="0" y="8"/>
                  </a:lnTo>
                  <a:lnTo>
                    <a:pt x="98" y="86"/>
                  </a:lnTo>
                  <a:lnTo>
                    <a:pt x="98" y="86"/>
                  </a:lnTo>
                  <a:lnTo>
                    <a:pt x="118" y="100"/>
                  </a:lnTo>
                  <a:lnTo>
                    <a:pt x="136" y="108"/>
                  </a:lnTo>
                  <a:lnTo>
                    <a:pt x="154" y="110"/>
                  </a:lnTo>
                  <a:lnTo>
                    <a:pt x="178" y="112"/>
                  </a:lnTo>
                  <a:lnTo>
                    <a:pt x="232" y="114"/>
                  </a:lnTo>
                  <a:lnTo>
                    <a:pt x="232" y="114"/>
                  </a:lnTo>
                  <a:lnTo>
                    <a:pt x="232" y="106"/>
                  </a:lnTo>
                  <a:lnTo>
                    <a:pt x="230" y="100"/>
                  </a:lnTo>
                  <a:lnTo>
                    <a:pt x="162" y="100"/>
                  </a:lnTo>
                  <a:lnTo>
                    <a:pt x="162" y="100"/>
                  </a:lnTo>
                  <a:lnTo>
                    <a:pt x="144" y="98"/>
                  </a:lnTo>
                  <a:lnTo>
                    <a:pt x="130" y="94"/>
                  </a:lnTo>
                  <a:lnTo>
                    <a:pt x="114" y="86"/>
                  </a:lnTo>
                  <a:lnTo>
                    <a:pt x="100" y="76"/>
                  </a:lnTo>
                  <a:lnTo>
                    <a:pt x="4" y="0"/>
                  </a:lnTo>
                  <a:lnTo>
                    <a:pt x="4" y="0"/>
                  </a:lnTo>
                  <a:close/>
                </a:path>
              </a:pathLst>
            </a:custGeom>
            <a:solidFill>
              <a:srgbClr val="8C856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2" name="Freeform 8"/>
            <p:cNvSpPr/>
            <p:nvPr>
              <p:custDataLst>
                <p:tags r:id="rId8"/>
              </p:custDataLst>
            </p:nvPr>
          </p:nvSpPr>
          <p:spPr bwMode="auto">
            <a:xfrm>
              <a:off x="3323959" y="3773311"/>
              <a:ext cx="438016" cy="1156001"/>
            </a:xfrm>
            <a:custGeom>
              <a:avLst/>
              <a:gdLst>
                <a:gd name="T0" fmla="*/ 88 w 194"/>
                <a:gd name="T1" fmla="*/ 6 h 512"/>
                <a:gd name="T2" fmla="*/ 172 w 194"/>
                <a:gd name="T3" fmla="*/ 190 h 512"/>
                <a:gd name="T4" fmla="*/ 172 w 194"/>
                <a:gd name="T5" fmla="*/ 190 h 512"/>
                <a:gd name="T6" fmla="*/ 186 w 194"/>
                <a:gd name="T7" fmla="*/ 222 h 512"/>
                <a:gd name="T8" fmla="*/ 190 w 194"/>
                <a:gd name="T9" fmla="*/ 234 h 512"/>
                <a:gd name="T10" fmla="*/ 192 w 194"/>
                <a:gd name="T11" fmla="*/ 248 h 512"/>
                <a:gd name="T12" fmla="*/ 194 w 194"/>
                <a:gd name="T13" fmla="*/ 260 h 512"/>
                <a:gd name="T14" fmla="*/ 192 w 194"/>
                <a:gd name="T15" fmla="*/ 274 h 512"/>
                <a:gd name="T16" fmla="*/ 188 w 194"/>
                <a:gd name="T17" fmla="*/ 290 h 512"/>
                <a:gd name="T18" fmla="*/ 184 w 194"/>
                <a:gd name="T19" fmla="*/ 308 h 512"/>
                <a:gd name="T20" fmla="*/ 124 w 194"/>
                <a:gd name="T21" fmla="*/ 512 h 512"/>
                <a:gd name="T22" fmla="*/ 4 w 194"/>
                <a:gd name="T23" fmla="*/ 508 h 512"/>
                <a:gd name="T24" fmla="*/ 80 w 194"/>
                <a:gd name="T25" fmla="*/ 272 h 512"/>
                <a:gd name="T26" fmla="*/ 0 w 194"/>
                <a:gd name="T27" fmla="*/ 142 h 512"/>
                <a:gd name="T28" fmla="*/ 60 w 194"/>
                <a:gd name="T29" fmla="*/ 0 h 512"/>
                <a:gd name="T30" fmla="*/ 88 w 194"/>
                <a:gd name="T31" fmla="*/ 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4" h="512">
                  <a:moveTo>
                    <a:pt x="88" y="6"/>
                  </a:moveTo>
                  <a:lnTo>
                    <a:pt x="172" y="190"/>
                  </a:lnTo>
                  <a:lnTo>
                    <a:pt x="172" y="190"/>
                  </a:lnTo>
                  <a:lnTo>
                    <a:pt x="186" y="222"/>
                  </a:lnTo>
                  <a:lnTo>
                    <a:pt x="190" y="234"/>
                  </a:lnTo>
                  <a:lnTo>
                    <a:pt x="192" y="248"/>
                  </a:lnTo>
                  <a:lnTo>
                    <a:pt x="194" y="260"/>
                  </a:lnTo>
                  <a:lnTo>
                    <a:pt x="192" y="274"/>
                  </a:lnTo>
                  <a:lnTo>
                    <a:pt x="188" y="290"/>
                  </a:lnTo>
                  <a:lnTo>
                    <a:pt x="184" y="308"/>
                  </a:lnTo>
                  <a:lnTo>
                    <a:pt x="124" y="512"/>
                  </a:lnTo>
                  <a:lnTo>
                    <a:pt x="4" y="508"/>
                  </a:lnTo>
                  <a:lnTo>
                    <a:pt x="80" y="272"/>
                  </a:lnTo>
                  <a:lnTo>
                    <a:pt x="0" y="142"/>
                  </a:lnTo>
                  <a:lnTo>
                    <a:pt x="60" y="0"/>
                  </a:lnTo>
                  <a:lnTo>
                    <a:pt x="88" y="6"/>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3" name="Freeform 9"/>
            <p:cNvSpPr/>
            <p:nvPr>
              <p:custDataLst>
                <p:tags r:id="rId9"/>
              </p:custDataLst>
            </p:nvPr>
          </p:nvSpPr>
          <p:spPr bwMode="auto">
            <a:xfrm>
              <a:off x="2344068" y="3728155"/>
              <a:ext cx="1178579" cy="1178579"/>
            </a:xfrm>
            <a:custGeom>
              <a:avLst/>
              <a:gdLst>
                <a:gd name="T0" fmla="*/ 376 w 522"/>
                <a:gd name="T1" fmla="*/ 0 h 522"/>
                <a:gd name="T2" fmla="*/ 376 w 522"/>
                <a:gd name="T3" fmla="*/ 0 h 522"/>
                <a:gd name="T4" fmla="*/ 352 w 522"/>
                <a:gd name="T5" fmla="*/ 24 h 522"/>
                <a:gd name="T6" fmla="*/ 342 w 522"/>
                <a:gd name="T7" fmla="*/ 36 h 522"/>
                <a:gd name="T8" fmla="*/ 334 w 522"/>
                <a:gd name="T9" fmla="*/ 48 h 522"/>
                <a:gd name="T10" fmla="*/ 328 w 522"/>
                <a:gd name="T11" fmla="*/ 62 h 522"/>
                <a:gd name="T12" fmla="*/ 322 w 522"/>
                <a:gd name="T13" fmla="*/ 78 h 522"/>
                <a:gd name="T14" fmla="*/ 318 w 522"/>
                <a:gd name="T15" fmla="*/ 96 h 522"/>
                <a:gd name="T16" fmla="*/ 316 w 522"/>
                <a:gd name="T17" fmla="*/ 116 h 522"/>
                <a:gd name="T18" fmla="*/ 266 w 522"/>
                <a:gd name="T19" fmla="*/ 268 h 522"/>
                <a:gd name="T20" fmla="*/ 266 w 522"/>
                <a:gd name="T21" fmla="*/ 268 h 522"/>
                <a:gd name="T22" fmla="*/ 232 w 522"/>
                <a:gd name="T23" fmla="*/ 290 h 522"/>
                <a:gd name="T24" fmla="*/ 198 w 522"/>
                <a:gd name="T25" fmla="*/ 310 h 522"/>
                <a:gd name="T26" fmla="*/ 132 w 522"/>
                <a:gd name="T27" fmla="*/ 358 h 522"/>
                <a:gd name="T28" fmla="*/ 68 w 522"/>
                <a:gd name="T29" fmla="*/ 408 h 522"/>
                <a:gd name="T30" fmla="*/ 0 w 522"/>
                <a:gd name="T31" fmla="*/ 462 h 522"/>
                <a:gd name="T32" fmla="*/ 94 w 522"/>
                <a:gd name="T33" fmla="*/ 522 h 522"/>
                <a:gd name="T34" fmla="*/ 312 w 522"/>
                <a:gd name="T35" fmla="*/ 374 h 522"/>
                <a:gd name="T36" fmla="*/ 312 w 522"/>
                <a:gd name="T37" fmla="*/ 374 h 522"/>
                <a:gd name="T38" fmla="*/ 340 w 522"/>
                <a:gd name="T39" fmla="*/ 356 h 522"/>
                <a:gd name="T40" fmla="*/ 360 w 522"/>
                <a:gd name="T41" fmla="*/ 340 h 522"/>
                <a:gd name="T42" fmla="*/ 372 w 522"/>
                <a:gd name="T43" fmla="*/ 324 h 522"/>
                <a:gd name="T44" fmla="*/ 380 w 522"/>
                <a:gd name="T45" fmla="*/ 308 h 522"/>
                <a:gd name="T46" fmla="*/ 522 w 522"/>
                <a:gd name="T47" fmla="*/ 26 h 522"/>
                <a:gd name="T48" fmla="*/ 376 w 522"/>
                <a:gd name="T49"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2" h="522">
                  <a:moveTo>
                    <a:pt x="376" y="0"/>
                  </a:moveTo>
                  <a:lnTo>
                    <a:pt x="376" y="0"/>
                  </a:lnTo>
                  <a:lnTo>
                    <a:pt x="352" y="24"/>
                  </a:lnTo>
                  <a:lnTo>
                    <a:pt x="342" y="36"/>
                  </a:lnTo>
                  <a:lnTo>
                    <a:pt x="334" y="48"/>
                  </a:lnTo>
                  <a:lnTo>
                    <a:pt x="328" y="62"/>
                  </a:lnTo>
                  <a:lnTo>
                    <a:pt x="322" y="78"/>
                  </a:lnTo>
                  <a:lnTo>
                    <a:pt x="318" y="96"/>
                  </a:lnTo>
                  <a:lnTo>
                    <a:pt x="316" y="116"/>
                  </a:lnTo>
                  <a:lnTo>
                    <a:pt x="266" y="268"/>
                  </a:lnTo>
                  <a:lnTo>
                    <a:pt x="266" y="268"/>
                  </a:lnTo>
                  <a:lnTo>
                    <a:pt x="232" y="290"/>
                  </a:lnTo>
                  <a:lnTo>
                    <a:pt x="198" y="310"/>
                  </a:lnTo>
                  <a:lnTo>
                    <a:pt x="132" y="358"/>
                  </a:lnTo>
                  <a:lnTo>
                    <a:pt x="68" y="408"/>
                  </a:lnTo>
                  <a:lnTo>
                    <a:pt x="0" y="462"/>
                  </a:lnTo>
                  <a:lnTo>
                    <a:pt x="94" y="522"/>
                  </a:lnTo>
                  <a:lnTo>
                    <a:pt x="312" y="374"/>
                  </a:lnTo>
                  <a:lnTo>
                    <a:pt x="312" y="374"/>
                  </a:lnTo>
                  <a:lnTo>
                    <a:pt x="340" y="356"/>
                  </a:lnTo>
                  <a:lnTo>
                    <a:pt x="360" y="340"/>
                  </a:lnTo>
                  <a:lnTo>
                    <a:pt x="372" y="324"/>
                  </a:lnTo>
                  <a:lnTo>
                    <a:pt x="380" y="308"/>
                  </a:lnTo>
                  <a:lnTo>
                    <a:pt x="522" y="26"/>
                  </a:lnTo>
                  <a:lnTo>
                    <a:pt x="376" y="0"/>
                  </a:lnTo>
                  <a:close/>
                </a:path>
              </a:pathLst>
            </a:custGeom>
            <a:solidFill>
              <a:srgbClr val="4B46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4" name="Freeform 10"/>
            <p:cNvSpPr/>
            <p:nvPr>
              <p:custDataLst>
                <p:tags r:id="rId10"/>
              </p:custDataLst>
            </p:nvPr>
          </p:nvSpPr>
          <p:spPr bwMode="auto">
            <a:xfrm>
              <a:off x="3825193" y="3154670"/>
              <a:ext cx="654766" cy="307063"/>
            </a:xfrm>
            <a:custGeom>
              <a:avLst/>
              <a:gdLst>
                <a:gd name="T0" fmla="*/ 0 w 290"/>
                <a:gd name="T1" fmla="*/ 96 h 136"/>
                <a:gd name="T2" fmla="*/ 80 w 290"/>
                <a:gd name="T3" fmla="*/ 124 h 136"/>
                <a:gd name="T4" fmla="*/ 80 w 290"/>
                <a:gd name="T5" fmla="*/ 124 h 136"/>
                <a:gd name="T6" fmla="*/ 96 w 290"/>
                <a:gd name="T7" fmla="*/ 132 h 136"/>
                <a:gd name="T8" fmla="*/ 110 w 290"/>
                <a:gd name="T9" fmla="*/ 136 h 136"/>
                <a:gd name="T10" fmla="*/ 124 w 290"/>
                <a:gd name="T11" fmla="*/ 136 h 136"/>
                <a:gd name="T12" fmla="*/ 136 w 290"/>
                <a:gd name="T13" fmla="*/ 136 h 136"/>
                <a:gd name="T14" fmla="*/ 148 w 290"/>
                <a:gd name="T15" fmla="*/ 132 h 136"/>
                <a:gd name="T16" fmla="*/ 160 w 290"/>
                <a:gd name="T17" fmla="*/ 128 h 136"/>
                <a:gd name="T18" fmla="*/ 186 w 290"/>
                <a:gd name="T19" fmla="*/ 110 h 136"/>
                <a:gd name="T20" fmla="*/ 290 w 290"/>
                <a:gd name="T21" fmla="*/ 38 h 136"/>
                <a:gd name="T22" fmla="*/ 268 w 290"/>
                <a:gd name="T23" fmla="*/ 0 h 136"/>
                <a:gd name="T24" fmla="*/ 136 w 290"/>
                <a:gd name="T25" fmla="*/ 64 h 136"/>
                <a:gd name="T26" fmla="*/ 42 w 290"/>
                <a:gd name="T27" fmla="*/ 28 h 136"/>
                <a:gd name="T28" fmla="*/ 0 w 290"/>
                <a:gd name="T29" fmla="*/ 9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136">
                  <a:moveTo>
                    <a:pt x="0" y="96"/>
                  </a:moveTo>
                  <a:lnTo>
                    <a:pt x="80" y="124"/>
                  </a:lnTo>
                  <a:lnTo>
                    <a:pt x="80" y="124"/>
                  </a:lnTo>
                  <a:lnTo>
                    <a:pt x="96" y="132"/>
                  </a:lnTo>
                  <a:lnTo>
                    <a:pt x="110" y="136"/>
                  </a:lnTo>
                  <a:lnTo>
                    <a:pt x="124" y="136"/>
                  </a:lnTo>
                  <a:lnTo>
                    <a:pt x="136" y="136"/>
                  </a:lnTo>
                  <a:lnTo>
                    <a:pt x="148" y="132"/>
                  </a:lnTo>
                  <a:lnTo>
                    <a:pt x="160" y="128"/>
                  </a:lnTo>
                  <a:lnTo>
                    <a:pt x="186" y="110"/>
                  </a:lnTo>
                  <a:lnTo>
                    <a:pt x="290" y="38"/>
                  </a:lnTo>
                  <a:lnTo>
                    <a:pt x="268" y="0"/>
                  </a:lnTo>
                  <a:lnTo>
                    <a:pt x="136" y="64"/>
                  </a:lnTo>
                  <a:lnTo>
                    <a:pt x="42" y="28"/>
                  </a:lnTo>
                  <a:lnTo>
                    <a:pt x="0" y="96"/>
                  </a:lnTo>
                  <a:close/>
                </a:path>
              </a:pathLst>
            </a:custGeom>
            <a:solidFill>
              <a:srgbClr val="3D434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6" name="Freeform 11"/>
            <p:cNvSpPr/>
            <p:nvPr>
              <p:custDataLst>
                <p:tags r:id="rId11"/>
              </p:custDataLst>
            </p:nvPr>
          </p:nvSpPr>
          <p:spPr bwMode="auto">
            <a:xfrm>
              <a:off x="3843256" y="3154670"/>
              <a:ext cx="623156" cy="275453"/>
            </a:xfrm>
            <a:custGeom>
              <a:avLst/>
              <a:gdLst>
                <a:gd name="T0" fmla="*/ 276 w 276"/>
                <a:gd name="T1" fmla="*/ 28 h 122"/>
                <a:gd name="T2" fmla="*/ 260 w 276"/>
                <a:gd name="T3" fmla="*/ 0 h 122"/>
                <a:gd name="T4" fmla="*/ 128 w 276"/>
                <a:gd name="T5" fmla="*/ 64 h 122"/>
                <a:gd name="T6" fmla="*/ 34 w 276"/>
                <a:gd name="T7" fmla="*/ 28 h 122"/>
                <a:gd name="T8" fmla="*/ 0 w 276"/>
                <a:gd name="T9" fmla="*/ 82 h 122"/>
                <a:gd name="T10" fmla="*/ 74 w 276"/>
                <a:gd name="T11" fmla="*/ 108 h 122"/>
                <a:gd name="T12" fmla="*/ 74 w 276"/>
                <a:gd name="T13" fmla="*/ 108 h 122"/>
                <a:gd name="T14" fmla="*/ 90 w 276"/>
                <a:gd name="T15" fmla="*/ 116 h 122"/>
                <a:gd name="T16" fmla="*/ 104 w 276"/>
                <a:gd name="T17" fmla="*/ 120 h 122"/>
                <a:gd name="T18" fmla="*/ 118 w 276"/>
                <a:gd name="T19" fmla="*/ 122 h 122"/>
                <a:gd name="T20" fmla="*/ 130 w 276"/>
                <a:gd name="T21" fmla="*/ 120 h 122"/>
                <a:gd name="T22" fmla="*/ 142 w 276"/>
                <a:gd name="T23" fmla="*/ 118 h 122"/>
                <a:gd name="T24" fmla="*/ 154 w 276"/>
                <a:gd name="T25" fmla="*/ 112 h 122"/>
                <a:gd name="T26" fmla="*/ 182 w 276"/>
                <a:gd name="T27" fmla="*/ 94 h 122"/>
                <a:gd name="T28" fmla="*/ 276 w 276"/>
                <a:gd name="T29" fmla="*/ 2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6" h="122">
                  <a:moveTo>
                    <a:pt x="276" y="28"/>
                  </a:moveTo>
                  <a:lnTo>
                    <a:pt x="260" y="0"/>
                  </a:lnTo>
                  <a:lnTo>
                    <a:pt x="128" y="64"/>
                  </a:lnTo>
                  <a:lnTo>
                    <a:pt x="34" y="28"/>
                  </a:lnTo>
                  <a:lnTo>
                    <a:pt x="0" y="82"/>
                  </a:lnTo>
                  <a:lnTo>
                    <a:pt x="74" y="108"/>
                  </a:lnTo>
                  <a:lnTo>
                    <a:pt x="74" y="108"/>
                  </a:lnTo>
                  <a:lnTo>
                    <a:pt x="90" y="116"/>
                  </a:lnTo>
                  <a:lnTo>
                    <a:pt x="104" y="120"/>
                  </a:lnTo>
                  <a:lnTo>
                    <a:pt x="118" y="122"/>
                  </a:lnTo>
                  <a:lnTo>
                    <a:pt x="130" y="120"/>
                  </a:lnTo>
                  <a:lnTo>
                    <a:pt x="142" y="118"/>
                  </a:lnTo>
                  <a:lnTo>
                    <a:pt x="154" y="112"/>
                  </a:lnTo>
                  <a:lnTo>
                    <a:pt x="182" y="94"/>
                  </a:lnTo>
                  <a:lnTo>
                    <a:pt x="276" y="28"/>
                  </a:lnTo>
                  <a:close/>
                </a:path>
              </a:pathLst>
            </a:custGeom>
            <a:solidFill>
              <a:srgbClr val="4E5B6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7" name="Freeform 12"/>
            <p:cNvSpPr/>
            <p:nvPr>
              <p:custDataLst>
                <p:tags r:id="rId12"/>
              </p:custDataLst>
            </p:nvPr>
          </p:nvSpPr>
          <p:spPr bwMode="auto">
            <a:xfrm>
              <a:off x="3107209" y="2933404"/>
              <a:ext cx="848938" cy="921188"/>
            </a:xfrm>
            <a:custGeom>
              <a:avLst/>
              <a:gdLst>
                <a:gd name="T0" fmla="*/ 314 w 376"/>
                <a:gd name="T1" fmla="*/ 2 h 408"/>
                <a:gd name="T2" fmla="*/ 314 w 376"/>
                <a:gd name="T3" fmla="*/ 2 h 408"/>
                <a:gd name="T4" fmla="*/ 286 w 376"/>
                <a:gd name="T5" fmla="*/ 0 h 408"/>
                <a:gd name="T6" fmla="*/ 262 w 376"/>
                <a:gd name="T7" fmla="*/ 4 h 408"/>
                <a:gd name="T8" fmla="*/ 242 w 376"/>
                <a:gd name="T9" fmla="*/ 10 h 408"/>
                <a:gd name="T10" fmla="*/ 224 w 376"/>
                <a:gd name="T11" fmla="*/ 20 h 408"/>
                <a:gd name="T12" fmla="*/ 224 w 376"/>
                <a:gd name="T13" fmla="*/ 20 h 408"/>
                <a:gd name="T14" fmla="*/ 210 w 376"/>
                <a:gd name="T15" fmla="*/ 34 h 408"/>
                <a:gd name="T16" fmla="*/ 194 w 376"/>
                <a:gd name="T17" fmla="*/ 52 h 408"/>
                <a:gd name="T18" fmla="*/ 180 w 376"/>
                <a:gd name="T19" fmla="*/ 72 h 408"/>
                <a:gd name="T20" fmla="*/ 166 w 376"/>
                <a:gd name="T21" fmla="*/ 94 h 408"/>
                <a:gd name="T22" fmla="*/ 138 w 376"/>
                <a:gd name="T23" fmla="*/ 140 h 408"/>
                <a:gd name="T24" fmla="*/ 116 w 376"/>
                <a:gd name="T25" fmla="*/ 178 h 408"/>
                <a:gd name="T26" fmla="*/ 116 w 376"/>
                <a:gd name="T27" fmla="*/ 178 h 408"/>
                <a:gd name="T28" fmla="*/ 58 w 376"/>
                <a:gd name="T29" fmla="*/ 272 h 408"/>
                <a:gd name="T30" fmla="*/ 0 w 376"/>
                <a:gd name="T31" fmla="*/ 364 h 408"/>
                <a:gd name="T32" fmla="*/ 228 w 376"/>
                <a:gd name="T33" fmla="*/ 408 h 408"/>
                <a:gd name="T34" fmla="*/ 228 w 376"/>
                <a:gd name="T35" fmla="*/ 408 h 408"/>
                <a:gd name="T36" fmla="*/ 252 w 376"/>
                <a:gd name="T37" fmla="*/ 348 h 408"/>
                <a:gd name="T38" fmla="*/ 282 w 376"/>
                <a:gd name="T39" fmla="*/ 282 h 408"/>
                <a:gd name="T40" fmla="*/ 316 w 376"/>
                <a:gd name="T41" fmla="*/ 214 h 408"/>
                <a:gd name="T42" fmla="*/ 334 w 376"/>
                <a:gd name="T43" fmla="*/ 182 h 408"/>
                <a:gd name="T44" fmla="*/ 354 w 376"/>
                <a:gd name="T45" fmla="*/ 150 h 408"/>
                <a:gd name="T46" fmla="*/ 354 w 376"/>
                <a:gd name="T47" fmla="*/ 150 h 408"/>
                <a:gd name="T48" fmla="*/ 364 w 376"/>
                <a:gd name="T49" fmla="*/ 126 h 408"/>
                <a:gd name="T50" fmla="*/ 372 w 376"/>
                <a:gd name="T51" fmla="*/ 104 h 408"/>
                <a:gd name="T52" fmla="*/ 376 w 376"/>
                <a:gd name="T53" fmla="*/ 80 h 408"/>
                <a:gd name="T54" fmla="*/ 376 w 376"/>
                <a:gd name="T55" fmla="*/ 70 h 408"/>
                <a:gd name="T56" fmla="*/ 376 w 376"/>
                <a:gd name="T57" fmla="*/ 60 h 408"/>
                <a:gd name="T58" fmla="*/ 374 w 376"/>
                <a:gd name="T59" fmla="*/ 50 h 408"/>
                <a:gd name="T60" fmla="*/ 370 w 376"/>
                <a:gd name="T61" fmla="*/ 40 h 408"/>
                <a:gd name="T62" fmla="*/ 364 w 376"/>
                <a:gd name="T63" fmla="*/ 32 h 408"/>
                <a:gd name="T64" fmla="*/ 358 w 376"/>
                <a:gd name="T65" fmla="*/ 24 h 408"/>
                <a:gd name="T66" fmla="*/ 350 w 376"/>
                <a:gd name="T67" fmla="*/ 16 h 408"/>
                <a:gd name="T68" fmla="*/ 340 w 376"/>
                <a:gd name="T69" fmla="*/ 10 h 408"/>
                <a:gd name="T70" fmla="*/ 328 w 376"/>
                <a:gd name="T71" fmla="*/ 6 h 408"/>
                <a:gd name="T72" fmla="*/ 314 w 376"/>
                <a:gd name="T73" fmla="*/ 2 h 408"/>
                <a:gd name="T74" fmla="*/ 314 w 376"/>
                <a:gd name="T75" fmla="*/ 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 h="408">
                  <a:moveTo>
                    <a:pt x="314" y="2"/>
                  </a:moveTo>
                  <a:lnTo>
                    <a:pt x="314" y="2"/>
                  </a:lnTo>
                  <a:lnTo>
                    <a:pt x="286" y="0"/>
                  </a:lnTo>
                  <a:lnTo>
                    <a:pt x="262" y="4"/>
                  </a:lnTo>
                  <a:lnTo>
                    <a:pt x="242" y="10"/>
                  </a:lnTo>
                  <a:lnTo>
                    <a:pt x="224" y="20"/>
                  </a:lnTo>
                  <a:lnTo>
                    <a:pt x="224" y="20"/>
                  </a:lnTo>
                  <a:lnTo>
                    <a:pt x="210" y="34"/>
                  </a:lnTo>
                  <a:lnTo>
                    <a:pt x="194" y="52"/>
                  </a:lnTo>
                  <a:lnTo>
                    <a:pt x="180" y="72"/>
                  </a:lnTo>
                  <a:lnTo>
                    <a:pt x="166" y="94"/>
                  </a:lnTo>
                  <a:lnTo>
                    <a:pt x="138" y="140"/>
                  </a:lnTo>
                  <a:lnTo>
                    <a:pt x="116" y="178"/>
                  </a:lnTo>
                  <a:lnTo>
                    <a:pt x="116" y="178"/>
                  </a:lnTo>
                  <a:lnTo>
                    <a:pt x="58" y="272"/>
                  </a:lnTo>
                  <a:lnTo>
                    <a:pt x="0" y="364"/>
                  </a:lnTo>
                  <a:lnTo>
                    <a:pt x="228" y="408"/>
                  </a:lnTo>
                  <a:lnTo>
                    <a:pt x="228" y="408"/>
                  </a:lnTo>
                  <a:lnTo>
                    <a:pt x="252" y="348"/>
                  </a:lnTo>
                  <a:lnTo>
                    <a:pt x="282" y="282"/>
                  </a:lnTo>
                  <a:lnTo>
                    <a:pt x="316" y="214"/>
                  </a:lnTo>
                  <a:lnTo>
                    <a:pt x="334" y="182"/>
                  </a:lnTo>
                  <a:lnTo>
                    <a:pt x="354" y="150"/>
                  </a:lnTo>
                  <a:lnTo>
                    <a:pt x="354" y="150"/>
                  </a:lnTo>
                  <a:lnTo>
                    <a:pt x="364" y="126"/>
                  </a:lnTo>
                  <a:lnTo>
                    <a:pt x="372" y="104"/>
                  </a:lnTo>
                  <a:lnTo>
                    <a:pt x="376" y="80"/>
                  </a:lnTo>
                  <a:lnTo>
                    <a:pt x="376" y="70"/>
                  </a:lnTo>
                  <a:lnTo>
                    <a:pt x="376" y="60"/>
                  </a:lnTo>
                  <a:lnTo>
                    <a:pt x="374" y="50"/>
                  </a:lnTo>
                  <a:lnTo>
                    <a:pt x="370" y="40"/>
                  </a:lnTo>
                  <a:lnTo>
                    <a:pt x="364" y="32"/>
                  </a:lnTo>
                  <a:lnTo>
                    <a:pt x="358" y="24"/>
                  </a:lnTo>
                  <a:lnTo>
                    <a:pt x="350" y="16"/>
                  </a:lnTo>
                  <a:lnTo>
                    <a:pt x="340" y="10"/>
                  </a:lnTo>
                  <a:lnTo>
                    <a:pt x="328" y="6"/>
                  </a:lnTo>
                  <a:lnTo>
                    <a:pt x="314" y="2"/>
                  </a:lnTo>
                  <a:lnTo>
                    <a:pt x="314" y="2"/>
                  </a:lnTo>
                  <a:close/>
                </a:path>
              </a:pathLst>
            </a:custGeom>
            <a:solidFill>
              <a:srgbClr val="34445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8" name="Freeform 13"/>
            <p:cNvSpPr/>
            <p:nvPr>
              <p:custDataLst>
                <p:tags r:id="rId13"/>
              </p:custDataLst>
            </p:nvPr>
          </p:nvSpPr>
          <p:spPr bwMode="auto">
            <a:xfrm>
              <a:off x="3698756" y="2933404"/>
              <a:ext cx="257391" cy="487688"/>
            </a:xfrm>
            <a:custGeom>
              <a:avLst/>
              <a:gdLst>
                <a:gd name="T0" fmla="*/ 52 w 114"/>
                <a:gd name="T1" fmla="*/ 2 h 216"/>
                <a:gd name="T2" fmla="*/ 52 w 114"/>
                <a:gd name="T3" fmla="*/ 2 h 216"/>
                <a:gd name="T4" fmla="*/ 38 w 114"/>
                <a:gd name="T5" fmla="*/ 0 h 216"/>
                <a:gd name="T6" fmla="*/ 24 w 114"/>
                <a:gd name="T7" fmla="*/ 0 h 216"/>
                <a:gd name="T8" fmla="*/ 0 w 114"/>
                <a:gd name="T9" fmla="*/ 4 h 216"/>
                <a:gd name="T10" fmla="*/ 0 w 114"/>
                <a:gd name="T11" fmla="*/ 4 h 216"/>
                <a:gd name="T12" fmla="*/ 8 w 114"/>
                <a:gd name="T13" fmla="*/ 30 h 216"/>
                <a:gd name="T14" fmla="*/ 12 w 114"/>
                <a:gd name="T15" fmla="*/ 56 h 216"/>
                <a:gd name="T16" fmla="*/ 16 w 114"/>
                <a:gd name="T17" fmla="*/ 82 h 216"/>
                <a:gd name="T18" fmla="*/ 18 w 114"/>
                <a:gd name="T19" fmla="*/ 108 h 216"/>
                <a:gd name="T20" fmla="*/ 18 w 114"/>
                <a:gd name="T21" fmla="*/ 134 h 216"/>
                <a:gd name="T22" fmla="*/ 16 w 114"/>
                <a:gd name="T23" fmla="*/ 162 h 216"/>
                <a:gd name="T24" fmla="*/ 10 w 114"/>
                <a:gd name="T25" fmla="*/ 216 h 216"/>
                <a:gd name="T26" fmla="*/ 10 w 114"/>
                <a:gd name="T27" fmla="*/ 216 h 216"/>
                <a:gd name="T28" fmla="*/ 44 w 114"/>
                <a:gd name="T29" fmla="*/ 182 h 216"/>
                <a:gd name="T30" fmla="*/ 74 w 114"/>
                <a:gd name="T31" fmla="*/ 150 h 216"/>
                <a:gd name="T32" fmla="*/ 86 w 114"/>
                <a:gd name="T33" fmla="*/ 132 h 216"/>
                <a:gd name="T34" fmla="*/ 98 w 114"/>
                <a:gd name="T35" fmla="*/ 114 h 216"/>
                <a:gd name="T36" fmla="*/ 108 w 114"/>
                <a:gd name="T37" fmla="*/ 96 h 216"/>
                <a:gd name="T38" fmla="*/ 114 w 114"/>
                <a:gd name="T39" fmla="*/ 76 h 216"/>
                <a:gd name="T40" fmla="*/ 114 w 114"/>
                <a:gd name="T41" fmla="*/ 76 h 216"/>
                <a:gd name="T42" fmla="*/ 114 w 114"/>
                <a:gd name="T43" fmla="*/ 64 h 216"/>
                <a:gd name="T44" fmla="*/ 112 w 114"/>
                <a:gd name="T45" fmla="*/ 50 h 216"/>
                <a:gd name="T46" fmla="*/ 108 w 114"/>
                <a:gd name="T47" fmla="*/ 40 h 216"/>
                <a:gd name="T48" fmla="*/ 100 w 114"/>
                <a:gd name="T49" fmla="*/ 30 h 216"/>
                <a:gd name="T50" fmla="*/ 92 w 114"/>
                <a:gd name="T51" fmla="*/ 20 h 216"/>
                <a:gd name="T52" fmla="*/ 82 w 114"/>
                <a:gd name="T53" fmla="*/ 12 h 216"/>
                <a:gd name="T54" fmla="*/ 68 w 114"/>
                <a:gd name="T55" fmla="*/ 6 h 216"/>
                <a:gd name="T56" fmla="*/ 52 w 114"/>
                <a:gd name="T57" fmla="*/ 2 h 216"/>
                <a:gd name="T58" fmla="*/ 52 w 114"/>
                <a:gd name="T5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216">
                  <a:moveTo>
                    <a:pt x="52" y="2"/>
                  </a:moveTo>
                  <a:lnTo>
                    <a:pt x="52" y="2"/>
                  </a:lnTo>
                  <a:lnTo>
                    <a:pt x="38" y="0"/>
                  </a:lnTo>
                  <a:lnTo>
                    <a:pt x="24" y="0"/>
                  </a:lnTo>
                  <a:lnTo>
                    <a:pt x="0" y="4"/>
                  </a:lnTo>
                  <a:lnTo>
                    <a:pt x="0" y="4"/>
                  </a:lnTo>
                  <a:lnTo>
                    <a:pt x="8" y="30"/>
                  </a:lnTo>
                  <a:lnTo>
                    <a:pt x="12" y="56"/>
                  </a:lnTo>
                  <a:lnTo>
                    <a:pt x="16" y="82"/>
                  </a:lnTo>
                  <a:lnTo>
                    <a:pt x="18" y="108"/>
                  </a:lnTo>
                  <a:lnTo>
                    <a:pt x="18" y="134"/>
                  </a:lnTo>
                  <a:lnTo>
                    <a:pt x="16" y="162"/>
                  </a:lnTo>
                  <a:lnTo>
                    <a:pt x="10" y="216"/>
                  </a:lnTo>
                  <a:lnTo>
                    <a:pt x="10" y="216"/>
                  </a:lnTo>
                  <a:lnTo>
                    <a:pt x="44" y="182"/>
                  </a:lnTo>
                  <a:lnTo>
                    <a:pt x="74" y="150"/>
                  </a:lnTo>
                  <a:lnTo>
                    <a:pt x="86" y="132"/>
                  </a:lnTo>
                  <a:lnTo>
                    <a:pt x="98" y="114"/>
                  </a:lnTo>
                  <a:lnTo>
                    <a:pt x="108" y="96"/>
                  </a:lnTo>
                  <a:lnTo>
                    <a:pt x="114" y="76"/>
                  </a:lnTo>
                  <a:lnTo>
                    <a:pt x="114" y="76"/>
                  </a:lnTo>
                  <a:lnTo>
                    <a:pt x="114" y="64"/>
                  </a:lnTo>
                  <a:lnTo>
                    <a:pt x="112" y="50"/>
                  </a:lnTo>
                  <a:lnTo>
                    <a:pt x="108" y="40"/>
                  </a:lnTo>
                  <a:lnTo>
                    <a:pt x="100" y="30"/>
                  </a:lnTo>
                  <a:lnTo>
                    <a:pt x="92" y="20"/>
                  </a:lnTo>
                  <a:lnTo>
                    <a:pt x="82" y="12"/>
                  </a:lnTo>
                  <a:lnTo>
                    <a:pt x="68" y="6"/>
                  </a:lnTo>
                  <a:lnTo>
                    <a:pt x="52" y="2"/>
                  </a:lnTo>
                  <a:lnTo>
                    <a:pt x="52" y="2"/>
                  </a:lnTo>
                  <a:close/>
                </a:path>
              </a:pathLst>
            </a:custGeom>
            <a:solidFill>
              <a:srgbClr val="D1EA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9" name="Freeform 14"/>
            <p:cNvSpPr/>
            <p:nvPr>
              <p:custDataLst>
                <p:tags r:id="rId14"/>
              </p:custDataLst>
            </p:nvPr>
          </p:nvSpPr>
          <p:spPr bwMode="auto">
            <a:xfrm>
              <a:off x="3107209" y="2933404"/>
              <a:ext cx="745078" cy="898610"/>
            </a:xfrm>
            <a:custGeom>
              <a:avLst/>
              <a:gdLst>
                <a:gd name="T0" fmla="*/ 314 w 330"/>
                <a:gd name="T1" fmla="*/ 2 h 398"/>
                <a:gd name="T2" fmla="*/ 314 w 330"/>
                <a:gd name="T3" fmla="*/ 2 h 398"/>
                <a:gd name="T4" fmla="*/ 286 w 330"/>
                <a:gd name="T5" fmla="*/ 0 h 398"/>
                <a:gd name="T6" fmla="*/ 262 w 330"/>
                <a:gd name="T7" fmla="*/ 4 h 398"/>
                <a:gd name="T8" fmla="*/ 242 w 330"/>
                <a:gd name="T9" fmla="*/ 10 h 398"/>
                <a:gd name="T10" fmla="*/ 224 w 330"/>
                <a:gd name="T11" fmla="*/ 20 h 398"/>
                <a:gd name="T12" fmla="*/ 224 w 330"/>
                <a:gd name="T13" fmla="*/ 20 h 398"/>
                <a:gd name="T14" fmla="*/ 210 w 330"/>
                <a:gd name="T15" fmla="*/ 34 h 398"/>
                <a:gd name="T16" fmla="*/ 194 w 330"/>
                <a:gd name="T17" fmla="*/ 52 h 398"/>
                <a:gd name="T18" fmla="*/ 180 w 330"/>
                <a:gd name="T19" fmla="*/ 72 h 398"/>
                <a:gd name="T20" fmla="*/ 166 w 330"/>
                <a:gd name="T21" fmla="*/ 94 h 398"/>
                <a:gd name="T22" fmla="*/ 138 w 330"/>
                <a:gd name="T23" fmla="*/ 140 h 398"/>
                <a:gd name="T24" fmla="*/ 116 w 330"/>
                <a:gd name="T25" fmla="*/ 178 h 398"/>
                <a:gd name="T26" fmla="*/ 116 w 330"/>
                <a:gd name="T27" fmla="*/ 178 h 398"/>
                <a:gd name="T28" fmla="*/ 58 w 330"/>
                <a:gd name="T29" fmla="*/ 272 h 398"/>
                <a:gd name="T30" fmla="*/ 0 w 330"/>
                <a:gd name="T31" fmla="*/ 364 h 398"/>
                <a:gd name="T32" fmla="*/ 168 w 330"/>
                <a:gd name="T33" fmla="*/ 398 h 398"/>
                <a:gd name="T34" fmla="*/ 300 w 330"/>
                <a:gd name="T35" fmla="*/ 168 h 398"/>
                <a:gd name="T36" fmla="*/ 300 w 330"/>
                <a:gd name="T37" fmla="*/ 168 h 398"/>
                <a:gd name="T38" fmla="*/ 310 w 330"/>
                <a:gd name="T39" fmla="*/ 150 h 398"/>
                <a:gd name="T40" fmla="*/ 318 w 330"/>
                <a:gd name="T41" fmla="*/ 130 h 398"/>
                <a:gd name="T42" fmla="*/ 324 w 330"/>
                <a:gd name="T43" fmla="*/ 112 h 398"/>
                <a:gd name="T44" fmla="*/ 328 w 330"/>
                <a:gd name="T45" fmla="*/ 92 h 398"/>
                <a:gd name="T46" fmla="*/ 330 w 330"/>
                <a:gd name="T47" fmla="*/ 74 h 398"/>
                <a:gd name="T48" fmla="*/ 330 w 330"/>
                <a:gd name="T49" fmla="*/ 52 h 398"/>
                <a:gd name="T50" fmla="*/ 328 w 330"/>
                <a:gd name="T51" fmla="*/ 30 h 398"/>
                <a:gd name="T52" fmla="*/ 324 w 330"/>
                <a:gd name="T53" fmla="*/ 8 h 398"/>
                <a:gd name="T54" fmla="*/ 320 w 330"/>
                <a:gd name="T55" fmla="*/ 4 h 398"/>
                <a:gd name="T56" fmla="*/ 320 w 330"/>
                <a:gd name="T57" fmla="*/ 4 h 398"/>
                <a:gd name="T58" fmla="*/ 314 w 330"/>
                <a:gd name="T59" fmla="*/ 2 h 398"/>
                <a:gd name="T60" fmla="*/ 314 w 330"/>
                <a:gd name="T61" fmla="*/ 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0" h="398">
                  <a:moveTo>
                    <a:pt x="314" y="2"/>
                  </a:moveTo>
                  <a:lnTo>
                    <a:pt x="314" y="2"/>
                  </a:lnTo>
                  <a:lnTo>
                    <a:pt x="286" y="0"/>
                  </a:lnTo>
                  <a:lnTo>
                    <a:pt x="262" y="4"/>
                  </a:lnTo>
                  <a:lnTo>
                    <a:pt x="242" y="10"/>
                  </a:lnTo>
                  <a:lnTo>
                    <a:pt x="224" y="20"/>
                  </a:lnTo>
                  <a:lnTo>
                    <a:pt x="224" y="20"/>
                  </a:lnTo>
                  <a:lnTo>
                    <a:pt x="210" y="34"/>
                  </a:lnTo>
                  <a:lnTo>
                    <a:pt x="194" y="52"/>
                  </a:lnTo>
                  <a:lnTo>
                    <a:pt x="180" y="72"/>
                  </a:lnTo>
                  <a:lnTo>
                    <a:pt x="166" y="94"/>
                  </a:lnTo>
                  <a:lnTo>
                    <a:pt x="138" y="140"/>
                  </a:lnTo>
                  <a:lnTo>
                    <a:pt x="116" y="178"/>
                  </a:lnTo>
                  <a:lnTo>
                    <a:pt x="116" y="178"/>
                  </a:lnTo>
                  <a:lnTo>
                    <a:pt x="58" y="272"/>
                  </a:lnTo>
                  <a:lnTo>
                    <a:pt x="0" y="364"/>
                  </a:lnTo>
                  <a:lnTo>
                    <a:pt x="168" y="398"/>
                  </a:lnTo>
                  <a:lnTo>
                    <a:pt x="300" y="168"/>
                  </a:lnTo>
                  <a:lnTo>
                    <a:pt x="300" y="168"/>
                  </a:lnTo>
                  <a:lnTo>
                    <a:pt x="310" y="150"/>
                  </a:lnTo>
                  <a:lnTo>
                    <a:pt x="318" y="130"/>
                  </a:lnTo>
                  <a:lnTo>
                    <a:pt x="324" y="112"/>
                  </a:lnTo>
                  <a:lnTo>
                    <a:pt x="328" y="92"/>
                  </a:lnTo>
                  <a:lnTo>
                    <a:pt x="330" y="74"/>
                  </a:lnTo>
                  <a:lnTo>
                    <a:pt x="330" y="52"/>
                  </a:lnTo>
                  <a:lnTo>
                    <a:pt x="328" y="30"/>
                  </a:lnTo>
                  <a:lnTo>
                    <a:pt x="324" y="8"/>
                  </a:lnTo>
                  <a:lnTo>
                    <a:pt x="320" y="4"/>
                  </a:lnTo>
                  <a:lnTo>
                    <a:pt x="320" y="4"/>
                  </a:lnTo>
                  <a:lnTo>
                    <a:pt x="314" y="2"/>
                  </a:lnTo>
                  <a:lnTo>
                    <a:pt x="314" y="2"/>
                  </a:lnTo>
                  <a:close/>
                </a:path>
              </a:pathLst>
            </a:custGeom>
            <a:solidFill>
              <a:srgbClr val="4E5B6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0" name="Freeform 15"/>
            <p:cNvSpPr/>
            <p:nvPr>
              <p:custDataLst>
                <p:tags r:id="rId15"/>
              </p:custDataLst>
            </p:nvPr>
          </p:nvSpPr>
          <p:spPr bwMode="auto">
            <a:xfrm>
              <a:off x="3698756" y="2933404"/>
              <a:ext cx="153531" cy="487688"/>
            </a:xfrm>
            <a:custGeom>
              <a:avLst/>
              <a:gdLst>
                <a:gd name="T0" fmla="*/ 52 w 68"/>
                <a:gd name="T1" fmla="*/ 2 h 216"/>
                <a:gd name="T2" fmla="*/ 52 w 68"/>
                <a:gd name="T3" fmla="*/ 2 h 216"/>
                <a:gd name="T4" fmla="*/ 38 w 68"/>
                <a:gd name="T5" fmla="*/ 0 h 216"/>
                <a:gd name="T6" fmla="*/ 24 w 68"/>
                <a:gd name="T7" fmla="*/ 0 h 216"/>
                <a:gd name="T8" fmla="*/ 0 w 68"/>
                <a:gd name="T9" fmla="*/ 4 h 216"/>
                <a:gd name="T10" fmla="*/ 0 w 68"/>
                <a:gd name="T11" fmla="*/ 4 h 216"/>
                <a:gd name="T12" fmla="*/ 8 w 68"/>
                <a:gd name="T13" fmla="*/ 30 h 216"/>
                <a:gd name="T14" fmla="*/ 12 w 68"/>
                <a:gd name="T15" fmla="*/ 56 h 216"/>
                <a:gd name="T16" fmla="*/ 16 w 68"/>
                <a:gd name="T17" fmla="*/ 82 h 216"/>
                <a:gd name="T18" fmla="*/ 18 w 68"/>
                <a:gd name="T19" fmla="*/ 108 h 216"/>
                <a:gd name="T20" fmla="*/ 18 w 68"/>
                <a:gd name="T21" fmla="*/ 134 h 216"/>
                <a:gd name="T22" fmla="*/ 16 w 68"/>
                <a:gd name="T23" fmla="*/ 162 h 216"/>
                <a:gd name="T24" fmla="*/ 10 w 68"/>
                <a:gd name="T25" fmla="*/ 216 h 216"/>
                <a:gd name="T26" fmla="*/ 12 w 68"/>
                <a:gd name="T27" fmla="*/ 216 h 216"/>
                <a:gd name="T28" fmla="*/ 38 w 68"/>
                <a:gd name="T29" fmla="*/ 168 h 216"/>
                <a:gd name="T30" fmla="*/ 38 w 68"/>
                <a:gd name="T31" fmla="*/ 168 h 216"/>
                <a:gd name="T32" fmla="*/ 48 w 68"/>
                <a:gd name="T33" fmla="*/ 150 h 216"/>
                <a:gd name="T34" fmla="*/ 56 w 68"/>
                <a:gd name="T35" fmla="*/ 130 h 216"/>
                <a:gd name="T36" fmla="*/ 62 w 68"/>
                <a:gd name="T37" fmla="*/ 112 h 216"/>
                <a:gd name="T38" fmla="*/ 66 w 68"/>
                <a:gd name="T39" fmla="*/ 92 h 216"/>
                <a:gd name="T40" fmla="*/ 68 w 68"/>
                <a:gd name="T41" fmla="*/ 74 h 216"/>
                <a:gd name="T42" fmla="*/ 68 w 68"/>
                <a:gd name="T43" fmla="*/ 52 h 216"/>
                <a:gd name="T44" fmla="*/ 66 w 68"/>
                <a:gd name="T45" fmla="*/ 30 h 216"/>
                <a:gd name="T46" fmla="*/ 62 w 68"/>
                <a:gd name="T47" fmla="*/ 8 h 216"/>
                <a:gd name="T48" fmla="*/ 58 w 68"/>
                <a:gd name="T49" fmla="*/ 4 h 216"/>
                <a:gd name="T50" fmla="*/ 58 w 68"/>
                <a:gd name="T51" fmla="*/ 4 h 216"/>
                <a:gd name="T52" fmla="*/ 52 w 68"/>
                <a:gd name="T53" fmla="*/ 2 h 216"/>
                <a:gd name="T54" fmla="*/ 52 w 68"/>
                <a:gd name="T55"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216">
                  <a:moveTo>
                    <a:pt x="52" y="2"/>
                  </a:moveTo>
                  <a:lnTo>
                    <a:pt x="52" y="2"/>
                  </a:lnTo>
                  <a:lnTo>
                    <a:pt x="38" y="0"/>
                  </a:lnTo>
                  <a:lnTo>
                    <a:pt x="24" y="0"/>
                  </a:lnTo>
                  <a:lnTo>
                    <a:pt x="0" y="4"/>
                  </a:lnTo>
                  <a:lnTo>
                    <a:pt x="0" y="4"/>
                  </a:lnTo>
                  <a:lnTo>
                    <a:pt x="8" y="30"/>
                  </a:lnTo>
                  <a:lnTo>
                    <a:pt x="12" y="56"/>
                  </a:lnTo>
                  <a:lnTo>
                    <a:pt x="16" y="82"/>
                  </a:lnTo>
                  <a:lnTo>
                    <a:pt x="18" y="108"/>
                  </a:lnTo>
                  <a:lnTo>
                    <a:pt x="18" y="134"/>
                  </a:lnTo>
                  <a:lnTo>
                    <a:pt x="16" y="162"/>
                  </a:lnTo>
                  <a:lnTo>
                    <a:pt x="10" y="216"/>
                  </a:lnTo>
                  <a:lnTo>
                    <a:pt x="12" y="216"/>
                  </a:lnTo>
                  <a:lnTo>
                    <a:pt x="38" y="168"/>
                  </a:lnTo>
                  <a:lnTo>
                    <a:pt x="38" y="168"/>
                  </a:lnTo>
                  <a:lnTo>
                    <a:pt x="48" y="150"/>
                  </a:lnTo>
                  <a:lnTo>
                    <a:pt x="56" y="130"/>
                  </a:lnTo>
                  <a:lnTo>
                    <a:pt x="62" y="112"/>
                  </a:lnTo>
                  <a:lnTo>
                    <a:pt x="66" y="92"/>
                  </a:lnTo>
                  <a:lnTo>
                    <a:pt x="68" y="74"/>
                  </a:lnTo>
                  <a:lnTo>
                    <a:pt x="68" y="52"/>
                  </a:lnTo>
                  <a:lnTo>
                    <a:pt x="66" y="30"/>
                  </a:lnTo>
                  <a:lnTo>
                    <a:pt x="62" y="8"/>
                  </a:lnTo>
                  <a:lnTo>
                    <a:pt x="58" y="4"/>
                  </a:lnTo>
                  <a:lnTo>
                    <a:pt x="58" y="4"/>
                  </a:lnTo>
                  <a:lnTo>
                    <a:pt x="52" y="2"/>
                  </a:lnTo>
                  <a:lnTo>
                    <a:pt x="52" y="2"/>
                  </a:lnTo>
                  <a:close/>
                </a:path>
              </a:pathLst>
            </a:custGeom>
            <a:solidFill>
              <a:srgbClr val="F2FAF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1" name="Freeform 16"/>
            <p:cNvSpPr/>
            <p:nvPr>
              <p:custDataLst>
                <p:tags r:id="rId16"/>
              </p:custDataLst>
            </p:nvPr>
          </p:nvSpPr>
          <p:spPr bwMode="auto">
            <a:xfrm>
              <a:off x="3730365" y="2707623"/>
              <a:ext cx="216750" cy="352219"/>
            </a:xfrm>
            <a:custGeom>
              <a:avLst/>
              <a:gdLst>
                <a:gd name="T0" fmla="*/ 62 w 96"/>
                <a:gd name="T1" fmla="*/ 0 h 156"/>
                <a:gd name="T2" fmla="*/ 2 w 96"/>
                <a:gd name="T3" fmla="*/ 104 h 156"/>
                <a:gd name="T4" fmla="*/ 2 w 96"/>
                <a:gd name="T5" fmla="*/ 104 h 156"/>
                <a:gd name="T6" fmla="*/ 0 w 96"/>
                <a:gd name="T7" fmla="*/ 110 h 156"/>
                <a:gd name="T8" fmla="*/ 0 w 96"/>
                <a:gd name="T9" fmla="*/ 118 h 156"/>
                <a:gd name="T10" fmla="*/ 0 w 96"/>
                <a:gd name="T11" fmla="*/ 124 h 156"/>
                <a:gd name="T12" fmla="*/ 2 w 96"/>
                <a:gd name="T13" fmla="*/ 132 h 156"/>
                <a:gd name="T14" fmla="*/ 8 w 96"/>
                <a:gd name="T15" fmla="*/ 142 h 156"/>
                <a:gd name="T16" fmla="*/ 18 w 96"/>
                <a:gd name="T17" fmla="*/ 150 h 156"/>
                <a:gd name="T18" fmla="*/ 30 w 96"/>
                <a:gd name="T19" fmla="*/ 154 h 156"/>
                <a:gd name="T20" fmla="*/ 38 w 96"/>
                <a:gd name="T21" fmla="*/ 156 h 156"/>
                <a:gd name="T22" fmla="*/ 44 w 96"/>
                <a:gd name="T23" fmla="*/ 154 h 156"/>
                <a:gd name="T24" fmla="*/ 50 w 96"/>
                <a:gd name="T25" fmla="*/ 152 h 156"/>
                <a:gd name="T26" fmla="*/ 56 w 96"/>
                <a:gd name="T27" fmla="*/ 148 h 156"/>
                <a:gd name="T28" fmla="*/ 62 w 96"/>
                <a:gd name="T29" fmla="*/ 142 h 156"/>
                <a:gd name="T30" fmla="*/ 68 w 96"/>
                <a:gd name="T31" fmla="*/ 136 h 156"/>
                <a:gd name="T32" fmla="*/ 96 w 96"/>
                <a:gd name="T33" fmla="*/ 84 h 156"/>
                <a:gd name="T34" fmla="*/ 62 w 96"/>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2" y="0"/>
                  </a:moveTo>
                  <a:lnTo>
                    <a:pt x="2" y="104"/>
                  </a:lnTo>
                  <a:lnTo>
                    <a:pt x="2" y="104"/>
                  </a:lnTo>
                  <a:lnTo>
                    <a:pt x="0" y="110"/>
                  </a:lnTo>
                  <a:lnTo>
                    <a:pt x="0" y="118"/>
                  </a:lnTo>
                  <a:lnTo>
                    <a:pt x="0" y="124"/>
                  </a:lnTo>
                  <a:lnTo>
                    <a:pt x="2" y="132"/>
                  </a:lnTo>
                  <a:lnTo>
                    <a:pt x="8" y="142"/>
                  </a:lnTo>
                  <a:lnTo>
                    <a:pt x="18" y="150"/>
                  </a:lnTo>
                  <a:lnTo>
                    <a:pt x="30" y="154"/>
                  </a:lnTo>
                  <a:lnTo>
                    <a:pt x="38" y="156"/>
                  </a:lnTo>
                  <a:lnTo>
                    <a:pt x="44" y="154"/>
                  </a:lnTo>
                  <a:lnTo>
                    <a:pt x="50" y="152"/>
                  </a:lnTo>
                  <a:lnTo>
                    <a:pt x="56" y="148"/>
                  </a:lnTo>
                  <a:lnTo>
                    <a:pt x="62" y="142"/>
                  </a:lnTo>
                  <a:lnTo>
                    <a:pt x="68" y="136"/>
                  </a:lnTo>
                  <a:lnTo>
                    <a:pt x="96" y="84"/>
                  </a:lnTo>
                  <a:lnTo>
                    <a:pt x="62" y="0"/>
                  </a:lnTo>
                  <a:close/>
                </a:path>
              </a:pathLst>
            </a:custGeom>
            <a:solidFill>
              <a:srgbClr val="F7EC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2" name="Freeform 17"/>
            <p:cNvSpPr/>
            <p:nvPr>
              <p:custDataLst>
                <p:tags r:id="rId17"/>
              </p:custDataLst>
            </p:nvPr>
          </p:nvSpPr>
          <p:spPr bwMode="auto">
            <a:xfrm>
              <a:off x="3802615" y="2852123"/>
              <a:ext cx="144500" cy="207719"/>
            </a:xfrm>
            <a:custGeom>
              <a:avLst/>
              <a:gdLst>
                <a:gd name="T0" fmla="*/ 0 w 64"/>
                <a:gd name="T1" fmla="*/ 92 h 92"/>
                <a:gd name="T2" fmla="*/ 0 w 64"/>
                <a:gd name="T3" fmla="*/ 92 h 92"/>
                <a:gd name="T4" fmla="*/ 10 w 64"/>
                <a:gd name="T5" fmla="*/ 92 h 92"/>
                <a:gd name="T6" fmla="*/ 18 w 64"/>
                <a:gd name="T7" fmla="*/ 88 h 92"/>
                <a:gd name="T8" fmla="*/ 28 w 64"/>
                <a:gd name="T9" fmla="*/ 82 h 92"/>
                <a:gd name="T10" fmla="*/ 36 w 64"/>
                <a:gd name="T11" fmla="*/ 72 h 92"/>
                <a:gd name="T12" fmla="*/ 64 w 64"/>
                <a:gd name="T13" fmla="*/ 20 h 92"/>
                <a:gd name="T14" fmla="*/ 58 w 64"/>
                <a:gd name="T15" fmla="*/ 4 h 92"/>
                <a:gd name="T16" fmla="*/ 44 w 64"/>
                <a:gd name="T17" fmla="*/ 0 h 92"/>
                <a:gd name="T18" fmla="*/ 0 w 64"/>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92">
                  <a:moveTo>
                    <a:pt x="0" y="92"/>
                  </a:moveTo>
                  <a:lnTo>
                    <a:pt x="0" y="92"/>
                  </a:lnTo>
                  <a:lnTo>
                    <a:pt x="10" y="92"/>
                  </a:lnTo>
                  <a:lnTo>
                    <a:pt x="18" y="88"/>
                  </a:lnTo>
                  <a:lnTo>
                    <a:pt x="28" y="82"/>
                  </a:lnTo>
                  <a:lnTo>
                    <a:pt x="36" y="72"/>
                  </a:lnTo>
                  <a:lnTo>
                    <a:pt x="64" y="20"/>
                  </a:lnTo>
                  <a:lnTo>
                    <a:pt x="58" y="4"/>
                  </a:lnTo>
                  <a:lnTo>
                    <a:pt x="44" y="0"/>
                  </a:lnTo>
                  <a:lnTo>
                    <a:pt x="0" y="92"/>
                  </a:lnTo>
                  <a:close/>
                </a:path>
              </a:pathLst>
            </a:custGeom>
            <a:solidFill>
              <a:srgbClr val="F0E5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3" name="Freeform 18"/>
            <p:cNvSpPr/>
            <p:nvPr>
              <p:custDataLst>
                <p:tags r:id="rId18"/>
              </p:custDataLst>
            </p:nvPr>
          </p:nvSpPr>
          <p:spPr bwMode="auto">
            <a:xfrm>
              <a:off x="3807131" y="2811482"/>
              <a:ext cx="108375" cy="158047"/>
            </a:xfrm>
            <a:custGeom>
              <a:avLst/>
              <a:gdLst>
                <a:gd name="T0" fmla="*/ 4 w 48"/>
                <a:gd name="T1" fmla="*/ 0 h 70"/>
                <a:gd name="T2" fmla="*/ 0 w 48"/>
                <a:gd name="T3" fmla="*/ 12 h 70"/>
                <a:gd name="T4" fmla="*/ 0 w 48"/>
                <a:gd name="T5" fmla="*/ 12 h 70"/>
                <a:gd name="T6" fmla="*/ 6 w 48"/>
                <a:gd name="T7" fmla="*/ 30 h 70"/>
                <a:gd name="T8" fmla="*/ 12 w 48"/>
                <a:gd name="T9" fmla="*/ 44 h 70"/>
                <a:gd name="T10" fmla="*/ 12 w 48"/>
                <a:gd name="T11" fmla="*/ 44 h 70"/>
                <a:gd name="T12" fmla="*/ 18 w 48"/>
                <a:gd name="T13" fmla="*/ 50 h 70"/>
                <a:gd name="T14" fmla="*/ 26 w 48"/>
                <a:gd name="T15" fmla="*/ 58 h 70"/>
                <a:gd name="T16" fmla="*/ 44 w 48"/>
                <a:gd name="T17" fmla="*/ 70 h 70"/>
                <a:gd name="T18" fmla="*/ 48 w 48"/>
                <a:gd name="T19" fmla="*/ 64 h 70"/>
                <a:gd name="T20" fmla="*/ 48 w 48"/>
                <a:gd name="T21" fmla="*/ 64 h 70"/>
                <a:gd name="T22" fmla="*/ 30 w 48"/>
                <a:gd name="T23" fmla="*/ 54 h 70"/>
                <a:gd name="T24" fmla="*/ 20 w 48"/>
                <a:gd name="T25" fmla="*/ 44 h 70"/>
                <a:gd name="T26" fmla="*/ 20 w 48"/>
                <a:gd name="T27" fmla="*/ 44 h 70"/>
                <a:gd name="T28" fmla="*/ 14 w 48"/>
                <a:gd name="T29" fmla="*/ 36 h 70"/>
                <a:gd name="T30" fmla="*/ 10 w 48"/>
                <a:gd name="T31" fmla="*/ 26 h 70"/>
                <a:gd name="T32" fmla="*/ 4 w 48"/>
                <a:gd name="T33" fmla="*/ 0 h 70"/>
                <a:gd name="T34" fmla="*/ 4 w 48"/>
                <a:gd name="T3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0">
                  <a:moveTo>
                    <a:pt x="4" y="0"/>
                  </a:moveTo>
                  <a:lnTo>
                    <a:pt x="0" y="12"/>
                  </a:lnTo>
                  <a:lnTo>
                    <a:pt x="0" y="12"/>
                  </a:lnTo>
                  <a:lnTo>
                    <a:pt x="6" y="30"/>
                  </a:lnTo>
                  <a:lnTo>
                    <a:pt x="12" y="44"/>
                  </a:lnTo>
                  <a:lnTo>
                    <a:pt x="12" y="44"/>
                  </a:lnTo>
                  <a:lnTo>
                    <a:pt x="18" y="50"/>
                  </a:lnTo>
                  <a:lnTo>
                    <a:pt x="26" y="58"/>
                  </a:lnTo>
                  <a:lnTo>
                    <a:pt x="44" y="70"/>
                  </a:lnTo>
                  <a:lnTo>
                    <a:pt x="48" y="64"/>
                  </a:lnTo>
                  <a:lnTo>
                    <a:pt x="48" y="64"/>
                  </a:lnTo>
                  <a:lnTo>
                    <a:pt x="30" y="54"/>
                  </a:lnTo>
                  <a:lnTo>
                    <a:pt x="20" y="44"/>
                  </a:lnTo>
                  <a:lnTo>
                    <a:pt x="20" y="44"/>
                  </a:lnTo>
                  <a:lnTo>
                    <a:pt x="14" y="36"/>
                  </a:lnTo>
                  <a:lnTo>
                    <a:pt x="10" y="26"/>
                  </a:lnTo>
                  <a:lnTo>
                    <a:pt x="4" y="0"/>
                  </a:lnTo>
                  <a:lnTo>
                    <a:pt x="4" y="0"/>
                  </a:lnTo>
                  <a:close/>
                </a:path>
              </a:pathLst>
            </a:custGeom>
            <a:solidFill>
              <a:srgbClr val="F2E1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4" name="Freeform 19"/>
            <p:cNvSpPr/>
            <p:nvPr>
              <p:custDataLst>
                <p:tags r:id="rId19"/>
              </p:custDataLst>
            </p:nvPr>
          </p:nvSpPr>
          <p:spPr bwMode="auto">
            <a:xfrm>
              <a:off x="3798100" y="2486357"/>
              <a:ext cx="383828" cy="510266"/>
            </a:xfrm>
            <a:custGeom>
              <a:avLst/>
              <a:gdLst>
                <a:gd name="T0" fmla="*/ 62 w 170"/>
                <a:gd name="T1" fmla="*/ 214 h 226"/>
                <a:gd name="T2" fmla="*/ 62 w 170"/>
                <a:gd name="T3" fmla="*/ 214 h 226"/>
                <a:gd name="T4" fmla="*/ 74 w 170"/>
                <a:gd name="T5" fmla="*/ 220 h 226"/>
                <a:gd name="T6" fmla="*/ 86 w 170"/>
                <a:gd name="T7" fmla="*/ 224 h 226"/>
                <a:gd name="T8" fmla="*/ 98 w 170"/>
                <a:gd name="T9" fmla="*/ 226 h 226"/>
                <a:gd name="T10" fmla="*/ 108 w 170"/>
                <a:gd name="T11" fmla="*/ 226 h 226"/>
                <a:gd name="T12" fmla="*/ 118 w 170"/>
                <a:gd name="T13" fmla="*/ 224 h 226"/>
                <a:gd name="T14" fmla="*/ 126 w 170"/>
                <a:gd name="T15" fmla="*/ 218 h 226"/>
                <a:gd name="T16" fmla="*/ 132 w 170"/>
                <a:gd name="T17" fmla="*/ 208 h 226"/>
                <a:gd name="T18" fmla="*/ 138 w 170"/>
                <a:gd name="T19" fmla="*/ 196 h 226"/>
                <a:gd name="T20" fmla="*/ 148 w 170"/>
                <a:gd name="T21" fmla="*/ 164 h 226"/>
                <a:gd name="T22" fmla="*/ 158 w 170"/>
                <a:gd name="T23" fmla="*/ 170 h 226"/>
                <a:gd name="T24" fmla="*/ 158 w 170"/>
                <a:gd name="T25" fmla="*/ 170 h 226"/>
                <a:gd name="T26" fmla="*/ 164 w 170"/>
                <a:gd name="T27" fmla="*/ 170 h 226"/>
                <a:gd name="T28" fmla="*/ 170 w 170"/>
                <a:gd name="T29" fmla="*/ 170 h 226"/>
                <a:gd name="T30" fmla="*/ 170 w 170"/>
                <a:gd name="T31" fmla="*/ 166 h 226"/>
                <a:gd name="T32" fmla="*/ 170 w 170"/>
                <a:gd name="T33" fmla="*/ 154 h 226"/>
                <a:gd name="T34" fmla="*/ 162 w 170"/>
                <a:gd name="T35" fmla="*/ 124 h 226"/>
                <a:gd name="T36" fmla="*/ 162 w 170"/>
                <a:gd name="T37" fmla="*/ 124 h 226"/>
                <a:gd name="T38" fmla="*/ 160 w 170"/>
                <a:gd name="T39" fmla="*/ 114 h 226"/>
                <a:gd name="T40" fmla="*/ 160 w 170"/>
                <a:gd name="T41" fmla="*/ 104 h 226"/>
                <a:gd name="T42" fmla="*/ 166 w 170"/>
                <a:gd name="T43" fmla="*/ 86 h 226"/>
                <a:gd name="T44" fmla="*/ 166 w 170"/>
                <a:gd name="T45" fmla="*/ 86 h 226"/>
                <a:gd name="T46" fmla="*/ 166 w 170"/>
                <a:gd name="T47" fmla="*/ 76 h 226"/>
                <a:gd name="T48" fmla="*/ 166 w 170"/>
                <a:gd name="T49" fmla="*/ 66 h 226"/>
                <a:gd name="T50" fmla="*/ 164 w 170"/>
                <a:gd name="T51" fmla="*/ 56 h 226"/>
                <a:gd name="T52" fmla="*/ 160 w 170"/>
                <a:gd name="T53" fmla="*/ 46 h 226"/>
                <a:gd name="T54" fmla="*/ 154 w 170"/>
                <a:gd name="T55" fmla="*/ 38 h 226"/>
                <a:gd name="T56" fmla="*/ 148 w 170"/>
                <a:gd name="T57" fmla="*/ 30 h 226"/>
                <a:gd name="T58" fmla="*/ 140 w 170"/>
                <a:gd name="T59" fmla="*/ 24 h 226"/>
                <a:gd name="T60" fmla="*/ 130 w 170"/>
                <a:gd name="T61" fmla="*/ 18 h 226"/>
                <a:gd name="T62" fmla="*/ 130 w 170"/>
                <a:gd name="T63" fmla="*/ 18 h 226"/>
                <a:gd name="T64" fmla="*/ 120 w 170"/>
                <a:gd name="T65" fmla="*/ 12 h 226"/>
                <a:gd name="T66" fmla="*/ 110 w 170"/>
                <a:gd name="T67" fmla="*/ 8 h 226"/>
                <a:gd name="T68" fmla="*/ 98 w 170"/>
                <a:gd name="T69" fmla="*/ 4 h 226"/>
                <a:gd name="T70" fmla="*/ 84 w 170"/>
                <a:gd name="T71" fmla="*/ 2 h 226"/>
                <a:gd name="T72" fmla="*/ 84 w 170"/>
                <a:gd name="T73" fmla="*/ 2 h 226"/>
                <a:gd name="T74" fmla="*/ 72 w 170"/>
                <a:gd name="T75" fmla="*/ 0 h 226"/>
                <a:gd name="T76" fmla="*/ 60 w 170"/>
                <a:gd name="T77" fmla="*/ 2 h 226"/>
                <a:gd name="T78" fmla="*/ 50 w 170"/>
                <a:gd name="T79" fmla="*/ 4 h 226"/>
                <a:gd name="T80" fmla="*/ 40 w 170"/>
                <a:gd name="T81" fmla="*/ 6 h 226"/>
                <a:gd name="T82" fmla="*/ 32 w 170"/>
                <a:gd name="T83" fmla="*/ 12 h 226"/>
                <a:gd name="T84" fmla="*/ 26 w 170"/>
                <a:gd name="T85" fmla="*/ 16 h 226"/>
                <a:gd name="T86" fmla="*/ 14 w 170"/>
                <a:gd name="T87" fmla="*/ 28 h 226"/>
                <a:gd name="T88" fmla="*/ 6 w 170"/>
                <a:gd name="T89" fmla="*/ 44 h 226"/>
                <a:gd name="T90" fmla="*/ 2 w 170"/>
                <a:gd name="T91" fmla="*/ 60 h 226"/>
                <a:gd name="T92" fmla="*/ 0 w 170"/>
                <a:gd name="T93" fmla="*/ 78 h 226"/>
                <a:gd name="T94" fmla="*/ 0 w 170"/>
                <a:gd name="T95" fmla="*/ 96 h 226"/>
                <a:gd name="T96" fmla="*/ 0 w 170"/>
                <a:gd name="T97" fmla="*/ 96 h 226"/>
                <a:gd name="T98" fmla="*/ 2 w 170"/>
                <a:gd name="T99" fmla="*/ 116 h 226"/>
                <a:gd name="T100" fmla="*/ 8 w 170"/>
                <a:gd name="T101" fmla="*/ 144 h 226"/>
                <a:gd name="T102" fmla="*/ 14 w 170"/>
                <a:gd name="T103" fmla="*/ 170 h 226"/>
                <a:gd name="T104" fmla="*/ 18 w 170"/>
                <a:gd name="T105" fmla="*/ 180 h 226"/>
                <a:gd name="T106" fmla="*/ 24 w 170"/>
                <a:gd name="T107" fmla="*/ 188 h 226"/>
                <a:gd name="T108" fmla="*/ 24 w 170"/>
                <a:gd name="T109" fmla="*/ 188 h 226"/>
                <a:gd name="T110" fmla="*/ 28 w 170"/>
                <a:gd name="T111" fmla="*/ 194 h 226"/>
                <a:gd name="T112" fmla="*/ 36 w 170"/>
                <a:gd name="T113" fmla="*/ 200 h 226"/>
                <a:gd name="T114" fmla="*/ 62 w 170"/>
                <a:gd name="T115" fmla="*/ 214 h 226"/>
                <a:gd name="T116" fmla="*/ 62 w 170"/>
                <a:gd name="T117" fmla="*/ 21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226">
                  <a:moveTo>
                    <a:pt x="62" y="214"/>
                  </a:moveTo>
                  <a:lnTo>
                    <a:pt x="62" y="214"/>
                  </a:lnTo>
                  <a:lnTo>
                    <a:pt x="74" y="220"/>
                  </a:lnTo>
                  <a:lnTo>
                    <a:pt x="86" y="224"/>
                  </a:lnTo>
                  <a:lnTo>
                    <a:pt x="98" y="226"/>
                  </a:lnTo>
                  <a:lnTo>
                    <a:pt x="108" y="226"/>
                  </a:lnTo>
                  <a:lnTo>
                    <a:pt x="118" y="224"/>
                  </a:lnTo>
                  <a:lnTo>
                    <a:pt x="126" y="218"/>
                  </a:lnTo>
                  <a:lnTo>
                    <a:pt x="132" y="208"/>
                  </a:lnTo>
                  <a:lnTo>
                    <a:pt x="138" y="196"/>
                  </a:lnTo>
                  <a:lnTo>
                    <a:pt x="148" y="164"/>
                  </a:lnTo>
                  <a:lnTo>
                    <a:pt x="158" y="170"/>
                  </a:lnTo>
                  <a:lnTo>
                    <a:pt x="158" y="170"/>
                  </a:lnTo>
                  <a:lnTo>
                    <a:pt x="164" y="170"/>
                  </a:lnTo>
                  <a:lnTo>
                    <a:pt x="170" y="170"/>
                  </a:lnTo>
                  <a:lnTo>
                    <a:pt x="170" y="166"/>
                  </a:lnTo>
                  <a:lnTo>
                    <a:pt x="170" y="154"/>
                  </a:lnTo>
                  <a:lnTo>
                    <a:pt x="162" y="124"/>
                  </a:lnTo>
                  <a:lnTo>
                    <a:pt x="162" y="124"/>
                  </a:lnTo>
                  <a:lnTo>
                    <a:pt x="160" y="114"/>
                  </a:lnTo>
                  <a:lnTo>
                    <a:pt x="160" y="104"/>
                  </a:lnTo>
                  <a:lnTo>
                    <a:pt x="166" y="86"/>
                  </a:lnTo>
                  <a:lnTo>
                    <a:pt x="166" y="86"/>
                  </a:lnTo>
                  <a:lnTo>
                    <a:pt x="166" y="76"/>
                  </a:lnTo>
                  <a:lnTo>
                    <a:pt x="166" y="66"/>
                  </a:lnTo>
                  <a:lnTo>
                    <a:pt x="164" y="56"/>
                  </a:lnTo>
                  <a:lnTo>
                    <a:pt x="160" y="46"/>
                  </a:lnTo>
                  <a:lnTo>
                    <a:pt x="154" y="38"/>
                  </a:lnTo>
                  <a:lnTo>
                    <a:pt x="148" y="30"/>
                  </a:lnTo>
                  <a:lnTo>
                    <a:pt x="140" y="24"/>
                  </a:lnTo>
                  <a:lnTo>
                    <a:pt x="130" y="18"/>
                  </a:lnTo>
                  <a:lnTo>
                    <a:pt x="130" y="18"/>
                  </a:lnTo>
                  <a:lnTo>
                    <a:pt x="120" y="12"/>
                  </a:lnTo>
                  <a:lnTo>
                    <a:pt x="110" y="8"/>
                  </a:lnTo>
                  <a:lnTo>
                    <a:pt x="98" y="4"/>
                  </a:lnTo>
                  <a:lnTo>
                    <a:pt x="84" y="2"/>
                  </a:lnTo>
                  <a:lnTo>
                    <a:pt x="84" y="2"/>
                  </a:lnTo>
                  <a:lnTo>
                    <a:pt x="72" y="0"/>
                  </a:lnTo>
                  <a:lnTo>
                    <a:pt x="60" y="2"/>
                  </a:lnTo>
                  <a:lnTo>
                    <a:pt x="50" y="4"/>
                  </a:lnTo>
                  <a:lnTo>
                    <a:pt x="40" y="6"/>
                  </a:lnTo>
                  <a:lnTo>
                    <a:pt x="32" y="12"/>
                  </a:lnTo>
                  <a:lnTo>
                    <a:pt x="26" y="16"/>
                  </a:lnTo>
                  <a:lnTo>
                    <a:pt x="14" y="28"/>
                  </a:lnTo>
                  <a:lnTo>
                    <a:pt x="6" y="44"/>
                  </a:lnTo>
                  <a:lnTo>
                    <a:pt x="2" y="60"/>
                  </a:lnTo>
                  <a:lnTo>
                    <a:pt x="0" y="78"/>
                  </a:lnTo>
                  <a:lnTo>
                    <a:pt x="0" y="96"/>
                  </a:lnTo>
                  <a:lnTo>
                    <a:pt x="0" y="96"/>
                  </a:lnTo>
                  <a:lnTo>
                    <a:pt x="2" y="116"/>
                  </a:lnTo>
                  <a:lnTo>
                    <a:pt x="8" y="144"/>
                  </a:lnTo>
                  <a:lnTo>
                    <a:pt x="14" y="170"/>
                  </a:lnTo>
                  <a:lnTo>
                    <a:pt x="18" y="180"/>
                  </a:lnTo>
                  <a:lnTo>
                    <a:pt x="24" y="188"/>
                  </a:lnTo>
                  <a:lnTo>
                    <a:pt x="24" y="188"/>
                  </a:lnTo>
                  <a:lnTo>
                    <a:pt x="28" y="194"/>
                  </a:lnTo>
                  <a:lnTo>
                    <a:pt x="36" y="200"/>
                  </a:lnTo>
                  <a:lnTo>
                    <a:pt x="62" y="214"/>
                  </a:lnTo>
                  <a:lnTo>
                    <a:pt x="62" y="214"/>
                  </a:lnTo>
                  <a:close/>
                </a:path>
              </a:pathLst>
            </a:custGeom>
            <a:solidFill>
              <a:srgbClr val="F7EC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5" name="Freeform 20"/>
            <p:cNvSpPr/>
            <p:nvPr>
              <p:custDataLst>
                <p:tags r:id="rId20"/>
              </p:custDataLst>
            </p:nvPr>
          </p:nvSpPr>
          <p:spPr bwMode="auto">
            <a:xfrm>
              <a:off x="3766490" y="2427654"/>
              <a:ext cx="528328" cy="442531"/>
            </a:xfrm>
            <a:custGeom>
              <a:avLst/>
              <a:gdLst>
                <a:gd name="T0" fmla="*/ 234 w 234"/>
                <a:gd name="T1" fmla="*/ 72 h 196"/>
                <a:gd name="T2" fmla="*/ 206 w 234"/>
                <a:gd name="T3" fmla="*/ 60 h 196"/>
                <a:gd name="T4" fmla="*/ 182 w 234"/>
                <a:gd name="T5" fmla="*/ 42 h 196"/>
                <a:gd name="T6" fmla="*/ 154 w 234"/>
                <a:gd name="T7" fmla="*/ 20 h 196"/>
                <a:gd name="T8" fmla="*/ 112 w 234"/>
                <a:gd name="T9" fmla="*/ 2 h 196"/>
                <a:gd name="T10" fmla="*/ 104 w 234"/>
                <a:gd name="T11" fmla="*/ 0 h 196"/>
                <a:gd name="T12" fmla="*/ 76 w 234"/>
                <a:gd name="T13" fmla="*/ 4 h 196"/>
                <a:gd name="T14" fmla="*/ 46 w 234"/>
                <a:gd name="T15" fmla="*/ 18 h 196"/>
                <a:gd name="T16" fmla="*/ 38 w 234"/>
                <a:gd name="T17" fmla="*/ 24 h 196"/>
                <a:gd name="T18" fmla="*/ 22 w 234"/>
                <a:gd name="T19" fmla="*/ 38 h 196"/>
                <a:gd name="T20" fmla="*/ 10 w 234"/>
                <a:gd name="T21" fmla="*/ 58 h 196"/>
                <a:gd name="T22" fmla="*/ 4 w 234"/>
                <a:gd name="T23" fmla="*/ 80 h 196"/>
                <a:gd name="T24" fmla="*/ 0 w 234"/>
                <a:gd name="T25" fmla="*/ 102 h 196"/>
                <a:gd name="T26" fmla="*/ 2 w 234"/>
                <a:gd name="T27" fmla="*/ 124 h 196"/>
                <a:gd name="T28" fmla="*/ 6 w 234"/>
                <a:gd name="T29" fmla="*/ 172 h 196"/>
                <a:gd name="T30" fmla="*/ 6 w 234"/>
                <a:gd name="T31" fmla="*/ 196 h 196"/>
                <a:gd name="T32" fmla="*/ 14 w 234"/>
                <a:gd name="T33" fmla="*/ 188 h 196"/>
                <a:gd name="T34" fmla="*/ 26 w 234"/>
                <a:gd name="T35" fmla="*/ 162 h 196"/>
                <a:gd name="T36" fmla="*/ 32 w 234"/>
                <a:gd name="T37" fmla="*/ 136 h 196"/>
                <a:gd name="T38" fmla="*/ 38 w 234"/>
                <a:gd name="T39" fmla="*/ 124 h 196"/>
                <a:gd name="T40" fmla="*/ 44 w 234"/>
                <a:gd name="T41" fmla="*/ 124 h 196"/>
                <a:gd name="T42" fmla="*/ 48 w 234"/>
                <a:gd name="T43" fmla="*/ 142 h 196"/>
                <a:gd name="T44" fmla="*/ 56 w 234"/>
                <a:gd name="T45" fmla="*/ 118 h 196"/>
                <a:gd name="T46" fmla="*/ 60 w 234"/>
                <a:gd name="T47" fmla="*/ 102 h 196"/>
                <a:gd name="T48" fmla="*/ 72 w 234"/>
                <a:gd name="T49" fmla="*/ 80 h 196"/>
                <a:gd name="T50" fmla="*/ 84 w 234"/>
                <a:gd name="T51" fmla="*/ 74 h 196"/>
                <a:gd name="T52" fmla="*/ 90 w 234"/>
                <a:gd name="T53" fmla="*/ 76 h 196"/>
                <a:gd name="T54" fmla="*/ 110 w 234"/>
                <a:gd name="T55" fmla="*/ 88 h 196"/>
                <a:gd name="T56" fmla="*/ 144 w 234"/>
                <a:gd name="T57" fmla="*/ 96 h 196"/>
                <a:gd name="T58" fmla="*/ 178 w 234"/>
                <a:gd name="T59" fmla="*/ 102 h 196"/>
                <a:gd name="T60" fmla="*/ 206 w 234"/>
                <a:gd name="T61" fmla="*/ 100 h 196"/>
                <a:gd name="T62" fmla="*/ 186 w 234"/>
                <a:gd name="T63" fmla="*/ 84 h 196"/>
                <a:gd name="T64" fmla="*/ 214 w 234"/>
                <a:gd name="T65" fmla="*/ 82 h 196"/>
                <a:gd name="T66" fmla="*/ 234 w 234"/>
                <a:gd name="T67" fmla="*/ 7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196">
                  <a:moveTo>
                    <a:pt x="234" y="72"/>
                  </a:moveTo>
                  <a:lnTo>
                    <a:pt x="234" y="72"/>
                  </a:lnTo>
                  <a:lnTo>
                    <a:pt x="218" y="66"/>
                  </a:lnTo>
                  <a:lnTo>
                    <a:pt x="206" y="60"/>
                  </a:lnTo>
                  <a:lnTo>
                    <a:pt x="194" y="52"/>
                  </a:lnTo>
                  <a:lnTo>
                    <a:pt x="182" y="42"/>
                  </a:lnTo>
                  <a:lnTo>
                    <a:pt x="168" y="32"/>
                  </a:lnTo>
                  <a:lnTo>
                    <a:pt x="154" y="20"/>
                  </a:lnTo>
                  <a:lnTo>
                    <a:pt x="136" y="10"/>
                  </a:lnTo>
                  <a:lnTo>
                    <a:pt x="112" y="2"/>
                  </a:lnTo>
                  <a:lnTo>
                    <a:pt x="112" y="2"/>
                  </a:lnTo>
                  <a:lnTo>
                    <a:pt x="104" y="0"/>
                  </a:lnTo>
                  <a:lnTo>
                    <a:pt x="96" y="0"/>
                  </a:lnTo>
                  <a:lnTo>
                    <a:pt x="76" y="4"/>
                  </a:lnTo>
                  <a:lnTo>
                    <a:pt x="56" y="12"/>
                  </a:lnTo>
                  <a:lnTo>
                    <a:pt x="46" y="18"/>
                  </a:lnTo>
                  <a:lnTo>
                    <a:pt x="38" y="24"/>
                  </a:lnTo>
                  <a:lnTo>
                    <a:pt x="38" y="24"/>
                  </a:lnTo>
                  <a:lnTo>
                    <a:pt x="30" y="30"/>
                  </a:lnTo>
                  <a:lnTo>
                    <a:pt x="22" y="38"/>
                  </a:lnTo>
                  <a:lnTo>
                    <a:pt x="16" y="48"/>
                  </a:lnTo>
                  <a:lnTo>
                    <a:pt x="10" y="58"/>
                  </a:lnTo>
                  <a:lnTo>
                    <a:pt x="6" y="68"/>
                  </a:lnTo>
                  <a:lnTo>
                    <a:pt x="4" y="80"/>
                  </a:lnTo>
                  <a:lnTo>
                    <a:pt x="2" y="90"/>
                  </a:lnTo>
                  <a:lnTo>
                    <a:pt x="0" y="102"/>
                  </a:lnTo>
                  <a:lnTo>
                    <a:pt x="0" y="102"/>
                  </a:lnTo>
                  <a:lnTo>
                    <a:pt x="2" y="124"/>
                  </a:lnTo>
                  <a:lnTo>
                    <a:pt x="4" y="148"/>
                  </a:lnTo>
                  <a:lnTo>
                    <a:pt x="6" y="172"/>
                  </a:lnTo>
                  <a:lnTo>
                    <a:pt x="6" y="196"/>
                  </a:lnTo>
                  <a:lnTo>
                    <a:pt x="6" y="196"/>
                  </a:lnTo>
                  <a:lnTo>
                    <a:pt x="10" y="192"/>
                  </a:lnTo>
                  <a:lnTo>
                    <a:pt x="14" y="188"/>
                  </a:lnTo>
                  <a:lnTo>
                    <a:pt x="20" y="176"/>
                  </a:lnTo>
                  <a:lnTo>
                    <a:pt x="26" y="162"/>
                  </a:lnTo>
                  <a:lnTo>
                    <a:pt x="30" y="148"/>
                  </a:lnTo>
                  <a:lnTo>
                    <a:pt x="32" y="136"/>
                  </a:lnTo>
                  <a:lnTo>
                    <a:pt x="36" y="128"/>
                  </a:lnTo>
                  <a:lnTo>
                    <a:pt x="38" y="124"/>
                  </a:lnTo>
                  <a:lnTo>
                    <a:pt x="42" y="124"/>
                  </a:lnTo>
                  <a:lnTo>
                    <a:pt x="44" y="124"/>
                  </a:lnTo>
                  <a:lnTo>
                    <a:pt x="48" y="126"/>
                  </a:lnTo>
                  <a:lnTo>
                    <a:pt x="48" y="142"/>
                  </a:lnTo>
                  <a:lnTo>
                    <a:pt x="54" y="142"/>
                  </a:lnTo>
                  <a:lnTo>
                    <a:pt x="56" y="118"/>
                  </a:lnTo>
                  <a:lnTo>
                    <a:pt x="56" y="118"/>
                  </a:lnTo>
                  <a:lnTo>
                    <a:pt x="60" y="102"/>
                  </a:lnTo>
                  <a:lnTo>
                    <a:pt x="66" y="86"/>
                  </a:lnTo>
                  <a:lnTo>
                    <a:pt x="72" y="80"/>
                  </a:lnTo>
                  <a:lnTo>
                    <a:pt x="76" y="76"/>
                  </a:lnTo>
                  <a:lnTo>
                    <a:pt x="84" y="74"/>
                  </a:lnTo>
                  <a:lnTo>
                    <a:pt x="90" y="76"/>
                  </a:lnTo>
                  <a:lnTo>
                    <a:pt x="90" y="76"/>
                  </a:lnTo>
                  <a:lnTo>
                    <a:pt x="98" y="82"/>
                  </a:lnTo>
                  <a:lnTo>
                    <a:pt x="110" y="88"/>
                  </a:lnTo>
                  <a:lnTo>
                    <a:pt x="126" y="92"/>
                  </a:lnTo>
                  <a:lnTo>
                    <a:pt x="144" y="96"/>
                  </a:lnTo>
                  <a:lnTo>
                    <a:pt x="162" y="100"/>
                  </a:lnTo>
                  <a:lnTo>
                    <a:pt x="178" y="102"/>
                  </a:lnTo>
                  <a:lnTo>
                    <a:pt x="194" y="102"/>
                  </a:lnTo>
                  <a:lnTo>
                    <a:pt x="206" y="100"/>
                  </a:lnTo>
                  <a:lnTo>
                    <a:pt x="186" y="84"/>
                  </a:lnTo>
                  <a:lnTo>
                    <a:pt x="186" y="84"/>
                  </a:lnTo>
                  <a:lnTo>
                    <a:pt x="202" y="84"/>
                  </a:lnTo>
                  <a:lnTo>
                    <a:pt x="214" y="82"/>
                  </a:lnTo>
                  <a:lnTo>
                    <a:pt x="224" y="78"/>
                  </a:lnTo>
                  <a:lnTo>
                    <a:pt x="234" y="72"/>
                  </a:lnTo>
                  <a:lnTo>
                    <a:pt x="234" y="72"/>
                  </a:lnTo>
                  <a:close/>
                </a:path>
              </a:pathLst>
            </a:custGeom>
            <a:solidFill>
              <a:srgbClr val="8270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6" name="Freeform 21"/>
            <p:cNvSpPr/>
            <p:nvPr>
              <p:custDataLst>
                <p:tags r:id="rId21"/>
              </p:custDataLst>
            </p:nvPr>
          </p:nvSpPr>
          <p:spPr bwMode="auto">
            <a:xfrm>
              <a:off x="4019365" y="2698592"/>
              <a:ext cx="85797" cy="63219"/>
            </a:xfrm>
            <a:custGeom>
              <a:avLst/>
              <a:gdLst>
                <a:gd name="T0" fmla="*/ 24 w 38"/>
                <a:gd name="T1" fmla="*/ 2 h 28"/>
                <a:gd name="T2" fmla="*/ 24 w 38"/>
                <a:gd name="T3" fmla="*/ 2 h 28"/>
                <a:gd name="T4" fmla="*/ 30 w 38"/>
                <a:gd name="T5" fmla="*/ 6 h 28"/>
                <a:gd name="T6" fmla="*/ 36 w 38"/>
                <a:gd name="T7" fmla="*/ 10 h 28"/>
                <a:gd name="T8" fmla="*/ 38 w 38"/>
                <a:gd name="T9" fmla="*/ 14 h 28"/>
                <a:gd name="T10" fmla="*/ 38 w 38"/>
                <a:gd name="T11" fmla="*/ 20 h 28"/>
                <a:gd name="T12" fmla="*/ 38 w 38"/>
                <a:gd name="T13" fmla="*/ 20 h 28"/>
                <a:gd name="T14" fmla="*/ 36 w 38"/>
                <a:gd name="T15" fmla="*/ 24 h 28"/>
                <a:gd name="T16" fmla="*/ 30 w 38"/>
                <a:gd name="T17" fmla="*/ 26 h 28"/>
                <a:gd name="T18" fmla="*/ 24 w 38"/>
                <a:gd name="T19" fmla="*/ 28 h 28"/>
                <a:gd name="T20" fmla="*/ 16 w 38"/>
                <a:gd name="T21" fmla="*/ 26 h 28"/>
                <a:gd name="T22" fmla="*/ 16 w 38"/>
                <a:gd name="T23" fmla="*/ 26 h 28"/>
                <a:gd name="T24" fmla="*/ 10 w 38"/>
                <a:gd name="T25" fmla="*/ 24 h 28"/>
                <a:gd name="T26" fmla="*/ 4 w 38"/>
                <a:gd name="T27" fmla="*/ 18 h 28"/>
                <a:gd name="T28" fmla="*/ 0 w 38"/>
                <a:gd name="T29" fmla="*/ 14 h 28"/>
                <a:gd name="T30" fmla="*/ 0 w 38"/>
                <a:gd name="T31" fmla="*/ 8 h 28"/>
                <a:gd name="T32" fmla="*/ 0 w 38"/>
                <a:gd name="T33" fmla="*/ 8 h 28"/>
                <a:gd name="T34" fmla="*/ 4 w 38"/>
                <a:gd name="T35" fmla="*/ 4 h 28"/>
                <a:gd name="T36" fmla="*/ 8 w 38"/>
                <a:gd name="T37" fmla="*/ 2 h 28"/>
                <a:gd name="T38" fmla="*/ 16 w 38"/>
                <a:gd name="T39" fmla="*/ 0 h 28"/>
                <a:gd name="T40" fmla="*/ 24 w 38"/>
                <a:gd name="T41" fmla="*/ 2 h 28"/>
                <a:gd name="T42" fmla="*/ 24 w 38"/>
                <a:gd name="T4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8">
                  <a:moveTo>
                    <a:pt x="24" y="2"/>
                  </a:moveTo>
                  <a:lnTo>
                    <a:pt x="24" y="2"/>
                  </a:lnTo>
                  <a:lnTo>
                    <a:pt x="30" y="6"/>
                  </a:lnTo>
                  <a:lnTo>
                    <a:pt x="36" y="10"/>
                  </a:lnTo>
                  <a:lnTo>
                    <a:pt x="38" y="14"/>
                  </a:lnTo>
                  <a:lnTo>
                    <a:pt x="38" y="20"/>
                  </a:lnTo>
                  <a:lnTo>
                    <a:pt x="38" y="20"/>
                  </a:lnTo>
                  <a:lnTo>
                    <a:pt x="36" y="24"/>
                  </a:lnTo>
                  <a:lnTo>
                    <a:pt x="30" y="26"/>
                  </a:lnTo>
                  <a:lnTo>
                    <a:pt x="24" y="28"/>
                  </a:lnTo>
                  <a:lnTo>
                    <a:pt x="16" y="26"/>
                  </a:lnTo>
                  <a:lnTo>
                    <a:pt x="16" y="26"/>
                  </a:lnTo>
                  <a:lnTo>
                    <a:pt x="10" y="24"/>
                  </a:lnTo>
                  <a:lnTo>
                    <a:pt x="4" y="18"/>
                  </a:lnTo>
                  <a:lnTo>
                    <a:pt x="0" y="14"/>
                  </a:lnTo>
                  <a:lnTo>
                    <a:pt x="0" y="8"/>
                  </a:lnTo>
                  <a:lnTo>
                    <a:pt x="0" y="8"/>
                  </a:lnTo>
                  <a:lnTo>
                    <a:pt x="4" y="4"/>
                  </a:lnTo>
                  <a:lnTo>
                    <a:pt x="8" y="2"/>
                  </a:lnTo>
                  <a:lnTo>
                    <a:pt x="16" y="0"/>
                  </a:lnTo>
                  <a:lnTo>
                    <a:pt x="24" y="2"/>
                  </a:lnTo>
                  <a:lnTo>
                    <a:pt x="24"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7" name="Freeform 22"/>
            <p:cNvSpPr/>
            <p:nvPr>
              <p:custDataLst>
                <p:tags r:id="rId22"/>
              </p:custDataLst>
            </p:nvPr>
          </p:nvSpPr>
          <p:spPr bwMode="auto">
            <a:xfrm>
              <a:off x="4046459" y="2707623"/>
              <a:ext cx="49672" cy="49672"/>
            </a:xfrm>
            <a:custGeom>
              <a:avLst/>
              <a:gdLst>
                <a:gd name="T0" fmla="*/ 14 w 22"/>
                <a:gd name="T1" fmla="*/ 2 h 22"/>
                <a:gd name="T2" fmla="*/ 14 w 22"/>
                <a:gd name="T3" fmla="*/ 2 h 22"/>
                <a:gd name="T4" fmla="*/ 18 w 22"/>
                <a:gd name="T5" fmla="*/ 4 h 22"/>
                <a:gd name="T6" fmla="*/ 20 w 22"/>
                <a:gd name="T7" fmla="*/ 6 h 22"/>
                <a:gd name="T8" fmla="*/ 22 w 22"/>
                <a:gd name="T9" fmla="*/ 10 h 22"/>
                <a:gd name="T10" fmla="*/ 22 w 22"/>
                <a:gd name="T11" fmla="*/ 14 h 22"/>
                <a:gd name="T12" fmla="*/ 22 w 22"/>
                <a:gd name="T13" fmla="*/ 14 h 22"/>
                <a:gd name="T14" fmla="*/ 20 w 22"/>
                <a:gd name="T15" fmla="*/ 18 h 22"/>
                <a:gd name="T16" fmla="*/ 16 w 22"/>
                <a:gd name="T17" fmla="*/ 20 h 22"/>
                <a:gd name="T18" fmla="*/ 12 w 22"/>
                <a:gd name="T19" fmla="*/ 22 h 22"/>
                <a:gd name="T20" fmla="*/ 8 w 22"/>
                <a:gd name="T21" fmla="*/ 22 h 22"/>
                <a:gd name="T22" fmla="*/ 8 w 22"/>
                <a:gd name="T23" fmla="*/ 22 h 22"/>
                <a:gd name="T24" fmla="*/ 4 w 22"/>
                <a:gd name="T25" fmla="*/ 20 h 22"/>
                <a:gd name="T26" fmla="*/ 2 w 22"/>
                <a:gd name="T27" fmla="*/ 16 h 22"/>
                <a:gd name="T28" fmla="*/ 0 w 22"/>
                <a:gd name="T29" fmla="*/ 12 h 22"/>
                <a:gd name="T30" fmla="*/ 0 w 22"/>
                <a:gd name="T31" fmla="*/ 8 h 22"/>
                <a:gd name="T32" fmla="*/ 0 w 22"/>
                <a:gd name="T33" fmla="*/ 8 h 22"/>
                <a:gd name="T34" fmla="*/ 2 w 22"/>
                <a:gd name="T35" fmla="*/ 4 h 22"/>
                <a:gd name="T36" fmla="*/ 6 w 22"/>
                <a:gd name="T37" fmla="*/ 2 h 22"/>
                <a:gd name="T38" fmla="*/ 10 w 22"/>
                <a:gd name="T39" fmla="*/ 0 h 22"/>
                <a:gd name="T40" fmla="*/ 14 w 22"/>
                <a:gd name="T41" fmla="*/ 2 h 22"/>
                <a:gd name="T42" fmla="*/ 14 w 22"/>
                <a:gd name="T4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2">
                  <a:moveTo>
                    <a:pt x="14" y="2"/>
                  </a:moveTo>
                  <a:lnTo>
                    <a:pt x="14" y="2"/>
                  </a:lnTo>
                  <a:lnTo>
                    <a:pt x="18" y="4"/>
                  </a:lnTo>
                  <a:lnTo>
                    <a:pt x="20" y="6"/>
                  </a:lnTo>
                  <a:lnTo>
                    <a:pt x="22" y="10"/>
                  </a:lnTo>
                  <a:lnTo>
                    <a:pt x="22" y="14"/>
                  </a:lnTo>
                  <a:lnTo>
                    <a:pt x="22" y="14"/>
                  </a:lnTo>
                  <a:lnTo>
                    <a:pt x="20" y="18"/>
                  </a:lnTo>
                  <a:lnTo>
                    <a:pt x="16" y="20"/>
                  </a:lnTo>
                  <a:lnTo>
                    <a:pt x="12" y="22"/>
                  </a:lnTo>
                  <a:lnTo>
                    <a:pt x="8" y="22"/>
                  </a:lnTo>
                  <a:lnTo>
                    <a:pt x="8" y="22"/>
                  </a:lnTo>
                  <a:lnTo>
                    <a:pt x="4" y="20"/>
                  </a:lnTo>
                  <a:lnTo>
                    <a:pt x="2" y="16"/>
                  </a:lnTo>
                  <a:lnTo>
                    <a:pt x="0" y="12"/>
                  </a:lnTo>
                  <a:lnTo>
                    <a:pt x="0" y="8"/>
                  </a:lnTo>
                  <a:lnTo>
                    <a:pt x="0" y="8"/>
                  </a:lnTo>
                  <a:lnTo>
                    <a:pt x="2" y="4"/>
                  </a:lnTo>
                  <a:lnTo>
                    <a:pt x="6" y="2"/>
                  </a:lnTo>
                  <a:lnTo>
                    <a:pt x="10" y="0"/>
                  </a:lnTo>
                  <a:lnTo>
                    <a:pt x="14" y="2"/>
                  </a:lnTo>
                  <a:lnTo>
                    <a:pt x="14" y="2"/>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8" name="Freeform 23"/>
            <p:cNvSpPr/>
            <p:nvPr>
              <p:custDataLst>
                <p:tags r:id="rId23"/>
              </p:custDataLst>
            </p:nvPr>
          </p:nvSpPr>
          <p:spPr bwMode="auto">
            <a:xfrm>
              <a:off x="4073553" y="2721170"/>
              <a:ext cx="18063" cy="18063"/>
            </a:xfrm>
            <a:custGeom>
              <a:avLst/>
              <a:gdLst>
                <a:gd name="T0" fmla="*/ 4 w 8"/>
                <a:gd name="T1" fmla="*/ 0 h 8"/>
                <a:gd name="T2" fmla="*/ 4 w 8"/>
                <a:gd name="T3" fmla="*/ 0 h 8"/>
                <a:gd name="T4" fmla="*/ 6 w 8"/>
                <a:gd name="T5" fmla="*/ 2 h 8"/>
                <a:gd name="T6" fmla="*/ 8 w 8"/>
                <a:gd name="T7" fmla="*/ 4 h 8"/>
                <a:gd name="T8" fmla="*/ 8 w 8"/>
                <a:gd name="T9" fmla="*/ 4 h 8"/>
                <a:gd name="T10" fmla="*/ 6 w 8"/>
                <a:gd name="T11" fmla="*/ 6 h 8"/>
                <a:gd name="T12" fmla="*/ 2 w 8"/>
                <a:gd name="T13" fmla="*/ 8 h 8"/>
                <a:gd name="T14" fmla="*/ 2 w 8"/>
                <a:gd name="T15" fmla="*/ 8 h 8"/>
                <a:gd name="T16" fmla="*/ 0 w 8"/>
                <a:gd name="T17" fmla="*/ 6 h 8"/>
                <a:gd name="T18" fmla="*/ 0 w 8"/>
                <a:gd name="T19" fmla="*/ 2 h 8"/>
                <a:gd name="T20" fmla="*/ 0 w 8"/>
                <a:gd name="T21" fmla="*/ 2 h 8"/>
                <a:gd name="T22" fmla="*/ 2 w 8"/>
                <a:gd name="T23" fmla="*/ 0 h 8"/>
                <a:gd name="T24" fmla="*/ 4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4" y="0"/>
                  </a:lnTo>
                  <a:lnTo>
                    <a:pt x="6" y="2"/>
                  </a:lnTo>
                  <a:lnTo>
                    <a:pt x="8" y="4"/>
                  </a:lnTo>
                  <a:lnTo>
                    <a:pt x="8" y="4"/>
                  </a:lnTo>
                  <a:lnTo>
                    <a:pt x="6" y="6"/>
                  </a:lnTo>
                  <a:lnTo>
                    <a:pt x="2" y="8"/>
                  </a:lnTo>
                  <a:lnTo>
                    <a:pt x="2" y="8"/>
                  </a:lnTo>
                  <a:lnTo>
                    <a:pt x="0" y="6"/>
                  </a:lnTo>
                  <a:lnTo>
                    <a:pt x="0" y="2"/>
                  </a:lnTo>
                  <a:lnTo>
                    <a:pt x="0" y="2"/>
                  </a:lnTo>
                  <a:lnTo>
                    <a:pt x="2" y="0"/>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29" name="Freeform 24"/>
            <p:cNvSpPr/>
            <p:nvPr>
              <p:custDataLst>
                <p:tags r:id="rId24"/>
              </p:custDataLst>
            </p:nvPr>
          </p:nvSpPr>
          <p:spPr bwMode="auto">
            <a:xfrm>
              <a:off x="4069037" y="2739232"/>
              <a:ext cx="9031" cy="9031"/>
            </a:xfrm>
            <a:custGeom>
              <a:avLst/>
              <a:gdLst>
                <a:gd name="T0" fmla="*/ 2 w 4"/>
                <a:gd name="T1" fmla="*/ 0 h 4"/>
                <a:gd name="T2" fmla="*/ 2 w 4"/>
                <a:gd name="T3" fmla="*/ 0 h 4"/>
                <a:gd name="T4" fmla="*/ 4 w 4"/>
                <a:gd name="T5" fmla="*/ 2 h 4"/>
                <a:gd name="T6" fmla="*/ 4 w 4"/>
                <a:gd name="T7" fmla="*/ 2 h 4"/>
                <a:gd name="T8" fmla="*/ 2 w 4"/>
                <a:gd name="T9" fmla="*/ 4 h 4"/>
                <a:gd name="T10" fmla="*/ 2 w 4"/>
                <a:gd name="T11" fmla="*/ 4 h 4"/>
                <a:gd name="T12" fmla="*/ 0 w 4"/>
                <a:gd name="T13" fmla="*/ 2 h 4"/>
                <a:gd name="T14" fmla="*/ 0 w 4"/>
                <a:gd name="T15" fmla="*/ 2 h 4"/>
                <a:gd name="T16" fmla="*/ 2 w 4"/>
                <a:gd name="T17" fmla="*/ 0 h 4"/>
                <a:gd name="T18" fmla="*/ 2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2" y="0"/>
                  </a:moveTo>
                  <a:lnTo>
                    <a:pt x="2" y="0"/>
                  </a:lnTo>
                  <a:lnTo>
                    <a:pt x="4" y="2"/>
                  </a:lnTo>
                  <a:lnTo>
                    <a:pt x="4" y="2"/>
                  </a:lnTo>
                  <a:lnTo>
                    <a:pt x="2" y="4"/>
                  </a:lnTo>
                  <a:lnTo>
                    <a:pt x="2" y="4"/>
                  </a:lnTo>
                  <a:lnTo>
                    <a:pt x="0" y="2"/>
                  </a:lnTo>
                  <a:lnTo>
                    <a:pt x="0" y="2"/>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1" name="Freeform 25"/>
            <p:cNvSpPr/>
            <p:nvPr>
              <p:custDataLst>
                <p:tags r:id="rId25"/>
              </p:custDataLst>
            </p:nvPr>
          </p:nvSpPr>
          <p:spPr bwMode="auto">
            <a:xfrm>
              <a:off x="4010334" y="2671498"/>
              <a:ext cx="117406" cy="27094"/>
            </a:xfrm>
            <a:custGeom>
              <a:avLst/>
              <a:gdLst>
                <a:gd name="T0" fmla="*/ 0 w 52"/>
                <a:gd name="T1" fmla="*/ 0 h 12"/>
                <a:gd name="T2" fmla="*/ 0 w 52"/>
                <a:gd name="T3" fmla="*/ 0 h 12"/>
                <a:gd name="T4" fmla="*/ 4 w 52"/>
                <a:gd name="T5" fmla="*/ 2 h 12"/>
                <a:gd name="T6" fmla="*/ 10 w 52"/>
                <a:gd name="T7" fmla="*/ 4 h 12"/>
                <a:gd name="T8" fmla="*/ 24 w 52"/>
                <a:gd name="T9" fmla="*/ 4 h 12"/>
                <a:gd name="T10" fmla="*/ 24 w 52"/>
                <a:gd name="T11" fmla="*/ 4 h 12"/>
                <a:gd name="T12" fmla="*/ 38 w 52"/>
                <a:gd name="T13" fmla="*/ 8 h 12"/>
                <a:gd name="T14" fmla="*/ 52 w 52"/>
                <a:gd name="T15" fmla="*/ 12 h 12"/>
                <a:gd name="T16" fmla="*/ 52 w 52"/>
                <a:gd name="T17" fmla="*/ 12 h 12"/>
                <a:gd name="T18" fmla="*/ 48 w 52"/>
                <a:gd name="T19" fmla="*/ 6 h 12"/>
                <a:gd name="T20" fmla="*/ 42 w 52"/>
                <a:gd name="T21" fmla="*/ 2 h 12"/>
                <a:gd name="T22" fmla="*/ 36 w 52"/>
                <a:gd name="T23" fmla="*/ 0 h 12"/>
                <a:gd name="T24" fmla="*/ 28 w 52"/>
                <a:gd name="T25" fmla="*/ 0 h 12"/>
                <a:gd name="T26" fmla="*/ 12 w 52"/>
                <a:gd name="T27" fmla="*/ 0 h 12"/>
                <a:gd name="T28" fmla="*/ 0 w 52"/>
                <a:gd name="T29" fmla="*/ 0 h 12"/>
                <a:gd name="T30" fmla="*/ 0 w 5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2">
                  <a:moveTo>
                    <a:pt x="0" y="0"/>
                  </a:moveTo>
                  <a:lnTo>
                    <a:pt x="0" y="0"/>
                  </a:lnTo>
                  <a:lnTo>
                    <a:pt x="4" y="2"/>
                  </a:lnTo>
                  <a:lnTo>
                    <a:pt x="10" y="4"/>
                  </a:lnTo>
                  <a:lnTo>
                    <a:pt x="24" y="4"/>
                  </a:lnTo>
                  <a:lnTo>
                    <a:pt x="24" y="4"/>
                  </a:lnTo>
                  <a:lnTo>
                    <a:pt x="38" y="8"/>
                  </a:lnTo>
                  <a:lnTo>
                    <a:pt x="52" y="12"/>
                  </a:lnTo>
                  <a:lnTo>
                    <a:pt x="52" y="12"/>
                  </a:lnTo>
                  <a:lnTo>
                    <a:pt x="48" y="6"/>
                  </a:lnTo>
                  <a:lnTo>
                    <a:pt x="42" y="2"/>
                  </a:lnTo>
                  <a:lnTo>
                    <a:pt x="36" y="0"/>
                  </a:lnTo>
                  <a:lnTo>
                    <a:pt x="28" y="0"/>
                  </a:lnTo>
                  <a:lnTo>
                    <a:pt x="12" y="0"/>
                  </a:lnTo>
                  <a:lnTo>
                    <a:pt x="0" y="0"/>
                  </a:lnTo>
                  <a:lnTo>
                    <a:pt x="0" y="0"/>
                  </a:lnTo>
                  <a:close/>
                </a:path>
              </a:pathLst>
            </a:custGeom>
            <a:solidFill>
              <a:srgbClr val="8270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2" name="Freeform 26"/>
            <p:cNvSpPr/>
            <p:nvPr>
              <p:custDataLst>
                <p:tags r:id="rId26"/>
              </p:custDataLst>
            </p:nvPr>
          </p:nvSpPr>
          <p:spPr bwMode="auto">
            <a:xfrm>
              <a:off x="4005818" y="2861154"/>
              <a:ext cx="108375" cy="58703"/>
            </a:xfrm>
            <a:custGeom>
              <a:avLst/>
              <a:gdLst>
                <a:gd name="T0" fmla="*/ 48 w 48"/>
                <a:gd name="T1" fmla="*/ 22 h 26"/>
                <a:gd name="T2" fmla="*/ 48 w 48"/>
                <a:gd name="T3" fmla="*/ 22 h 26"/>
                <a:gd name="T4" fmla="*/ 36 w 48"/>
                <a:gd name="T5" fmla="*/ 22 h 26"/>
                <a:gd name="T6" fmla="*/ 22 w 48"/>
                <a:gd name="T7" fmla="*/ 18 h 26"/>
                <a:gd name="T8" fmla="*/ 10 w 48"/>
                <a:gd name="T9" fmla="*/ 10 h 26"/>
                <a:gd name="T10" fmla="*/ 0 w 48"/>
                <a:gd name="T11" fmla="*/ 0 h 26"/>
                <a:gd name="T12" fmla="*/ 0 w 48"/>
                <a:gd name="T13" fmla="*/ 0 h 26"/>
                <a:gd name="T14" fmla="*/ 4 w 48"/>
                <a:gd name="T15" fmla="*/ 8 h 26"/>
                <a:gd name="T16" fmla="*/ 8 w 48"/>
                <a:gd name="T17" fmla="*/ 12 h 26"/>
                <a:gd name="T18" fmla="*/ 20 w 48"/>
                <a:gd name="T19" fmla="*/ 20 h 26"/>
                <a:gd name="T20" fmla="*/ 32 w 48"/>
                <a:gd name="T21" fmla="*/ 24 h 26"/>
                <a:gd name="T22" fmla="*/ 48 w 48"/>
                <a:gd name="T23" fmla="*/ 26 h 26"/>
                <a:gd name="T24" fmla="*/ 48 w 48"/>
                <a:gd name="T25"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6">
                  <a:moveTo>
                    <a:pt x="48" y="22"/>
                  </a:moveTo>
                  <a:lnTo>
                    <a:pt x="48" y="22"/>
                  </a:lnTo>
                  <a:lnTo>
                    <a:pt x="36" y="22"/>
                  </a:lnTo>
                  <a:lnTo>
                    <a:pt x="22" y="18"/>
                  </a:lnTo>
                  <a:lnTo>
                    <a:pt x="10" y="10"/>
                  </a:lnTo>
                  <a:lnTo>
                    <a:pt x="0" y="0"/>
                  </a:lnTo>
                  <a:lnTo>
                    <a:pt x="0" y="0"/>
                  </a:lnTo>
                  <a:lnTo>
                    <a:pt x="4" y="8"/>
                  </a:lnTo>
                  <a:lnTo>
                    <a:pt x="8" y="12"/>
                  </a:lnTo>
                  <a:lnTo>
                    <a:pt x="20" y="20"/>
                  </a:lnTo>
                  <a:lnTo>
                    <a:pt x="32" y="24"/>
                  </a:lnTo>
                  <a:lnTo>
                    <a:pt x="48" y="26"/>
                  </a:lnTo>
                  <a:lnTo>
                    <a:pt x="48" y="22"/>
                  </a:lnTo>
                  <a:close/>
                </a:path>
              </a:pathLst>
            </a:custGeom>
            <a:solidFill>
              <a:srgbClr val="E6DAC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7" name="Freeform 27"/>
            <p:cNvSpPr/>
            <p:nvPr>
              <p:custDataLst>
                <p:tags r:id="rId27"/>
              </p:custDataLst>
            </p:nvPr>
          </p:nvSpPr>
          <p:spPr bwMode="auto">
            <a:xfrm>
              <a:off x="3987756" y="2843092"/>
              <a:ext cx="27094" cy="27094"/>
            </a:xfrm>
            <a:custGeom>
              <a:avLst/>
              <a:gdLst>
                <a:gd name="T0" fmla="*/ 8 w 12"/>
                <a:gd name="T1" fmla="*/ 0 h 12"/>
                <a:gd name="T2" fmla="*/ 8 w 12"/>
                <a:gd name="T3" fmla="*/ 0 h 12"/>
                <a:gd name="T4" fmla="*/ 12 w 12"/>
                <a:gd name="T5" fmla="*/ 4 h 12"/>
                <a:gd name="T6" fmla="*/ 12 w 12"/>
                <a:gd name="T7" fmla="*/ 8 h 12"/>
                <a:gd name="T8" fmla="*/ 12 w 12"/>
                <a:gd name="T9" fmla="*/ 8 h 12"/>
                <a:gd name="T10" fmla="*/ 8 w 12"/>
                <a:gd name="T11" fmla="*/ 12 h 12"/>
                <a:gd name="T12" fmla="*/ 4 w 12"/>
                <a:gd name="T13" fmla="*/ 12 h 12"/>
                <a:gd name="T14" fmla="*/ 4 w 12"/>
                <a:gd name="T15" fmla="*/ 12 h 12"/>
                <a:gd name="T16" fmla="*/ 0 w 12"/>
                <a:gd name="T17" fmla="*/ 10 h 12"/>
                <a:gd name="T18" fmla="*/ 0 w 12"/>
                <a:gd name="T19" fmla="*/ 4 h 12"/>
                <a:gd name="T20" fmla="*/ 0 w 12"/>
                <a:gd name="T21" fmla="*/ 4 h 12"/>
                <a:gd name="T22" fmla="*/ 2 w 12"/>
                <a:gd name="T23" fmla="*/ 0 h 12"/>
                <a:gd name="T24" fmla="*/ 8 w 12"/>
                <a:gd name="T25" fmla="*/ 0 h 12"/>
                <a:gd name="T26" fmla="*/ 8 w 12"/>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8" y="0"/>
                  </a:moveTo>
                  <a:lnTo>
                    <a:pt x="8" y="0"/>
                  </a:lnTo>
                  <a:lnTo>
                    <a:pt x="12" y="4"/>
                  </a:lnTo>
                  <a:lnTo>
                    <a:pt x="12" y="8"/>
                  </a:lnTo>
                  <a:lnTo>
                    <a:pt x="12" y="8"/>
                  </a:lnTo>
                  <a:lnTo>
                    <a:pt x="8" y="12"/>
                  </a:lnTo>
                  <a:lnTo>
                    <a:pt x="4" y="12"/>
                  </a:lnTo>
                  <a:lnTo>
                    <a:pt x="4" y="12"/>
                  </a:lnTo>
                  <a:lnTo>
                    <a:pt x="0" y="10"/>
                  </a:lnTo>
                  <a:lnTo>
                    <a:pt x="0" y="4"/>
                  </a:lnTo>
                  <a:lnTo>
                    <a:pt x="0" y="4"/>
                  </a:lnTo>
                  <a:lnTo>
                    <a:pt x="2" y="0"/>
                  </a:lnTo>
                  <a:lnTo>
                    <a:pt x="8" y="0"/>
                  </a:lnTo>
                  <a:lnTo>
                    <a:pt x="8" y="0"/>
                  </a:lnTo>
                  <a:close/>
                </a:path>
              </a:pathLst>
            </a:custGeom>
            <a:solidFill>
              <a:srgbClr val="F2E1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8" name="Freeform 28"/>
            <p:cNvSpPr/>
            <p:nvPr>
              <p:custDataLst>
                <p:tags r:id="rId28"/>
              </p:custDataLst>
            </p:nvPr>
          </p:nvSpPr>
          <p:spPr bwMode="auto">
            <a:xfrm>
              <a:off x="3820678" y="2680529"/>
              <a:ext cx="54188" cy="121922"/>
            </a:xfrm>
            <a:custGeom>
              <a:avLst/>
              <a:gdLst>
                <a:gd name="T0" fmla="*/ 24 w 24"/>
                <a:gd name="T1" fmla="*/ 12 h 54"/>
                <a:gd name="T2" fmla="*/ 24 w 24"/>
                <a:gd name="T3" fmla="*/ 12 h 54"/>
                <a:gd name="T4" fmla="*/ 18 w 24"/>
                <a:gd name="T5" fmla="*/ 6 h 54"/>
                <a:gd name="T6" fmla="*/ 14 w 24"/>
                <a:gd name="T7" fmla="*/ 2 h 54"/>
                <a:gd name="T8" fmla="*/ 8 w 24"/>
                <a:gd name="T9" fmla="*/ 0 h 54"/>
                <a:gd name="T10" fmla="*/ 4 w 24"/>
                <a:gd name="T11" fmla="*/ 2 h 54"/>
                <a:gd name="T12" fmla="*/ 2 w 24"/>
                <a:gd name="T13" fmla="*/ 4 h 54"/>
                <a:gd name="T14" fmla="*/ 0 w 24"/>
                <a:gd name="T15" fmla="*/ 10 h 54"/>
                <a:gd name="T16" fmla="*/ 0 w 24"/>
                <a:gd name="T17" fmla="*/ 16 h 54"/>
                <a:gd name="T18" fmla="*/ 2 w 24"/>
                <a:gd name="T19" fmla="*/ 24 h 54"/>
                <a:gd name="T20" fmla="*/ 2 w 24"/>
                <a:gd name="T21" fmla="*/ 24 h 54"/>
                <a:gd name="T22" fmla="*/ 6 w 24"/>
                <a:gd name="T23" fmla="*/ 36 h 54"/>
                <a:gd name="T24" fmla="*/ 12 w 24"/>
                <a:gd name="T25" fmla="*/ 48 h 54"/>
                <a:gd name="T26" fmla="*/ 12 w 24"/>
                <a:gd name="T27" fmla="*/ 48 h 54"/>
                <a:gd name="T28" fmla="*/ 14 w 24"/>
                <a:gd name="T29" fmla="*/ 52 h 54"/>
                <a:gd name="T30" fmla="*/ 18 w 24"/>
                <a:gd name="T31" fmla="*/ 54 h 54"/>
                <a:gd name="T32" fmla="*/ 20 w 24"/>
                <a:gd name="T33" fmla="*/ 52 h 54"/>
                <a:gd name="T34" fmla="*/ 24 w 24"/>
                <a:gd name="T35" fmla="*/ 46 h 54"/>
                <a:gd name="T36" fmla="*/ 24 w 24"/>
                <a:gd name="T3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4">
                  <a:moveTo>
                    <a:pt x="24" y="12"/>
                  </a:moveTo>
                  <a:lnTo>
                    <a:pt x="24" y="12"/>
                  </a:lnTo>
                  <a:lnTo>
                    <a:pt x="18" y="6"/>
                  </a:lnTo>
                  <a:lnTo>
                    <a:pt x="14" y="2"/>
                  </a:lnTo>
                  <a:lnTo>
                    <a:pt x="8" y="0"/>
                  </a:lnTo>
                  <a:lnTo>
                    <a:pt x="4" y="2"/>
                  </a:lnTo>
                  <a:lnTo>
                    <a:pt x="2" y="4"/>
                  </a:lnTo>
                  <a:lnTo>
                    <a:pt x="0" y="10"/>
                  </a:lnTo>
                  <a:lnTo>
                    <a:pt x="0" y="16"/>
                  </a:lnTo>
                  <a:lnTo>
                    <a:pt x="2" y="24"/>
                  </a:lnTo>
                  <a:lnTo>
                    <a:pt x="2" y="24"/>
                  </a:lnTo>
                  <a:lnTo>
                    <a:pt x="6" y="36"/>
                  </a:lnTo>
                  <a:lnTo>
                    <a:pt x="12" y="48"/>
                  </a:lnTo>
                  <a:lnTo>
                    <a:pt x="12" y="48"/>
                  </a:lnTo>
                  <a:lnTo>
                    <a:pt x="14" y="52"/>
                  </a:lnTo>
                  <a:lnTo>
                    <a:pt x="18" y="54"/>
                  </a:lnTo>
                  <a:lnTo>
                    <a:pt x="20" y="52"/>
                  </a:lnTo>
                  <a:lnTo>
                    <a:pt x="24" y="46"/>
                  </a:lnTo>
                  <a:lnTo>
                    <a:pt x="24" y="12"/>
                  </a:lnTo>
                  <a:close/>
                </a:path>
              </a:pathLst>
            </a:custGeom>
            <a:solidFill>
              <a:srgbClr val="F2E1C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39" name="Freeform 29"/>
            <p:cNvSpPr/>
            <p:nvPr>
              <p:custDataLst>
                <p:tags r:id="rId29"/>
              </p:custDataLst>
            </p:nvPr>
          </p:nvSpPr>
          <p:spPr bwMode="auto">
            <a:xfrm>
              <a:off x="3703271" y="2910826"/>
              <a:ext cx="139984" cy="171594"/>
            </a:xfrm>
            <a:custGeom>
              <a:avLst/>
              <a:gdLst>
                <a:gd name="T0" fmla="*/ 22 w 62"/>
                <a:gd name="T1" fmla="*/ 0 h 76"/>
                <a:gd name="T2" fmla="*/ 62 w 62"/>
                <a:gd name="T3" fmla="*/ 32 h 76"/>
                <a:gd name="T4" fmla="*/ 38 w 62"/>
                <a:gd name="T5" fmla="*/ 76 h 76"/>
                <a:gd name="T6" fmla="*/ 0 w 62"/>
                <a:gd name="T7" fmla="*/ 14 h 76"/>
                <a:gd name="T8" fmla="*/ 12 w 62"/>
                <a:gd name="T9" fmla="*/ 8 h 76"/>
                <a:gd name="T10" fmla="*/ 22 w 62"/>
                <a:gd name="T11" fmla="*/ 0 h 76"/>
              </a:gdLst>
              <a:ahLst/>
              <a:cxnLst>
                <a:cxn ang="0">
                  <a:pos x="T0" y="T1"/>
                </a:cxn>
                <a:cxn ang="0">
                  <a:pos x="T2" y="T3"/>
                </a:cxn>
                <a:cxn ang="0">
                  <a:pos x="T4" y="T5"/>
                </a:cxn>
                <a:cxn ang="0">
                  <a:pos x="T6" y="T7"/>
                </a:cxn>
                <a:cxn ang="0">
                  <a:pos x="T8" y="T9"/>
                </a:cxn>
                <a:cxn ang="0">
                  <a:pos x="T10" y="T11"/>
                </a:cxn>
              </a:cxnLst>
              <a:rect l="0" t="0" r="r" b="b"/>
              <a:pathLst>
                <a:path w="62" h="76">
                  <a:moveTo>
                    <a:pt x="22" y="0"/>
                  </a:moveTo>
                  <a:lnTo>
                    <a:pt x="62" y="32"/>
                  </a:lnTo>
                  <a:lnTo>
                    <a:pt x="38" y="76"/>
                  </a:lnTo>
                  <a:lnTo>
                    <a:pt x="0" y="14"/>
                  </a:lnTo>
                  <a:lnTo>
                    <a:pt x="12" y="8"/>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0" name="Freeform 30"/>
            <p:cNvSpPr/>
            <p:nvPr>
              <p:custDataLst>
                <p:tags r:id="rId30"/>
              </p:custDataLst>
            </p:nvPr>
          </p:nvSpPr>
          <p:spPr bwMode="auto">
            <a:xfrm>
              <a:off x="3843256" y="2978561"/>
              <a:ext cx="81281" cy="85797"/>
            </a:xfrm>
            <a:custGeom>
              <a:avLst/>
              <a:gdLst>
                <a:gd name="T0" fmla="*/ 0 w 36"/>
                <a:gd name="T1" fmla="*/ 2 h 38"/>
                <a:gd name="T2" fmla="*/ 28 w 36"/>
                <a:gd name="T3" fmla="*/ 0 h 38"/>
                <a:gd name="T4" fmla="*/ 36 w 36"/>
                <a:gd name="T5" fmla="*/ 10 h 38"/>
                <a:gd name="T6" fmla="*/ 36 w 36"/>
                <a:gd name="T7" fmla="*/ 38 h 38"/>
                <a:gd name="T8" fmla="*/ 0 w 36"/>
                <a:gd name="T9" fmla="*/ 2 h 38"/>
              </a:gdLst>
              <a:ahLst/>
              <a:cxnLst>
                <a:cxn ang="0">
                  <a:pos x="T0" y="T1"/>
                </a:cxn>
                <a:cxn ang="0">
                  <a:pos x="T2" y="T3"/>
                </a:cxn>
                <a:cxn ang="0">
                  <a:pos x="T4" y="T5"/>
                </a:cxn>
                <a:cxn ang="0">
                  <a:pos x="T6" y="T7"/>
                </a:cxn>
                <a:cxn ang="0">
                  <a:pos x="T8" y="T9"/>
                </a:cxn>
              </a:cxnLst>
              <a:rect l="0" t="0" r="r" b="b"/>
              <a:pathLst>
                <a:path w="36" h="38">
                  <a:moveTo>
                    <a:pt x="0" y="2"/>
                  </a:moveTo>
                  <a:lnTo>
                    <a:pt x="28" y="0"/>
                  </a:lnTo>
                  <a:lnTo>
                    <a:pt x="36" y="10"/>
                  </a:lnTo>
                  <a:lnTo>
                    <a:pt x="36" y="38"/>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1" name="Freeform 31"/>
            <p:cNvSpPr/>
            <p:nvPr>
              <p:custDataLst>
                <p:tags r:id="rId31"/>
              </p:custDataLst>
            </p:nvPr>
          </p:nvSpPr>
          <p:spPr bwMode="auto">
            <a:xfrm>
              <a:off x="3816162" y="2978561"/>
              <a:ext cx="81281" cy="67734"/>
            </a:xfrm>
            <a:custGeom>
              <a:avLst/>
              <a:gdLst>
                <a:gd name="T0" fmla="*/ 0 w 36"/>
                <a:gd name="T1" fmla="*/ 8 h 30"/>
                <a:gd name="T2" fmla="*/ 10 w 36"/>
                <a:gd name="T3" fmla="*/ 0 h 30"/>
                <a:gd name="T4" fmla="*/ 20 w 36"/>
                <a:gd name="T5" fmla="*/ 2 h 30"/>
                <a:gd name="T6" fmla="*/ 36 w 36"/>
                <a:gd name="T7" fmla="*/ 18 h 30"/>
                <a:gd name="T8" fmla="*/ 28 w 36"/>
                <a:gd name="T9" fmla="*/ 30 h 30"/>
                <a:gd name="T10" fmla="*/ 4 w 36"/>
                <a:gd name="T11" fmla="*/ 28 h 30"/>
                <a:gd name="T12" fmla="*/ 0 w 36"/>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0" y="8"/>
                  </a:moveTo>
                  <a:lnTo>
                    <a:pt x="10" y="0"/>
                  </a:lnTo>
                  <a:lnTo>
                    <a:pt x="20" y="2"/>
                  </a:lnTo>
                  <a:lnTo>
                    <a:pt x="36" y="18"/>
                  </a:lnTo>
                  <a:lnTo>
                    <a:pt x="28" y="30"/>
                  </a:lnTo>
                  <a:lnTo>
                    <a:pt x="4" y="28"/>
                  </a:lnTo>
                  <a:lnTo>
                    <a:pt x="0" y="8"/>
                  </a:lnTo>
                  <a:close/>
                </a:path>
              </a:pathLst>
            </a:custGeom>
            <a:solidFill>
              <a:srgbClr val="CE27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2" name="Freeform 32"/>
            <p:cNvSpPr/>
            <p:nvPr>
              <p:custDataLst>
                <p:tags r:id="rId32"/>
              </p:custDataLst>
            </p:nvPr>
          </p:nvSpPr>
          <p:spPr bwMode="auto">
            <a:xfrm>
              <a:off x="3743912" y="3041779"/>
              <a:ext cx="149016" cy="690891"/>
            </a:xfrm>
            <a:custGeom>
              <a:avLst/>
              <a:gdLst>
                <a:gd name="T0" fmla="*/ 62 w 66"/>
                <a:gd name="T1" fmla="*/ 2 h 306"/>
                <a:gd name="T2" fmla="*/ 62 w 66"/>
                <a:gd name="T3" fmla="*/ 2 h 306"/>
                <a:gd name="T4" fmla="*/ 58 w 66"/>
                <a:gd name="T5" fmla="*/ 64 h 306"/>
                <a:gd name="T6" fmla="*/ 56 w 66"/>
                <a:gd name="T7" fmla="*/ 134 h 306"/>
                <a:gd name="T8" fmla="*/ 60 w 66"/>
                <a:gd name="T9" fmla="*/ 206 h 306"/>
                <a:gd name="T10" fmla="*/ 62 w 66"/>
                <a:gd name="T11" fmla="*/ 238 h 306"/>
                <a:gd name="T12" fmla="*/ 66 w 66"/>
                <a:gd name="T13" fmla="*/ 268 h 306"/>
                <a:gd name="T14" fmla="*/ 34 w 66"/>
                <a:gd name="T15" fmla="*/ 306 h 306"/>
                <a:gd name="T16" fmla="*/ 0 w 66"/>
                <a:gd name="T17" fmla="*/ 258 h 306"/>
                <a:gd name="T18" fmla="*/ 0 w 66"/>
                <a:gd name="T19" fmla="*/ 258 h 306"/>
                <a:gd name="T20" fmla="*/ 6 w 66"/>
                <a:gd name="T21" fmla="*/ 248 h 306"/>
                <a:gd name="T22" fmla="*/ 12 w 66"/>
                <a:gd name="T23" fmla="*/ 234 h 306"/>
                <a:gd name="T24" fmla="*/ 20 w 66"/>
                <a:gd name="T25" fmla="*/ 204 h 306"/>
                <a:gd name="T26" fmla="*/ 24 w 66"/>
                <a:gd name="T27" fmla="*/ 170 h 306"/>
                <a:gd name="T28" fmla="*/ 28 w 66"/>
                <a:gd name="T29" fmla="*/ 134 h 306"/>
                <a:gd name="T30" fmla="*/ 32 w 66"/>
                <a:gd name="T31" fmla="*/ 60 h 306"/>
                <a:gd name="T32" fmla="*/ 34 w 66"/>
                <a:gd name="T33" fmla="*/ 26 h 306"/>
                <a:gd name="T34" fmla="*/ 36 w 66"/>
                <a:gd name="T35" fmla="*/ 0 h 306"/>
                <a:gd name="T36" fmla="*/ 62 w 66"/>
                <a:gd name="T37" fmla="*/ 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306">
                  <a:moveTo>
                    <a:pt x="62" y="2"/>
                  </a:moveTo>
                  <a:lnTo>
                    <a:pt x="62" y="2"/>
                  </a:lnTo>
                  <a:lnTo>
                    <a:pt x="58" y="64"/>
                  </a:lnTo>
                  <a:lnTo>
                    <a:pt x="56" y="134"/>
                  </a:lnTo>
                  <a:lnTo>
                    <a:pt x="60" y="206"/>
                  </a:lnTo>
                  <a:lnTo>
                    <a:pt x="62" y="238"/>
                  </a:lnTo>
                  <a:lnTo>
                    <a:pt x="66" y="268"/>
                  </a:lnTo>
                  <a:lnTo>
                    <a:pt x="34" y="306"/>
                  </a:lnTo>
                  <a:lnTo>
                    <a:pt x="0" y="258"/>
                  </a:lnTo>
                  <a:lnTo>
                    <a:pt x="0" y="258"/>
                  </a:lnTo>
                  <a:lnTo>
                    <a:pt x="6" y="248"/>
                  </a:lnTo>
                  <a:lnTo>
                    <a:pt x="12" y="234"/>
                  </a:lnTo>
                  <a:lnTo>
                    <a:pt x="20" y="204"/>
                  </a:lnTo>
                  <a:lnTo>
                    <a:pt x="24" y="170"/>
                  </a:lnTo>
                  <a:lnTo>
                    <a:pt x="28" y="134"/>
                  </a:lnTo>
                  <a:lnTo>
                    <a:pt x="32" y="60"/>
                  </a:lnTo>
                  <a:lnTo>
                    <a:pt x="34" y="26"/>
                  </a:lnTo>
                  <a:lnTo>
                    <a:pt x="36" y="0"/>
                  </a:lnTo>
                  <a:lnTo>
                    <a:pt x="62" y="2"/>
                  </a:lnTo>
                  <a:close/>
                </a:path>
              </a:pathLst>
            </a:custGeom>
            <a:solidFill>
              <a:srgbClr val="BC337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3" name="Freeform 33"/>
            <p:cNvSpPr/>
            <p:nvPr>
              <p:custDataLst>
                <p:tags r:id="rId33"/>
              </p:custDataLst>
            </p:nvPr>
          </p:nvSpPr>
          <p:spPr bwMode="auto">
            <a:xfrm>
              <a:off x="3603928" y="2834060"/>
              <a:ext cx="1020532" cy="433500"/>
            </a:xfrm>
            <a:custGeom>
              <a:avLst/>
              <a:gdLst>
                <a:gd name="T0" fmla="*/ 234 w 452"/>
                <a:gd name="T1" fmla="*/ 112 h 192"/>
                <a:gd name="T2" fmla="*/ 86 w 452"/>
                <a:gd name="T3" fmla="*/ 66 h 192"/>
                <a:gd name="T4" fmla="*/ 86 w 452"/>
                <a:gd name="T5" fmla="*/ 66 h 192"/>
                <a:gd name="T6" fmla="*/ 70 w 452"/>
                <a:gd name="T7" fmla="*/ 62 h 192"/>
                <a:gd name="T8" fmla="*/ 54 w 452"/>
                <a:gd name="T9" fmla="*/ 62 h 192"/>
                <a:gd name="T10" fmla="*/ 40 w 452"/>
                <a:gd name="T11" fmla="*/ 64 h 192"/>
                <a:gd name="T12" fmla="*/ 28 w 452"/>
                <a:gd name="T13" fmla="*/ 70 h 192"/>
                <a:gd name="T14" fmla="*/ 16 w 452"/>
                <a:gd name="T15" fmla="*/ 76 h 192"/>
                <a:gd name="T16" fmla="*/ 8 w 452"/>
                <a:gd name="T17" fmla="*/ 86 h 192"/>
                <a:gd name="T18" fmla="*/ 2 w 452"/>
                <a:gd name="T19" fmla="*/ 94 h 192"/>
                <a:gd name="T20" fmla="*/ 0 w 452"/>
                <a:gd name="T21" fmla="*/ 104 h 192"/>
                <a:gd name="T22" fmla="*/ 0 w 452"/>
                <a:gd name="T23" fmla="*/ 104 h 192"/>
                <a:gd name="T24" fmla="*/ 0 w 452"/>
                <a:gd name="T25" fmla="*/ 118 h 192"/>
                <a:gd name="T26" fmla="*/ 0 w 452"/>
                <a:gd name="T27" fmla="*/ 126 h 192"/>
                <a:gd name="T28" fmla="*/ 4 w 452"/>
                <a:gd name="T29" fmla="*/ 134 h 192"/>
                <a:gd name="T30" fmla="*/ 8 w 452"/>
                <a:gd name="T31" fmla="*/ 140 h 192"/>
                <a:gd name="T32" fmla="*/ 14 w 452"/>
                <a:gd name="T33" fmla="*/ 148 h 192"/>
                <a:gd name="T34" fmla="*/ 22 w 452"/>
                <a:gd name="T35" fmla="*/ 154 h 192"/>
                <a:gd name="T36" fmla="*/ 32 w 452"/>
                <a:gd name="T37" fmla="*/ 158 h 192"/>
                <a:gd name="T38" fmla="*/ 200 w 452"/>
                <a:gd name="T39" fmla="*/ 188 h 192"/>
                <a:gd name="T40" fmla="*/ 200 w 452"/>
                <a:gd name="T41" fmla="*/ 188 h 192"/>
                <a:gd name="T42" fmla="*/ 222 w 452"/>
                <a:gd name="T43" fmla="*/ 192 h 192"/>
                <a:gd name="T44" fmla="*/ 242 w 452"/>
                <a:gd name="T45" fmla="*/ 192 h 192"/>
                <a:gd name="T46" fmla="*/ 250 w 452"/>
                <a:gd name="T47" fmla="*/ 190 h 192"/>
                <a:gd name="T48" fmla="*/ 260 w 452"/>
                <a:gd name="T49" fmla="*/ 186 h 192"/>
                <a:gd name="T50" fmla="*/ 268 w 452"/>
                <a:gd name="T51" fmla="*/ 182 h 192"/>
                <a:gd name="T52" fmla="*/ 278 w 452"/>
                <a:gd name="T53" fmla="*/ 176 h 192"/>
                <a:gd name="T54" fmla="*/ 452 w 452"/>
                <a:gd name="T55" fmla="*/ 28 h 192"/>
                <a:gd name="T56" fmla="*/ 422 w 452"/>
                <a:gd name="T57" fmla="*/ 0 h 192"/>
                <a:gd name="T58" fmla="*/ 422 w 452"/>
                <a:gd name="T59" fmla="*/ 0 h 192"/>
                <a:gd name="T60" fmla="*/ 366 w 452"/>
                <a:gd name="T61" fmla="*/ 32 h 192"/>
                <a:gd name="T62" fmla="*/ 316 w 452"/>
                <a:gd name="T63" fmla="*/ 62 h 192"/>
                <a:gd name="T64" fmla="*/ 274 w 452"/>
                <a:gd name="T65" fmla="*/ 88 h 192"/>
                <a:gd name="T66" fmla="*/ 234 w 452"/>
                <a:gd name="T67" fmla="*/ 112 h 192"/>
                <a:gd name="T68" fmla="*/ 234 w 452"/>
                <a:gd name="T69"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2" h="192">
                  <a:moveTo>
                    <a:pt x="234" y="112"/>
                  </a:moveTo>
                  <a:lnTo>
                    <a:pt x="86" y="66"/>
                  </a:lnTo>
                  <a:lnTo>
                    <a:pt x="86" y="66"/>
                  </a:lnTo>
                  <a:lnTo>
                    <a:pt x="70" y="62"/>
                  </a:lnTo>
                  <a:lnTo>
                    <a:pt x="54" y="62"/>
                  </a:lnTo>
                  <a:lnTo>
                    <a:pt x="40" y="64"/>
                  </a:lnTo>
                  <a:lnTo>
                    <a:pt x="28" y="70"/>
                  </a:lnTo>
                  <a:lnTo>
                    <a:pt x="16" y="76"/>
                  </a:lnTo>
                  <a:lnTo>
                    <a:pt x="8" y="86"/>
                  </a:lnTo>
                  <a:lnTo>
                    <a:pt x="2" y="94"/>
                  </a:lnTo>
                  <a:lnTo>
                    <a:pt x="0" y="104"/>
                  </a:lnTo>
                  <a:lnTo>
                    <a:pt x="0" y="104"/>
                  </a:lnTo>
                  <a:lnTo>
                    <a:pt x="0" y="118"/>
                  </a:lnTo>
                  <a:lnTo>
                    <a:pt x="0" y="126"/>
                  </a:lnTo>
                  <a:lnTo>
                    <a:pt x="4" y="134"/>
                  </a:lnTo>
                  <a:lnTo>
                    <a:pt x="8" y="140"/>
                  </a:lnTo>
                  <a:lnTo>
                    <a:pt x="14" y="148"/>
                  </a:lnTo>
                  <a:lnTo>
                    <a:pt x="22" y="154"/>
                  </a:lnTo>
                  <a:lnTo>
                    <a:pt x="32" y="158"/>
                  </a:lnTo>
                  <a:lnTo>
                    <a:pt x="200" y="188"/>
                  </a:lnTo>
                  <a:lnTo>
                    <a:pt x="200" y="188"/>
                  </a:lnTo>
                  <a:lnTo>
                    <a:pt x="222" y="192"/>
                  </a:lnTo>
                  <a:lnTo>
                    <a:pt x="242" y="192"/>
                  </a:lnTo>
                  <a:lnTo>
                    <a:pt x="250" y="190"/>
                  </a:lnTo>
                  <a:lnTo>
                    <a:pt x="260" y="186"/>
                  </a:lnTo>
                  <a:lnTo>
                    <a:pt x="268" y="182"/>
                  </a:lnTo>
                  <a:lnTo>
                    <a:pt x="278" y="176"/>
                  </a:lnTo>
                  <a:lnTo>
                    <a:pt x="452" y="28"/>
                  </a:lnTo>
                  <a:lnTo>
                    <a:pt x="422" y="0"/>
                  </a:lnTo>
                  <a:lnTo>
                    <a:pt x="422" y="0"/>
                  </a:lnTo>
                  <a:lnTo>
                    <a:pt x="366" y="32"/>
                  </a:lnTo>
                  <a:lnTo>
                    <a:pt x="316" y="62"/>
                  </a:lnTo>
                  <a:lnTo>
                    <a:pt x="274" y="88"/>
                  </a:lnTo>
                  <a:lnTo>
                    <a:pt x="234" y="112"/>
                  </a:lnTo>
                  <a:lnTo>
                    <a:pt x="234" y="112"/>
                  </a:lnTo>
                  <a:close/>
                </a:path>
              </a:pathLst>
            </a:custGeom>
            <a:solidFill>
              <a:srgbClr val="595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4" name="Freeform 34"/>
            <p:cNvSpPr/>
            <p:nvPr>
              <p:custDataLst>
                <p:tags r:id="rId34"/>
              </p:custDataLst>
            </p:nvPr>
          </p:nvSpPr>
          <p:spPr bwMode="auto">
            <a:xfrm>
              <a:off x="3603928" y="2834060"/>
              <a:ext cx="988922" cy="383828"/>
            </a:xfrm>
            <a:custGeom>
              <a:avLst/>
              <a:gdLst>
                <a:gd name="T0" fmla="*/ 234 w 438"/>
                <a:gd name="T1" fmla="*/ 112 h 170"/>
                <a:gd name="T2" fmla="*/ 86 w 438"/>
                <a:gd name="T3" fmla="*/ 66 h 170"/>
                <a:gd name="T4" fmla="*/ 86 w 438"/>
                <a:gd name="T5" fmla="*/ 66 h 170"/>
                <a:gd name="T6" fmla="*/ 70 w 438"/>
                <a:gd name="T7" fmla="*/ 62 h 170"/>
                <a:gd name="T8" fmla="*/ 54 w 438"/>
                <a:gd name="T9" fmla="*/ 62 h 170"/>
                <a:gd name="T10" fmla="*/ 40 w 438"/>
                <a:gd name="T11" fmla="*/ 64 h 170"/>
                <a:gd name="T12" fmla="*/ 28 w 438"/>
                <a:gd name="T13" fmla="*/ 70 h 170"/>
                <a:gd name="T14" fmla="*/ 16 w 438"/>
                <a:gd name="T15" fmla="*/ 76 h 170"/>
                <a:gd name="T16" fmla="*/ 8 w 438"/>
                <a:gd name="T17" fmla="*/ 86 h 170"/>
                <a:gd name="T18" fmla="*/ 2 w 438"/>
                <a:gd name="T19" fmla="*/ 94 h 170"/>
                <a:gd name="T20" fmla="*/ 0 w 438"/>
                <a:gd name="T21" fmla="*/ 104 h 170"/>
                <a:gd name="T22" fmla="*/ 0 w 438"/>
                <a:gd name="T23" fmla="*/ 104 h 170"/>
                <a:gd name="T24" fmla="*/ 0 w 438"/>
                <a:gd name="T25" fmla="*/ 108 h 170"/>
                <a:gd name="T26" fmla="*/ 0 w 438"/>
                <a:gd name="T27" fmla="*/ 108 h 170"/>
                <a:gd name="T28" fmla="*/ 4 w 438"/>
                <a:gd name="T29" fmla="*/ 116 h 170"/>
                <a:gd name="T30" fmla="*/ 10 w 438"/>
                <a:gd name="T31" fmla="*/ 124 h 170"/>
                <a:gd name="T32" fmla="*/ 18 w 438"/>
                <a:gd name="T33" fmla="*/ 130 h 170"/>
                <a:gd name="T34" fmla="*/ 28 w 438"/>
                <a:gd name="T35" fmla="*/ 136 h 170"/>
                <a:gd name="T36" fmla="*/ 196 w 438"/>
                <a:gd name="T37" fmla="*/ 166 h 170"/>
                <a:gd name="T38" fmla="*/ 196 w 438"/>
                <a:gd name="T39" fmla="*/ 166 h 170"/>
                <a:gd name="T40" fmla="*/ 218 w 438"/>
                <a:gd name="T41" fmla="*/ 170 h 170"/>
                <a:gd name="T42" fmla="*/ 238 w 438"/>
                <a:gd name="T43" fmla="*/ 170 h 170"/>
                <a:gd name="T44" fmla="*/ 248 w 438"/>
                <a:gd name="T45" fmla="*/ 168 h 170"/>
                <a:gd name="T46" fmla="*/ 256 w 438"/>
                <a:gd name="T47" fmla="*/ 164 h 170"/>
                <a:gd name="T48" fmla="*/ 266 w 438"/>
                <a:gd name="T49" fmla="*/ 160 h 170"/>
                <a:gd name="T50" fmla="*/ 274 w 438"/>
                <a:gd name="T51" fmla="*/ 154 h 170"/>
                <a:gd name="T52" fmla="*/ 438 w 438"/>
                <a:gd name="T53" fmla="*/ 14 h 170"/>
                <a:gd name="T54" fmla="*/ 422 w 438"/>
                <a:gd name="T55" fmla="*/ 0 h 170"/>
                <a:gd name="T56" fmla="*/ 422 w 438"/>
                <a:gd name="T57" fmla="*/ 0 h 170"/>
                <a:gd name="T58" fmla="*/ 366 w 438"/>
                <a:gd name="T59" fmla="*/ 32 h 170"/>
                <a:gd name="T60" fmla="*/ 316 w 438"/>
                <a:gd name="T61" fmla="*/ 62 h 170"/>
                <a:gd name="T62" fmla="*/ 274 w 438"/>
                <a:gd name="T63" fmla="*/ 88 h 170"/>
                <a:gd name="T64" fmla="*/ 234 w 438"/>
                <a:gd name="T65" fmla="*/ 112 h 170"/>
                <a:gd name="T66" fmla="*/ 234 w 438"/>
                <a:gd name="T67"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170">
                  <a:moveTo>
                    <a:pt x="234" y="112"/>
                  </a:moveTo>
                  <a:lnTo>
                    <a:pt x="86" y="66"/>
                  </a:lnTo>
                  <a:lnTo>
                    <a:pt x="86" y="66"/>
                  </a:lnTo>
                  <a:lnTo>
                    <a:pt x="70" y="62"/>
                  </a:lnTo>
                  <a:lnTo>
                    <a:pt x="54" y="62"/>
                  </a:lnTo>
                  <a:lnTo>
                    <a:pt x="40" y="64"/>
                  </a:lnTo>
                  <a:lnTo>
                    <a:pt x="28" y="70"/>
                  </a:lnTo>
                  <a:lnTo>
                    <a:pt x="16" y="76"/>
                  </a:lnTo>
                  <a:lnTo>
                    <a:pt x="8" y="86"/>
                  </a:lnTo>
                  <a:lnTo>
                    <a:pt x="2" y="94"/>
                  </a:lnTo>
                  <a:lnTo>
                    <a:pt x="0" y="104"/>
                  </a:lnTo>
                  <a:lnTo>
                    <a:pt x="0" y="104"/>
                  </a:lnTo>
                  <a:lnTo>
                    <a:pt x="0" y="108"/>
                  </a:lnTo>
                  <a:lnTo>
                    <a:pt x="0" y="108"/>
                  </a:lnTo>
                  <a:lnTo>
                    <a:pt x="4" y="116"/>
                  </a:lnTo>
                  <a:lnTo>
                    <a:pt x="10" y="124"/>
                  </a:lnTo>
                  <a:lnTo>
                    <a:pt x="18" y="130"/>
                  </a:lnTo>
                  <a:lnTo>
                    <a:pt x="28" y="136"/>
                  </a:lnTo>
                  <a:lnTo>
                    <a:pt x="196" y="166"/>
                  </a:lnTo>
                  <a:lnTo>
                    <a:pt x="196" y="166"/>
                  </a:lnTo>
                  <a:lnTo>
                    <a:pt x="218" y="170"/>
                  </a:lnTo>
                  <a:lnTo>
                    <a:pt x="238" y="170"/>
                  </a:lnTo>
                  <a:lnTo>
                    <a:pt x="248" y="168"/>
                  </a:lnTo>
                  <a:lnTo>
                    <a:pt x="256" y="164"/>
                  </a:lnTo>
                  <a:lnTo>
                    <a:pt x="266" y="160"/>
                  </a:lnTo>
                  <a:lnTo>
                    <a:pt x="274" y="154"/>
                  </a:lnTo>
                  <a:lnTo>
                    <a:pt x="438" y="14"/>
                  </a:lnTo>
                  <a:lnTo>
                    <a:pt x="422" y="0"/>
                  </a:lnTo>
                  <a:lnTo>
                    <a:pt x="422" y="0"/>
                  </a:lnTo>
                  <a:lnTo>
                    <a:pt x="366" y="32"/>
                  </a:lnTo>
                  <a:lnTo>
                    <a:pt x="316" y="62"/>
                  </a:lnTo>
                  <a:lnTo>
                    <a:pt x="274" y="88"/>
                  </a:lnTo>
                  <a:lnTo>
                    <a:pt x="234" y="112"/>
                  </a:lnTo>
                  <a:lnTo>
                    <a:pt x="234" y="112"/>
                  </a:lnTo>
                  <a:close/>
                </a:path>
              </a:pathLst>
            </a:custGeom>
            <a:solidFill>
              <a:srgbClr val="6F768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5" name="Freeform 35"/>
            <p:cNvSpPr/>
            <p:nvPr>
              <p:custDataLst>
                <p:tags r:id="rId35"/>
              </p:custDataLst>
            </p:nvPr>
          </p:nvSpPr>
          <p:spPr bwMode="auto">
            <a:xfrm>
              <a:off x="4556725" y="2766326"/>
              <a:ext cx="221266" cy="121922"/>
            </a:xfrm>
            <a:custGeom>
              <a:avLst/>
              <a:gdLst>
                <a:gd name="T0" fmla="*/ 0 w 98"/>
                <a:gd name="T1" fmla="*/ 30 h 54"/>
                <a:gd name="T2" fmla="*/ 28 w 98"/>
                <a:gd name="T3" fmla="*/ 12 h 54"/>
                <a:gd name="T4" fmla="*/ 98 w 98"/>
                <a:gd name="T5" fmla="*/ 0 h 54"/>
                <a:gd name="T6" fmla="*/ 78 w 98"/>
                <a:gd name="T7" fmla="*/ 20 h 54"/>
                <a:gd name="T8" fmla="*/ 50 w 98"/>
                <a:gd name="T9" fmla="*/ 32 h 54"/>
                <a:gd name="T10" fmla="*/ 28 w 98"/>
                <a:gd name="T11" fmla="*/ 54 h 54"/>
                <a:gd name="T12" fmla="*/ 0 w 98"/>
                <a:gd name="T13" fmla="*/ 30 h 54"/>
              </a:gdLst>
              <a:ahLst/>
              <a:cxnLst>
                <a:cxn ang="0">
                  <a:pos x="T0" y="T1"/>
                </a:cxn>
                <a:cxn ang="0">
                  <a:pos x="T2" y="T3"/>
                </a:cxn>
                <a:cxn ang="0">
                  <a:pos x="T4" y="T5"/>
                </a:cxn>
                <a:cxn ang="0">
                  <a:pos x="T6" y="T7"/>
                </a:cxn>
                <a:cxn ang="0">
                  <a:pos x="T8" y="T9"/>
                </a:cxn>
                <a:cxn ang="0">
                  <a:pos x="T10" y="T11"/>
                </a:cxn>
                <a:cxn ang="0">
                  <a:pos x="T12" y="T13"/>
                </a:cxn>
              </a:cxnLst>
              <a:rect l="0" t="0" r="r" b="b"/>
              <a:pathLst>
                <a:path w="98" h="54">
                  <a:moveTo>
                    <a:pt x="0" y="30"/>
                  </a:moveTo>
                  <a:lnTo>
                    <a:pt x="28" y="12"/>
                  </a:lnTo>
                  <a:lnTo>
                    <a:pt x="98" y="0"/>
                  </a:lnTo>
                  <a:lnTo>
                    <a:pt x="78" y="20"/>
                  </a:lnTo>
                  <a:lnTo>
                    <a:pt x="50" y="32"/>
                  </a:lnTo>
                  <a:lnTo>
                    <a:pt x="28" y="54"/>
                  </a:lnTo>
                  <a:lnTo>
                    <a:pt x="0" y="30"/>
                  </a:lnTo>
                  <a:close/>
                </a:path>
              </a:pathLst>
            </a:custGeom>
            <a:solidFill>
              <a:srgbClr val="F7ECD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6" name="Freeform 36"/>
            <p:cNvSpPr/>
            <p:nvPr>
              <p:custDataLst>
                <p:tags r:id="rId36"/>
              </p:custDataLst>
            </p:nvPr>
          </p:nvSpPr>
          <p:spPr bwMode="auto">
            <a:xfrm>
              <a:off x="3310412" y="4906733"/>
              <a:ext cx="550906" cy="234813"/>
            </a:xfrm>
            <a:custGeom>
              <a:avLst/>
              <a:gdLst>
                <a:gd name="T0" fmla="*/ 36 w 244"/>
                <a:gd name="T1" fmla="*/ 2 h 104"/>
                <a:gd name="T2" fmla="*/ 26 w 244"/>
                <a:gd name="T3" fmla="*/ 32 h 104"/>
                <a:gd name="T4" fmla="*/ 26 w 244"/>
                <a:gd name="T5" fmla="*/ 32 h 104"/>
                <a:gd name="T6" fmla="*/ 18 w 244"/>
                <a:gd name="T7" fmla="*/ 48 h 104"/>
                <a:gd name="T8" fmla="*/ 10 w 244"/>
                <a:gd name="T9" fmla="*/ 66 h 104"/>
                <a:gd name="T10" fmla="*/ 0 w 244"/>
                <a:gd name="T11" fmla="*/ 102 h 104"/>
                <a:gd name="T12" fmla="*/ 242 w 244"/>
                <a:gd name="T13" fmla="*/ 104 h 104"/>
                <a:gd name="T14" fmla="*/ 242 w 244"/>
                <a:gd name="T15" fmla="*/ 104 h 104"/>
                <a:gd name="T16" fmla="*/ 244 w 244"/>
                <a:gd name="T17" fmla="*/ 92 h 104"/>
                <a:gd name="T18" fmla="*/ 242 w 244"/>
                <a:gd name="T19" fmla="*/ 80 h 104"/>
                <a:gd name="T20" fmla="*/ 238 w 244"/>
                <a:gd name="T21" fmla="*/ 72 h 104"/>
                <a:gd name="T22" fmla="*/ 230 w 244"/>
                <a:gd name="T23" fmla="*/ 64 h 104"/>
                <a:gd name="T24" fmla="*/ 222 w 244"/>
                <a:gd name="T25" fmla="*/ 60 h 104"/>
                <a:gd name="T26" fmla="*/ 210 w 244"/>
                <a:gd name="T27" fmla="*/ 54 h 104"/>
                <a:gd name="T28" fmla="*/ 186 w 244"/>
                <a:gd name="T29" fmla="*/ 48 h 104"/>
                <a:gd name="T30" fmla="*/ 138 w 244"/>
                <a:gd name="T31" fmla="*/ 38 h 104"/>
                <a:gd name="T32" fmla="*/ 128 w 244"/>
                <a:gd name="T33" fmla="*/ 36 h 104"/>
                <a:gd name="T34" fmla="*/ 122 w 244"/>
                <a:gd name="T35" fmla="*/ 32 h 104"/>
                <a:gd name="T36" fmla="*/ 116 w 244"/>
                <a:gd name="T37" fmla="*/ 28 h 104"/>
                <a:gd name="T38" fmla="*/ 112 w 244"/>
                <a:gd name="T39" fmla="*/ 24 h 104"/>
                <a:gd name="T40" fmla="*/ 118 w 244"/>
                <a:gd name="T41" fmla="*/ 0 h 104"/>
                <a:gd name="T42" fmla="*/ 36 w 244"/>
                <a:gd name="T4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104">
                  <a:moveTo>
                    <a:pt x="36" y="2"/>
                  </a:moveTo>
                  <a:lnTo>
                    <a:pt x="26" y="32"/>
                  </a:lnTo>
                  <a:lnTo>
                    <a:pt x="26" y="32"/>
                  </a:lnTo>
                  <a:lnTo>
                    <a:pt x="18" y="48"/>
                  </a:lnTo>
                  <a:lnTo>
                    <a:pt x="10" y="66"/>
                  </a:lnTo>
                  <a:lnTo>
                    <a:pt x="0" y="102"/>
                  </a:lnTo>
                  <a:lnTo>
                    <a:pt x="242" y="104"/>
                  </a:lnTo>
                  <a:lnTo>
                    <a:pt x="242" y="104"/>
                  </a:lnTo>
                  <a:lnTo>
                    <a:pt x="244" y="92"/>
                  </a:lnTo>
                  <a:lnTo>
                    <a:pt x="242" y="80"/>
                  </a:lnTo>
                  <a:lnTo>
                    <a:pt x="238" y="72"/>
                  </a:lnTo>
                  <a:lnTo>
                    <a:pt x="230" y="64"/>
                  </a:lnTo>
                  <a:lnTo>
                    <a:pt x="222" y="60"/>
                  </a:lnTo>
                  <a:lnTo>
                    <a:pt x="210" y="54"/>
                  </a:lnTo>
                  <a:lnTo>
                    <a:pt x="186" y="48"/>
                  </a:lnTo>
                  <a:lnTo>
                    <a:pt x="138" y="38"/>
                  </a:lnTo>
                  <a:lnTo>
                    <a:pt x="128" y="36"/>
                  </a:lnTo>
                  <a:lnTo>
                    <a:pt x="122" y="32"/>
                  </a:lnTo>
                  <a:lnTo>
                    <a:pt x="116" y="28"/>
                  </a:lnTo>
                  <a:lnTo>
                    <a:pt x="112" y="24"/>
                  </a:lnTo>
                  <a:lnTo>
                    <a:pt x="118" y="0"/>
                  </a:lnTo>
                  <a:lnTo>
                    <a:pt x="36" y="2"/>
                  </a:lnTo>
                  <a:close/>
                </a:path>
              </a:pathLst>
            </a:custGeom>
            <a:solidFill>
              <a:srgbClr val="6B351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7" name="Freeform 37"/>
            <p:cNvSpPr/>
            <p:nvPr>
              <p:custDataLst>
                <p:tags r:id="rId37"/>
              </p:custDataLst>
            </p:nvPr>
          </p:nvSpPr>
          <p:spPr bwMode="auto">
            <a:xfrm>
              <a:off x="3369115" y="4906733"/>
              <a:ext cx="207719" cy="85797"/>
            </a:xfrm>
            <a:custGeom>
              <a:avLst/>
              <a:gdLst>
                <a:gd name="T0" fmla="*/ 10 w 92"/>
                <a:gd name="T1" fmla="*/ 2 h 38"/>
                <a:gd name="T2" fmla="*/ 0 w 92"/>
                <a:gd name="T3" fmla="*/ 32 h 38"/>
                <a:gd name="T4" fmla="*/ 0 w 92"/>
                <a:gd name="T5" fmla="*/ 32 h 38"/>
                <a:gd name="T6" fmla="*/ 0 w 92"/>
                <a:gd name="T7" fmla="*/ 32 h 38"/>
                <a:gd name="T8" fmla="*/ 20 w 92"/>
                <a:gd name="T9" fmla="*/ 36 h 38"/>
                <a:gd name="T10" fmla="*/ 42 w 92"/>
                <a:gd name="T11" fmla="*/ 38 h 38"/>
                <a:gd name="T12" fmla="*/ 54 w 92"/>
                <a:gd name="T13" fmla="*/ 38 h 38"/>
                <a:gd name="T14" fmla="*/ 64 w 92"/>
                <a:gd name="T15" fmla="*/ 36 h 38"/>
                <a:gd name="T16" fmla="*/ 76 w 92"/>
                <a:gd name="T17" fmla="*/ 30 h 38"/>
                <a:gd name="T18" fmla="*/ 86 w 92"/>
                <a:gd name="T19" fmla="*/ 24 h 38"/>
                <a:gd name="T20" fmla="*/ 86 w 92"/>
                <a:gd name="T21" fmla="*/ 24 h 38"/>
                <a:gd name="T22" fmla="*/ 92 w 92"/>
                <a:gd name="T23" fmla="*/ 0 h 38"/>
                <a:gd name="T24" fmla="*/ 10 w 92"/>
                <a:gd name="T2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38">
                  <a:moveTo>
                    <a:pt x="10" y="2"/>
                  </a:moveTo>
                  <a:lnTo>
                    <a:pt x="0" y="32"/>
                  </a:lnTo>
                  <a:lnTo>
                    <a:pt x="0" y="32"/>
                  </a:lnTo>
                  <a:lnTo>
                    <a:pt x="0" y="32"/>
                  </a:lnTo>
                  <a:lnTo>
                    <a:pt x="20" y="36"/>
                  </a:lnTo>
                  <a:lnTo>
                    <a:pt x="42" y="38"/>
                  </a:lnTo>
                  <a:lnTo>
                    <a:pt x="54" y="38"/>
                  </a:lnTo>
                  <a:lnTo>
                    <a:pt x="64" y="36"/>
                  </a:lnTo>
                  <a:lnTo>
                    <a:pt x="76" y="30"/>
                  </a:lnTo>
                  <a:lnTo>
                    <a:pt x="86" y="24"/>
                  </a:lnTo>
                  <a:lnTo>
                    <a:pt x="86" y="24"/>
                  </a:lnTo>
                  <a:lnTo>
                    <a:pt x="92" y="0"/>
                  </a:lnTo>
                  <a:lnTo>
                    <a:pt x="10" y="2"/>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8" name="Freeform 38"/>
            <p:cNvSpPr/>
            <p:nvPr>
              <p:custDataLst>
                <p:tags r:id="rId38"/>
              </p:custDataLst>
            </p:nvPr>
          </p:nvSpPr>
          <p:spPr bwMode="auto">
            <a:xfrm>
              <a:off x="3310412" y="5114452"/>
              <a:ext cx="550906" cy="27094"/>
            </a:xfrm>
            <a:custGeom>
              <a:avLst/>
              <a:gdLst>
                <a:gd name="T0" fmla="*/ 2 w 244"/>
                <a:gd name="T1" fmla="*/ 0 h 12"/>
                <a:gd name="T2" fmla="*/ 2 w 244"/>
                <a:gd name="T3" fmla="*/ 0 h 12"/>
                <a:gd name="T4" fmla="*/ 0 w 244"/>
                <a:gd name="T5" fmla="*/ 10 h 12"/>
                <a:gd name="T6" fmla="*/ 242 w 244"/>
                <a:gd name="T7" fmla="*/ 12 h 12"/>
                <a:gd name="T8" fmla="*/ 242 w 244"/>
                <a:gd name="T9" fmla="*/ 12 h 12"/>
                <a:gd name="T10" fmla="*/ 244 w 244"/>
                <a:gd name="T11" fmla="*/ 6 h 12"/>
                <a:gd name="T12" fmla="*/ 244 w 244"/>
                <a:gd name="T13" fmla="*/ 0 h 12"/>
                <a:gd name="T14" fmla="*/ 2 w 24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2">
                  <a:moveTo>
                    <a:pt x="2" y="0"/>
                  </a:moveTo>
                  <a:lnTo>
                    <a:pt x="2" y="0"/>
                  </a:lnTo>
                  <a:lnTo>
                    <a:pt x="0" y="10"/>
                  </a:lnTo>
                  <a:lnTo>
                    <a:pt x="242" y="12"/>
                  </a:lnTo>
                  <a:lnTo>
                    <a:pt x="242" y="12"/>
                  </a:lnTo>
                  <a:lnTo>
                    <a:pt x="244" y="6"/>
                  </a:lnTo>
                  <a:lnTo>
                    <a:pt x="244" y="0"/>
                  </a:lnTo>
                  <a:lnTo>
                    <a:pt x="2" y="0"/>
                  </a:lnTo>
                  <a:close/>
                </a:path>
              </a:pathLst>
            </a:custGeom>
            <a:solidFill>
              <a:srgbClr val="8C856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49" name="Freeform 39"/>
            <p:cNvSpPr/>
            <p:nvPr>
              <p:custDataLst>
                <p:tags r:id="rId39"/>
              </p:custDataLst>
            </p:nvPr>
          </p:nvSpPr>
          <p:spPr bwMode="auto">
            <a:xfrm>
              <a:off x="4154834" y="2590217"/>
              <a:ext cx="2542298" cy="2533267"/>
            </a:xfrm>
            <a:custGeom>
              <a:avLst/>
              <a:gdLst>
                <a:gd name="T0" fmla="*/ 740 w 1126"/>
                <a:gd name="T1" fmla="*/ 28 h 1122"/>
                <a:gd name="T2" fmla="*/ 818 w 1126"/>
                <a:gd name="T3" fmla="*/ 62 h 1122"/>
                <a:gd name="T4" fmla="*/ 890 w 1126"/>
                <a:gd name="T5" fmla="*/ 104 h 1122"/>
                <a:gd name="T6" fmla="*/ 954 w 1126"/>
                <a:gd name="T7" fmla="*/ 156 h 1122"/>
                <a:gd name="T8" fmla="*/ 1008 w 1126"/>
                <a:gd name="T9" fmla="*/ 218 h 1122"/>
                <a:gd name="T10" fmla="*/ 1052 w 1126"/>
                <a:gd name="T11" fmla="*/ 284 h 1122"/>
                <a:gd name="T12" fmla="*/ 1086 w 1126"/>
                <a:gd name="T13" fmla="*/ 358 h 1122"/>
                <a:gd name="T14" fmla="*/ 1110 w 1126"/>
                <a:gd name="T15" fmla="*/ 434 h 1122"/>
                <a:gd name="T16" fmla="*/ 1124 w 1126"/>
                <a:gd name="T17" fmla="*/ 516 h 1122"/>
                <a:gd name="T18" fmla="*/ 1124 w 1126"/>
                <a:gd name="T19" fmla="*/ 598 h 1122"/>
                <a:gd name="T20" fmla="*/ 1112 w 1126"/>
                <a:gd name="T21" fmla="*/ 682 h 1122"/>
                <a:gd name="T22" fmla="*/ 1096 w 1126"/>
                <a:gd name="T23" fmla="*/ 738 h 1122"/>
                <a:gd name="T24" fmla="*/ 1064 w 1126"/>
                <a:gd name="T25" fmla="*/ 816 h 1122"/>
                <a:gd name="T26" fmla="*/ 1020 w 1126"/>
                <a:gd name="T27" fmla="*/ 888 h 1122"/>
                <a:gd name="T28" fmla="*/ 968 w 1126"/>
                <a:gd name="T29" fmla="*/ 950 h 1122"/>
                <a:gd name="T30" fmla="*/ 908 w 1126"/>
                <a:gd name="T31" fmla="*/ 1004 h 1122"/>
                <a:gd name="T32" fmla="*/ 840 w 1126"/>
                <a:gd name="T33" fmla="*/ 1048 h 1122"/>
                <a:gd name="T34" fmla="*/ 766 w 1126"/>
                <a:gd name="T35" fmla="*/ 1084 h 1122"/>
                <a:gd name="T36" fmla="*/ 690 w 1126"/>
                <a:gd name="T37" fmla="*/ 1108 h 1122"/>
                <a:gd name="T38" fmla="*/ 608 w 1126"/>
                <a:gd name="T39" fmla="*/ 1120 h 1122"/>
                <a:gd name="T40" fmla="*/ 524 w 1126"/>
                <a:gd name="T41" fmla="*/ 1120 h 1122"/>
                <a:gd name="T42" fmla="*/ 440 w 1126"/>
                <a:gd name="T43" fmla="*/ 1108 h 1122"/>
                <a:gd name="T44" fmla="*/ 384 w 1126"/>
                <a:gd name="T45" fmla="*/ 1094 h 1122"/>
                <a:gd name="T46" fmla="*/ 306 w 1126"/>
                <a:gd name="T47" fmla="*/ 1060 h 1122"/>
                <a:gd name="T48" fmla="*/ 236 w 1126"/>
                <a:gd name="T49" fmla="*/ 1018 h 1122"/>
                <a:gd name="T50" fmla="*/ 172 w 1126"/>
                <a:gd name="T51" fmla="*/ 964 h 1122"/>
                <a:gd name="T52" fmla="*/ 118 w 1126"/>
                <a:gd name="T53" fmla="*/ 904 h 1122"/>
                <a:gd name="T54" fmla="*/ 72 w 1126"/>
                <a:gd name="T55" fmla="*/ 838 h 1122"/>
                <a:gd name="T56" fmla="*/ 38 w 1126"/>
                <a:gd name="T57" fmla="*/ 764 h 1122"/>
                <a:gd name="T58" fmla="*/ 14 w 1126"/>
                <a:gd name="T59" fmla="*/ 686 h 1122"/>
                <a:gd name="T60" fmla="*/ 2 w 1126"/>
                <a:gd name="T61" fmla="*/ 606 h 1122"/>
                <a:gd name="T62" fmla="*/ 2 w 1126"/>
                <a:gd name="T63" fmla="*/ 524 h 1122"/>
                <a:gd name="T64" fmla="*/ 14 w 1126"/>
                <a:gd name="T65" fmla="*/ 440 h 1122"/>
                <a:gd name="T66" fmla="*/ 28 w 1126"/>
                <a:gd name="T67" fmla="*/ 384 h 1122"/>
                <a:gd name="T68" fmla="*/ 62 w 1126"/>
                <a:gd name="T69" fmla="*/ 306 h 1122"/>
                <a:gd name="T70" fmla="*/ 104 w 1126"/>
                <a:gd name="T71" fmla="*/ 234 h 1122"/>
                <a:gd name="T72" fmla="*/ 158 w 1126"/>
                <a:gd name="T73" fmla="*/ 172 h 1122"/>
                <a:gd name="T74" fmla="*/ 218 w 1126"/>
                <a:gd name="T75" fmla="*/ 118 h 1122"/>
                <a:gd name="T76" fmla="*/ 286 w 1126"/>
                <a:gd name="T77" fmla="*/ 72 h 1122"/>
                <a:gd name="T78" fmla="*/ 358 w 1126"/>
                <a:gd name="T79" fmla="*/ 38 h 1122"/>
                <a:gd name="T80" fmla="*/ 436 w 1126"/>
                <a:gd name="T81" fmla="*/ 14 h 1122"/>
                <a:gd name="T82" fmla="*/ 518 w 1126"/>
                <a:gd name="T83" fmla="*/ 2 h 1122"/>
                <a:gd name="T84" fmla="*/ 600 w 1126"/>
                <a:gd name="T85" fmla="*/ 0 h 1122"/>
                <a:gd name="T86" fmla="*/ 684 w 1126"/>
                <a:gd name="T87" fmla="*/ 14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6" h="1122">
                  <a:moveTo>
                    <a:pt x="712" y="20"/>
                  </a:moveTo>
                  <a:lnTo>
                    <a:pt x="712" y="20"/>
                  </a:lnTo>
                  <a:lnTo>
                    <a:pt x="740" y="28"/>
                  </a:lnTo>
                  <a:lnTo>
                    <a:pt x="768" y="38"/>
                  </a:lnTo>
                  <a:lnTo>
                    <a:pt x="794" y="50"/>
                  </a:lnTo>
                  <a:lnTo>
                    <a:pt x="818" y="62"/>
                  </a:lnTo>
                  <a:lnTo>
                    <a:pt x="844" y="74"/>
                  </a:lnTo>
                  <a:lnTo>
                    <a:pt x="868" y="88"/>
                  </a:lnTo>
                  <a:lnTo>
                    <a:pt x="890" y="104"/>
                  </a:lnTo>
                  <a:lnTo>
                    <a:pt x="912" y="120"/>
                  </a:lnTo>
                  <a:lnTo>
                    <a:pt x="932" y="138"/>
                  </a:lnTo>
                  <a:lnTo>
                    <a:pt x="954" y="156"/>
                  </a:lnTo>
                  <a:lnTo>
                    <a:pt x="972" y="176"/>
                  </a:lnTo>
                  <a:lnTo>
                    <a:pt x="990" y="196"/>
                  </a:lnTo>
                  <a:lnTo>
                    <a:pt x="1008" y="218"/>
                  </a:lnTo>
                  <a:lnTo>
                    <a:pt x="1024" y="238"/>
                  </a:lnTo>
                  <a:lnTo>
                    <a:pt x="1038" y="262"/>
                  </a:lnTo>
                  <a:lnTo>
                    <a:pt x="1052" y="284"/>
                  </a:lnTo>
                  <a:lnTo>
                    <a:pt x="1064" y="308"/>
                  </a:lnTo>
                  <a:lnTo>
                    <a:pt x="1076" y="332"/>
                  </a:lnTo>
                  <a:lnTo>
                    <a:pt x="1086" y="358"/>
                  </a:lnTo>
                  <a:lnTo>
                    <a:pt x="1096" y="382"/>
                  </a:lnTo>
                  <a:lnTo>
                    <a:pt x="1104" y="408"/>
                  </a:lnTo>
                  <a:lnTo>
                    <a:pt x="1110" y="434"/>
                  </a:lnTo>
                  <a:lnTo>
                    <a:pt x="1116" y="462"/>
                  </a:lnTo>
                  <a:lnTo>
                    <a:pt x="1120" y="488"/>
                  </a:lnTo>
                  <a:lnTo>
                    <a:pt x="1124" y="516"/>
                  </a:lnTo>
                  <a:lnTo>
                    <a:pt x="1126" y="542"/>
                  </a:lnTo>
                  <a:lnTo>
                    <a:pt x="1126" y="570"/>
                  </a:lnTo>
                  <a:lnTo>
                    <a:pt x="1124" y="598"/>
                  </a:lnTo>
                  <a:lnTo>
                    <a:pt x="1122" y="626"/>
                  </a:lnTo>
                  <a:lnTo>
                    <a:pt x="1118" y="654"/>
                  </a:lnTo>
                  <a:lnTo>
                    <a:pt x="1112" y="682"/>
                  </a:lnTo>
                  <a:lnTo>
                    <a:pt x="1104" y="710"/>
                  </a:lnTo>
                  <a:lnTo>
                    <a:pt x="1104" y="710"/>
                  </a:lnTo>
                  <a:lnTo>
                    <a:pt x="1096" y="738"/>
                  </a:lnTo>
                  <a:lnTo>
                    <a:pt x="1086" y="764"/>
                  </a:lnTo>
                  <a:lnTo>
                    <a:pt x="1076" y="792"/>
                  </a:lnTo>
                  <a:lnTo>
                    <a:pt x="1064" y="816"/>
                  </a:lnTo>
                  <a:lnTo>
                    <a:pt x="1050" y="840"/>
                  </a:lnTo>
                  <a:lnTo>
                    <a:pt x="1036" y="864"/>
                  </a:lnTo>
                  <a:lnTo>
                    <a:pt x="1020" y="888"/>
                  </a:lnTo>
                  <a:lnTo>
                    <a:pt x="1004" y="910"/>
                  </a:lnTo>
                  <a:lnTo>
                    <a:pt x="986" y="930"/>
                  </a:lnTo>
                  <a:lnTo>
                    <a:pt x="968" y="950"/>
                  </a:lnTo>
                  <a:lnTo>
                    <a:pt x="948" y="970"/>
                  </a:lnTo>
                  <a:lnTo>
                    <a:pt x="928" y="988"/>
                  </a:lnTo>
                  <a:lnTo>
                    <a:pt x="908" y="1004"/>
                  </a:lnTo>
                  <a:lnTo>
                    <a:pt x="886" y="1020"/>
                  </a:lnTo>
                  <a:lnTo>
                    <a:pt x="864" y="1036"/>
                  </a:lnTo>
                  <a:lnTo>
                    <a:pt x="840" y="1048"/>
                  </a:lnTo>
                  <a:lnTo>
                    <a:pt x="816" y="1062"/>
                  </a:lnTo>
                  <a:lnTo>
                    <a:pt x="792" y="1074"/>
                  </a:lnTo>
                  <a:lnTo>
                    <a:pt x="766" y="1084"/>
                  </a:lnTo>
                  <a:lnTo>
                    <a:pt x="742" y="1092"/>
                  </a:lnTo>
                  <a:lnTo>
                    <a:pt x="716" y="1100"/>
                  </a:lnTo>
                  <a:lnTo>
                    <a:pt x="690" y="1108"/>
                  </a:lnTo>
                  <a:lnTo>
                    <a:pt x="662" y="1114"/>
                  </a:lnTo>
                  <a:lnTo>
                    <a:pt x="636" y="1118"/>
                  </a:lnTo>
                  <a:lnTo>
                    <a:pt x="608" y="1120"/>
                  </a:lnTo>
                  <a:lnTo>
                    <a:pt x="580" y="1122"/>
                  </a:lnTo>
                  <a:lnTo>
                    <a:pt x="552" y="1122"/>
                  </a:lnTo>
                  <a:lnTo>
                    <a:pt x="524" y="1120"/>
                  </a:lnTo>
                  <a:lnTo>
                    <a:pt x="496" y="1118"/>
                  </a:lnTo>
                  <a:lnTo>
                    <a:pt x="468" y="1114"/>
                  </a:lnTo>
                  <a:lnTo>
                    <a:pt x="440" y="1108"/>
                  </a:lnTo>
                  <a:lnTo>
                    <a:pt x="412" y="1102"/>
                  </a:lnTo>
                  <a:lnTo>
                    <a:pt x="412" y="1102"/>
                  </a:lnTo>
                  <a:lnTo>
                    <a:pt x="384" y="1094"/>
                  </a:lnTo>
                  <a:lnTo>
                    <a:pt x="358" y="1084"/>
                  </a:lnTo>
                  <a:lnTo>
                    <a:pt x="332" y="1072"/>
                  </a:lnTo>
                  <a:lnTo>
                    <a:pt x="306" y="1060"/>
                  </a:lnTo>
                  <a:lnTo>
                    <a:pt x="282" y="1048"/>
                  </a:lnTo>
                  <a:lnTo>
                    <a:pt x="258" y="1032"/>
                  </a:lnTo>
                  <a:lnTo>
                    <a:pt x="236" y="1018"/>
                  </a:lnTo>
                  <a:lnTo>
                    <a:pt x="214" y="1000"/>
                  </a:lnTo>
                  <a:lnTo>
                    <a:pt x="192" y="984"/>
                  </a:lnTo>
                  <a:lnTo>
                    <a:pt x="172" y="964"/>
                  </a:lnTo>
                  <a:lnTo>
                    <a:pt x="154" y="946"/>
                  </a:lnTo>
                  <a:lnTo>
                    <a:pt x="134" y="926"/>
                  </a:lnTo>
                  <a:lnTo>
                    <a:pt x="118" y="904"/>
                  </a:lnTo>
                  <a:lnTo>
                    <a:pt x="102" y="882"/>
                  </a:lnTo>
                  <a:lnTo>
                    <a:pt x="86" y="860"/>
                  </a:lnTo>
                  <a:lnTo>
                    <a:pt x="72" y="838"/>
                  </a:lnTo>
                  <a:lnTo>
                    <a:pt x="60" y="814"/>
                  </a:lnTo>
                  <a:lnTo>
                    <a:pt x="48" y="790"/>
                  </a:lnTo>
                  <a:lnTo>
                    <a:pt x="38" y="764"/>
                  </a:lnTo>
                  <a:lnTo>
                    <a:pt x="28" y="738"/>
                  </a:lnTo>
                  <a:lnTo>
                    <a:pt x="20" y="714"/>
                  </a:lnTo>
                  <a:lnTo>
                    <a:pt x="14" y="686"/>
                  </a:lnTo>
                  <a:lnTo>
                    <a:pt x="8" y="660"/>
                  </a:lnTo>
                  <a:lnTo>
                    <a:pt x="4" y="634"/>
                  </a:lnTo>
                  <a:lnTo>
                    <a:pt x="2" y="606"/>
                  </a:lnTo>
                  <a:lnTo>
                    <a:pt x="0" y="578"/>
                  </a:lnTo>
                  <a:lnTo>
                    <a:pt x="0" y="550"/>
                  </a:lnTo>
                  <a:lnTo>
                    <a:pt x="2" y="524"/>
                  </a:lnTo>
                  <a:lnTo>
                    <a:pt x="4" y="496"/>
                  </a:lnTo>
                  <a:lnTo>
                    <a:pt x="8" y="468"/>
                  </a:lnTo>
                  <a:lnTo>
                    <a:pt x="14" y="440"/>
                  </a:lnTo>
                  <a:lnTo>
                    <a:pt x="20" y="412"/>
                  </a:lnTo>
                  <a:lnTo>
                    <a:pt x="20" y="412"/>
                  </a:lnTo>
                  <a:lnTo>
                    <a:pt x="28" y="384"/>
                  </a:lnTo>
                  <a:lnTo>
                    <a:pt x="38" y="356"/>
                  </a:lnTo>
                  <a:lnTo>
                    <a:pt x="50" y="330"/>
                  </a:lnTo>
                  <a:lnTo>
                    <a:pt x="62" y="306"/>
                  </a:lnTo>
                  <a:lnTo>
                    <a:pt x="74" y="280"/>
                  </a:lnTo>
                  <a:lnTo>
                    <a:pt x="90" y="258"/>
                  </a:lnTo>
                  <a:lnTo>
                    <a:pt x="104" y="234"/>
                  </a:lnTo>
                  <a:lnTo>
                    <a:pt x="122" y="212"/>
                  </a:lnTo>
                  <a:lnTo>
                    <a:pt x="138" y="192"/>
                  </a:lnTo>
                  <a:lnTo>
                    <a:pt x="158" y="172"/>
                  </a:lnTo>
                  <a:lnTo>
                    <a:pt x="176" y="152"/>
                  </a:lnTo>
                  <a:lnTo>
                    <a:pt x="196" y="134"/>
                  </a:lnTo>
                  <a:lnTo>
                    <a:pt x="218" y="118"/>
                  </a:lnTo>
                  <a:lnTo>
                    <a:pt x="240" y="102"/>
                  </a:lnTo>
                  <a:lnTo>
                    <a:pt x="262" y="86"/>
                  </a:lnTo>
                  <a:lnTo>
                    <a:pt x="286" y="72"/>
                  </a:lnTo>
                  <a:lnTo>
                    <a:pt x="310" y="60"/>
                  </a:lnTo>
                  <a:lnTo>
                    <a:pt x="334" y="48"/>
                  </a:lnTo>
                  <a:lnTo>
                    <a:pt x="358" y="38"/>
                  </a:lnTo>
                  <a:lnTo>
                    <a:pt x="384" y="28"/>
                  </a:lnTo>
                  <a:lnTo>
                    <a:pt x="410" y="20"/>
                  </a:lnTo>
                  <a:lnTo>
                    <a:pt x="436" y="14"/>
                  </a:lnTo>
                  <a:lnTo>
                    <a:pt x="462" y="8"/>
                  </a:lnTo>
                  <a:lnTo>
                    <a:pt x="490" y="4"/>
                  </a:lnTo>
                  <a:lnTo>
                    <a:pt x="518" y="2"/>
                  </a:lnTo>
                  <a:lnTo>
                    <a:pt x="544" y="0"/>
                  </a:lnTo>
                  <a:lnTo>
                    <a:pt x="572" y="0"/>
                  </a:lnTo>
                  <a:lnTo>
                    <a:pt x="600" y="0"/>
                  </a:lnTo>
                  <a:lnTo>
                    <a:pt x="628" y="4"/>
                  </a:lnTo>
                  <a:lnTo>
                    <a:pt x="656" y="8"/>
                  </a:lnTo>
                  <a:lnTo>
                    <a:pt x="684" y="14"/>
                  </a:lnTo>
                  <a:lnTo>
                    <a:pt x="712" y="20"/>
                  </a:lnTo>
                  <a:lnTo>
                    <a:pt x="712" y="20"/>
                  </a:lnTo>
                  <a:close/>
                </a:path>
              </a:pathLst>
            </a:custGeom>
            <a:solidFill>
              <a:srgbClr val="FFF9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0" name="Freeform 40"/>
            <p:cNvSpPr/>
            <p:nvPr>
              <p:custDataLst>
                <p:tags r:id="rId40"/>
              </p:custDataLst>
            </p:nvPr>
          </p:nvSpPr>
          <p:spPr bwMode="auto">
            <a:xfrm>
              <a:off x="4190959" y="2657951"/>
              <a:ext cx="2506173" cy="2465532"/>
            </a:xfrm>
            <a:custGeom>
              <a:avLst/>
              <a:gdLst>
                <a:gd name="T0" fmla="*/ 1058 w 1110"/>
                <a:gd name="T1" fmla="*/ 296 h 1092"/>
                <a:gd name="T2" fmla="*/ 1090 w 1110"/>
                <a:gd name="T3" fmla="*/ 386 h 1092"/>
                <a:gd name="T4" fmla="*/ 1108 w 1110"/>
                <a:gd name="T5" fmla="*/ 482 h 1092"/>
                <a:gd name="T6" fmla="*/ 1108 w 1110"/>
                <a:gd name="T7" fmla="*/ 580 h 1092"/>
                <a:gd name="T8" fmla="*/ 1088 w 1110"/>
                <a:gd name="T9" fmla="*/ 680 h 1092"/>
                <a:gd name="T10" fmla="*/ 1080 w 1110"/>
                <a:gd name="T11" fmla="*/ 708 h 1092"/>
                <a:gd name="T12" fmla="*/ 1060 w 1110"/>
                <a:gd name="T13" fmla="*/ 762 h 1092"/>
                <a:gd name="T14" fmla="*/ 1034 w 1110"/>
                <a:gd name="T15" fmla="*/ 810 h 1092"/>
                <a:gd name="T16" fmla="*/ 1004 w 1110"/>
                <a:gd name="T17" fmla="*/ 858 h 1092"/>
                <a:gd name="T18" fmla="*/ 970 w 1110"/>
                <a:gd name="T19" fmla="*/ 900 h 1092"/>
                <a:gd name="T20" fmla="*/ 932 w 1110"/>
                <a:gd name="T21" fmla="*/ 940 h 1092"/>
                <a:gd name="T22" fmla="*/ 892 w 1110"/>
                <a:gd name="T23" fmla="*/ 974 h 1092"/>
                <a:gd name="T24" fmla="*/ 848 w 1110"/>
                <a:gd name="T25" fmla="*/ 1006 h 1092"/>
                <a:gd name="T26" fmla="*/ 800 w 1110"/>
                <a:gd name="T27" fmla="*/ 1032 h 1092"/>
                <a:gd name="T28" fmla="*/ 750 w 1110"/>
                <a:gd name="T29" fmla="*/ 1054 h 1092"/>
                <a:gd name="T30" fmla="*/ 700 w 1110"/>
                <a:gd name="T31" fmla="*/ 1070 h 1092"/>
                <a:gd name="T32" fmla="*/ 646 w 1110"/>
                <a:gd name="T33" fmla="*/ 1084 h 1092"/>
                <a:gd name="T34" fmla="*/ 592 w 1110"/>
                <a:gd name="T35" fmla="*/ 1090 h 1092"/>
                <a:gd name="T36" fmla="*/ 536 w 1110"/>
                <a:gd name="T37" fmla="*/ 1092 h 1092"/>
                <a:gd name="T38" fmla="*/ 480 w 1110"/>
                <a:gd name="T39" fmla="*/ 1088 h 1092"/>
                <a:gd name="T40" fmla="*/ 424 w 1110"/>
                <a:gd name="T41" fmla="*/ 1078 h 1092"/>
                <a:gd name="T42" fmla="*/ 396 w 1110"/>
                <a:gd name="T43" fmla="*/ 1072 h 1092"/>
                <a:gd name="T44" fmla="*/ 340 w 1110"/>
                <a:gd name="T45" fmla="*/ 1052 h 1092"/>
                <a:gd name="T46" fmla="*/ 288 w 1110"/>
                <a:gd name="T47" fmla="*/ 1028 h 1092"/>
                <a:gd name="T48" fmla="*/ 238 w 1110"/>
                <a:gd name="T49" fmla="*/ 1000 h 1092"/>
                <a:gd name="T50" fmla="*/ 192 w 1110"/>
                <a:gd name="T51" fmla="*/ 966 h 1092"/>
                <a:gd name="T52" fmla="*/ 150 w 1110"/>
                <a:gd name="T53" fmla="*/ 930 h 1092"/>
                <a:gd name="T54" fmla="*/ 114 w 1110"/>
                <a:gd name="T55" fmla="*/ 888 h 1092"/>
                <a:gd name="T56" fmla="*/ 80 w 1110"/>
                <a:gd name="T57" fmla="*/ 844 h 1092"/>
                <a:gd name="T58" fmla="*/ 52 w 1110"/>
                <a:gd name="T59" fmla="*/ 796 h 1092"/>
                <a:gd name="T60" fmla="*/ 32 w 1110"/>
                <a:gd name="T61" fmla="*/ 752 h 1092"/>
                <a:gd name="T62" fmla="*/ 8 w 1110"/>
                <a:gd name="T63" fmla="*/ 658 h 1092"/>
                <a:gd name="T64" fmla="*/ 0 w 1110"/>
                <a:gd name="T65" fmla="*/ 562 h 1092"/>
                <a:gd name="T66" fmla="*/ 8 w 1110"/>
                <a:gd name="T67" fmla="*/ 462 h 1092"/>
                <a:gd name="T68" fmla="*/ 20 w 1110"/>
                <a:gd name="T69" fmla="*/ 412 h 1092"/>
                <a:gd name="T70" fmla="*/ 38 w 1110"/>
                <a:gd name="T71" fmla="*/ 358 h 1092"/>
                <a:gd name="T72" fmla="*/ 60 w 1110"/>
                <a:gd name="T73" fmla="*/ 306 h 1092"/>
                <a:gd name="T74" fmla="*/ 88 w 1110"/>
                <a:gd name="T75" fmla="*/ 258 h 1092"/>
                <a:gd name="T76" fmla="*/ 120 w 1110"/>
                <a:gd name="T77" fmla="*/ 212 h 1092"/>
                <a:gd name="T78" fmla="*/ 156 w 1110"/>
                <a:gd name="T79" fmla="*/ 172 h 1092"/>
                <a:gd name="T80" fmla="*/ 196 w 1110"/>
                <a:gd name="T81" fmla="*/ 134 h 1092"/>
                <a:gd name="T82" fmla="*/ 238 w 1110"/>
                <a:gd name="T83" fmla="*/ 102 h 1092"/>
                <a:gd name="T84" fmla="*/ 284 w 1110"/>
                <a:gd name="T85" fmla="*/ 74 h 1092"/>
                <a:gd name="T86" fmla="*/ 332 w 1110"/>
                <a:gd name="T87" fmla="*/ 48 h 1092"/>
                <a:gd name="T88" fmla="*/ 384 w 1110"/>
                <a:gd name="T89" fmla="*/ 30 h 1092"/>
                <a:gd name="T90" fmla="*/ 436 w 1110"/>
                <a:gd name="T91" fmla="*/ 14 h 1092"/>
                <a:gd name="T92" fmla="*/ 490 w 1110"/>
                <a:gd name="T93" fmla="*/ 4 h 1092"/>
                <a:gd name="T94" fmla="*/ 544 w 1110"/>
                <a:gd name="T95" fmla="*/ 0 h 1092"/>
                <a:gd name="T96" fmla="*/ 600 w 1110"/>
                <a:gd name="T97" fmla="*/ 2 h 1092"/>
                <a:gd name="T98" fmla="*/ 656 w 1110"/>
                <a:gd name="T99" fmla="*/ 8 h 1092"/>
                <a:gd name="T100" fmla="*/ 712 w 1110"/>
                <a:gd name="T101" fmla="*/ 20 h 1092"/>
                <a:gd name="T102" fmla="*/ 740 w 1110"/>
                <a:gd name="T103" fmla="*/ 30 h 1092"/>
                <a:gd name="T104" fmla="*/ 794 w 1110"/>
                <a:gd name="T105" fmla="*/ 50 h 1092"/>
                <a:gd name="T106" fmla="*/ 846 w 1110"/>
                <a:gd name="T107" fmla="*/ 76 h 1092"/>
                <a:gd name="T108" fmla="*/ 894 w 1110"/>
                <a:gd name="T109" fmla="*/ 108 h 1092"/>
                <a:gd name="T110" fmla="*/ 938 w 1110"/>
                <a:gd name="T111" fmla="*/ 144 h 1092"/>
                <a:gd name="T112" fmla="*/ 978 w 1110"/>
                <a:gd name="T113" fmla="*/ 182 h 1092"/>
                <a:gd name="T114" fmla="*/ 1012 w 1110"/>
                <a:gd name="T115" fmla="*/ 226 h 1092"/>
                <a:gd name="T116" fmla="*/ 1044 w 1110"/>
                <a:gd name="T117" fmla="*/ 272 h 1092"/>
                <a:gd name="T118" fmla="*/ 1058 w 1110"/>
                <a:gd name="T119" fmla="*/ 29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0" h="1092">
                  <a:moveTo>
                    <a:pt x="1058" y="296"/>
                  </a:moveTo>
                  <a:lnTo>
                    <a:pt x="1058" y="296"/>
                  </a:lnTo>
                  <a:lnTo>
                    <a:pt x="1076" y="340"/>
                  </a:lnTo>
                  <a:lnTo>
                    <a:pt x="1090" y="386"/>
                  </a:lnTo>
                  <a:lnTo>
                    <a:pt x="1100" y="434"/>
                  </a:lnTo>
                  <a:lnTo>
                    <a:pt x="1108" y="482"/>
                  </a:lnTo>
                  <a:lnTo>
                    <a:pt x="1110" y="530"/>
                  </a:lnTo>
                  <a:lnTo>
                    <a:pt x="1108" y="580"/>
                  </a:lnTo>
                  <a:lnTo>
                    <a:pt x="1100" y="630"/>
                  </a:lnTo>
                  <a:lnTo>
                    <a:pt x="1088" y="680"/>
                  </a:lnTo>
                  <a:lnTo>
                    <a:pt x="1088" y="680"/>
                  </a:lnTo>
                  <a:lnTo>
                    <a:pt x="1080" y="708"/>
                  </a:lnTo>
                  <a:lnTo>
                    <a:pt x="1070" y="734"/>
                  </a:lnTo>
                  <a:lnTo>
                    <a:pt x="1060" y="762"/>
                  </a:lnTo>
                  <a:lnTo>
                    <a:pt x="1048" y="786"/>
                  </a:lnTo>
                  <a:lnTo>
                    <a:pt x="1034" y="810"/>
                  </a:lnTo>
                  <a:lnTo>
                    <a:pt x="1020" y="834"/>
                  </a:lnTo>
                  <a:lnTo>
                    <a:pt x="1004" y="858"/>
                  </a:lnTo>
                  <a:lnTo>
                    <a:pt x="988" y="880"/>
                  </a:lnTo>
                  <a:lnTo>
                    <a:pt x="970" y="900"/>
                  </a:lnTo>
                  <a:lnTo>
                    <a:pt x="952" y="920"/>
                  </a:lnTo>
                  <a:lnTo>
                    <a:pt x="932" y="940"/>
                  </a:lnTo>
                  <a:lnTo>
                    <a:pt x="912" y="958"/>
                  </a:lnTo>
                  <a:lnTo>
                    <a:pt x="892" y="974"/>
                  </a:lnTo>
                  <a:lnTo>
                    <a:pt x="870" y="990"/>
                  </a:lnTo>
                  <a:lnTo>
                    <a:pt x="848" y="1006"/>
                  </a:lnTo>
                  <a:lnTo>
                    <a:pt x="824" y="1018"/>
                  </a:lnTo>
                  <a:lnTo>
                    <a:pt x="800" y="1032"/>
                  </a:lnTo>
                  <a:lnTo>
                    <a:pt x="776" y="1044"/>
                  </a:lnTo>
                  <a:lnTo>
                    <a:pt x="750" y="1054"/>
                  </a:lnTo>
                  <a:lnTo>
                    <a:pt x="726" y="1062"/>
                  </a:lnTo>
                  <a:lnTo>
                    <a:pt x="700" y="1070"/>
                  </a:lnTo>
                  <a:lnTo>
                    <a:pt x="674" y="1078"/>
                  </a:lnTo>
                  <a:lnTo>
                    <a:pt x="646" y="1084"/>
                  </a:lnTo>
                  <a:lnTo>
                    <a:pt x="620" y="1088"/>
                  </a:lnTo>
                  <a:lnTo>
                    <a:pt x="592" y="1090"/>
                  </a:lnTo>
                  <a:lnTo>
                    <a:pt x="564" y="1092"/>
                  </a:lnTo>
                  <a:lnTo>
                    <a:pt x="536" y="1092"/>
                  </a:lnTo>
                  <a:lnTo>
                    <a:pt x="508" y="1090"/>
                  </a:lnTo>
                  <a:lnTo>
                    <a:pt x="480" y="1088"/>
                  </a:lnTo>
                  <a:lnTo>
                    <a:pt x="452" y="1084"/>
                  </a:lnTo>
                  <a:lnTo>
                    <a:pt x="424" y="1078"/>
                  </a:lnTo>
                  <a:lnTo>
                    <a:pt x="396" y="1072"/>
                  </a:lnTo>
                  <a:lnTo>
                    <a:pt x="396" y="1072"/>
                  </a:lnTo>
                  <a:lnTo>
                    <a:pt x="368" y="1062"/>
                  </a:lnTo>
                  <a:lnTo>
                    <a:pt x="340" y="1052"/>
                  </a:lnTo>
                  <a:lnTo>
                    <a:pt x="314" y="1042"/>
                  </a:lnTo>
                  <a:lnTo>
                    <a:pt x="288" y="1028"/>
                  </a:lnTo>
                  <a:lnTo>
                    <a:pt x="262" y="1016"/>
                  </a:lnTo>
                  <a:lnTo>
                    <a:pt x="238" y="1000"/>
                  </a:lnTo>
                  <a:lnTo>
                    <a:pt x="214" y="984"/>
                  </a:lnTo>
                  <a:lnTo>
                    <a:pt x="192" y="966"/>
                  </a:lnTo>
                  <a:lnTo>
                    <a:pt x="170" y="948"/>
                  </a:lnTo>
                  <a:lnTo>
                    <a:pt x="150" y="930"/>
                  </a:lnTo>
                  <a:lnTo>
                    <a:pt x="132" y="910"/>
                  </a:lnTo>
                  <a:lnTo>
                    <a:pt x="114" y="888"/>
                  </a:lnTo>
                  <a:lnTo>
                    <a:pt x="96" y="866"/>
                  </a:lnTo>
                  <a:lnTo>
                    <a:pt x="80" y="844"/>
                  </a:lnTo>
                  <a:lnTo>
                    <a:pt x="64" y="820"/>
                  </a:lnTo>
                  <a:lnTo>
                    <a:pt x="52" y="796"/>
                  </a:lnTo>
                  <a:lnTo>
                    <a:pt x="52" y="796"/>
                  </a:lnTo>
                  <a:lnTo>
                    <a:pt x="32" y="752"/>
                  </a:lnTo>
                  <a:lnTo>
                    <a:pt x="18" y="706"/>
                  </a:lnTo>
                  <a:lnTo>
                    <a:pt x="8" y="658"/>
                  </a:lnTo>
                  <a:lnTo>
                    <a:pt x="2" y="610"/>
                  </a:lnTo>
                  <a:lnTo>
                    <a:pt x="0" y="562"/>
                  </a:lnTo>
                  <a:lnTo>
                    <a:pt x="2" y="512"/>
                  </a:lnTo>
                  <a:lnTo>
                    <a:pt x="8" y="462"/>
                  </a:lnTo>
                  <a:lnTo>
                    <a:pt x="20" y="412"/>
                  </a:lnTo>
                  <a:lnTo>
                    <a:pt x="20" y="412"/>
                  </a:lnTo>
                  <a:lnTo>
                    <a:pt x="28" y="384"/>
                  </a:lnTo>
                  <a:lnTo>
                    <a:pt x="38" y="358"/>
                  </a:lnTo>
                  <a:lnTo>
                    <a:pt x="48" y="330"/>
                  </a:lnTo>
                  <a:lnTo>
                    <a:pt x="60" y="306"/>
                  </a:lnTo>
                  <a:lnTo>
                    <a:pt x="74" y="282"/>
                  </a:lnTo>
                  <a:lnTo>
                    <a:pt x="88" y="258"/>
                  </a:lnTo>
                  <a:lnTo>
                    <a:pt x="104" y="234"/>
                  </a:lnTo>
                  <a:lnTo>
                    <a:pt x="120" y="212"/>
                  </a:lnTo>
                  <a:lnTo>
                    <a:pt x="138" y="192"/>
                  </a:lnTo>
                  <a:lnTo>
                    <a:pt x="156" y="172"/>
                  </a:lnTo>
                  <a:lnTo>
                    <a:pt x="176" y="152"/>
                  </a:lnTo>
                  <a:lnTo>
                    <a:pt x="196" y="134"/>
                  </a:lnTo>
                  <a:lnTo>
                    <a:pt x="218" y="118"/>
                  </a:lnTo>
                  <a:lnTo>
                    <a:pt x="238" y="102"/>
                  </a:lnTo>
                  <a:lnTo>
                    <a:pt x="262" y="86"/>
                  </a:lnTo>
                  <a:lnTo>
                    <a:pt x="284" y="74"/>
                  </a:lnTo>
                  <a:lnTo>
                    <a:pt x="308" y="60"/>
                  </a:lnTo>
                  <a:lnTo>
                    <a:pt x="332" y="48"/>
                  </a:lnTo>
                  <a:lnTo>
                    <a:pt x="358" y="38"/>
                  </a:lnTo>
                  <a:lnTo>
                    <a:pt x="384" y="30"/>
                  </a:lnTo>
                  <a:lnTo>
                    <a:pt x="410" y="22"/>
                  </a:lnTo>
                  <a:lnTo>
                    <a:pt x="436" y="14"/>
                  </a:lnTo>
                  <a:lnTo>
                    <a:pt x="462" y="10"/>
                  </a:lnTo>
                  <a:lnTo>
                    <a:pt x="490" y="4"/>
                  </a:lnTo>
                  <a:lnTo>
                    <a:pt x="516" y="2"/>
                  </a:lnTo>
                  <a:lnTo>
                    <a:pt x="544" y="0"/>
                  </a:lnTo>
                  <a:lnTo>
                    <a:pt x="572" y="0"/>
                  </a:lnTo>
                  <a:lnTo>
                    <a:pt x="600" y="2"/>
                  </a:lnTo>
                  <a:lnTo>
                    <a:pt x="628" y="4"/>
                  </a:lnTo>
                  <a:lnTo>
                    <a:pt x="656" y="8"/>
                  </a:lnTo>
                  <a:lnTo>
                    <a:pt x="684" y="14"/>
                  </a:lnTo>
                  <a:lnTo>
                    <a:pt x="712" y="20"/>
                  </a:lnTo>
                  <a:lnTo>
                    <a:pt x="712" y="20"/>
                  </a:lnTo>
                  <a:lnTo>
                    <a:pt x="740" y="30"/>
                  </a:lnTo>
                  <a:lnTo>
                    <a:pt x="768" y="40"/>
                  </a:lnTo>
                  <a:lnTo>
                    <a:pt x="794" y="50"/>
                  </a:lnTo>
                  <a:lnTo>
                    <a:pt x="820" y="64"/>
                  </a:lnTo>
                  <a:lnTo>
                    <a:pt x="846" y="76"/>
                  </a:lnTo>
                  <a:lnTo>
                    <a:pt x="870" y="92"/>
                  </a:lnTo>
                  <a:lnTo>
                    <a:pt x="894" y="108"/>
                  </a:lnTo>
                  <a:lnTo>
                    <a:pt x="916" y="126"/>
                  </a:lnTo>
                  <a:lnTo>
                    <a:pt x="938" y="144"/>
                  </a:lnTo>
                  <a:lnTo>
                    <a:pt x="958" y="162"/>
                  </a:lnTo>
                  <a:lnTo>
                    <a:pt x="978" y="182"/>
                  </a:lnTo>
                  <a:lnTo>
                    <a:pt x="996" y="204"/>
                  </a:lnTo>
                  <a:lnTo>
                    <a:pt x="1012" y="226"/>
                  </a:lnTo>
                  <a:lnTo>
                    <a:pt x="1028" y="248"/>
                  </a:lnTo>
                  <a:lnTo>
                    <a:pt x="1044" y="272"/>
                  </a:lnTo>
                  <a:lnTo>
                    <a:pt x="1058" y="296"/>
                  </a:lnTo>
                  <a:lnTo>
                    <a:pt x="1058" y="296"/>
                  </a:lnTo>
                  <a:close/>
                </a:path>
              </a:pathLst>
            </a:custGeom>
            <a:solidFill>
              <a:srgbClr val="FFEC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1" name="Freeform 41"/>
            <p:cNvSpPr/>
            <p:nvPr>
              <p:custDataLst>
                <p:tags r:id="rId41"/>
              </p:custDataLst>
            </p:nvPr>
          </p:nvSpPr>
          <p:spPr bwMode="auto">
            <a:xfrm>
              <a:off x="4236115" y="2657951"/>
              <a:ext cx="1557891" cy="925704"/>
            </a:xfrm>
            <a:custGeom>
              <a:avLst/>
              <a:gdLst>
                <a:gd name="T0" fmla="*/ 0 w 690"/>
                <a:gd name="T1" fmla="*/ 410 h 410"/>
                <a:gd name="T2" fmla="*/ 0 w 690"/>
                <a:gd name="T3" fmla="*/ 410 h 410"/>
                <a:gd name="T4" fmla="*/ 16 w 690"/>
                <a:gd name="T5" fmla="*/ 362 h 410"/>
                <a:gd name="T6" fmla="*/ 36 w 690"/>
                <a:gd name="T7" fmla="*/ 316 h 410"/>
                <a:gd name="T8" fmla="*/ 60 w 690"/>
                <a:gd name="T9" fmla="*/ 272 h 410"/>
                <a:gd name="T10" fmla="*/ 86 w 690"/>
                <a:gd name="T11" fmla="*/ 232 h 410"/>
                <a:gd name="T12" fmla="*/ 494 w 690"/>
                <a:gd name="T13" fmla="*/ 2 h 410"/>
                <a:gd name="T14" fmla="*/ 494 w 690"/>
                <a:gd name="T15" fmla="*/ 2 h 410"/>
                <a:gd name="T16" fmla="*/ 542 w 690"/>
                <a:gd name="T17" fmla="*/ 0 h 410"/>
                <a:gd name="T18" fmla="*/ 592 w 690"/>
                <a:gd name="T19" fmla="*/ 2 h 410"/>
                <a:gd name="T20" fmla="*/ 640 w 690"/>
                <a:gd name="T21" fmla="*/ 8 h 410"/>
                <a:gd name="T22" fmla="*/ 690 w 690"/>
                <a:gd name="T23" fmla="*/ 20 h 410"/>
                <a:gd name="T24" fmla="*/ 0 w 690"/>
                <a:gd name="T25"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0" h="410">
                  <a:moveTo>
                    <a:pt x="0" y="410"/>
                  </a:moveTo>
                  <a:lnTo>
                    <a:pt x="0" y="410"/>
                  </a:lnTo>
                  <a:lnTo>
                    <a:pt x="16" y="362"/>
                  </a:lnTo>
                  <a:lnTo>
                    <a:pt x="36" y="316"/>
                  </a:lnTo>
                  <a:lnTo>
                    <a:pt x="60" y="272"/>
                  </a:lnTo>
                  <a:lnTo>
                    <a:pt x="86" y="232"/>
                  </a:lnTo>
                  <a:lnTo>
                    <a:pt x="494" y="2"/>
                  </a:lnTo>
                  <a:lnTo>
                    <a:pt x="494" y="2"/>
                  </a:lnTo>
                  <a:lnTo>
                    <a:pt x="542" y="0"/>
                  </a:lnTo>
                  <a:lnTo>
                    <a:pt x="592" y="2"/>
                  </a:lnTo>
                  <a:lnTo>
                    <a:pt x="640" y="8"/>
                  </a:lnTo>
                  <a:lnTo>
                    <a:pt x="690" y="20"/>
                  </a:lnTo>
                  <a:lnTo>
                    <a:pt x="0" y="410"/>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2" name="Freeform 42"/>
            <p:cNvSpPr/>
            <p:nvPr>
              <p:custDataLst>
                <p:tags r:id="rId42"/>
              </p:custDataLst>
            </p:nvPr>
          </p:nvSpPr>
          <p:spPr bwMode="auto">
            <a:xfrm>
              <a:off x="4190959" y="2788904"/>
              <a:ext cx="1919141" cy="1133422"/>
            </a:xfrm>
            <a:custGeom>
              <a:avLst/>
              <a:gdLst>
                <a:gd name="T0" fmla="*/ 0 w 850"/>
                <a:gd name="T1" fmla="*/ 502 h 502"/>
                <a:gd name="T2" fmla="*/ 0 w 850"/>
                <a:gd name="T3" fmla="*/ 502 h 502"/>
                <a:gd name="T4" fmla="*/ 0 w 850"/>
                <a:gd name="T5" fmla="*/ 458 h 502"/>
                <a:gd name="T6" fmla="*/ 812 w 850"/>
                <a:gd name="T7" fmla="*/ 0 h 502"/>
                <a:gd name="T8" fmla="*/ 812 w 850"/>
                <a:gd name="T9" fmla="*/ 0 h 502"/>
                <a:gd name="T10" fmla="*/ 850 w 850"/>
                <a:gd name="T11" fmla="*/ 22 h 502"/>
                <a:gd name="T12" fmla="*/ 0 w 850"/>
                <a:gd name="T13" fmla="*/ 502 h 502"/>
              </a:gdLst>
              <a:ahLst/>
              <a:cxnLst>
                <a:cxn ang="0">
                  <a:pos x="T0" y="T1"/>
                </a:cxn>
                <a:cxn ang="0">
                  <a:pos x="T2" y="T3"/>
                </a:cxn>
                <a:cxn ang="0">
                  <a:pos x="T4" y="T5"/>
                </a:cxn>
                <a:cxn ang="0">
                  <a:pos x="T6" y="T7"/>
                </a:cxn>
                <a:cxn ang="0">
                  <a:pos x="T8" y="T9"/>
                </a:cxn>
                <a:cxn ang="0">
                  <a:pos x="T10" y="T11"/>
                </a:cxn>
                <a:cxn ang="0">
                  <a:pos x="T12" y="T13"/>
                </a:cxn>
              </a:cxnLst>
              <a:rect l="0" t="0" r="r" b="b"/>
              <a:pathLst>
                <a:path w="850" h="502">
                  <a:moveTo>
                    <a:pt x="0" y="502"/>
                  </a:moveTo>
                  <a:lnTo>
                    <a:pt x="0" y="502"/>
                  </a:lnTo>
                  <a:lnTo>
                    <a:pt x="0" y="458"/>
                  </a:lnTo>
                  <a:lnTo>
                    <a:pt x="812" y="0"/>
                  </a:lnTo>
                  <a:lnTo>
                    <a:pt x="812" y="0"/>
                  </a:lnTo>
                  <a:lnTo>
                    <a:pt x="850" y="22"/>
                  </a:lnTo>
                  <a:lnTo>
                    <a:pt x="0" y="502"/>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3" name="Freeform 43"/>
            <p:cNvSpPr/>
            <p:nvPr>
              <p:custDataLst>
                <p:tags r:id="rId43"/>
              </p:custDataLst>
            </p:nvPr>
          </p:nvSpPr>
          <p:spPr bwMode="auto">
            <a:xfrm>
              <a:off x="4461897" y="3457217"/>
              <a:ext cx="2194595" cy="1286954"/>
            </a:xfrm>
            <a:custGeom>
              <a:avLst/>
              <a:gdLst>
                <a:gd name="T0" fmla="*/ 960 w 972"/>
                <a:gd name="T1" fmla="*/ 0 h 570"/>
                <a:gd name="T2" fmla="*/ 960 w 972"/>
                <a:gd name="T3" fmla="*/ 0 h 570"/>
                <a:gd name="T4" fmla="*/ 972 w 972"/>
                <a:gd name="T5" fmla="*/ 36 h 570"/>
                <a:gd name="T6" fmla="*/ 24 w 972"/>
                <a:gd name="T7" fmla="*/ 570 h 570"/>
                <a:gd name="T8" fmla="*/ 24 w 972"/>
                <a:gd name="T9" fmla="*/ 570 h 570"/>
                <a:gd name="T10" fmla="*/ 0 w 972"/>
                <a:gd name="T11" fmla="*/ 542 h 570"/>
                <a:gd name="T12" fmla="*/ 960 w 972"/>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972" h="570">
                  <a:moveTo>
                    <a:pt x="960" y="0"/>
                  </a:moveTo>
                  <a:lnTo>
                    <a:pt x="960" y="0"/>
                  </a:lnTo>
                  <a:lnTo>
                    <a:pt x="972" y="36"/>
                  </a:lnTo>
                  <a:lnTo>
                    <a:pt x="24" y="570"/>
                  </a:lnTo>
                  <a:lnTo>
                    <a:pt x="24" y="570"/>
                  </a:lnTo>
                  <a:lnTo>
                    <a:pt x="0" y="542"/>
                  </a:lnTo>
                  <a:lnTo>
                    <a:pt x="960" y="0"/>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4" name="Freeform 44"/>
            <p:cNvSpPr/>
            <p:nvPr>
              <p:custDataLst>
                <p:tags r:id="rId44"/>
              </p:custDataLst>
            </p:nvPr>
          </p:nvSpPr>
          <p:spPr bwMode="auto">
            <a:xfrm>
              <a:off x="4385131" y="2815998"/>
              <a:ext cx="2081704" cy="2077189"/>
            </a:xfrm>
            <a:custGeom>
              <a:avLst/>
              <a:gdLst>
                <a:gd name="T0" fmla="*/ 584 w 922"/>
                <a:gd name="T1" fmla="*/ 18 h 920"/>
                <a:gd name="T2" fmla="*/ 628 w 922"/>
                <a:gd name="T3" fmla="*/ 32 h 920"/>
                <a:gd name="T4" fmla="*/ 710 w 922"/>
                <a:gd name="T5" fmla="*/ 74 h 920"/>
                <a:gd name="T6" fmla="*/ 780 w 922"/>
                <a:gd name="T7" fmla="*/ 130 h 920"/>
                <a:gd name="T8" fmla="*/ 838 w 922"/>
                <a:gd name="T9" fmla="*/ 196 h 920"/>
                <a:gd name="T10" fmla="*/ 882 w 922"/>
                <a:gd name="T11" fmla="*/ 274 h 920"/>
                <a:gd name="T12" fmla="*/ 910 w 922"/>
                <a:gd name="T13" fmla="*/ 358 h 920"/>
                <a:gd name="T14" fmla="*/ 922 w 922"/>
                <a:gd name="T15" fmla="*/ 446 h 920"/>
                <a:gd name="T16" fmla="*/ 916 w 922"/>
                <a:gd name="T17" fmla="*/ 538 h 920"/>
                <a:gd name="T18" fmla="*/ 906 w 922"/>
                <a:gd name="T19" fmla="*/ 584 h 920"/>
                <a:gd name="T20" fmla="*/ 898 w 922"/>
                <a:gd name="T21" fmla="*/ 606 h 920"/>
                <a:gd name="T22" fmla="*/ 872 w 922"/>
                <a:gd name="T23" fmla="*/ 670 h 920"/>
                <a:gd name="T24" fmla="*/ 822 w 922"/>
                <a:gd name="T25" fmla="*/ 746 h 920"/>
                <a:gd name="T26" fmla="*/ 760 w 922"/>
                <a:gd name="T27" fmla="*/ 810 h 920"/>
                <a:gd name="T28" fmla="*/ 688 w 922"/>
                <a:gd name="T29" fmla="*/ 862 h 920"/>
                <a:gd name="T30" fmla="*/ 608 w 922"/>
                <a:gd name="T31" fmla="*/ 898 h 920"/>
                <a:gd name="T32" fmla="*/ 520 w 922"/>
                <a:gd name="T33" fmla="*/ 918 h 920"/>
                <a:gd name="T34" fmla="*/ 430 w 922"/>
                <a:gd name="T35" fmla="*/ 920 h 920"/>
                <a:gd name="T36" fmla="*/ 360 w 922"/>
                <a:gd name="T37" fmla="*/ 910 h 920"/>
                <a:gd name="T38" fmla="*/ 338 w 922"/>
                <a:gd name="T39" fmla="*/ 904 h 920"/>
                <a:gd name="T40" fmla="*/ 292 w 922"/>
                <a:gd name="T41" fmla="*/ 890 h 920"/>
                <a:gd name="T42" fmla="*/ 210 w 922"/>
                <a:gd name="T43" fmla="*/ 848 h 920"/>
                <a:gd name="T44" fmla="*/ 140 w 922"/>
                <a:gd name="T45" fmla="*/ 792 h 920"/>
                <a:gd name="T46" fmla="*/ 82 w 922"/>
                <a:gd name="T47" fmla="*/ 724 h 920"/>
                <a:gd name="T48" fmla="*/ 40 w 922"/>
                <a:gd name="T49" fmla="*/ 648 h 920"/>
                <a:gd name="T50" fmla="*/ 10 w 922"/>
                <a:gd name="T51" fmla="*/ 564 h 920"/>
                <a:gd name="T52" fmla="*/ 0 w 922"/>
                <a:gd name="T53" fmla="*/ 476 h 920"/>
                <a:gd name="T54" fmla="*/ 6 w 922"/>
                <a:gd name="T55" fmla="*/ 384 h 920"/>
                <a:gd name="T56" fmla="*/ 16 w 922"/>
                <a:gd name="T57" fmla="*/ 338 h 920"/>
                <a:gd name="T58" fmla="*/ 22 w 922"/>
                <a:gd name="T59" fmla="*/ 316 h 920"/>
                <a:gd name="T60" fmla="*/ 50 w 922"/>
                <a:gd name="T61" fmla="*/ 252 h 920"/>
                <a:gd name="T62" fmla="*/ 98 w 922"/>
                <a:gd name="T63" fmla="*/ 176 h 920"/>
                <a:gd name="T64" fmla="*/ 160 w 922"/>
                <a:gd name="T65" fmla="*/ 112 h 920"/>
                <a:gd name="T66" fmla="*/ 234 w 922"/>
                <a:gd name="T67" fmla="*/ 60 h 920"/>
                <a:gd name="T68" fmla="*/ 314 w 922"/>
                <a:gd name="T69" fmla="*/ 24 h 920"/>
                <a:gd name="T70" fmla="*/ 400 w 922"/>
                <a:gd name="T71" fmla="*/ 4 h 920"/>
                <a:gd name="T72" fmla="*/ 492 w 922"/>
                <a:gd name="T73" fmla="*/ 2 h 920"/>
                <a:gd name="T74" fmla="*/ 560 w 922"/>
                <a:gd name="T75" fmla="*/ 12 h 920"/>
                <a:gd name="T76" fmla="*/ 584 w 922"/>
                <a:gd name="T77" fmla="*/ 1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2" h="920">
                  <a:moveTo>
                    <a:pt x="584" y="18"/>
                  </a:moveTo>
                  <a:lnTo>
                    <a:pt x="584" y="18"/>
                  </a:lnTo>
                  <a:lnTo>
                    <a:pt x="606" y="24"/>
                  </a:lnTo>
                  <a:lnTo>
                    <a:pt x="628" y="32"/>
                  </a:lnTo>
                  <a:lnTo>
                    <a:pt x="670" y="52"/>
                  </a:lnTo>
                  <a:lnTo>
                    <a:pt x="710" y="74"/>
                  </a:lnTo>
                  <a:lnTo>
                    <a:pt x="748" y="100"/>
                  </a:lnTo>
                  <a:lnTo>
                    <a:pt x="780" y="130"/>
                  </a:lnTo>
                  <a:lnTo>
                    <a:pt x="812" y="162"/>
                  </a:lnTo>
                  <a:lnTo>
                    <a:pt x="838" y="196"/>
                  </a:lnTo>
                  <a:lnTo>
                    <a:pt x="862" y="234"/>
                  </a:lnTo>
                  <a:lnTo>
                    <a:pt x="882" y="274"/>
                  </a:lnTo>
                  <a:lnTo>
                    <a:pt x="898" y="314"/>
                  </a:lnTo>
                  <a:lnTo>
                    <a:pt x="910" y="358"/>
                  </a:lnTo>
                  <a:lnTo>
                    <a:pt x="918" y="402"/>
                  </a:lnTo>
                  <a:lnTo>
                    <a:pt x="922" y="446"/>
                  </a:lnTo>
                  <a:lnTo>
                    <a:pt x="922" y="492"/>
                  </a:lnTo>
                  <a:lnTo>
                    <a:pt x="916" y="538"/>
                  </a:lnTo>
                  <a:lnTo>
                    <a:pt x="912" y="560"/>
                  </a:lnTo>
                  <a:lnTo>
                    <a:pt x="906" y="584"/>
                  </a:lnTo>
                  <a:lnTo>
                    <a:pt x="906" y="584"/>
                  </a:lnTo>
                  <a:lnTo>
                    <a:pt x="898" y="606"/>
                  </a:lnTo>
                  <a:lnTo>
                    <a:pt x="890" y="628"/>
                  </a:lnTo>
                  <a:lnTo>
                    <a:pt x="872" y="670"/>
                  </a:lnTo>
                  <a:lnTo>
                    <a:pt x="848" y="710"/>
                  </a:lnTo>
                  <a:lnTo>
                    <a:pt x="822" y="746"/>
                  </a:lnTo>
                  <a:lnTo>
                    <a:pt x="792" y="780"/>
                  </a:lnTo>
                  <a:lnTo>
                    <a:pt x="760" y="810"/>
                  </a:lnTo>
                  <a:lnTo>
                    <a:pt x="726" y="838"/>
                  </a:lnTo>
                  <a:lnTo>
                    <a:pt x="688" y="862"/>
                  </a:lnTo>
                  <a:lnTo>
                    <a:pt x="648" y="882"/>
                  </a:lnTo>
                  <a:lnTo>
                    <a:pt x="608" y="898"/>
                  </a:lnTo>
                  <a:lnTo>
                    <a:pt x="564" y="910"/>
                  </a:lnTo>
                  <a:lnTo>
                    <a:pt x="520" y="918"/>
                  </a:lnTo>
                  <a:lnTo>
                    <a:pt x="476" y="920"/>
                  </a:lnTo>
                  <a:lnTo>
                    <a:pt x="430" y="920"/>
                  </a:lnTo>
                  <a:lnTo>
                    <a:pt x="384" y="914"/>
                  </a:lnTo>
                  <a:lnTo>
                    <a:pt x="360" y="910"/>
                  </a:lnTo>
                  <a:lnTo>
                    <a:pt x="338" y="904"/>
                  </a:lnTo>
                  <a:lnTo>
                    <a:pt x="338" y="904"/>
                  </a:lnTo>
                  <a:lnTo>
                    <a:pt x="314" y="898"/>
                  </a:lnTo>
                  <a:lnTo>
                    <a:pt x="292" y="890"/>
                  </a:lnTo>
                  <a:lnTo>
                    <a:pt x="250" y="870"/>
                  </a:lnTo>
                  <a:lnTo>
                    <a:pt x="210" y="848"/>
                  </a:lnTo>
                  <a:lnTo>
                    <a:pt x="174" y="822"/>
                  </a:lnTo>
                  <a:lnTo>
                    <a:pt x="140" y="792"/>
                  </a:lnTo>
                  <a:lnTo>
                    <a:pt x="110" y="760"/>
                  </a:lnTo>
                  <a:lnTo>
                    <a:pt x="82" y="724"/>
                  </a:lnTo>
                  <a:lnTo>
                    <a:pt x="60" y="688"/>
                  </a:lnTo>
                  <a:lnTo>
                    <a:pt x="40" y="648"/>
                  </a:lnTo>
                  <a:lnTo>
                    <a:pt x="24" y="606"/>
                  </a:lnTo>
                  <a:lnTo>
                    <a:pt x="10" y="564"/>
                  </a:lnTo>
                  <a:lnTo>
                    <a:pt x="2" y="520"/>
                  </a:lnTo>
                  <a:lnTo>
                    <a:pt x="0" y="476"/>
                  </a:lnTo>
                  <a:lnTo>
                    <a:pt x="0" y="430"/>
                  </a:lnTo>
                  <a:lnTo>
                    <a:pt x="6" y="384"/>
                  </a:lnTo>
                  <a:lnTo>
                    <a:pt x="10" y="362"/>
                  </a:lnTo>
                  <a:lnTo>
                    <a:pt x="16" y="338"/>
                  </a:lnTo>
                  <a:lnTo>
                    <a:pt x="16" y="338"/>
                  </a:lnTo>
                  <a:lnTo>
                    <a:pt x="22" y="316"/>
                  </a:lnTo>
                  <a:lnTo>
                    <a:pt x="30" y="294"/>
                  </a:lnTo>
                  <a:lnTo>
                    <a:pt x="50" y="252"/>
                  </a:lnTo>
                  <a:lnTo>
                    <a:pt x="72" y="212"/>
                  </a:lnTo>
                  <a:lnTo>
                    <a:pt x="98" y="176"/>
                  </a:lnTo>
                  <a:lnTo>
                    <a:pt x="128" y="142"/>
                  </a:lnTo>
                  <a:lnTo>
                    <a:pt x="160" y="112"/>
                  </a:lnTo>
                  <a:lnTo>
                    <a:pt x="196" y="84"/>
                  </a:lnTo>
                  <a:lnTo>
                    <a:pt x="234" y="60"/>
                  </a:lnTo>
                  <a:lnTo>
                    <a:pt x="272" y="40"/>
                  </a:lnTo>
                  <a:lnTo>
                    <a:pt x="314" y="24"/>
                  </a:lnTo>
                  <a:lnTo>
                    <a:pt x="356" y="12"/>
                  </a:lnTo>
                  <a:lnTo>
                    <a:pt x="400" y="4"/>
                  </a:lnTo>
                  <a:lnTo>
                    <a:pt x="446" y="0"/>
                  </a:lnTo>
                  <a:lnTo>
                    <a:pt x="492" y="2"/>
                  </a:lnTo>
                  <a:lnTo>
                    <a:pt x="538" y="8"/>
                  </a:lnTo>
                  <a:lnTo>
                    <a:pt x="560" y="12"/>
                  </a:lnTo>
                  <a:lnTo>
                    <a:pt x="584" y="18"/>
                  </a:lnTo>
                  <a:lnTo>
                    <a:pt x="584" y="18"/>
                  </a:lnTo>
                  <a:close/>
                </a:path>
              </a:pathLst>
            </a:custGeom>
            <a:solidFill>
              <a:srgbClr val="E9AB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5" name="Freeform 45"/>
            <p:cNvSpPr/>
            <p:nvPr>
              <p:custDataLst>
                <p:tags r:id="rId45"/>
              </p:custDataLst>
            </p:nvPr>
          </p:nvSpPr>
          <p:spPr bwMode="auto">
            <a:xfrm>
              <a:off x="4416740" y="2910826"/>
              <a:ext cx="2050095" cy="1982360"/>
            </a:xfrm>
            <a:custGeom>
              <a:avLst/>
              <a:gdLst>
                <a:gd name="T0" fmla="*/ 888 w 908"/>
                <a:gd name="T1" fmla="*/ 282 h 878"/>
                <a:gd name="T2" fmla="*/ 902 w 908"/>
                <a:gd name="T3" fmla="*/ 344 h 878"/>
                <a:gd name="T4" fmla="*/ 908 w 908"/>
                <a:gd name="T5" fmla="*/ 410 h 878"/>
                <a:gd name="T6" fmla="*/ 904 w 908"/>
                <a:gd name="T7" fmla="*/ 476 h 878"/>
                <a:gd name="T8" fmla="*/ 892 w 908"/>
                <a:gd name="T9" fmla="*/ 542 h 878"/>
                <a:gd name="T10" fmla="*/ 884 w 908"/>
                <a:gd name="T11" fmla="*/ 564 h 878"/>
                <a:gd name="T12" fmla="*/ 858 w 908"/>
                <a:gd name="T13" fmla="*/ 628 h 878"/>
                <a:gd name="T14" fmla="*/ 808 w 908"/>
                <a:gd name="T15" fmla="*/ 704 h 878"/>
                <a:gd name="T16" fmla="*/ 746 w 908"/>
                <a:gd name="T17" fmla="*/ 768 h 878"/>
                <a:gd name="T18" fmla="*/ 674 w 908"/>
                <a:gd name="T19" fmla="*/ 820 h 878"/>
                <a:gd name="T20" fmla="*/ 594 w 908"/>
                <a:gd name="T21" fmla="*/ 856 h 878"/>
                <a:gd name="T22" fmla="*/ 506 w 908"/>
                <a:gd name="T23" fmla="*/ 876 h 878"/>
                <a:gd name="T24" fmla="*/ 416 w 908"/>
                <a:gd name="T25" fmla="*/ 878 h 878"/>
                <a:gd name="T26" fmla="*/ 346 w 908"/>
                <a:gd name="T27" fmla="*/ 868 h 878"/>
                <a:gd name="T28" fmla="*/ 324 w 908"/>
                <a:gd name="T29" fmla="*/ 862 h 878"/>
                <a:gd name="T30" fmla="*/ 272 w 908"/>
                <a:gd name="T31" fmla="*/ 844 h 878"/>
                <a:gd name="T32" fmla="*/ 224 w 908"/>
                <a:gd name="T33" fmla="*/ 822 h 878"/>
                <a:gd name="T34" fmla="*/ 180 w 908"/>
                <a:gd name="T35" fmla="*/ 794 h 878"/>
                <a:gd name="T36" fmla="*/ 138 w 908"/>
                <a:gd name="T37" fmla="*/ 762 h 878"/>
                <a:gd name="T38" fmla="*/ 102 w 908"/>
                <a:gd name="T39" fmla="*/ 726 h 878"/>
                <a:gd name="T40" fmla="*/ 70 w 908"/>
                <a:gd name="T41" fmla="*/ 686 h 878"/>
                <a:gd name="T42" fmla="*/ 44 w 908"/>
                <a:gd name="T43" fmla="*/ 642 h 878"/>
                <a:gd name="T44" fmla="*/ 22 w 908"/>
                <a:gd name="T45" fmla="*/ 596 h 878"/>
                <a:gd name="T46" fmla="*/ 12 w 908"/>
                <a:gd name="T47" fmla="*/ 566 h 878"/>
                <a:gd name="T48" fmla="*/ 2 w 908"/>
                <a:gd name="T49" fmla="*/ 502 h 878"/>
                <a:gd name="T50" fmla="*/ 0 w 908"/>
                <a:gd name="T51" fmla="*/ 436 h 878"/>
                <a:gd name="T52" fmla="*/ 8 w 908"/>
                <a:gd name="T53" fmla="*/ 370 h 878"/>
                <a:gd name="T54" fmla="*/ 16 w 908"/>
                <a:gd name="T55" fmla="*/ 336 h 878"/>
                <a:gd name="T56" fmla="*/ 32 w 908"/>
                <a:gd name="T57" fmla="*/ 292 h 878"/>
                <a:gd name="T58" fmla="*/ 74 w 908"/>
                <a:gd name="T59" fmla="*/ 210 h 878"/>
                <a:gd name="T60" fmla="*/ 130 w 908"/>
                <a:gd name="T61" fmla="*/ 140 h 878"/>
                <a:gd name="T62" fmla="*/ 196 w 908"/>
                <a:gd name="T63" fmla="*/ 82 h 878"/>
                <a:gd name="T64" fmla="*/ 274 w 908"/>
                <a:gd name="T65" fmla="*/ 40 h 878"/>
                <a:gd name="T66" fmla="*/ 358 w 908"/>
                <a:gd name="T67" fmla="*/ 12 h 878"/>
                <a:gd name="T68" fmla="*/ 446 w 908"/>
                <a:gd name="T69" fmla="*/ 0 h 878"/>
                <a:gd name="T70" fmla="*/ 538 w 908"/>
                <a:gd name="T71" fmla="*/ 6 h 878"/>
                <a:gd name="T72" fmla="*/ 584 w 908"/>
                <a:gd name="T73" fmla="*/ 16 h 878"/>
                <a:gd name="T74" fmla="*/ 610 w 908"/>
                <a:gd name="T75" fmla="*/ 24 h 878"/>
                <a:gd name="T76" fmla="*/ 660 w 908"/>
                <a:gd name="T77" fmla="*/ 44 h 878"/>
                <a:gd name="T78" fmla="*/ 706 w 908"/>
                <a:gd name="T79" fmla="*/ 70 h 878"/>
                <a:gd name="T80" fmla="*/ 750 w 908"/>
                <a:gd name="T81" fmla="*/ 100 h 878"/>
                <a:gd name="T82" fmla="*/ 788 w 908"/>
                <a:gd name="T83" fmla="*/ 134 h 878"/>
                <a:gd name="T84" fmla="*/ 822 w 908"/>
                <a:gd name="T85" fmla="*/ 172 h 878"/>
                <a:gd name="T86" fmla="*/ 852 w 908"/>
                <a:gd name="T87" fmla="*/ 214 h 878"/>
                <a:gd name="T88" fmla="*/ 876 w 908"/>
                <a:gd name="T89" fmla="*/ 258 h 878"/>
                <a:gd name="T90" fmla="*/ 888 w 908"/>
                <a:gd name="T91" fmla="*/ 2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8" h="878">
                  <a:moveTo>
                    <a:pt x="888" y="282"/>
                  </a:moveTo>
                  <a:lnTo>
                    <a:pt x="888" y="282"/>
                  </a:lnTo>
                  <a:lnTo>
                    <a:pt x="896" y="312"/>
                  </a:lnTo>
                  <a:lnTo>
                    <a:pt x="902" y="344"/>
                  </a:lnTo>
                  <a:lnTo>
                    <a:pt x="906" y="376"/>
                  </a:lnTo>
                  <a:lnTo>
                    <a:pt x="908" y="410"/>
                  </a:lnTo>
                  <a:lnTo>
                    <a:pt x="908" y="442"/>
                  </a:lnTo>
                  <a:lnTo>
                    <a:pt x="904" y="476"/>
                  </a:lnTo>
                  <a:lnTo>
                    <a:pt x="900" y="508"/>
                  </a:lnTo>
                  <a:lnTo>
                    <a:pt x="892" y="542"/>
                  </a:lnTo>
                  <a:lnTo>
                    <a:pt x="892" y="542"/>
                  </a:lnTo>
                  <a:lnTo>
                    <a:pt x="884" y="564"/>
                  </a:lnTo>
                  <a:lnTo>
                    <a:pt x="876" y="586"/>
                  </a:lnTo>
                  <a:lnTo>
                    <a:pt x="858" y="628"/>
                  </a:lnTo>
                  <a:lnTo>
                    <a:pt x="834" y="668"/>
                  </a:lnTo>
                  <a:lnTo>
                    <a:pt x="808" y="704"/>
                  </a:lnTo>
                  <a:lnTo>
                    <a:pt x="778" y="738"/>
                  </a:lnTo>
                  <a:lnTo>
                    <a:pt x="746" y="768"/>
                  </a:lnTo>
                  <a:lnTo>
                    <a:pt x="712" y="796"/>
                  </a:lnTo>
                  <a:lnTo>
                    <a:pt x="674" y="820"/>
                  </a:lnTo>
                  <a:lnTo>
                    <a:pt x="634" y="838"/>
                  </a:lnTo>
                  <a:lnTo>
                    <a:pt x="594" y="856"/>
                  </a:lnTo>
                  <a:lnTo>
                    <a:pt x="550" y="868"/>
                  </a:lnTo>
                  <a:lnTo>
                    <a:pt x="506" y="876"/>
                  </a:lnTo>
                  <a:lnTo>
                    <a:pt x="462" y="878"/>
                  </a:lnTo>
                  <a:lnTo>
                    <a:pt x="416" y="878"/>
                  </a:lnTo>
                  <a:lnTo>
                    <a:pt x="370" y="872"/>
                  </a:lnTo>
                  <a:lnTo>
                    <a:pt x="346" y="868"/>
                  </a:lnTo>
                  <a:lnTo>
                    <a:pt x="324" y="862"/>
                  </a:lnTo>
                  <a:lnTo>
                    <a:pt x="324" y="862"/>
                  </a:lnTo>
                  <a:lnTo>
                    <a:pt x="298" y="854"/>
                  </a:lnTo>
                  <a:lnTo>
                    <a:pt x="272" y="844"/>
                  </a:lnTo>
                  <a:lnTo>
                    <a:pt x="248" y="834"/>
                  </a:lnTo>
                  <a:lnTo>
                    <a:pt x="224" y="822"/>
                  </a:lnTo>
                  <a:lnTo>
                    <a:pt x="202" y="808"/>
                  </a:lnTo>
                  <a:lnTo>
                    <a:pt x="180" y="794"/>
                  </a:lnTo>
                  <a:lnTo>
                    <a:pt x="158" y="778"/>
                  </a:lnTo>
                  <a:lnTo>
                    <a:pt x="138" y="762"/>
                  </a:lnTo>
                  <a:lnTo>
                    <a:pt x="120" y="744"/>
                  </a:lnTo>
                  <a:lnTo>
                    <a:pt x="102" y="726"/>
                  </a:lnTo>
                  <a:lnTo>
                    <a:pt x="86" y="706"/>
                  </a:lnTo>
                  <a:lnTo>
                    <a:pt x="70" y="686"/>
                  </a:lnTo>
                  <a:lnTo>
                    <a:pt x="56" y="664"/>
                  </a:lnTo>
                  <a:lnTo>
                    <a:pt x="44" y="642"/>
                  </a:lnTo>
                  <a:lnTo>
                    <a:pt x="32" y="620"/>
                  </a:lnTo>
                  <a:lnTo>
                    <a:pt x="22" y="596"/>
                  </a:lnTo>
                  <a:lnTo>
                    <a:pt x="22" y="596"/>
                  </a:lnTo>
                  <a:lnTo>
                    <a:pt x="12" y="566"/>
                  </a:lnTo>
                  <a:lnTo>
                    <a:pt x="6" y="534"/>
                  </a:lnTo>
                  <a:lnTo>
                    <a:pt x="2" y="502"/>
                  </a:lnTo>
                  <a:lnTo>
                    <a:pt x="0" y="470"/>
                  </a:lnTo>
                  <a:lnTo>
                    <a:pt x="0" y="436"/>
                  </a:lnTo>
                  <a:lnTo>
                    <a:pt x="4" y="404"/>
                  </a:lnTo>
                  <a:lnTo>
                    <a:pt x="8" y="370"/>
                  </a:lnTo>
                  <a:lnTo>
                    <a:pt x="16" y="336"/>
                  </a:lnTo>
                  <a:lnTo>
                    <a:pt x="16" y="336"/>
                  </a:lnTo>
                  <a:lnTo>
                    <a:pt x="24" y="314"/>
                  </a:lnTo>
                  <a:lnTo>
                    <a:pt x="32" y="292"/>
                  </a:lnTo>
                  <a:lnTo>
                    <a:pt x="50" y="250"/>
                  </a:lnTo>
                  <a:lnTo>
                    <a:pt x="74" y="210"/>
                  </a:lnTo>
                  <a:lnTo>
                    <a:pt x="100" y="174"/>
                  </a:lnTo>
                  <a:lnTo>
                    <a:pt x="130" y="140"/>
                  </a:lnTo>
                  <a:lnTo>
                    <a:pt x="162" y="110"/>
                  </a:lnTo>
                  <a:lnTo>
                    <a:pt x="196" y="82"/>
                  </a:lnTo>
                  <a:lnTo>
                    <a:pt x="234" y="60"/>
                  </a:lnTo>
                  <a:lnTo>
                    <a:pt x="274" y="40"/>
                  </a:lnTo>
                  <a:lnTo>
                    <a:pt x="316" y="24"/>
                  </a:lnTo>
                  <a:lnTo>
                    <a:pt x="358" y="12"/>
                  </a:lnTo>
                  <a:lnTo>
                    <a:pt x="402" y="4"/>
                  </a:lnTo>
                  <a:lnTo>
                    <a:pt x="446" y="0"/>
                  </a:lnTo>
                  <a:lnTo>
                    <a:pt x="492" y="0"/>
                  </a:lnTo>
                  <a:lnTo>
                    <a:pt x="538" y="6"/>
                  </a:lnTo>
                  <a:lnTo>
                    <a:pt x="562" y="10"/>
                  </a:lnTo>
                  <a:lnTo>
                    <a:pt x="584" y="16"/>
                  </a:lnTo>
                  <a:lnTo>
                    <a:pt x="584" y="16"/>
                  </a:lnTo>
                  <a:lnTo>
                    <a:pt x="610" y="24"/>
                  </a:lnTo>
                  <a:lnTo>
                    <a:pt x="636" y="34"/>
                  </a:lnTo>
                  <a:lnTo>
                    <a:pt x="660" y="44"/>
                  </a:lnTo>
                  <a:lnTo>
                    <a:pt x="684" y="56"/>
                  </a:lnTo>
                  <a:lnTo>
                    <a:pt x="706" y="70"/>
                  </a:lnTo>
                  <a:lnTo>
                    <a:pt x="728" y="84"/>
                  </a:lnTo>
                  <a:lnTo>
                    <a:pt x="750" y="100"/>
                  </a:lnTo>
                  <a:lnTo>
                    <a:pt x="770" y="116"/>
                  </a:lnTo>
                  <a:lnTo>
                    <a:pt x="788" y="134"/>
                  </a:lnTo>
                  <a:lnTo>
                    <a:pt x="806" y="154"/>
                  </a:lnTo>
                  <a:lnTo>
                    <a:pt x="822" y="172"/>
                  </a:lnTo>
                  <a:lnTo>
                    <a:pt x="838" y="192"/>
                  </a:lnTo>
                  <a:lnTo>
                    <a:pt x="852" y="214"/>
                  </a:lnTo>
                  <a:lnTo>
                    <a:pt x="864" y="236"/>
                  </a:lnTo>
                  <a:lnTo>
                    <a:pt x="876" y="258"/>
                  </a:lnTo>
                  <a:lnTo>
                    <a:pt x="888" y="282"/>
                  </a:lnTo>
                  <a:lnTo>
                    <a:pt x="888" y="282"/>
                  </a:lnTo>
                  <a:close/>
                </a:path>
              </a:pathLst>
            </a:custGeom>
            <a:solidFill>
              <a:srgbClr val="FAD0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7" name="Freeform 46"/>
            <p:cNvSpPr/>
            <p:nvPr>
              <p:custDataLst>
                <p:tags r:id="rId46"/>
              </p:custDataLst>
            </p:nvPr>
          </p:nvSpPr>
          <p:spPr bwMode="auto">
            <a:xfrm>
              <a:off x="4579303" y="2910826"/>
              <a:ext cx="848938" cy="478656"/>
            </a:xfrm>
            <a:custGeom>
              <a:avLst/>
              <a:gdLst>
                <a:gd name="T0" fmla="*/ 0 w 376"/>
                <a:gd name="T1" fmla="*/ 212 h 212"/>
                <a:gd name="T2" fmla="*/ 0 w 376"/>
                <a:gd name="T3" fmla="*/ 212 h 212"/>
                <a:gd name="T4" fmla="*/ 16 w 376"/>
                <a:gd name="T5" fmla="*/ 188 h 212"/>
                <a:gd name="T6" fmla="*/ 34 w 376"/>
                <a:gd name="T7" fmla="*/ 166 h 212"/>
                <a:gd name="T8" fmla="*/ 52 w 376"/>
                <a:gd name="T9" fmla="*/ 146 h 212"/>
                <a:gd name="T10" fmla="*/ 72 w 376"/>
                <a:gd name="T11" fmla="*/ 126 h 212"/>
                <a:gd name="T12" fmla="*/ 94 w 376"/>
                <a:gd name="T13" fmla="*/ 106 h 212"/>
                <a:gd name="T14" fmla="*/ 116 w 376"/>
                <a:gd name="T15" fmla="*/ 90 h 212"/>
                <a:gd name="T16" fmla="*/ 138 w 376"/>
                <a:gd name="T17" fmla="*/ 74 h 212"/>
                <a:gd name="T18" fmla="*/ 162 w 376"/>
                <a:gd name="T19" fmla="*/ 60 h 212"/>
                <a:gd name="T20" fmla="*/ 186 w 376"/>
                <a:gd name="T21" fmla="*/ 46 h 212"/>
                <a:gd name="T22" fmla="*/ 212 w 376"/>
                <a:gd name="T23" fmla="*/ 34 h 212"/>
                <a:gd name="T24" fmla="*/ 238 w 376"/>
                <a:gd name="T25" fmla="*/ 26 h 212"/>
                <a:gd name="T26" fmla="*/ 264 w 376"/>
                <a:gd name="T27" fmla="*/ 16 h 212"/>
                <a:gd name="T28" fmla="*/ 292 w 376"/>
                <a:gd name="T29" fmla="*/ 10 h 212"/>
                <a:gd name="T30" fmla="*/ 320 w 376"/>
                <a:gd name="T31" fmla="*/ 4 h 212"/>
                <a:gd name="T32" fmla="*/ 348 w 376"/>
                <a:gd name="T33" fmla="*/ 2 h 212"/>
                <a:gd name="T34" fmla="*/ 376 w 376"/>
                <a:gd name="T35" fmla="*/ 0 h 212"/>
                <a:gd name="T36" fmla="*/ 0 w 376"/>
                <a:gd name="T3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212">
                  <a:moveTo>
                    <a:pt x="0" y="212"/>
                  </a:moveTo>
                  <a:lnTo>
                    <a:pt x="0" y="212"/>
                  </a:lnTo>
                  <a:lnTo>
                    <a:pt x="16" y="188"/>
                  </a:lnTo>
                  <a:lnTo>
                    <a:pt x="34" y="166"/>
                  </a:lnTo>
                  <a:lnTo>
                    <a:pt x="52" y="146"/>
                  </a:lnTo>
                  <a:lnTo>
                    <a:pt x="72" y="126"/>
                  </a:lnTo>
                  <a:lnTo>
                    <a:pt x="94" y="106"/>
                  </a:lnTo>
                  <a:lnTo>
                    <a:pt x="116" y="90"/>
                  </a:lnTo>
                  <a:lnTo>
                    <a:pt x="138" y="74"/>
                  </a:lnTo>
                  <a:lnTo>
                    <a:pt x="162" y="60"/>
                  </a:lnTo>
                  <a:lnTo>
                    <a:pt x="186" y="46"/>
                  </a:lnTo>
                  <a:lnTo>
                    <a:pt x="212" y="34"/>
                  </a:lnTo>
                  <a:lnTo>
                    <a:pt x="238" y="26"/>
                  </a:lnTo>
                  <a:lnTo>
                    <a:pt x="264" y="16"/>
                  </a:lnTo>
                  <a:lnTo>
                    <a:pt x="292" y="10"/>
                  </a:lnTo>
                  <a:lnTo>
                    <a:pt x="320" y="4"/>
                  </a:lnTo>
                  <a:lnTo>
                    <a:pt x="348" y="2"/>
                  </a:lnTo>
                  <a:lnTo>
                    <a:pt x="376" y="0"/>
                  </a:lnTo>
                  <a:lnTo>
                    <a:pt x="0" y="212"/>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8" name="Freeform 47"/>
            <p:cNvSpPr/>
            <p:nvPr>
              <p:custDataLst>
                <p:tags r:id="rId47"/>
              </p:custDataLst>
            </p:nvPr>
          </p:nvSpPr>
          <p:spPr bwMode="auto">
            <a:xfrm>
              <a:off x="4430287" y="2951467"/>
              <a:ext cx="1417907" cy="835391"/>
            </a:xfrm>
            <a:custGeom>
              <a:avLst/>
              <a:gdLst>
                <a:gd name="T0" fmla="*/ 0 w 628"/>
                <a:gd name="T1" fmla="*/ 370 h 370"/>
                <a:gd name="T2" fmla="*/ 0 w 628"/>
                <a:gd name="T3" fmla="*/ 370 h 370"/>
                <a:gd name="T4" fmla="*/ 4 w 628"/>
                <a:gd name="T5" fmla="*/ 346 h 370"/>
                <a:gd name="T6" fmla="*/ 10 w 628"/>
                <a:gd name="T7" fmla="*/ 322 h 370"/>
                <a:gd name="T8" fmla="*/ 582 w 628"/>
                <a:gd name="T9" fmla="*/ 0 h 370"/>
                <a:gd name="T10" fmla="*/ 582 w 628"/>
                <a:gd name="T11" fmla="*/ 0 h 370"/>
                <a:gd name="T12" fmla="*/ 604 w 628"/>
                <a:gd name="T13" fmla="*/ 6 h 370"/>
                <a:gd name="T14" fmla="*/ 628 w 628"/>
                <a:gd name="T15" fmla="*/ 14 h 370"/>
                <a:gd name="T16" fmla="*/ 0 w 628"/>
                <a:gd name="T17"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370">
                  <a:moveTo>
                    <a:pt x="0" y="370"/>
                  </a:moveTo>
                  <a:lnTo>
                    <a:pt x="0" y="370"/>
                  </a:lnTo>
                  <a:lnTo>
                    <a:pt x="4" y="346"/>
                  </a:lnTo>
                  <a:lnTo>
                    <a:pt x="10" y="322"/>
                  </a:lnTo>
                  <a:lnTo>
                    <a:pt x="582" y="0"/>
                  </a:lnTo>
                  <a:lnTo>
                    <a:pt x="582" y="0"/>
                  </a:lnTo>
                  <a:lnTo>
                    <a:pt x="604" y="6"/>
                  </a:lnTo>
                  <a:lnTo>
                    <a:pt x="628" y="14"/>
                  </a:lnTo>
                  <a:lnTo>
                    <a:pt x="0" y="370"/>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59" name="Freeform 48"/>
            <p:cNvSpPr/>
            <p:nvPr>
              <p:custDataLst>
                <p:tags r:id="rId48"/>
              </p:custDataLst>
            </p:nvPr>
          </p:nvSpPr>
          <p:spPr bwMode="auto">
            <a:xfrm>
              <a:off x="4665100" y="3570108"/>
              <a:ext cx="1783673" cy="1056657"/>
            </a:xfrm>
            <a:custGeom>
              <a:avLst/>
              <a:gdLst>
                <a:gd name="T0" fmla="*/ 780 w 790"/>
                <a:gd name="T1" fmla="*/ 0 h 468"/>
                <a:gd name="T2" fmla="*/ 780 w 790"/>
                <a:gd name="T3" fmla="*/ 0 h 468"/>
                <a:gd name="T4" fmla="*/ 790 w 790"/>
                <a:gd name="T5" fmla="*/ 38 h 468"/>
                <a:gd name="T6" fmla="*/ 26 w 790"/>
                <a:gd name="T7" fmla="*/ 468 h 468"/>
                <a:gd name="T8" fmla="*/ 26 w 790"/>
                <a:gd name="T9" fmla="*/ 468 h 468"/>
                <a:gd name="T10" fmla="*/ 0 w 790"/>
                <a:gd name="T11" fmla="*/ 442 h 468"/>
                <a:gd name="T12" fmla="*/ 780 w 790"/>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790" h="468">
                  <a:moveTo>
                    <a:pt x="780" y="0"/>
                  </a:moveTo>
                  <a:lnTo>
                    <a:pt x="780" y="0"/>
                  </a:lnTo>
                  <a:lnTo>
                    <a:pt x="790" y="38"/>
                  </a:lnTo>
                  <a:lnTo>
                    <a:pt x="26" y="468"/>
                  </a:lnTo>
                  <a:lnTo>
                    <a:pt x="26" y="468"/>
                  </a:lnTo>
                  <a:lnTo>
                    <a:pt x="0" y="442"/>
                  </a:lnTo>
                  <a:lnTo>
                    <a:pt x="780" y="0"/>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0" name="Freeform 49"/>
            <p:cNvSpPr>
              <a:spLocks noEditPoints="1"/>
            </p:cNvSpPr>
            <p:nvPr>
              <p:custDataLst>
                <p:tags r:id="rId49"/>
              </p:custDataLst>
            </p:nvPr>
          </p:nvSpPr>
          <p:spPr bwMode="auto">
            <a:xfrm>
              <a:off x="4209022" y="2644404"/>
              <a:ext cx="2429407" cy="2424892"/>
            </a:xfrm>
            <a:custGeom>
              <a:avLst/>
              <a:gdLst>
                <a:gd name="T0" fmla="*/ 734 w 1076"/>
                <a:gd name="T1" fmla="*/ 36 h 1074"/>
                <a:gd name="T2" fmla="*/ 830 w 1076"/>
                <a:gd name="T3" fmla="*/ 86 h 1074"/>
                <a:gd name="T4" fmla="*/ 912 w 1076"/>
                <a:gd name="T5" fmla="*/ 150 h 1074"/>
                <a:gd name="T6" fmla="*/ 980 w 1076"/>
                <a:gd name="T7" fmla="*/ 228 h 1074"/>
                <a:gd name="T8" fmla="*/ 1030 w 1076"/>
                <a:gd name="T9" fmla="*/ 318 h 1074"/>
                <a:gd name="T10" fmla="*/ 1064 w 1076"/>
                <a:gd name="T11" fmla="*/ 416 h 1074"/>
                <a:gd name="T12" fmla="*/ 1076 w 1076"/>
                <a:gd name="T13" fmla="*/ 520 h 1074"/>
                <a:gd name="T14" fmla="*/ 1070 w 1076"/>
                <a:gd name="T15" fmla="*/ 626 h 1074"/>
                <a:gd name="T16" fmla="*/ 1050 w 1076"/>
                <a:gd name="T17" fmla="*/ 706 h 1074"/>
                <a:gd name="T18" fmla="*/ 1006 w 1076"/>
                <a:gd name="T19" fmla="*/ 804 h 1074"/>
                <a:gd name="T20" fmla="*/ 944 w 1076"/>
                <a:gd name="T21" fmla="*/ 890 h 1074"/>
                <a:gd name="T22" fmla="*/ 868 w 1076"/>
                <a:gd name="T23" fmla="*/ 962 h 1074"/>
                <a:gd name="T24" fmla="*/ 782 w 1076"/>
                <a:gd name="T25" fmla="*/ 1016 h 1074"/>
                <a:gd name="T26" fmla="*/ 684 w 1076"/>
                <a:gd name="T27" fmla="*/ 1054 h 1074"/>
                <a:gd name="T28" fmla="*/ 582 w 1076"/>
                <a:gd name="T29" fmla="*/ 1072 h 1074"/>
                <a:gd name="T30" fmla="*/ 476 w 1076"/>
                <a:gd name="T31" fmla="*/ 1070 h 1074"/>
                <a:gd name="T32" fmla="*/ 394 w 1076"/>
                <a:gd name="T33" fmla="*/ 1054 h 1074"/>
                <a:gd name="T34" fmla="*/ 294 w 1076"/>
                <a:gd name="T35" fmla="*/ 1014 h 1074"/>
                <a:gd name="T36" fmla="*/ 204 w 1076"/>
                <a:gd name="T37" fmla="*/ 958 h 1074"/>
                <a:gd name="T38" fmla="*/ 130 w 1076"/>
                <a:gd name="T39" fmla="*/ 886 h 1074"/>
                <a:gd name="T40" fmla="*/ 70 w 1076"/>
                <a:gd name="T41" fmla="*/ 802 h 1074"/>
                <a:gd name="T42" fmla="*/ 28 w 1076"/>
                <a:gd name="T43" fmla="*/ 708 h 1074"/>
                <a:gd name="T44" fmla="*/ 4 w 1076"/>
                <a:gd name="T45" fmla="*/ 606 h 1074"/>
                <a:gd name="T46" fmla="*/ 2 w 1076"/>
                <a:gd name="T47" fmla="*/ 500 h 1074"/>
                <a:gd name="T48" fmla="*/ 20 w 1076"/>
                <a:gd name="T49" fmla="*/ 394 h 1074"/>
                <a:gd name="T50" fmla="*/ 48 w 1076"/>
                <a:gd name="T51" fmla="*/ 316 h 1074"/>
                <a:gd name="T52" fmla="*/ 100 w 1076"/>
                <a:gd name="T53" fmla="*/ 224 h 1074"/>
                <a:gd name="T54" fmla="*/ 170 w 1076"/>
                <a:gd name="T55" fmla="*/ 146 h 1074"/>
                <a:gd name="T56" fmla="*/ 252 w 1076"/>
                <a:gd name="T57" fmla="*/ 84 h 1074"/>
                <a:gd name="T58" fmla="*/ 344 w 1076"/>
                <a:gd name="T59" fmla="*/ 36 h 1074"/>
                <a:gd name="T60" fmla="*/ 444 w 1076"/>
                <a:gd name="T61" fmla="*/ 8 h 1074"/>
                <a:gd name="T62" fmla="*/ 548 w 1076"/>
                <a:gd name="T63" fmla="*/ 0 h 1074"/>
                <a:gd name="T64" fmla="*/ 656 w 1076"/>
                <a:gd name="T65" fmla="*/ 12 h 1074"/>
                <a:gd name="T66" fmla="*/ 678 w 1076"/>
                <a:gd name="T67" fmla="*/ 38 h 1074"/>
                <a:gd name="T68" fmla="*/ 574 w 1076"/>
                <a:gd name="T69" fmla="*/ 20 h 1074"/>
                <a:gd name="T70" fmla="*/ 472 w 1076"/>
                <a:gd name="T71" fmla="*/ 22 h 1074"/>
                <a:gd name="T72" fmla="*/ 374 w 1076"/>
                <a:gd name="T73" fmla="*/ 46 h 1074"/>
                <a:gd name="T74" fmla="*/ 200 w 1076"/>
                <a:gd name="T75" fmla="*/ 142 h 1074"/>
                <a:gd name="T76" fmla="*/ 130 w 1076"/>
                <a:gd name="T77" fmla="*/ 214 h 1074"/>
                <a:gd name="T78" fmla="*/ 76 w 1076"/>
                <a:gd name="T79" fmla="*/ 300 h 1074"/>
                <a:gd name="T80" fmla="*/ 38 w 1076"/>
                <a:gd name="T81" fmla="*/ 398 h 1074"/>
                <a:gd name="T82" fmla="*/ 22 w 1076"/>
                <a:gd name="T83" fmla="*/ 476 h 1074"/>
                <a:gd name="T84" fmla="*/ 20 w 1076"/>
                <a:gd name="T85" fmla="*/ 578 h 1074"/>
                <a:gd name="T86" fmla="*/ 38 w 1076"/>
                <a:gd name="T87" fmla="*/ 678 h 1074"/>
                <a:gd name="T88" fmla="*/ 112 w 1076"/>
                <a:gd name="T89" fmla="*/ 834 h 1074"/>
                <a:gd name="T90" fmla="*/ 196 w 1076"/>
                <a:gd name="T91" fmla="*/ 928 h 1074"/>
                <a:gd name="T92" fmla="*/ 280 w 1076"/>
                <a:gd name="T93" fmla="*/ 986 h 1074"/>
                <a:gd name="T94" fmla="*/ 374 w 1076"/>
                <a:gd name="T95" fmla="*/ 1028 h 1074"/>
                <a:gd name="T96" fmla="*/ 452 w 1076"/>
                <a:gd name="T97" fmla="*/ 1048 h 1074"/>
                <a:gd name="T98" fmla="*/ 556 w 1076"/>
                <a:gd name="T99" fmla="*/ 1056 h 1074"/>
                <a:gd name="T100" fmla="*/ 656 w 1076"/>
                <a:gd name="T101" fmla="*/ 1042 h 1074"/>
                <a:gd name="T102" fmla="*/ 794 w 1076"/>
                <a:gd name="T103" fmla="*/ 988 h 1074"/>
                <a:gd name="T104" fmla="*/ 914 w 1076"/>
                <a:gd name="T105" fmla="*/ 896 h 1074"/>
                <a:gd name="T106" fmla="*/ 976 w 1076"/>
                <a:gd name="T107" fmla="*/ 818 h 1074"/>
                <a:gd name="T108" fmla="*/ 1022 w 1076"/>
                <a:gd name="T109" fmla="*/ 726 h 1074"/>
                <a:gd name="T110" fmla="*/ 1046 w 1076"/>
                <a:gd name="T111" fmla="*/ 650 h 1074"/>
                <a:gd name="T112" fmla="*/ 1058 w 1076"/>
                <a:gd name="T113" fmla="*/ 546 h 1074"/>
                <a:gd name="T114" fmla="*/ 1050 w 1076"/>
                <a:gd name="T115" fmla="*/ 444 h 1074"/>
                <a:gd name="T116" fmla="*/ 1014 w 1076"/>
                <a:gd name="T117" fmla="*/ 326 h 1074"/>
                <a:gd name="T118" fmla="*/ 918 w 1076"/>
                <a:gd name="T119" fmla="*/ 182 h 1074"/>
                <a:gd name="T120" fmla="*/ 842 w 1076"/>
                <a:gd name="T121" fmla="*/ 116 h 1074"/>
                <a:gd name="T122" fmla="*/ 752 w 1076"/>
                <a:gd name="T123" fmla="*/ 64 h 1074"/>
                <a:gd name="T124" fmla="*/ 678 w 1076"/>
                <a:gd name="T125" fmla="*/ 38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6" h="1074">
                  <a:moveTo>
                    <a:pt x="682" y="20"/>
                  </a:moveTo>
                  <a:lnTo>
                    <a:pt x="682" y="20"/>
                  </a:lnTo>
                  <a:lnTo>
                    <a:pt x="708" y="28"/>
                  </a:lnTo>
                  <a:lnTo>
                    <a:pt x="734" y="36"/>
                  </a:lnTo>
                  <a:lnTo>
                    <a:pt x="760" y="48"/>
                  </a:lnTo>
                  <a:lnTo>
                    <a:pt x="784" y="58"/>
                  </a:lnTo>
                  <a:lnTo>
                    <a:pt x="808" y="72"/>
                  </a:lnTo>
                  <a:lnTo>
                    <a:pt x="830" y="86"/>
                  </a:lnTo>
                  <a:lnTo>
                    <a:pt x="852" y="100"/>
                  </a:lnTo>
                  <a:lnTo>
                    <a:pt x="872" y="116"/>
                  </a:lnTo>
                  <a:lnTo>
                    <a:pt x="892" y="132"/>
                  </a:lnTo>
                  <a:lnTo>
                    <a:pt x="912" y="150"/>
                  </a:lnTo>
                  <a:lnTo>
                    <a:pt x="930" y="168"/>
                  </a:lnTo>
                  <a:lnTo>
                    <a:pt x="948" y="188"/>
                  </a:lnTo>
                  <a:lnTo>
                    <a:pt x="964" y="208"/>
                  </a:lnTo>
                  <a:lnTo>
                    <a:pt x="980" y="228"/>
                  </a:lnTo>
                  <a:lnTo>
                    <a:pt x="994" y="250"/>
                  </a:lnTo>
                  <a:lnTo>
                    <a:pt x="1006" y="272"/>
                  </a:lnTo>
                  <a:lnTo>
                    <a:pt x="1020" y="296"/>
                  </a:lnTo>
                  <a:lnTo>
                    <a:pt x="1030" y="318"/>
                  </a:lnTo>
                  <a:lnTo>
                    <a:pt x="1040" y="342"/>
                  </a:lnTo>
                  <a:lnTo>
                    <a:pt x="1050" y="366"/>
                  </a:lnTo>
                  <a:lnTo>
                    <a:pt x="1056" y="392"/>
                  </a:lnTo>
                  <a:lnTo>
                    <a:pt x="1064" y="416"/>
                  </a:lnTo>
                  <a:lnTo>
                    <a:pt x="1068" y="442"/>
                  </a:lnTo>
                  <a:lnTo>
                    <a:pt x="1072" y="468"/>
                  </a:lnTo>
                  <a:lnTo>
                    <a:pt x="1076" y="494"/>
                  </a:lnTo>
                  <a:lnTo>
                    <a:pt x="1076" y="520"/>
                  </a:lnTo>
                  <a:lnTo>
                    <a:pt x="1076" y="546"/>
                  </a:lnTo>
                  <a:lnTo>
                    <a:pt x="1076" y="572"/>
                  </a:lnTo>
                  <a:lnTo>
                    <a:pt x="1074" y="600"/>
                  </a:lnTo>
                  <a:lnTo>
                    <a:pt x="1070" y="626"/>
                  </a:lnTo>
                  <a:lnTo>
                    <a:pt x="1064" y="654"/>
                  </a:lnTo>
                  <a:lnTo>
                    <a:pt x="1058" y="680"/>
                  </a:lnTo>
                  <a:lnTo>
                    <a:pt x="1058" y="680"/>
                  </a:lnTo>
                  <a:lnTo>
                    <a:pt x="1050" y="706"/>
                  </a:lnTo>
                  <a:lnTo>
                    <a:pt x="1040" y="732"/>
                  </a:lnTo>
                  <a:lnTo>
                    <a:pt x="1030" y="758"/>
                  </a:lnTo>
                  <a:lnTo>
                    <a:pt x="1018" y="782"/>
                  </a:lnTo>
                  <a:lnTo>
                    <a:pt x="1006" y="804"/>
                  </a:lnTo>
                  <a:lnTo>
                    <a:pt x="992" y="828"/>
                  </a:lnTo>
                  <a:lnTo>
                    <a:pt x="976" y="850"/>
                  </a:lnTo>
                  <a:lnTo>
                    <a:pt x="960" y="870"/>
                  </a:lnTo>
                  <a:lnTo>
                    <a:pt x="944" y="890"/>
                  </a:lnTo>
                  <a:lnTo>
                    <a:pt x="926" y="910"/>
                  </a:lnTo>
                  <a:lnTo>
                    <a:pt x="908" y="928"/>
                  </a:lnTo>
                  <a:lnTo>
                    <a:pt x="888" y="944"/>
                  </a:lnTo>
                  <a:lnTo>
                    <a:pt x="868" y="962"/>
                  </a:lnTo>
                  <a:lnTo>
                    <a:pt x="848" y="976"/>
                  </a:lnTo>
                  <a:lnTo>
                    <a:pt x="826" y="990"/>
                  </a:lnTo>
                  <a:lnTo>
                    <a:pt x="804" y="1004"/>
                  </a:lnTo>
                  <a:lnTo>
                    <a:pt x="782" y="1016"/>
                  </a:lnTo>
                  <a:lnTo>
                    <a:pt x="758" y="1028"/>
                  </a:lnTo>
                  <a:lnTo>
                    <a:pt x="734" y="1036"/>
                  </a:lnTo>
                  <a:lnTo>
                    <a:pt x="710" y="1046"/>
                  </a:lnTo>
                  <a:lnTo>
                    <a:pt x="684" y="1054"/>
                  </a:lnTo>
                  <a:lnTo>
                    <a:pt x="660" y="1060"/>
                  </a:lnTo>
                  <a:lnTo>
                    <a:pt x="634" y="1066"/>
                  </a:lnTo>
                  <a:lnTo>
                    <a:pt x="608" y="1070"/>
                  </a:lnTo>
                  <a:lnTo>
                    <a:pt x="582" y="1072"/>
                  </a:lnTo>
                  <a:lnTo>
                    <a:pt x="556" y="1074"/>
                  </a:lnTo>
                  <a:lnTo>
                    <a:pt x="530" y="1074"/>
                  </a:lnTo>
                  <a:lnTo>
                    <a:pt x="502" y="1072"/>
                  </a:lnTo>
                  <a:lnTo>
                    <a:pt x="476" y="1070"/>
                  </a:lnTo>
                  <a:lnTo>
                    <a:pt x="448" y="1066"/>
                  </a:lnTo>
                  <a:lnTo>
                    <a:pt x="422" y="1060"/>
                  </a:lnTo>
                  <a:lnTo>
                    <a:pt x="394" y="1054"/>
                  </a:lnTo>
                  <a:lnTo>
                    <a:pt x="394" y="1054"/>
                  </a:lnTo>
                  <a:lnTo>
                    <a:pt x="368" y="1046"/>
                  </a:lnTo>
                  <a:lnTo>
                    <a:pt x="342" y="1036"/>
                  </a:lnTo>
                  <a:lnTo>
                    <a:pt x="318" y="1026"/>
                  </a:lnTo>
                  <a:lnTo>
                    <a:pt x="294" y="1014"/>
                  </a:lnTo>
                  <a:lnTo>
                    <a:pt x="270" y="1002"/>
                  </a:lnTo>
                  <a:lnTo>
                    <a:pt x="248" y="988"/>
                  </a:lnTo>
                  <a:lnTo>
                    <a:pt x="226" y="974"/>
                  </a:lnTo>
                  <a:lnTo>
                    <a:pt x="204" y="958"/>
                  </a:lnTo>
                  <a:lnTo>
                    <a:pt x="184" y="942"/>
                  </a:lnTo>
                  <a:lnTo>
                    <a:pt x="166" y="924"/>
                  </a:lnTo>
                  <a:lnTo>
                    <a:pt x="146" y="904"/>
                  </a:lnTo>
                  <a:lnTo>
                    <a:pt x="130" y="886"/>
                  </a:lnTo>
                  <a:lnTo>
                    <a:pt x="114" y="866"/>
                  </a:lnTo>
                  <a:lnTo>
                    <a:pt x="98" y="844"/>
                  </a:lnTo>
                  <a:lnTo>
                    <a:pt x="84" y="824"/>
                  </a:lnTo>
                  <a:lnTo>
                    <a:pt x="70" y="802"/>
                  </a:lnTo>
                  <a:lnTo>
                    <a:pt x="58" y="778"/>
                  </a:lnTo>
                  <a:lnTo>
                    <a:pt x="46" y="756"/>
                  </a:lnTo>
                  <a:lnTo>
                    <a:pt x="36" y="732"/>
                  </a:lnTo>
                  <a:lnTo>
                    <a:pt x="28" y="708"/>
                  </a:lnTo>
                  <a:lnTo>
                    <a:pt x="20" y="682"/>
                  </a:lnTo>
                  <a:lnTo>
                    <a:pt x="14" y="658"/>
                  </a:lnTo>
                  <a:lnTo>
                    <a:pt x="8" y="632"/>
                  </a:lnTo>
                  <a:lnTo>
                    <a:pt x="4" y="606"/>
                  </a:lnTo>
                  <a:lnTo>
                    <a:pt x="2" y="580"/>
                  </a:lnTo>
                  <a:lnTo>
                    <a:pt x="0" y="554"/>
                  </a:lnTo>
                  <a:lnTo>
                    <a:pt x="0" y="528"/>
                  </a:lnTo>
                  <a:lnTo>
                    <a:pt x="2" y="500"/>
                  </a:lnTo>
                  <a:lnTo>
                    <a:pt x="4" y="474"/>
                  </a:lnTo>
                  <a:lnTo>
                    <a:pt x="8" y="448"/>
                  </a:lnTo>
                  <a:lnTo>
                    <a:pt x="14" y="420"/>
                  </a:lnTo>
                  <a:lnTo>
                    <a:pt x="20" y="394"/>
                  </a:lnTo>
                  <a:lnTo>
                    <a:pt x="20" y="394"/>
                  </a:lnTo>
                  <a:lnTo>
                    <a:pt x="28" y="368"/>
                  </a:lnTo>
                  <a:lnTo>
                    <a:pt x="38" y="342"/>
                  </a:lnTo>
                  <a:lnTo>
                    <a:pt x="48" y="316"/>
                  </a:lnTo>
                  <a:lnTo>
                    <a:pt x="60" y="292"/>
                  </a:lnTo>
                  <a:lnTo>
                    <a:pt x="72" y="268"/>
                  </a:lnTo>
                  <a:lnTo>
                    <a:pt x="86" y="246"/>
                  </a:lnTo>
                  <a:lnTo>
                    <a:pt x="100" y="224"/>
                  </a:lnTo>
                  <a:lnTo>
                    <a:pt x="116" y="204"/>
                  </a:lnTo>
                  <a:lnTo>
                    <a:pt x="134" y="184"/>
                  </a:lnTo>
                  <a:lnTo>
                    <a:pt x="150" y="164"/>
                  </a:lnTo>
                  <a:lnTo>
                    <a:pt x="170" y="146"/>
                  </a:lnTo>
                  <a:lnTo>
                    <a:pt x="188" y="128"/>
                  </a:lnTo>
                  <a:lnTo>
                    <a:pt x="208" y="112"/>
                  </a:lnTo>
                  <a:lnTo>
                    <a:pt x="230" y="98"/>
                  </a:lnTo>
                  <a:lnTo>
                    <a:pt x="252" y="84"/>
                  </a:lnTo>
                  <a:lnTo>
                    <a:pt x="274" y="70"/>
                  </a:lnTo>
                  <a:lnTo>
                    <a:pt x="296" y="58"/>
                  </a:lnTo>
                  <a:lnTo>
                    <a:pt x="320" y="46"/>
                  </a:lnTo>
                  <a:lnTo>
                    <a:pt x="344" y="36"/>
                  </a:lnTo>
                  <a:lnTo>
                    <a:pt x="368" y="28"/>
                  </a:lnTo>
                  <a:lnTo>
                    <a:pt x="392" y="20"/>
                  </a:lnTo>
                  <a:lnTo>
                    <a:pt x="418" y="14"/>
                  </a:lnTo>
                  <a:lnTo>
                    <a:pt x="444" y="8"/>
                  </a:lnTo>
                  <a:lnTo>
                    <a:pt x="468" y="4"/>
                  </a:lnTo>
                  <a:lnTo>
                    <a:pt x="496" y="2"/>
                  </a:lnTo>
                  <a:lnTo>
                    <a:pt x="522" y="0"/>
                  </a:lnTo>
                  <a:lnTo>
                    <a:pt x="548" y="0"/>
                  </a:lnTo>
                  <a:lnTo>
                    <a:pt x="574" y="2"/>
                  </a:lnTo>
                  <a:lnTo>
                    <a:pt x="602" y="4"/>
                  </a:lnTo>
                  <a:lnTo>
                    <a:pt x="628" y="8"/>
                  </a:lnTo>
                  <a:lnTo>
                    <a:pt x="656" y="12"/>
                  </a:lnTo>
                  <a:lnTo>
                    <a:pt x="682" y="20"/>
                  </a:lnTo>
                  <a:lnTo>
                    <a:pt x="682" y="20"/>
                  </a:lnTo>
                  <a:close/>
                  <a:moveTo>
                    <a:pt x="678" y="38"/>
                  </a:moveTo>
                  <a:lnTo>
                    <a:pt x="678" y="38"/>
                  </a:lnTo>
                  <a:lnTo>
                    <a:pt x="652" y="30"/>
                  </a:lnTo>
                  <a:lnTo>
                    <a:pt x="626" y="26"/>
                  </a:lnTo>
                  <a:lnTo>
                    <a:pt x="600" y="22"/>
                  </a:lnTo>
                  <a:lnTo>
                    <a:pt x="574" y="20"/>
                  </a:lnTo>
                  <a:lnTo>
                    <a:pt x="548" y="18"/>
                  </a:lnTo>
                  <a:lnTo>
                    <a:pt x="522" y="18"/>
                  </a:lnTo>
                  <a:lnTo>
                    <a:pt x="496" y="20"/>
                  </a:lnTo>
                  <a:lnTo>
                    <a:pt x="472" y="22"/>
                  </a:lnTo>
                  <a:lnTo>
                    <a:pt x="446" y="26"/>
                  </a:lnTo>
                  <a:lnTo>
                    <a:pt x="422" y="32"/>
                  </a:lnTo>
                  <a:lnTo>
                    <a:pt x="398" y="38"/>
                  </a:lnTo>
                  <a:lnTo>
                    <a:pt x="374" y="46"/>
                  </a:lnTo>
                  <a:lnTo>
                    <a:pt x="326" y="64"/>
                  </a:lnTo>
                  <a:lnTo>
                    <a:pt x="282" y="86"/>
                  </a:lnTo>
                  <a:lnTo>
                    <a:pt x="240" y="112"/>
                  </a:lnTo>
                  <a:lnTo>
                    <a:pt x="200" y="142"/>
                  </a:lnTo>
                  <a:lnTo>
                    <a:pt x="182" y="160"/>
                  </a:lnTo>
                  <a:lnTo>
                    <a:pt x="164" y="178"/>
                  </a:lnTo>
                  <a:lnTo>
                    <a:pt x="148" y="196"/>
                  </a:lnTo>
                  <a:lnTo>
                    <a:pt x="130" y="214"/>
                  </a:lnTo>
                  <a:lnTo>
                    <a:pt x="116" y="236"/>
                  </a:lnTo>
                  <a:lnTo>
                    <a:pt x="102" y="256"/>
                  </a:lnTo>
                  <a:lnTo>
                    <a:pt x="88" y="278"/>
                  </a:lnTo>
                  <a:lnTo>
                    <a:pt x="76" y="300"/>
                  </a:lnTo>
                  <a:lnTo>
                    <a:pt x="64" y="324"/>
                  </a:lnTo>
                  <a:lnTo>
                    <a:pt x="54" y="348"/>
                  </a:lnTo>
                  <a:lnTo>
                    <a:pt x="46" y="372"/>
                  </a:lnTo>
                  <a:lnTo>
                    <a:pt x="38" y="398"/>
                  </a:lnTo>
                  <a:lnTo>
                    <a:pt x="38" y="398"/>
                  </a:lnTo>
                  <a:lnTo>
                    <a:pt x="32" y="424"/>
                  </a:lnTo>
                  <a:lnTo>
                    <a:pt x="26" y="450"/>
                  </a:lnTo>
                  <a:lnTo>
                    <a:pt x="22" y="476"/>
                  </a:lnTo>
                  <a:lnTo>
                    <a:pt x="20" y="502"/>
                  </a:lnTo>
                  <a:lnTo>
                    <a:pt x="18" y="528"/>
                  </a:lnTo>
                  <a:lnTo>
                    <a:pt x="18" y="554"/>
                  </a:lnTo>
                  <a:lnTo>
                    <a:pt x="20" y="578"/>
                  </a:lnTo>
                  <a:lnTo>
                    <a:pt x="22" y="604"/>
                  </a:lnTo>
                  <a:lnTo>
                    <a:pt x="26" y="628"/>
                  </a:lnTo>
                  <a:lnTo>
                    <a:pt x="32" y="654"/>
                  </a:lnTo>
                  <a:lnTo>
                    <a:pt x="38" y="678"/>
                  </a:lnTo>
                  <a:lnTo>
                    <a:pt x="46" y="702"/>
                  </a:lnTo>
                  <a:lnTo>
                    <a:pt x="64" y="748"/>
                  </a:lnTo>
                  <a:lnTo>
                    <a:pt x="86" y="792"/>
                  </a:lnTo>
                  <a:lnTo>
                    <a:pt x="112" y="834"/>
                  </a:lnTo>
                  <a:lnTo>
                    <a:pt x="144" y="874"/>
                  </a:lnTo>
                  <a:lnTo>
                    <a:pt x="160" y="892"/>
                  </a:lnTo>
                  <a:lnTo>
                    <a:pt x="178" y="910"/>
                  </a:lnTo>
                  <a:lnTo>
                    <a:pt x="196" y="928"/>
                  </a:lnTo>
                  <a:lnTo>
                    <a:pt x="216" y="944"/>
                  </a:lnTo>
                  <a:lnTo>
                    <a:pt x="236" y="958"/>
                  </a:lnTo>
                  <a:lnTo>
                    <a:pt x="258" y="972"/>
                  </a:lnTo>
                  <a:lnTo>
                    <a:pt x="280" y="986"/>
                  </a:lnTo>
                  <a:lnTo>
                    <a:pt x="302" y="998"/>
                  </a:lnTo>
                  <a:lnTo>
                    <a:pt x="326" y="1010"/>
                  </a:lnTo>
                  <a:lnTo>
                    <a:pt x="350" y="1020"/>
                  </a:lnTo>
                  <a:lnTo>
                    <a:pt x="374" y="1028"/>
                  </a:lnTo>
                  <a:lnTo>
                    <a:pt x="400" y="1036"/>
                  </a:lnTo>
                  <a:lnTo>
                    <a:pt x="400" y="1036"/>
                  </a:lnTo>
                  <a:lnTo>
                    <a:pt x="426" y="1042"/>
                  </a:lnTo>
                  <a:lnTo>
                    <a:pt x="452" y="1048"/>
                  </a:lnTo>
                  <a:lnTo>
                    <a:pt x="478" y="1052"/>
                  </a:lnTo>
                  <a:lnTo>
                    <a:pt x="504" y="1054"/>
                  </a:lnTo>
                  <a:lnTo>
                    <a:pt x="530" y="1056"/>
                  </a:lnTo>
                  <a:lnTo>
                    <a:pt x="556" y="1056"/>
                  </a:lnTo>
                  <a:lnTo>
                    <a:pt x="580" y="1054"/>
                  </a:lnTo>
                  <a:lnTo>
                    <a:pt x="606" y="1050"/>
                  </a:lnTo>
                  <a:lnTo>
                    <a:pt x="630" y="1048"/>
                  </a:lnTo>
                  <a:lnTo>
                    <a:pt x="656" y="1042"/>
                  </a:lnTo>
                  <a:lnTo>
                    <a:pt x="680" y="1036"/>
                  </a:lnTo>
                  <a:lnTo>
                    <a:pt x="704" y="1028"/>
                  </a:lnTo>
                  <a:lnTo>
                    <a:pt x="750" y="1010"/>
                  </a:lnTo>
                  <a:lnTo>
                    <a:pt x="794" y="988"/>
                  </a:lnTo>
                  <a:lnTo>
                    <a:pt x="838" y="962"/>
                  </a:lnTo>
                  <a:lnTo>
                    <a:pt x="876" y="930"/>
                  </a:lnTo>
                  <a:lnTo>
                    <a:pt x="896" y="914"/>
                  </a:lnTo>
                  <a:lnTo>
                    <a:pt x="914" y="896"/>
                  </a:lnTo>
                  <a:lnTo>
                    <a:pt x="930" y="878"/>
                  </a:lnTo>
                  <a:lnTo>
                    <a:pt x="946" y="858"/>
                  </a:lnTo>
                  <a:lnTo>
                    <a:pt x="962" y="838"/>
                  </a:lnTo>
                  <a:lnTo>
                    <a:pt x="976" y="818"/>
                  </a:lnTo>
                  <a:lnTo>
                    <a:pt x="990" y="796"/>
                  </a:lnTo>
                  <a:lnTo>
                    <a:pt x="1002" y="772"/>
                  </a:lnTo>
                  <a:lnTo>
                    <a:pt x="1012" y="750"/>
                  </a:lnTo>
                  <a:lnTo>
                    <a:pt x="1022" y="726"/>
                  </a:lnTo>
                  <a:lnTo>
                    <a:pt x="1032" y="700"/>
                  </a:lnTo>
                  <a:lnTo>
                    <a:pt x="1040" y="676"/>
                  </a:lnTo>
                  <a:lnTo>
                    <a:pt x="1040" y="676"/>
                  </a:lnTo>
                  <a:lnTo>
                    <a:pt x="1046" y="650"/>
                  </a:lnTo>
                  <a:lnTo>
                    <a:pt x="1052" y="624"/>
                  </a:lnTo>
                  <a:lnTo>
                    <a:pt x="1056" y="598"/>
                  </a:lnTo>
                  <a:lnTo>
                    <a:pt x="1058" y="572"/>
                  </a:lnTo>
                  <a:lnTo>
                    <a:pt x="1058" y="546"/>
                  </a:lnTo>
                  <a:lnTo>
                    <a:pt x="1058" y="520"/>
                  </a:lnTo>
                  <a:lnTo>
                    <a:pt x="1056" y="494"/>
                  </a:lnTo>
                  <a:lnTo>
                    <a:pt x="1054" y="470"/>
                  </a:lnTo>
                  <a:lnTo>
                    <a:pt x="1050" y="444"/>
                  </a:lnTo>
                  <a:lnTo>
                    <a:pt x="1046" y="420"/>
                  </a:lnTo>
                  <a:lnTo>
                    <a:pt x="1040" y="396"/>
                  </a:lnTo>
                  <a:lnTo>
                    <a:pt x="1032" y="372"/>
                  </a:lnTo>
                  <a:lnTo>
                    <a:pt x="1014" y="326"/>
                  </a:lnTo>
                  <a:lnTo>
                    <a:pt x="990" y="282"/>
                  </a:lnTo>
                  <a:lnTo>
                    <a:pt x="964" y="240"/>
                  </a:lnTo>
                  <a:lnTo>
                    <a:pt x="934" y="200"/>
                  </a:lnTo>
                  <a:lnTo>
                    <a:pt x="918" y="182"/>
                  </a:lnTo>
                  <a:lnTo>
                    <a:pt x="900" y="164"/>
                  </a:lnTo>
                  <a:lnTo>
                    <a:pt x="880" y="146"/>
                  </a:lnTo>
                  <a:lnTo>
                    <a:pt x="862" y="130"/>
                  </a:lnTo>
                  <a:lnTo>
                    <a:pt x="842" y="116"/>
                  </a:lnTo>
                  <a:lnTo>
                    <a:pt x="820" y="100"/>
                  </a:lnTo>
                  <a:lnTo>
                    <a:pt x="798" y="88"/>
                  </a:lnTo>
                  <a:lnTo>
                    <a:pt x="776" y="76"/>
                  </a:lnTo>
                  <a:lnTo>
                    <a:pt x="752" y="64"/>
                  </a:lnTo>
                  <a:lnTo>
                    <a:pt x="728" y="54"/>
                  </a:lnTo>
                  <a:lnTo>
                    <a:pt x="702" y="44"/>
                  </a:lnTo>
                  <a:lnTo>
                    <a:pt x="678" y="38"/>
                  </a:lnTo>
                  <a:lnTo>
                    <a:pt x="678" y="38"/>
                  </a:lnTo>
                  <a:close/>
                </a:path>
              </a:pathLst>
            </a:custGeom>
            <a:solidFill>
              <a:srgbClr val="EFCD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1" name="Freeform 50"/>
            <p:cNvSpPr>
              <a:spLocks noEditPoints="1"/>
            </p:cNvSpPr>
            <p:nvPr>
              <p:custDataLst>
                <p:tags r:id="rId50"/>
              </p:custDataLst>
            </p:nvPr>
          </p:nvSpPr>
          <p:spPr bwMode="auto">
            <a:xfrm>
              <a:off x="4850241" y="3050811"/>
              <a:ext cx="1156000" cy="1670782"/>
            </a:xfrm>
            <a:custGeom>
              <a:avLst/>
              <a:gdLst>
                <a:gd name="T0" fmla="*/ 324 w 512"/>
                <a:gd name="T1" fmla="*/ 52 h 740"/>
                <a:gd name="T2" fmla="*/ 272 w 512"/>
                <a:gd name="T3" fmla="*/ 50 h 740"/>
                <a:gd name="T4" fmla="*/ 224 w 512"/>
                <a:gd name="T5" fmla="*/ 60 h 740"/>
                <a:gd name="T6" fmla="*/ 184 w 512"/>
                <a:gd name="T7" fmla="*/ 84 h 740"/>
                <a:gd name="T8" fmla="*/ 154 w 512"/>
                <a:gd name="T9" fmla="*/ 116 h 740"/>
                <a:gd name="T10" fmla="*/ 136 w 512"/>
                <a:gd name="T11" fmla="*/ 158 h 740"/>
                <a:gd name="T12" fmla="*/ 130 w 512"/>
                <a:gd name="T13" fmla="*/ 190 h 740"/>
                <a:gd name="T14" fmla="*/ 132 w 512"/>
                <a:gd name="T15" fmla="*/ 232 h 740"/>
                <a:gd name="T16" fmla="*/ 148 w 512"/>
                <a:gd name="T17" fmla="*/ 270 h 740"/>
                <a:gd name="T18" fmla="*/ 190 w 512"/>
                <a:gd name="T19" fmla="*/ 318 h 740"/>
                <a:gd name="T20" fmla="*/ 182 w 512"/>
                <a:gd name="T21" fmla="*/ 636 h 740"/>
                <a:gd name="T22" fmla="*/ 136 w 512"/>
                <a:gd name="T23" fmla="*/ 618 h 740"/>
                <a:gd name="T24" fmla="*/ 82 w 512"/>
                <a:gd name="T25" fmla="*/ 578 h 740"/>
                <a:gd name="T26" fmla="*/ 42 w 512"/>
                <a:gd name="T27" fmla="*/ 528 h 740"/>
                <a:gd name="T28" fmla="*/ 14 w 512"/>
                <a:gd name="T29" fmla="*/ 574 h 740"/>
                <a:gd name="T30" fmla="*/ 68 w 512"/>
                <a:gd name="T31" fmla="*/ 630 h 740"/>
                <a:gd name="T32" fmla="*/ 140 w 512"/>
                <a:gd name="T33" fmla="*/ 672 h 740"/>
                <a:gd name="T34" fmla="*/ 176 w 512"/>
                <a:gd name="T35" fmla="*/ 740 h 740"/>
                <a:gd name="T36" fmla="*/ 212 w 512"/>
                <a:gd name="T37" fmla="*/ 690 h 740"/>
                <a:gd name="T38" fmla="*/ 272 w 512"/>
                <a:gd name="T39" fmla="*/ 692 h 740"/>
                <a:gd name="T40" fmla="*/ 324 w 512"/>
                <a:gd name="T41" fmla="*/ 678 h 740"/>
                <a:gd name="T42" fmla="*/ 368 w 512"/>
                <a:gd name="T43" fmla="*/ 652 h 740"/>
                <a:gd name="T44" fmla="*/ 402 w 512"/>
                <a:gd name="T45" fmla="*/ 614 h 740"/>
                <a:gd name="T46" fmla="*/ 424 w 512"/>
                <a:gd name="T47" fmla="*/ 562 h 740"/>
                <a:gd name="T48" fmla="*/ 430 w 512"/>
                <a:gd name="T49" fmla="*/ 524 h 740"/>
                <a:gd name="T50" fmla="*/ 428 w 512"/>
                <a:gd name="T51" fmla="*/ 476 h 740"/>
                <a:gd name="T52" fmla="*/ 410 w 512"/>
                <a:gd name="T53" fmla="*/ 432 h 740"/>
                <a:gd name="T54" fmla="*/ 364 w 512"/>
                <a:gd name="T55" fmla="*/ 382 h 740"/>
                <a:gd name="T56" fmla="*/ 298 w 512"/>
                <a:gd name="T57" fmla="*/ 334 h 740"/>
                <a:gd name="T58" fmla="*/ 352 w 512"/>
                <a:gd name="T59" fmla="*/ 106 h 740"/>
                <a:gd name="T60" fmla="*/ 404 w 512"/>
                <a:gd name="T61" fmla="*/ 130 h 740"/>
                <a:gd name="T62" fmla="*/ 446 w 512"/>
                <a:gd name="T63" fmla="*/ 166 h 740"/>
                <a:gd name="T64" fmla="*/ 512 w 512"/>
                <a:gd name="T65" fmla="*/ 174 h 740"/>
                <a:gd name="T66" fmla="*/ 484 w 512"/>
                <a:gd name="T67" fmla="*/ 138 h 740"/>
                <a:gd name="T68" fmla="*/ 434 w 512"/>
                <a:gd name="T69" fmla="*/ 92 h 740"/>
                <a:gd name="T70" fmla="*/ 364 w 512"/>
                <a:gd name="T71" fmla="*/ 62 h 740"/>
                <a:gd name="T72" fmla="*/ 344 w 512"/>
                <a:gd name="T73" fmla="*/ 56 h 740"/>
                <a:gd name="T74" fmla="*/ 276 w 512"/>
                <a:gd name="T75" fmla="*/ 382 h 740"/>
                <a:gd name="T76" fmla="*/ 350 w 512"/>
                <a:gd name="T77" fmla="*/ 442 h 740"/>
                <a:gd name="T78" fmla="*/ 372 w 512"/>
                <a:gd name="T79" fmla="*/ 482 h 740"/>
                <a:gd name="T80" fmla="*/ 374 w 512"/>
                <a:gd name="T81" fmla="*/ 524 h 740"/>
                <a:gd name="T82" fmla="*/ 364 w 512"/>
                <a:gd name="T83" fmla="*/ 564 h 740"/>
                <a:gd name="T84" fmla="*/ 346 w 512"/>
                <a:gd name="T85" fmla="*/ 598 h 740"/>
                <a:gd name="T86" fmla="*/ 318 w 512"/>
                <a:gd name="T87" fmla="*/ 624 h 740"/>
                <a:gd name="T88" fmla="*/ 284 w 512"/>
                <a:gd name="T89" fmla="*/ 638 h 740"/>
                <a:gd name="T90" fmla="*/ 204 w 512"/>
                <a:gd name="T91" fmla="*/ 642 h 740"/>
                <a:gd name="T92" fmla="*/ 270 w 512"/>
                <a:gd name="T93" fmla="*/ 318 h 740"/>
                <a:gd name="T94" fmla="*/ 224 w 512"/>
                <a:gd name="T95" fmla="*/ 280 h 740"/>
                <a:gd name="T96" fmla="*/ 188 w 512"/>
                <a:gd name="T97" fmla="*/ 228 h 740"/>
                <a:gd name="T98" fmla="*/ 190 w 512"/>
                <a:gd name="T99" fmla="*/ 172 h 740"/>
                <a:gd name="T100" fmla="*/ 210 w 512"/>
                <a:gd name="T101" fmla="*/ 134 h 740"/>
                <a:gd name="T102" fmla="*/ 260 w 512"/>
                <a:gd name="T103" fmla="*/ 102 h 740"/>
                <a:gd name="T104" fmla="*/ 330 w 512"/>
                <a:gd name="T105" fmla="*/ 10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740">
                  <a:moveTo>
                    <a:pt x="344" y="56"/>
                  </a:moveTo>
                  <a:lnTo>
                    <a:pt x="344" y="56"/>
                  </a:lnTo>
                  <a:lnTo>
                    <a:pt x="324" y="52"/>
                  </a:lnTo>
                  <a:lnTo>
                    <a:pt x="306" y="50"/>
                  </a:lnTo>
                  <a:lnTo>
                    <a:pt x="288" y="50"/>
                  </a:lnTo>
                  <a:lnTo>
                    <a:pt x="272" y="50"/>
                  </a:lnTo>
                  <a:lnTo>
                    <a:pt x="254" y="52"/>
                  </a:lnTo>
                  <a:lnTo>
                    <a:pt x="240" y="56"/>
                  </a:lnTo>
                  <a:lnTo>
                    <a:pt x="224" y="60"/>
                  </a:lnTo>
                  <a:lnTo>
                    <a:pt x="210" y="68"/>
                  </a:lnTo>
                  <a:lnTo>
                    <a:pt x="196" y="74"/>
                  </a:lnTo>
                  <a:lnTo>
                    <a:pt x="184" y="84"/>
                  </a:lnTo>
                  <a:lnTo>
                    <a:pt x="174" y="92"/>
                  </a:lnTo>
                  <a:lnTo>
                    <a:pt x="164" y="104"/>
                  </a:lnTo>
                  <a:lnTo>
                    <a:pt x="154" y="116"/>
                  </a:lnTo>
                  <a:lnTo>
                    <a:pt x="146" y="128"/>
                  </a:lnTo>
                  <a:lnTo>
                    <a:pt x="140" y="144"/>
                  </a:lnTo>
                  <a:lnTo>
                    <a:pt x="136" y="158"/>
                  </a:lnTo>
                  <a:lnTo>
                    <a:pt x="136" y="158"/>
                  </a:lnTo>
                  <a:lnTo>
                    <a:pt x="132" y="174"/>
                  </a:lnTo>
                  <a:lnTo>
                    <a:pt x="130" y="190"/>
                  </a:lnTo>
                  <a:lnTo>
                    <a:pt x="128" y="204"/>
                  </a:lnTo>
                  <a:lnTo>
                    <a:pt x="130" y="218"/>
                  </a:lnTo>
                  <a:lnTo>
                    <a:pt x="132" y="232"/>
                  </a:lnTo>
                  <a:lnTo>
                    <a:pt x="136" y="244"/>
                  </a:lnTo>
                  <a:lnTo>
                    <a:pt x="140" y="258"/>
                  </a:lnTo>
                  <a:lnTo>
                    <a:pt x="148" y="270"/>
                  </a:lnTo>
                  <a:lnTo>
                    <a:pt x="156" y="282"/>
                  </a:lnTo>
                  <a:lnTo>
                    <a:pt x="166" y="294"/>
                  </a:lnTo>
                  <a:lnTo>
                    <a:pt x="190" y="318"/>
                  </a:lnTo>
                  <a:lnTo>
                    <a:pt x="220" y="344"/>
                  </a:lnTo>
                  <a:lnTo>
                    <a:pt x="256" y="368"/>
                  </a:lnTo>
                  <a:lnTo>
                    <a:pt x="182" y="636"/>
                  </a:lnTo>
                  <a:lnTo>
                    <a:pt x="182" y="636"/>
                  </a:lnTo>
                  <a:lnTo>
                    <a:pt x="158" y="628"/>
                  </a:lnTo>
                  <a:lnTo>
                    <a:pt x="136" y="618"/>
                  </a:lnTo>
                  <a:lnTo>
                    <a:pt x="116" y="606"/>
                  </a:lnTo>
                  <a:lnTo>
                    <a:pt x="98" y="594"/>
                  </a:lnTo>
                  <a:lnTo>
                    <a:pt x="82" y="578"/>
                  </a:lnTo>
                  <a:lnTo>
                    <a:pt x="66" y="562"/>
                  </a:lnTo>
                  <a:lnTo>
                    <a:pt x="54" y="546"/>
                  </a:lnTo>
                  <a:lnTo>
                    <a:pt x="42" y="528"/>
                  </a:lnTo>
                  <a:lnTo>
                    <a:pt x="0" y="552"/>
                  </a:lnTo>
                  <a:lnTo>
                    <a:pt x="0" y="552"/>
                  </a:lnTo>
                  <a:lnTo>
                    <a:pt x="14" y="574"/>
                  </a:lnTo>
                  <a:lnTo>
                    <a:pt x="30" y="594"/>
                  </a:lnTo>
                  <a:lnTo>
                    <a:pt x="48" y="614"/>
                  </a:lnTo>
                  <a:lnTo>
                    <a:pt x="68" y="630"/>
                  </a:lnTo>
                  <a:lnTo>
                    <a:pt x="90" y="646"/>
                  </a:lnTo>
                  <a:lnTo>
                    <a:pt x="114" y="660"/>
                  </a:lnTo>
                  <a:lnTo>
                    <a:pt x="140" y="672"/>
                  </a:lnTo>
                  <a:lnTo>
                    <a:pt x="170" y="682"/>
                  </a:lnTo>
                  <a:lnTo>
                    <a:pt x="156" y="734"/>
                  </a:lnTo>
                  <a:lnTo>
                    <a:pt x="176" y="740"/>
                  </a:lnTo>
                  <a:lnTo>
                    <a:pt x="190" y="688"/>
                  </a:lnTo>
                  <a:lnTo>
                    <a:pt x="190" y="688"/>
                  </a:lnTo>
                  <a:lnTo>
                    <a:pt x="212" y="690"/>
                  </a:lnTo>
                  <a:lnTo>
                    <a:pt x="232" y="692"/>
                  </a:lnTo>
                  <a:lnTo>
                    <a:pt x="252" y="694"/>
                  </a:lnTo>
                  <a:lnTo>
                    <a:pt x="272" y="692"/>
                  </a:lnTo>
                  <a:lnTo>
                    <a:pt x="290" y="690"/>
                  </a:lnTo>
                  <a:lnTo>
                    <a:pt x="308" y="684"/>
                  </a:lnTo>
                  <a:lnTo>
                    <a:pt x="324" y="678"/>
                  </a:lnTo>
                  <a:lnTo>
                    <a:pt x="340" y="672"/>
                  </a:lnTo>
                  <a:lnTo>
                    <a:pt x="354" y="662"/>
                  </a:lnTo>
                  <a:lnTo>
                    <a:pt x="368" y="652"/>
                  </a:lnTo>
                  <a:lnTo>
                    <a:pt x="380" y="640"/>
                  </a:lnTo>
                  <a:lnTo>
                    <a:pt x="392" y="628"/>
                  </a:lnTo>
                  <a:lnTo>
                    <a:pt x="402" y="614"/>
                  </a:lnTo>
                  <a:lnTo>
                    <a:pt x="410" y="598"/>
                  </a:lnTo>
                  <a:lnTo>
                    <a:pt x="418" y="580"/>
                  </a:lnTo>
                  <a:lnTo>
                    <a:pt x="424" y="562"/>
                  </a:lnTo>
                  <a:lnTo>
                    <a:pt x="424" y="562"/>
                  </a:lnTo>
                  <a:lnTo>
                    <a:pt x="428" y="544"/>
                  </a:lnTo>
                  <a:lnTo>
                    <a:pt x="430" y="524"/>
                  </a:lnTo>
                  <a:lnTo>
                    <a:pt x="432" y="508"/>
                  </a:lnTo>
                  <a:lnTo>
                    <a:pt x="430" y="490"/>
                  </a:lnTo>
                  <a:lnTo>
                    <a:pt x="428" y="476"/>
                  </a:lnTo>
                  <a:lnTo>
                    <a:pt x="424" y="460"/>
                  </a:lnTo>
                  <a:lnTo>
                    <a:pt x="418" y="446"/>
                  </a:lnTo>
                  <a:lnTo>
                    <a:pt x="410" y="432"/>
                  </a:lnTo>
                  <a:lnTo>
                    <a:pt x="400" y="420"/>
                  </a:lnTo>
                  <a:lnTo>
                    <a:pt x="390" y="406"/>
                  </a:lnTo>
                  <a:lnTo>
                    <a:pt x="364" y="382"/>
                  </a:lnTo>
                  <a:lnTo>
                    <a:pt x="334" y="358"/>
                  </a:lnTo>
                  <a:lnTo>
                    <a:pt x="298" y="334"/>
                  </a:lnTo>
                  <a:lnTo>
                    <a:pt x="298" y="334"/>
                  </a:lnTo>
                  <a:lnTo>
                    <a:pt x="290" y="330"/>
                  </a:lnTo>
                  <a:lnTo>
                    <a:pt x="352" y="106"/>
                  </a:lnTo>
                  <a:lnTo>
                    <a:pt x="352" y="106"/>
                  </a:lnTo>
                  <a:lnTo>
                    <a:pt x="370" y="112"/>
                  </a:lnTo>
                  <a:lnTo>
                    <a:pt x="388" y="120"/>
                  </a:lnTo>
                  <a:lnTo>
                    <a:pt x="404" y="130"/>
                  </a:lnTo>
                  <a:lnTo>
                    <a:pt x="418" y="140"/>
                  </a:lnTo>
                  <a:lnTo>
                    <a:pt x="432" y="152"/>
                  </a:lnTo>
                  <a:lnTo>
                    <a:pt x="446" y="166"/>
                  </a:lnTo>
                  <a:lnTo>
                    <a:pt x="458" y="182"/>
                  </a:lnTo>
                  <a:lnTo>
                    <a:pt x="470" y="200"/>
                  </a:lnTo>
                  <a:lnTo>
                    <a:pt x="512" y="174"/>
                  </a:lnTo>
                  <a:lnTo>
                    <a:pt x="512" y="174"/>
                  </a:lnTo>
                  <a:lnTo>
                    <a:pt x="498" y="154"/>
                  </a:lnTo>
                  <a:lnTo>
                    <a:pt x="484" y="138"/>
                  </a:lnTo>
                  <a:lnTo>
                    <a:pt x="470" y="120"/>
                  </a:lnTo>
                  <a:lnTo>
                    <a:pt x="452" y="106"/>
                  </a:lnTo>
                  <a:lnTo>
                    <a:pt x="434" y="92"/>
                  </a:lnTo>
                  <a:lnTo>
                    <a:pt x="414" y="80"/>
                  </a:lnTo>
                  <a:lnTo>
                    <a:pt x="390" y="70"/>
                  </a:lnTo>
                  <a:lnTo>
                    <a:pt x="364" y="62"/>
                  </a:lnTo>
                  <a:lnTo>
                    <a:pt x="380" y="6"/>
                  </a:lnTo>
                  <a:lnTo>
                    <a:pt x="360" y="0"/>
                  </a:lnTo>
                  <a:lnTo>
                    <a:pt x="344" y="56"/>
                  </a:lnTo>
                  <a:lnTo>
                    <a:pt x="344" y="56"/>
                  </a:lnTo>
                  <a:close/>
                  <a:moveTo>
                    <a:pt x="276" y="382"/>
                  </a:moveTo>
                  <a:lnTo>
                    <a:pt x="276" y="382"/>
                  </a:lnTo>
                  <a:lnTo>
                    <a:pt x="306" y="402"/>
                  </a:lnTo>
                  <a:lnTo>
                    <a:pt x="330" y="422"/>
                  </a:lnTo>
                  <a:lnTo>
                    <a:pt x="350" y="442"/>
                  </a:lnTo>
                  <a:lnTo>
                    <a:pt x="362" y="462"/>
                  </a:lnTo>
                  <a:lnTo>
                    <a:pt x="368" y="470"/>
                  </a:lnTo>
                  <a:lnTo>
                    <a:pt x="372" y="482"/>
                  </a:lnTo>
                  <a:lnTo>
                    <a:pt x="374" y="492"/>
                  </a:lnTo>
                  <a:lnTo>
                    <a:pt x="376" y="502"/>
                  </a:lnTo>
                  <a:lnTo>
                    <a:pt x="374" y="524"/>
                  </a:lnTo>
                  <a:lnTo>
                    <a:pt x="370" y="550"/>
                  </a:lnTo>
                  <a:lnTo>
                    <a:pt x="370" y="550"/>
                  </a:lnTo>
                  <a:lnTo>
                    <a:pt x="364" y="564"/>
                  </a:lnTo>
                  <a:lnTo>
                    <a:pt x="360" y="576"/>
                  </a:lnTo>
                  <a:lnTo>
                    <a:pt x="352" y="588"/>
                  </a:lnTo>
                  <a:lnTo>
                    <a:pt x="346" y="598"/>
                  </a:lnTo>
                  <a:lnTo>
                    <a:pt x="336" y="608"/>
                  </a:lnTo>
                  <a:lnTo>
                    <a:pt x="328" y="616"/>
                  </a:lnTo>
                  <a:lnTo>
                    <a:pt x="318" y="624"/>
                  </a:lnTo>
                  <a:lnTo>
                    <a:pt x="308" y="630"/>
                  </a:lnTo>
                  <a:lnTo>
                    <a:pt x="296" y="634"/>
                  </a:lnTo>
                  <a:lnTo>
                    <a:pt x="284" y="638"/>
                  </a:lnTo>
                  <a:lnTo>
                    <a:pt x="260" y="644"/>
                  </a:lnTo>
                  <a:lnTo>
                    <a:pt x="232" y="644"/>
                  </a:lnTo>
                  <a:lnTo>
                    <a:pt x="204" y="642"/>
                  </a:lnTo>
                  <a:lnTo>
                    <a:pt x="276" y="382"/>
                  </a:lnTo>
                  <a:lnTo>
                    <a:pt x="276" y="382"/>
                  </a:lnTo>
                  <a:close/>
                  <a:moveTo>
                    <a:pt x="270" y="318"/>
                  </a:moveTo>
                  <a:lnTo>
                    <a:pt x="270" y="318"/>
                  </a:lnTo>
                  <a:lnTo>
                    <a:pt x="244" y="298"/>
                  </a:lnTo>
                  <a:lnTo>
                    <a:pt x="224" y="280"/>
                  </a:lnTo>
                  <a:lnTo>
                    <a:pt x="206" y="262"/>
                  </a:lnTo>
                  <a:lnTo>
                    <a:pt x="196" y="246"/>
                  </a:lnTo>
                  <a:lnTo>
                    <a:pt x="188" y="228"/>
                  </a:lnTo>
                  <a:lnTo>
                    <a:pt x="184" y="210"/>
                  </a:lnTo>
                  <a:lnTo>
                    <a:pt x="186" y="192"/>
                  </a:lnTo>
                  <a:lnTo>
                    <a:pt x="190" y="172"/>
                  </a:lnTo>
                  <a:lnTo>
                    <a:pt x="190" y="172"/>
                  </a:lnTo>
                  <a:lnTo>
                    <a:pt x="198" y="152"/>
                  </a:lnTo>
                  <a:lnTo>
                    <a:pt x="210" y="134"/>
                  </a:lnTo>
                  <a:lnTo>
                    <a:pt x="224" y="120"/>
                  </a:lnTo>
                  <a:lnTo>
                    <a:pt x="240" y="108"/>
                  </a:lnTo>
                  <a:lnTo>
                    <a:pt x="260" y="102"/>
                  </a:lnTo>
                  <a:lnTo>
                    <a:pt x="282" y="98"/>
                  </a:lnTo>
                  <a:lnTo>
                    <a:pt x="306" y="98"/>
                  </a:lnTo>
                  <a:lnTo>
                    <a:pt x="330" y="100"/>
                  </a:lnTo>
                  <a:lnTo>
                    <a:pt x="270" y="318"/>
                  </a:lnTo>
                  <a:close/>
                </a:path>
              </a:pathLst>
            </a:custGeom>
            <a:solidFill>
              <a:srgbClr val="E9AB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2" name="Freeform 51"/>
            <p:cNvSpPr>
              <a:spLocks noEditPoints="1"/>
            </p:cNvSpPr>
            <p:nvPr>
              <p:custDataLst>
                <p:tags r:id="rId51"/>
              </p:custDataLst>
            </p:nvPr>
          </p:nvSpPr>
          <p:spPr bwMode="auto">
            <a:xfrm>
              <a:off x="4827663" y="3019201"/>
              <a:ext cx="1156000" cy="1670782"/>
            </a:xfrm>
            <a:custGeom>
              <a:avLst/>
              <a:gdLst>
                <a:gd name="T0" fmla="*/ 326 w 512"/>
                <a:gd name="T1" fmla="*/ 52 h 740"/>
                <a:gd name="T2" fmla="*/ 272 w 512"/>
                <a:gd name="T3" fmla="*/ 50 h 740"/>
                <a:gd name="T4" fmla="*/ 224 w 512"/>
                <a:gd name="T5" fmla="*/ 62 h 740"/>
                <a:gd name="T6" fmla="*/ 186 w 512"/>
                <a:gd name="T7" fmla="*/ 84 h 740"/>
                <a:gd name="T8" fmla="*/ 156 w 512"/>
                <a:gd name="T9" fmla="*/ 116 h 740"/>
                <a:gd name="T10" fmla="*/ 136 w 512"/>
                <a:gd name="T11" fmla="*/ 158 h 740"/>
                <a:gd name="T12" fmla="*/ 130 w 512"/>
                <a:gd name="T13" fmla="*/ 190 h 740"/>
                <a:gd name="T14" fmla="*/ 132 w 512"/>
                <a:gd name="T15" fmla="*/ 232 h 740"/>
                <a:gd name="T16" fmla="*/ 148 w 512"/>
                <a:gd name="T17" fmla="*/ 270 h 740"/>
                <a:gd name="T18" fmla="*/ 190 w 512"/>
                <a:gd name="T19" fmla="*/ 320 h 740"/>
                <a:gd name="T20" fmla="*/ 184 w 512"/>
                <a:gd name="T21" fmla="*/ 636 h 740"/>
                <a:gd name="T22" fmla="*/ 136 w 512"/>
                <a:gd name="T23" fmla="*/ 618 h 740"/>
                <a:gd name="T24" fmla="*/ 82 w 512"/>
                <a:gd name="T25" fmla="*/ 580 h 740"/>
                <a:gd name="T26" fmla="*/ 42 w 512"/>
                <a:gd name="T27" fmla="*/ 528 h 740"/>
                <a:gd name="T28" fmla="*/ 16 w 512"/>
                <a:gd name="T29" fmla="*/ 574 h 740"/>
                <a:gd name="T30" fmla="*/ 68 w 512"/>
                <a:gd name="T31" fmla="*/ 632 h 740"/>
                <a:gd name="T32" fmla="*/ 142 w 512"/>
                <a:gd name="T33" fmla="*/ 672 h 740"/>
                <a:gd name="T34" fmla="*/ 176 w 512"/>
                <a:gd name="T35" fmla="*/ 740 h 740"/>
                <a:gd name="T36" fmla="*/ 212 w 512"/>
                <a:gd name="T37" fmla="*/ 692 h 740"/>
                <a:gd name="T38" fmla="*/ 272 w 512"/>
                <a:gd name="T39" fmla="*/ 692 h 740"/>
                <a:gd name="T40" fmla="*/ 324 w 512"/>
                <a:gd name="T41" fmla="*/ 678 h 740"/>
                <a:gd name="T42" fmla="*/ 368 w 512"/>
                <a:gd name="T43" fmla="*/ 652 h 740"/>
                <a:gd name="T44" fmla="*/ 402 w 512"/>
                <a:gd name="T45" fmla="*/ 614 h 740"/>
                <a:gd name="T46" fmla="*/ 424 w 512"/>
                <a:gd name="T47" fmla="*/ 564 h 740"/>
                <a:gd name="T48" fmla="*/ 432 w 512"/>
                <a:gd name="T49" fmla="*/ 526 h 740"/>
                <a:gd name="T50" fmla="*/ 428 w 512"/>
                <a:gd name="T51" fmla="*/ 476 h 740"/>
                <a:gd name="T52" fmla="*/ 410 w 512"/>
                <a:gd name="T53" fmla="*/ 432 h 740"/>
                <a:gd name="T54" fmla="*/ 364 w 512"/>
                <a:gd name="T55" fmla="*/ 382 h 740"/>
                <a:gd name="T56" fmla="*/ 298 w 512"/>
                <a:gd name="T57" fmla="*/ 334 h 740"/>
                <a:gd name="T58" fmla="*/ 352 w 512"/>
                <a:gd name="T59" fmla="*/ 106 h 740"/>
                <a:gd name="T60" fmla="*/ 404 w 512"/>
                <a:gd name="T61" fmla="*/ 130 h 740"/>
                <a:gd name="T62" fmla="*/ 446 w 512"/>
                <a:gd name="T63" fmla="*/ 166 h 740"/>
                <a:gd name="T64" fmla="*/ 512 w 512"/>
                <a:gd name="T65" fmla="*/ 174 h 740"/>
                <a:gd name="T66" fmla="*/ 484 w 512"/>
                <a:gd name="T67" fmla="*/ 138 h 740"/>
                <a:gd name="T68" fmla="*/ 434 w 512"/>
                <a:gd name="T69" fmla="*/ 92 h 740"/>
                <a:gd name="T70" fmla="*/ 366 w 512"/>
                <a:gd name="T71" fmla="*/ 62 h 740"/>
                <a:gd name="T72" fmla="*/ 344 w 512"/>
                <a:gd name="T73" fmla="*/ 56 h 740"/>
                <a:gd name="T74" fmla="*/ 276 w 512"/>
                <a:gd name="T75" fmla="*/ 382 h 740"/>
                <a:gd name="T76" fmla="*/ 350 w 512"/>
                <a:gd name="T77" fmla="*/ 442 h 740"/>
                <a:gd name="T78" fmla="*/ 372 w 512"/>
                <a:gd name="T79" fmla="*/ 482 h 740"/>
                <a:gd name="T80" fmla="*/ 376 w 512"/>
                <a:gd name="T81" fmla="*/ 526 h 740"/>
                <a:gd name="T82" fmla="*/ 366 w 512"/>
                <a:gd name="T83" fmla="*/ 564 h 740"/>
                <a:gd name="T84" fmla="*/ 346 w 512"/>
                <a:gd name="T85" fmla="*/ 598 h 740"/>
                <a:gd name="T86" fmla="*/ 318 w 512"/>
                <a:gd name="T87" fmla="*/ 624 h 740"/>
                <a:gd name="T88" fmla="*/ 286 w 512"/>
                <a:gd name="T89" fmla="*/ 640 h 740"/>
                <a:gd name="T90" fmla="*/ 204 w 512"/>
                <a:gd name="T91" fmla="*/ 642 h 740"/>
                <a:gd name="T92" fmla="*/ 272 w 512"/>
                <a:gd name="T93" fmla="*/ 318 h 740"/>
                <a:gd name="T94" fmla="*/ 224 w 512"/>
                <a:gd name="T95" fmla="*/ 280 h 740"/>
                <a:gd name="T96" fmla="*/ 188 w 512"/>
                <a:gd name="T97" fmla="*/ 228 h 740"/>
                <a:gd name="T98" fmla="*/ 190 w 512"/>
                <a:gd name="T99" fmla="*/ 172 h 740"/>
                <a:gd name="T100" fmla="*/ 210 w 512"/>
                <a:gd name="T101" fmla="*/ 134 h 740"/>
                <a:gd name="T102" fmla="*/ 262 w 512"/>
                <a:gd name="T103" fmla="*/ 102 h 740"/>
                <a:gd name="T104" fmla="*/ 332 w 512"/>
                <a:gd name="T105" fmla="*/ 10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740">
                  <a:moveTo>
                    <a:pt x="344" y="56"/>
                  </a:moveTo>
                  <a:lnTo>
                    <a:pt x="344" y="56"/>
                  </a:lnTo>
                  <a:lnTo>
                    <a:pt x="326" y="52"/>
                  </a:lnTo>
                  <a:lnTo>
                    <a:pt x="308" y="50"/>
                  </a:lnTo>
                  <a:lnTo>
                    <a:pt x="290" y="50"/>
                  </a:lnTo>
                  <a:lnTo>
                    <a:pt x="272" y="50"/>
                  </a:lnTo>
                  <a:lnTo>
                    <a:pt x="256" y="52"/>
                  </a:lnTo>
                  <a:lnTo>
                    <a:pt x="240" y="56"/>
                  </a:lnTo>
                  <a:lnTo>
                    <a:pt x="224" y="62"/>
                  </a:lnTo>
                  <a:lnTo>
                    <a:pt x="210" y="68"/>
                  </a:lnTo>
                  <a:lnTo>
                    <a:pt x="198" y="74"/>
                  </a:lnTo>
                  <a:lnTo>
                    <a:pt x="186" y="84"/>
                  </a:lnTo>
                  <a:lnTo>
                    <a:pt x="174" y="94"/>
                  </a:lnTo>
                  <a:lnTo>
                    <a:pt x="164" y="104"/>
                  </a:lnTo>
                  <a:lnTo>
                    <a:pt x="156" y="116"/>
                  </a:lnTo>
                  <a:lnTo>
                    <a:pt x="148" y="130"/>
                  </a:lnTo>
                  <a:lnTo>
                    <a:pt x="142" y="144"/>
                  </a:lnTo>
                  <a:lnTo>
                    <a:pt x="136" y="158"/>
                  </a:lnTo>
                  <a:lnTo>
                    <a:pt x="136" y="158"/>
                  </a:lnTo>
                  <a:lnTo>
                    <a:pt x="132" y="174"/>
                  </a:lnTo>
                  <a:lnTo>
                    <a:pt x="130" y="190"/>
                  </a:lnTo>
                  <a:lnTo>
                    <a:pt x="130" y="204"/>
                  </a:lnTo>
                  <a:lnTo>
                    <a:pt x="130" y="218"/>
                  </a:lnTo>
                  <a:lnTo>
                    <a:pt x="132" y="232"/>
                  </a:lnTo>
                  <a:lnTo>
                    <a:pt x="136" y="244"/>
                  </a:lnTo>
                  <a:lnTo>
                    <a:pt x="142" y="258"/>
                  </a:lnTo>
                  <a:lnTo>
                    <a:pt x="148" y="270"/>
                  </a:lnTo>
                  <a:lnTo>
                    <a:pt x="156" y="282"/>
                  </a:lnTo>
                  <a:lnTo>
                    <a:pt x="166" y="294"/>
                  </a:lnTo>
                  <a:lnTo>
                    <a:pt x="190" y="320"/>
                  </a:lnTo>
                  <a:lnTo>
                    <a:pt x="220" y="344"/>
                  </a:lnTo>
                  <a:lnTo>
                    <a:pt x="258" y="370"/>
                  </a:lnTo>
                  <a:lnTo>
                    <a:pt x="184" y="636"/>
                  </a:lnTo>
                  <a:lnTo>
                    <a:pt x="184" y="636"/>
                  </a:lnTo>
                  <a:lnTo>
                    <a:pt x="158" y="628"/>
                  </a:lnTo>
                  <a:lnTo>
                    <a:pt x="136" y="618"/>
                  </a:lnTo>
                  <a:lnTo>
                    <a:pt x="116" y="606"/>
                  </a:lnTo>
                  <a:lnTo>
                    <a:pt x="98" y="594"/>
                  </a:lnTo>
                  <a:lnTo>
                    <a:pt x="82" y="580"/>
                  </a:lnTo>
                  <a:lnTo>
                    <a:pt x="68" y="564"/>
                  </a:lnTo>
                  <a:lnTo>
                    <a:pt x="54" y="546"/>
                  </a:lnTo>
                  <a:lnTo>
                    <a:pt x="42" y="528"/>
                  </a:lnTo>
                  <a:lnTo>
                    <a:pt x="0" y="554"/>
                  </a:lnTo>
                  <a:lnTo>
                    <a:pt x="0" y="554"/>
                  </a:lnTo>
                  <a:lnTo>
                    <a:pt x="16" y="574"/>
                  </a:lnTo>
                  <a:lnTo>
                    <a:pt x="32" y="596"/>
                  </a:lnTo>
                  <a:lnTo>
                    <a:pt x="48" y="614"/>
                  </a:lnTo>
                  <a:lnTo>
                    <a:pt x="68" y="632"/>
                  </a:lnTo>
                  <a:lnTo>
                    <a:pt x="90" y="646"/>
                  </a:lnTo>
                  <a:lnTo>
                    <a:pt x="114" y="660"/>
                  </a:lnTo>
                  <a:lnTo>
                    <a:pt x="142" y="672"/>
                  </a:lnTo>
                  <a:lnTo>
                    <a:pt x="170" y="682"/>
                  </a:lnTo>
                  <a:lnTo>
                    <a:pt x="156" y="734"/>
                  </a:lnTo>
                  <a:lnTo>
                    <a:pt x="176" y="740"/>
                  </a:lnTo>
                  <a:lnTo>
                    <a:pt x="192" y="688"/>
                  </a:lnTo>
                  <a:lnTo>
                    <a:pt x="192" y="688"/>
                  </a:lnTo>
                  <a:lnTo>
                    <a:pt x="212" y="692"/>
                  </a:lnTo>
                  <a:lnTo>
                    <a:pt x="234" y="694"/>
                  </a:lnTo>
                  <a:lnTo>
                    <a:pt x="254" y="694"/>
                  </a:lnTo>
                  <a:lnTo>
                    <a:pt x="272" y="692"/>
                  </a:lnTo>
                  <a:lnTo>
                    <a:pt x="290" y="690"/>
                  </a:lnTo>
                  <a:lnTo>
                    <a:pt x="308" y="684"/>
                  </a:lnTo>
                  <a:lnTo>
                    <a:pt x="324" y="678"/>
                  </a:lnTo>
                  <a:lnTo>
                    <a:pt x="340" y="672"/>
                  </a:lnTo>
                  <a:lnTo>
                    <a:pt x="356" y="662"/>
                  </a:lnTo>
                  <a:lnTo>
                    <a:pt x="368" y="652"/>
                  </a:lnTo>
                  <a:lnTo>
                    <a:pt x="382" y="640"/>
                  </a:lnTo>
                  <a:lnTo>
                    <a:pt x="392" y="628"/>
                  </a:lnTo>
                  <a:lnTo>
                    <a:pt x="402" y="614"/>
                  </a:lnTo>
                  <a:lnTo>
                    <a:pt x="412" y="598"/>
                  </a:lnTo>
                  <a:lnTo>
                    <a:pt x="418" y="582"/>
                  </a:lnTo>
                  <a:lnTo>
                    <a:pt x="424" y="564"/>
                  </a:lnTo>
                  <a:lnTo>
                    <a:pt x="424" y="564"/>
                  </a:lnTo>
                  <a:lnTo>
                    <a:pt x="430" y="544"/>
                  </a:lnTo>
                  <a:lnTo>
                    <a:pt x="432" y="526"/>
                  </a:lnTo>
                  <a:lnTo>
                    <a:pt x="432" y="508"/>
                  </a:lnTo>
                  <a:lnTo>
                    <a:pt x="432" y="492"/>
                  </a:lnTo>
                  <a:lnTo>
                    <a:pt x="428" y="476"/>
                  </a:lnTo>
                  <a:lnTo>
                    <a:pt x="424" y="460"/>
                  </a:lnTo>
                  <a:lnTo>
                    <a:pt x="418" y="446"/>
                  </a:lnTo>
                  <a:lnTo>
                    <a:pt x="410" y="432"/>
                  </a:lnTo>
                  <a:lnTo>
                    <a:pt x="400" y="420"/>
                  </a:lnTo>
                  <a:lnTo>
                    <a:pt x="390" y="406"/>
                  </a:lnTo>
                  <a:lnTo>
                    <a:pt x="364" y="382"/>
                  </a:lnTo>
                  <a:lnTo>
                    <a:pt x="334" y="358"/>
                  </a:lnTo>
                  <a:lnTo>
                    <a:pt x="298" y="334"/>
                  </a:lnTo>
                  <a:lnTo>
                    <a:pt x="298" y="334"/>
                  </a:lnTo>
                  <a:lnTo>
                    <a:pt x="290" y="330"/>
                  </a:lnTo>
                  <a:lnTo>
                    <a:pt x="352" y="106"/>
                  </a:lnTo>
                  <a:lnTo>
                    <a:pt x="352" y="106"/>
                  </a:lnTo>
                  <a:lnTo>
                    <a:pt x="372" y="114"/>
                  </a:lnTo>
                  <a:lnTo>
                    <a:pt x="388" y="120"/>
                  </a:lnTo>
                  <a:lnTo>
                    <a:pt x="404" y="130"/>
                  </a:lnTo>
                  <a:lnTo>
                    <a:pt x="420" y="140"/>
                  </a:lnTo>
                  <a:lnTo>
                    <a:pt x="434" y="152"/>
                  </a:lnTo>
                  <a:lnTo>
                    <a:pt x="446" y="166"/>
                  </a:lnTo>
                  <a:lnTo>
                    <a:pt x="458" y="182"/>
                  </a:lnTo>
                  <a:lnTo>
                    <a:pt x="470" y="200"/>
                  </a:lnTo>
                  <a:lnTo>
                    <a:pt x="512" y="174"/>
                  </a:lnTo>
                  <a:lnTo>
                    <a:pt x="512" y="174"/>
                  </a:lnTo>
                  <a:lnTo>
                    <a:pt x="500" y="156"/>
                  </a:lnTo>
                  <a:lnTo>
                    <a:pt x="484" y="138"/>
                  </a:lnTo>
                  <a:lnTo>
                    <a:pt x="470" y="122"/>
                  </a:lnTo>
                  <a:lnTo>
                    <a:pt x="454" y="106"/>
                  </a:lnTo>
                  <a:lnTo>
                    <a:pt x="434" y="92"/>
                  </a:lnTo>
                  <a:lnTo>
                    <a:pt x="414" y="80"/>
                  </a:lnTo>
                  <a:lnTo>
                    <a:pt x="392" y="70"/>
                  </a:lnTo>
                  <a:lnTo>
                    <a:pt x="366" y="62"/>
                  </a:lnTo>
                  <a:lnTo>
                    <a:pt x="380" y="6"/>
                  </a:lnTo>
                  <a:lnTo>
                    <a:pt x="360" y="0"/>
                  </a:lnTo>
                  <a:lnTo>
                    <a:pt x="344" y="56"/>
                  </a:lnTo>
                  <a:lnTo>
                    <a:pt x="344" y="56"/>
                  </a:lnTo>
                  <a:close/>
                  <a:moveTo>
                    <a:pt x="276" y="382"/>
                  </a:moveTo>
                  <a:lnTo>
                    <a:pt x="276" y="382"/>
                  </a:lnTo>
                  <a:lnTo>
                    <a:pt x="306" y="402"/>
                  </a:lnTo>
                  <a:lnTo>
                    <a:pt x="330" y="422"/>
                  </a:lnTo>
                  <a:lnTo>
                    <a:pt x="350" y="442"/>
                  </a:lnTo>
                  <a:lnTo>
                    <a:pt x="364" y="462"/>
                  </a:lnTo>
                  <a:lnTo>
                    <a:pt x="368" y="472"/>
                  </a:lnTo>
                  <a:lnTo>
                    <a:pt x="372" y="482"/>
                  </a:lnTo>
                  <a:lnTo>
                    <a:pt x="374" y="492"/>
                  </a:lnTo>
                  <a:lnTo>
                    <a:pt x="376" y="502"/>
                  </a:lnTo>
                  <a:lnTo>
                    <a:pt x="376" y="526"/>
                  </a:lnTo>
                  <a:lnTo>
                    <a:pt x="370" y="550"/>
                  </a:lnTo>
                  <a:lnTo>
                    <a:pt x="370" y="550"/>
                  </a:lnTo>
                  <a:lnTo>
                    <a:pt x="366" y="564"/>
                  </a:lnTo>
                  <a:lnTo>
                    <a:pt x="360" y="576"/>
                  </a:lnTo>
                  <a:lnTo>
                    <a:pt x="354" y="588"/>
                  </a:lnTo>
                  <a:lnTo>
                    <a:pt x="346" y="598"/>
                  </a:lnTo>
                  <a:lnTo>
                    <a:pt x="338" y="608"/>
                  </a:lnTo>
                  <a:lnTo>
                    <a:pt x="328" y="616"/>
                  </a:lnTo>
                  <a:lnTo>
                    <a:pt x="318" y="624"/>
                  </a:lnTo>
                  <a:lnTo>
                    <a:pt x="308" y="630"/>
                  </a:lnTo>
                  <a:lnTo>
                    <a:pt x="296" y="634"/>
                  </a:lnTo>
                  <a:lnTo>
                    <a:pt x="286" y="640"/>
                  </a:lnTo>
                  <a:lnTo>
                    <a:pt x="260" y="644"/>
                  </a:lnTo>
                  <a:lnTo>
                    <a:pt x="232" y="646"/>
                  </a:lnTo>
                  <a:lnTo>
                    <a:pt x="204" y="642"/>
                  </a:lnTo>
                  <a:lnTo>
                    <a:pt x="276" y="382"/>
                  </a:lnTo>
                  <a:lnTo>
                    <a:pt x="276" y="382"/>
                  </a:lnTo>
                  <a:close/>
                  <a:moveTo>
                    <a:pt x="272" y="318"/>
                  </a:moveTo>
                  <a:lnTo>
                    <a:pt x="272" y="318"/>
                  </a:lnTo>
                  <a:lnTo>
                    <a:pt x="246" y="298"/>
                  </a:lnTo>
                  <a:lnTo>
                    <a:pt x="224" y="280"/>
                  </a:lnTo>
                  <a:lnTo>
                    <a:pt x="208" y="264"/>
                  </a:lnTo>
                  <a:lnTo>
                    <a:pt x="196" y="246"/>
                  </a:lnTo>
                  <a:lnTo>
                    <a:pt x="188" y="228"/>
                  </a:lnTo>
                  <a:lnTo>
                    <a:pt x="186" y="212"/>
                  </a:lnTo>
                  <a:lnTo>
                    <a:pt x="186" y="192"/>
                  </a:lnTo>
                  <a:lnTo>
                    <a:pt x="190" y="172"/>
                  </a:lnTo>
                  <a:lnTo>
                    <a:pt x="190" y="172"/>
                  </a:lnTo>
                  <a:lnTo>
                    <a:pt x="198" y="152"/>
                  </a:lnTo>
                  <a:lnTo>
                    <a:pt x="210" y="134"/>
                  </a:lnTo>
                  <a:lnTo>
                    <a:pt x="224" y="120"/>
                  </a:lnTo>
                  <a:lnTo>
                    <a:pt x="242" y="110"/>
                  </a:lnTo>
                  <a:lnTo>
                    <a:pt x="262" y="102"/>
                  </a:lnTo>
                  <a:lnTo>
                    <a:pt x="284" y="98"/>
                  </a:lnTo>
                  <a:lnTo>
                    <a:pt x="306" y="98"/>
                  </a:lnTo>
                  <a:lnTo>
                    <a:pt x="332" y="102"/>
                  </a:lnTo>
                  <a:lnTo>
                    <a:pt x="272" y="318"/>
                  </a:lnTo>
                  <a:close/>
                </a:path>
              </a:pathLst>
            </a:custGeom>
            <a:solidFill>
              <a:srgbClr val="FFF9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3" name="Freeform 52"/>
            <p:cNvSpPr>
              <a:spLocks noEditPoints="1"/>
            </p:cNvSpPr>
            <p:nvPr>
              <p:custDataLst>
                <p:tags r:id="rId52"/>
              </p:custDataLst>
            </p:nvPr>
          </p:nvSpPr>
          <p:spPr bwMode="auto">
            <a:xfrm>
              <a:off x="5130210" y="3019201"/>
              <a:ext cx="555422" cy="370281"/>
            </a:xfrm>
            <a:custGeom>
              <a:avLst/>
              <a:gdLst>
                <a:gd name="T0" fmla="*/ 196 w 246"/>
                <a:gd name="T1" fmla="*/ 54 h 164"/>
                <a:gd name="T2" fmla="*/ 196 w 246"/>
                <a:gd name="T3" fmla="*/ 54 h 164"/>
                <a:gd name="T4" fmla="*/ 178 w 246"/>
                <a:gd name="T5" fmla="*/ 50 h 164"/>
                <a:gd name="T6" fmla="*/ 160 w 246"/>
                <a:gd name="T7" fmla="*/ 50 h 164"/>
                <a:gd name="T8" fmla="*/ 142 w 246"/>
                <a:gd name="T9" fmla="*/ 50 h 164"/>
                <a:gd name="T10" fmla="*/ 124 w 246"/>
                <a:gd name="T11" fmla="*/ 52 h 164"/>
                <a:gd name="T12" fmla="*/ 28 w 246"/>
                <a:gd name="T13" fmla="*/ 106 h 164"/>
                <a:gd name="T14" fmla="*/ 28 w 246"/>
                <a:gd name="T15" fmla="*/ 106 h 164"/>
                <a:gd name="T16" fmla="*/ 20 w 246"/>
                <a:gd name="T17" fmla="*/ 118 h 164"/>
                <a:gd name="T18" fmla="*/ 12 w 246"/>
                <a:gd name="T19" fmla="*/ 130 h 164"/>
                <a:gd name="T20" fmla="*/ 6 w 246"/>
                <a:gd name="T21" fmla="*/ 144 h 164"/>
                <a:gd name="T22" fmla="*/ 2 w 246"/>
                <a:gd name="T23" fmla="*/ 158 h 164"/>
                <a:gd name="T24" fmla="*/ 2 w 246"/>
                <a:gd name="T25" fmla="*/ 158 h 164"/>
                <a:gd name="T26" fmla="*/ 0 w 246"/>
                <a:gd name="T27" fmla="*/ 164 h 164"/>
                <a:gd name="T28" fmla="*/ 196 w 246"/>
                <a:gd name="T29" fmla="*/ 54 h 164"/>
                <a:gd name="T30" fmla="*/ 196 w 246"/>
                <a:gd name="T31" fmla="*/ 54 h 164"/>
                <a:gd name="T32" fmla="*/ 240 w 246"/>
                <a:gd name="T33" fmla="*/ 28 h 164"/>
                <a:gd name="T34" fmla="*/ 246 w 246"/>
                <a:gd name="T35" fmla="*/ 6 h 164"/>
                <a:gd name="T36" fmla="*/ 226 w 246"/>
                <a:gd name="T37" fmla="*/ 0 h 164"/>
                <a:gd name="T38" fmla="*/ 214 w 246"/>
                <a:gd name="T39" fmla="*/ 44 h 164"/>
                <a:gd name="T40" fmla="*/ 240 w 246"/>
                <a:gd name="T41" fmla="*/ 2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164">
                  <a:moveTo>
                    <a:pt x="196" y="54"/>
                  </a:moveTo>
                  <a:lnTo>
                    <a:pt x="196" y="54"/>
                  </a:lnTo>
                  <a:lnTo>
                    <a:pt x="178" y="50"/>
                  </a:lnTo>
                  <a:lnTo>
                    <a:pt x="160" y="50"/>
                  </a:lnTo>
                  <a:lnTo>
                    <a:pt x="142" y="50"/>
                  </a:lnTo>
                  <a:lnTo>
                    <a:pt x="124" y="52"/>
                  </a:lnTo>
                  <a:lnTo>
                    <a:pt x="28" y="106"/>
                  </a:lnTo>
                  <a:lnTo>
                    <a:pt x="28" y="106"/>
                  </a:lnTo>
                  <a:lnTo>
                    <a:pt x="20" y="118"/>
                  </a:lnTo>
                  <a:lnTo>
                    <a:pt x="12" y="130"/>
                  </a:lnTo>
                  <a:lnTo>
                    <a:pt x="6" y="144"/>
                  </a:lnTo>
                  <a:lnTo>
                    <a:pt x="2" y="158"/>
                  </a:lnTo>
                  <a:lnTo>
                    <a:pt x="2" y="158"/>
                  </a:lnTo>
                  <a:lnTo>
                    <a:pt x="0" y="164"/>
                  </a:lnTo>
                  <a:lnTo>
                    <a:pt x="196" y="54"/>
                  </a:lnTo>
                  <a:lnTo>
                    <a:pt x="196" y="54"/>
                  </a:lnTo>
                  <a:close/>
                  <a:moveTo>
                    <a:pt x="240" y="28"/>
                  </a:moveTo>
                  <a:lnTo>
                    <a:pt x="246" y="6"/>
                  </a:lnTo>
                  <a:lnTo>
                    <a:pt x="226" y="0"/>
                  </a:lnTo>
                  <a:lnTo>
                    <a:pt x="214" y="44"/>
                  </a:lnTo>
                  <a:lnTo>
                    <a:pt x="240" y="28"/>
                  </a:lnTo>
                  <a:close/>
                </a:path>
              </a:pathLst>
            </a:custGeom>
            <a:solidFill>
              <a:srgbClr val="FFFFE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4" name="Freeform 53"/>
            <p:cNvSpPr>
              <a:spLocks noEditPoints="1"/>
            </p:cNvSpPr>
            <p:nvPr>
              <p:custDataLst>
                <p:tags r:id="rId53"/>
              </p:custDataLst>
            </p:nvPr>
          </p:nvSpPr>
          <p:spPr bwMode="auto">
            <a:xfrm>
              <a:off x="4940553" y="3962967"/>
              <a:ext cx="835391" cy="501235"/>
            </a:xfrm>
            <a:custGeom>
              <a:avLst/>
              <a:gdLst>
                <a:gd name="T0" fmla="*/ 164 w 370"/>
                <a:gd name="T1" fmla="*/ 106 h 222"/>
                <a:gd name="T2" fmla="*/ 150 w 370"/>
                <a:gd name="T3" fmla="*/ 154 h 222"/>
                <a:gd name="T4" fmla="*/ 178 w 370"/>
                <a:gd name="T5" fmla="*/ 140 h 222"/>
                <a:gd name="T6" fmla="*/ 192 w 370"/>
                <a:gd name="T7" fmla="*/ 90 h 222"/>
                <a:gd name="T8" fmla="*/ 164 w 370"/>
                <a:gd name="T9" fmla="*/ 106 h 222"/>
                <a:gd name="T10" fmla="*/ 164 w 370"/>
                <a:gd name="T11" fmla="*/ 106 h 222"/>
                <a:gd name="T12" fmla="*/ 78 w 370"/>
                <a:gd name="T13" fmla="*/ 196 h 222"/>
                <a:gd name="T14" fmla="*/ 78 w 370"/>
                <a:gd name="T15" fmla="*/ 196 h 222"/>
                <a:gd name="T16" fmla="*/ 60 w 370"/>
                <a:gd name="T17" fmla="*/ 184 h 222"/>
                <a:gd name="T18" fmla="*/ 44 w 370"/>
                <a:gd name="T19" fmla="*/ 172 h 222"/>
                <a:gd name="T20" fmla="*/ 0 w 370"/>
                <a:gd name="T21" fmla="*/ 198 h 222"/>
                <a:gd name="T22" fmla="*/ 0 w 370"/>
                <a:gd name="T23" fmla="*/ 198 h 222"/>
                <a:gd name="T24" fmla="*/ 16 w 370"/>
                <a:gd name="T25" fmla="*/ 210 h 222"/>
                <a:gd name="T26" fmla="*/ 32 w 370"/>
                <a:gd name="T27" fmla="*/ 222 h 222"/>
                <a:gd name="T28" fmla="*/ 78 w 370"/>
                <a:gd name="T29" fmla="*/ 196 h 222"/>
                <a:gd name="T30" fmla="*/ 78 w 370"/>
                <a:gd name="T31" fmla="*/ 196 h 222"/>
                <a:gd name="T32" fmla="*/ 370 w 370"/>
                <a:gd name="T33" fmla="*/ 32 h 222"/>
                <a:gd name="T34" fmla="*/ 370 w 370"/>
                <a:gd name="T35" fmla="*/ 32 h 222"/>
                <a:gd name="T36" fmla="*/ 360 w 370"/>
                <a:gd name="T37" fmla="*/ 16 h 222"/>
                <a:gd name="T38" fmla="*/ 350 w 370"/>
                <a:gd name="T39" fmla="*/ 0 h 222"/>
                <a:gd name="T40" fmla="*/ 302 w 370"/>
                <a:gd name="T41" fmla="*/ 28 h 222"/>
                <a:gd name="T42" fmla="*/ 302 w 370"/>
                <a:gd name="T43" fmla="*/ 28 h 222"/>
                <a:gd name="T44" fmla="*/ 314 w 370"/>
                <a:gd name="T45" fmla="*/ 42 h 222"/>
                <a:gd name="T46" fmla="*/ 320 w 370"/>
                <a:gd name="T47" fmla="*/ 58 h 222"/>
                <a:gd name="T48" fmla="*/ 370 w 370"/>
                <a:gd name="T49" fmla="*/ 3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0" h="222">
                  <a:moveTo>
                    <a:pt x="164" y="106"/>
                  </a:moveTo>
                  <a:lnTo>
                    <a:pt x="150" y="154"/>
                  </a:lnTo>
                  <a:lnTo>
                    <a:pt x="178" y="140"/>
                  </a:lnTo>
                  <a:lnTo>
                    <a:pt x="192" y="90"/>
                  </a:lnTo>
                  <a:lnTo>
                    <a:pt x="164" y="106"/>
                  </a:lnTo>
                  <a:lnTo>
                    <a:pt x="164" y="106"/>
                  </a:lnTo>
                  <a:close/>
                  <a:moveTo>
                    <a:pt x="78" y="196"/>
                  </a:moveTo>
                  <a:lnTo>
                    <a:pt x="78" y="196"/>
                  </a:lnTo>
                  <a:lnTo>
                    <a:pt x="60" y="184"/>
                  </a:lnTo>
                  <a:lnTo>
                    <a:pt x="44" y="172"/>
                  </a:lnTo>
                  <a:lnTo>
                    <a:pt x="0" y="198"/>
                  </a:lnTo>
                  <a:lnTo>
                    <a:pt x="0" y="198"/>
                  </a:lnTo>
                  <a:lnTo>
                    <a:pt x="16" y="210"/>
                  </a:lnTo>
                  <a:lnTo>
                    <a:pt x="32" y="222"/>
                  </a:lnTo>
                  <a:lnTo>
                    <a:pt x="78" y="196"/>
                  </a:lnTo>
                  <a:lnTo>
                    <a:pt x="78" y="196"/>
                  </a:lnTo>
                  <a:close/>
                  <a:moveTo>
                    <a:pt x="370" y="32"/>
                  </a:moveTo>
                  <a:lnTo>
                    <a:pt x="370" y="32"/>
                  </a:lnTo>
                  <a:lnTo>
                    <a:pt x="360" y="16"/>
                  </a:lnTo>
                  <a:lnTo>
                    <a:pt x="350" y="0"/>
                  </a:lnTo>
                  <a:lnTo>
                    <a:pt x="302" y="28"/>
                  </a:lnTo>
                  <a:lnTo>
                    <a:pt x="302" y="28"/>
                  </a:lnTo>
                  <a:lnTo>
                    <a:pt x="314" y="42"/>
                  </a:lnTo>
                  <a:lnTo>
                    <a:pt x="320" y="58"/>
                  </a:lnTo>
                  <a:lnTo>
                    <a:pt x="370" y="32"/>
                  </a:lnTo>
                  <a:close/>
                </a:path>
              </a:pathLst>
            </a:custGeom>
            <a:solidFill>
              <a:srgbClr val="FFFFE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grpSp>
      <p:sp>
        <p:nvSpPr>
          <p:cNvPr id="126" name="文本框 125"/>
          <p:cNvSpPr txBox="1"/>
          <p:nvPr>
            <p:custDataLst>
              <p:tags r:id="rId54"/>
            </p:custDataLst>
          </p:nvPr>
        </p:nvSpPr>
        <p:spPr>
          <a:xfrm>
            <a:off x="855345" y="1221105"/>
            <a:ext cx="4481195" cy="386080"/>
          </a:xfrm>
          <a:prstGeom prst="rect">
            <a:avLst/>
          </a:prstGeom>
          <a:noFill/>
        </p:spPr>
        <p:txBody>
          <a:bodyPr wrap="square" rtlCol="0">
            <a:spAutoFit/>
          </a:bodyPr>
          <a:p>
            <a:pPr>
              <a:lnSpc>
                <a:spcPct val="120000"/>
              </a:lnSpc>
            </a:pPr>
            <a:r>
              <a:rPr lang="zh-CN" altLang="en-US" sz="1600" b="1" smtClean="0">
                <a:solidFill>
                  <a:srgbClr val="000000">
                    <a:lumMod val="65000"/>
                    <a:lumOff val="35000"/>
                  </a:srgbClr>
                </a:solidFill>
                <a:latin typeface="微软雅黑" panose="020B0503020204020204" charset="-122"/>
                <a:ea typeface="微软雅黑" panose="020B0503020204020204" charset="-122"/>
                <a:cs typeface="+mn-ea"/>
              </a:rPr>
              <a:t>裂变选品三要素（仅代表多年裂变的个人观点）</a:t>
            </a:r>
            <a:endParaRPr lang="zh-CN" altLang="en-US" sz="1600" b="1" smtClean="0">
              <a:solidFill>
                <a:srgbClr val="000000">
                  <a:lumMod val="65000"/>
                  <a:lumOff val="35000"/>
                </a:srgbClr>
              </a:solidFill>
              <a:latin typeface="微软雅黑" panose="020B0503020204020204" charset="-122"/>
              <a:ea typeface="微软雅黑" panose="020B0503020204020204" charset="-122"/>
              <a:cs typeface="+mn-ea"/>
            </a:endParaRPr>
          </a:p>
        </p:txBody>
      </p:sp>
      <p:grpSp>
        <p:nvGrpSpPr>
          <p:cNvPr id="65" name="组合 64"/>
          <p:cNvGrpSpPr/>
          <p:nvPr>
            <p:custDataLst>
              <p:tags r:id="rId55"/>
            </p:custDataLst>
          </p:nvPr>
        </p:nvGrpSpPr>
        <p:grpSpPr>
          <a:xfrm>
            <a:off x="3108704" y="2030704"/>
            <a:ext cx="2129790" cy="607695"/>
            <a:chOff x="6068208" y="1499409"/>
            <a:chExt cx="3546003" cy="1011785"/>
          </a:xfrm>
        </p:grpSpPr>
        <p:grpSp>
          <p:nvGrpSpPr>
            <p:cNvPr id="69" name="组合 68"/>
            <p:cNvGrpSpPr/>
            <p:nvPr/>
          </p:nvGrpSpPr>
          <p:grpSpPr>
            <a:xfrm>
              <a:off x="6068208" y="1499409"/>
              <a:ext cx="856800" cy="856800"/>
              <a:chOff x="7056438" y="2338214"/>
              <a:chExt cx="1787525" cy="1781175"/>
            </a:xfrm>
          </p:grpSpPr>
          <p:sp>
            <p:nvSpPr>
              <p:cNvPr id="66" name="Freeform 57"/>
              <p:cNvSpPr/>
              <p:nvPr>
                <p:custDataLst>
                  <p:tags r:id="rId56"/>
                </p:custDataLst>
              </p:nvPr>
            </p:nvSpPr>
            <p:spPr bwMode="auto">
              <a:xfrm>
                <a:off x="7056438" y="2338214"/>
                <a:ext cx="1787525" cy="1781175"/>
              </a:xfrm>
              <a:custGeom>
                <a:avLst/>
                <a:gdLst>
                  <a:gd name="T0" fmla="*/ 740 w 1126"/>
                  <a:gd name="T1" fmla="*/ 28 h 1122"/>
                  <a:gd name="T2" fmla="*/ 818 w 1126"/>
                  <a:gd name="T3" fmla="*/ 62 h 1122"/>
                  <a:gd name="T4" fmla="*/ 890 w 1126"/>
                  <a:gd name="T5" fmla="*/ 104 h 1122"/>
                  <a:gd name="T6" fmla="*/ 954 w 1126"/>
                  <a:gd name="T7" fmla="*/ 156 h 1122"/>
                  <a:gd name="T8" fmla="*/ 1008 w 1126"/>
                  <a:gd name="T9" fmla="*/ 218 h 1122"/>
                  <a:gd name="T10" fmla="*/ 1052 w 1126"/>
                  <a:gd name="T11" fmla="*/ 284 h 1122"/>
                  <a:gd name="T12" fmla="*/ 1086 w 1126"/>
                  <a:gd name="T13" fmla="*/ 358 h 1122"/>
                  <a:gd name="T14" fmla="*/ 1110 w 1126"/>
                  <a:gd name="T15" fmla="*/ 434 h 1122"/>
                  <a:gd name="T16" fmla="*/ 1124 w 1126"/>
                  <a:gd name="T17" fmla="*/ 516 h 1122"/>
                  <a:gd name="T18" fmla="*/ 1124 w 1126"/>
                  <a:gd name="T19" fmla="*/ 598 h 1122"/>
                  <a:gd name="T20" fmla="*/ 1112 w 1126"/>
                  <a:gd name="T21" fmla="*/ 682 h 1122"/>
                  <a:gd name="T22" fmla="*/ 1096 w 1126"/>
                  <a:gd name="T23" fmla="*/ 738 h 1122"/>
                  <a:gd name="T24" fmla="*/ 1064 w 1126"/>
                  <a:gd name="T25" fmla="*/ 816 h 1122"/>
                  <a:gd name="T26" fmla="*/ 1020 w 1126"/>
                  <a:gd name="T27" fmla="*/ 888 h 1122"/>
                  <a:gd name="T28" fmla="*/ 968 w 1126"/>
                  <a:gd name="T29" fmla="*/ 950 h 1122"/>
                  <a:gd name="T30" fmla="*/ 908 w 1126"/>
                  <a:gd name="T31" fmla="*/ 1004 h 1122"/>
                  <a:gd name="T32" fmla="*/ 840 w 1126"/>
                  <a:gd name="T33" fmla="*/ 1048 h 1122"/>
                  <a:gd name="T34" fmla="*/ 766 w 1126"/>
                  <a:gd name="T35" fmla="*/ 1084 h 1122"/>
                  <a:gd name="T36" fmla="*/ 690 w 1126"/>
                  <a:gd name="T37" fmla="*/ 1108 h 1122"/>
                  <a:gd name="T38" fmla="*/ 608 w 1126"/>
                  <a:gd name="T39" fmla="*/ 1120 h 1122"/>
                  <a:gd name="T40" fmla="*/ 524 w 1126"/>
                  <a:gd name="T41" fmla="*/ 1120 h 1122"/>
                  <a:gd name="T42" fmla="*/ 440 w 1126"/>
                  <a:gd name="T43" fmla="*/ 1108 h 1122"/>
                  <a:gd name="T44" fmla="*/ 384 w 1126"/>
                  <a:gd name="T45" fmla="*/ 1094 h 1122"/>
                  <a:gd name="T46" fmla="*/ 306 w 1126"/>
                  <a:gd name="T47" fmla="*/ 1060 h 1122"/>
                  <a:gd name="T48" fmla="*/ 236 w 1126"/>
                  <a:gd name="T49" fmla="*/ 1018 h 1122"/>
                  <a:gd name="T50" fmla="*/ 172 w 1126"/>
                  <a:gd name="T51" fmla="*/ 964 h 1122"/>
                  <a:gd name="T52" fmla="*/ 118 w 1126"/>
                  <a:gd name="T53" fmla="*/ 904 h 1122"/>
                  <a:gd name="T54" fmla="*/ 72 w 1126"/>
                  <a:gd name="T55" fmla="*/ 838 h 1122"/>
                  <a:gd name="T56" fmla="*/ 38 w 1126"/>
                  <a:gd name="T57" fmla="*/ 764 h 1122"/>
                  <a:gd name="T58" fmla="*/ 14 w 1126"/>
                  <a:gd name="T59" fmla="*/ 686 h 1122"/>
                  <a:gd name="T60" fmla="*/ 2 w 1126"/>
                  <a:gd name="T61" fmla="*/ 606 h 1122"/>
                  <a:gd name="T62" fmla="*/ 2 w 1126"/>
                  <a:gd name="T63" fmla="*/ 524 h 1122"/>
                  <a:gd name="T64" fmla="*/ 14 w 1126"/>
                  <a:gd name="T65" fmla="*/ 440 h 1122"/>
                  <a:gd name="T66" fmla="*/ 28 w 1126"/>
                  <a:gd name="T67" fmla="*/ 384 h 1122"/>
                  <a:gd name="T68" fmla="*/ 62 w 1126"/>
                  <a:gd name="T69" fmla="*/ 306 h 1122"/>
                  <a:gd name="T70" fmla="*/ 104 w 1126"/>
                  <a:gd name="T71" fmla="*/ 234 h 1122"/>
                  <a:gd name="T72" fmla="*/ 158 w 1126"/>
                  <a:gd name="T73" fmla="*/ 172 h 1122"/>
                  <a:gd name="T74" fmla="*/ 218 w 1126"/>
                  <a:gd name="T75" fmla="*/ 118 h 1122"/>
                  <a:gd name="T76" fmla="*/ 286 w 1126"/>
                  <a:gd name="T77" fmla="*/ 72 h 1122"/>
                  <a:gd name="T78" fmla="*/ 358 w 1126"/>
                  <a:gd name="T79" fmla="*/ 38 h 1122"/>
                  <a:gd name="T80" fmla="*/ 436 w 1126"/>
                  <a:gd name="T81" fmla="*/ 14 h 1122"/>
                  <a:gd name="T82" fmla="*/ 518 w 1126"/>
                  <a:gd name="T83" fmla="*/ 2 h 1122"/>
                  <a:gd name="T84" fmla="*/ 600 w 1126"/>
                  <a:gd name="T85" fmla="*/ 0 h 1122"/>
                  <a:gd name="T86" fmla="*/ 684 w 1126"/>
                  <a:gd name="T87" fmla="*/ 14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6" h="1122">
                    <a:moveTo>
                      <a:pt x="712" y="20"/>
                    </a:moveTo>
                    <a:lnTo>
                      <a:pt x="712" y="20"/>
                    </a:lnTo>
                    <a:lnTo>
                      <a:pt x="740" y="28"/>
                    </a:lnTo>
                    <a:lnTo>
                      <a:pt x="768" y="38"/>
                    </a:lnTo>
                    <a:lnTo>
                      <a:pt x="794" y="50"/>
                    </a:lnTo>
                    <a:lnTo>
                      <a:pt x="818" y="62"/>
                    </a:lnTo>
                    <a:lnTo>
                      <a:pt x="844" y="74"/>
                    </a:lnTo>
                    <a:lnTo>
                      <a:pt x="868" y="88"/>
                    </a:lnTo>
                    <a:lnTo>
                      <a:pt x="890" y="104"/>
                    </a:lnTo>
                    <a:lnTo>
                      <a:pt x="912" y="120"/>
                    </a:lnTo>
                    <a:lnTo>
                      <a:pt x="932" y="138"/>
                    </a:lnTo>
                    <a:lnTo>
                      <a:pt x="954" y="156"/>
                    </a:lnTo>
                    <a:lnTo>
                      <a:pt x="972" y="176"/>
                    </a:lnTo>
                    <a:lnTo>
                      <a:pt x="990" y="196"/>
                    </a:lnTo>
                    <a:lnTo>
                      <a:pt x="1008" y="218"/>
                    </a:lnTo>
                    <a:lnTo>
                      <a:pt x="1024" y="238"/>
                    </a:lnTo>
                    <a:lnTo>
                      <a:pt x="1038" y="262"/>
                    </a:lnTo>
                    <a:lnTo>
                      <a:pt x="1052" y="284"/>
                    </a:lnTo>
                    <a:lnTo>
                      <a:pt x="1064" y="308"/>
                    </a:lnTo>
                    <a:lnTo>
                      <a:pt x="1076" y="332"/>
                    </a:lnTo>
                    <a:lnTo>
                      <a:pt x="1086" y="358"/>
                    </a:lnTo>
                    <a:lnTo>
                      <a:pt x="1096" y="382"/>
                    </a:lnTo>
                    <a:lnTo>
                      <a:pt x="1104" y="408"/>
                    </a:lnTo>
                    <a:lnTo>
                      <a:pt x="1110" y="434"/>
                    </a:lnTo>
                    <a:lnTo>
                      <a:pt x="1116" y="462"/>
                    </a:lnTo>
                    <a:lnTo>
                      <a:pt x="1120" y="488"/>
                    </a:lnTo>
                    <a:lnTo>
                      <a:pt x="1124" y="516"/>
                    </a:lnTo>
                    <a:lnTo>
                      <a:pt x="1126" y="542"/>
                    </a:lnTo>
                    <a:lnTo>
                      <a:pt x="1126" y="570"/>
                    </a:lnTo>
                    <a:lnTo>
                      <a:pt x="1124" y="598"/>
                    </a:lnTo>
                    <a:lnTo>
                      <a:pt x="1122" y="626"/>
                    </a:lnTo>
                    <a:lnTo>
                      <a:pt x="1118" y="654"/>
                    </a:lnTo>
                    <a:lnTo>
                      <a:pt x="1112" y="682"/>
                    </a:lnTo>
                    <a:lnTo>
                      <a:pt x="1104" y="710"/>
                    </a:lnTo>
                    <a:lnTo>
                      <a:pt x="1104" y="710"/>
                    </a:lnTo>
                    <a:lnTo>
                      <a:pt x="1096" y="738"/>
                    </a:lnTo>
                    <a:lnTo>
                      <a:pt x="1086" y="764"/>
                    </a:lnTo>
                    <a:lnTo>
                      <a:pt x="1076" y="792"/>
                    </a:lnTo>
                    <a:lnTo>
                      <a:pt x="1064" y="816"/>
                    </a:lnTo>
                    <a:lnTo>
                      <a:pt x="1050" y="840"/>
                    </a:lnTo>
                    <a:lnTo>
                      <a:pt x="1036" y="864"/>
                    </a:lnTo>
                    <a:lnTo>
                      <a:pt x="1020" y="888"/>
                    </a:lnTo>
                    <a:lnTo>
                      <a:pt x="1004" y="910"/>
                    </a:lnTo>
                    <a:lnTo>
                      <a:pt x="986" y="930"/>
                    </a:lnTo>
                    <a:lnTo>
                      <a:pt x="968" y="950"/>
                    </a:lnTo>
                    <a:lnTo>
                      <a:pt x="948" y="970"/>
                    </a:lnTo>
                    <a:lnTo>
                      <a:pt x="928" y="988"/>
                    </a:lnTo>
                    <a:lnTo>
                      <a:pt x="908" y="1004"/>
                    </a:lnTo>
                    <a:lnTo>
                      <a:pt x="886" y="1020"/>
                    </a:lnTo>
                    <a:lnTo>
                      <a:pt x="864" y="1036"/>
                    </a:lnTo>
                    <a:lnTo>
                      <a:pt x="840" y="1048"/>
                    </a:lnTo>
                    <a:lnTo>
                      <a:pt x="816" y="1062"/>
                    </a:lnTo>
                    <a:lnTo>
                      <a:pt x="792" y="1074"/>
                    </a:lnTo>
                    <a:lnTo>
                      <a:pt x="766" y="1084"/>
                    </a:lnTo>
                    <a:lnTo>
                      <a:pt x="742" y="1092"/>
                    </a:lnTo>
                    <a:lnTo>
                      <a:pt x="716" y="1100"/>
                    </a:lnTo>
                    <a:lnTo>
                      <a:pt x="690" y="1108"/>
                    </a:lnTo>
                    <a:lnTo>
                      <a:pt x="662" y="1114"/>
                    </a:lnTo>
                    <a:lnTo>
                      <a:pt x="636" y="1118"/>
                    </a:lnTo>
                    <a:lnTo>
                      <a:pt x="608" y="1120"/>
                    </a:lnTo>
                    <a:lnTo>
                      <a:pt x="580" y="1122"/>
                    </a:lnTo>
                    <a:lnTo>
                      <a:pt x="552" y="1122"/>
                    </a:lnTo>
                    <a:lnTo>
                      <a:pt x="524" y="1120"/>
                    </a:lnTo>
                    <a:lnTo>
                      <a:pt x="496" y="1118"/>
                    </a:lnTo>
                    <a:lnTo>
                      <a:pt x="468" y="1114"/>
                    </a:lnTo>
                    <a:lnTo>
                      <a:pt x="440" y="1108"/>
                    </a:lnTo>
                    <a:lnTo>
                      <a:pt x="412" y="1102"/>
                    </a:lnTo>
                    <a:lnTo>
                      <a:pt x="412" y="1102"/>
                    </a:lnTo>
                    <a:lnTo>
                      <a:pt x="384" y="1094"/>
                    </a:lnTo>
                    <a:lnTo>
                      <a:pt x="358" y="1084"/>
                    </a:lnTo>
                    <a:lnTo>
                      <a:pt x="332" y="1072"/>
                    </a:lnTo>
                    <a:lnTo>
                      <a:pt x="306" y="1060"/>
                    </a:lnTo>
                    <a:lnTo>
                      <a:pt x="282" y="1048"/>
                    </a:lnTo>
                    <a:lnTo>
                      <a:pt x="258" y="1032"/>
                    </a:lnTo>
                    <a:lnTo>
                      <a:pt x="236" y="1018"/>
                    </a:lnTo>
                    <a:lnTo>
                      <a:pt x="214" y="1000"/>
                    </a:lnTo>
                    <a:lnTo>
                      <a:pt x="192" y="984"/>
                    </a:lnTo>
                    <a:lnTo>
                      <a:pt x="172" y="964"/>
                    </a:lnTo>
                    <a:lnTo>
                      <a:pt x="154" y="946"/>
                    </a:lnTo>
                    <a:lnTo>
                      <a:pt x="134" y="926"/>
                    </a:lnTo>
                    <a:lnTo>
                      <a:pt x="118" y="904"/>
                    </a:lnTo>
                    <a:lnTo>
                      <a:pt x="102" y="882"/>
                    </a:lnTo>
                    <a:lnTo>
                      <a:pt x="86" y="860"/>
                    </a:lnTo>
                    <a:lnTo>
                      <a:pt x="72" y="838"/>
                    </a:lnTo>
                    <a:lnTo>
                      <a:pt x="60" y="814"/>
                    </a:lnTo>
                    <a:lnTo>
                      <a:pt x="48" y="790"/>
                    </a:lnTo>
                    <a:lnTo>
                      <a:pt x="38" y="764"/>
                    </a:lnTo>
                    <a:lnTo>
                      <a:pt x="28" y="738"/>
                    </a:lnTo>
                    <a:lnTo>
                      <a:pt x="20" y="714"/>
                    </a:lnTo>
                    <a:lnTo>
                      <a:pt x="14" y="686"/>
                    </a:lnTo>
                    <a:lnTo>
                      <a:pt x="8" y="660"/>
                    </a:lnTo>
                    <a:lnTo>
                      <a:pt x="4" y="634"/>
                    </a:lnTo>
                    <a:lnTo>
                      <a:pt x="2" y="606"/>
                    </a:lnTo>
                    <a:lnTo>
                      <a:pt x="0" y="578"/>
                    </a:lnTo>
                    <a:lnTo>
                      <a:pt x="0" y="550"/>
                    </a:lnTo>
                    <a:lnTo>
                      <a:pt x="2" y="524"/>
                    </a:lnTo>
                    <a:lnTo>
                      <a:pt x="4" y="496"/>
                    </a:lnTo>
                    <a:lnTo>
                      <a:pt x="8" y="468"/>
                    </a:lnTo>
                    <a:lnTo>
                      <a:pt x="14" y="440"/>
                    </a:lnTo>
                    <a:lnTo>
                      <a:pt x="20" y="412"/>
                    </a:lnTo>
                    <a:lnTo>
                      <a:pt x="20" y="412"/>
                    </a:lnTo>
                    <a:lnTo>
                      <a:pt x="28" y="384"/>
                    </a:lnTo>
                    <a:lnTo>
                      <a:pt x="38" y="356"/>
                    </a:lnTo>
                    <a:lnTo>
                      <a:pt x="50" y="330"/>
                    </a:lnTo>
                    <a:lnTo>
                      <a:pt x="62" y="306"/>
                    </a:lnTo>
                    <a:lnTo>
                      <a:pt x="74" y="280"/>
                    </a:lnTo>
                    <a:lnTo>
                      <a:pt x="90" y="258"/>
                    </a:lnTo>
                    <a:lnTo>
                      <a:pt x="104" y="234"/>
                    </a:lnTo>
                    <a:lnTo>
                      <a:pt x="122" y="212"/>
                    </a:lnTo>
                    <a:lnTo>
                      <a:pt x="138" y="192"/>
                    </a:lnTo>
                    <a:lnTo>
                      <a:pt x="158" y="172"/>
                    </a:lnTo>
                    <a:lnTo>
                      <a:pt x="176" y="152"/>
                    </a:lnTo>
                    <a:lnTo>
                      <a:pt x="196" y="134"/>
                    </a:lnTo>
                    <a:lnTo>
                      <a:pt x="218" y="118"/>
                    </a:lnTo>
                    <a:lnTo>
                      <a:pt x="240" y="102"/>
                    </a:lnTo>
                    <a:lnTo>
                      <a:pt x="262" y="86"/>
                    </a:lnTo>
                    <a:lnTo>
                      <a:pt x="286" y="72"/>
                    </a:lnTo>
                    <a:lnTo>
                      <a:pt x="310" y="60"/>
                    </a:lnTo>
                    <a:lnTo>
                      <a:pt x="334" y="48"/>
                    </a:lnTo>
                    <a:lnTo>
                      <a:pt x="358" y="38"/>
                    </a:lnTo>
                    <a:lnTo>
                      <a:pt x="384" y="28"/>
                    </a:lnTo>
                    <a:lnTo>
                      <a:pt x="410" y="20"/>
                    </a:lnTo>
                    <a:lnTo>
                      <a:pt x="436" y="14"/>
                    </a:lnTo>
                    <a:lnTo>
                      <a:pt x="462" y="8"/>
                    </a:lnTo>
                    <a:lnTo>
                      <a:pt x="490" y="4"/>
                    </a:lnTo>
                    <a:lnTo>
                      <a:pt x="518" y="2"/>
                    </a:lnTo>
                    <a:lnTo>
                      <a:pt x="544" y="0"/>
                    </a:lnTo>
                    <a:lnTo>
                      <a:pt x="572" y="0"/>
                    </a:lnTo>
                    <a:lnTo>
                      <a:pt x="600" y="0"/>
                    </a:lnTo>
                    <a:lnTo>
                      <a:pt x="628" y="4"/>
                    </a:lnTo>
                    <a:lnTo>
                      <a:pt x="656" y="8"/>
                    </a:lnTo>
                    <a:lnTo>
                      <a:pt x="684" y="14"/>
                    </a:lnTo>
                    <a:lnTo>
                      <a:pt x="712" y="20"/>
                    </a:lnTo>
                    <a:lnTo>
                      <a:pt x="712" y="20"/>
                    </a:lnTo>
                    <a:close/>
                  </a:path>
                </a:pathLst>
              </a:custGeom>
              <a:solidFill>
                <a:srgbClr val="FFF9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7" name="Freeform 58"/>
              <p:cNvSpPr/>
              <p:nvPr>
                <p:custDataLst>
                  <p:tags r:id="rId57"/>
                </p:custDataLst>
              </p:nvPr>
            </p:nvSpPr>
            <p:spPr bwMode="auto">
              <a:xfrm>
                <a:off x="7081838" y="2385839"/>
                <a:ext cx="1762125" cy="1733550"/>
              </a:xfrm>
              <a:custGeom>
                <a:avLst/>
                <a:gdLst>
                  <a:gd name="T0" fmla="*/ 1058 w 1110"/>
                  <a:gd name="T1" fmla="*/ 296 h 1092"/>
                  <a:gd name="T2" fmla="*/ 1090 w 1110"/>
                  <a:gd name="T3" fmla="*/ 386 h 1092"/>
                  <a:gd name="T4" fmla="*/ 1108 w 1110"/>
                  <a:gd name="T5" fmla="*/ 482 h 1092"/>
                  <a:gd name="T6" fmla="*/ 1108 w 1110"/>
                  <a:gd name="T7" fmla="*/ 580 h 1092"/>
                  <a:gd name="T8" fmla="*/ 1088 w 1110"/>
                  <a:gd name="T9" fmla="*/ 680 h 1092"/>
                  <a:gd name="T10" fmla="*/ 1080 w 1110"/>
                  <a:gd name="T11" fmla="*/ 708 h 1092"/>
                  <a:gd name="T12" fmla="*/ 1060 w 1110"/>
                  <a:gd name="T13" fmla="*/ 762 h 1092"/>
                  <a:gd name="T14" fmla="*/ 1034 w 1110"/>
                  <a:gd name="T15" fmla="*/ 810 h 1092"/>
                  <a:gd name="T16" fmla="*/ 1004 w 1110"/>
                  <a:gd name="T17" fmla="*/ 858 h 1092"/>
                  <a:gd name="T18" fmla="*/ 970 w 1110"/>
                  <a:gd name="T19" fmla="*/ 900 h 1092"/>
                  <a:gd name="T20" fmla="*/ 932 w 1110"/>
                  <a:gd name="T21" fmla="*/ 940 h 1092"/>
                  <a:gd name="T22" fmla="*/ 892 w 1110"/>
                  <a:gd name="T23" fmla="*/ 974 h 1092"/>
                  <a:gd name="T24" fmla="*/ 848 w 1110"/>
                  <a:gd name="T25" fmla="*/ 1006 h 1092"/>
                  <a:gd name="T26" fmla="*/ 800 w 1110"/>
                  <a:gd name="T27" fmla="*/ 1032 h 1092"/>
                  <a:gd name="T28" fmla="*/ 750 w 1110"/>
                  <a:gd name="T29" fmla="*/ 1054 h 1092"/>
                  <a:gd name="T30" fmla="*/ 700 w 1110"/>
                  <a:gd name="T31" fmla="*/ 1070 h 1092"/>
                  <a:gd name="T32" fmla="*/ 646 w 1110"/>
                  <a:gd name="T33" fmla="*/ 1084 h 1092"/>
                  <a:gd name="T34" fmla="*/ 592 w 1110"/>
                  <a:gd name="T35" fmla="*/ 1090 h 1092"/>
                  <a:gd name="T36" fmla="*/ 536 w 1110"/>
                  <a:gd name="T37" fmla="*/ 1092 h 1092"/>
                  <a:gd name="T38" fmla="*/ 480 w 1110"/>
                  <a:gd name="T39" fmla="*/ 1088 h 1092"/>
                  <a:gd name="T40" fmla="*/ 424 w 1110"/>
                  <a:gd name="T41" fmla="*/ 1078 h 1092"/>
                  <a:gd name="T42" fmla="*/ 396 w 1110"/>
                  <a:gd name="T43" fmla="*/ 1072 h 1092"/>
                  <a:gd name="T44" fmla="*/ 340 w 1110"/>
                  <a:gd name="T45" fmla="*/ 1052 h 1092"/>
                  <a:gd name="T46" fmla="*/ 288 w 1110"/>
                  <a:gd name="T47" fmla="*/ 1028 h 1092"/>
                  <a:gd name="T48" fmla="*/ 238 w 1110"/>
                  <a:gd name="T49" fmla="*/ 1000 h 1092"/>
                  <a:gd name="T50" fmla="*/ 192 w 1110"/>
                  <a:gd name="T51" fmla="*/ 966 h 1092"/>
                  <a:gd name="T52" fmla="*/ 150 w 1110"/>
                  <a:gd name="T53" fmla="*/ 930 h 1092"/>
                  <a:gd name="T54" fmla="*/ 114 w 1110"/>
                  <a:gd name="T55" fmla="*/ 888 h 1092"/>
                  <a:gd name="T56" fmla="*/ 80 w 1110"/>
                  <a:gd name="T57" fmla="*/ 844 h 1092"/>
                  <a:gd name="T58" fmla="*/ 52 w 1110"/>
                  <a:gd name="T59" fmla="*/ 796 h 1092"/>
                  <a:gd name="T60" fmla="*/ 32 w 1110"/>
                  <a:gd name="T61" fmla="*/ 752 h 1092"/>
                  <a:gd name="T62" fmla="*/ 8 w 1110"/>
                  <a:gd name="T63" fmla="*/ 658 h 1092"/>
                  <a:gd name="T64" fmla="*/ 0 w 1110"/>
                  <a:gd name="T65" fmla="*/ 562 h 1092"/>
                  <a:gd name="T66" fmla="*/ 8 w 1110"/>
                  <a:gd name="T67" fmla="*/ 462 h 1092"/>
                  <a:gd name="T68" fmla="*/ 20 w 1110"/>
                  <a:gd name="T69" fmla="*/ 412 h 1092"/>
                  <a:gd name="T70" fmla="*/ 38 w 1110"/>
                  <a:gd name="T71" fmla="*/ 358 h 1092"/>
                  <a:gd name="T72" fmla="*/ 60 w 1110"/>
                  <a:gd name="T73" fmla="*/ 306 h 1092"/>
                  <a:gd name="T74" fmla="*/ 88 w 1110"/>
                  <a:gd name="T75" fmla="*/ 258 h 1092"/>
                  <a:gd name="T76" fmla="*/ 120 w 1110"/>
                  <a:gd name="T77" fmla="*/ 212 h 1092"/>
                  <a:gd name="T78" fmla="*/ 156 w 1110"/>
                  <a:gd name="T79" fmla="*/ 172 h 1092"/>
                  <a:gd name="T80" fmla="*/ 196 w 1110"/>
                  <a:gd name="T81" fmla="*/ 134 h 1092"/>
                  <a:gd name="T82" fmla="*/ 238 w 1110"/>
                  <a:gd name="T83" fmla="*/ 102 h 1092"/>
                  <a:gd name="T84" fmla="*/ 284 w 1110"/>
                  <a:gd name="T85" fmla="*/ 74 h 1092"/>
                  <a:gd name="T86" fmla="*/ 332 w 1110"/>
                  <a:gd name="T87" fmla="*/ 48 h 1092"/>
                  <a:gd name="T88" fmla="*/ 384 w 1110"/>
                  <a:gd name="T89" fmla="*/ 30 h 1092"/>
                  <a:gd name="T90" fmla="*/ 436 w 1110"/>
                  <a:gd name="T91" fmla="*/ 14 h 1092"/>
                  <a:gd name="T92" fmla="*/ 490 w 1110"/>
                  <a:gd name="T93" fmla="*/ 4 h 1092"/>
                  <a:gd name="T94" fmla="*/ 544 w 1110"/>
                  <a:gd name="T95" fmla="*/ 0 h 1092"/>
                  <a:gd name="T96" fmla="*/ 600 w 1110"/>
                  <a:gd name="T97" fmla="*/ 2 h 1092"/>
                  <a:gd name="T98" fmla="*/ 656 w 1110"/>
                  <a:gd name="T99" fmla="*/ 8 h 1092"/>
                  <a:gd name="T100" fmla="*/ 712 w 1110"/>
                  <a:gd name="T101" fmla="*/ 20 h 1092"/>
                  <a:gd name="T102" fmla="*/ 740 w 1110"/>
                  <a:gd name="T103" fmla="*/ 30 h 1092"/>
                  <a:gd name="T104" fmla="*/ 794 w 1110"/>
                  <a:gd name="T105" fmla="*/ 50 h 1092"/>
                  <a:gd name="T106" fmla="*/ 846 w 1110"/>
                  <a:gd name="T107" fmla="*/ 76 h 1092"/>
                  <a:gd name="T108" fmla="*/ 894 w 1110"/>
                  <a:gd name="T109" fmla="*/ 108 h 1092"/>
                  <a:gd name="T110" fmla="*/ 938 w 1110"/>
                  <a:gd name="T111" fmla="*/ 144 h 1092"/>
                  <a:gd name="T112" fmla="*/ 978 w 1110"/>
                  <a:gd name="T113" fmla="*/ 182 h 1092"/>
                  <a:gd name="T114" fmla="*/ 1012 w 1110"/>
                  <a:gd name="T115" fmla="*/ 226 h 1092"/>
                  <a:gd name="T116" fmla="*/ 1044 w 1110"/>
                  <a:gd name="T117" fmla="*/ 272 h 1092"/>
                  <a:gd name="T118" fmla="*/ 1058 w 1110"/>
                  <a:gd name="T119" fmla="*/ 29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0" h="1092">
                    <a:moveTo>
                      <a:pt x="1058" y="296"/>
                    </a:moveTo>
                    <a:lnTo>
                      <a:pt x="1058" y="296"/>
                    </a:lnTo>
                    <a:lnTo>
                      <a:pt x="1076" y="340"/>
                    </a:lnTo>
                    <a:lnTo>
                      <a:pt x="1090" y="386"/>
                    </a:lnTo>
                    <a:lnTo>
                      <a:pt x="1100" y="434"/>
                    </a:lnTo>
                    <a:lnTo>
                      <a:pt x="1108" y="482"/>
                    </a:lnTo>
                    <a:lnTo>
                      <a:pt x="1110" y="530"/>
                    </a:lnTo>
                    <a:lnTo>
                      <a:pt x="1108" y="580"/>
                    </a:lnTo>
                    <a:lnTo>
                      <a:pt x="1100" y="630"/>
                    </a:lnTo>
                    <a:lnTo>
                      <a:pt x="1088" y="680"/>
                    </a:lnTo>
                    <a:lnTo>
                      <a:pt x="1088" y="680"/>
                    </a:lnTo>
                    <a:lnTo>
                      <a:pt x="1080" y="708"/>
                    </a:lnTo>
                    <a:lnTo>
                      <a:pt x="1070" y="734"/>
                    </a:lnTo>
                    <a:lnTo>
                      <a:pt x="1060" y="762"/>
                    </a:lnTo>
                    <a:lnTo>
                      <a:pt x="1048" y="786"/>
                    </a:lnTo>
                    <a:lnTo>
                      <a:pt x="1034" y="810"/>
                    </a:lnTo>
                    <a:lnTo>
                      <a:pt x="1020" y="834"/>
                    </a:lnTo>
                    <a:lnTo>
                      <a:pt x="1004" y="858"/>
                    </a:lnTo>
                    <a:lnTo>
                      <a:pt x="988" y="880"/>
                    </a:lnTo>
                    <a:lnTo>
                      <a:pt x="970" y="900"/>
                    </a:lnTo>
                    <a:lnTo>
                      <a:pt x="952" y="920"/>
                    </a:lnTo>
                    <a:lnTo>
                      <a:pt x="932" y="940"/>
                    </a:lnTo>
                    <a:lnTo>
                      <a:pt x="912" y="958"/>
                    </a:lnTo>
                    <a:lnTo>
                      <a:pt x="892" y="974"/>
                    </a:lnTo>
                    <a:lnTo>
                      <a:pt x="870" y="990"/>
                    </a:lnTo>
                    <a:lnTo>
                      <a:pt x="848" y="1006"/>
                    </a:lnTo>
                    <a:lnTo>
                      <a:pt x="824" y="1018"/>
                    </a:lnTo>
                    <a:lnTo>
                      <a:pt x="800" y="1032"/>
                    </a:lnTo>
                    <a:lnTo>
                      <a:pt x="776" y="1044"/>
                    </a:lnTo>
                    <a:lnTo>
                      <a:pt x="750" y="1054"/>
                    </a:lnTo>
                    <a:lnTo>
                      <a:pt x="726" y="1062"/>
                    </a:lnTo>
                    <a:lnTo>
                      <a:pt x="700" y="1070"/>
                    </a:lnTo>
                    <a:lnTo>
                      <a:pt x="674" y="1078"/>
                    </a:lnTo>
                    <a:lnTo>
                      <a:pt x="646" y="1084"/>
                    </a:lnTo>
                    <a:lnTo>
                      <a:pt x="620" y="1088"/>
                    </a:lnTo>
                    <a:lnTo>
                      <a:pt x="592" y="1090"/>
                    </a:lnTo>
                    <a:lnTo>
                      <a:pt x="564" y="1092"/>
                    </a:lnTo>
                    <a:lnTo>
                      <a:pt x="536" y="1092"/>
                    </a:lnTo>
                    <a:lnTo>
                      <a:pt x="508" y="1090"/>
                    </a:lnTo>
                    <a:lnTo>
                      <a:pt x="480" y="1088"/>
                    </a:lnTo>
                    <a:lnTo>
                      <a:pt x="452" y="1084"/>
                    </a:lnTo>
                    <a:lnTo>
                      <a:pt x="424" y="1078"/>
                    </a:lnTo>
                    <a:lnTo>
                      <a:pt x="396" y="1072"/>
                    </a:lnTo>
                    <a:lnTo>
                      <a:pt x="396" y="1072"/>
                    </a:lnTo>
                    <a:lnTo>
                      <a:pt x="368" y="1062"/>
                    </a:lnTo>
                    <a:lnTo>
                      <a:pt x="340" y="1052"/>
                    </a:lnTo>
                    <a:lnTo>
                      <a:pt x="314" y="1042"/>
                    </a:lnTo>
                    <a:lnTo>
                      <a:pt x="288" y="1028"/>
                    </a:lnTo>
                    <a:lnTo>
                      <a:pt x="262" y="1016"/>
                    </a:lnTo>
                    <a:lnTo>
                      <a:pt x="238" y="1000"/>
                    </a:lnTo>
                    <a:lnTo>
                      <a:pt x="214" y="984"/>
                    </a:lnTo>
                    <a:lnTo>
                      <a:pt x="192" y="966"/>
                    </a:lnTo>
                    <a:lnTo>
                      <a:pt x="170" y="948"/>
                    </a:lnTo>
                    <a:lnTo>
                      <a:pt x="150" y="930"/>
                    </a:lnTo>
                    <a:lnTo>
                      <a:pt x="132" y="910"/>
                    </a:lnTo>
                    <a:lnTo>
                      <a:pt x="114" y="888"/>
                    </a:lnTo>
                    <a:lnTo>
                      <a:pt x="96" y="866"/>
                    </a:lnTo>
                    <a:lnTo>
                      <a:pt x="80" y="844"/>
                    </a:lnTo>
                    <a:lnTo>
                      <a:pt x="64" y="820"/>
                    </a:lnTo>
                    <a:lnTo>
                      <a:pt x="52" y="796"/>
                    </a:lnTo>
                    <a:lnTo>
                      <a:pt x="52" y="796"/>
                    </a:lnTo>
                    <a:lnTo>
                      <a:pt x="32" y="752"/>
                    </a:lnTo>
                    <a:lnTo>
                      <a:pt x="18" y="706"/>
                    </a:lnTo>
                    <a:lnTo>
                      <a:pt x="8" y="658"/>
                    </a:lnTo>
                    <a:lnTo>
                      <a:pt x="2" y="610"/>
                    </a:lnTo>
                    <a:lnTo>
                      <a:pt x="0" y="562"/>
                    </a:lnTo>
                    <a:lnTo>
                      <a:pt x="2" y="512"/>
                    </a:lnTo>
                    <a:lnTo>
                      <a:pt x="8" y="462"/>
                    </a:lnTo>
                    <a:lnTo>
                      <a:pt x="20" y="412"/>
                    </a:lnTo>
                    <a:lnTo>
                      <a:pt x="20" y="412"/>
                    </a:lnTo>
                    <a:lnTo>
                      <a:pt x="28" y="384"/>
                    </a:lnTo>
                    <a:lnTo>
                      <a:pt x="38" y="358"/>
                    </a:lnTo>
                    <a:lnTo>
                      <a:pt x="48" y="330"/>
                    </a:lnTo>
                    <a:lnTo>
                      <a:pt x="60" y="306"/>
                    </a:lnTo>
                    <a:lnTo>
                      <a:pt x="74" y="282"/>
                    </a:lnTo>
                    <a:lnTo>
                      <a:pt x="88" y="258"/>
                    </a:lnTo>
                    <a:lnTo>
                      <a:pt x="104" y="234"/>
                    </a:lnTo>
                    <a:lnTo>
                      <a:pt x="120" y="212"/>
                    </a:lnTo>
                    <a:lnTo>
                      <a:pt x="138" y="192"/>
                    </a:lnTo>
                    <a:lnTo>
                      <a:pt x="156" y="172"/>
                    </a:lnTo>
                    <a:lnTo>
                      <a:pt x="176" y="152"/>
                    </a:lnTo>
                    <a:lnTo>
                      <a:pt x="196" y="134"/>
                    </a:lnTo>
                    <a:lnTo>
                      <a:pt x="218" y="118"/>
                    </a:lnTo>
                    <a:lnTo>
                      <a:pt x="238" y="102"/>
                    </a:lnTo>
                    <a:lnTo>
                      <a:pt x="262" y="86"/>
                    </a:lnTo>
                    <a:lnTo>
                      <a:pt x="284" y="74"/>
                    </a:lnTo>
                    <a:lnTo>
                      <a:pt x="308" y="60"/>
                    </a:lnTo>
                    <a:lnTo>
                      <a:pt x="332" y="48"/>
                    </a:lnTo>
                    <a:lnTo>
                      <a:pt x="358" y="38"/>
                    </a:lnTo>
                    <a:lnTo>
                      <a:pt x="384" y="30"/>
                    </a:lnTo>
                    <a:lnTo>
                      <a:pt x="410" y="22"/>
                    </a:lnTo>
                    <a:lnTo>
                      <a:pt x="436" y="14"/>
                    </a:lnTo>
                    <a:lnTo>
                      <a:pt x="462" y="10"/>
                    </a:lnTo>
                    <a:lnTo>
                      <a:pt x="490" y="4"/>
                    </a:lnTo>
                    <a:lnTo>
                      <a:pt x="516" y="2"/>
                    </a:lnTo>
                    <a:lnTo>
                      <a:pt x="544" y="0"/>
                    </a:lnTo>
                    <a:lnTo>
                      <a:pt x="572" y="0"/>
                    </a:lnTo>
                    <a:lnTo>
                      <a:pt x="600" y="2"/>
                    </a:lnTo>
                    <a:lnTo>
                      <a:pt x="628" y="4"/>
                    </a:lnTo>
                    <a:lnTo>
                      <a:pt x="656" y="8"/>
                    </a:lnTo>
                    <a:lnTo>
                      <a:pt x="684" y="14"/>
                    </a:lnTo>
                    <a:lnTo>
                      <a:pt x="712" y="20"/>
                    </a:lnTo>
                    <a:lnTo>
                      <a:pt x="712" y="20"/>
                    </a:lnTo>
                    <a:lnTo>
                      <a:pt x="740" y="30"/>
                    </a:lnTo>
                    <a:lnTo>
                      <a:pt x="768" y="40"/>
                    </a:lnTo>
                    <a:lnTo>
                      <a:pt x="794" y="50"/>
                    </a:lnTo>
                    <a:lnTo>
                      <a:pt x="820" y="64"/>
                    </a:lnTo>
                    <a:lnTo>
                      <a:pt x="846" y="76"/>
                    </a:lnTo>
                    <a:lnTo>
                      <a:pt x="870" y="92"/>
                    </a:lnTo>
                    <a:lnTo>
                      <a:pt x="894" y="108"/>
                    </a:lnTo>
                    <a:lnTo>
                      <a:pt x="916" y="126"/>
                    </a:lnTo>
                    <a:lnTo>
                      <a:pt x="938" y="144"/>
                    </a:lnTo>
                    <a:lnTo>
                      <a:pt x="958" y="162"/>
                    </a:lnTo>
                    <a:lnTo>
                      <a:pt x="978" y="182"/>
                    </a:lnTo>
                    <a:lnTo>
                      <a:pt x="996" y="204"/>
                    </a:lnTo>
                    <a:lnTo>
                      <a:pt x="1012" y="226"/>
                    </a:lnTo>
                    <a:lnTo>
                      <a:pt x="1028" y="248"/>
                    </a:lnTo>
                    <a:lnTo>
                      <a:pt x="1044" y="272"/>
                    </a:lnTo>
                    <a:lnTo>
                      <a:pt x="1058" y="296"/>
                    </a:lnTo>
                    <a:lnTo>
                      <a:pt x="1058" y="296"/>
                    </a:lnTo>
                    <a:close/>
                  </a:path>
                </a:pathLst>
              </a:custGeom>
              <a:solidFill>
                <a:srgbClr val="FFEC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68" name="Freeform 59"/>
              <p:cNvSpPr/>
              <p:nvPr>
                <p:custDataLst>
                  <p:tags r:id="rId58"/>
                </p:custDataLst>
              </p:nvPr>
            </p:nvSpPr>
            <p:spPr bwMode="auto">
              <a:xfrm>
                <a:off x="7113588" y="2385839"/>
                <a:ext cx="1095375" cy="650875"/>
              </a:xfrm>
              <a:custGeom>
                <a:avLst/>
                <a:gdLst>
                  <a:gd name="T0" fmla="*/ 0 w 690"/>
                  <a:gd name="T1" fmla="*/ 410 h 410"/>
                  <a:gd name="T2" fmla="*/ 0 w 690"/>
                  <a:gd name="T3" fmla="*/ 410 h 410"/>
                  <a:gd name="T4" fmla="*/ 16 w 690"/>
                  <a:gd name="T5" fmla="*/ 362 h 410"/>
                  <a:gd name="T6" fmla="*/ 36 w 690"/>
                  <a:gd name="T7" fmla="*/ 316 h 410"/>
                  <a:gd name="T8" fmla="*/ 60 w 690"/>
                  <a:gd name="T9" fmla="*/ 272 h 410"/>
                  <a:gd name="T10" fmla="*/ 86 w 690"/>
                  <a:gd name="T11" fmla="*/ 232 h 410"/>
                  <a:gd name="T12" fmla="*/ 494 w 690"/>
                  <a:gd name="T13" fmla="*/ 2 h 410"/>
                  <a:gd name="T14" fmla="*/ 494 w 690"/>
                  <a:gd name="T15" fmla="*/ 2 h 410"/>
                  <a:gd name="T16" fmla="*/ 542 w 690"/>
                  <a:gd name="T17" fmla="*/ 0 h 410"/>
                  <a:gd name="T18" fmla="*/ 592 w 690"/>
                  <a:gd name="T19" fmla="*/ 2 h 410"/>
                  <a:gd name="T20" fmla="*/ 640 w 690"/>
                  <a:gd name="T21" fmla="*/ 8 h 410"/>
                  <a:gd name="T22" fmla="*/ 690 w 690"/>
                  <a:gd name="T23" fmla="*/ 20 h 410"/>
                  <a:gd name="T24" fmla="*/ 0 w 690"/>
                  <a:gd name="T25"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0" h="410">
                    <a:moveTo>
                      <a:pt x="0" y="410"/>
                    </a:moveTo>
                    <a:lnTo>
                      <a:pt x="0" y="410"/>
                    </a:lnTo>
                    <a:lnTo>
                      <a:pt x="16" y="362"/>
                    </a:lnTo>
                    <a:lnTo>
                      <a:pt x="36" y="316"/>
                    </a:lnTo>
                    <a:lnTo>
                      <a:pt x="60" y="272"/>
                    </a:lnTo>
                    <a:lnTo>
                      <a:pt x="86" y="232"/>
                    </a:lnTo>
                    <a:lnTo>
                      <a:pt x="494" y="2"/>
                    </a:lnTo>
                    <a:lnTo>
                      <a:pt x="494" y="2"/>
                    </a:lnTo>
                    <a:lnTo>
                      <a:pt x="542" y="0"/>
                    </a:lnTo>
                    <a:lnTo>
                      <a:pt x="592" y="2"/>
                    </a:lnTo>
                    <a:lnTo>
                      <a:pt x="640" y="8"/>
                    </a:lnTo>
                    <a:lnTo>
                      <a:pt x="690" y="20"/>
                    </a:lnTo>
                    <a:lnTo>
                      <a:pt x="0" y="410"/>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0" name="Freeform 60"/>
              <p:cNvSpPr/>
              <p:nvPr>
                <p:custDataLst>
                  <p:tags r:id="rId59"/>
                </p:custDataLst>
              </p:nvPr>
            </p:nvSpPr>
            <p:spPr bwMode="auto">
              <a:xfrm>
                <a:off x="7081838" y="2477914"/>
                <a:ext cx="1349375" cy="796925"/>
              </a:xfrm>
              <a:custGeom>
                <a:avLst/>
                <a:gdLst>
                  <a:gd name="T0" fmla="*/ 0 w 850"/>
                  <a:gd name="T1" fmla="*/ 502 h 502"/>
                  <a:gd name="T2" fmla="*/ 0 w 850"/>
                  <a:gd name="T3" fmla="*/ 502 h 502"/>
                  <a:gd name="T4" fmla="*/ 0 w 850"/>
                  <a:gd name="T5" fmla="*/ 458 h 502"/>
                  <a:gd name="T6" fmla="*/ 812 w 850"/>
                  <a:gd name="T7" fmla="*/ 0 h 502"/>
                  <a:gd name="T8" fmla="*/ 812 w 850"/>
                  <a:gd name="T9" fmla="*/ 0 h 502"/>
                  <a:gd name="T10" fmla="*/ 850 w 850"/>
                  <a:gd name="T11" fmla="*/ 22 h 502"/>
                  <a:gd name="T12" fmla="*/ 0 w 850"/>
                  <a:gd name="T13" fmla="*/ 502 h 502"/>
                </a:gdLst>
                <a:ahLst/>
                <a:cxnLst>
                  <a:cxn ang="0">
                    <a:pos x="T0" y="T1"/>
                  </a:cxn>
                  <a:cxn ang="0">
                    <a:pos x="T2" y="T3"/>
                  </a:cxn>
                  <a:cxn ang="0">
                    <a:pos x="T4" y="T5"/>
                  </a:cxn>
                  <a:cxn ang="0">
                    <a:pos x="T6" y="T7"/>
                  </a:cxn>
                  <a:cxn ang="0">
                    <a:pos x="T8" y="T9"/>
                  </a:cxn>
                  <a:cxn ang="0">
                    <a:pos x="T10" y="T11"/>
                  </a:cxn>
                  <a:cxn ang="0">
                    <a:pos x="T12" y="T13"/>
                  </a:cxn>
                </a:cxnLst>
                <a:rect l="0" t="0" r="r" b="b"/>
                <a:pathLst>
                  <a:path w="850" h="502">
                    <a:moveTo>
                      <a:pt x="0" y="502"/>
                    </a:moveTo>
                    <a:lnTo>
                      <a:pt x="0" y="502"/>
                    </a:lnTo>
                    <a:lnTo>
                      <a:pt x="0" y="458"/>
                    </a:lnTo>
                    <a:lnTo>
                      <a:pt x="812" y="0"/>
                    </a:lnTo>
                    <a:lnTo>
                      <a:pt x="812" y="0"/>
                    </a:lnTo>
                    <a:lnTo>
                      <a:pt x="850" y="22"/>
                    </a:lnTo>
                    <a:lnTo>
                      <a:pt x="0" y="502"/>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1" name="Freeform 61"/>
              <p:cNvSpPr/>
              <p:nvPr>
                <p:custDataLst>
                  <p:tags r:id="rId60"/>
                </p:custDataLst>
              </p:nvPr>
            </p:nvSpPr>
            <p:spPr bwMode="auto">
              <a:xfrm>
                <a:off x="7272338" y="2947814"/>
                <a:ext cx="1543050" cy="904875"/>
              </a:xfrm>
              <a:custGeom>
                <a:avLst/>
                <a:gdLst>
                  <a:gd name="T0" fmla="*/ 960 w 972"/>
                  <a:gd name="T1" fmla="*/ 0 h 570"/>
                  <a:gd name="T2" fmla="*/ 960 w 972"/>
                  <a:gd name="T3" fmla="*/ 0 h 570"/>
                  <a:gd name="T4" fmla="*/ 972 w 972"/>
                  <a:gd name="T5" fmla="*/ 36 h 570"/>
                  <a:gd name="T6" fmla="*/ 24 w 972"/>
                  <a:gd name="T7" fmla="*/ 570 h 570"/>
                  <a:gd name="T8" fmla="*/ 24 w 972"/>
                  <a:gd name="T9" fmla="*/ 570 h 570"/>
                  <a:gd name="T10" fmla="*/ 0 w 972"/>
                  <a:gd name="T11" fmla="*/ 542 h 570"/>
                  <a:gd name="T12" fmla="*/ 960 w 972"/>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972" h="570">
                    <a:moveTo>
                      <a:pt x="960" y="0"/>
                    </a:moveTo>
                    <a:lnTo>
                      <a:pt x="960" y="0"/>
                    </a:lnTo>
                    <a:lnTo>
                      <a:pt x="972" y="36"/>
                    </a:lnTo>
                    <a:lnTo>
                      <a:pt x="24" y="570"/>
                    </a:lnTo>
                    <a:lnTo>
                      <a:pt x="24" y="570"/>
                    </a:lnTo>
                    <a:lnTo>
                      <a:pt x="0" y="542"/>
                    </a:lnTo>
                    <a:lnTo>
                      <a:pt x="960" y="0"/>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2" name="Freeform 62"/>
              <p:cNvSpPr/>
              <p:nvPr>
                <p:custDataLst>
                  <p:tags r:id="rId61"/>
                </p:custDataLst>
              </p:nvPr>
            </p:nvSpPr>
            <p:spPr bwMode="auto">
              <a:xfrm>
                <a:off x="7218363" y="2496964"/>
                <a:ext cx="1463675" cy="1460500"/>
              </a:xfrm>
              <a:custGeom>
                <a:avLst/>
                <a:gdLst>
                  <a:gd name="T0" fmla="*/ 584 w 922"/>
                  <a:gd name="T1" fmla="*/ 18 h 920"/>
                  <a:gd name="T2" fmla="*/ 628 w 922"/>
                  <a:gd name="T3" fmla="*/ 32 h 920"/>
                  <a:gd name="T4" fmla="*/ 710 w 922"/>
                  <a:gd name="T5" fmla="*/ 74 h 920"/>
                  <a:gd name="T6" fmla="*/ 780 w 922"/>
                  <a:gd name="T7" fmla="*/ 130 h 920"/>
                  <a:gd name="T8" fmla="*/ 838 w 922"/>
                  <a:gd name="T9" fmla="*/ 196 h 920"/>
                  <a:gd name="T10" fmla="*/ 882 w 922"/>
                  <a:gd name="T11" fmla="*/ 274 h 920"/>
                  <a:gd name="T12" fmla="*/ 910 w 922"/>
                  <a:gd name="T13" fmla="*/ 358 h 920"/>
                  <a:gd name="T14" fmla="*/ 922 w 922"/>
                  <a:gd name="T15" fmla="*/ 446 h 920"/>
                  <a:gd name="T16" fmla="*/ 916 w 922"/>
                  <a:gd name="T17" fmla="*/ 538 h 920"/>
                  <a:gd name="T18" fmla="*/ 906 w 922"/>
                  <a:gd name="T19" fmla="*/ 584 h 920"/>
                  <a:gd name="T20" fmla="*/ 898 w 922"/>
                  <a:gd name="T21" fmla="*/ 606 h 920"/>
                  <a:gd name="T22" fmla="*/ 872 w 922"/>
                  <a:gd name="T23" fmla="*/ 670 h 920"/>
                  <a:gd name="T24" fmla="*/ 822 w 922"/>
                  <a:gd name="T25" fmla="*/ 746 h 920"/>
                  <a:gd name="T26" fmla="*/ 760 w 922"/>
                  <a:gd name="T27" fmla="*/ 810 h 920"/>
                  <a:gd name="T28" fmla="*/ 688 w 922"/>
                  <a:gd name="T29" fmla="*/ 862 h 920"/>
                  <a:gd name="T30" fmla="*/ 608 w 922"/>
                  <a:gd name="T31" fmla="*/ 898 h 920"/>
                  <a:gd name="T32" fmla="*/ 520 w 922"/>
                  <a:gd name="T33" fmla="*/ 918 h 920"/>
                  <a:gd name="T34" fmla="*/ 430 w 922"/>
                  <a:gd name="T35" fmla="*/ 920 h 920"/>
                  <a:gd name="T36" fmla="*/ 360 w 922"/>
                  <a:gd name="T37" fmla="*/ 910 h 920"/>
                  <a:gd name="T38" fmla="*/ 338 w 922"/>
                  <a:gd name="T39" fmla="*/ 904 h 920"/>
                  <a:gd name="T40" fmla="*/ 292 w 922"/>
                  <a:gd name="T41" fmla="*/ 890 h 920"/>
                  <a:gd name="T42" fmla="*/ 210 w 922"/>
                  <a:gd name="T43" fmla="*/ 848 h 920"/>
                  <a:gd name="T44" fmla="*/ 140 w 922"/>
                  <a:gd name="T45" fmla="*/ 792 h 920"/>
                  <a:gd name="T46" fmla="*/ 82 w 922"/>
                  <a:gd name="T47" fmla="*/ 724 h 920"/>
                  <a:gd name="T48" fmla="*/ 40 w 922"/>
                  <a:gd name="T49" fmla="*/ 648 h 920"/>
                  <a:gd name="T50" fmla="*/ 10 w 922"/>
                  <a:gd name="T51" fmla="*/ 564 h 920"/>
                  <a:gd name="T52" fmla="*/ 0 w 922"/>
                  <a:gd name="T53" fmla="*/ 476 h 920"/>
                  <a:gd name="T54" fmla="*/ 6 w 922"/>
                  <a:gd name="T55" fmla="*/ 384 h 920"/>
                  <a:gd name="T56" fmla="*/ 16 w 922"/>
                  <a:gd name="T57" fmla="*/ 338 h 920"/>
                  <a:gd name="T58" fmla="*/ 22 w 922"/>
                  <a:gd name="T59" fmla="*/ 316 h 920"/>
                  <a:gd name="T60" fmla="*/ 50 w 922"/>
                  <a:gd name="T61" fmla="*/ 252 h 920"/>
                  <a:gd name="T62" fmla="*/ 98 w 922"/>
                  <a:gd name="T63" fmla="*/ 176 h 920"/>
                  <a:gd name="T64" fmla="*/ 160 w 922"/>
                  <a:gd name="T65" fmla="*/ 112 h 920"/>
                  <a:gd name="T66" fmla="*/ 234 w 922"/>
                  <a:gd name="T67" fmla="*/ 60 h 920"/>
                  <a:gd name="T68" fmla="*/ 314 w 922"/>
                  <a:gd name="T69" fmla="*/ 24 h 920"/>
                  <a:gd name="T70" fmla="*/ 400 w 922"/>
                  <a:gd name="T71" fmla="*/ 4 h 920"/>
                  <a:gd name="T72" fmla="*/ 492 w 922"/>
                  <a:gd name="T73" fmla="*/ 2 h 920"/>
                  <a:gd name="T74" fmla="*/ 560 w 922"/>
                  <a:gd name="T75" fmla="*/ 12 h 920"/>
                  <a:gd name="T76" fmla="*/ 584 w 922"/>
                  <a:gd name="T77" fmla="*/ 1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2" h="920">
                    <a:moveTo>
                      <a:pt x="584" y="18"/>
                    </a:moveTo>
                    <a:lnTo>
                      <a:pt x="584" y="18"/>
                    </a:lnTo>
                    <a:lnTo>
                      <a:pt x="606" y="24"/>
                    </a:lnTo>
                    <a:lnTo>
                      <a:pt x="628" y="32"/>
                    </a:lnTo>
                    <a:lnTo>
                      <a:pt x="670" y="52"/>
                    </a:lnTo>
                    <a:lnTo>
                      <a:pt x="710" y="74"/>
                    </a:lnTo>
                    <a:lnTo>
                      <a:pt x="748" y="100"/>
                    </a:lnTo>
                    <a:lnTo>
                      <a:pt x="780" y="130"/>
                    </a:lnTo>
                    <a:lnTo>
                      <a:pt x="812" y="162"/>
                    </a:lnTo>
                    <a:lnTo>
                      <a:pt x="838" y="196"/>
                    </a:lnTo>
                    <a:lnTo>
                      <a:pt x="862" y="234"/>
                    </a:lnTo>
                    <a:lnTo>
                      <a:pt x="882" y="274"/>
                    </a:lnTo>
                    <a:lnTo>
                      <a:pt x="898" y="314"/>
                    </a:lnTo>
                    <a:lnTo>
                      <a:pt x="910" y="358"/>
                    </a:lnTo>
                    <a:lnTo>
                      <a:pt x="918" y="402"/>
                    </a:lnTo>
                    <a:lnTo>
                      <a:pt x="922" y="446"/>
                    </a:lnTo>
                    <a:lnTo>
                      <a:pt x="922" y="492"/>
                    </a:lnTo>
                    <a:lnTo>
                      <a:pt x="916" y="538"/>
                    </a:lnTo>
                    <a:lnTo>
                      <a:pt x="912" y="560"/>
                    </a:lnTo>
                    <a:lnTo>
                      <a:pt x="906" y="584"/>
                    </a:lnTo>
                    <a:lnTo>
                      <a:pt x="906" y="584"/>
                    </a:lnTo>
                    <a:lnTo>
                      <a:pt x="898" y="606"/>
                    </a:lnTo>
                    <a:lnTo>
                      <a:pt x="890" y="628"/>
                    </a:lnTo>
                    <a:lnTo>
                      <a:pt x="872" y="670"/>
                    </a:lnTo>
                    <a:lnTo>
                      <a:pt x="848" y="710"/>
                    </a:lnTo>
                    <a:lnTo>
                      <a:pt x="822" y="746"/>
                    </a:lnTo>
                    <a:lnTo>
                      <a:pt x="792" y="780"/>
                    </a:lnTo>
                    <a:lnTo>
                      <a:pt x="760" y="810"/>
                    </a:lnTo>
                    <a:lnTo>
                      <a:pt x="726" y="838"/>
                    </a:lnTo>
                    <a:lnTo>
                      <a:pt x="688" y="862"/>
                    </a:lnTo>
                    <a:lnTo>
                      <a:pt x="648" y="882"/>
                    </a:lnTo>
                    <a:lnTo>
                      <a:pt x="608" y="898"/>
                    </a:lnTo>
                    <a:lnTo>
                      <a:pt x="564" y="910"/>
                    </a:lnTo>
                    <a:lnTo>
                      <a:pt x="520" y="918"/>
                    </a:lnTo>
                    <a:lnTo>
                      <a:pt x="476" y="920"/>
                    </a:lnTo>
                    <a:lnTo>
                      <a:pt x="430" y="920"/>
                    </a:lnTo>
                    <a:lnTo>
                      <a:pt x="384" y="914"/>
                    </a:lnTo>
                    <a:lnTo>
                      <a:pt x="360" y="910"/>
                    </a:lnTo>
                    <a:lnTo>
                      <a:pt x="338" y="904"/>
                    </a:lnTo>
                    <a:lnTo>
                      <a:pt x="338" y="904"/>
                    </a:lnTo>
                    <a:lnTo>
                      <a:pt x="314" y="898"/>
                    </a:lnTo>
                    <a:lnTo>
                      <a:pt x="292" y="890"/>
                    </a:lnTo>
                    <a:lnTo>
                      <a:pt x="250" y="870"/>
                    </a:lnTo>
                    <a:lnTo>
                      <a:pt x="210" y="848"/>
                    </a:lnTo>
                    <a:lnTo>
                      <a:pt x="174" y="822"/>
                    </a:lnTo>
                    <a:lnTo>
                      <a:pt x="140" y="792"/>
                    </a:lnTo>
                    <a:lnTo>
                      <a:pt x="110" y="760"/>
                    </a:lnTo>
                    <a:lnTo>
                      <a:pt x="82" y="724"/>
                    </a:lnTo>
                    <a:lnTo>
                      <a:pt x="60" y="688"/>
                    </a:lnTo>
                    <a:lnTo>
                      <a:pt x="40" y="648"/>
                    </a:lnTo>
                    <a:lnTo>
                      <a:pt x="24" y="606"/>
                    </a:lnTo>
                    <a:lnTo>
                      <a:pt x="10" y="564"/>
                    </a:lnTo>
                    <a:lnTo>
                      <a:pt x="2" y="520"/>
                    </a:lnTo>
                    <a:lnTo>
                      <a:pt x="0" y="476"/>
                    </a:lnTo>
                    <a:lnTo>
                      <a:pt x="0" y="430"/>
                    </a:lnTo>
                    <a:lnTo>
                      <a:pt x="6" y="384"/>
                    </a:lnTo>
                    <a:lnTo>
                      <a:pt x="10" y="362"/>
                    </a:lnTo>
                    <a:lnTo>
                      <a:pt x="16" y="338"/>
                    </a:lnTo>
                    <a:lnTo>
                      <a:pt x="16" y="338"/>
                    </a:lnTo>
                    <a:lnTo>
                      <a:pt x="22" y="316"/>
                    </a:lnTo>
                    <a:lnTo>
                      <a:pt x="30" y="294"/>
                    </a:lnTo>
                    <a:lnTo>
                      <a:pt x="50" y="252"/>
                    </a:lnTo>
                    <a:lnTo>
                      <a:pt x="72" y="212"/>
                    </a:lnTo>
                    <a:lnTo>
                      <a:pt x="98" y="176"/>
                    </a:lnTo>
                    <a:lnTo>
                      <a:pt x="128" y="142"/>
                    </a:lnTo>
                    <a:lnTo>
                      <a:pt x="160" y="112"/>
                    </a:lnTo>
                    <a:lnTo>
                      <a:pt x="196" y="84"/>
                    </a:lnTo>
                    <a:lnTo>
                      <a:pt x="234" y="60"/>
                    </a:lnTo>
                    <a:lnTo>
                      <a:pt x="272" y="40"/>
                    </a:lnTo>
                    <a:lnTo>
                      <a:pt x="314" y="24"/>
                    </a:lnTo>
                    <a:lnTo>
                      <a:pt x="356" y="12"/>
                    </a:lnTo>
                    <a:lnTo>
                      <a:pt x="400" y="4"/>
                    </a:lnTo>
                    <a:lnTo>
                      <a:pt x="446" y="0"/>
                    </a:lnTo>
                    <a:lnTo>
                      <a:pt x="492" y="2"/>
                    </a:lnTo>
                    <a:lnTo>
                      <a:pt x="538" y="8"/>
                    </a:lnTo>
                    <a:lnTo>
                      <a:pt x="560" y="12"/>
                    </a:lnTo>
                    <a:lnTo>
                      <a:pt x="584" y="18"/>
                    </a:lnTo>
                    <a:lnTo>
                      <a:pt x="584" y="18"/>
                    </a:lnTo>
                    <a:close/>
                  </a:path>
                </a:pathLst>
              </a:custGeom>
              <a:solidFill>
                <a:srgbClr val="E9AB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3" name="Freeform 63"/>
              <p:cNvSpPr/>
              <p:nvPr>
                <p:custDataLst>
                  <p:tags r:id="rId62"/>
                </p:custDataLst>
              </p:nvPr>
            </p:nvSpPr>
            <p:spPr bwMode="auto">
              <a:xfrm>
                <a:off x="7240588" y="2563639"/>
                <a:ext cx="1441450" cy="1393825"/>
              </a:xfrm>
              <a:custGeom>
                <a:avLst/>
                <a:gdLst>
                  <a:gd name="T0" fmla="*/ 888 w 908"/>
                  <a:gd name="T1" fmla="*/ 282 h 878"/>
                  <a:gd name="T2" fmla="*/ 902 w 908"/>
                  <a:gd name="T3" fmla="*/ 344 h 878"/>
                  <a:gd name="T4" fmla="*/ 908 w 908"/>
                  <a:gd name="T5" fmla="*/ 410 h 878"/>
                  <a:gd name="T6" fmla="*/ 904 w 908"/>
                  <a:gd name="T7" fmla="*/ 476 h 878"/>
                  <a:gd name="T8" fmla="*/ 892 w 908"/>
                  <a:gd name="T9" fmla="*/ 542 h 878"/>
                  <a:gd name="T10" fmla="*/ 884 w 908"/>
                  <a:gd name="T11" fmla="*/ 564 h 878"/>
                  <a:gd name="T12" fmla="*/ 858 w 908"/>
                  <a:gd name="T13" fmla="*/ 628 h 878"/>
                  <a:gd name="T14" fmla="*/ 808 w 908"/>
                  <a:gd name="T15" fmla="*/ 704 h 878"/>
                  <a:gd name="T16" fmla="*/ 746 w 908"/>
                  <a:gd name="T17" fmla="*/ 768 h 878"/>
                  <a:gd name="T18" fmla="*/ 674 w 908"/>
                  <a:gd name="T19" fmla="*/ 820 h 878"/>
                  <a:gd name="T20" fmla="*/ 594 w 908"/>
                  <a:gd name="T21" fmla="*/ 856 h 878"/>
                  <a:gd name="T22" fmla="*/ 506 w 908"/>
                  <a:gd name="T23" fmla="*/ 876 h 878"/>
                  <a:gd name="T24" fmla="*/ 416 w 908"/>
                  <a:gd name="T25" fmla="*/ 878 h 878"/>
                  <a:gd name="T26" fmla="*/ 346 w 908"/>
                  <a:gd name="T27" fmla="*/ 868 h 878"/>
                  <a:gd name="T28" fmla="*/ 324 w 908"/>
                  <a:gd name="T29" fmla="*/ 862 h 878"/>
                  <a:gd name="T30" fmla="*/ 272 w 908"/>
                  <a:gd name="T31" fmla="*/ 844 h 878"/>
                  <a:gd name="T32" fmla="*/ 224 w 908"/>
                  <a:gd name="T33" fmla="*/ 822 h 878"/>
                  <a:gd name="T34" fmla="*/ 180 w 908"/>
                  <a:gd name="T35" fmla="*/ 794 h 878"/>
                  <a:gd name="T36" fmla="*/ 138 w 908"/>
                  <a:gd name="T37" fmla="*/ 762 h 878"/>
                  <a:gd name="T38" fmla="*/ 102 w 908"/>
                  <a:gd name="T39" fmla="*/ 726 h 878"/>
                  <a:gd name="T40" fmla="*/ 70 w 908"/>
                  <a:gd name="T41" fmla="*/ 686 h 878"/>
                  <a:gd name="T42" fmla="*/ 44 w 908"/>
                  <a:gd name="T43" fmla="*/ 642 h 878"/>
                  <a:gd name="T44" fmla="*/ 22 w 908"/>
                  <a:gd name="T45" fmla="*/ 596 h 878"/>
                  <a:gd name="T46" fmla="*/ 12 w 908"/>
                  <a:gd name="T47" fmla="*/ 566 h 878"/>
                  <a:gd name="T48" fmla="*/ 2 w 908"/>
                  <a:gd name="T49" fmla="*/ 502 h 878"/>
                  <a:gd name="T50" fmla="*/ 0 w 908"/>
                  <a:gd name="T51" fmla="*/ 436 h 878"/>
                  <a:gd name="T52" fmla="*/ 8 w 908"/>
                  <a:gd name="T53" fmla="*/ 370 h 878"/>
                  <a:gd name="T54" fmla="*/ 16 w 908"/>
                  <a:gd name="T55" fmla="*/ 336 h 878"/>
                  <a:gd name="T56" fmla="*/ 32 w 908"/>
                  <a:gd name="T57" fmla="*/ 292 h 878"/>
                  <a:gd name="T58" fmla="*/ 74 w 908"/>
                  <a:gd name="T59" fmla="*/ 210 h 878"/>
                  <a:gd name="T60" fmla="*/ 130 w 908"/>
                  <a:gd name="T61" fmla="*/ 140 h 878"/>
                  <a:gd name="T62" fmla="*/ 196 w 908"/>
                  <a:gd name="T63" fmla="*/ 82 h 878"/>
                  <a:gd name="T64" fmla="*/ 274 w 908"/>
                  <a:gd name="T65" fmla="*/ 40 h 878"/>
                  <a:gd name="T66" fmla="*/ 358 w 908"/>
                  <a:gd name="T67" fmla="*/ 12 h 878"/>
                  <a:gd name="T68" fmla="*/ 446 w 908"/>
                  <a:gd name="T69" fmla="*/ 0 h 878"/>
                  <a:gd name="T70" fmla="*/ 538 w 908"/>
                  <a:gd name="T71" fmla="*/ 6 h 878"/>
                  <a:gd name="T72" fmla="*/ 584 w 908"/>
                  <a:gd name="T73" fmla="*/ 16 h 878"/>
                  <a:gd name="T74" fmla="*/ 610 w 908"/>
                  <a:gd name="T75" fmla="*/ 24 h 878"/>
                  <a:gd name="T76" fmla="*/ 660 w 908"/>
                  <a:gd name="T77" fmla="*/ 44 h 878"/>
                  <a:gd name="T78" fmla="*/ 706 w 908"/>
                  <a:gd name="T79" fmla="*/ 70 h 878"/>
                  <a:gd name="T80" fmla="*/ 750 w 908"/>
                  <a:gd name="T81" fmla="*/ 100 h 878"/>
                  <a:gd name="T82" fmla="*/ 788 w 908"/>
                  <a:gd name="T83" fmla="*/ 134 h 878"/>
                  <a:gd name="T84" fmla="*/ 822 w 908"/>
                  <a:gd name="T85" fmla="*/ 172 h 878"/>
                  <a:gd name="T86" fmla="*/ 852 w 908"/>
                  <a:gd name="T87" fmla="*/ 214 h 878"/>
                  <a:gd name="T88" fmla="*/ 876 w 908"/>
                  <a:gd name="T89" fmla="*/ 258 h 878"/>
                  <a:gd name="T90" fmla="*/ 888 w 908"/>
                  <a:gd name="T91" fmla="*/ 2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8" h="878">
                    <a:moveTo>
                      <a:pt x="888" y="282"/>
                    </a:moveTo>
                    <a:lnTo>
                      <a:pt x="888" y="282"/>
                    </a:lnTo>
                    <a:lnTo>
                      <a:pt x="896" y="312"/>
                    </a:lnTo>
                    <a:lnTo>
                      <a:pt x="902" y="344"/>
                    </a:lnTo>
                    <a:lnTo>
                      <a:pt x="906" y="376"/>
                    </a:lnTo>
                    <a:lnTo>
                      <a:pt x="908" y="410"/>
                    </a:lnTo>
                    <a:lnTo>
                      <a:pt x="908" y="442"/>
                    </a:lnTo>
                    <a:lnTo>
                      <a:pt x="904" y="476"/>
                    </a:lnTo>
                    <a:lnTo>
                      <a:pt x="900" y="508"/>
                    </a:lnTo>
                    <a:lnTo>
                      <a:pt x="892" y="542"/>
                    </a:lnTo>
                    <a:lnTo>
                      <a:pt x="892" y="542"/>
                    </a:lnTo>
                    <a:lnTo>
                      <a:pt x="884" y="564"/>
                    </a:lnTo>
                    <a:lnTo>
                      <a:pt x="876" y="586"/>
                    </a:lnTo>
                    <a:lnTo>
                      <a:pt x="858" y="628"/>
                    </a:lnTo>
                    <a:lnTo>
                      <a:pt x="834" y="668"/>
                    </a:lnTo>
                    <a:lnTo>
                      <a:pt x="808" y="704"/>
                    </a:lnTo>
                    <a:lnTo>
                      <a:pt x="778" y="738"/>
                    </a:lnTo>
                    <a:lnTo>
                      <a:pt x="746" y="768"/>
                    </a:lnTo>
                    <a:lnTo>
                      <a:pt x="712" y="796"/>
                    </a:lnTo>
                    <a:lnTo>
                      <a:pt x="674" y="820"/>
                    </a:lnTo>
                    <a:lnTo>
                      <a:pt x="634" y="838"/>
                    </a:lnTo>
                    <a:lnTo>
                      <a:pt x="594" y="856"/>
                    </a:lnTo>
                    <a:lnTo>
                      <a:pt x="550" y="868"/>
                    </a:lnTo>
                    <a:lnTo>
                      <a:pt x="506" y="876"/>
                    </a:lnTo>
                    <a:lnTo>
                      <a:pt x="462" y="878"/>
                    </a:lnTo>
                    <a:lnTo>
                      <a:pt x="416" y="878"/>
                    </a:lnTo>
                    <a:lnTo>
                      <a:pt x="370" y="872"/>
                    </a:lnTo>
                    <a:lnTo>
                      <a:pt x="346" y="868"/>
                    </a:lnTo>
                    <a:lnTo>
                      <a:pt x="324" y="862"/>
                    </a:lnTo>
                    <a:lnTo>
                      <a:pt x="324" y="862"/>
                    </a:lnTo>
                    <a:lnTo>
                      <a:pt x="298" y="854"/>
                    </a:lnTo>
                    <a:lnTo>
                      <a:pt x="272" y="844"/>
                    </a:lnTo>
                    <a:lnTo>
                      <a:pt x="248" y="834"/>
                    </a:lnTo>
                    <a:lnTo>
                      <a:pt x="224" y="822"/>
                    </a:lnTo>
                    <a:lnTo>
                      <a:pt x="202" y="808"/>
                    </a:lnTo>
                    <a:lnTo>
                      <a:pt x="180" y="794"/>
                    </a:lnTo>
                    <a:lnTo>
                      <a:pt x="158" y="778"/>
                    </a:lnTo>
                    <a:lnTo>
                      <a:pt x="138" y="762"/>
                    </a:lnTo>
                    <a:lnTo>
                      <a:pt x="120" y="744"/>
                    </a:lnTo>
                    <a:lnTo>
                      <a:pt x="102" y="726"/>
                    </a:lnTo>
                    <a:lnTo>
                      <a:pt x="86" y="706"/>
                    </a:lnTo>
                    <a:lnTo>
                      <a:pt x="70" y="686"/>
                    </a:lnTo>
                    <a:lnTo>
                      <a:pt x="56" y="664"/>
                    </a:lnTo>
                    <a:lnTo>
                      <a:pt x="44" y="642"/>
                    </a:lnTo>
                    <a:lnTo>
                      <a:pt x="32" y="620"/>
                    </a:lnTo>
                    <a:lnTo>
                      <a:pt x="22" y="596"/>
                    </a:lnTo>
                    <a:lnTo>
                      <a:pt x="22" y="596"/>
                    </a:lnTo>
                    <a:lnTo>
                      <a:pt x="12" y="566"/>
                    </a:lnTo>
                    <a:lnTo>
                      <a:pt x="6" y="534"/>
                    </a:lnTo>
                    <a:lnTo>
                      <a:pt x="2" y="502"/>
                    </a:lnTo>
                    <a:lnTo>
                      <a:pt x="0" y="470"/>
                    </a:lnTo>
                    <a:lnTo>
                      <a:pt x="0" y="436"/>
                    </a:lnTo>
                    <a:lnTo>
                      <a:pt x="4" y="404"/>
                    </a:lnTo>
                    <a:lnTo>
                      <a:pt x="8" y="370"/>
                    </a:lnTo>
                    <a:lnTo>
                      <a:pt x="16" y="336"/>
                    </a:lnTo>
                    <a:lnTo>
                      <a:pt x="16" y="336"/>
                    </a:lnTo>
                    <a:lnTo>
                      <a:pt x="24" y="314"/>
                    </a:lnTo>
                    <a:lnTo>
                      <a:pt x="32" y="292"/>
                    </a:lnTo>
                    <a:lnTo>
                      <a:pt x="50" y="250"/>
                    </a:lnTo>
                    <a:lnTo>
                      <a:pt x="74" y="210"/>
                    </a:lnTo>
                    <a:lnTo>
                      <a:pt x="100" y="174"/>
                    </a:lnTo>
                    <a:lnTo>
                      <a:pt x="130" y="140"/>
                    </a:lnTo>
                    <a:lnTo>
                      <a:pt x="162" y="110"/>
                    </a:lnTo>
                    <a:lnTo>
                      <a:pt x="196" y="82"/>
                    </a:lnTo>
                    <a:lnTo>
                      <a:pt x="234" y="60"/>
                    </a:lnTo>
                    <a:lnTo>
                      <a:pt x="274" y="40"/>
                    </a:lnTo>
                    <a:lnTo>
                      <a:pt x="316" y="24"/>
                    </a:lnTo>
                    <a:lnTo>
                      <a:pt x="358" y="12"/>
                    </a:lnTo>
                    <a:lnTo>
                      <a:pt x="402" y="4"/>
                    </a:lnTo>
                    <a:lnTo>
                      <a:pt x="446" y="0"/>
                    </a:lnTo>
                    <a:lnTo>
                      <a:pt x="492" y="0"/>
                    </a:lnTo>
                    <a:lnTo>
                      <a:pt x="538" y="6"/>
                    </a:lnTo>
                    <a:lnTo>
                      <a:pt x="562" y="10"/>
                    </a:lnTo>
                    <a:lnTo>
                      <a:pt x="584" y="16"/>
                    </a:lnTo>
                    <a:lnTo>
                      <a:pt x="584" y="16"/>
                    </a:lnTo>
                    <a:lnTo>
                      <a:pt x="610" y="24"/>
                    </a:lnTo>
                    <a:lnTo>
                      <a:pt x="636" y="34"/>
                    </a:lnTo>
                    <a:lnTo>
                      <a:pt x="660" y="44"/>
                    </a:lnTo>
                    <a:lnTo>
                      <a:pt x="684" y="56"/>
                    </a:lnTo>
                    <a:lnTo>
                      <a:pt x="706" y="70"/>
                    </a:lnTo>
                    <a:lnTo>
                      <a:pt x="728" y="84"/>
                    </a:lnTo>
                    <a:lnTo>
                      <a:pt x="750" y="100"/>
                    </a:lnTo>
                    <a:lnTo>
                      <a:pt x="770" y="116"/>
                    </a:lnTo>
                    <a:lnTo>
                      <a:pt x="788" y="134"/>
                    </a:lnTo>
                    <a:lnTo>
                      <a:pt x="806" y="154"/>
                    </a:lnTo>
                    <a:lnTo>
                      <a:pt x="822" y="172"/>
                    </a:lnTo>
                    <a:lnTo>
                      <a:pt x="838" y="192"/>
                    </a:lnTo>
                    <a:lnTo>
                      <a:pt x="852" y="214"/>
                    </a:lnTo>
                    <a:lnTo>
                      <a:pt x="864" y="236"/>
                    </a:lnTo>
                    <a:lnTo>
                      <a:pt x="876" y="258"/>
                    </a:lnTo>
                    <a:lnTo>
                      <a:pt x="888" y="282"/>
                    </a:lnTo>
                    <a:lnTo>
                      <a:pt x="888" y="282"/>
                    </a:lnTo>
                    <a:close/>
                  </a:path>
                </a:pathLst>
              </a:custGeom>
              <a:solidFill>
                <a:srgbClr val="FAD0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4" name="Freeform 64"/>
              <p:cNvSpPr/>
              <p:nvPr>
                <p:custDataLst>
                  <p:tags r:id="rId63"/>
                </p:custDataLst>
              </p:nvPr>
            </p:nvSpPr>
            <p:spPr bwMode="auto">
              <a:xfrm>
                <a:off x="7354888" y="2563639"/>
                <a:ext cx="596900" cy="336550"/>
              </a:xfrm>
              <a:custGeom>
                <a:avLst/>
                <a:gdLst>
                  <a:gd name="T0" fmla="*/ 0 w 376"/>
                  <a:gd name="T1" fmla="*/ 212 h 212"/>
                  <a:gd name="T2" fmla="*/ 0 w 376"/>
                  <a:gd name="T3" fmla="*/ 212 h 212"/>
                  <a:gd name="T4" fmla="*/ 16 w 376"/>
                  <a:gd name="T5" fmla="*/ 188 h 212"/>
                  <a:gd name="T6" fmla="*/ 34 w 376"/>
                  <a:gd name="T7" fmla="*/ 166 h 212"/>
                  <a:gd name="T8" fmla="*/ 52 w 376"/>
                  <a:gd name="T9" fmla="*/ 146 h 212"/>
                  <a:gd name="T10" fmla="*/ 72 w 376"/>
                  <a:gd name="T11" fmla="*/ 126 h 212"/>
                  <a:gd name="T12" fmla="*/ 94 w 376"/>
                  <a:gd name="T13" fmla="*/ 106 h 212"/>
                  <a:gd name="T14" fmla="*/ 116 w 376"/>
                  <a:gd name="T15" fmla="*/ 90 h 212"/>
                  <a:gd name="T16" fmla="*/ 138 w 376"/>
                  <a:gd name="T17" fmla="*/ 74 h 212"/>
                  <a:gd name="T18" fmla="*/ 162 w 376"/>
                  <a:gd name="T19" fmla="*/ 60 h 212"/>
                  <a:gd name="T20" fmla="*/ 186 w 376"/>
                  <a:gd name="T21" fmla="*/ 46 h 212"/>
                  <a:gd name="T22" fmla="*/ 212 w 376"/>
                  <a:gd name="T23" fmla="*/ 34 h 212"/>
                  <a:gd name="T24" fmla="*/ 238 w 376"/>
                  <a:gd name="T25" fmla="*/ 26 h 212"/>
                  <a:gd name="T26" fmla="*/ 264 w 376"/>
                  <a:gd name="T27" fmla="*/ 16 h 212"/>
                  <a:gd name="T28" fmla="*/ 292 w 376"/>
                  <a:gd name="T29" fmla="*/ 10 h 212"/>
                  <a:gd name="T30" fmla="*/ 320 w 376"/>
                  <a:gd name="T31" fmla="*/ 4 h 212"/>
                  <a:gd name="T32" fmla="*/ 348 w 376"/>
                  <a:gd name="T33" fmla="*/ 2 h 212"/>
                  <a:gd name="T34" fmla="*/ 376 w 376"/>
                  <a:gd name="T35" fmla="*/ 0 h 212"/>
                  <a:gd name="T36" fmla="*/ 0 w 376"/>
                  <a:gd name="T3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212">
                    <a:moveTo>
                      <a:pt x="0" y="212"/>
                    </a:moveTo>
                    <a:lnTo>
                      <a:pt x="0" y="212"/>
                    </a:lnTo>
                    <a:lnTo>
                      <a:pt x="16" y="188"/>
                    </a:lnTo>
                    <a:lnTo>
                      <a:pt x="34" y="166"/>
                    </a:lnTo>
                    <a:lnTo>
                      <a:pt x="52" y="146"/>
                    </a:lnTo>
                    <a:lnTo>
                      <a:pt x="72" y="126"/>
                    </a:lnTo>
                    <a:lnTo>
                      <a:pt x="94" y="106"/>
                    </a:lnTo>
                    <a:lnTo>
                      <a:pt x="116" y="90"/>
                    </a:lnTo>
                    <a:lnTo>
                      <a:pt x="138" y="74"/>
                    </a:lnTo>
                    <a:lnTo>
                      <a:pt x="162" y="60"/>
                    </a:lnTo>
                    <a:lnTo>
                      <a:pt x="186" y="46"/>
                    </a:lnTo>
                    <a:lnTo>
                      <a:pt x="212" y="34"/>
                    </a:lnTo>
                    <a:lnTo>
                      <a:pt x="238" y="26"/>
                    </a:lnTo>
                    <a:lnTo>
                      <a:pt x="264" y="16"/>
                    </a:lnTo>
                    <a:lnTo>
                      <a:pt x="292" y="10"/>
                    </a:lnTo>
                    <a:lnTo>
                      <a:pt x="320" y="4"/>
                    </a:lnTo>
                    <a:lnTo>
                      <a:pt x="348" y="2"/>
                    </a:lnTo>
                    <a:lnTo>
                      <a:pt x="376" y="0"/>
                    </a:lnTo>
                    <a:lnTo>
                      <a:pt x="0" y="212"/>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5" name="Freeform 65"/>
              <p:cNvSpPr/>
              <p:nvPr>
                <p:custDataLst>
                  <p:tags r:id="rId64"/>
                </p:custDataLst>
              </p:nvPr>
            </p:nvSpPr>
            <p:spPr bwMode="auto">
              <a:xfrm>
                <a:off x="7250113" y="2592214"/>
                <a:ext cx="996950" cy="587375"/>
              </a:xfrm>
              <a:custGeom>
                <a:avLst/>
                <a:gdLst>
                  <a:gd name="T0" fmla="*/ 0 w 628"/>
                  <a:gd name="T1" fmla="*/ 370 h 370"/>
                  <a:gd name="T2" fmla="*/ 0 w 628"/>
                  <a:gd name="T3" fmla="*/ 370 h 370"/>
                  <a:gd name="T4" fmla="*/ 4 w 628"/>
                  <a:gd name="T5" fmla="*/ 346 h 370"/>
                  <a:gd name="T6" fmla="*/ 10 w 628"/>
                  <a:gd name="T7" fmla="*/ 322 h 370"/>
                  <a:gd name="T8" fmla="*/ 582 w 628"/>
                  <a:gd name="T9" fmla="*/ 0 h 370"/>
                  <a:gd name="T10" fmla="*/ 582 w 628"/>
                  <a:gd name="T11" fmla="*/ 0 h 370"/>
                  <a:gd name="T12" fmla="*/ 604 w 628"/>
                  <a:gd name="T13" fmla="*/ 6 h 370"/>
                  <a:gd name="T14" fmla="*/ 628 w 628"/>
                  <a:gd name="T15" fmla="*/ 14 h 370"/>
                  <a:gd name="T16" fmla="*/ 0 w 628"/>
                  <a:gd name="T17"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370">
                    <a:moveTo>
                      <a:pt x="0" y="370"/>
                    </a:moveTo>
                    <a:lnTo>
                      <a:pt x="0" y="370"/>
                    </a:lnTo>
                    <a:lnTo>
                      <a:pt x="4" y="346"/>
                    </a:lnTo>
                    <a:lnTo>
                      <a:pt x="10" y="322"/>
                    </a:lnTo>
                    <a:lnTo>
                      <a:pt x="582" y="0"/>
                    </a:lnTo>
                    <a:lnTo>
                      <a:pt x="582" y="0"/>
                    </a:lnTo>
                    <a:lnTo>
                      <a:pt x="604" y="6"/>
                    </a:lnTo>
                    <a:lnTo>
                      <a:pt x="628" y="14"/>
                    </a:lnTo>
                    <a:lnTo>
                      <a:pt x="0" y="370"/>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6" name="Freeform 66"/>
              <p:cNvSpPr/>
              <p:nvPr>
                <p:custDataLst>
                  <p:tags r:id="rId65"/>
                </p:custDataLst>
              </p:nvPr>
            </p:nvSpPr>
            <p:spPr bwMode="auto">
              <a:xfrm>
                <a:off x="7415213" y="3027189"/>
                <a:ext cx="1254125" cy="742950"/>
              </a:xfrm>
              <a:custGeom>
                <a:avLst/>
                <a:gdLst>
                  <a:gd name="T0" fmla="*/ 780 w 790"/>
                  <a:gd name="T1" fmla="*/ 0 h 468"/>
                  <a:gd name="T2" fmla="*/ 780 w 790"/>
                  <a:gd name="T3" fmla="*/ 0 h 468"/>
                  <a:gd name="T4" fmla="*/ 790 w 790"/>
                  <a:gd name="T5" fmla="*/ 38 h 468"/>
                  <a:gd name="T6" fmla="*/ 26 w 790"/>
                  <a:gd name="T7" fmla="*/ 468 h 468"/>
                  <a:gd name="T8" fmla="*/ 26 w 790"/>
                  <a:gd name="T9" fmla="*/ 468 h 468"/>
                  <a:gd name="T10" fmla="*/ 0 w 790"/>
                  <a:gd name="T11" fmla="*/ 442 h 468"/>
                  <a:gd name="T12" fmla="*/ 780 w 790"/>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790" h="468">
                    <a:moveTo>
                      <a:pt x="780" y="0"/>
                    </a:moveTo>
                    <a:lnTo>
                      <a:pt x="780" y="0"/>
                    </a:lnTo>
                    <a:lnTo>
                      <a:pt x="790" y="38"/>
                    </a:lnTo>
                    <a:lnTo>
                      <a:pt x="26" y="468"/>
                    </a:lnTo>
                    <a:lnTo>
                      <a:pt x="26" y="468"/>
                    </a:lnTo>
                    <a:lnTo>
                      <a:pt x="0" y="442"/>
                    </a:lnTo>
                    <a:lnTo>
                      <a:pt x="780" y="0"/>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77" name="Freeform 67"/>
              <p:cNvSpPr>
                <a:spLocks noEditPoints="1"/>
              </p:cNvSpPr>
              <p:nvPr>
                <p:custDataLst>
                  <p:tags r:id="rId66"/>
                </p:custDataLst>
              </p:nvPr>
            </p:nvSpPr>
            <p:spPr bwMode="auto">
              <a:xfrm>
                <a:off x="7094538" y="2376314"/>
                <a:ext cx="1708150" cy="1704975"/>
              </a:xfrm>
              <a:custGeom>
                <a:avLst/>
                <a:gdLst>
                  <a:gd name="T0" fmla="*/ 734 w 1076"/>
                  <a:gd name="T1" fmla="*/ 36 h 1074"/>
                  <a:gd name="T2" fmla="*/ 830 w 1076"/>
                  <a:gd name="T3" fmla="*/ 86 h 1074"/>
                  <a:gd name="T4" fmla="*/ 912 w 1076"/>
                  <a:gd name="T5" fmla="*/ 150 h 1074"/>
                  <a:gd name="T6" fmla="*/ 980 w 1076"/>
                  <a:gd name="T7" fmla="*/ 228 h 1074"/>
                  <a:gd name="T8" fmla="*/ 1030 w 1076"/>
                  <a:gd name="T9" fmla="*/ 318 h 1074"/>
                  <a:gd name="T10" fmla="*/ 1064 w 1076"/>
                  <a:gd name="T11" fmla="*/ 416 h 1074"/>
                  <a:gd name="T12" fmla="*/ 1076 w 1076"/>
                  <a:gd name="T13" fmla="*/ 520 h 1074"/>
                  <a:gd name="T14" fmla="*/ 1070 w 1076"/>
                  <a:gd name="T15" fmla="*/ 626 h 1074"/>
                  <a:gd name="T16" fmla="*/ 1050 w 1076"/>
                  <a:gd name="T17" fmla="*/ 706 h 1074"/>
                  <a:gd name="T18" fmla="*/ 1006 w 1076"/>
                  <a:gd name="T19" fmla="*/ 804 h 1074"/>
                  <a:gd name="T20" fmla="*/ 944 w 1076"/>
                  <a:gd name="T21" fmla="*/ 890 h 1074"/>
                  <a:gd name="T22" fmla="*/ 868 w 1076"/>
                  <a:gd name="T23" fmla="*/ 962 h 1074"/>
                  <a:gd name="T24" fmla="*/ 782 w 1076"/>
                  <a:gd name="T25" fmla="*/ 1016 h 1074"/>
                  <a:gd name="T26" fmla="*/ 684 w 1076"/>
                  <a:gd name="T27" fmla="*/ 1054 h 1074"/>
                  <a:gd name="T28" fmla="*/ 582 w 1076"/>
                  <a:gd name="T29" fmla="*/ 1072 h 1074"/>
                  <a:gd name="T30" fmla="*/ 476 w 1076"/>
                  <a:gd name="T31" fmla="*/ 1070 h 1074"/>
                  <a:gd name="T32" fmla="*/ 394 w 1076"/>
                  <a:gd name="T33" fmla="*/ 1054 h 1074"/>
                  <a:gd name="T34" fmla="*/ 294 w 1076"/>
                  <a:gd name="T35" fmla="*/ 1014 h 1074"/>
                  <a:gd name="T36" fmla="*/ 204 w 1076"/>
                  <a:gd name="T37" fmla="*/ 958 h 1074"/>
                  <a:gd name="T38" fmla="*/ 130 w 1076"/>
                  <a:gd name="T39" fmla="*/ 886 h 1074"/>
                  <a:gd name="T40" fmla="*/ 70 w 1076"/>
                  <a:gd name="T41" fmla="*/ 802 h 1074"/>
                  <a:gd name="T42" fmla="*/ 28 w 1076"/>
                  <a:gd name="T43" fmla="*/ 708 h 1074"/>
                  <a:gd name="T44" fmla="*/ 4 w 1076"/>
                  <a:gd name="T45" fmla="*/ 606 h 1074"/>
                  <a:gd name="T46" fmla="*/ 2 w 1076"/>
                  <a:gd name="T47" fmla="*/ 500 h 1074"/>
                  <a:gd name="T48" fmla="*/ 20 w 1076"/>
                  <a:gd name="T49" fmla="*/ 394 h 1074"/>
                  <a:gd name="T50" fmla="*/ 48 w 1076"/>
                  <a:gd name="T51" fmla="*/ 316 h 1074"/>
                  <a:gd name="T52" fmla="*/ 100 w 1076"/>
                  <a:gd name="T53" fmla="*/ 224 h 1074"/>
                  <a:gd name="T54" fmla="*/ 170 w 1076"/>
                  <a:gd name="T55" fmla="*/ 146 h 1074"/>
                  <a:gd name="T56" fmla="*/ 252 w 1076"/>
                  <a:gd name="T57" fmla="*/ 84 h 1074"/>
                  <a:gd name="T58" fmla="*/ 344 w 1076"/>
                  <a:gd name="T59" fmla="*/ 36 h 1074"/>
                  <a:gd name="T60" fmla="*/ 444 w 1076"/>
                  <a:gd name="T61" fmla="*/ 8 h 1074"/>
                  <a:gd name="T62" fmla="*/ 548 w 1076"/>
                  <a:gd name="T63" fmla="*/ 0 h 1074"/>
                  <a:gd name="T64" fmla="*/ 656 w 1076"/>
                  <a:gd name="T65" fmla="*/ 12 h 1074"/>
                  <a:gd name="T66" fmla="*/ 678 w 1076"/>
                  <a:gd name="T67" fmla="*/ 38 h 1074"/>
                  <a:gd name="T68" fmla="*/ 574 w 1076"/>
                  <a:gd name="T69" fmla="*/ 20 h 1074"/>
                  <a:gd name="T70" fmla="*/ 472 w 1076"/>
                  <a:gd name="T71" fmla="*/ 22 h 1074"/>
                  <a:gd name="T72" fmla="*/ 374 w 1076"/>
                  <a:gd name="T73" fmla="*/ 46 h 1074"/>
                  <a:gd name="T74" fmla="*/ 200 w 1076"/>
                  <a:gd name="T75" fmla="*/ 142 h 1074"/>
                  <a:gd name="T76" fmla="*/ 130 w 1076"/>
                  <a:gd name="T77" fmla="*/ 214 h 1074"/>
                  <a:gd name="T78" fmla="*/ 76 w 1076"/>
                  <a:gd name="T79" fmla="*/ 300 h 1074"/>
                  <a:gd name="T80" fmla="*/ 38 w 1076"/>
                  <a:gd name="T81" fmla="*/ 398 h 1074"/>
                  <a:gd name="T82" fmla="*/ 22 w 1076"/>
                  <a:gd name="T83" fmla="*/ 476 h 1074"/>
                  <a:gd name="T84" fmla="*/ 20 w 1076"/>
                  <a:gd name="T85" fmla="*/ 578 h 1074"/>
                  <a:gd name="T86" fmla="*/ 38 w 1076"/>
                  <a:gd name="T87" fmla="*/ 678 h 1074"/>
                  <a:gd name="T88" fmla="*/ 112 w 1076"/>
                  <a:gd name="T89" fmla="*/ 834 h 1074"/>
                  <a:gd name="T90" fmla="*/ 196 w 1076"/>
                  <a:gd name="T91" fmla="*/ 928 h 1074"/>
                  <a:gd name="T92" fmla="*/ 280 w 1076"/>
                  <a:gd name="T93" fmla="*/ 986 h 1074"/>
                  <a:gd name="T94" fmla="*/ 374 w 1076"/>
                  <a:gd name="T95" fmla="*/ 1028 h 1074"/>
                  <a:gd name="T96" fmla="*/ 452 w 1076"/>
                  <a:gd name="T97" fmla="*/ 1048 h 1074"/>
                  <a:gd name="T98" fmla="*/ 556 w 1076"/>
                  <a:gd name="T99" fmla="*/ 1056 h 1074"/>
                  <a:gd name="T100" fmla="*/ 656 w 1076"/>
                  <a:gd name="T101" fmla="*/ 1042 h 1074"/>
                  <a:gd name="T102" fmla="*/ 794 w 1076"/>
                  <a:gd name="T103" fmla="*/ 988 h 1074"/>
                  <a:gd name="T104" fmla="*/ 914 w 1076"/>
                  <a:gd name="T105" fmla="*/ 896 h 1074"/>
                  <a:gd name="T106" fmla="*/ 976 w 1076"/>
                  <a:gd name="T107" fmla="*/ 818 h 1074"/>
                  <a:gd name="T108" fmla="*/ 1022 w 1076"/>
                  <a:gd name="T109" fmla="*/ 726 h 1074"/>
                  <a:gd name="T110" fmla="*/ 1046 w 1076"/>
                  <a:gd name="T111" fmla="*/ 650 h 1074"/>
                  <a:gd name="T112" fmla="*/ 1058 w 1076"/>
                  <a:gd name="T113" fmla="*/ 546 h 1074"/>
                  <a:gd name="T114" fmla="*/ 1050 w 1076"/>
                  <a:gd name="T115" fmla="*/ 444 h 1074"/>
                  <a:gd name="T116" fmla="*/ 1014 w 1076"/>
                  <a:gd name="T117" fmla="*/ 326 h 1074"/>
                  <a:gd name="T118" fmla="*/ 918 w 1076"/>
                  <a:gd name="T119" fmla="*/ 182 h 1074"/>
                  <a:gd name="T120" fmla="*/ 842 w 1076"/>
                  <a:gd name="T121" fmla="*/ 116 h 1074"/>
                  <a:gd name="T122" fmla="*/ 752 w 1076"/>
                  <a:gd name="T123" fmla="*/ 64 h 1074"/>
                  <a:gd name="T124" fmla="*/ 678 w 1076"/>
                  <a:gd name="T125" fmla="*/ 38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6" h="1074">
                    <a:moveTo>
                      <a:pt x="682" y="20"/>
                    </a:moveTo>
                    <a:lnTo>
                      <a:pt x="682" y="20"/>
                    </a:lnTo>
                    <a:lnTo>
                      <a:pt x="708" y="28"/>
                    </a:lnTo>
                    <a:lnTo>
                      <a:pt x="734" y="36"/>
                    </a:lnTo>
                    <a:lnTo>
                      <a:pt x="760" y="48"/>
                    </a:lnTo>
                    <a:lnTo>
                      <a:pt x="784" y="58"/>
                    </a:lnTo>
                    <a:lnTo>
                      <a:pt x="808" y="72"/>
                    </a:lnTo>
                    <a:lnTo>
                      <a:pt x="830" y="86"/>
                    </a:lnTo>
                    <a:lnTo>
                      <a:pt x="852" y="100"/>
                    </a:lnTo>
                    <a:lnTo>
                      <a:pt x="872" y="116"/>
                    </a:lnTo>
                    <a:lnTo>
                      <a:pt x="892" y="132"/>
                    </a:lnTo>
                    <a:lnTo>
                      <a:pt x="912" y="150"/>
                    </a:lnTo>
                    <a:lnTo>
                      <a:pt x="930" y="168"/>
                    </a:lnTo>
                    <a:lnTo>
                      <a:pt x="948" y="188"/>
                    </a:lnTo>
                    <a:lnTo>
                      <a:pt x="964" y="208"/>
                    </a:lnTo>
                    <a:lnTo>
                      <a:pt x="980" y="228"/>
                    </a:lnTo>
                    <a:lnTo>
                      <a:pt x="994" y="250"/>
                    </a:lnTo>
                    <a:lnTo>
                      <a:pt x="1006" y="272"/>
                    </a:lnTo>
                    <a:lnTo>
                      <a:pt x="1020" y="296"/>
                    </a:lnTo>
                    <a:lnTo>
                      <a:pt x="1030" y="318"/>
                    </a:lnTo>
                    <a:lnTo>
                      <a:pt x="1040" y="342"/>
                    </a:lnTo>
                    <a:lnTo>
                      <a:pt x="1050" y="366"/>
                    </a:lnTo>
                    <a:lnTo>
                      <a:pt x="1056" y="392"/>
                    </a:lnTo>
                    <a:lnTo>
                      <a:pt x="1064" y="416"/>
                    </a:lnTo>
                    <a:lnTo>
                      <a:pt x="1068" y="442"/>
                    </a:lnTo>
                    <a:lnTo>
                      <a:pt x="1072" y="468"/>
                    </a:lnTo>
                    <a:lnTo>
                      <a:pt x="1076" y="494"/>
                    </a:lnTo>
                    <a:lnTo>
                      <a:pt x="1076" y="520"/>
                    </a:lnTo>
                    <a:lnTo>
                      <a:pt x="1076" y="546"/>
                    </a:lnTo>
                    <a:lnTo>
                      <a:pt x="1076" y="572"/>
                    </a:lnTo>
                    <a:lnTo>
                      <a:pt x="1074" y="600"/>
                    </a:lnTo>
                    <a:lnTo>
                      <a:pt x="1070" y="626"/>
                    </a:lnTo>
                    <a:lnTo>
                      <a:pt x="1064" y="654"/>
                    </a:lnTo>
                    <a:lnTo>
                      <a:pt x="1058" y="680"/>
                    </a:lnTo>
                    <a:lnTo>
                      <a:pt x="1058" y="680"/>
                    </a:lnTo>
                    <a:lnTo>
                      <a:pt x="1050" y="706"/>
                    </a:lnTo>
                    <a:lnTo>
                      <a:pt x="1040" y="732"/>
                    </a:lnTo>
                    <a:lnTo>
                      <a:pt x="1030" y="758"/>
                    </a:lnTo>
                    <a:lnTo>
                      <a:pt x="1018" y="782"/>
                    </a:lnTo>
                    <a:lnTo>
                      <a:pt x="1006" y="804"/>
                    </a:lnTo>
                    <a:lnTo>
                      <a:pt x="992" y="828"/>
                    </a:lnTo>
                    <a:lnTo>
                      <a:pt x="976" y="850"/>
                    </a:lnTo>
                    <a:lnTo>
                      <a:pt x="960" y="870"/>
                    </a:lnTo>
                    <a:lnTo>
                      <a:pt x="944" y="890"/>
                    </a:lnTo>
                    <a:lnTo>
                      <a:pt x="926" y="910"/>
                    </a:lnTo>
                    <a:lnTo>
                      <a:pt x="908" y="928"/>
                    </a:lnTo>
                    <a:lnTo>
                      <a:pt x="888" y="944"/>
                    </a:lnTo>
                    <a:lnTo>
                      <a:pt x="868" y="962"/>
                    </a:lnTo>
                    <a:lnTo>
                      <a:pt x="848" y="976"/>
                    </a:lnTo>
                    <a:lnTo>
                      <a:pt x="826" y="990"/>
                    </a:lnTo>
                    <a:lnTo>
                      <a:pt x="804" y="1004"/>
                    </a:lnTo>
                    <a:lnTo>
                      <a:pt x="782" y="1016"/>
                    </a:lnTo>
                    <a:lnTo>
                      <a:pt x="758" y="1028"/>
                    </a:lnTo>
                    <a:lnTo>
                      <a:pt x="734" y="1036"/>
                    </a:lnTo>
                    <a:lnTo>
                      <a:pt x="710" y="1046"/>
                    </a:lnTo>
                    <a:lnTo>
                      <a:pt x="684" y="1054"/>
                    </a:lnTo>
                    <a:lnTo>
                      <a:pt x="660" y="1060"/>
                    </a:lnTo>
                    <a:lnTo>
                      <a:pt x="634" y="1066"/>
                    </a:lnTo>
                    <a:lnTo>
                      <a:pt x="608" y="1070"/>
                    </a:lnTo>
                    <a:lnTo>
                      <a:pt x="582" y="1072"/>
                    </a:lnTo>
                    <a:lnTo>
                      <a:pt x="556" y="1074"/>
                    </a:lnTo>
                    <a:lnTo>
                      <a:pt x="530" y="1074"/>
                    </a:lnTo>
                    <a:lnTo>
                      <a:pt x="502" y="1072"/>
                    </a:lnTo>
                    <a:lnTo>
                      <a:pt x="476" y="1070"/>
                    </a:lnTo>
                    <a:lnTo>
                      <a:pt x="448" y="1066"/>
                    </a:lnTo>
                    <a:lnTo>
                      <a:pt x="422" y="1060"/>
                    </a:lnTo>
                    <a:lnTo>
                      <a:pt x="394" y="1054"/>
                    </a:lnTo>
                    <a:lnTo>
                      <a:pt x="394" y="1054"/>
                    </a:lnTo>
                    <a:lnTo>
                      <a:pt x="368" y="1046"/>
                    </a:lnTo>
                    <a:lnTo>
                      <a:pt x="342" y="1036"/>
                    </a:lnTo>
                    <a:lnTo>
                      <a:pt x="318" y="1026"/>
                    </a:lnTo>
                    <a:lnTo>
                      <a:pt x="294" y="1014"/>
                    </a:lnTo>
                    <a:lnTo>
                      <a:pt x="270" y="1002"/>
                    </a:lnTo>
                    <a:lnTo>
                      <a:pt x="248" y="988"/>
                    </a:lnTo>
                    <a:lnTo>
                      <a:pt x="226" y="974"/>
                    </a:lnTo>
                    <a:lnTo>
                      <a:pt x="204" y="958"/>
                    </a:lnTo>
                    <a:lnTo>
                      <a:pt x="184" y="942"/>
                    </a:lnTo>
                    <a:lnTo>
                      <a:pt x="166" y="924"/>
                    </a:lnTo>
                    <a:lnTo>
                      <a:pt x="146" y="904"/>
                    </a:lnTo>
                    <a:lnTo>
                      <a:pt x="130" y="886"/>
                    </a:lnTo>
                    <a:lnTo>
                      <a:pt x="114" y="866"/>
                    </a:lnTo>
                    <a:lnTo>
                      <a:pt x="98" y="844"/>
                    </a:lnTo>
                    <a:lnTo>
                      <a:pt x="84" y="824"/>
                    </a:lnTo>
                    <a:lnTo>
                      <a:pt x="70" y="802"/>
                    </a:lnTo>
                    <a:lnTo>
                      <a:pt x="58" y="778"/>
                    </a:lnTo>
                    <a:lnTo>
                      <a:pt x="46" y="756"/>
                    </a:lnTo>
                    <a:lnTo>
                      <a:pt x="36" y="732"/>
                    </a:lnTo>
                    <a:lnTo>
                      <a:pt x="28" y="708"/>
                    </a:lnTo>
                    <a:lnTo>
                      <a:pt x="20" y="682"/>
                    </a:lnTo>
                    <a:lnTo>
                      <a:pt x="14" y="658"/>
                    </a:lnTo>
                    <a:lnTo>
                      <a:pt x="8" y="632"/>
                    </a:lnTo>
                    <a:lnTo>
                      <a:pt x="4" y="606"/>
                    </a:lnTo>
                    <a:lnTo>
                      <a:pt x="2" y="580"/>
                    </a:lnTo>
                    <a:lnTo>
                      <a:pt x="0" y="554"/>
                    </a:lnTo>
                    <a:lnTo>
                      <a:pt x="0" y="528"/>
                    </a:lnTo>
                    <a:lnTo>
                      <a:pt x="2" y="500"/>
                    </a:lnTo>
                    <a:lnTo>
                      <a:pt x="4" y="474"/>
                    </a:lnTo>
                    <a:lnTo>
                      <a:pt x="8" y="448"/>
                    </a:lnTo>
                    <a:lnTo>
                      <a:pt x="14" y="420"/>
                    </a:lnTo>
                    <a:lnTo>
                      <a:pt x="20" y="394"/>
                    </a:lnTo>
                    <a:lnTo>
                      <a:pt x="20" y="394"/>
                    </a:lnTo>
                    <a:lnTo>
                      <a:pt x="28" y="368"/>
                    </a:lnTo>
                    <a:lnTo>
                      <a:pt x="38" y="342"/>
                    </a:lnTo>
                    <a:lnTo>
                      <a:pt x="48" y="316"/>
                    </a:lnTo>
                    <a:lnTo>
                      <a:pt x="60" y="292"/>
                    </a:lnTo>
                    <a:lnTo>
                      <a:pt x="72" y="268"/>
                    </a:lnTo>
                    <a:lnTo>
                      <a:pt x="86" y="246"/>
                    </a:lnTo>
                    <a:lnTo>
                      <a:pt x="100" y="224"/>
                    </a:lnTo>
                    <a:lnTo>
                      <a:pt x="116" y="204"/>
                    </a:lnTo>
                    <a:lnTo>
                      <a:pt x="134" y="184"/>
                    </a:lnTo>
                    <a:lnTo>
                      <a:pt x="150" y="164"/>
                    </a:lnTo>
                    <a:lnTo>
                      <a:pt x="170" y="146"/>
                    </a:lnTo>
                    <a:lnTo>
                      <a:pt x="188" y="128"/>
                    </a:lnTo>
                    <a:lnTo>
                      <a:pt x="208" y="112"/>
                    </a:lnTo>
                    <a:lnTo>
                      <a:pt x="230" y="98"/>
                    </a:lnTo>
                    <a:lnTo>
                      <a:pt x="252" y="84"/>
                    </a:lnTo>
                    <a:lnTo>
                      <a:pt x="274" y="70"/>
                    </a:lnTo>
                    <a:lnTo>
                      <a:pt x="296" y="58"/>
                    </a:lnTo>
                    <a:lnTo>
                      <a:pt x="320" y="46"/>
                    </a:lnTo>
                    <a:lnTo>
                      <a:pt x="344" y="36"/>
                    </a:lnTo>
                    <a:lnTo>
                      <a:pt x="368" y="28"/>
                    </a:lnTo>
                    <a:lnTo>
                      <a:pt x="392" y="20"/>
                    </a:lnTo>
                    <a:lnTo>
                      <a:pt x="418" y="14"/>
                    </a:lnTo>
                    <a:lnTo>
                      <a:pt x="444" y="8"/>
                    </a:lnTo>
                    <a:lnTo>
                      <a:pt x="468" y="4"/>
                    </a:lnTo>
                    <a:lnTo>
                      <a:pt x="496" y="2"/>
                    </a:lnTo>
                    <a:lnTo>
                      <a:pt x="522" y="0"/>
                    </a:lnTo>
                    <a:lnTo>
                      <a:pt x="548" y="0"/>
                    </a:lnTo>
                    <a:lnTo>
                      <a:pt x="574" y="2"/>
                    </a:lnTo>
                    <a:lnTo>
                      <a:pt x="602" y="4"/>
                    </a:lnTo>
                    <a:lnTo>
                      <a:pt x="628" y="8"/>
                    </a:lnTo>
                    <a:lnTo>
                      <a:pt x="656" y="12"/>
                    </a:lnTo>
                    <a:lnTo>
                      <a:pt x="682" y="20"/>
                    </a:lnTo>
                    <a:lnTo>
                      <a:pt x="682" y="20"/>
                    </a:lnTo>
                    <a:close/>
                    <a:moveTo>
                      <a:pt x="678" y="38"/>
                    </a:moveTo>
                    <a:lnTo>
                      <a:pt x="678" y="38"/>
                    </a:lnTo>
                    <a:lnTo>
                      <a:pt x="652" y="30"/>
                    </a:lnTo>
                    <a:lnTo>
                      <a:pt x="626" y="26"/>
                    </a:lnTo>
                    <a:lnTo>
                      <a:pt x="600" y="22"/>
                    </a:lnTo>
                    <a:lnTo>
                      <a:pt x="574" y="20"/>
                    </a:lnTo>
                    <a:lnTo>
                      <a:pt x="548" y="18"/>
                    </a:lnTo>
                    <a:lnTo>
                      <a:pt x="522" y="18"/>
                    </a:lnTo>
                    <a:lnTo>
                      <a:pt x="496" y="20"/>
                    </a:lnTo>
                    <a:lnTo>
                      <a:pt x="472" y="22"/>
                    </a:lnTo>
                    <a:lnTo>
                      <a:pt x="446" y="26"/>
                    </a:lnTo>
                    <a:lnTo>
                      <a:pt x="422" y="32"/>
                    </a:lnTo>
                    <a:lnTo>
                      <a:pt x="398" y="38"/>
                    </a:lnTo>
                    <a:lnTo>
                      <a:pt x="374" y="46"/>
                    </a:lnTo>
                    <a:lnTo>
                      <a:pt x="326" y="64"/>
                    </a:lnTo>
                    <a:lnTo>
                      <a:pt x="282" y="86"/>
                    </a:lnTo>
                    <a:lnTo>
                      <a:pt x="240" y="112"/>
                    </a:lnTo>
                    <a:lnTo>
                      <a:pt x="200" y="142"/>
                    </a:lnTo>
                    <a:lnTo>
                      <a:pt x="182" y="160"/>
                    </a:lnTo>
                    <a:lnTo>
                      <a:pt x="164" y="178"/>
                    </a:lnTo>
                    <a:lnTo>
                      <a:pt x="148" y="196"/>
                    </a:lnTo>
                    <a:lnTo>
                      <a:pt x="130" y="214"/>
                    </a:lnTo>
                    <a:lnTo>
                      <a:pt x="116" y="236"/>
                    </a:lnTo>
                    <a:lnTo>
                      <a:pt x="102" y="256"/>
                    </a:lnTo>
                    <a:lnTo>
                      <a:pt x="88" y="278"/>
                    </a:lnTo>
                    <a:lnTo>
                      <a:pt x="76" y="300"/>
                    </a:lnTo>
                    <a:lnTo>
                      <a:pt x="64" y="324"/>
                    </a:lnTo>
                    <a:lnTo>
                      <a:pt x="54" y="348"/>
                    </a:lnTo>
                    <a:lnTo>
                      <a:pt x="46" y="372"/>
                    </a:lnTo>
                    <a:lnTo>
                      <a:pt x="38" y="398"/>
                    </a:lnTo>
                    <a:lnTo>
                      <a:pt x="38" y="398"/>
                    </a:lnTo>
                    <a:lnTo>
                      <a:pt x="32" y="424"/>
                    </a:lnTo>
                    <a:lnTo>
                      <a:pt x="26" y="450"/>
                    </a:lnTo>
                    <a:lnTo>
                      <a:pt x="22" y="476"/>
                    </a:lnTo>
                    <a:lnTo>
                      <a:pt x="20" y="502"/>
                    </a:lnTo>
                    <a:lnTo>
                      <a:pt x="18" y="528"/>
                    </a:lnTo>
                    <a:lnTo>
                      <a:pt x="18" y="554"/>
                    </a:lnTo>
                    <a:lnTo>
                      <a:pt x="20" y="578"/>
                    </a:lnTo>
                    <a:lnTo>
                      <a:pt x="22" y="604"/>
                    </a:lnTo>
                    <a:lnTo>
                      <a:pt x="26" y="628"/>
                    </a:lnTo>
                    <a:lnTo>
                      <a:pt x="32" y="654"/>
                    </a:lnTo>
                    <a:lnTo>
                      <a:pt x="38" y="678"/>
                    </a:lnTo>
                    <a:lnTo>
                      <a:pt x="46" y="702"/>
                    </a:lnTo>
                    <a:lnTo>
                      <a:pt x="64" y="748"/>
                    </a:lnTo>
                    <a:lnTo>
                      <a:pt x="86" y="792"/>
                    </a:lnTo>
                    <a:lnTo>
                      <a:pt x="112" y="834"/>
                    </a:lnTo>
                    <a:lnTo>
                      <a:pt x="144" y="874"/>
                    </a:lnTo>
                    <a:lnTo>
                      <a:pt x="160" y="892"/>
                    </a:lnTo>
                    <a:lnTo>
                      <a:pt x="178" y="910"/>
                    </a:lnTo>
                    <a:lnTo>
                      <a:pt x="196" y="928"/>
                    </a:lnTo>
                    <a:lnTo>
                      <a:pt x="216" y="944"/>
                    </a:lnTo>
                    <a:lnTo>
                      <a:pt x="236" y="958"/>
                    </a:lnTo>
                    <a:lnTo>
                      <a:pt x="258" y="972"/>
                    </a:lnTo>
                    <a:lnTo>
                      <a:pt x="280" y="986"/>
                    </a:lnTo>
                    <a:lnTo>
                      <a:pt x="302" y="998"/>
                    </a:lnTo>
                    <a:lnTo>
                      <a:pt x="326" y="1010"/>
                    </a:lnTo>
                    <a:lnTo>
                      <a:pt x="350" y="1020"/>
                    </a:lnTo>
                    <a:lnTo>
                      <a:pt x="374" y="1028"/>
                    </a:lnTo>
                    <a:lnTo>
                      <a:pt x="400" y="1036"/>
                    </a:lnTo>
                    <a:lnTo>
                      <a:pt x="400" y="1036"/>
                    </a:lnTo>
                    <a:lnTo>
                      <a:pt x="426" y="1042"/>
                    </a:lnTo>
                    <a:lnTo>
                      <a:pt x="452" y="1048"/>
                    </a:lnTo>
                    <a:lnTo>
                      <a:pt x="478" y="1052"/>
                    </a:lnTo>
                    <a:lnTo>
                      <a:pt x="504" y="1054"/>
                    </a:lnTo>
                    <a:lnTo>
                      <a:pt x="530" y="1056"/>
                    </a:lnTo>
                    <a:lnTo>
                      <a:pt x="556" y="1056"/>
                    </a:lnTo>
                    <a:lnTo>
                      <a:pt x="580" y="1054"/>
                    </a:lnTo>
                    <a:lnTo>
                      <a:pt x="606" y="1050"/>
                    </a:lnTo>
                    <a:lnTo>
                      <a:pt x="630" y="1048"/>
                    </a:lnTo>
                    <a:lnTo>
                      <a:pt x="656" y="1042"/>
                    </a:lnTo>
                    <a:lnTo>
                      <a:pt x="680" y="1036"/>
                    </a:lnTo>
                    <a:lnTo>
                      <a:pt x="704" y="1028"/>
                    </a:lnTo>
                    <a:lnTo>
                      <a:pt x="750" y="1010"/>
                    </a:lnTo>
                    <a:lnTo>
                      <a:pt x="794" y="988"/>
                    </a:lnTo>
                    <a:lnTo>
                      <a:pt x="838" y="962"/>
                    </a:lnTo>
                    <a:lnTo>
                      <a:pt x="876" y="930"/>
                    </a:lnTo>
                    <a:lnTo>
                      <a:pt x="896" y="914"/>
                    </a:lnTo>
                    <a:lnTo>
                      <a:pt x="914" y="896"/>
                    </a:lnTo>
                    <a:lnTo>
                      <a:pt x="930" y="878"/>
                    </a:lnTo>
                    <a:lnTo>
                      <a:pt x="946" y="858"/>
                    </a:lnTo>
                    <a:lnTo>
                      <a:pt x="962" y="838"/>
                    </a:lnTo>
                    <a:lnTo>
                      <a:pt x="976" y="818"/>
                    </a:lnTo>
                    <a:lnTo>
                      <a:pt x="990" y="796"/>
                    </a:lnTo>
                    <a:lnTo>
                      <a:pt x="1002" y="772"/>
                    </a:lnTo>
                    <a:lnTo>
                      <a:pt x="1012" y="750"/>
                    </a:lnTo>
                    <a:lnTo>
                      <a:pt x="1022" y="726"/>
                    </a:lnTo>
                    <a:lnTo>
                      <a:pt x="1032" y="700"/>
                    </a:lnTo>
                    <a:lnTo>
                      <a:pt x="1040" y="676"/>
                    </a:lnTo>
                    <a:lnTo>
                      <a:pt x="1040" y="676"/>
                    </a:lnTo>
                    <a:lnTo>
                      <a:pt x="1046" y="650"/>
                    </a:lnTo>
                    <a:lnTo>
                      <a:pt x="1052" y="624"/>
                    </a:lnTo>
                    <a:lnTo>
                      <a:pt x="1056" y="598"/>
                    </a:lnTo>
                    <a:lnTo>
                      <a:pt x="1058" y="572"/>
                    </a:lnTo>
                    <a:lnTo>
                      <a:pt x="1058" y="546"/>
                    </a:lnTo>
                    <a:lnTo>
                      <a:pt x="1058" y="520"/>
                    </a:lnTo>
                    <a:lnTo>
                      <a:pt x="1056" y="494"/>
                    </a:lnTo>
                    <a:lnTo>
                      <a:pt x="1054" y="470"/>
                    </a:lnTo>
                    <a:lnTo>
                      <a:pt x="1050" y="444"/>
                    </a:lnTo>
                    <a:lnTo>
                      <a:pt x="1046" y="420"/>
                    </a:lnTo>
                    <a:lnTo>
                      <a:pt x="1040" y="396"/>
                    </a:lnTo>
                    <a:lnTo>
                      <a:pt x="1032" y="372"/>
                    </a:lnTo>
                    <a:lnTo>
                      <a:pt x="1014" y="326"/>
                    </a:lnTo>
                    <a:lnTo>
                      <a:pt x="990" y="282"/>
                    </a:lnTo>
                    <a:lnTo>
                      <a:pt x="964" y="240"/>
                    </a:lnTo>
                    <a:lnTo>
                      <a:pt x="934" y="200"/>
                    </a:lnTo>
                    <a:lnTo>
                      <a:pt x="918" y="182"/>
                    </a:lnTo>
                    <a:lnTo>
                      <a:pt x="900" y="164"/>
                    </a:lnTo>
                    <a:lnTo>
                      <a:pt x="880" y="146"/>
                    </a:lnTo>
                    <a:lnTo>
                      <a:pt x="862" y="130"/>
                    </a:lnTo>
                    <a:lnTo>
                      <a:pt x="842" y="116"/>
                    </a:lnTo>
                    <a:lnTo>
                      <a:pt x="820" y="100"/>
                    </a:lnTo>
                    <a:lnTo>
                      <a:pt x="798" y="88"/>
                    </a:lnTo>
                    <a:lnTo>
                      <a:pt x="776" y="76"/>
                    </a:lnTo>
                    <a:lnTo>
                      <a:pt x="752" y="64"/>
                    </a:lnTo>
                    <a:lnTo>
                      <a:pt x="728" y="54"/>
                    </a:lnTo>
                    <a:lnTo>
                      <a:pt x="702" y="44"/>
                    </a:lnTo>
                    <a:lnTo>
                      <a:pt x="678" y="38"/>
                    </a:lnTo>
                    <a:lnTo>
                      <a:pt x="678" y="38"/>
                    </a:lnTo>
                    <a:close/>
                  </a:path>
                </a:pathLst>
              </a:custGeom>
              <a:solidFill>
                <a:srgbClr val="EFCD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grpSp>
        <p:grpSp>
          <p:nvGrpSpPr>
            <p:cNvPr id="78" name="组合 77"/>
            <p:cNvGrpSpPr/>
            <p:nvPr/>
          </p:nvGrpSpPr>
          <p:grpSpPr>
            <a:xfrm>
              <a:off x="6333574" y="1676491"/>
              <a:ext cx="364582" cy="480118"/>
              <a:chOff x="8366125" y="2819401"/>
              <a:chExt cx="450850" cy="593725"/>
            </a:xfrm>
            <a:solidFill>
              <a:srgbClr val="9F7011"/>
            </a:solidFill>
          </p:grpSpPr>
          <p:sp>
            <p:nvSpPr>
              <p:cNvPr id="79" name="Freeform 50"/>
              <p:cNvSpPr/>
              <p:nvPr>
                <p:custDataLst>
                  <p:tags r:id="rId67"/>
                </p:custDataLst>
              </p:nvPr>
            </p:nvSpPr>
            <p:spPr bwMode="auto">
              <a:xfrm>
                <a:off x="8467725" y="2819401"/>
                <a:ext cx="200025" cy="242888"/>
              </a:xfrm>
              <a:custGeom>
                <a:avLst/>
                <a:gdLst>
                  <a:gd name="T0" fmla="*/ 241 w 250"/>
                  <a:gd name="T1" fmla="*/ 139 h 305"/>
                  <a:gd name="T2" fmla="*/ 235 w 250"/>
                  <a:gd name="T3" fmla="*/ 138 h 305"/>
                  <a:gd name="T4" fmla="*/ 236 w 250"/>
                  <a:gd name="T5" fmla="*/ 108 h 305"/>
                  <a:gd name="T6" fmla="*/ 235 w 250"/>
                  <a:gd name="T7" fmla="*/ 85 h 305"/>
                  <a:gd name="T8" fmla="*/ 227 w 250"/>
                  <a:gd name="T9" fmla="*/ 64 h 305"/>
                  <a:gd name="T10" fmla="*/ 218 w 250"/>
                  <a:gd name="T11" fmla="*/ 46 h 305"/>
                  <a:gd name="T12" fmla="*/ 204 w 250"/>
                  <a:gd name="T13" fmla="*/ 30 h 305"/>
                  <a:gd name="T14" fmla="*/ 187 w 250"/>
                  <a:gd name="T15" fmla="*/ 17 h 305"/>
                  <a:gd name="T16" fmla="*/ 168 w 250"/>
                  <a:gd name="T17" fmla="*/ 8 h 305"/>
                  <a:gd name="T18" fmla="*/ 147 w 250"/>
                  <a:gd name="T19" fmla="*/ 2 h 305"/>
                  <a:gd name="T20" fmla="*/ 124 w 250"/>
                  <a:gd name="T21" fmla="*/ 0 h 305"/>
                  <a:gd name="T22" fmla="*/ 113 w 250"/>
                  <a:gd name="T23" fmla="*/ 0 h 305"/>
                  <a:gd name="T24" fmla="*/ 92 w 250"/>
                  <a:gd name="T25" fmla="*/ 5 h 305"/>
                  <a:gd name="T26" fmla="*/ 71 w 250"/>
                  <a:gd name="T27" fmla="*/ 12 h 305"/>
                  <a:gd name="T28" fmla="*/ 54 w 250"/>
                  <a:gd name="T29" fmla="*/ 23 h 305"/>
                  <a:gd name="T30" fmla="*/ 38 w 250"/>
                  <a:gd name="T31" fmla="*/ 37 h 305"/>
                  <a:gd name="T32" fmla="*/ 26 w 250"/>
                  <a:gd name="T33" fmla="*/ 54 h 305"/>
                  <a:gd name="T34" fmla="*/ 18 w 250"/>
                  <a:gd name="T35" fmla="*/ 74 h 305"/>
                  <a:gd name="T36" fmla="*/ 14 w 250"/>
                  <a:gd name="T37" fmla="*/ 97 h 305"/>
                  <a:gd name="T38" fmla="*/ 14 w 250"/>
                  <a:gd name="T39" fmla="*/ 108 h 305"/>
                  <a:gd name="T40" fmla="*/ 15 w 250"/>
                  <a:gd name="T41" fmla="*/ 138 h 305"/>
                  <a:gd name="T42" fmla="*/ 9 w 250"/>
                  <a:gd name="T43" fmla="*/ 139 h 305"/>
                  <a:gd name="T44" fmla="*/ 3 w 250"/>
                  <a:gd name="T45" fmla="*/ 144 h 305"/>
                  <a:gd name="T46" fmla="*/ 0 w 250"/>
                  <a:gd name="T47" fmla="*/ 152 h 305"/>
                  <a:gd name="T48" fmla="*/ 0 w 250"/>
                  <a:gd name="T49" fmla="*/ 162 h 305"/>
                  <a:gd name="T50" fmla="*/ 2 w 250"/>
                  <a:gd name="T51" fmla="*/ 175 h 305"/>
                  <a:gd name="T52" fmla="*/ 7 w 250"/>
                  <a:gd name="T53" fmla="*/ 185 h 305"/>
                  <a:gd name="T54" fmla="*/ 19 w 250"/>
                  <a:gd name="T55" fmla="*/ 197 h 305"/>
                  <a:gd name="T56" fmla="*/ 26 w 250"/>
                  <a:gd name="T57" fmla="*/ 200 h 305"/>
                  <a:gd name="T58" fmla="*/ 29 w 250"/>
                  <a:gd name="T59" fmla="*/ 218 h 305"/>
                  <a:gd name="T60" fmla="*/ 38 w 250"/>
                  <a:gd name="T61" fmla="*/ 249 h 305"/>
                  <a:gd name="T62" fmla="*/ 53 w 250"/>
                  <a:gd name="T63" fmla="*/ 271 h 305"/>
                  <a:gd name="T64" fmla="*/ 70 w 250"/>
                  <a:gd name="T65" fmla="*/ 287 h 305"/>
                  <a:gd name="T66" fmla="*/ 88 w 250"/>
                  <a:gd name="T67" fmla="*/ 297 h 305"/>
                  <a:gd name="T68" fmla="*/ 111 w 250"/>
                  <a:gd name="T69" fmla="*/ 304 h 305"/>
                  <a:gd name="T70" fmla="*/ 124 w 250"/>
                  <a:gd name="T71" fmla="*/ 305 h 305"/>
                  <a:gd name="T72" fmla="*/ 126 w 250"/>
                  <a:gd name="T73" fmla="*/ 305 h 305"/>
                  <a:gd name="T74" fmla="*/ 129 w 250"/>
                  <a:gd name="T75" fmla="*/ 305 h 305"/>
                  <a:gd name="T76" fmla="*/ 153 w 250"/>
                  <a:gd name="T77" fmla="*/ 300 h 305"/>
                  <a:gd name="T78" fmla="*/ 172 w 250"/>
                  <a:gd name="T79" fmla="*/ 293 h 305"/>
                  <a:gd name="T80" fmla="*/ 189 w 250"/>
                  <a:gd name="T81" fmla="*/ 280 h 305"/>
                  <a:gd name="T82" fmla="*/ 204 w 250"/>
                  <a:gd name="T83" fmla="*/ 261 h 305"/>
                  <a:gd name="T84" fmla="*/ 218 w 250"/>
                  <a:gd name="T85" fmla="*/ 235 h 305"/>
                  <a:gd name="T86" fmla="*/ 224 w 250"/>
                  <a:gd name="T87" fmla="*/ 200 h 305"/>
                  <a:gd name="T88" fmla="*/ 227 w 250"/>
                  <a:gd name="T89" fmla="*/ 198 h 305"/>
                  <a:gd name="T90" fmla="*/ 237 w 250"/>
                  <a:gd name="T91" fmla="*/ 192 h 305"/>
                  <a:gd name="T92" fmla="*/ 248 w 250"/>
                  <a:gd name="T93" fmla="*/ 175 h 305"/>
                  <a:gd name="T94" fmla="*/ 249 w 250"/>
                  <a:gd name="T95" fmla="*/ 168 h 305"/>
                  <a:gd name="T96" fmla="*/ 250 w 250"/>
                  <a:gd name="T97" fmla="*/ 157 h 305"/>
                  <a:gd name="T98" fmla="*/ 248 w 250"/>
                  <a:gd name="T99" fmla="*/ 148 h 305"/>
                  <a:gd name="T100" fmla="*/ 243 w 250"/>
                  <a:gd name="T101" fmla="*/ 140 h 305"/>
                  <a:gd name="T102" fmla="*/ 241 w 250"/>
                  <a:gd name="T103" fmla="*/ 13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0" h="305">
                    <a:moveTo>
                      <a:pt x="241" y="139"/>
                    </a:moveTo>
                    <a:lnTo>
                      <a:pt x="241" y="139"/>
                    </a:lnTo>
                    <a:lnTo>
                      <a:pt x="235" y="138"/>
                    </a:lnTo>
                    <a:lnTo>
                      <a:pt x="235" y="138"/>
                    </a:lnTo>
                    <a:lnTo>
                      <a:pt x="236" y="108"/>
                    </a:lnTo>
                    <a:lnTo>
                      <a:pt x="236" y="108"/>
                    </a:lnTo>
                    <a:lnTo>
                      <a:pt x="236" y="97"/>
                    </a:lnTo>
                    <a:lnTo>
                      <a:pt x="235" y="85"/>
                    </a:lnTo>
                    <a:lnTo>
                      <a:pt x="231" y="74"/>
                    </a:lnTo>
                    <a:lnTo>
                      <a:pt x="227" y="64"/>
                    </a:lnTo>
                    <a:lnTo>
                      <a:pt x="224" y="54"/>
                    </a:lnTo>
                    <a:lnTo>
                      <a:pt x="218" y="46"/>
                    </a:lnTo>
                    <a:lnTo>
                      <a:pt x="212" y="37"/>
                    </a:lnTo>
                    <a:lnTo>
                      <a:pt x="204" y="30"/>
                    </a:lnTo>
                    <a:lnTo>
                      <a:pt x="196" y="23"/>
                    </a:lnTo>
                    <a:lnTo>
                      <a:pt x="187" y="17"/>
                    </a:lnTo>
                    <a:lnTo>
                      <a:pt x="178" y="12"/>
                    </a:lnTo>
                    <a:lnTo>
                      <a:pt x="168" y="8"/>
                    </a:lnTo>
                    <a:lnTo>
                      <a:pt x="158" y="5"/>
                    </a:lnTo>
                    <a:lnTo>
                      <a:pt x="147" y="2"/>
                    </a:lnTo>
                    <a:lnTo>
                      <a:pt x="136" y="0"/>
                    </a:lnTo>
                    <a:lnTo>
                      <a:pt x="124" y="0"/>
                    </a:lnTo>
                    <a:lnTo>
                      <a:pt x="124" y="0"/>
                    </a:lnTo>
                    <a:lnTo>
                      <a:pt x="113" y="0"/>
                    </a:lnTo>
                    <a:lnTo>
                      <a:pt x="103" y="2"/>
                    </a:lnTo>
                    <a:lnTo>
                      <a:pt x="92" y="5"/>
                    </a:lnTo>
                    <a:lnTo>
                      <a:pt x="82" y="8"/>
                    </a:lnTo>
                    <a:lnTo>
                      <a:pt x="71" y="12"/>
                    </a:lnTo>
                    <a:lnTo>
                      <a:pt x="63" y="17"/>
                    </a:lnTo>
                    <a:lnTo>
                      <a:pt x="54" y="23"/>
                    </a:lnTo>
                    <a:lnTo>
                      <a:pt x="46" y="30"/>
                    </a:lnTo>
                    <a:lnTo>
                      <a:pt x="38" y="37"/>
                    </a:lnTo>
                    <a:lnTo>
                      <a:pt x="32" y="46"/>
                    </a:lnTo>
                    <a:lnTo>
                      <a:pt x="26" y="54"/>
                    </a:lnTo>
                    <a:lnTo>
                      <a:pt x="21" y="64"/>
                    </a:lnTo>
                    <a:lnTo>
                      <a:pt x="18" y="74"/>
                    </a:lnTo>
                    <a:lnTo>
                      <a:pt x="15" y="85"/>
                    </a:lnTo>
                    <a:lnTo>
                      <a:pt x="14" y="97"/>
                    </a:lnTo>
                    <a:lnTo>
                      <a:pt x="14" y="108"/>
                    </a:lnTo>
                    <a:lnTo>
                      <a:pt x="14" y="108"/>
                    </a:lnTo>
                    <a:lnTo>
                      <a:pt x="15" y="138"/>
                    </a:lnTo>
                    <a:lnTo>
                      <a:pt x="15" y="138"/>
                    </a:lnTo>
                    <a:lnTo>
                      <a:pt x="9" y="139"/>
                    </a:lnTo>
                    <a:lnTo>
                      <a:pt x="9" y="139"/>
                    </a:lnTo>
                    <a:lnTo>
                      <a:pt x="6" y="140"/>
                    </a:lnTo>
                    <a:lnTo>
                      <a:pt x="3" y="144"/>
                    </a:lnTo>
                    <a:lnTo>
                      <a:pt x="1" y="148"/>
                    </a:lnTo>
                    <a:lnTo>
                      <a:pt x="0" y="152"/>
                    </a:lnTo>
                    <a:lnTo>
                      <a:pt x="0" y="157"/>
                    </a:lnTo>
                    <a:lnTo>
                      <a:pt x="0" y="162"/>
                    </a:lnTo>
                    <a:lnTo>
                      <a:pt x="1" y="168"/>
                    </a:lnTo>
                    <a:lnTo>
                      <a:pt x="2" y="175"/>
                    </a:lnTo>
                    <a:lnTo>
                      <a:pt x="2" y="175"/>
                    </a:lnTo>
                    <a:lnTo>
                      <a:pt x="7" y="185"/>
                    </a:lnTo>
                    <a:lnTo>
                      <a:pt x="12" y="192"/>
                    </a:lnTo>
                    <a:lnTo>
                      <a:pt x="19" y="197"/>
                    </a:lnTo>
                    <a:lnTo>
                      <a:pt x="23" y="198"/>
                    </a:lnTo>
                    <a:lnTo>
                      <a:pt x="26" y="200"/>
                    </a:lnTo>
                    <a:lnTo>
                      <a:pt x="26" y="200"/>
                    </a:lnTo>
                    <a:lnTo>
                      <a:pt x="29" y="218"/>
                    </a:lnTo>
                    <a:lnTo>
                      <a:pt x="32" y="235"/>
                    </a:lnTo>
                    <a:lnTo>
                      <a:pt x="38" y="249"/>
                    </a:lnTo>
                    <a:lnTo>
                      <a:pt x="46" y="261"/>
                    </a:lnTo>
                    <a:lnTo>
                      <a:pt x="53" y="271"/>
                    </a:lnTo>
                    <a:lnTo>
                      <a:pt x="61" y="280"/>
                    </a:lnTo>
                    <a:lnTo>
                      <a:pt x="70" y="287"/>
                    </a:lnTo>
                    <a:lnTo>
                      <a:pt x="78" y="293"/>
                    </a:lnTo>
                    <a:lnTo>
                      <a:pt x="88" y="297"/>
                    </a:lnTo>
                    <a:lnTo>
                      <a:pt x="95" y="300"/>
                    </a:lnTo>
                    <a:lnTo>
                      <a:pt x="111" y="304"/>
                    </a:lnTo>
                    <a:lnTo>
                      <a:pt x="121" y="305"/>
                    </a:lnTo>
                    <a:lnTo>
                      <a:pt x="124" y="305"/>
                    </a:lnTo>
                    <a:lnTo>
                      <a:pt x="124" y="305"/>
                    </a:lnTo>
                    <a:lnTo>
                      <a:pt x="126" y="305"/>
                    </a:lnTo>
                    <a:lnTo>
                      <a:pt x="126" y="305"/>
                    </a:lnTo>
                    <a:lnTo>
                      <a:pt x="129" y="305"/>
                    </a:lnTo>
                    <a:lnTo>
                      <a:pt x="139" y="304"/>
                    </a:lnTo>
                    <a:lnTo>
                      <a:pt x="153" y="300"/>
                    </a:lnTo>
                    <a:lnTo>
                      <a:pt x="162" y="297"/>
                    </a:lnTo>
                    <a:lnTo>
                      <a:pt x="172" y="293"/>
                    </a:lnTo>
                    <a:lnTo>
                      <a:pt x="180" y="287"/>
                    </a:lnTo>
                    <a:lnTo>
                      <a:pt x="189" y="280"/>
                    </a:lnTo>
                    <a:lnTo>
                      <a:pt x="197" y="271"/>
                    </a:lnTo>
                    <a:lnTo>
                      <a:pt x="204" y="261"/>
                    </a:lnTo>
                    <a:lnTo>
                      <a:pt x="212" y="249"/>
                    </a:lnTo>
                    <a:lnTo>
                      <a:pt x="218" y="235"/>
                    </a:lnTo>
                    <a:lnTo>
                      <a:pt x="221" y="218"/>
                    </a:lnTo>
                    <a:lnTo>
                      <a:pt x="224" y="200"/>
                    </a:lnTo>
                    <a:lnTo>
                      <a:pt x="224" y="200"/>
                    </a:lnTo>
                    <a:lnTo>
                      <a:pt x="227" y="198"/>
                    </a:lnTo>
                    <a:lnTo>
                      <a:pt x="231" y="197"/>
                    </a:lnTo>
                    <a:lnTo>
                      <a:pt x="237" y="192"/>
                    </a:lnTo>
                    <a:lnTo>
                      <a:pt x="243" y="185"/>
                    </a:lnTo>
                    <a:lnTo>
                      <a:pt x="248" y="175"/>
                    </a:lnTo>
                    <a:lnTo>
                      <a:pt x="248" y="175"/>
                    </a:lnTo>
                    <a:lnTo>
                      <a:pt x="249" y="168"/>
                    </a:lnTo>
                    <a:lnTo>
                      <a:pt x="250" y="162"/>
                    </a:lnTo>
                    <a:lnTo>
                      <a:pt x="250" y="157"/>
                    </a:lnTo>
                    <a:lnTo>
                      <a:pt x="250" y="152"/>
                    </a:lnTo>
                    <a:lnTo>
                      <a:pt x="248" y="148"/>
                    </a:lnTo>
                    <a:lnTo>
                      <a:pt x="247" y="144"/>
                    </a:lnTo>
                    <a:lnTo>
                      <a:pt x="243" y="140"/>
                    </a:lnTo>
                    <a:lnTo>
                      <a:pt x="241" y="139"/>
                    </a:lnTo>
                    <a:lnTo>
                      <a:pt x="241" y="139"/>
                    </a:lnTo>
                    <a:close/>
                  </a:path>
                </a:pathLst>
              </a:custGeom>
              <a:solidFill>
                <a:srgbClr val="9F701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80" name="Freeform 51"/>
              <p:cNvSpPr>
                <a:spLocks noEditPoints="1"/>
              </p:cNvSpPr>
              <p:nvPr>
                <p:custDataLst>
                  <p:tags r:id="rId68"/>
                </p:custDataLst>
              </p:nvPr>
            </p:nvSpPr>
            <p:spPr bwMode="auto">
              <a:xfrm>
                <a:off x="8366125" y="3078163"/>
                <a:ext cx="450850" cy="334963"/>
              </a:xfrm>
              <a:custGeom>
                <a:avLst/>
                <a:gdLst>
                  <a:gd name="T0" fmla="*/ 504 w 568"/>
                  <a:gd name="T1" fmla="*/ 376 h 421"/>
                  <a:gd name="T2" fmla="*/ 469 w 568"/>
                  <a:gd name="T3" fmla="*/ 397 h 421"/>
                  <a:gd name="T4" fmla="*/ 429 w 568"/>
                  <a:gd name="T5" fmla="*/ 408 h 421"/>
                  <a:gd name="T6" fmla="*/ 401 w 568"/>
                  <a:gd name="T7" fmla="*/ 408 h 421"/>
                  <a:gd name="T8" fmla="*/ 361 w 568"/>
                  <a:gd name="T9" fmla="*/ 397 h 421"/>
                  <a:gd name="T10" fmla="*/ 326 w 568"/>
                  <a:gd name="T11" fmla="*/ 376 h 421"/>
                  <a:gd name="T12" fmla="*/ 305 w 568"/>
                  <a:gd name="T13" fmla="*/ 357 h 421"/>
                  <a:gd name="T14" fmla="*/ 285 w 568"/>
                  <a:gd name="T15" fmla="*/ 321 h 421"/>
                  <a:gd name="T16" fmla="*/ 275 w 568"/>
                  <a:gd name="T17" fmla="*/ 282 h 421"/>
                  <a:gd name="T18" fmla="*/ 275 w 568"/>
                  <a:gd name="T19" fmla="*/ 253 h 421"/>
                  <a:gd name="T20" fmla="*/ 285 w 568"/>
                  <a:gd name="T21" fmla="*/ 214 h 421"/>
                  <a:gd name="T22" fmla="*/ 305 w 568"/>
                  <a:gd name="T23" fmla="*/ 178 h 421"/>
                  <a:gd name="T24" fmla="*/ 326 w 568"/>
                  <a:gd name="T25" fmla="*/ 158 h 421"/>
                  <a:gd name="T26" fmla="*/ 361 w 568"/>
                  <a:gd name="T27" fmla="*/ 138 h 421"/>
                  <a:gd name="T28" fmla="*/ 401 w 568"/>
                  <a:gd name="T29" fmla="*/ 127 h 421"/>
                  <a:gd name="T30" fmla="*/ 429 w 568"/>
                  <a:gd name="T31" fmla="*/ 127 h 421"/>
                  <a:gd name="T32" fmla="*/ 469 w 568"/>
                  <a:gd name="T33" fmla="*/ 138 h 421"/>
                  <a:gd name="T34" fmla="*/ 504 w 568"/>
                  <a:gd name="T35" fmla="*/ 158 h 421"/>
                  <a:gd name="T36" fmla="*/ 524 w 568"/>
                  <a:gd name="T37" fmla="*/ 178 h 421"/>
                  <a:gd name="T38" fmla="*/ 544 w 568"/>
                  <a:gd name="T39" fmla="*/ 214 h 421"/>
                  <a:gd name="T40" fmla="*/ 555 w 568"/>
                  <a:gd name="T41" fmla="*/ 253 h 421"/>
                  <a:gd name="T42" fmla="*/ 555 w 568"/>
                  <a:gd name="T43" fmla="*/ 282 h 421"/>
                  <a:gd name="T44" fmla="*/ 544 w 568"/>
                  <a:gd name="T45" fmla="*/ 321 h 421"/>
                  <a:gd name="T46" fmla="*/ 524 w 568"/>
                  <a:gd name="T47" fmla="*/ 357 h 421"/>
                  <a:gd name="T48" fmla="*/ 508 w 568"/>
                  <a:gd name="T49" fmla="*/ 145 h 421"/>
                  <a:gd name="T50" fmla="*/ 503 w 568"/>
                  <a:gd name="T51" fmla="*/ 117 h 421"/>
                  <a:gd name="T52" fmla="*/ 488 w 568"/>
                  <a:gd name="T53" fmla="*/ 77 h 421"/>
                  <a:gd name="T54" fmla="*/ 463 w 568"/>
                  <a:gd name="T55" fmla="*/ 44 h 421"/>
                  <a:gd name="T56" fmla="*/ 430 w 568"/>
                  <a:gd name="T57" fmla="*/ 19 h 421"/>
                  <a:gd name="T58" fmla="*/ 391 w 568"/>
                  <a:gd name="T59" fmla="*/ 4 h 421"/>
                  <a:gd name="T60" fmla="*/ 314 w 568"/>
                  <a:gd name="T61" fmla="*/ 49 h 421"/>
                  <a:gd name="T62" fmla="*/ 303 w 568"/>
                  <a:gd name="T63" fmla="*/ 54 h 421"/>
                  <a:gd name="T64" fmla="*/ 253 w 568"/>
                  <a:gd name="T65" fmla="*/ 11 h 421"/>
                  <a:gd name="T66" fmla="*/ 253 w 568"/>
                  <a:gd name="T67" fmla="*/ 11 h 421"/>
                  <a:gd name="T68" fmla="*/ 215 w 568"/>
                  <a:gd name="T69" fmla="*/ 49 h 421"/>
                  <a:gd name="T70" fmla="*/ 199 w 568"/>
                  <a:gd name="T71" fmla="*/ 53 h 421"/>
                  <a:gd name="T72" fmla="*/ 144 w 568"/>
                  <a:gd name="T73" fmla="*/ 0 h 421"/>
                  <a:gd name="T74" fmla="*/ 101 w 568"/>
                  <a:gd name="T75" fmla="*/ 8 h 421"/>
                  <a:gd name="T76" fmla="*/ 63 w 568"/>
                  <a:gd name="T77" fmla="*/ 29 h 421"/>
                  <a:gd name="T78" fmla="*/ 33 w 568"/>
                  <a:gd name="T79" fmla="*/ 58 h 421"/>
                  <a:gd name="T80" fmla="*/ 11 w 568"/>
                  <a:gd name="T81" fmla="*/ 95 h 421"/>
                  <a:gd name="T82" fmla="*/ 1 w 568"/>
                  <a:gd name="T83" fmla="*/ 138 h 421"/>
                  <a:gd name="T84" fmla="*/ 0 w 568"/>
                  <a:gd name="T85" fmla="*/ 344 h 421"/>
                  <a:gd name="T86" fmla="*/ 63 w 568"/>
                  <a:gd name="T87" fmla="*/ 378 h 421"/>
                  <a:gd name="T88" fmla="*/ 86 w 568"/>
                  <a:gd name="T89" fmla="*/ 192 h 421"/>
                  <a:gd name="T90" fmla="*/ 93 w 568"/>
                  <a:gd name="T91" fmla="*/ 151 h 421"/>
                  <a:gd name="T92" fmla="*/ 98 w 568"/>
                  <a:gd name="T93" fmla="*/ 392 h 421"/>
                  <a:gd name="T94" fmla="*/ 136 w 568"/>
                  <a:gd name="T95" fmla="*/ 403 h 421"/>
                  <a:gd name="T96" fmla="*/ 194 w 568"/>
                  <a:gd name="T97" fmla="*/ 415 h 421"/>
                  <a:gd name="T98" fmla="*/ 253 w 568"/>
                  <a:gd name="T99" fmla="*/ 419 h 421"/>
                  <a:gd name="T100" fmla="*/ 304 w 568"/>
                  <a:gd name="T101" fmla="*/ 416 h 421"/>
                  <a:gd name="T102" fmla="*/ 353 w 568"/>
                  <a:gd name="T103" fmla="*/ 408 h 421"/>
                  <a:gd name="T104" fmla="*/ 383 w 568"/>
                  <a:gd name="T105" fmla="*/ 417 h 421"/>
                  <a:gd name="T106" fmla="*/ 415 w 568"/>
                  <a:gd name="T107" fmla="*/ 421 h 421"/>
                  <a:gd name="T108" fmla="*/ 461 w 568"/>
                  <a:gd name="T109" fmla="*/ 414 h 421"/>
                  <a:gd name="T110" fmla="*/ 501 w 568"/>
                  <a:gd name="T111" fmla="*/ 394 h 421"/>
                  <a:gd name="T112" fmla="*/ 533 w 568"/>
                  <a:gd name="T113" fmla="*/ 365 h 421"/>
                  <a:gd name="T114" fmla="*/ 556 w 568"/>
                  <a:gd name="T115" fmla="*/ 327 h 421"/>
                  <a:gd name="T116" fmla="*/ 567 w 568"/>
                  <a:gd name="T117" fmla="*/ 283 h 421"/>
                  <a:gd name="T118" fmla="*/ 567 w 568"/>
                  <a:gd name="T119" fmla="*/ 249 h 421"/>
                  <a:gd name="T120" fmla="*/ 551 w 568"/>
                  <a:gd name="T121" fmla="*/ 198 h 421"/>
                  <a:gd name="T122" fmla="*/ 520 w 568"/>
                  <a:gd name="T123" fmla="*/ 15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8" h="421">
                    <a:moveTo>
                      <a:pt x="514" y="367"/>
                    </a:moveTo>
                    <a:lnTo>
                      <a:pt x="514" y="367"/>
                    </a:lnTo>
                    <a:lnTo>
                      <a:pt x="504" y="376"/>
                    </a:lnTo>
                    <a:lnTo>
                      <a:pt x="492" y="385"/>
                    </a:lnTo>
                    <a:lnTo>
                      <a:pt x="481" y="392"/>
                    </a:lnTo>
                    <a:lnTo>
                      <a:pt x="469" y="397"/>
                    </a:lnTo>
                    <a:lnTo>
                      <a:pt x="456" y="402"/>
                    </a:lnTo>
                    <a:lnTo>
                      <a:pt x="442" y="405"/>
                    </a:lnTo>
                    <a:lnTo>
                      <a:pt x="429" y="408"/>
                    </a:lnTo>
                    <a:lnTo>
                      <a:pt x="415" y="408"/>
                    </a:lnTo>
                    <a:lnTo>
                      <a:pt x="415" y="408"/>
                    </a:lnTo>
                    <a:lnTo>
                      <a:pt x="401" y="408"/>
                    </a:lnTo>
                    <a:lnTo>
                      <a:pt x="387" y="405"/>
                    </a:lnTo>
                    <a:lnTo>
                      <a:pt x="373" y="402"/>
                    </a:lnTo>
                    <a:lnTo>
                      <a:pt x="361" y="397"/>
                    </a:lnTo>
                    <a:lnTo>
                      <a:pt x="348" y="392"/>
                    </a:lnTo>
                    <a:lnTo>
                      <a:pt x="337" y="385"/>
                    </a:lnTo>
                    <a:lnTo>
                      <a:pt x="326" y="376"/>
                    </a:lnTo>
                    <a:lnTo>
                      <a:pt x="315" y="367"/>
                    </a:lnTo>
                    <a:lnTo>
                      <a:pt x="315" y="367"/>
                    </a:lnTo>
                    <a:lnTo>
                      <a:pt x="305" y="357"/>
                    </a:lnTo>
                    <a:lnTo>
                      <a:pt x="297" y="345"/>
                    </a:lnTo>
                    <a:lnTo>
                      <a:pt x="291" y="334"/>
                    </a:lnTo>
                    <a:lnTo>
                      <a:pt x="285" y="321"/>
                    </a:lnTo>
                    <a:lnTo>
                      <a:pt x="280" y="308"/>
                    </a:lnTo>
                    <a:lnTo>
                      <a:pt x="276" y="295"/>
                    </a:lnTo>
                    <a:lnTo>
                      <a:pt x="275" y="282"/>
                    </a:lnTo>
                    <a:lnTo>
                      <a:pt x="274" y="267"/>
                    </a:lnTo>
                    <a:lnTo>
                      <a:pt x="274" y="267"/>
                    </a:lnTo>
                    <a:lnTo>
                      <a:pt x="275" y="253"/>
                    </a:lnTo>
                    <a:lnTo>
                      <a:pt x="276" y="239"/>
                    </a:lnTo>
                    <a:lnTo>
                      <a:pt x="280" y="226"/>
                    </a:lnTo>
                    <a:lnTo>
                      <a:pt x="285" y="214"/>
                    </a:lnTo>
                    <a:lnTo>
                      <a:pt x="291" y="201"/>
                    </a:lnTo>
                    <a:lnTo>
                      <a:pt x="297" y="190"/>
                    </a:lnTo>
                    <a:lnTo>
                      <a:pt x="305" y="178"/>
                    </a:lnTo>
                    <a:lnTo>
                      <a:pt x="315" y="168"/>
                    </a:lnTo>
                    <a:lnTo>
                      <a:pt x="315" y="168"/>
                    </a:lnTo>
                    <a:lnTo>
                      <a:pt x="326" y="158"/>
                    </a:lnTo>
                    <a:lnTo>
                      <a:pt x="337" y="150"/>
                    </a:lnTo>
                    <a:lnTo>
                      <a:pt x="348" y="144"/>
                    </a:lnTo>
                    <a:lnTo>
                      <a:pt x="361" y="138"/>
                    </a:lnTo>
                    <a:lnTo>
                      <a:pt x="373" y="133"/>
                    </a:lnTo>
                    <a:lnTo>
                      <a:pt x="387" y="129"/>
                    </a:lnTo>
                    <a:lnTo>
                      <a:pt x="401" y="127"/>
                    </a:lnTo>
                    <a:lnTo>
                      <a:pt x="415" y="127"/>
                    </a:lnTo>
                    <a:lnTo>
                      <a:pt x="415" y="127"/>
                    </a:lnTo>
                    <a:lnTo>
                      <a:pt x="429" y="127"/>
                    </a:lnTo>
                    <a:lnTo>
                      <a:pt x="442" y="129"/>
                    </a:lnTo>
                    <a:lnTo>
                      <a:pt x="456" y="133"/>
                    </a:lnTo>
                    <a:lnTo>
                      <a:pt x="469" y="138"/>
                    </a:lnTo>
                    <a:lnTo>
                      <a:pt x="481" y="144"/>
                    </a:lnTo>
                    <a:lnTo>
                      <a:pt x="492" y="150"/>
                    </a:lnTo>
                    <a:lnTo>
                      <a:pt x="504" y="158"/>
                    </a:lnTo>
                    <a:lnTo>
                      <a:pt x="514" y="168"/>
                    </a:lnTo>
                    <a:lnTo>
                      <a:pt x="514" y="168"/>
                    </a:lnTo>
                    <a:lnTo>
                      <a:pt x="524" y="178"/>
                    </a:lnTo>
                    <a:lnTo>
                      <a:pt x="532" y="190"/>
                    </a:lnTo>
                    <a:lnTo>
                      <a:pt x="539" y="201"/>
                    </a:lnTo>
                    <a:lnTo>
                      <a:pt x="544" y="214"/>
                    </a:lnTo>
                    <a:lnTo>
                      <a:pt x="549" y="226"/>
                    </a:lnTo>
                    <a:lnTo>
                      <a:pt x="553" y="239"/>
                    </a:lnTo>
                    <a:lnTo>
                      <a:pt x="555" y="253"/>
                    </a:lnTo>
                    <a:lnTo>
                      <a:pt x="555" y="267"/>
                    </a:lnTo>
                    <a:lnTo>
                      <a:pt x="555" y="267"/>
                    </a:lnTo>
                    <a:lnTo>
                      <a:pt x="555" y="282"/>
                    </a:lnTo>
                    <a:lnTo>
                      <a:pt x="553" y="295"/>
                    </a:lnTo>
                    <a:lnTo>
                      <a:pt x="549" y="308"/>
                    </a:lnTo>
                    <a:lnTo>
                      <a:pt x="544" y="321"/>
                    </a:lnTo>
                    <a:lnTo>
                      <a:pt x="539" y="334"/>
                    </a:lnTo>
                    <a:lnTo>
                      <a:pt x="532" y="345"/>
                    </a:lnTo>
                    <a:lnTo>
                      <a:pt x="524" y="357"/>
                    </a:lnTo>
                    <a:lnTo>
                      <a:pt x="514" y="367"/>
                    </a:lnTo>
                    <a:lnTo>
                      <a:pt x="514" y="367"/>
                    </a:lnTo>
                    <a:close/>
                    <a:moveTo>
                      <a:pt x="508" y="145"/>
                    </a:moveTo>
                    <a:lnTo>
                      <a:pt x="508" y="145"/>
                    </a:lnTo>
                    <a:lnTo>
                      <a:pt x="505" y="130"/>
                    </a:lnTo>
                    <a:lnTo>
                      <a:pt x="503" y="117"/>
                    </a:lnTo>
                    <a:lnTo>
                      <a:pt x="499" y="103"/>
                    </a:lnTo>
                    <a:lnTo>
                      <a:pt x="494" y="90"/>
                    </a:lnTo>
                    <a:lnTo>
                      <a:pt x="488" y="77"/>
                    </a:lnTo>
                    <a:lnTo>
                      <a:pt x="481" y="66"/>
                    </a:lnTo>
                    <a:lnTo>
                      <a:pt x="473" y="55"/>
                    </a:lnTo>
                    <a:lnTo>
                      <a:pt x="463" y="44"/>
                    </a:lnTo>
                    <a:lnTo>
                      <a:pt x="453" y="36"/>
                    </a:lnTo>
                    <a:lnTo>
                      <a:pt x="442" y="27"/>
                    </a:lnTo>
                    <a:lnTo>
                      <a:pt x="430" y="19"/>
                    </a:lnTo>
                    <a:lnTo>
                      <a:pt x="418" y="13"/>
                    </a:lnTo>
                    <a:lnTo>
                      <a:pt x="405" y="8"/>
                    </a:lnTo>
                    <a:lnTo>
                      <a:pt x="391" y="4"/>
                    </a:lnTo>
                    <a:lnTo>
                      <a:pt x="377" y="1"/>
                    </a:lnTo>
                    <a:lnTo>
                      <a:pt x="362" y="0"/>
                    </a:lnTo>
                    <a:lnTo>
                      <a:pt x="314" y="49"/>
                    </a:lnTo>
                    <a:lnTo>
                      <a:pt x="314" y="49"/>
                    </a:lnTo>
                    <a:lnTo>
                      <a:pt x="308" y="53"/>
                    </a:lnTo>
                    <a:lnTo>
                      <a:pt x="303" y="54"/>
                    </a:lnTo>
                    <a:lnTo>
                      <a:pt x="297" y="53"/>
                    </a:lnTo>
                    <a:lnTo>
                      <a:pt x="292" y="49"/>
                    </a:lnTo>
                    <a:lnTo>
                      <a:pt x="253" y="11"/>
                    </a:lnTo>
                    <a:lnTo>
                      <a:pt x="253" y="11"/>
                    </a:lnTo>
                    <a:lnTo>
                      <a:pt x="253" y="11"/>
                    </a:lnTo>
                    <a:lnTo>
                      <a:pt x="253" y="11"/>
                    </a:lnTo>
                    <a:lnTo>
                      <a:pt x="253" y="11"/>
                    </a:lnTo>
                    <a:lnTo>
                      <a:pt x="215" y="49"/>
                    </a:lnTo>
                    <a:lnTo>
                      <a:pt x="215" y="49"/>
                    </a:lnTo>
                    <a:lnTo>
                      <a:pt x="210" y="53"/>
                    </a:lnTo>
                    <a:lnTo>
                      <a:pt x="204" y="54"/>
                    </a:lnTo>
                    <a:lnTo>
                      <a:pt x="199" y="53"/>
                    </a:lnTo>
                    <a:lnTo>
                      <a:pt x="193" y="49"/>
                    </a:lnTo>
                    <a:lnTo>
                      <a:pt x="144" y="0"/>
                    </a:lnTo>
                    <a:lnTo>
                      <a:pt x="144" y="0"/>
                    </a:lnTo>
                    <a:lnTo>
                      <a:pt x="129" y="1"/>
                    </a:lnTo>
                    <a:lnTo>
                      <a:pt x="115" y="4"/>
                    </a:lnTo>
                    <a:lnTo>
                      <a:pt x="101" y="8"/>
                    </a:lnTo>
                    <a:lnTo>
                      <a:pt x="87" y="14"/>
                    </a:lnTo>
                    <a:lnTo>
                      <a:pt x="75" y="21"/>
                    </a:lnTo>
                    <a:lnTo>
                      <a:pt x="63" y="29"/>
                    </a:lnTo>
                    <a:lnTo>
                      <a:pt x="52" y="37"/>
                    </a:lnTo>
                    <a:lnTo>
                      <a:pt x="43" y="47"/>
                    </a:lnTo>
                    <a:lnTo>
                      <a:pt x="33" y="58"/>
                    </a:lnTo>
                    <a:lnTo>
                      <a:pt x="24" y="70"/>
                    </a:lnTo>
                    <a:lnTo>
                      <a:pt x="17" y="82"/>
                    </a:lnTo>
                    <a:lnTo>
                      <a:pt x="11" y="95"/>
                    </a:lnTo>
                    <a:lnTo>
                      <a:pt x="6" y="109"/>
                    </a:lnTo>
                    <a:lnTo>
                      <a:pt x="4" y="122"/>
                    </a:lnTo>
                    <a:lnTo>
                      <a:pt x="1" y="138"/>
                    </a:lnTo>
                    <a:lnTo>
                      <a:pt x="0" y="152"/>
                    </a:lnTo>
                    <a:lnTo>
                      <a:pt x="0" y="344"/>
                    </a:lnTo>
                    <a:lnTo>
                      <a:pt x="0" y="344"/>
                    </a:lnTo>
                    <a:lnTo>
                      <a:pt x="21" y="356"/>
                    </a:lnTo>
                    <a:lnTo>
                      <a:pt x="41" y="368"/>
                    </a:lnTo>
                    <a:lnTo>
                      <a:pt x="63" y="378"/>
                    </a:lnTo>
                    <a:lnTo>
                      <a:pt x="86" y="387"/>
                    </a:lnTo>
                    <a:lnTo>
                      <a:pt x="86" y="192"/>
                    </a:lnTo>
                    <a:lnTo>
                      <a:pt x="86" y="192"/>
                    </a:lnTo>
                    <a:lnTo>
                      <a:pt x="86" y="176"/>
                    </a:lnTo>
                    <a:lnTo>
                      <a:pt x="90" y="163"/>
                    </a:lnTo>
                    <a:lnTo>
                      <a:pt x="93" y="151"/>
                    </a:lnTo>
                    <a:lnTo>
                      <a:pt x="98" y="140"/>
                    </a:lnTo>
                    <a:lnTo>
                      <a:pt x="98" y="140"/>
                    </a:lnTo>
                    <a:lnTo>
                      <a:pt x="98" y="392"/>
                    </a:lnTo>
                    <a:lnTo>
                      <a:pt x="98" y="392"/>
                    </a:lnTo>
                    <a:lnTo>
                      <a:pt x="116" y="398"/>
                    </a:lnTo>
                    <a:lnTo>
                      <a:pt x="136" y="403"/>
                    </a:lnTo>
                    <a:lnTo>
                      <a:pt x="155" y="408"/>
                    </a:lnTo>
                    <a:lnTo>
                      <a:pt x="175" y="411"/>
                    </a:lnTo>
                    <a:lnTo>
                      <a:pt x="194" y="415"/>
                    </a:lnTo>
                    <a:lnTo>
                      <a:pt x="213" y="416"/>
                    </a:lnTo>
                    <a:lnTo>
                      <a:pt x="234" y="419"/>
                    </a:lnTo>
                    <a:lnTo>
                      <a:pt x="253" y="419"/>
                    </a:lnTo>
                    <a:lnTo>
                      <a:pt x="253" y="419"/>
                    </a:lnTo>
                    <a:lnTo>
                      <a:pt x="279" y="417"/>
                    </a:lnTo>
                    <a:lnTo>
                      <a:pt x="304" y="416"/>
                    </a:lnTo>
                    <a:lnTo>
                      <a:pt x="328" y="413"/>
                    </a:lnTo>
                    <a:lnTo>
                      <a:pt x="353" y="408"/>
                    </a:lnTo>
                    <a:lnTo>
                      <a:pt x="353" y="408"/>
                    </a:lnTo>
                    <a:lnTo>
                      <a:pt x="353" y="408"/>
                    </a:lnTo>
                    <a:lnTo>
                      <a:pt x="367" y="414"/>
                    </a:lnTo>
                    <a:lnTo>
                      <a:pt x="383" y="417"/>
                    </a:lnTo>
                    <a:lnTo>
                      <a:pt x="399" y="420"/>
                    </a:lnTo>
                    <a:lnTo>
                      <a:pt x="415" y="421"/>
                    </a:lnTo>
                    <a:lnTo>
                      <a:pt x="415" y="421"/>
                    </a:lnTo>
                    <a:lnTo>
                      <a:pt x="430" y="420"/>
                    </a:lnTo>
                    <a:lnTo>
                      <a:pt x="446" y="417"/>
                    </a:lnTo>
                    <a:lnTo>
                      <a:pt x="461" y="414"/>
                    </a:lnTo>
                    <a:lnTo>
                      <a:pt x="474" y="409"/>
                    </a:lnTo>
                    <a:lnTo>
                      <a:pt x="487" y="402"/>
                    </a:lnTo>
                    <a:lnTo>
                      <a:pt x="501" y="394"/>
                    </a:lnTo>
                    <a:lnTo>
                      <a:pt x="513" y="386"/>
                    </a:lnTo>
                    <a:lnTo>
                      <a:pt x="524" y="376"/>
                    </a:lnTo>
                    <a:lnTo>
                      <a:pt x="533" y="365"/>
                    </a:lnTo>
                    <a:lnTo>
                      <a:pt x="542" y="353"/>
                    </a:lnTo>
                    <a:lnTo>
                      <a:pt x="549" y="340"/>
                    </a:lnTo>
                    <a:lnTo>
                      <a:pt x="556" y="327"/>
                    </a:lnTo>
                    <a:lnTo>
                      <a:pt x="561" y="313"/>
                    </a:lnTo>
                    <a:lnTo>
                      <a:pt x="565" y="299"/>
                    </a:lnTo>
                    <a:lnTo>
                      <a:pt x="567" y="283"/>
                    </a:lnTo>
                    <a:lnTo>
                      <a:pt x="568" y="267"/>
                    </a:lnTo>
                    <a:lnTo>
                      <a:pt x="568" y="267"/>
                    </a:lnTo>
                    <a:lnTo>
                      <a:pt x="567" y="249"/>
                    </a:lnTo>
                    <a:lnTo>
                      <a:pt x="564" y="231"/>
                    </a:lnTo>
                    <a:lnTo>
                      <a:pt x="559" y="214"/>
                    </a:lnTo>
                    <a:lnTo>
                      <a:pt x="551" y="198"/>
                    </a:lnTo>
                    <a:lnTo>
                      <a:pt x="543" y="183"/>
                    </a:lnTo>
                    <a:lnTo>
                      <a:pt x="532" y="169"/>
                    </a:lnTo>
                    <a:lnTo>
                      <a:pt x="520" y="156"/>
                    </a:lnTo>
                    <a:lnTo>
                      <a:pt x="508" y="145"/>
                    </a:lnTo>
                    <a:lnTo>
                      <a:pt x="508" y="145"/>
                    </a:lnTo>
                    <a:close/>
                  </a:path>
                </a:pathLst>
              </a:custGeom>
              <a:solidFill>
                <a:srgbClr val="9F701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81" name="Freeform 52"/>
              <p:cNvSpPr/>
              <p:nvPr>
                <p:custDataLst>
                  <p:tags r:id="rId69"/>
                </p:custDataLst>
              </p:nvPr>
            </p:nvSpPr>
            <p:spPr bwMode="auto">
              <a:xfrm>
                <a:off x="8655050" y="3214688"/>
                <a:ext cx="80963" cy="152400"/>
              </a:xfrm>
              <a:custGeom>
                <a:avLst/>
                <a:gdLst>
                  <a:gd name="T0" fmla="*/ 94 w 101"/>
                  <a:gd name="T1" fmla="*/ 104 h 191"/>
                  <a:gd name="T2" fmla="*/ 82 w 101"/>
                  <a:gd name="T3" fmla="*/ 94 h 191"/>
                  <a:gd name="T4" fmla="*/ 64 w 101"/>
                  <a:gd name="T5" fmla="*/ 83 h 191"/>
                  <a:gd name="T6" fmla="*/ 60 w 101"/>
                  <a:gd name="T7" fmla="*/ 82 h 191"/>
                  <a:gd name="T8" fmla="*/ 42 w 101"/>
                  <a:gd name="T9" fmla="*/ 72 h 191"/>
                  <a:gd name="T10" fmla="*/ 37 w 101"/>
                  <a:gd name="T11" fmla="*/ 67 h 191"/>
                  <a:gd name="T12" fmla="*/ 36 w 101"/>
                  <a:gd name="T13" fmla="*/ 66 h 191"/>
                  <a:gd name="T14" fmla="*/ 35 w 101"/>
                  <a:gd name="T15" fmla="*/ 63 h 191"/>
                  <a:gd name="T16" fmla="*/ 34 w 101"/>
                  <a:gd name="T17" fmla="*/ 58 h 191"/>
                  <a:gd name="T18" fmla="*/ 37 w 101"/>
                  <a:gd name="T19" fmla="*/ 48 h 191"/>
                  <a:gd name="T20" fmla="*/ 38 w 101"/>
                  <a:gd name="T21" fmla="*/ 47 h 191"/>
                  <a:gd name="T22" fmla="*/ 42 w 101"/>
                  <a:gd name="T23" fmla="*/ 44 h 191"/>
                  <a:gd name="T24" fmla="*/ 53 w 101"/>
                  <a:gd name="T25" fmla="*/ 42 h 191"/>
                  <a:gd name="T26" fmla="*/ 60 w 101"/>
                  <a:gd name="T27" fmla="*/ 43 h 191"/>
                  <a:gd name="T28" fmla="*/ 70 w 101"/>
                  <a:gd name="T29" fmla="*/ 44 h 191"/>
                  <a:gd name="T30" fmla="*/ 78 w 101"/>
                  <a:gd name="T31" fmla="*/ 47 h 191"/>
                  <a:gd name="T32" fmla="*/ 101 w 101"/>
                  <a:gd name="T33" fmla="*/ 25 h 191"/>
                  <a:gd name="T34" fmla="*/ 89 w 101"/>
                  <a:gd name="T35" fmla="*/ 21 h 191"/>
                  <a:gd name="T36" fmla="*/ 78 w 101"/>
                  <a:gd name="T37" fmla="*/ 18 h 191"/>
                  <a:gd name="T38" fmla="*/ 60 w 101"/>
                  <a:gd name="T39" fmla="*/ 14 h 191"/>
                  <a:gd name="T40" fmla="*/ 37 w 101"/>
                  <a:gd name="T41" fmla="*/ 0 h 191"/>
                  <a:gd name="T42" fmla="*/ 37 w 101"/>
                  <a:gd name="T43" fmla="*/ 17 h 191"/>
                  <a:gd name="T44" fmla="*/ 20 w 101"/>
                  <a:gd name="T45" fmla="*/ 23 h 191"/>
                  <a:gd name="T46" fmla="*/ 15 w 101"/>
                  <a:gd name="T47" fmla="*/ 26 h 191"/>
                  <a:gd name="T48" fmla="*/ 4 w 101"/>
                  <a:gd name="T49" fmla="*/ 41 h 191"/>
                  <a:gd name="T50" fmla="*/ 1 w 101"/>
                  <a:gd name="T51" fmla="*/ 59 h 191"/>
                  <a:gd name="T52" fmla="*/ 2 w 101"/>
                  <a:gd name="T53" fmla="*/ 70 h 191"/>
                  <a:gd name="T54" fmla="*/ 6 w 101"/>
                  <a:gd name="T55" fmla="*/ 78 h 191"/>
                  <a:gd name="T56" fmla="*/ 17 w 101"/>
                  <a:gd name="T57" fmla="*/ 93 h 191"/>
                  <a:gd name="T58" fmla="*/ 25 w 101"/>
                  <a:gd name="T59" fmla="*/ 99 h 191"/>
                  <a:gd name="T60" fmla="*/ 37 w 101"/>
                  <a:gd name="T61" fmla="*/ 105 h 191"/>
                  <a:gd name="T62" fmla="*/ 38 w 101"/>
                  <a:gd name="T63" fmla="*/ 106 h 191"/>
                  <a:gd name="T64" fmla="*/ 59 w 101"/>
                  <a:gd name="T65" fmla="*/ 117 h 191"/>
                  <a:gd name="T66" fmla="*/ 60 w 101"/>
                  <a:gd name="T67" fmla="*/ 118 h 191"/>
                  <a:gd name="T68" fmla="*/ 66 w 101"/>
                  <a:gd name="T69" fmla="*/ 123 h 191"/>
                  <a:gd name="T70" fmla="*/ 69 w 101"/>
                  <a:gd name="T71" fmla="*/ 132 h 191"/>
                  <a:gd name="T72" fmla="*/ 69 w 101"/>
                  <a:gd name="T73" fmla="*/ 136 h 191"/>
                  <a:gd name="T74" fmla="*/ 66 w 101"/>
                  <a:gd name="T75" fmla="*/ 143 h 191"/>
                  <a:gd name="T76" fmla="*/ 64 w 101"/>
                  <a:gd name="T77" fmla="*/ 145 h 191"/>
                  <a:gd name="T78" fmla="*/ 60 w 101"/>
                  <a:gd name="T79" fmla="*/ 146 h 191"/>
                  <a:gd name="T80" fmla="*/ 47 w 101"/>
                  <a:gd name="T81" fmla="*/ 149 h 191"/>
                  <a:gd name="T82" fmla="*/ 37 w 101"/>
                  <a:gd name="T83" fmla="*/ 147 h 191"/>
                  <a:gd name="T84" fmla="*/ 26 w 101"/>
                  <a:gd name="T85" fmla="*/ 146 h 191"/>
                  <a:gd name="T86" fmla="*/ 14 w 101"/>
                  <a:gd name="T87" fmla="*/ 141 h 191"/>
                  <a:gd name="T88" fmla="*/ 0 w 101"/>
                  <a:gd name="T89" fmla="*/ 167 h 191"/>
                  <a:gd name="T90" fmla="*/ 8 w 101"/>
                  <a:gd name="T91" fmla="*/ 170 h 191"/>
                  <a:gd name="T92" fmla="*/ 26 w 101"/>
                  <a:gd name="T93" fmla="*/ 175 h 191"/>
                  <a:gd name="T94" fmla="*/ 37 w 101"/>
                  <a:gd name="T95" fmla="*/ 191 h 191"/>
                  <a:gd name="T96" fmla="*/ 60 w 101"/>
                  <a:gd name="T97" fmla="*/ 175 h 191"/>
                  <a:gd name="T98" fmla="*/ 69 w 101"/>
                  <a:gd name="T99" fmla="*/ 173 h 191"/>
                  <a:gd name="T100" fmla="*/ 81 w 101"/>
                  <a:gd name="T101" fmla="*/ 168 h 191"/>
                  <a:gd name="T102" fmla="*/ 87 w 101"/>
                  <a:gd name="T103" fmla="*/ 164 h 191"/>
                  <a:gd name="T104" fmla="*/ 98 w 101"/>
                  <a:gd name="T105" fmla="*/ 150 h 191"/>
                  <a:gd name="T106" fmla="*/ 101 w 101"/>
                  <a:gd name="T107" fmla="*/ 130 h 191"/>
                  <a:gd name="T108" fmla="*/ 101 w 101"/>
                  <a:gd name="T109" fmla="*/ 123 h 191"/>
                  <a:gd name="T110" fmla="*/ 98 w 101"/>
                  <a:gd name="T111" fmla="*/ 110 h 191"/>
                  <a:gd name="T112" fmla="*/ 94 w 101"/>
                  <a:gd name="T113" fmla="*/ 10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91">
                    <a:moveTo>
                      <a:pt x="94" y="104"/>
                    </a:moveTo>
                    <a:lnTo>
                      <a:pt x="94" y="104"/>
                    </a:lnTo>
                    <a:lnTo>
                      <a:pt x="89" y="99"/>
                    </a:lnTo>
                    <a:lnTo>
                      <a:pt x="82" y="94"/>
                    </a:lnTo>
                    <a:lnTo>
                      <a:pt x="74" y="88"/>
                    </a:lnTo>
                    <a:lnTo>
                      <a:pt x="64" y="83"/>
                    </a:lnTo>
                    <a:lnTo>
                      <a:pt x="64" y="83"/>
                    </a:lnTo>
                    <a:lnTo>
                      <a:pt x="60" y="82"/>
                    </a:lnTo>
                    <a:lnTo>
                      <a:pt x="60" y="82"/>
                    </a:lnTo>
                    <a:lnTo>
                      <a:pt x="42" y="72"/>
                    </a:lnTo>
                    <a:lnTo>
                      <a:pt x="42" y="72"/>
                    </a:lnTo>
                    <a:lnTo>
                      <a:pt x="37" y="67"/>
                    </a:lnTo>
                    <a:lnTo>
                      <a:pt x="37" y="67"/>
                    </a:lnTo>
                    <a:lnTo>
                      <a:pt x="36" y="66"/>
                    </a:lnTo>
                    <a:lnTo>
                      <a:pt x="36" y="66"/>
                    </a:lnTo>
                    <a:lnTo>
                      <a:pt x="35" y="63"/>
                    </a:lnTo>
                    <a:lnTo>
                      <a:pt x="34" y="58"/>
                    </a:lnTo>
                    <a:lnTo>
                      <a:pt x="34" y="58"/>
                    </a:lnTo>
                    <a:lnTo>
                      <a:pt x="35" y="53"/>
                    </a:lnTo>
                    <a:lnTo>
                      <a:pt x="37" y="48"/>
                    </a:lnTo>
                    <a:lnTo>
                      <a:pt x="37" y="48"/>
                    </a:lnTo>
                    <a:lnTo>
                      <a:pt x="38" y="47"/>
                    </a:lnTo>
                    <a:lnTo>
                      <a:pt x="38" y="47"/>
                    </a:lnTo>
                    <a:lnTo>
                      <a:pt x="42" y="44"/>
                    </a:lnTo>
                    <a:lnTo>
                      <a:pt x="44" y="43"/>
                    </a:lnTo>
                    <a:lnTo>
                      <a:pt x="53" y="42"/>
                    </a:lnTo>
                    <a:lnTo>
                      <a:pt x="53" y="42"/>
                    </a:lnTo>
                    <a:lnTo>
                      <a:pt x="60" y="43"/>
                    </a:lnTo>
                    <a:lnTo>
                      <a:pt x="60" y="43"/>
                    </a:lnTo>
                    <a:lnTo>
                      <a:pt x="70" y="44"/>
                    </a:lnTo>
                    <a:lnTo>
                      <a:pt x="70" y="44"/>
                    </a:lnTo>
                    <a:lnTo>
                      <a:pt x="78" y="47"/>
                    </a:lnTo>
                    <a:lnTo>
                      <a:pt x="90" y="52"/>
                    </a:lnTo>
                    <a:lnTo>
                      <a:pt x="101" y="25"/>
                    </a:lnTo>
                    <a:lnTo>
                      <a:pt x="101" y="25"/>
                    </a:lnTo>
                    <a:lnTo>
                      <a:pt x="89" y="21"/>
                    </a:lnTo>
                    <a:lnTo>
                      <a:pt x="78" y="18"/>
                    </a:lnTo>
                    <a:lnTo>
                      <a:pt x="78" y="18"/>
                    </a:lnTo>
                    <a:lnTo>
                      <a:pt x="70" y="15"/>
                    </a:lnTo>
                    <a:lnTo>
                      <a:pt x="60" y="14"/>
                    </a:lnTo>
                    <a:lnTo>
                      <a:pt x="60" y="0"/>
                    </a:lnTo>
                    <a:lnTo>
                      <a:pt x="37" y="0"/>
                    </a:lnTo>
                    <a:lnTo>
                      <a:pt x="37" y="17"/>
                    </a:lnTo>
                    <a:lnTo>
                      <a:pt x="37" y="17"/>
                    </a:lnTo>
                    <a:lnTo>
                      <a:pt x="25" y="20"/>
                    </a:lnTo>
                    <a:lnTo>
                      <a:pt x="20" y="23"/>
                    </a:lnTo>
                    <a:lnTo>
                      <a:pt x="15" y="26"/>
                    </a:lnTo>
                    <a:lnTo>
                      <a:pt x="15" y="26"/>
                    </a:lnTo>
                    <a:lnTo>
                      <a:pt x="9" y="32"/>
                    </a:lnTo>
                    <a:lnTo>
                      <a:pt x="4" y="41"/>
                    </a:lnTo>
                    <a:lnTo>
                      <a:pt x="2" y="49"/>
                    </a:lnTo>
                    <a:lnTo>
                      <a:pt x="1" y="59"/>
                    </a:lnTo>
                    <a:lnTo>
                      <a:pt x="1" y="59"/>
                    </a:lnTo>
                    <a:lnTo>
                      <a:pt x="2" y="70"/>
                    </a:lnTo>
                    <a:lnTo>
                      <a:pt x="6" y="78"/>
                    </a:lnTo>
                    <a:lnTo>
                      <a:pt x="6" y="78"/>
                    </a:lnTo>
                    <a:lnTo>
                      <a:pt x="11" y="87"/>
                    </a:lnTo>
                    <a:lnTo>
                      <a:pt x="17" y="93"/>
                    </a:lnTo>
                    <a:lnTo>
                      <a:pt x="17" y="93"/>
                    </a:lnTo>
                    <a:lnTo>
                      <a:pt x="25" y="99"/>
                    </a:lnTo>
                    <a:lnTo>
                      <a:pt x="37" y="105"/>
                    </a:lnTo>
                    <a:lnTo>
                      <a:pt x="37" y="105"/>
                    </a:lnTo>
                    <a:lnTo>
                      <a:pt x="38" y="106"/>
                    </a:lnTo>
                    <a:lnTo>
                      <a:pt x="38" y="106"/>
                    </a:lnTo>
                    <a:lnTo>
                      <a:pt x="59" y="117"/>
                    </a:lnTo>
                    <a:lnTo>
                      <a:pt x="59" y="117"/>
                    </a:lnTo>
                    <a:lnTo>
                      <a:pt x="60" y="118"/>
                    </a:lnTo>
                    <a:lnTo>
                      <a:pt x="60" y="118"/>
                    </a:lnTo>
                    <a:lnTo>
                      <a:pt x="66" y="123"/>
                    </a:lnTo>
                    <a:lnTo>
                      <a:pt x="66" y="123"/>
                    </a:lnTo>
                    <a:lnTo>
                      <a:pt x="69" y="128"/>
                    </a:lnTo>
                    <a:lnTo>
                      <a:pt x="69" y="132"/>
                    </a:lnTo>
                    <a:lnTo>
                      <a:pt x="69" y="132"/>
                    </a:lnTo>
                    <a:lnTo>
                      <a:pt x="69" y="136"/>
                    </a:lnTo>
                    <a:lnTo>
                      <a:pt x="67" y="139"/>
                    </a:lnTo>
                    <a:lnTo>
                      <a:pt x="66" y="143"/>
                    </a:lnTo>
                    <a:lnTo>
                      <a:pt x="64" y="145"/>
                    </a:lnTo>
                    <a:lnTo>
                      <a:pt x="64" y="145"/>
                    </a:lnTo>
                    <a:lnTo>
                      <a:pt x="60" y="146"/>
                    </a:lnTo>
                    <a:lnTo>
                      <a:pt x="60" y="146"/>
                    </a:lnTo>
                    <a:lnTo>
                      <a:pt x="54" y="149"/>
                    </a:lnTo>
                    <a:lnTo>
                      <a:pt x="47" y="149"/>
                    </a:lnTo>
                    <a:lnTo>
                      <a:pt x="47" y="149"/>
                    </a:lnTo>
                    <a:lnTo>
                      <a:pt x="37" y="147"/>
                    </a:lnTo>
                    <a:lnTo>
                      <a:pt x="37" y="147"/>
                    </a:lnTo>
                    <a:lnTo>
                      <a:pt x="26" y="146"/>
                    </a:lnTo>
                    <a:lnTo>
                      <a:pt x="26" y="146"/>
                    </a:lnTo>
                    <a:lnTo>
                      <a:pt x="14" y="141"/>
                    </a:lnTo>
                    <a:lnTo>
                      <a:pt x="0" y="135"/>
                    </a:lnTo>
                    <a:lnTo>
                      <a:pt x="0" y="167"/>
                    </a:lnTo>
                    <a:lnTo>
                      <a:pt x="0" y="167"/>
                    </a:lnTo>
                    <a:lnTo>
                      <a:pt x="8" y="170"/>
                    </a:lnTo>
                    <a:lnTo>
                      <a:pt x="17" y="173"/>
                    </a:lnTo>
                    <a:lnTo>
                      <a:pt x="26" y="175"/>
                    </a:lnTo>
                    <a:lnTo>
                      <a:pt x="37" y="176"/>
                    </a:lnTo>
                    <a:lnTo>
                      <a:pt x="37" y="191"/>
                    </a:lnTo>
                    <a:lnTo>
                      <a:pt x="60" y="191"/>
                    </a:lnTo>
                    <a:lnTo>
                      <a:pt x="60" y="175"/>
                    </a:lnTo>
                    <a:lnTo>
                      <a:pt x="60" y="175"/>
                    </a:lnTo>
                    <a:lnTo>
                      <a:pt x="69" y="173"/>
                    </a:lnTo>
                    <a:lnTo>
                      <a:pt x="75" y="170"/>
                    </a:lnTo>
                    <a:lnTo>
                      <a:pt x="81" y="168"/>
                    </a:lnTo>
                    <a:lnTo>
                      <a:pt x="87" y="164"/>
                    </a:lnTo>
                    <a:lnTo>
                      <a:pt x="87" y="164"/>
                    </a:lnTo>
                    <a:lnTo>
                      <a:pt x="93" y="157"/>
                    </a:lnTo>
                    <a:lnTo>
                      <a:pt x="98" y="150"/>
                    </a:lnTo>
                    <a:lnTo>
                      <a:pt x="101" y="140"/>
                    </a:lnTo>
                    <a:lnTo>
                      <a:pt x="101" y="130"/>
                    </a:lnTo>
                    <a:lnTo>
                      <a:pt x="101" y="130"/>
                    </a:lnTo>
                    <a:lnTo>
                      <a:pt x="101" y="123"/>
                    </a:lnTo>
                    <a:lnTo>
                      <a:pt x="100" y="116"/>
                    </a:lnTo>
                    <a:lnTo>
                      <a:pt x="98" y="110"/>
                    </a:lnTo>
                    <a:lnTo>
                      <a:pt x="94" y="104"/>
                    </a:lnTo>
                    <a:lnTo>
                      <a:pt x="94" y="104"/>
                    </a:lnTo>
                    <a:close/>
                  </a:path>
                </a:pathLst>
              </a:custGeom>
              <a:solidFill>
                <a:srgbClr val="9F701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grpSp>
        <p:sp>
          <p:nvSpPr>
            <p:cNvPr id="122" name="文本框 121"/>
            <p:cNvSpPr txBox="1"/>
            <p:nvPr>
              <p:custDataLst>
                <p:tags r:id="rId70"/>
              </p:custDataLst>
            </p:nvPr>
          </p:nvSpPr>
          <p:spPr>
            <a:xfrm>
              <a:off x="7092679" y="1560729"/>
              <a:ext cx="2521532" cy="950465"/>
            </a:xfrm>
            <a:prstGeom prst="rect">
              <a:avLst/>
            </a:prstGeom>
            <a:noFill/>
          </p:spPr>
          <p:txBody>
            <a:bodyPr wrap="square" rtlCol="0">
              <a:spAutoFit/>
            </a:bodyPr>
            <a:p>
              <a:pPr>
                <a:lnSpc>
                  <a:spcPct val="130000"/>
                </a:lnSpc>
              </a:pPr>
              <a:r>
                <a:rPr lang="zh-CN" altLang="en-US" sz="1200" smtClean="0">
                  <a:solidFill>
                    <a:srgbClr val="000000">
                      <a:lumMod val="65000"/>
                      <a:lumOff val="35000"/>
                    </a:srgbClr>
                  </a:solidFill>
                </a:rPr>
                <a:t>用户视觉价值</a:t>
              </a:r>
              <a:r>
                <a:rPr lang="en-US" altLang="zh-CN" sz="1200" smtClean="0">
                  <a:solidFill>
                    <a:srgbClr val="000000">
                      <a:lumMod val="65000"/>
                      <a:lumOff val="35000"/>
                    </a:srgbClr>
                  </a:solidFill>
                </a:rPr>
                <a:t>/</a:t>
              </a:r>
              <a:r>
                <a:rPr lang="zh-CN" altLang="en-US" sz="1200" smtClean="0">
                  <a:solidFill>
                    <a:srgbClr val="000000">
                      <a:lumMod val="65000"/>
                      <a:lumOff val="35000"/>
                    </a:srgbClr>
                  </a:solidFill>
                </a:rPr>
                <a:t>价格要</a:t>
              </a:r>
              <a:r>
                <a:rPr lang="zh-CN" altLang="en-US" sz="1200" b="1" smtClean="0">
                  <a:solidFill>
                    <a:schemeClr val="accent2"/>
                  </a:solidFill>
                </a:rPr>
                <a:t>高</a:t>
              </a:r>
              <a:endParaRPr lang="zh-CN" altLang="en-US" sz="1200" b="1" smtClean="0">
                <a:solidFill>
                  <a:schemeClr val="accent2"/>
                </a:solidFill>
              </a:endParaRPr>
            </a:p>
          </p:txBody>
        </p:sp>
      </p:grpSp>
      <p:grpSp>
        <p:nvGrpSpPr>
          <p:cNvPr id="82" name="组合 81"/>
          <p:cNvGrpSpPr/>
          <p:nvPr>
            <p:custDataLst>
              <p:tags r:id="rId71"/>
            </p:custDataLst>
          </p:nvPr>
        </p:nvGrpSpPr>
        <p:grpSpPr>
          <a:xfrm>
            <a:off x="3401695" y="2802255"/>
            <a:ext cx="2059305" cy="648911"/>
            <a:chOff x="7131065" y="2557919"/>
            <a:chExt cx="3168890" cy="925916"/>
          </a:xfrm>
        </p:grpSpPr>
        <p:grpSp>
          <p:nvGrpSpPr>
            <p:cNvPr id="83" name="组合 82"/>
            <p:cNvGrpSpPr/>
            <p:nvPr/>
          </p:nvGrpSpPr>
          <p:grpSpPr>
            <a:xfrm>
              <a:off x="7131065" y="2625935"/>
              <a:ext cx="860958" cy="857900"/>
              <a:chOff x="7056438" y="2338214"/>
              <a:chExt cx="1787525" cy="1781175"/>
            </a:xfrm>
          </p:grpSpPr>
          <p:sp>
            <p:nvSpPr>
              <p:cNvPr id="84" name="Freeform 57"/>
              <p:cNvSpPr/>
              <p:nvPr>
                <p:custDataLst>
                  <p:tags r:id="rId72"/>
                </p:custDataLst>
              </p:nvPr>
            </p:nvSpPr>
            <p:spPr bwMode="auto">
              <a:xfrm>
                <a:off x="7056438" y="2338214"/>
                <a:ext cx="1787525" cy="1781175"/>
              </a:xfrm>
              <a:custGeom>
                <a:avLst/>
                <a:gdLst>
                  <a:gd name="T0" fmla="*/ 740 w 1126"/>
                  <a:gd name="T1" fmla="*/ 28 h 1122"/>
                  <a:gd name="T2" fmla="*/ 818 w 1126"/>
                  <a:gd name="T3" fmla="*/ 62 h 1122"/>
                  <a:gd name="T4" fmla="*/ 890 w 1126"/>
                  <a:gd name="T5" fmla="*/ 104 h 1122"/>
                  <a:gd name="T6" fmla="*/ 954 w 1126"/>
                  <a:gd name="T7" fmla="*/ 156 h 1122"/>
                  <a:gd name="T8" fmla="*/ 1008 w 1126"/>
                  <a:gd name="T9" fmla="*/ 218 h 1122"/>
                  <a:gd name="T10" fmla="*/ 1052 w 1126"/>
                  <a:gd name="T11" fmla="*/ 284 h 1122"/>
                  <a:gd name="T12" fmla="*/ 1086 w 1126"/>
                  <a:gd name="T13" fmla="*/ 358 h 1122"/>
                  <a:gd name="T14" fmla="*/ 1110 w 1126"/>
                  <a:gd name="T15" fmla="*/ 434 h 1122"/>
                  <a:gd name="T16" fmla="*/ 1124 w 1126"/>
                  <a:gd name="T17" fmla="*/ 516 h 1122"/>
                  <a:gd name="T18" fmla="*/ 1124 w 1126"/>
                  <a:gd name="T19" fmla="*/ 598 h 1122"/>
                  <a:gd name="T20" fmla="*/ 1112 w 1126"/>
                  <a:gd name="T21" fmla="*/ 682 h 1122"/>
                  <a:gd name="T22" fmla="*/ 1096 w 1126"/>
                  <a:gd name="T23" fmla="*/ 738 h 1122"/>
                  <a:gd name="T24" fmla="*/ 1064 w 1126"/>
                  <a:gd name="T25" fmla="*/ 816 h 1122"/>
                  <a:gd name="T26" fmla="*/ 1020 w 1126"/>
                  <a:gd name="T27" fmla="*/ 888 h 1122"/>
                  <a:gd name="T28" fmla="*/ 968 w 1126"/>
                  <a:gd name="T29" fmla="*/ 950 h 1122"/>
                  <a:gd name="T30" fmla="*/ 908 w 1126"/>
                  <a:gd name="T31" fmla="*/ 1004 h 1122"/>
                  <a:gd name="T32" fmla="*/ 840 w 1126"/>
                  <a:gd name="T33" fmla="*/ 1048 h 1122"/>
                  <a:gd name="T34" fmla="*/ 766 w 1126"/>
                  <a:gd name="T35" fmla="*/ 1084 h 1122"/>
                  <a:gd name="T36" fmla="*/ 690 w 1126"/>
                  <a:gd name="T37" fmla="*/ 1108 h 1122"/>
                  <a:gd name="T38" fmla="*/ 608 w 1126"/>
                  <a:gd name="T39" fmla="*/ 1120 h 1122"/>
                  <a:gd name="T40" fmla="*/ 524 w 1126"/>
                  <a:gd name="T41" fmla="*/ 1120 h 1122"/>
                  <a:gd name="T42" fmla="*/ 440 w 1126"/>
                  <a:gd name="T43" fmla="*/ 1108 h 1122"/>
                  <a:gd name="T44" fmla="*/ 384 w 1126"/>
                  <a:gd name="T45" fmla="*/ 1094 h 1122"/>
                  <a:gd name="T46" fmla="*/ 306 w 1126"/>
                  <a:gd name="T47" fmla="*/ 1060 h 1122"/>
                  <a:gd name="T48" fmla="*/ 236 w 1126"/>
                  <a:gd name="T49" fmla="*/ 1018 h 1122"/>
                  <a:gd name="T50" fmla="*/ 172 w 1126"/>
                  <a:gd name="T51" fmla="*/ 964 h 1122"/>
                  <a:gd name="T52" fmla="*/ 118 w 1126"/>
                  <a:gd name="T53" fmla="*/ 904 h 1122"/>
                  <a:gd name="T54" fmla="*/ 72 w 1126"/>
                  <a:gd name="T55" fmla="*/ 838 h 1122"/>
                  <a:gd name="T56" fmla="*/ 38 w 1126"/>
                  <a:gd name="T57" fmla="*/ 764 h 1122"/>
                  <a:gd name="T58" fmla="*/ 14 w 1126"/>
                  <a:gd name="T59" fmla="*/ 686 h 1122"/>
                  <a:gd name="T60" fmla="*/ 2 w 1126"/>
                  <a:gd name="T61" fmla="*/ 606 h 1122"/>
                  <a:gd name="T62" fmla="*/ 2 w 1126"/>
                  <a:gd name="T63" fmla="*/ 524 h 1122"/>
                  <a:gd name="T64" fmla="*/ 14 w 1126"/>
                  <a:gd name="T65" fmla="*/ 440 h 1122"/>
                  <a:gd name="T66" fmla="*/ 28 w 1126"/>
                  <a:gd name="T67" fmla="*/ 384 h 1122"/>
                  <a:gd name="T68" fmla="*/ 62 w 1126"/>
                  <a:gd name="T69" fmla="*/ 306 h 1122"/>
                  <a:gd name="T70" fmla="*/ 104 w 1126"/>
                  <a:gd name="T71" fmla="*/ 234 h 1122"/>
                  <a:gd name="T72" fmla="*/ 158 w 1126"/>
                  <a:gd name="T73" fmla="*/ 172 h 1122"/>
                  <a:gd name="T74" fmla="*/ 218 w 1126"/>
                  <a:gd name="T75" fmla="*/ 118 h 1122"/>
                  <a:gd name="T76" fmla="*/ 286 w 1126"/>
                  <a:gd name="T77" fmla="*/ 72 h 1122"/>
                  <a:gd name="T78" fmla="*/ 358 w 1126"/>
                  <a:gd name="T79" fmla="*/ 38 h 1122"/>
                  <a:gd name="T80" fmla="*/ 436 w 1126"/>
                  <a:gd name="T81" fmla="*/ 14 h 1122"/>
                  <a:gd name="T82" fmla="*/ 518 w 1126"/>
                  <a:gd name="T83" fmla="*/ 2 h 1122"/>
                  <a:gd name="T84" fmla="*/ 600 w 1126"/>
                  <a:gd name="T85" fmla="*/ 0 h 1122"/>
                  <a:gd name="T86" fmla="*/ 684 w 1126"/>
                  <a:gd name="T87" fmla="*/ 14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6" h="1122">
                    <a:moveTo>
                      <a:pt x="712" y="20"/>
                    </a:moveTo>
                    <a:lnTo>
                      <a:pt x="712" y="20"/>
                    </a:lnTo>
                    <a:lnTo>
                      <a:pt x="740" y="28"/>
                    </a:lnTo>
                    <a:lnTo>
                      <a:pt x="768" y="38"/>
                    </a:lnTo>
                    <a:lnTo>
                      <a:pt x="794" y="50"/>
                    </a:lnTo>
                    <a:lnTo>
                      <a:pt x="818" y="62"/>
                    </a:lnTo>
                    <a:lnTo>
                      <a:pt x="844" y="74"/>
                    </a:lnTo>
                    <a:lnTo>
                      <a:pt x="868" y="88"/>
                    </a:lnTo>
                    <a:lnTo>
                      <a:pt x="890" y="104"/>
                    </a:lnTo>
                    <a:lnTo>
                      <a:pt x="912" y="120"/>
                    </a:lnTo>
                    <a:lnTo>
                      <a:pt x="932" y="138"/>
                    </a:lnTo>
                    <a:lnTo>
                      <a:pt x="954" y="156"/>
                    </a:lnTo>
                    <a:lnTo>
                      <a:pt x="972" y="176"/>
                    </a:lnTo>
                    <a:lnTo>
                      <a:pt x="990" y="196"/>
                    </a:lnTo>
                    <a:lnTo>
                      <a:pt x="1008" y="218"/>
                    </a:lnTo>
                    <a:lnTo>
                      <a:pt x="1024" y="238"/>
                    </a:lnTo>
                    <a:lnTo>
                      <a:pt x="1038" y="262"/>
                    </a:lnTo>
                    <a:lnTo>
                      <a:pt x="1052" y="284"/>
                    </a:lnTo>
                    <a:lnTo>
                      <a:pt x="1064" y="308"/>
                    </a:lnTo>
                    <a:lnTo>
                      <a:pt x="1076" y="332"/>
                    </a:lnTo>
                    <a:lnTo>
                      <a:pt x="1086" y="358"/>
                    </a:lnTo>
                    <a:lnTo>
                      <a:pt x="1096" y="382"/>
                    </a:lnTo>
                    <a:lnTo>
                      <a:pt x="1104" y="408"/>
                    </a:lnTo>
                    <a:lnTo>
                      <a:pt x="1110" y="434"/>
                    </a:lnTo>
                    <a:lnTo>
                      <a:pt x="1116" y="462"/>
                    </a:lnTo>
                    <a:lnTo>
                      <a:pt x="1120" y="488"/>
                    </a:lnTo>
                    <a:lnTo>
                      <a:pt x="1124" y="516"/>
                    </a:lnTo>
                    <a:lnTo>
                      <a:pt x="1126" y="542"/>
                    </a:lnTo>
                    <a:lnTo>
                      <a:pt x="1126" y="570"/>
                    </a:lnTo>
                    <a:lnTo>
                      <a:pt x="1124" y="598"/>
                    </a:lnTo>
                    <a:lnTo>
                      <a:pt x="1122" y="626"/>
                    </a:lnTo>
                    <a:lnTo>
                      <a:pt x="1118" y="654"/>
                    </a:lnTo>
                    <a:lnTo>
                      <a:pt x="1112" y="682"/>
                    </a:lnTo>
                    <a:lnTo>
                      <a:pt x="1104" y="710"/>
                    </a:lnTo>
                    <a:lnTo>
                      <a:pt x="1104" y="710"/>
                    </a:lnTo>
                    <a:lnTo>
                      <a:pt x="1096" y="738"/>
                    </a:lnTo>
                    <a:lnTo>
                      <a:pt x="1086" y="764"/>
                    </a:lnTo>
                    <a:lnTo>
                      <a:pt x="1076" y="792"/>
                    </a:lnTo>
                    <a:lnTo>
                      <a:pt x="1064" y="816"/>
                    </a:lnTo>
                    <a:lnTo>
                      <a:pt x="1050" y="840"/>
                    </a:lnTo>
                    <a:lnTo>
                      <a:pt x="1036" y="864"/>
                    </a:lnTo>
                    <a:lnTo>
                      <a:pt x="1020" y="888"/>
                    </a:lnTo>
                    <a:lnTo>
                      <a:pt x="1004" y="910"/>
                    </a:lnTo>
                    <a:lnTo>
                      <a:pt x="986" y="930"/>
                    </a:lnTo>
                    <a:lnTo>
                      <a:pt x="968" y="950"/>
                    </a:lnTo>
                    <a:lnTo>
                      <a:pt x="948" y="970"/>
                    </a:lnTo>
                    <a:lnTo>
                      <a:pt x="928" y="988"/>
                    </a:lnTo>
                    <a:lnTo>
                      <a:pt x="908" y="1004"/>
                    </a:lnTo>
                    <a:lnTo>
                      <a:pt x="886" y="1020"/>
                    </a:lnTo>
                    <a:lnTo>
                      <a:pt x="864" y="1036"/>
                    </a:lnTo>
                    <a:lnTo>
                      <a:pt x="840" y="1048"/>
                    </a:lnTo>
                    <a:lnTo>
                      <a:pt x="816" y="1062"/>
                    </a:lnTo>
                    <a:lnTo>
                      <a:pt x="792" y="1074"/>
                    </a:lnTo>
                    <a:lnTo>
                      <a:pt x="766" y="1084"/>
                    </a:lnTo>
                    <a:lnTo>
                      <a:pt x="742" y="1092"/>
                    </a:lnTo>
                    <a:lnTo>
                      <a:pt x="716" y="1100"/>
                    </a:lnTo>
                    <a:lnTo>
                      <a:pt x="690" y="1108"/>
                    </a:lnTo>
                    <a:lnTo>
                      <a:pt x="662" y="1114"/>
                    </a:lnTo>
                    <a:lnTo>
                      <a:pt x="636" y="1118"/>
                    </a:lnTo>
                    <a:lnTo>
                      <a:pt x="608" y="1120"/>
                    </a:lnTo>
                    <a:lnTo>
                      <a:pt x="580" y="1122"/>
                    </a:lnTo>
                    <a:lnTo>
                      <a:pt x="552" y="1122"/>
                    </a:lnTo>
                    <a:lnTo>
                      <a:pt x="524" y="1120"/>
                    </a:lnTo>
                    <a:lnTo>
                      <a:pt x="496" y="1118"/>
                    </a:lnTo>
                    <a:lnTo>
                      <a:pt x="468" y="1114"/>
                    </a:lnTo>
                    <a:lnTo>
                      <a:pt x="440" y="1108"/>
                    </a:lnTo>
                    <a:lnTo>
                      <a:pt x="412" y="1102"/>
                    </a:lnTo>
                    <a:lnTo>
                      <a:pt x="412" y="1102"/>
                    </a:lnTo>
                    <a:lnTo>
                      <a:pt x="384" y="1094"/>
                    </a:lnTo>
                    <a:lnTo>
                      <a:pt x="358" y="1084"/>
                    </a:lnTo>
                    <a:lnTo>
                      <a:pt x="332" y="1072"/>
                    </a:lnTo>
                    <a:lnTo>
                      <a:pt x="306" y="1060"/>
                    </a:lnTo>
                    <a:lnTo>
                      <a:pt x="282" y="1048"/>
                    </a:lnTo>
                    <a:lnTo>
                      <a:pt x="258" y="1032"/>
                    </a:lnTo>
                    <a:lnTo>
                      <a:pt x="236" y="1018"/>
                    </a:lnTo>
                    <a:lnTo>
                      <a:pt x="214" y="1000"/>
                    </a:lnTo>
                    <a:lnTo>
                      <a:pt x="192" y="984"/>
                    </a:lnTo>
                    <a:lnTo>
                      <a:pt x="172" y="964"/>
                    </a:lnTo>
                    <a:lnTo>
                      <a:pt x="154" y="946"/>
                    </a:lnTo>
                    <a:lnTo>
                      <a:pt x="134" y="926"/>
                    </a:lnTo>
                    <a:lnTo>
                      <a:pt x="118" y="904"/>
                    </a:lnTo>
                    <a:lnTo>
                      <a:pt x="102" y="882"/>
                    </a:lnTo>
                    <a:lnTo>
                      <a:pt x="86" y="860"/>
                    </a:lnTo>
                    <a:lnTo>
                      <a:pt x="72" y="838"/>
                    </a:lnTo>
                    <a:lnTo>
                      <a:pt x="60" y="814"/>
                    </a:lnTo>
                    <a:lnTo>
                      <a:pt x="48" y="790"/>
                    </a:lnTo>
                    <a:lnTo>
                      <a:pt x="38" y="764"/>
                    </a:lnTo>
                    <a:lnTo>
                      <a:pt x="28" y="738"/>
                    </a:lnTo>
                    <a:lnTo>
                      <a:pt x="20" y="714"/>
                    </a:lnTo>
                    <a:lnTo>
                      <a:pt x="14" y="686"/>
                    </a:lnTo>
                    <a:lnTo>
                      <a:pt x="8" y="660"/>
                    </a:lnTo>
                    <a:lnTo>
                      <a:pt x="4" y="634"/>
                    </a:lnTo>
                    <a:lnTo>
                      <a:pt x="2" y="606"/>
                    </a:lnTo>
                    <a:lnTo>
                      <a:pt x="0" y="578"/>
                    </a:lnTo>
                    <a:lnTo>
                      <a:pt x="0" y="550"/>
                    </a:lnTo>
                    <a:lnTo>
                      <a:pt x="2" y="524"/>
                    </a:lnTo>
                    <a:lnTo>
                      <a:pt x="4" y="496"/>
                    </a:lnTo>
                    <a:lnTo>
                      <a:pt x="8" y="468"/>
                    </a:lnTo>
                    <a:lnTo>
                      <a:pt x="14" y="440"/>
                    </a:lnTo>
                    <a:lnTo>
                      <a:pt x="20" y="412"/>
                    </a:lnTo>
                    <a:lnTo>
                      <a:pt x="20" y="412"/>
                    </a:lnTo>
                    <a:lnTo>
                      <a:pt x="28" y="384"/>
                    </a:lnTo>
                    <a:lnTo>
                      <a:pt x="38" y="356"/>
                    </a:lnTo>
                    <a:lnTo>
                      <a:pt x="50" y="330"/>
                    </a:lnTo>
                    <a:lnTo>
                      <a:pt x="62" y="306"/>
                    </a:lnTo>
                    <a:lnTo>
                      <a:pt x="74" y="280"/>
                    </a:lnTo>
                    <a:lnTo>
                      <a:pt x="90" y="258"/>
                    </a:lnTo>
                    <a:lnTo>
                      <a:pt x="104" y="234"/>
                    </a:lnTo>
                    <a:lnTo>
                      <a:pt x="122" y="212"/>
                    </a:lnTo>
                    <a:lnTo>
                      <a:pt x="138" y="192"/>
                    </a:lnTo>
                    <a:lnTo>
                      <a:pt x="158" y="172"/>
                    </a:lnTo>
                    <a:lnTo>
                      <a:pt x="176" y="152"/>
                    </a:lnTo>
                    <a:lnTo>
                      <a:pt x="196" y="134"/>
                    </a:lnTo>
                    <a:lnTo>
                      <a:pt x="218" y="118"/>
                    </a:lnTo>
                    <a:lnTo>
                      <a:pt x="240" y="102"/>
                    </a:lnTo>
                    <a:lnTo>
                      <a:pt x="262" y="86"/>
                    </a:lnTo>
                    <a:lnTo>
                      <a:pt x="286" y="72"/>
                    </a:lnTo>
                    <a:lnTo>
                      <a:pt x="310" y="60"/>
                    </a:lnTo>
                    <a:lnTo>
                      <a:pt x="334" y="48"/>
                    </a:lnTo>
                    <a:lnTo>
                      <a:pt x="358" y="38"/>
                    </a:lnTo>
                    <a:lnTo>
                      <a:pt x="384" y="28"/>
                    </a:lnTo>
                    <a:lnTo>
                      <a:pt x="410" y="20"/>
                    </a:lnTo>
                    <a:lnTo>
                      <a:pt x="436" y="14"/>
                    </a:lnTo>
                    <a:lnTo>
                      <a:pt x="462" y="8"/>
                    </a:lnTo>
                    <a:lnTo>
                      <a:pt x="490" y="4"/>
                    </a:lnTo>
                    <a:lnTo>
                      <a:pt x="518" y="2"/>
                    </a:lnTo>
                    <a:lnTo>
                      <a:pt x="544" y="0"/>
                    </a:lnTo>
                    <a:lnTo>
                      <a:pt x="572" y="0"/>
                    </a:lnTo>
                    <a:lnTo>
                      <a:pt x="600" y="0"/>
                    </a:lnTo>
                    <a:lnTo>
                      <a:pt x="628" y="4"/>
                    </a:lnTo>
                    <a:lnTo>
                      <a:pt x="656" y="8"/>
                    </a:lnTo>
                    <a:lnTo>
                      <a:pt x="684" y="14"/>
                    </a:lnTo>
                    <a:lnTo>
                      <a:pt x="712" y="20"/>
                    </a:lnTo>
                    <a:lnTo>
                      <a:pt x="712" y="20"/>
                    </a:lnTo>
                    <a:close/>
                  </a:path>
                </a:pathLst>
              </a:custGeom>
              <a:solidFill>
                <a:srgbClr val="FFF9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85" name="Freeform 58"/>
              <p:cNvSpPr/>
              <p:nvPr>
                <p:custDataLst>
                  <p:tags r:id="rId73"/>
                </p:custDataLst>
              </p:nvPr>
            </p:nvSpPr>
            <p:spPr bwMode="auto">
              <a:xfrm>
                <a:off x="7081838" y="2385839"/>
                <a:ext cx="1762125" cy="1733550"/>
              </a:xfrm>
              <a:custGeom>
                <a:avLst/>
                <a:gdLst>
                  <a:gd name="T0" fmla="*/ 1058 w 1110"/>
                  <a:gd name="T1" fmla="*/ 296 h 1092"/>
                  <a:gd name="T2" fmla="*/ 1090 w 1110"/>
                  <a:gd name="T3" fmla="*/ 386 h 1092"/>
                  <a:gd name="T4" fmla="*/ 1108 w 1110"/>
                  <a:gd name="T5" fmla="*/ 482 h 1092"/>
                  <a:gd name="T6" fmla="*/ 1108 w 1110"/>
                  <a:gd name="T7" fmla="*/ 580 h 1092"/>
                  <a:gd name="T8" fmla="*/ 1088 w 1110"/>
                  <a:gd name="T9" fmla="*/ 680 h 1092"/>
                  <a:gd name="T10" fmla="*/ 1080 w 1110"/>
                  <a:gd name="T11" fmla="*/ 708 h 1092"/>
                  <a:gd name="T12" fmla="*/ 1060 w 1110"/>
                  <a:gd name="T13" fmla="*/ 762 h 1092"/>
                  <a:gd name="T14" fmla="*/ 1034 w 1110"/>
                  <a:gd name="T15" fmla="*/ 810 h 1092"/>
                  <a:gd name="T16" fmla="*/ 1004 w 1110"/>
                  <a:gd name="T17" fmla="*/ 858 h 1092"/>
                  <a:gd name="T18" fmla="*/ 970 w 1110"/>
                  <a:gd name="T19" fmla="*/ 900 h 1092"/>
                  <a:gd name="T20" fmla="*/ 932 w 1110"/>
                  <a:gd name="T21" fmla="*/ 940 h 1092"/>
                  <a:gd name="T22" fmla="*/ 892 w 1110"/>
                  <a:gd name="T23" fmla="*/ 974 h 1092"/>
                  <a:gd name="T24" fmla="*/ 848 w 1110"/>
                  <a:gd name="T25" fmla="*/ 1006 h 1092"/>
                  <a:gd name="T26" fmla="*/ 800 w 1110"/>
                  <a:gd name="T27" fmla="*/ 1032 h 1092"/>
                  <a:gd name="T28" fmla="*/ 750 w 1110"/>
                  <a:gd name="T29" fmla="*/ 1054 h 1092"/>
                  <a:gd name="T30" fmla="*/ 700 w 1110"/>
                  <a:gd name="T31" fmla="*/ 1070 h 1092"/>
                  <a:gd name="T32" fmla="*/ 646 w 1110"/>
                  <a:gd name="T33" fmla="*/ 1084 h 1092"/>
                  <a:gd name="T34" fmla="*/ 592 w 1110"/>
                  <a:gd name="T35" fmla="*/ 1090 h 1092"/>
                  <a:gd name="T36" fmla="*/ 536 w 1110"/>
                  <a:gd name="T37" fmla="*/ 1092 h 1092"/>
                  <a:gd name="T38" fmla="*/ 480 w 1110"/>
                  <a:gd name="T39" fmla="*/ 1088 h 1092"/>
                  <a:gd name="T40" fmla="*/ 424 w 1110"/>
                  <a:gd name="T41" fmla="*/ 1078 h 1092"/>
                  <a:gd name="T42" fmla="*/ 396 w 1110"/>
                  <a:gd name="T43" fmla="*/ 1072 h 1092"/>
                  <a:gd name="T44" fmla="*/ 340 w 1110"/>
                  <a:gd name="T45" fmla="*/ 1052 h 1092"/>
                  <a:gd name="T46" fmla="*/ 288 w 1110"/>
                  <a:gd name="T47" fmla="*/ 1028 h 1092"/>
                  <a:gd name="T48" fmla="*/ 238 w 1110"/>
                  <a:gd name="T49" fmla="*/ 1000 h 1092"/>
                  <a:gd name="T50" fmla="*/ 192 w 1110"/>
                  <a:gd name="T51" fmla="*/ 966 h 1092"/>
                  <a:gd name="T52" fmla="*/ 150 w 1110"/>
                  <a:gd name="T53" fmla="*/ 930 h 1092"/>
                  <a:gd name="T54" fmla="*/ 114 w 1110"/>
                  <a:gd name="T55" fmla="*/ 888 h 1092"/>
                  <a:gd name="T56" fmla="*/ 80 w 1110"/>
                  <a:gd name="T57" fmla="*/ 844 h 1092"/>
                  <a:gd name="T58" fmla="*/ 52 w 1110"/>
                  <a:gd name="T59" fmla="*/ 796 h 1092"/>
                  <a:gd name="T60" fmla="*/ 32 w 1110"/>
                  <a:gd name="T61" fmla="*/ 752 h 1092"/>
                  <a:gd name="T62" fmla="*/ 8 w 1110"/>
                  <a:gd name="T63" fmla="*/ 658 h 1092"/>
                  <a:gd name="T64" fmla="*/ 0 w 1110"/>
                  <a:gd name="T65" fmla="*/ 562 h 1092"/>
                  <a:gd name="T66" fmla="*/ 8 w 1110"/>
                  <a:gd name="T67" fmla="*/ 462 h 1092"/>
                  <a:gd name="T68" fmla="*/ 20 w 1110"/>
                  <a:gd name="T69" fmla="*/ 412 h 1092"/>
                  <a:gd name="T70" fmla="*/ 38 w 1110"/>
                  <a:gd name="T71" fmla="*/ 358 h 1092"/>
                  <a:gd name="T72" fmla="*/ 60 w 1110"/>
                  <a:gd name="T73" fmla="*/ 306 h 1092"/>
                  <a:gd name="T74" fmla="*/ 88 w 1110"/>
                  <a:gd name="T75" fmla="*/ 258 h 1092"/>
                  <a:gd name="T76" fmla="*/ 120 w 1110"/>
                  <a:gd name="T77" fmla="*/ 212 h 1092"/>
                  <a:gd name="T78" fmla="*/ 156 w 1110"/>
                  <a:gd name="T79" fmla="*/ 172 h 1092"/>
                  <a:gd name="T80" fmla="*/ 196 w 1110"/>
                  <a:gd name="T81" fmla="*/ 134 h 1092"/>
                  <a:gd name="T82" fmla="*/ 238 w 1110"/>
                  <a:gd name="T83" fmla="*/ 102 h 1092"/>
                  <a:gd name="T84" fmla="*/ 284 w 1110"/>
                  <a:gd name="T85" fmla="*/ 74 h 1092"/>
                  <a:gd name="T86" fmla="*/ 332 w 1110"/>
                  <a:gd name="T87" fmla="*/ 48 h 1092"/>
                  <a:gd name="T88" fmla="*/ 384 w 1110"/>
                  <a:gd name="T89" fmla="*/ 30 h 1092"/>
                  <a:gd name="T90" fmla="*/ 436 w 1110"/>
                  <a:gd name="T91" fmla="*/ 14 h 1092"/>
                  <a:gd name="T92" fmla="*/ 490 w 1110"/>
                  <a:gd name="T93" fmla="*/ 4 h 1092"/>
                  <a:gd name="T94" fmla="*/ 544 w 1110"/>
                  <a:gd name="T95" fmla="*/ 0 h 1092"/>
                  <a:gd name="T96" fmla="*/ 600 w 1110"/>
                  <a:gd name="T97" fmla="*/ 2 h 1092"/>
                  <a:gd name="T98" fmla="*/ 656 w 1110"/>
                  <a:gd name="T99" fmla="*/ 8 h 1092"/>
                  <a:gd name="T100" fmla="*/ 712 w 1110"/>
                  <a:gd name="T101" fmla="*/ 20 h 1092"/>
                  <a:gd name="T102" fmla="*/ 740 w 1110"/>
                  <a:gd name="T103" fmla="*/ 30 h 1092"/>
                  <a:gd name="T104" fmla="*/ 794 w 1110"/>
                  <a:gd name="T105" fmla="*/ 50 h 1092"/>
                  <a:gd name="T106" fmla="*/ 846 w 1110"/>
                  <a:gd name="T107" fmla="*/ 76 h 1092"/>
                  <a:gd name="T108" fmla="*/ 894 w 1110"/>
                  <a:gd name="T109" fmla="*/ 108 h 1092"/>
                  <a:gd name="T110" fmla="*/ 938 w 1110"/>
                  <a:gd name="T111" fmla="*/ 144 h 1092"/>
                  <a:gd name="T112" fmla="*/ 978 w 1110"/>
                  <a:gd name="T113" fmla="*/ 182 h 1092"/>
                  <a:gd name="T114" fmla="*/ 1012 w 1110"/>
                  <a:gd name="T115" fmla="*/ 226 h 1092"/>
                  <a:gd name="T116" fmla="*/ 1044 w 1110"/>
                  <a:gd name="T117" fmla="*/ 272 h 1092"/>
                  <a:gd name="T118" fmla="*/ 1058 w 1110"/>
                  <a:gd name="T119" fmla="*/ 29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0" h="1092">
                    <a:moveTo>
                      <a:pt x="1058" y="296"/>
                    </a:moveTo>
                    <a:lnTo>
                      <a:pt x="1058" y="296"/>
                    </a:lnTo>
                    <a:lnTo>
                      <a:pt x="1076" y="340"/>
                    </a:lnTo>
                    <a:lnTo>
                      <a:pt x="1090" y="386"/>
                    </a:lnTo>
                    <a:lnTo>
                      <a:pt x="1100" y="434"/>
                    </a:lnTo>
                    <a:lnTo>
                      <a:pt x="1108" y="482"/>
                    </a:lnTo>
                    <a:lnTo>
                      <a:pt x="1110" y="530"/>
                    </a:lnTo>
                    <a:lnTo>
                      <a:pt x="1108" y="580"/>
                    </a:lnTo>
                    <a:lnTo>
                      <a:pt x="1100" y="630"/>
                    </a:lnTo>
                    <a:lnTo>
                      <a:pt x="1088" y="680"/>
                    </a:lnTo>
                    <a:lnTo>
                      <a:pt x="1088" y="680"/>
                    </a:lnTo>
                    <a:lnTo>
                      <a:pt x="1080" y="708"/>
                    </a:lnTo>
                    <a:lnTo>
                      <a:pt x="1070" y="734"/>
                    </a:lnTo>
                    <a:lnTo>
                      <a:pt x="1060" y="762"/>
                    </a:lnTo>
                    <a:lnTo>
                      <a:pt x="1048" y="786"/>
                    </a:lnTo>
                    <a:lnTo>
                      <a:pt x="1034" y="810"/>
                    </a:lnTo>
                    <a:lnTo>
                      <a:pt x="1020" y="834"/>
                    </a:lnTo>
                    <a:lnTo>
                      <a:pt x="1004" y="858"/>
                    </a:lnTo>
                    <a:lnTo>
                      <a:pt x="988" y="880"/>
                    </a:lnTo>
                    <a:lnTo>
                      <a:pt x="970" y="900"/>
                    </a:lnTo>
                    <a:lnTo>
                      <a:pt x="952" y="920"/>
                    </a:lnTo>
                    <a:lnTo>
                      <a:pt x="932" y="940"/>
                    </a:lnTo>
                    <a:lnTo>
                      <a:pt x="912" y="958"/>
                    </a:lnTo>
                    <a:lnTo>
                      <a:pt x="892" y="974"/>
                    </a:lnTo>
                    <a:lnTo>
                      <a:pt x="870" y="990"/>
                    </a:lnTo>
                    <a:lnTo>
                      <a:pt x="848" y="1006"/>
                    </a:lnTo>
                    <a:lnTo>
                      <a:pt x="824" y="1018"/>
                    </a:lnTo>
                    <a:lnTo>
                      <a:pt x="800" y="1032"/>
                    </a:lnTo>
                    <a:lnTo>
                      <a:pt x="776" y="1044"/>
                    </a:lnTo>
                    <a:lnTo>
                      <a:pt x="750" y="1054"/>
                    </a:lnTo>
                    <a:lnTo>
                      <a:pt x="726" y="1062"/>
                    </a:lnTo>
                    <a:lnTo>
                      <a:pt x="700" y="1070"/>
                    </a:lnTo>
                    <a:lnTo>
                      <a:pt x="674" y="1078"/>
                    </a:lnTo>
                    <a:lnTo>
                      <a:pt x="646" y="1084"/>
                    </a:lnTo>
                    <a:lnTo>
                      <a:pt x="620" y="1088"/>
                    </a:lnTo>
                    <a:lnTo>
                      <a:pt x="592" y="1090"/>
                    </a:lnTo>
                    <a:lnTo>
                      <a:pt x="564" y="1092"/>
                    </a:lnTo>
                    <a:lnTo>
                      <a:pt x="536" y="1092"/>
                    </a:lnTo>
                    <a:lnTo>
                      <a:pt x="508" y="1090"/>
                    </a:lnTo>
                    <a:lnTo>
                      <a:pt x="480" y="1088"/>
                    </a:lnTo>
                    <a:lnTo>
                      <a:pt x="452" y="1084"/>
                    </a:lnTo>
                    <a:lnTo>
                      <a:pt x="424" y="1078"/>
                    </a:lnTo>
                    <a:lnTo>
                      <a:pt x="396" y="1072"/>
                    </a:lnTo>
                    <a:lnTo>
                      <a:pt x="396" y="1072"/>
                    </a:lnTo>
                    <a:lnTo>
                      <a:pt x="368" y="1062"/>
                    </a:lnTo>
                    <a:lnTo>
                      <a:pt x="340" y="1052"/>
                    </a:lnTo>
                    <a:lnTo>
                      <a:pt x="314" y="1042"/>
                    </a:lnTo>
                    <a:lnTo>
                      <a:pt x="288" y="1028"/>
                    </a:lnTo>
                    <a:lnTo>
                      <a:pt x="262" y="1016"/>
                    </a:lnTo>
                    <a:lnTo>
                      <a:pt x="238" y="1000"/>
                    </a:lnTo>
                    <a:lnTo>
                      <a:pt x="214" y="984"/>
                    </a:lnTo>
                    <a:lnTo>
                      <a:pt x="192" y="966"/>
                    </a:lnTo>
                    <a:lnTo>
                      <a:pt x="170" y="948"/>
                    </a:lnTo>
                    <a:lnTo>
                      <a:pt x="150" y="930"/>
                    </a:lnTo>
                    <a:lnTo>
                      <a:pt x="132" y="910"/>
                    </a:lnTo>
                    <a:lnTo>
                      <a:pt x="114" y="888"/>
                    </a:lnTo>
                    <a:lnTo>
                      <a:pt x="96" y="866"/>
                    </a:lnTo>
                    <a:lnTo>
                      <a:pt x="80" y="844"/>
                    </a:lnTo>
                    <a:lnTo>
                      <a:pt x="64" y="820"/>
                    </a:lnTo>
                    <a:lnTo>
                      <a:pt x="52" y="796"/>
                    </a:lnTo>
                    <a:lnTo>
                      <a:pt x="52" y="796"/>
                    </a:lnTo>
                    <a:lnTo>
                      <a:pt x="32" y="752"/>
                    </a:lnTo>
                    <a:lnTo>
                      <a:pt x="18" y="706"/>
                    </a:lnTo>
                    <a:lnTo>
                      <a:pt x="8" y="658"/>
                    </a:lnTo>
                    <a:lnTo>
                      <a:pt x="2" y="610"/>
                    </a:lnTo>
                    <a:lnTo>
                      <a:pt x="0" y="562"/>
                    </a:lnTo>
                    <a:lnTo>
                      <a:pt x="2" y="512"/>
                    </a:lnTo>
                    <a:lnTo>
                      <a:pt x="8" y="462"/>
                    </a:lnTo>
                    <a:lnTo>
                      <a:pt x="20" y="412"/>
                    </a:lnTo>
                    <a:lnTo>
                      <a:pt x="20" y="412"/>
                    </a:lnTo>
                    <a:lnTo>
                      <a:pt x="28" y="384"/>
                    </a:lnTo>
                    <a:lnTo>
                      <a:pt x="38" y="358"/>
                    </a:lnTo>
                    <a:lnTo>
                      <a:pt x="48" y="330"/>
                    </a:lnTo>
                    <a:lnTo>
                      <a:pt x="60" y="306"/>
                    </a:lnTo>
                    <a:lnTo>
                      <a:pt x="74" y="282"/>
                    </a:lnTo>
                    <a:lnTo>
                      <a:pt x="88" y="258"/>
                    </a:lnTo>
                    <a:lnTo>
                      <a:pt x="104" y="234"/>
                    </a:lnTo>
                    <a:lnTo>
                      <a:pt x="120" y="212"/>
                    </a:lnTo>
                    <a:lnTo>
                      <a:pt x="138" y="192"/>
                    </a:lnTo>
                    <a:lnTo>
                      <a:pt x="156" y="172"/>
                    </a:lnTo>
                    <a:lnTo>
                      <a:pt x="176" y="152"/>
                    </a:lnTo>
                    <a:lnTo>
                      <a:pt x="196" y="134"/>
                    </a:lnTo>
                    <a:lnTo>
                      <a:pt x="218" y="118"/>
                    </a:lnTo>
                    <a:lnTo>
                      <a:pt x="238" y="102"/>
                    </a:lnTo>
                    <a:lnTo>
                      <a:pt x="262" y="86"/>
                    </a:lnTo>
                    <a:lnTo>
                      <a:pt x="284" y="74"/>
                    </a:lnTo>
                    <a:lnTo>
                      <a:pt x="308" y="60"/>
                    </a:lnTo>
                    <a:lnTo>
                      <a:pt x="332" y="48"/>
                    </a:lnTo>
                    <a:lnTo>
                      <a:pt x="358" y="38"/>
                    </a:lnTo>
                    <a:lnTo>
                      <a:pt x="384" y="30"/>
                    </a:lnTo>
                    <a:lnTo>
                      <a:pt x="410" y="22"/>
                    </a:lnTo>
                    <a:lnTo>
                      <a:pt x="436" y="14"/>
                    </a:lnTo>
                    <a:lnTo>
                      <a:pt x="462" y="10"/>
                    </a:lnTo>
                    <a:lnTo>
                      <a:pt x="490" y="4"/>
                    </a:lnTo>
                    <a:lnTo>
                      <a:pt x="516" y="2"/>
                    </a:lnTo>
                    <a:lnTo>
                      <a:pt x="544" y="0"/>
                    </a:lnTo>
                    <a:lnTo>
                      <a:pt x="572" y="0"/>
                    </a:lnTo>
                    <a:lnTo>
                      <a:pt x="600" y="2"/>
                    </a:lnTo>
                    <a:lnTo>
                      <a:pt x="628" y="4"/>
                    </a:lnTo>
                    <a:lnTo>
                      <a:pt x="656" y="8"/>
                    </a:lnTo>
                    <a:lnTo>
                      <a:pt x="684" y="14"/>
                    </a:lnTo>
                    <a:lnTo>
                      <a:pt x="712" y="20"/>
                    </a:lnTo>
                    <a:lnTo>
                      <a:pt x="712" y="20"/>
                    </a:lnTo>
                    <a:lnTo>
                      <a:pt x="740" y="30"/>
                    </a:lnTo>
                    <a:lnTo>
                      <a:pt x="768" y="40"/>
                    </a:lnTo>
                    <a:lnTo>
                      <a:pt x="794" y="50"/>
                    </a:lnTo>
                    <a:lnTo>
                      <a:pt x="820" y="64"/>
                    </a:lnTo>
                    <a:lnTo>
                      <a:pt x="846" y="76"/>
                    </a:lnTo>
                    <a:lnTo>
                      <a:pt x="870" y="92"/>
                    </a:lnTo>
                    <a:lnTo>
                      <a:pt x="894" y="108"/>
                    </a:lnTo>
                    <a:lnTo>
                      <a:pt x="916" y="126"/>
                    </a:lnTo>
                    <a:lnTo>
                      <a:pt x="938" y="144"/>
                    </a:lnTo>
                    <a:lnTo>
                      <a:pt x="958" y="162"/>
                    </a:lnTo>
                    <a:lnTo>
                      <a:pt x="978" y="182"/>
                    </a:lnTo>
                    <a:lnTo>
                      <a:pt x="996" y="204"/>
                    </a:lnTo>
                    <a:lnTo>
                      <a:pt x="1012" y="226"/>
                    </a:lnTo>
                    <a:lnTo>
                      <a:pt x="1028" y="248"/>
                    </a:lnTo>
                    <a:lnTo>
                      <a:pt x="1044" y="272"/>
                    </a:lnTo>
                    <a:lnTo>
                      <a:pt x="1058" y="296"/>
                    </a:lnTo>
                    <a:lnTo>
                      <a:pt x="1058" y="296"/>
                    </a:lnTo>
                    <a:close/>
                  </a:path>
                </a:pathLst>
              </a:custGeom>
              <a:solidFill>
                <a:srgbClr val="FFEC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86" name="Freeform 59"/>
              <p:cNvSpPr/>
              <p:nvPr>
                <p:custDataLst>
                  <p:tags r:id="rId74"/>
                </p:custDataLst>
              </p:nvPr>
            </p:nvSpPr>
            <p:spPr bwMode="auto">
              <a:xfrm>
                <a:off x="7113588" y="2385839"/>
                <a:ext cx="1095375" cy="650875"/>
              </a:xfrm>
              <a:custGeom>
                <a:avLst/>
                <a:gdLst>
                  <a:gd name="T0" fmla="*/ 0 w 690"/>
                  <a:gd name="T1" fmla="*/ 410 h 410"/>
                  <a:gd name="T2" fmla="*/ 0 w 690"/>
                  <a:gd name="T3" fmla="*/ 410 h 410"/>
                  <a:gd name="T4" fmla="*/ 16 w 690"/>
                  <a:gd name="T5" fmla="*/ 362 h 410"/>
                  <a:gd name="T6" fmla="*/ 36 w 690"/>
                  <a:gd name="T7" fmla="*/ 316 h 410"/>
                  <a:gd name="T8" fmla="*/ 60 w 690"/>
                  <a:gd name="T9" fmla="*/ 272 h 410"/>
                  <a:gd name="T10" fmla="*/ 86 w 690"/>
                  <a:gd name="T11" fmla="*/ 232 h 410"/>
                  <a:gd name="T12" fmla="*/ 494 w 690"/>
                  <a:gd name="T13" fmla="*/ 2 h 410"/>
                  <a:gd name="T14" fmla="*/ 494 w 690"/>
                  <a:gd name="T15" fmla="*/ 2 h 410"/>
                  <a:gd name="T16" fmla="*/ 542 w 690"/>
                  <a:gd name="T17" fmla="*/ 0 h 410"/>
                  <a:gd name="T18" fmla="*/ 592 w 690"/>
                  <a:gd name="T19" fmla="*/ 2 h 410"/>
                  <a:gd name="T20" fmla="*/ 640 w 690"/>
                  <a:gd name="T21" fmla="*/ 8 h 410"/>
                  <a:gd name="T22" fmla="*/ 690 w 690"/>
                  <a:gd name="T23" fmla="*/ 20 h 410"/>
                  <a:gd name="T24" fmla="*/ 0 w 690"/>
                  <a:gd name="T25"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0" h="410">
                    <a:moveTo>
                      <a:pt x="0" y="410"/>
                    </a:moveTo>
                    <a:lnTo>
                      <a:pt x="0" y="410"/>
                    </a:lnTo>
                    <a:lnTo>
                      <a:pt x="16" y="362"/>
                    </a:lnTo>
                    <a:lnTo>
                      <a:pt x="36" y="316"/>
                    </a:lnTo>
                    <a:lnTo>
                      <a:pt x="60" y="272"/>
                    </a:lnTo>
                    <a:lnTo>
                      <a:pt x="86" y="232"/>
                    </a:lnTo>
                    <a:lnTo>
                      <a:pt x="494" y="2"/>
                    </a:lnTo>
                    <a:lnTo>
                      <a:pt x="494" y="2"/>
                    </a:lnTo>
                    <a:lnTo>
                      <a:pt x="542" y="0"/>
                    </a:lnTo>
                    <a:lnTo>
                      <a:pt x="592" y="2"/>
                    </a:lnTo>
                    <a:lnTo>
                      <a:pt x="640" y="8"/>
                    </a:lnTo>
                    <a:lnTo>
                      <a:pt x="690" y="20"/>
                    </a:lnTo>
                    <a:lnTo>
                      <a:pt x="0" y="410"/>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87" name="Freeform 60"/>
              <p:cNvSpPr/>
              <p:nvPr>
                <p:custDataLst>
                  <p:tags r:id="rId75"/>
                </p:custDataLst>
              </p:nvPr>
            </p:nvSpPr>
            <p:spPr bwMode="auto">
              <a:xfrm>
                <a:off x="7081838" y="2477914"/>
                <a:ext cx="1349375" cy="796925"/>
              </a:xfrm>
              <a:custGeom>
                <a:avLst/>
                <a:gdLst>
                  <a:gd name="T0" fmla="*/ 0 w 850"/>
                  <a:gd name="T1" fmla="*/ 502 h 502"/>
                  <a:gd name="T2" fmla="*/ 0 w 850"/>
                  <a:gd name="T3" fmla="*/ 502 h 502"/>
                  <a:gd name="T4" fmla="*/ 0 w 850"/>
                  <a:gd name="T5" fmla="*/ 458 h 502"/>
                  <a:gd name="T6" fmla="*/ 812 w 850"/>
                  <a:gd name="T7" fmla="*/ 0 h 502"/>
                  <a:gd name="T8" fmla="*/ 812 w 850"/>
                  <a:gd name="T9" fmla="*/ 0 h 502"/>
                  <a:gd name="T10" fmla="*/ 850 w 850"/>
                  <a:gd name="T11" fmla="*/ 22 h 502"/>
                  <a:gd name="T12" fmla="*/ 0 w 850"/>
                  <a:gd name="T13" fmla="*/ 502 h 502"/>
                </a:gdLst>
                <a:ahLst/>
                <a:cxnLst>
                  <a:cxn ang="0">
                    <a:pos x="T0" y="T1"/>
                  </a:cxn>
                  <a:cxn ang="0">
                    <a:pos x="T2" y="T3"/>
                  </a:cxn>
                  <a:cxn ang="0">
                    <a:pos x="T4" y="T5"/>
                  </a:cxn>
                  <a:cxn ang="0">
                    <a:pos x="T6" y="T7"/>
                  </a:cxn>
                  <a:cxn ang="0">
                    <a:pos x="T8" y="T9"/>
                  </a:cxn>
                  <a:cxn ang="0">
                    <a:pos x="T10" y="T11"/>
                  </a:cxn>
                  <a:cxn ang="0">
                    <a:pos x="T12" y="T13"/>
                  </a:cxn>
                </a:cxnLst>
                <a:rect l="0" t="0" r="r" b="b"/>
                <a:pathLst>
                  <a:path w="850" h="502">
                    <a:moveTo>
                      <a:pt x="0" y="502"/>
                    </a:moveTo>
                    <a:lnTo>
                      <a:pt x="0" y="502"/>
                    </a:lnTo>
                    <a:lnTo>
                      <a:pt x="0" y="458"/>
                    </a:lnTo>
                    <a:lnTo>
                      <a:pt x="812" y="0"/>
                    </a:lnTo>
                    <a:lnTo>
                      <a:pt x="812" y="0"/>
                    </a:lnTo>
                    <a:lnTo>
                      <a:pt x="850" y="22"/>
                    </a:lnTo>
                    <a:lnTo>
                      <a:pt x="0" y="502"/>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88" name="Freeform 61"/>
              <p:cNvSpPr/>
              <p:nvPr>
                <p:custDataLst>
                  <p:tags r:id="rId76"/>
                </p:custDataLst>
              </p:nvPr>
            </p:nvSpPr>
            <p:spPr bwMode="auto">
              <a:xfrm>
                <a:off x="7272338" y="2947814"/>
                <a:ext cx="1543050" cy="904875"/>
              </a:xfrm>
              <a:custGeom>
                <a:avLst/>
                <a:gdLst>
                  <a:gd name="T0" fmla="*/ 960 w 972"/>
                  <a:gd name="T1" fmla="*/ 0 h 570"/>
                  <a:gd name="T2" fmla="*/ 960 w 972"/>
                  <a:gd name="T3" fmla="*/ 0 h 570"/>
                  <a:gd name="T4" fmla="*/ 972 w 972"/>
                  <a:gd name="T5" fmla="*/ 36 h 570"/>
                  <a:gd name="T6" fmla="*/ 24 w 972"/>
                  <a:gd name="T7" fmla="*/ 570 h 570"/>
                  <a:gd name="T8" fmla="*/ 24 w 972"/>
                  <a:gd name="T9" fmla="*/ 570 h 570"/>
                  <a:gd name="T10" fmla="*/ 0 w 972"/>
                  <a:gd name="T11" fmla="*/ 542 h 570"/>
                  <a:gd name="T12" fmla="*/ 960 w 972"/>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972" h="570">
                    <a:moveTo>
                      <a:pt x="960" y="0"/>
                    </a:moveTo>
                    <a:lnTo>
                      <a:pt x="960" y="0"/>
                    </a:lnTo>
                    <a:lnTo>
                      <a:pt x="972" y="36"/>
                    </a:lnTo>
                    <a:lnTo>
                      <a:pt x="24" y="570"/>
                    </a:lnTo>
                    <a:lnTo>
                      <a:pt x="24" y="570"/>
                    </a:lnTo>
                    <a:lnTo>
                      <a:pt x="0" y="542"/>
                    </a:lnTo>
                    <a:lnTo>
                      <a:pt x="960" y="0"/>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89" name="Freeform 62"/>
              <p:cNvSpPr/>
              <p:nvPr>
                <p:custDataLst>
                  <p:tags r:id="rId77"/>
                </p:custDataLst>
              </p:nvPr>
            </p:nvSpPr>
            <p:spPr bwMode="auto">
              <a:xfrm>
                <a:off x="7218363" y="2496964"/>
                <a:ext cx="1463675" cy="1460500"/>
              </a:xfrm>
              <a:custGeom>
                <a:avLst/>
                <a:gdLst>
                  <a:gd name="T0" fmla="*/ 584 w 922"/>
                  <a:gd name="T1" fmla="*/ 18 h 920"/>
                  <a:gd name="T2" fmla="*/ 628 w 922"/>
                  <a:gd name="T3" fmla="*/ 32 h 920"/>
                  <a:gd name="T4" fmla="*/ 710 w 922"/>
                  <a:gd name="T5" fmla="*/ 74 h 920"/>
                  <a:gd name="T6" fmla="*/ 780 w 922"/>
                  <a:gd name="T7" fmla="*/ 130 h 920"/>
                  <a:gd name="T8" fmla="*/ 838 w 922"/>
                  <a:gd name="T9" fmla="*/ 196 h 920"/>
                  <a:gd name="T10" fmla="*/ 882 w 922"/>
                  <a:gd name="T11" fmla="*/ 274 h 920"/>
                  <a:gd name="T12" fmla="*/ 910 w 922"/>
                  <a:gd name="T13" fmla="*/ 358 h 920"/>
                  <a:gd name="T14" fmla="*/ 922 w 922"/>
                  <a:gd name="T15" fmla="*/ 446 h 920"/>
                  <a:gd name="T16" fmla="*/ 916 w 922"/>
                  <a:gd name="T17" fmla="*/ 538 h 920"/>
                  <a:gd name="T18" fmla="*/ 906 w 922"/>
                  <a:gd name="T19" fmla="*/ 584 h 920"/>
                  <a:gd name="T20" fmla="*/ 898 w 922"/>
                  <a:gd name="T21" fmla="*/ 606 h 920"/>
                  <a:gd name="T22" fmla="*/ 872 w 922"/>
                  <a:gd name="T23" fmla="*/ 670 h 920"/>
                  <a:gd name="T24" fmla="*/ 822 w 922"/>
                  <a:gd name="T25" fmla="*/ 746 h 920"/>
                  <a:gd name="T26" fmla="*/ 760 w 922"/>
                  <a:gd name="T27" fmla="*/ 810 h 920"/>
                  <a:gd name="T28" fmla="*/ 688 w 922"/>
                  <a:gd name="T29" fmla="*/ 862 h 920"/>
                  <a:gd name="T30" fmla="*/ 608 w 922"/>
                  <a:gd name="T31" fmla="*/ 898 h 920"/>
                  <a:gd name="T32" fmla="*/ 520 w 922"/>
                  <a:gd name="T33" fmla="*/ 918 h 920"/>
                  <a:gd name="T34" fmla="*/ 430 w 922"/>
                  <a:gd name="T35" fmla="*/ 920 h 920"/>
                  <a:gd name="T36" fmla="*/ 360 w 922"/>
                  <a:gd name="T37" fmla="*/ 910 h 920"/>
                  <a:gd name="T38" fmla="*/ 338 w 922"/>
                  <a:gd name="T39" fmla="*/ 904 h 920"/>
                  <a:gd name="T40" fmla="*/ 292 w 922"/>
                  <a:gd name="T41" fmla="*/ 890 h 920"/>
                  <a:gd name="T42" fmla="*/ 210 w 922"/>
                  <a:gd name="T43" fmla="*/ 848 h 920"/>
                  <a:gd name="T44" fmla="*/ 140 w 922"/>
                  <a:gd name="T45" fmla="*/ 792 h 920"/>
                  <a:gd name="T46" fmla="*/ 82 w 922"/>
                  <a:gd name="T47" fmla="*/ 724 h 920"/>
                  <a:gd name="T48" fmla="*/ 40 w 922"/>
                  <a:gd name="T49" fmla="*/ 648 h 920"/>
                  <a:gd name="T50" fmla="*/ 10 w 922"/>
                  <a:gd name="T51" fmla="*/ 564 h 920"/>
                  <a:gd name="T52" fmla="*/ 0 w 922"/>
                  <a:gd name="T53" fmla="*/ 476 h 920"/>
                  <a:gd name="T54" fmla="*/ 6 w 922"/>
                  <a:gd name="T55" fmla="*/ 384 h 920"/>
                  <a:gd name="T56" fmla="*/ 16 w 922"/>
                  <a:gd name="T57" fmla="*/ 338 h 920"/>
                  <a:gd name="T58" fmla="*/ 22 w 922"/>
                  <a:gd name="T59" fmla="*/ 316 h 920"/>
                  <a:gd name="T60" fmla="*/ 50 w 922"/>
                  <a:gd name="T61" fmla="*/ 252 h 920"/>
                  <a:gd name="T62" fmla="*/ 98 w 922"/>
                  <a:gd name="T63" fmla="*/ 176 h 920"/>
                  <a:gd name="T64" fmla="*/ 160 w 922"/>
                  <a:gd name="T65" fmla="*/ 112 h 920"/>
                  <a:gd name="T66" fmla="*/ 234 w 922"/>
                  <a:gd name="T67" fmla="*/ 60 h 920"/>
                  <a:gd name="T68" fmla="*/ 314 w 922"/>
                  <a:gd name="T69" fmla="*/ 24 h 920"/>
                  <a:gd name="T70" fmla="*/ 400 w 922"/>
                  <a:gd name="T71" fmla="*/ 4 h 920"/>
                  <a:gd name="T72" fmla="*/ 492 w 922"/>
                  <a:gd name="T73" fmla="*/ 2 h 920"/>
                  <a:gd name="T74" fmla="*/ 560 w 922"/>
                  <a:gd name="T75" fmla="*/ 12 h 920"/>
                  <a:gd name="T76" fmla="*/ 584 w 922"/>
                  <a:gd name="T77" fmla="*/ 1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2" h="920">
                    <a:moveTo>
                      <a:pt x="584" y="18"/>
                    </a:moveTo>
                    <a:lnTo>
                      <a:pt x="584" y="18"/>
                    </a:lnTo>
                    <a:lnTo>
                      <a:pt x="606" y="24"/>
                    </a:lnTo>
                    <a:lnTo>
                      <a:pt x="628" y="32"/>
                    </a:lnTo>
                    <a:lnTo>
                      <a:pt x="670" y="52"/>
                    </a:lnTo>
                    <a:lnTo>
                      <a:pt x="710" y="74"/>
                    </a:lnTo>
                    <a:lnTo>
                      <a:pt x="748" y="100"/>
                    </a:lnTo>
                    <a:lnTo>
                      <a:pt x="780" y="130"/>
                    </a:lnTo>
                    <a:lnTo>
                      <a:pt x="812" y="162"/>
                    </a:lnTo>
                    <a:lnTo>
                      <a:pt x="838" y="196"/>
                    </a:lnTo>
                    <a:lnTo>
                      <a:pt x="862" y="234"/>
                    </a:lnTo>
                    <a:lnTo>
                      <a:pt x="882" y="274"/>
                    </a:lnTo>
                    <a:lnTo>
                      <a:pt x="898" y="314"/>
                    </a:lnTo>
                    <a:lnTo>
                      <a:pt x="910" y="358"/>
                    </a:lnTo>
                    <a:lnTo>
                      <a:pt x="918" y="402"/>
                    </a:lnTo>
                    <a:lnTo>
                      <a:pt x="922" y="446"/>
                    </a:lnTo>
                    <a:lnTo>
                      <a:pt x="922" y="492"/>
                    </a:lnTo>
                    <a:lnTo>
                      <a:pt x="916" y="538"/>
                    </a:lnTo>
                    <a:lnTo>
                      <a:pt x="912" y="560"/>
                    </a:lnTo>
                    <a:lnTo>
                      <a:pt x="906" y="584"/>
                    </a:lnTo>
                    <a:lnTo>
                      <a:pt x="906" y="584"/>
                    </a:lnTo>
                    <a:lnTo>
                      <a:pt x="898" y="606"/>
                    </a:lnTo>
                    <a:lnTo>
                      <a:pt x="890" y="628"/>
                    </a:lnTo>
                    <a:lnTo>
                      <a:pt x="872" y="670"/>
                    </a:lnTo>
                    <a:lnTo>
                      <a:pt x="848" y="710"/>
                    </a:lnTo>
                    <a:lnTo>
                      <a:pt x="822" y="746"/>
                    </a:lnTo>
                    <a:lnTo>
                      <a:pt x="792" y="780"/>
                    </a:lnTo>
                    <a:lnTo>
                      <a:pt x="760" y="810"/>
                    </a:lnTo>
                    <a:lnTo>
                      <a:pt x="726" y="838"/>
                    </a:lnTo>
                    <a:lnTo>
                      <a:pt x="688" y="862"/>
                    </a:lnTo>
                    <a:lnTo>
                      <a:pt x="648" y="882"/>
                    </a:lnTo>
                    <a:lnTo>
                      <a:pt x="608" y="898"/>
                    </a:lnTo>
                    <a:lnTo>
                      <a:pt x="564" y="910"/>
                    </a:lnTo>
                    <a:lnTo>
                      <a:pt x="520" y="918"/>
                    </a:lnTo>
                    <a:lnTo>
                      <a:pt x="476" y="920"/>
                    </a:lnTo>
                    <a:lnTo>
                      <a:pt x="430" y="920"/>
                    </a:lnTo>
                    <a:lnTo>
                      <a:pt x="384" y="914"/>
                    </a:lnTo>
                    <a:lnTo>
                      <a:pt x="360" y="910"/>
                    </a:lnTo>
                    <a:lnTo>
                      <a:pt x="338" y="904"/>
                    </a:lnTo>
                    <a:lnTo>
                      <a:pt x="338" y="904"/>
                    </a:lnTo>
                    <a:lnTo>
                      <a:pt x="314" y="898"/>
                    </a:lnTo>
                    <a:lnTo>
                      <a:pt x="292" y="890"/>
                    </a:lnTo>
                    <a:lnTo>
                      <a:pt x="250" y="870"/>
                    </a:lnTo>
                    <a:lnTo>
                      <a:pt x="210" y="848"/>
                    </a:lnTo>
                    <a:lnTo>
                      <a:pt x="174" y="822"/>
                    </a:lnTo>
                    <a:lnTo>
                      <a:pt x="140" y="792"/>
                    </a:lnTo>
                    <a:lnTo>
                      <a:pt x="110" y="760"/>
                    </a:lnTo>
                    <a:lnTo>
                      <a:pt x="82" y="724"/>
                    </a:lnTo>
                    <a:lnTo>
                      <a:pt x="60" y="688"/>
                    </a:lnTo>
                    <a:lnTo>
                      <a:pt x="40" y="648"/>
                    </a:lnTo>
                    <a:lnTo>
                      <a:pt x="24" y="606"/>
                    </a:lnTo>
                    <a:lnTo>
                      <a:pt x="10" y="564"/>
                    </a:lnTo>
                    <a:lnTo>
                      <a:pt x="2" y="520"/>
                    </a:lnTo>
                    <a:lnTo>
                      <a:pt x="0" y="476"/>
                    </a:lnTo>
                    <a:lnTo>
                      <a:pt x="0" y="430"/>
                    </a:lnTo>
                    <a:lnTo>
                      <a:pt x="6" y="384"/>
                    </a:lnTo>
                    <a:lnTo>
                      <a:pt x="10" y="362"/>
                    </a:lnTo>
                    <a:lnTo>
                      <a:pt x="16" y="338"/>
                    </a:lnTo>
                    <a:lnTo>
                      <a:pt x="16" y="338"/>
                    </a:lnTo>
                    <a:lnTo>
                      <a:pt x="22" y="316"/>
                    </a:lnTo>
                    <a:lnTo>
                      <a:pt x="30" y="294"/>
                    </a:lnTo>
                    <a:lnTo>
                      <a:pt x="50" y="252"/>
                    </a:lnTo>
                    <a:lnTo>
                      <a:pt x="72" y="212"/>
                    </a:lnTo>
                    <a:lnTo>
                      <a:pt x="98" y="176"/>
                    </a:lnTo>
                    <a:lnTo>
                      <a:pt x="128" y="142"/>
                    </a:lnTo>
                    <a:lnTo>
                      <a:pt x="160" y="112"/>
                    </a:lnTo>
                    <a:lnTo>
                      <a:pt x="196" y="84"/>
                    </a:lnTo>
                    <a:lnTo>
                      <a:pt x="234" y="60"/>
                    </a:lnTo>
                    <a:lnTo>
                      <a:pt x="272" y="40"/>
                    </a:lnTo>
                    <a:lnTo>
                      <a:pt x="314" y="24"/>
                    </a:lnTo>
                    <a:lnTo>
                      <a:pt x="356" y="12"/>
                    </a:lnTo>
                    <a:lnTo>
                      <a:pt x="400" y="4"/>
                    </a:lnTo>
                    <a:lnTo>
                      <a:pt x="446" y="0"/>
                    </a:lnTo>
                    <a:lnTo>
                      <a:pt x="492" y="2"/>
                    </a:lnTo>
                    <a:lnTo>
                      <a:pt x="538" y="8"/>
                    </a:lnTo>
                    <a:lnTo>
                      <a:pt x="560" y="12"/>
                    </a:lnTo>
                    <a:lnTo>
                      <a:pt x="584" y="18"/>
                    </a:lnTo>
                    <a:lnTo>
                      <a:pt x="584" y="18"/>
                    </a:lnTo>
                    <a:close/>
                  </a:path>
                </a:pathLst>
              </a:custGeom>
              <a:solidFill>
                <a:srgbClr val="E9AB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90" name="Freeform 63"/>
              <p:cNvSpPr/>
              <p:nvPr>
                <p:custDataLst>
                  <p:tags r:id="rId78"/>
                </p:custDataLst>
              </p:nvPr>
            </p:nvSpPr>
            <p:spPr bwMode="auto">
              <a:xfrm>
                <a:off x="7240588" y="2563639"/>
                <a:ext cx="1441450" cy="1393825"/>
              </a:xfrm>
              <a:custGeom>
                <a:avLst/>
                <a:gdLst>
                  <a:gd name="T0" fmla="*/ 888 w 908"/>
                  <a:gd name="T1" fmla="*/ 282 h 878"/>
                  <a:gd name="T2" fmla="*/ 902 w 908"/>
                  <a:gd name="T3" fmla="*/ 344 h 878"/>
                  <a:gd name="T4" fmla="*/ 908 w 908"/>
                  <a:gd name="T5" fmla="*/ 410 h 878"/>
                  <a:gd name="T6" fmla="*/ 904 w 908"/>
                  <a:gd name="T7" fmla="*/ 476 h 878"/>
                  <a:gd name="T8" fmla="*/ 892 w 908"/>
                  <a:gd name="T9" fmla="*/ 542 h 878"/>
                  <a:gd name="T10" fmla="*/ 884 w 908"/>
                  <a:gd name="T11" fmla="*/ 564 h 878"/>
                  <a:gd name="T12" fmla="*/ 858 w 908"/>
                  <a:gd name="T13" fmla="*/ 628 h 878"/>
                  <a:gd name="T14" fmla="*/ 808 w 908"/>
                  <a:gd name="T15" fmla="*/ 704 h 878"/>
                  <a:gd name="T16" fmla="*/ 746 w 908"/>
                  <a:gd name="T17" fmla="*/ 768 h 878"/>
                  <a:gd name="T18" fmla="*/ 674 w 908"/>
                  <a:gd name="T19" fmla="*/ 820 h 878"/>
                  <a:gd name="T20" fmla="*/ 594 w 908"/>
                  <a:gd name="T21" fmla="*/ 856 h 878"/>
                  <a:gd name="T22" fmla="*/ 506 w 908"/>
                  <a:gd name="T23" fmla="*/ 876 h 878"/>
                  <a:gd name="T24" fmla="*/ 416 w 908"/>
                  <a:gd name="T25" fmla="*/ 878 h 878"/>
                  <a:gd name="T26" fmla="*/ 346 w 908"/>
                  <a:gd name="T27" fmla="*/ 868 h 878"/>
                  <a:gd name="T28" fmla="*/ 324 w 908"/>
                  <a:gd name="T29" fmla="*/ 862 h 878"/>
                  <a:gd name="T30" fmla="*/ 272 w 908"/>
                  <a:gd name="T31" fmla="*/ 844 h 878"/>
                  <a:gd name="T32" fmla="*/ 224 w 908"/>
                  <a:gd name="T33" fmla="*/ 822 h 878"/>
                  <a:gd name="T34" fmla="*/ 180 w 908"/>
                  <a:gd name="T35" fmla="*/ 794 h 878"/>
                  <a:gd name="T36" fmla="*/ 138 w 908"/>
                  <a:gd name="T37" fmla="*/ 762 h 878"/>
                  <a:gd name="T38" fmla="*/ 102 w 908"/>
                  <a:gd name="T39" fmla="*/ 726 h 878"/>
                  <a:gd name="T40" fmla="*/ 70 w 908"/>
                  <a:gd name="T41" fmla="*/ 686 h 878"/>
                  <a:gd name="T42" fmla="*/ 44 w 908"/>
                  <a:gd name="T43" fmla="*/ 642 h 878"/>
                  <a:gd name="T44" fmla="*/ 22 w 908"/>
                  <a:gd name="T45" fmla="*/ 596 h 878"/>
                  <a:gd name="T46" fmla="*/ 12 w 908"/>
                  <a:gd name="T47" fmla="*/ 566 h 878"/>
                  <a:gd name="T48" fmla="*/ 2 w 908"/>
                  <a:gd name="T49" fmla="*/ 502 h 878"/>
                  <a:gd name="T50" fmla="*/ 0 w 908"/>
                  <a:gd name="T51" fmla="*/ 436 h 878"/>
                  <a:gd name="T52" fmla="*/ 8 w 908"/>
                  <a:gd name="T53" fmla="*/ 370 h 878"/>
                  <a:gd name="T54" fmla="*/ 16 w 908"/>
                  <a:gd name="T55" fmla="*/ 336 h 878"/>
                  <a:gd name="T56" fmla="*/ 32 w 908"/>
                  <a:gd name="T57" fmla="*/ 292 h 878"/>
                  <a:gd name="T58" fmla="*/ 74 w 908"/>
                  <a:gd name="T59" fmla="*/ 210 h 878"/>
                  <a:gd name="T60" fmla="*/ 130 w 908"/>
                  <a:gd name="T61" fmla="*/ 140 h 878"/>
                  <a:gd name="T62" fmla="*/ 196 w 908"/>
                  <a:gd name="T63" fmla="*/ 82 h 878"/>
                  <a:gd name="T64" fmla="*/ 274 w 908"/>
                  <a:gd name="T65" fmla="*/ 40 h 878"/>
                  <a:gd name="T66" fmla="*/ 358 w 908"/>
                  <a:gd name="T67" fmla="*/ 12 h 878"/>
                  <a:gd name="T68" fmla="*/ 446 w 908"/>
                  <a:gd name="T69" fmla="*/ 0 h 878"/>
                  <a:gd name="T70" fmla="*/ 538 w 908"/>
                  <a:gd name="T71" fmla="*/ 6 h 878"/>
                  <a:gd name="T72" fmla="*/ 584 w 908"/>
                  <a:gd name="T73" fmla="*/ 16 h 878"/>
                  <a:gd name="T74" fmla="*/ 610 w 908"/>
                  <a:gd name="T75" fmla="*/ 24 h 878"/>
                  <a:gd name="T76" fmla="*/ 660 w 908"/>
                  <a:gd name="T77" fmla="*/ 44 h 878"/>
                  <a:gd name="T78" fmla="*/ 706 w 908"/>
                  <a:gd name="T79" fmla="*/ 70 h 878"/>
                  <a:gd name="T80" fmla="*/ 750 w 908"/>
                  <a:gd name="T81" fmla="*/ 100 h 878"/>
                  <a:gd name="T82" fmla="*/ 788 w 908"/>
                  <a:gd name="T83" fmla="*/ 134 h 878"/>
                  <a:gd name="T84" fmla="*/ 822 w 908"/>
                  <a:gd name="T85" fmla="*/ 172 h 878"/>
                  <a:gd name="T86" fmla="*/ 852 w 908"/>
                  <a:gd name="T87" fmla="*/ 214 h 878"/>
                  <a:gd name="T88" fmla="*/ 876 w 908"/>
                  <a:gd name="T89" fmla="*/ 258 h 878"/>
                  <a:gd name="T90" fmla="*/ 888 w 908"/>
                  <a:gd name="T91" fmla="*/ 2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8" h="878">
                    <a:moveTo>
                      <a:pt x="888" y="282"/>
                    </a:moveTo>
                    <a:lnTo>
                      <a:pt x="888" y="282"/>
                    </a:lnTo>
                    <a:lnTo>
                      <a:pt x="896" y="312"/>
                    </a:lnTo>
                    <a:lnTo>
                      <a:pt x="902" y="344"/>
                    </a:lnTo>
                    <a:lnTo>
                      <a:pt x="906" y="376"/>
                    </a:lnTo>
                    <a:lnTo>
                      <a:pt x="908" y="410"/>
                    </a:lnTo>
                    <a:lnTo>
                      <a:pt x="908" y="442"/>
                    </a:lnTo>
                    <a:lnTo>
                      <a:pt x="904" y="476"/>
                    </a:lnTo>
                    <a:lnTo>
                      <a:pt x="900" y="508"/>
                    </a:lnTo>
                    <a:lnTo>
                      <a:pt x="892" y="542"/>
                    </a:lnTo>
                    <a:lnTo>
                      <a:pt x="892" y="542"/>
                    </a:lnTo>
                    <a:lnTo>
                      <a:pt x="884" y="564"/>
                    </a:lnTo>
                    <a:lnTo>
                      <a:pt x="876" y="586"/>
                    </a:lnTo>
                    <a:lnTo>
                      <a:pt x="858" y="628"/>
                    </a:lnTo>
                    <a:lnTo>
                      <a:pt x="834" y="668"/>
                    </a:lnTo>
                    <a:lnTo>
                      <a:pt x="808" y="704"/>
                    </a:lnTo>
                    <a:lnTo>
                      <a:pt x="778" y="738"/>
                    </a:lnTo>
                    <a:lnTo>
                      <a:pt x="746" y="768"/>
                    </a:lnTo>
                    <a:lnTo>
                      <a:pt x="712" y="796"/>
                    </a:lnTo>
                    <a:lnTo>
                      <a:pt x="674" y="820"/>
                    </a:lnTo>
                    <a:lnTo>
                      <a:pt x="634" y="838"/>
                    </a:lnTo>
                    <a:lnTo>
                      <a:pt x="594" y="856"/>
                    </a:lnTo>
                    <a:lnTo>
                      <a:pt x="550" y="868"/>
                    </a:lnTo>
                    <a:lnTo>
                      <a:pt x="506" y="876"/>
                    </a:lnTo>
                    <a:lnTo>
                      <a:pt x="462" y="878"/>
                    </a:lnTo>
                    <a:lnTo>
                      <a:pt x="416" y="878"/>
                    </a:lnTo>
                    <a:lnTo>
                      <a:pt x="370" y="872"/>
                    </a:lnTo>
                    <a:lnTo>
                      <a:pt x="346" y="868"/>
                    </a:lnTo>
                    <a:lnTo>
                      <a:pt x="324" y="862"/>
                    </a:lnTo>
                    <a:lnTo>
                      <a:pt x="324" y="862"/>
                    </a:lnTo>
                    <a:lnTo>
                      <a:pt x="298" y="854"/>
                    </a:lnTo>
                    <a:lnTo>
                      <a:pt x="272" y="844"/>
                    </a:lnTo>
                    <a:lnTo>
                      <a:pt x="248" y="834"/>
                    </a:lnTo>
                    <a:lnTo>
                      <a:pt x="224" y="822"/>
                    </a:lnTo>
                    <a:lnTo>
                      <a:pt x="202" y="808"/>
                    </a:lnTo>
                    <a:lnTo>
                      <a:pt x="180" y="794"/>
                    </a:lnTo>
                    <a:lnTo>
                      <a:pt x="158" y="778"/>
                    </a:lnTo>
                    <a:lnTo>
                      <a:pt x="138" y="762"/>
                    </a:lnTo>
                    <a:lnTo>
                      <a:pt x="120" y="744"/>
                    </a:lnTo>
                    <a:lnTo>
                      <a:pt x="102" y="726"/>
                    </a:lnTo>
                    <a:lnTo>
                      <a:pt x="86" y="706"/>
                    </a:lnTo>
                    <a:lnTo>
                      <a:pt x="70" y="686"/>
                    </a:lnTo>
                    <a:lnTo>
                      <a:pt x="56" y="664"/>
                    </a:lnTo>
                    <a:lnTo>
                      <a:pt x="44" y="642"/>
                    </a:lnTo>
                    <a:lnTo>
                      <a:pt x="32" y="620"/>
                    </a:lnTo>
                    <a:lnTo>
                      <a:pt x="22" y="596"/>
                    </a:lnTo>
                    <a:lnTo>
                      <a:pt x="22" y="596"/>
                    </a:lnTo>
                    <a:lnTo>
                      <a:pt x="12" y="566"/>
                    </a:lnTo>
                    <a:lnTo>
                      <a:pt x="6" y="534"/>
                    </a:lnTo>
                    <a:lnTo>
                      <a:pt x="2" y="502"/>
                    </a:lnTo>
                    <a:lnTo>
                      <a:pt x="0" y="470"/>
                    </a:lnTo>
                    <a:lnTo>
                      <a:pt x="0" y="436"/>
                    </a:lnTo>
                    <a:lnTo>
                      <a:pt x="4" y="404"/>
                    </a:lnTo>
                    <a:lnTo>
                      <a:pt x="8" y="370"/>
                    </a:lnTo>
                    <a:lnTo>
                      <a:pt x="16" y="336"/>
                    </a:lnTo>
                    <a:lnTo>
                      <a:pt x="16" y="336"/>
                    </a:lnTo>
                    <a:lnTo>
                      <a:pt x="24" y="314"/>
                    </a:lnTo>
                    <a:lnTo>
                      <a:pt x="32" y="292"/>
                    </a:lnTo>
                    <a:lnTo>
                      <a:pt x="50" y="250"/>
                    </a:lnTo>
                    <a:lnTo>
                      <a:pt x="74" y="210"/>
                    </a:lnTo>
                    <a:lnTo>
                      <a:pt x="100" y="174"/>
                    </a:lnTo>
                    <a:lnTo>
                      <a:pt x="130" y="140"/>
                    </a:lnTo>
                    <a:lnTo>
                      <a:pt x="162" y="110"/>
                    </a:lnTo>
                    <a:lnTo>
                      <a:pt x="196" y="82"/>
                    </a:lnTo>
                    <a:lnTo>
                      <a:pt x="234" y="60"/>
                    </a:lnTo>
                    <a:lnTo>
                      <a:pt x="274" y="40"/>
                    </a:lnTo>
                    <a:lnTo>
                      <a:pt x="316" y="24"/>
                    </a:lnTo>
                    <a:lnTo>
                      <a:pt x="358" y="12"/>
                    </a:lnTo>
                    <a:lnTo>
                      <a:pt x="402" y="4"/>
                    </a:lnTo>
                    <a:lnTo>
                      <a:pt x="446" y="0"/>
                    </a:lnTo>
                    <a:lnTo>
                      <a:pt x="492" y="0"/>
                    </a:lnTo>
                    <a:lnTo>
                      <a:pt x="538" y="6"/>
                    </a:lnTo>
                    <a:lnTo>
                      <a:pt x="562" y="10"/>
                    </a:lnTo>
                    <a:lnTo>
                      <a:pt x="584" y="16"/>
                    </a:lnTo>
                    <a:lnTo>
                      <a:pt x="584" y="16"/>
                    </a:lnTo>
                    <a:lnTo>
                      <a:pt x="610" y="24"/>
                    </a:lnTo>
                    <a:lnTo>
                      <a:pt x="636" y="34"/>
                    </a:lnTo>
                    <a:lnTo>
                      <a:pt x="660" y="44"/>
                    </a:lnTo>
                    <a:lnTo>
                      <a:pt x="684" y="56"/>
                    </a:lnTo>
                    <a:lnTo>
                      <a:pt x="706" y="70"/>
                    </a:lnTo>
                    <a:lnTo>
                      <a:pt x="728" y="84"/>
                    </a:lnTo>
                    <a:lnTo>
                      <a:pt x="750" y="100"/>
                    </a:lnTo>
                    <a:lnTo>
                      <a:pt x="770" y="116"/>
                    </a:lnTo>
                    <a:lnTo>
                      <a:pt x="788" y="134"/>
                    </a:lnTo>
                    <a:lnTo>
                      <a:pt x="806" y="154"/>
                    </a:lnTo>
                    <a:lnTo>
                      <a:pt x="822" y="172"/>
                    </a:lnTo>
                    <a:lnTo>
                      <a:pt x="838" y="192"/>
                    </a:lnTo>
                    <a:lnTo>
                      <a:pt x="852" y="214"/>
                    </a:lnTo>
                    <a:lnTo>
                      <a:pt x="864" y="236"/>
                    </a:lnTo>
                    <a:lnTo>
                      <a:pt x="876" y="258"/>
                    </a:lnTo>
                    <a:lnTo>
                      <a:pt x="888" y="282"/>
                    </a:lnTo>
                    <a:lnTo>
                      <a:pt x="888" y="282"/>
                    </a:lnTo>
                    <a:close/>
                  </a:path>
                </a:pathLst>
              </a:custGeom>
              <a:solidFill>
                <a:srgbClr val="FAD0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91" name="Freeform 64"/>
              <p:cNvSpPr/>
              <p:nvPr>
                <p:custDataLst>
                  <p:tags r:id="rId79"/>
                </p:custDataLst>
              </p:nvPr>
            </p:nvSpPr>
            <p:spPr bwMode="auto">
              <a:xfrm>
                <a:off x="7354888" y="2563639"/>
                <a:ext cx="596900" cy="336550"/>
              </a:xfrm>
              <a:custGeom>
                <a:avLst/>
                <a:gdLst>
                  <a:gd name="T0" fmla="*/ 0 w 376"/>
                  <a:gd name="T1" fmla="*/ 212 h 212"/>
                  <a:gd name="T2" fmla="*/ 0 w 376"/>
                  <a:gd name="T3" fmla="*/ 212 h 212"/>
                  <a:gd name="T4" fmla="*/ 16 w 376"/>
                  <a:gd name="T5" fmla="*/ 188 h 212"/>
                  <a:gd name="T6" fmla="*/ 34 w 376"/>
                  <a:gd name="T7" fmla="*/ 166 h 212"/>
                  <a:gd name="T8" fmla="*/ 52 w 376"/>
                  <a:gd name="T9" fmla="*/ 146 h 212"/>
                  <a:gd name="T10" fmla="*/ 72 w 376"/>
                  <a:gd name="T11" fmla="*/ 126 h 212"/>
                  <a:gd name="T12" fmla="*/ 94 w 376"/>
                  <a:gd name="T13" fmla="*/ 106 h 212"/>
                  <a:gd name="T14" fmla="*/ 116 w 376"/>
                  <a:gd name="T15" fmla="*/ 90 h 212"/>
                  <a:gd name="T16" fmla="*/ 138 w 376"/>
                  <a:gd name="T17" fmla="*/ 74 h 212"/>
                  <a:gd name="T18" fmla="*/ 162 w 376"/>
                  <a:gd name="T19" fmla="*/ 60 h 212"/>
                  <a:gd name="T20" fmla="*/ 186 w 376"/>
                  <a:gd name="T21" fmla="*/ 46 h 212"/>
                  <a:gd name="T22" fmla="*/ 212 w 376"/>
                  <a:gd name="T23" fmla="*/ 34 h 212"/>
                  <a:gd name="T24" fmla="*/ 238 w 376"/>
                  <a:gd name="T25" fmla="*/ 26 h 212"/>
                  <a:gd name="T26" fmla="*/ 264 w 376"/>
                  <a:gd name="T27" fmla="*/ 16 h 212"/>
                  <a:gd name="T28" fmla="*/ 292 w 376"/>
                  <a:gd name="T29" fmla="*/ 10 h 212"/>
                  <a:gd name="T30" fmla="*/ 320 w 376"/>
                  <a:gd name="T31" fmla="*/ 4 h 212"/>
                  <a:gd name="T32" fmla="*/ 348 w 376"/>
                  <a:gd name="T33" fmla="*/ 2 h 212"/>
                  <a:gd name="T34" fmla="*/ 376 w 376"/>
                  <a:gd name="T35" fmla="*/ 0 h 212"/>
                  <a:gd name="T36" fmla="*/ 0 w 376"/>
                  <a:gd name="T3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212">
                    <a:moveTo>
                      <a:pt x="0" y="212"/>
                    </a:moveTo>
                    <a:lnTo>
                      <a:pt x="0" y="212"/>
                    </a:lnTo>
                    <a:lnTo>
                      <a:pt x="16" y="188"/>
                    </a:lnTo>
                    <a:lnTo>
                      <a:pt x="34" y="166"/>
                    </a:lnTo>
                    <a:lnTo>
                      <a:pt x="52" y="146"/>
                    </a:lnTo>
                    <a:lnTo>
                      <a:pt x="72" y="126"/>
                    </a:lnTo>
                    <a:lnTo>
                      <a:pt x="94" y="106"/>
                    </a:lnTo>
                    <a:lnTo>
                      <a:pt x="116" y="90"/>
                    </a:lnTo>
                    <a:lnTo>
                      <a:pt x="138" y="74"/>
                    </a:lnTo>
                    <a:lnTo>
                      <a:pt x="162" y="60"/>
                    </a:lnTo>
                    <a:lnTo>
                      <a:pt x="186" y="46"/>
                    </a:lnTo>
                    <a:lnTo>
                      <a:pt x="212" y="34"/>
                    </a:lnTo>
                    <a:lnTo>
                      <a:pt x="238" y="26"/>
                    </a:lnTo>
                    <a:lnTo>
                      <a:pt x="264" y="16"/>
                    </a:lnTo>
                    <a:lnTo>
                      <a:pt x="292" y="10"/>
                    </a:lnTo>
                    <a:lnTo>
                      <a:pt x="320" y="4"/>
                    </a:lnTo>
                    <a:lnTo>
                      <a:pt x="348" y="2"/>
                    </a:lnTo>
                    <a:lnTo>
                      <a:pt x="376" y="0"/>
                    </a:lnTo>
                    <a:lnTo>
                      <a:pt x="0" y="212"/>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92" name="Freeform 65"/>
              <p:cNvSpPr/>
              <p:nvPr>
                <p:custDataLst>
                  <p:tags r:id="rId80"/>
                </p:custDataLst>
              </p:nvPr>
            </p:nvSpPr>
            <p:spPr bwMode="auto">
              <a:xfrm>
                <a:off x="7250113" y="2592214"/>
                <a:ext cx="996950" cy="587375"/>
              </a:xfrm>
              <a:custGeom>
                <a:avLst/>
                <a:gdLst>
                  <a:gd name="T0" fmla="*/ 0 w 628"/>
                  <a:gd name="T1" fmla="*/ 370 h 370"/>
                  <a:gd name="T2" fmla="*/ 0 w 628"/>
                  <a:gd name="T3" fmla="*/ 370 h 370"/>
                  <a:gd name="T4" fmla="*/ 4 w 628"/>
                  <a:gd name="T5" fmla="*/ 346 h 370"/>
                  <a:gd name="T6" fmla="*/ 10 w 628"/>
                  <a:gd name="T7" fmla="*/ 322 h 370"/>
                  <a:gd name="T8" fmla="*/ 582 w 628"/>
                  <a:gd name="T9" fmla="*/ 0 h 370"/>
                  <a:gd name="T10" fmla="*/ 582 w 628"/>
                  <a:gd name="T11" fmla="*/ 0 h 370"/>
                  <a:gd name="T12" fmla="*/ 604 w 628"/>
                  <a:gd name="T13" fmla="*/ 6 h 370"/>
                  <a:gd name="T14" fmla="*/ 628 w 628"/>
                  <a:gd name="T15" fmla="*/ 14 h 370"/>
                  <a:gd name="T16" fmla="*/ 0 w 628"/>
                  <a:gd name="T17"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370">
                    <a:moveTo>
                      <a:pt x="0" y="370"/>
                    </a:moveTo>
                    <a:lnTo>
                      <a:pt x="0" y="370"/>
                    </a:lnTo>
                    <a:lnTo>
                      <a:pt x="4" y="346"/>
                    </a:lnTo>
                    <a:lnTo>
                      <a:pt x="10" y="322"/>
                    </a:lnTo>
                    <a:lnTo>
                      <a:pt x="582" y="0"/>
                    </a:lnTo>
                    <a:lnTo>
                      <a:pt x="582" y="0"/>
                    </a:lnTo>
                    <a:lnTo>
                      <a:pt x="604" y="6"/>
                    </a:lnTo>
                    <a:lnTo>
                      <a:pt x="628" y="14"/>
                    </a:lnTo>
                    <a:lnTo>
                      <a:pt x="0" y="370"/>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93" name="Freeform 66"/>
              <p:cNvSpPr/>
              <p:nvPr>
                <p:custDataLst>
                  <p:tags r:id="rId81"/>
                </p:custDataLst>
              </p:nvPr>
            </p:nvSpPr>
            <p:spPr bwMode="auto">
              <a:xfrm>
                <a:off x="7415213" y="3027189"/>
                <a:ext cx="1254125" cy="742950"/>
              </a:xfrm>
              <a:custGeom>
                <a:avLst/>
                <a:gdLst>
                  <a:gd name="T0" fmla="*/ 780 w 790"/>
                  <a:gd name="T1" fmla="*/ 0 h 468"/>
                  <a:gd name="T2" fmla="*/ 780 w 790"/>
                  <a:gd name="T3" fmla="*/ 0 h 468"/>
                  <a:gd name="T4" fmla="*/ 790 w 790"/>
                  <a:gd name="T5" fmla="*/ 38 h 468"/>
                  <a:gd name="T6" fmla="*/ 26 w 790"/>
                  <a:gd name="T7" fmla="*/ 468 h 468"/>
                  <a:gd name="T8" fmla="*/ 26 w 790"/>
                  <a:gd name="T9" fmla="*/ 468 h 468"/>
                  <a:gd name="T10" fmla="*/ 0 w 790"/>
                  <a:gd name="T11" fmla="*/ 442 h 468"/>
                  <a:gd name="T12" fmla="*/ 780 w 790"/>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790" h="468">
                    <a:moveTo>
                      <a:pt x="780" y="0"/>
                    </a:moveTo>
                    <a:lnTo>
                      <a:pt x="780" y="0"/>
                    </a:lnTo>
                    <a:lnTo>
                      <a:pt x="790" y="38"/>
                    </a:lnTo>
                    <a:lnTo>
                      <a:pt x="26" y="468"/>
                    </a:lnTo>
                    <a:lnTo>
                      <a:pt x="26" y="468"/>
                    </a:lnTo>
                    <a:lnTo>
                      <a:pt x="0" y="442"/>
                    </a:lnTo>
                    <a:lnTo>
                      <a:pt x="780" y="0"/>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94" name="Freeform 67"/>
              <p:cNvSpPr>
                <a:spLocks noEditPoints="1"/>
              </p:cNvSpPr>
              <p:nvPr>
                <p:custDataLst>
                  <p:tags r:id="rId82"/>
                </p:custDataLst>
              </p:nvPr>
            </p:nvSpPr>
            <p:spPr bwMode="auto">
              <a:xfrm>
                <a:off x="7094538" y="2376314"/>
                <a:ext cx="1708150" cy="1704975"/>
              </a:xfrm>
              <a:custGeom>
                <a:avLst/>
                <a:gdLst>
                  <a:gd name="T0" fmla="*/ 734 w 1076"/>
                  <a:gd name="T1" fmla="*/ 36 h 1074"/>
                  <a:gd name="T2" fmla="*/ 830 w 1076"/>
                  <a:gd name="T3" fmla="*/ 86 h 1074"/>
                  <a:gd name="T4" fmla="*/ 912 w 1076"/>
                  <a:gd name="T5" fmla="*/ 150 h 1074"/>
                  <a:gd name="T6" fmla="*/ 980 w 1076"/>
                  <a:gd name="T7" fmla="*/ 228 h 1074"/>
                  <a:gd name="T8" fmla="*/ 1030 w 1076"/>
                  <a:gd name="T9" fmla="*/ 318 h 1074"/>
                  <a:gd name="T10" fmla="*/ 1064 w 1076"/>
                  <a:gd name="T11" fmla="*/ 416 h 1074"/>
                  <a:gd name="T12" fmla="*/ 1076 w 1076"/>
                  <a:gd name="T13" fmla="*/ 520 h 1074"/>
                  <a:gd name="T14" fmla="*/ 1070 w 1076"/>
                  <a:gd name="T15" fmla="*/ 626 h 1074"/>
                  <a:gd name="T16" fmla="*/ 1050 w 1076"/>
                  <a:gd name="T17" fmla="*/ 706 h 1074"/>
                  <a:gd name="T18" fmla="*/ 1006 w 1076"/>
                  <a:gd name="T19" fmla="*/ 804 h 1074"/>
                  <a:gd name="T20" fmla="*/ 944 w 1076"/>
                  <a:gd name="T21" fmla="*/ 890 h 1074"/>
                  <a:gd name="T22" fmla="*/ 868 w 1076"/>
                  <a:gd name="T23" fmla="*/ 962 h 1074"/>
                  <a:gd name="T24" fmla="*/ 782 w 1076"/>
                  <a:gd name="T25" fmla="*/ 1016 h 1074"/>
                  <a:gd name="T26" fmla="*/ 684 w 1076"/>
                  <a:gd name="T27" fmla="*/ 1054 h 1074"/>
                  <a:gd name="T28" fmla="*/ 582 w 1076"/>
                  <a:gd name="T29" fmla="*/ 1072 h 1074"/>
                  <a:gd name="T30" fmla="*/ 476 w 1076"/>
                  <a:gd name="T31" fmla="*/ 1070 h 1074"/>
                  <a:gd name="T32" fmla="*/ 394 w 1076"/>
                  <a:gd name="T33" fmla="*/ 1054 h 1074"/>
                  <a:gd name="T34" fmla="*/ 294 w 1076"/>
                  <a:gd name="T35" fmla="*/ 1014 h 1074"/>
                  <a:gd name="T36" fmla="*/ 204 w 1076"/>
                  <a:gd name="T37" fmla="*/ 958 h 1074"/>
                  <a:gd name="T38" fmla="*/ 130 w 1076"/>
                  <a:gd name="T39" fmla="*/ 886 h 1074"/>
                  <a:gd name="T40" fmla="*/ 70 w 1076"/>
                  <a:gd name="T41" fmla="*/ 802 h 1074"/>
                  <a:gd name="T42" fmla="*/ 28 w 1076"/>
                  <a:gd name="T43" fmla="*/ 708 h 1074"/>
                  <a:gd name="T44" fmla="*/ 4 w 1076"/>
                  <a:gd name="T45" fmla="*/ 606 h 1074"/>
                  <a:gd name="T46" fmla="*/ 2 w 1076"/>
                  <a:gd name="T47" fmla="*/ 500 h 1074"/>
                  <a:gd name="T48" fmla="*/ 20 w 1076"/>
                  <a:gd name="T49" fmla="*/ 394 h 1074"/>
                  <a:gd name="T50" fmla="*/ 48 w 1076"/>
                  <a:gd name="T51" fmla="*/ 316 h 1074"/>
                  <a:gd name="T52" fmla="*/ 100 w 1076"/>
                  <a:gd name="T53" fmla="*/ 224 h 1074"/>
                  <a:gd name="T54" fmla="*/ 170 w 1076"/>
                  <a:gd name="T55" fmla="*/ 146 h 1074"/>
                  <a:gd name="T56" fmla="*/ 252 w 1076"/>
                  <a:gd name="T57" fmla="*/ 84 h 1074"/>
                  <a:gd name="T58" fmla="*/ 344 w 1076"/>
                  <a:gd name="T59" fmla="*/ 36 h 1074"/>
                  <a:gd name="T60" fmla="*/ 444 w 1076"/>
                  <a:gd name="T61" fmla="*/ 8 h 1074"/>
                  <a:gd name="T62" fmla="*/ 548 w 1076"/>
                  <a:gd name="T63" fmla="*/ 0 h 1074"/>
                  <a:gd name="T64" fmla="*/ 656 w 1076"/>
                  <a:gd name="T65" fmla="*/ 12 h 1074"/>
                  <a:gd name="T66" fmla="*/ 678 w 1076"/>
                  <a:gd name="T67" fmla="*/ 38 h 1074"/>
                  <a:gd name="T68" fmla="*/ 574 w 1076"/>
                  <a:gd name="T69" fmla="*/ 20 h 1074"/>
                  <a:gd name="T70" fmla="*/ 472 w 1076"/>
                  <a:gd name="T71" fmla="*/ 22 h 1074"/>
                  <a:gd name="T72" fmla="*/ 374 w 1076"/>
                  <a:gd name="T73" fmla="*/ 46 h 1074"/>
                  <a:gd name="T74" fmla="*/ 200 w 1076"/>
                  <a:gd name="T75" fmla="*/ 142 h 1074"/>
                  <a:gd name="T76" fmla="*/ 130 w 1076"/>
                  <a:gd name="T77" fmla="*/ 214 h 1074"/>
                  <a:gd name="T78" fmla="*/ 76 w 1076"/>
                  <a:gd name="T79" fmla="*/ 300 h 1074"/>
                  <a:gd name="T80" fmla="*/ 38 w 1076"/>
                  <a:gd name="T81" fmla="*/ 398 h 1074"/>
                  <a:gd name="T82" fmla="*/ 22 w 1076"/>
                  <a:gd name="T83" fmla="*/ 476 h 1074"/>
                  <a:gd name="T84" fmla="*/ 20 w 1076"/>
                  <a:gd name="T85" fmla="*/ 578 h 1074"/>
                  <a:gd name="T86" fmla="*/ 38 w 1076"/>
                  <a:gd name="T87" fmla="*/ 678 h 1074"/>
                  <a:gd name="T88" fmla="*/ 112 w 1076"/>
                  <a:gd name="T89" fmla="*/ 834 h 1074"/>
                  <a:gd name="T90" fmla="*/ 196 w 1076"/>
                  <a:gd name="T91" fmla="*/ 928 h 1074"/>
                  <a:gd name="T92" fmla="*/ 280 w 1076"/>
                  <a:gd name="T93" fmla="*/ 986 h 1074"/>
                  <a:gd name="T94" fmla="*/ 374 w 1076"/>
                  <a:gd name="T95" fmla="*/ 1028 h 1074"/>
                  <a:gd name="T96" fmla="*/ 452 w 1076"/>
                  <a:gd name="T97" fmla="*/ 1048 h 1074"/>
                  <a:gd name="T98" fmla="*/ 556 w 1076"/>
                  <a:gd name="T99" fmla="*/ 1056 h 1074"/>
                  <a:gd name="T100" fmla="*/ 656 w 1076"/>
                  <a:gd name="T101" fmla="*/ 1042 h 1074"/>
                  <a:gd name="T102" fmla="*/ 794 w 1076"/>
                  <a:gd name="T103" fmla="*/ 988 h 1074"/>
                  <a:gd name="T104" fmla="*/ 914 w 1076"/>
                  <a:gd name="T105" fmla="*/ 896 h 1074"/>
                  <a:gd name="T106" fmla="*/ 976 w 1076"/>
                  <a:gd name="T107" fmla="*/ 818 h 1074"/>
                  <a:gd name="T108" fmla="*/ 1022 w 1076"/>
                  <a:gd name="T109" fmla="*/ 726 h 1074"/>
                  <a:gd name="T110" fmla="*/ 1046 w 1076"/>
                  <a:gd name="T111" fmla="*/ 650 h 1074"/>
                  <a:gd name="T112" fmla="*/ 1058 w 1076"/>
                  <a:gd name="T113" fmla="*/ 546 h 1074"/>
                  <a:gd name="T114" fmla="*/ 1050 w 1076"/>
                  <a:gd name="T115" fmla="*/ 444 h 1074"/>
                  <a:gd name="T116" fmla="*/ 1014 w 1076"/>
                  <a:gd name="T117" fmla="*/ 326 h 1074"/>
                  <a:gd name="T118" fmla="*/ 918 w 1076"/>
                  <a:gd name="T119" fmla="*/ 182 h 1074"/>
                  <a:gd name="T120" fmla="*/ 842 w 1076"/>
                  <a:gd name="T121" fmla="*/ 116 h 1074"/>
                  <a:gd name="T122" fmla="*/ 752 w 1076"/>
                  <a:gd name="T123" fmla="*/ 64 h 1074"/>
                  <a:gd name="T124" fmla="*/ 678 w 1076"/>
                  <a:gd name="T125" fmla="*/ 38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6" h="1074">
                    <a:moveTo>
                      <a:pt x="682" y="20"/>
                    </a:moveTo>
                    <a:lnTo>
                      <a:pt x="682" y="20"/>
                    </a:lnTo>
                    <a:lnTo>
                      <a:pt x="708" y="28"/>
                    </a:lnTo>
                    <a:lnTo>
                      <a:pt x="734" y="36"/>
                    </a:lnTo>
                    <a:lnTo>
                      <a:pt x="760" y="48"/>
                    </a:lnTo>
                    <a:lnTo>
                      <a:pt x="784" y="58"/>
                    </a:lnTo>
                    <a:lnTo>
                      <a:pt x="808" y="72"/>
                    </a:lnTo>
                    <a:lnTo>
                      <a:pt x="830" y="86"/>
                    </a:lnTo>
                    <a:lnTo>
                      <a:pt x="852" y="100"/>
                    </a:lnTo>
                    <a:lnTo>
                      <a:pt x="872" y="116"/>
                    </a:lnTo>
                    <a:lnTo>
                      <a:pt x="892" y="132"/>
                    </a:lnTo>
                    <a:lnTo>
                      <a:pt x="912" y="150"/>
                    </a:lnTo>
                    <a:lnTo>
                      <a:pt x="930" y="168"/>
                    </a:lnTo>
                    <a:lnTo>
                      <a:pt x="948" y="188"/>
                    </a:lnTo>
                    <a:lnTo>
                      <a:pt x="964" y="208"/>
                    </a:lnTo>
                    <a:lnTo>
                      <a:pt x="980" y="228"/>
                    </a:lnTo>
                    <a:lnTo>
                      <a:pt x="994" y="250"/>
                    </a:lnTo>
                    <a:lnTo>
                      <a:pt x="1006" y="272"/>
                    </a:lnTo>
                    <a:lnTo>
                      <a:pt x="1020" y="296"/>
                    </a:lnTo>
                    <a:lnTo>
                      <a:pt x="1030" y="318"/>
                    </a:lnTo>
                    <a:lnTo>
                      <a:pt x="1040" y="342"/>
                    </a:lnTo>
                    <a:lnTo>
                      <a:pt x="1050" y="366"/>
                    </a:lnTo>
                    <a:lnTo>
                      <a:pt x="1056" y="392"/>
                    </a:lnTo>
                    <a:lnTo>
                      <a:pt x="1064" y="416"/>
                    </a:lnTo>
                    <a:lnTo>
                      <a:pt x="1068" y="442"/>
                    </a:lnTo>
                    <a:lnTo>
                      <a:pt x="1072" y="468"/>
                    </a:lnTo>
                    <a:lnTo>
                      <a:pt x="1076" y="494"/>
                    </a:lnTo>
                    <a:lnTo>
                      <a:pt x="1076" y="520"/>
                    </a:lnTo>
                    <a:lnTo>
                      <a:pt x="1076" y="546"/>
                    </a:lnTo>
                    <a:lnTo>
                      <a:pt x="1076" y="572"/>
                    </a:lnTo>
                    <a:lnTo>
                      <a:pt x="1074" y="600"/>
                    </a:lnTo>
                    <a:lnTo>
                      <a:pt x="1070" y="626"/>
                    </a:lnTo>
                    <a:lnTo>
                      <a:pt x="1064" y="654"/>
                    </a:lnTo>
                    <a:lnTo>
                      <a:pt x="1058" y="680"/>
                    </a:lnTo>
                    <a:lnTo>
                      <a:pt x="1058" y="680"/>
                    </a:lnTo>
                    <a:lnTo>
                      <a:pt x="1050" y="706"/>
                    </a:lnTo>
                    <a:lnTo>
                      <a:pt x="1040" y="732"/>
                    </a:lnTo>
                    <a:lnTo>
                      <a:pt x="1030" y="758"/>
                    </a:lnTo>
                    <a:lnTo>
                      <a:pt x="1018" y="782"/>
                    </a:lnTo>
                    <a:lnTo>
                      <a:pt x="1006" y="804"/>
                    </a:lnTo>
                    <a:lnTo>
                      <a:pt x="992" y="828"/>
                    </a:lnTo>
                    <a:lnTo>
                      <a:pt x="976" y="850"/>
                    </a:lnTo>
                    <a:lnTo>
                      <a:pt x="960" y="870"/>
                    </a:lnTo>
                    <a:lnTo>
                      <a:pt x="944" y="890"/>
                    </a:lnTo>
                    <a:lnTo>
                      <a:pt x="926" y="910"/>
                    </a:lnTo>
                    <a:lnTo>
                      <a:pt x="908" y="928"/>
                    </a:lnTo>
                    <a:lnTo>
                      <a:pt x="888" y="944"/>
                    </a:lnTo>
                    <a:lnTo>
                      <a:pt x="868" y="962"/>
                    </a:lnTo>
                    <a:lnTo>
                      <a:pt x="848" y="976"/>
                    </a:lnTo>
                    <a:lnTo>
                      <a:pt x="826" y="990"/>
                    </a:lnTo>
                    <a:lnTo>
                      <a:pt x="804" y="1004"/>
                    </a:lnTo>
                    <a:lnTo>
                      <a:pt x="782" y="1016"/>
                    </a:lnTo>
                    <a:lnTo>
                      <a:pt x="758" y="1028"/>
                    </a:lnTo>
                    <a:lnTo>
                      <a:pt x="734" y="1036"/>
                    </a:lnTo>
                    <a:lnTo>
                      <a:pt x="710" y="1046"/>
                    </a:lnTo>
                    <a:lnTo>
                      <a:pt x="684" y="1054"/>
                    </a:lnTo>
                    <a:lnTo>
                      <a:pt x="660" y="1060"/>
                    </a:lnTo>
                    <a:lnTo>
                      <a:pt x="634" y="1066"/>
                    </a:lnTo>
                    <a:lnTo>
                      <a:pt x="608" y="1070"/>
                    </a:lnTo>
                    <a:lnTo>
                      <a:pt x="582" y="1072"/>
                    </a:lnTo>
                    <a:lnTo>
                      <a:pt x="556" y="1074"/>
                    </a:lnTo>
                    <a:lnTo>
                      <a:pt x="530" y="1074"/>
                    </a:lnTo>
                    <a:lnTo>
                      <a:pt x="502" y="1072"/>
                    </a:lnTo>
                    <a:lnTo>
                      <a:pt x="476" y="1070"/>
                    </a:lnTo>
                    <a:lnTo>
                      <a:pt x="448" y="1066"/>
                    </a:lnTo>
                    <a:lnTo>
                      <a:pt x="422" y="1060"/>
                    </a:lnTo>
                    <a:lnTo>
                      <a:pt x="394" y="1054"/>
                    </a:lnTo>
                    <a:lnTo>
                      <a:pt x="394" y="1054"/>
                    </a:lnTo>
                    <a:lnTo>
                      <a:pt x="368" y="1046"/>
                    </a:lnTo>
                    <a:lnTo>
                      <a:pt x="342" y="1036"/>
                    </a:lnTo>
                    <a:lnTo>
                      <a:pt x="318" y="1026"/>
                    </a:lnTo>
                    <a:lnTo>
                      <a:pt x="294" y="1014"/>
                    </a:lnTo>
                    <a:lnTo>
                      <a:pt x="270" y="1002"/>
                    </a:lnTo>
                    <a:lnTo>
                      <a:pt x="248" y="988"/>
                    </a:lnTo>
                    <a:lnTo>
                      <a:pt x="226" y="974"/>
                    </a:lnTo>
                    <a:lnTo>
                      <a:pt x="204" y="958"/>
                    </a:lnTo>
                    <a:lnTo>
                      <a:pt x="184" y="942"/>
                    </a:lnTo>
                    <a:lnTo>
                      <a:pt x="166" y="924"/>
                    </a:lnTo>
                    <a:lnTo>
                      <a:pt x="146" y="904"/>
                    </a:lnTo>
                    <a:lnTo>
                      <a:pt x="130" y="886"/>
                    </a:lnTo>
                    <a:lnTo>
                      <a:pt x="114" y="866"/>
                    </a:lnTo>
                    <a:lnTo>
                      <a:pt x="98" y="844"/>
                    </a:lnTo>
                    <a:lnTo>
                      <a:pt x="84" y="824"/>
                    </a:lnTo>
                    <a:lnTo>
                      <a:pt x="70" y="802"/>
                    </a:lnTo>
                    <a:lnTo>
                      <a:pt x="58" y="778"/>
                    </a:lnTo>
                    <a:lnTo>
                      <a:pt x="46" y="756"/>
                    </a:lnTo>
                    <a:lnTo>
                      <a:pt x="36" y="732"/>
                    </a:lnTo>
                    <a:lnTo>
                      <a:pt x="28" y="708"/>
                    </a:lnTo>
                    <a:lnTo>
                      <a:pt x="20" y="682"/>
                    </a:lnTo>
                    <a:lnTo>
                      <a:pt x="14" y="658"/>
                    </a:lnTo>
                    <a:lnTo>
                      <a:pt x="8" y="632"/>
                    </a:lnTo>
                    <a:lnTo>
                      <a:pt x="4" y="606"/>
                    </a:lnTo>
                    <a:lnTo>
                      <a:pt x="2" y="580"/>
                    </a:lnTo>
                    <a:lnTo>
                      <a:pt x="0" y="554"/>
                    </a:lnTo>
                    <a:lnTo>
                      <a:pt x="0" y="528"/>
                    </a:lnTo>
                    <a:lnTo>
                      <a:pt x="2" y="500"/>
                    </a:lnTo>
                    <a:lnTo>
                      <a:pt x="4" y="474"/>
                    </a:lnTo>
                    <a:lnTo>
                      <a:pt x="8" y="448"/>
                    </a:lnTo>
                    <a:lnTo>
                      <a:pt x="14" y="420"/>
                    </a:lnTo>
                    <a:lnTo>
                      <a:pt x="20" y="394"/>
                    </a:lnTo>
                    <a:lnTo>
                      <a:pt x="20" y="394"/>
                    </a:lnTo>
                    <a:lnTo>
                      <a:pt x="28" y="368"/>
                    </a:lnTo>
                    <a:lnTo>
                      <a:pt x="38" y="342"/>
                    </a:lnTo>
                    <a:lnTo>
                      <a:pt x="48" y="316"/>
                    </a:lnTo>
                    <a:lnTo>
                      <a:pt x="60" y="292"/>
                    </a:lnTo>
                    <a:lnTo>
                      <a:pt x="72" y="268"/>
                    </a:lnTo>
                    <a:lnTo>
                      <a:pt x="86" y="246"/>
                    </a:lnTo>
                    <a:lnTo>
                      <a:pt x="100" y="224"/>
                    </a:lnTo>
                    <a:lnTo>
                      <a:pt x="116" y="204"/>
                    </a:lnTo>
                    <a:lnTo>
                      <a:pt x="134" y="184"/>
                    </a:lnTo>
                    <a:lnTo>
                      <a:pt x="150" y="164"/>
                    </a:lnTo>
                    <a:lnTo>
                      <a:pt x="170" y="146"/>
                    </a:lnTo>
                    <a:lnTo>
                      <a:pt x="188" y="128"/>
                    </a:lnTo>
                    <a:lnTo>
                      <a:pt x="208" y="112"/>
                    </a:lnTo>
                    <a:lnTo>
                      <a:pt x="230" y="98"/>
                    </a:lnTo>
                    <a:lnTo>
                      <a:pt x="252" y="84"/>
                    </a:lnTo>
                    <a:lnTo>
                      <a:pt x="274" y="70"/>
                    </a:lnTo>
                    <a:lnTo>
                      <a:pt x="296" y="58"/>
                    </a:lnTo>
                    <a:lnTo>
                      <a:pt x="320" y="46"/>
                    </a:lnTo>
                    <a:lnTo>
                      <a:pt x="344" y="36"/>
                    </a:lnTo>
                    <a:lnTo>
                      <a:pt x="368" y="28"/>
                    </a:lnTo>
                    <a:lnTo>
                      <a:pt x="392" y="20"/>
                    </a:lnTo>
                    <a:lnTo>
                      <a:pt x="418" y="14"/>
                    </a:lnTo>
                    <a:lnTo>
                      <a:pt x="444" y="8"/>
                    </a:lnTo>
                    <a:lnTo>
                      <a:pt x="468" y="4"/>
                    </a:lnTo>
                    <a:lnTo>
                      <a:pt x="496" y="2"/>
                    </a:lnTo>
                    <a:lnTo>
                      <a:pt x="522" y="0"/>
                    </a:lnTo>
                    <a:lnTo>
                      <a:pt x="548" y="0"/>
                    </a:lnTo>
                    <a:lnTo>
                      <a:pt x="574" y="2"/>
                    </a:lnTo>
                    <a:lnTo>
                      <a:pt x="602" y="4"/>
                    </a:lnTo>
                    <a:lnTo>
                      <a:pt x="628" y="8"/>
                    </a:lnTo>
                    <a:lnTo>
                      <a:pt x="656" y="12"/>
                    </a:lnTo>
                    <a:lnTo>
                      <a:pt x="682" y="20"/>
                    </a:lnTo>
                    <a:lnTo>
                      <a:pt x="682" y="20"/>
                    </a:lnTo>
                    <a:close/>
                    <a:moveTo>
                      <a:pt x="678" y="38"/>
                    </a:moveTo>
                    <a:lnTo>
                      <a:pt x="678" y="38"/>
                    </a:lnTo>
                    <a:lnTo>
                      <a:pt x="652" y="30"/>
                    </a:lnTo>
                    <a:lnTo>
                      <a:pt x="626" y="26"/>
                    </a:lnTo>
                    <a:lnTo>
                      <a:pt x="600" y="22"/>
                    </a:lnTo>
                    <a:lnTo>
                      <a:pt x="574" y="20"/>
                    </a:lnTo>
                    <a:lnTo>
                      <a:pt x="548" y="18"/>
                    </a:lnTo>
                    <a:lnTo>
                      <a:pt x="522" y="18"/>
                    </a:lnTo>
                    <a:lnTo>
                      <a:pt x="496" y="20"/>
                    </a:lnTo>
                    <a:lnTo>
                      <a:pt x="472" y="22"/>
                    </a:lnTo>
                    <a:lnTo>
                      <a:pt x="446" y="26"/>
                    </a:lnTo>
                    <a:lnTo>
                      <a:pt x="422" y="32"/>
                    </a:lnTo>
                    <a:lnTo>
                      <a:pt x="398" y="38"/>
                    </a:lnTo>
                    <a:lnTo>
                      <a:pt x="374" y="46"/>
                    </a:lnTo>
                    <a:lnTo>
                      <a:pt x="326" y="64"/>
                    </a:lnTo>
                    <a:lnTo>
                      <a:pt x="282" y="86"/>
                    </a:lnTo>
                    <a:lnTo>
                      <a:pt x="240" y="112"/>
                    </a:lnTo>
                    <a:lnTo>
                      <a:pt x="200" y="142"/>
                    </a:lnTo>
                    <a:lnTo>
                      <a:pt x="182" y="160"/>
                    </a:lnTo>
                    <a:lnTo>
                      <a:pt x="164" y="178"/>
                    </a:lnTo>
                    <a:lnTo>
                      <a:pt x="148" y="196"/>
                    </a:lnTo>
                    <a:lnTo>
                      <a:pt x="130" y="214"/>
                    </a:lnTo>
                    <a:lnTo>
                      <a:pt x="116" y="236"/>
                    </a:lnTo>
                    <a:lnTo>
                      <a:pt x="102" y="256"/>
                    </a:lnTo>
                    <a:lnTo>
                      <a:pt x="88" y="278"/>
                    </a:lnTo>
                    <a:lnTo>
                      <a:pt x="76" y="300"/>
                    </a:lnTo>
                    <a:lnTo>
                      <a:pt x="64" y="324"/>
                    </a:lnTo>
                    <a:lnTo>
                      <a:pt x="54" y="348"/>
                    </a:lnTo>
                    <a:lnTo>
                      <a:pt x="46" y="372"/>
                    </a:lnTo>
                    <a:lnTo>
                      <a:pt x="38" y="398"/>
                    </a:lnTo>
                    <a:lnTo>
                      <a:pt x="38" y="398"/>
                    </a:lnTo>
                    <a:lnTo>
                      <a:pt x="32" y="424"/>
                    </a:lnTo>
                    <a:lnTo>
                      <a:pt x="26" y="450"/>
                    </a:lnTo>
                    <a:lnTo>
                      <a:pt x="22" y="476"/>
                    </a:lnTo>
                    <a:lnTo>
                      <a:pt x="20" y="502"/>
                    </a:lnTo>
                    <a:lnTo>
                      <a:pt x="18" y="528"/>
                    </a:lnTo>
                    <a:lnTo>
                      <a:pt x="18" y="554"/>
                    </a:lnTo>
                    <a:lnTo>
                      <a:pt x="20" y="578"/>
                    </a:lnTo>
                    <a:lnTo>
                      <a:pt x="22" y="604"/>
                    </a:lnTo>
                    <a:lnTo>
                      <a:pt x="26" y="628"/>
                    </a:lnTo>
                    <a:lnTo>
                      <a:pt x="32" y="654"/>
                    </a:lnTo>
                    <a:lnTo>
                      <a:pt x="38" y="678"/>
                    </a:lnTo>
                    <a:lnTo>
                      <a:pt x="46" y="702"/>
                    </a:lnTo>
                    <a:lnTo>
                      <a:pt x="64" y="748"/>
                    </a:lnTo>
                    <a:lnTo>
                      <a:pt x="86" y="792"/>
                    </a:lnTo>
                    <a:lnTo>
                      <a:pt x="112" y="834"/>
                    </a:lnTo>
                    <a:lnTo>
                      <a:pt x="144" y="874"/>
                    </a:lnTo>
                    <a:lnTo>
                      <a:pt x="160" y="892"/>
                    </a:lnTo>
                    <a:lnTo>
                      <a:pt x="178" y="910"/>
                    </a:lnTo>
                    <a:lnTo>
                      <a:pt x="196" y="928"/>
                    </a:lnTo>
                    <a:lnTo>
                      <a:pt x="216" y="944"/>
                    </a:lnTo>
                    <a:lnTo>
                      <a:pt x="236" y="958"/>
                    </a:lnTo>
                    <a:lnTo>
                      <a:pt x="258" y="972"/>
                    </a:lnTo>
                    <a:lnTo>
                      <a:pt x="280" y="986"/>
                    </a:lnTo>
                    <a:lnTo>
                      <a:pt x="302" y="998"/>
                    </a:lnTo>
                    <a:lnTo>
                      <a:pt x="326" y="1010"/>
                    </a:lnTo>
                    <a:lnTo>
                      <a:pt x="350" y="1020"/>
                    </a:lnTo>
                    <a:lnTo>
                      <a:pt x="374" y="1028"/>
                    </a:lnTo>
                    <a:lnTo>
                      <a:pt x="400" y="1036"/>
                    </a:lnTo>
                    <a:lnTo>
                      <a:pt x="400" y="1036"/>
                    </a:lnTo>
                    <a:lnTo>
                      <a:pt x="426" y="1042"/>
                    </a:lnTo>
                    <a:lnTo>
                      <a:pt x="452" y="1048"/>
                    </a:lnTo>
                    <a:lnTo>
                      <a:pt x="478" y="1052"/>
                    </a:lnTo>
                    <a:lnTo>
                      <a:pt x="504" y="1054"/>
                    </a:lnTo>
                    <a:lnTo>
                      <a:pt x="530" y="1056"/>
                    </a:lnTo>
                    <a:lnTo>
                      <a:pt x="556" y="1056"/>
                    </a:lnTo>
                    <a:lnTo>
                      <a:pt x="580" y="1054"/>
                    </a:lnTo>
                    <a:lnTo>
                      <a:pt x="606" y="1050"/>
                    </a:lnTo>
                    <a:lnTo>
                      <a:pt x="630" y="1048"/>
                    </a:lnTo>
                    <a:lnTo>
                      <a:pt x="656" y="1042"/>
                    </a:lnTo>
                    <a:lnTo>
                      <a:pt x="680" y="1036"/>
                    </a:lnTo>
                    <a:lnTo>
                      <a:pt x="704" y="1028"/>
                    </a:lnTo>
                    <a:lnTo>
                      <a:pt x="750" y="1010"/>
                    </a:lnTo>
                    <a:lnTo>
                      <a:pt x="794" y="988"/>
                    </a:lnTo>
                    <a:lnTo>
                      <a:pt x="838" y="962"/>
                    </a:lnTo>
                    <a:lnTo>
                      <a:pt x="876" y="930"/>
                    </a:lnTo>
                    <a:lnTo>
                      <a:pt x="896" y="914"/>
                    </a:lnTo>
                    <a:lnTo>
                      <a:pt x="914" y="896"/>
                    </a:lnTo>
                    <a:lnTo>
                      <a:pt x="930" y="878"/>
                    </a:lnTo>
                    <a:lnTo>
                      <a:pt x="946" y="858"/>
                    </a:lnTo>
                    <a:lnTo>
                      <a:pt x="962" y="838"/>
                    </a:lnTo>
                    <a:lnTo>
                      <a:pt x="976" y="818"/>
                    </a:lnTo>
                    <a:lnTo>
                      <a:pt x="990" y="796"/>
                    </a:lnTo>
                    <a:lnTo>
                      <a:pt x="1002" y="772"/>
                    </a:lnTo>
                    <a:lnTo>
                      <a:pt x="1012" y="750"/>
                    </a:lnTo>
                    <a:lnTo>
                      <a:pt x="1022" y="726"/>
                    </a:lnTo>
                    <a:lnTo>
                      <a:pt x="1032" y="700"/>
                    </a:lnTo>
                    <a:lnTo>
                      <a:pt x="1040" y="676"/>
                    </a:lnTo>
                    <a:lnTo>
                      <a:pt x="1040" y="676"/>
                    </a:lnTo>
                    <a:lnTo>
                      <a:pt x="1046" y="650"/>
                    </a:lnTo>
                    <a:lnTo>
                      <a:pt x="1052" y="624"/>
                    </a:lnTo>
                    <a:lnTo>
                      <a:pt x="1056" y="598"/>
                    </a:lnTo>
                    <a:lnTo>
                      <a:pt x="1058" y="572"/>
                    </a:lnTo>
                    <a:lnTo>
                      <a:pt x="1058" y="546"/>
                    </a:lnTo>
                    <a:lnTo>
                      <a:pt x="1058" y="520"/>
                    </a:lnTo>
                    <a:lnTo>
                      <a:pt x="1056" y="494"/>
                    </a:lnTo>
                    <a:lnTo>
                      <a:pt x="1054" y="470"/>
                    </a:lnTo>
                    <a:lnTo>
                      <a:pt x="1050" y="444"/>
                    </a:lnTo>
                    <a:lnTo>
                      <a:pt x="1046" y="420"/>
                    </a:lnTo>
                    <a:lnTo>
                      <a:pt x="1040" y="396"/>
                    </a:lnTo>
                    <a:lnTo>
                      <a:pt x="1032" y="372"/>
                    </a:lnTo>
                    <a:lnTo>
                      <a:pt x="1014" y="326"/>
                    </a:lnTo>
                    <a:lnTo>
                      <a:pt x="990" y="282"/>
                    </a:lnTo>
                    <a:lnTo>
                      <a:pt x="964" y="240"/>
                    </a:lnTo>
                    <a:lnTo>
                      <a:pt x="934" y="200"/>
                    </a:lnTo>
                    <a:lnTo>
                      <a:pt x="918" y="182"/>
                    </a:lnTo>
                    <a:lnTo>
                      <a:pt x="900" y="164"/>
                    </a:lnTo>
                    <a:lnTo>
                      <a:pt x="880" y="146"/>
                    </a:lnTo>
                    <a:lnTo>
                      <a:pt x="862" y="130"/>
                    </a:lnTo>
                    <a:lnTo>
                      <a:pt x="842" y="116"/>
                    </a:lnTo>
                    <a:lnTo>
                      <a:pt x="820" y="100"/>
                    </a:lnTo>
                    <a:lnTo>
                      <a:pt x="798" y="88"/>
                    </a:lnTo>
                    <a:lnTo>
                      <a:pt x="776" y="76"/>
                    </a:lnTo>
                    <a:lnTo>
                      <a:pt x="752" y="64"/>
                    </a:lnTo>
                    <a:lnTo>
                      <a:pt x="728" y="54"/>
                    </a:lnTo>
                    <a:lnTo>
                      <a:pt x="702" y="44"/>
                    </a:lnTo>
                    <a:lnTo>
                      <a:pt x="678" y="38"/>
                    </a:lnTo>
                    <a:lnTo>
                      <a:pt x="678" y="38"/>
                    </a:lnTo>
                    <a:close/>
                  </a:path>
                </a:pathLst>
              </a:custGeom>
              <a:solidFill>
                <a:srgbClr val="EFCD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grpSp>
        <p:sp>
          <p:nvSpPr>
            <p:cNvPr id="123" name="文本框 122"/>
            <p:cNvSpPr txBox="1"/>
            <p:nvPr>
              <p:custDataLst>
                <p:tags r:id="rId83"/>
              </p:custDataLst>
            </p:nvPr>
          </p:nvSpPr>
          <p:spPr>
            <a:xfrm>
              <a:off x="8202019" y="2557919"/>
              <a:ext cx="2097936" cy="814554"/>
            </a:xfrm>
            <a:prstGeom prst="rect">
              <a:avLst/>
            </a:prstGeom>
            <a:noFill/>
          </p:spPr>
          <p:txBody>
            <a:bodyPr wrap="square" rtlCol="0">
              <a:spAutoFit/>
            </a:bodyPr>
            <a:p>
              <a:pPr>
                <a:lnSpc>
                  <a:spcPct val="130000"/>
                </a:lnSpc>
              </a:pPr>
              <a:r>
                <a:rPr lang="zh-CN" altLang="en-US" sz="1200" smtClean="0">
                  <a:solidFill>
                    <a:srgbClr val="000000">
                      <a:lumMod val="65000"/>
                      <a:lumOff val="35000"/>
                    </a:srgbClr>
                  </a:solidFill>
                </a:rPr>
                <a:t>刚需，常见，价格</a:t>
              </a:r>
              <a:r>
                <a:rPr lang="zh-CN" altLang="en-US" sz="1200" b="1" smtClean="0">
                  <a:solidFill>
                    <a:schemeClr val="accent2"/>
                  </a:solidFill>
                </a:rPr>
                <a:t>中上</a:t>
              </a:r>
              <a:endParaRPr lang="zh-CN" altLang="en-US" sz="1200" b="1" smtClean="0">
                <a:solidFill>
                  <a:schemeClr val="accent2"/>
                </a:solidFill>
              </a:endParaRPr>
            </a:p>
          </p:txBody>
        </p:sp>
        <p:grpSp>
          <p:nvGrpSpPr>
            <p:cNvPr id="127" name="组合 126"/>
            <p:cNvGrpSpPr/>
            <p:nvPr/>
          </p:nvGrpSpPr>
          <p:grpSpPr>
            <a:xfrm>
              <a:off x="7383929" y="2821631"/>
              <a:ext cx="375305" cy="497628"/>
              <a:chOff x="3203575" y="3597275"/>
              <a:chExt cx="428625" cy="568326"/>
            </a:xfrm>
            <a:solidFill>
              <a:srgbClr val="9F7011"/>
            </a:solidFill>
          </p:grpSpPr>
          <p:sp>
            <p:nvSpPr>
              <p:cNvPr id="128" name="Freeform 12"/>
              <p:cNvSpPr/>
              <p:nvPr>
                <p:custDataLst>
                  <p:tags r:id="rId84"/>
                </p:custDataLst>
              </p:nvPr>
            </p:nvSpPr>
            <p:spPr bwMode="auto">
              <a:xfrm>
                <a:off x="3378200" y="3895725"/>
                <a:ext cx="28575" cy="46038"/>
              </a:xfrm>
              <a:custGeom>
                <a:avLst/>
                <a:gdLst>
                  <a:gd name="T0" fmla="*/ 0 w 35"/>
                  <a:gd name="T1" fmla="*/ 28 h 57"/>
                  <a:gd name="T2" fmla="*/ 0 w 35"/>
                  <a:gd name="T3" fmla="*/ 28 h 57"/>
                  <a:gd name="T4" fmla="*/ 2 w 35"/>
                  <a:gd name="T5" fmla="*/ 34 h 57"/>
                  <a:gd name="T6" fmla="*/ 3 w 35"/>
                  <a:gd name="T7" fmla="*/ 39 h 57"/>
                  <a:gd name="T8" fmla="*/ 5 w 35"/>
                  <a:gd name="T9" fmla="*/ 44 h 57"/>
                  <a:gd name="T10" fmla="*/ 9 w 35"/>
                  <a:gd name="T11" fmla="*/ 47 h 57"/>
                  <a:gd name="T12" fmla="*/ 14 w 35"/>
                  <a:gd name="T13" fmla="*/ 51 h 57"/>
                  <a:gd name="T14" fmla="*/ 20 w 35"/>
                  <a:gd name="T15" fmla="*/ 54 h 57"/>
                  <a:gd name="T16" fmla="*/ 28 w 35"/>
                  <a:gd name="T17" fmla="*/ 55 h 57"/>
                  <a:gd name="T18" fmla="*/ 35 w 35"/>
                  <a:gd name="T19" fmla="*/ 57 h 57"/>
                  <a:gd name="T20" fmla="*/ 35 w 35"/>
                  <a:gd name="T21" fmla="*/ 0 h 57"/>
                  <a:gd name="T22" fmla="*/ 35 w 35"/>
                  <a:gd name="T23" fmla="*/ 0 h 57"/>
                  <a:gd name="T24" fmla="*/ 29 w 35"/>
                  <a:gd name="T25" fmla="*/ 0 h 57"/>
                  <a:gd name="T26" fmla="*/ 22 w 35"/>
                  <a:gd name="T27" fmla="*/ 1 h 57"/>
                  <a:gd name="T28" fmla="*/ 17 w 35"/>
                  <a:gd name="T29" fmla="*/ 3 h 57"/>
                  <a:gd name="T30" fmla="*/ 10 w 35"/>
                  <a:gd name="T31" fmla="*/ 7 h 57"/>
                  <a:gd name="T32" fmla="*/ 10 w 35"/>
                  <a:gd name="T33" fmla="*/ 7 h 57"/>
                  <a:gd name="T34" fmla="*/ 7 w 35"/>
                  <a:gd name="T35" fmla="*/ 11 h 57"/>
                  <a:gd name="T36" fmla="*/ 3 w 35"/>
                  <a:gd name="T37" fmla="*/ 16 h 57"/>
                  <a:gd name="T38" fmla="*/ 2 w 35"/>
                  <a:gd name="T39" fmla="*/ 21 h 57"/>
                  <a:gd name="T40" fmla="*/ 0 w 35"/>
                  <a:gd name="T41" fmla="*/ 28 h 57"/>
                  <a:gd name="T42" fmla="*/ 0 w 35"/>
                  <a:gd name="T43"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57">
                    <a:moveTo>
                      <a:pt x="0" y="28"/>
                    </a:moveTo>
                    <a:lnTo>
                      <a:pt x="0" y="28"/>
                    </a:lnTo>
                    <a:lnTo>
                      <a:pt x="2" y="34"/>
                    </a:lnTo>
                    <a:lnTo>
                      <a:pt x="3" y="39"/>
                    </a:lnTo>
                    <a:lnTo>
                      <a:pt x="5" y="44"/>
                    </a:lnTo>
                    <a:lnTo>
                      <a:pt x="9" y="47"/>
                    </a:lnTo>
                    <a:lnTo>
                      <a:pt x="14" y="51"/>
                    </a:lnTo>
                    <a:lnTo>
                      <a:pt x="20" y="54"/>
                    </a:lnTo>
                    <a:lnTo>
                      <a:pt x="28" y="55"/>
                    </a:lnTo>
                    <a:lnTo>
                      <a:pt x="35" y="57"/>
                    </a:lnTo>
                    <a:lnTo>
                      <a:pt x="35" y="0"/>
                    </a:lnTo>
                    <a:lnTo>
                      <a:pt x="35" y="0"/>
                    </a:lnTo>
                    <a:lnTo>
                      <a:pt x="29" y="0"/>
                    </a:lnTo>
                    <a:lnTo>
                      <a:pt x="22" y="1"/>
                    </a:lnTo>
                    <a:lnTo>
                      <a:pt x="17" y="3"/>
                    </a:lnTo>
                    <a:lnTo>
                      <a:pt x="10" y="7"/>
                    </a:lnTo>
                    <a:lnTo>
                      <a:pt x="10" y="7"/>
                    </a:lnTo>
                    <a:lnTo>
                      <a:pt x="7" y="11"/>
                    </a:lnTo>
                    <a:lnTo>
                      <a:pt x="3" y="16"/>
                    </a:lnTo>
                    <a:lnTo>
                      <a:pt x="2" y="21"/>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29" name="Freeform 13"/>
              <p:cNvSpPr/>
              <p:nvPr>
                <p:custDataLst>
                  <p:tags r:id="rId85"/>
                </p:custDataLst>
              </p:nvPr>
            </p:nvSpPr>
            <p:spPr bwMode="auto">
              <a:xfrm>
                <a:off x="3425825" y="3976688"/>
                <a:ext cx="28575" cy="50800"/>
              </a:xfrm>
              <a:custGeom>
                <a:avLst/>
                <a:gdLst>
                  <a:gd name="T0" fmla="*/ 0 w 38"/>
                  <a:gd name="T1" fmla="*/ 0 h 65"/>
                  <a:gd name="T2" fmla="*/ 0 w 38"/>
                  <a:gd name="T3" fmla="*/ 65 h 65"/>
                  <a:gd name="T4" fmla="*/ 0 w 38"/>
                  <a:gd name="T5" fmla="*/ 65 h 65"/>
                  <a:gd name="T6" fmla="*/ 8 w 38"/>
                  <a:gd name="T7" fmla="*/ 65 h 65"/>
                  <a:gd name="T8" fmla="*/ 15 w 38"/>
                  <a:gd name="T9" fmla="*/ 64 h 65"/>
                  <a:gd name="T10" fmla="*/ 22 w 38"/>
                  <a:gd name="T11" fmla="*/ 60 h 65"/>
                  <a:gd name="T12" fmla="*/ 27 w 38"/>
                  <a:gd name="T13" fmla="*/ 56 h 65"/>
                  <a:gd name="T14" fmla="*/ 27 w 38"/>
                  <a:gd name="T15" fmla="*/ 56 h 65"/>
                  <a:gd name="T16" fmla="*/ 32 w 38"/>
                  <a:gd name="T17" fmla="*/ 51 h 65"/>
                  <a:gd name="T18" fmla="*/ 35 w 38"/>
                  <a:gd name="T19" fmla="*/ 45 h 65"/>
                  <a:gd name="T20" fmla="*/ 38 w 38"/>
                  <a:gd name="T21" fmla="*/ 39 h 65"/>
                  <a:gd name="T22" fmla="*/ 38 w 38"/>
                  <a:gd name="T23" fmla="*/ 33 h 65"/>
                  <a:gd name="T24" fmla="*/ 38 w 38"/>
                  <a:gd name="T25" fmla="*/ 33 h 65"/>
                  <a:gd name="T26" fmla="*/ 38 w 38"/>
                  <a:gd name="T27" fmla="*/ 26 h 65"/>
                  <a:gd name="T28" fmla="*/ 35 w 38"/>
                  <a:gd name="T29" fmla="*/ 21 h 65"/>
                  <a:gd name="T30" fmla="*/ 33 w 38"/>
                  <a:gd name="T31" fmla="*/ 16 h 65"/>
                  <a:gd name="T32" fmla="*/ 29 w 38"/>
                  <a:gd name="T33" fmla="*/ 11 h 65"/>
                  <a:gd name="T34" fmla="*/ 23 w 38"/>
                  <a:gd name="T35" fmla="*/ 8 h 65"/>
                  <a:gd name="T36" fmla="*/ 17 w 38"/>
                  <a:gd name="T37" fmla="*/ 5 h 65"/>
                  <a:gd name="T38" fmla="*/ 9 w 38"/>
                  <a:gd name="T39" fmla="*/ 3 h 65"/>
                  <a:gd name="T40" fmla="*/ 0 w 38"/>
                  <a:gd name="T41" fmla="*/ 0 h 65"/>
                  <a:gd name="T42" fmla="*/ 0 w 38"/>
                  <a:gd name="T4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65">
                    <a:moveTo>
                      <a:pt x="0" y="0"/>
                    </a:moveTo>
                    <a:lnTo>
                      <a:pt x="0" y="65"/>
                    </a:lnTo>
                    <a:lnTo>
                      <a:pt x="0" y="65"/>
                    </a:lnTo>
                    <a:lnTo>
                      <a:pt x="8" y="65"/>
                    </a:lnTo>
                    <a:lnTo>
                      <a:pt x="15" y="64"/>
                    </a:lnTo>
                    <a:lnTo>
                      <a:pt x="22" y="60"/>
                    </a:lnTo>
                    <a:lnTo>
                      <a:pt x="27" y="56"/>
                    </a:lnTo>
                    <a:lnTo>
                      <a:pt x="27" y="56"/>
                    </a:lnTo>
                    <a:lnTo>
                      <a:pt x="32" y="51"/>
                    </a:lnTo>
                    <a:lnTo>
                      <a:pt x="35" y="45"/>
                    </a:lnTo>
                    <a:lnTo>
                      <a:pt x="38" y="39"/>
                    </a:lnTo>
                    <a:lnTo>
                      <a:pt x="38" y="33"/>
                    </a:lnTo>
                    <a:lnTo>
                      <a:pt x="38" y="33"/>
                    </a:lnTo>
                    <a:lnTo>
                      <a:pt x="38" y="26"/>
                    </a:lnTo>
                    <a:lnTo>
                      <a:pt x="35" y="21"/>
                    </a:lnTo>
                    <a:lnTo>
                      <a:pt x="33" y="16"/>
                    </a:lnTo>
                    <a:lnTo>
                      <a:pt x="29" y="11"/>
                    </a:lnTo>
                    <a:lnTo>
                      <a:pt x="23" y="8"/>
                    </a:lnTo>
                    <a:lnTo>
                      <a:pt x="17" y="5"/>
                    </a:lnTo>
                    <a:lnTo>
                      <a:pt x="9"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30" name="Freeform 14"/>
              <p:cNvSpPr/>
              <p:nvPr>
                <p:custDataLst>
                  <p:tags r:id="rId86"/>
                </p:custDataLst>
              </p:nvPr>
            </p:nvSpPr>
            <p:spPr bwMode="auto">
              <a:xfrm>
                <a:off x="3317875" y="3597275"/>
                <a:ext cx="200025" cy="107950"/>
              </a:xfrm>
              <a:custGeom>
                <a:avLst/>
                <a:gdLst>
                  <a:gd name="T0" fmla="*/ 195 w 253"/>
                  <a:gd name="T1" fmla="*/ 134 h 135"/>
                  <a:gd name="T2" fmla="*/ 195 w 253"/>
                  <a:gd name="T3" fmla="*/ 134 h 135"/>
                  <a:gd name="T4" fmla="*/ 199 w 253"/>
                  <a:gd name="T5" fmla="*/ 134 h 135"/>
                  <a:gd name="T6" fmla="*/ 199 w 253"/>
                  <a:gd name="T7" fmla="*/ 134 h 135"/>
                  <a:gd name="T8" fmla="*/ 220 w 253"/>
                  <a:gd name="T9" fmla="*/ 103 h 135"/>
                  <a:gd name="T10" fmla="*/ 245 w 253"/>
                  <a:gd name="T11" fmla="*/ 61 h 135"/>
                  <a:gd name="T12" fmla="*/ 245 w 253"/>
                  <a:gd name="T13" fmla="*/ 61 h 135"/>
                  <a:gd name="T14" fmla="*/ 250 w 253"/>
                  <a:gd name="T15" fmla="*/ 50 h 135"/>
                  <a:gd name="T16" fmla="*/ 253 w 253"/>
                  <a:gd name="T17" fmla="*/ 40 h 135"/>
                  <a:gd name="T18" fmla="*/ 253 w 253"/>
                  <a:gd name="T19" fmla="*/ 33 h 135"/>
                  <a:gd name="T20" fmla="*/ 250 w 253"/>
                  <a:gd name="T21" fmla="*/ 25 h 135"/>
                  <a:gd name="T22" fmla="*/ 247 w 253"/>
                  <a:gd name="T23" fmla="*/ 20 h 135"/>
                  <a:gd name="T24" fmla="*/ 240 w 253"/>
                  <a:gd name="T25" fmla="*/ 15 h 135"/>
                  <a:gd name="T26" fmla="*/ 233 w 253"/>
                  <a:gd name="T27" fmla="*/ 11 h 135"/>
                  <a:gd name="T28" fmla="*/ 224 w 253"/>
                  <a:gd name="T29" fmla="*/ 8 h 135"/>
                  <a:gd name="T30" fmla="*/ 213 w 253"/>
                  <a:gd name="T31" fmla="*/ 5 h 135"/>
                  <a:gd name="T32" fmla="*/ 202 w 253"/>
                  <a:gd name="T33" fmla="*/ 3 h 135"/>
                  <a:gd name="T34" fmla="*/ 178 w 253"/>
                  <a:gd name="T35" fmla="*/ 1 h 135"/>
                  <a:gd name="T36" fmla="*/ 152 w 253"/>
                  <a:gd name="T37" fmla="*/ 0 h 135"/>
                  <a:gd name="T38" fmla="*/ 126 w 253"/>
                  <a:gd name="T39" fmla="*/ 0 h 135"/>
                  <a:gd name="T40" fmla="*/ 126 w 253"/>
                  <a:gd name="T41" fmla="*/ 0 h 135"/>
                  <a:gd name="T42" fmla="*/ 101 w 253"/>
                  <a:gd name="T43" fmla="*/ 0 h 135"/>
                  <a:gd name="T44" fmla="*/ 76 w 253"/>
                  <a:gd name="T45" fmla="*/ 1 h 135"/>
                  <a:gd name="T46" fmla="*/ 51 w 253"/>
                  <a:gd name="T47" fmla="*/ 3 h 135"/>
                  <a:gd name="T48" fmla="*/ 40 w 253"/>
                  <a:gd name="T49" fmla="*/ 5 h 135"/>
                  <a:gd name="T50" fmla="*/ 30 w 253"/>
                  <a:gd name="T51" fmla="*/ 8 h 135"/>
                  <a:gd name="T52" fmla="*/ 21 w 253"/>
                  <a:gd name="T53" fmla="*/ 10 h 135"/>
                  <a:gd name="T54" fmla="*/ 14 w 253"/>
                  <a:gd name="T55" fmla="*/ 14 h 135"/>
                  <a:gd name="T56" fmla="*/ 8 w 253"/>
                  <a:gd name="T57" fmla="*/ 19 h 135"/>
                  <a:gd name="T58" fmla="*/ 4 w 253"/>
                  <a:gd name="T59" fmla="*/ 25 h 135"/>
                  <a:gd name="T60" fmla="*/ 1 w 253"/>
                  <a:gd name="T61" fmla="*/ 33 h 135"/>
                  <a:gd name="T62" fmla="*/ 0 w 253"/>
                  <a:gd name="T63" fmla="*/ 40 h 135"/>
                  <a:gd name="T64" fmla="*/ 3 w 253"/>
                  <a:gd name="T65" fmla="*/ 50 h 135"/>
                  <a:gd name="T66" fmla="*/ 8 w 253"/>
                  <a:gd name="T67" fmla="*/ 61 h 135"/>
                  <a:gd name="T68" fmla="*/ 8 w 253"/>
                  <a:gd name="T69" fmla="*/ 61 h 135"/>
                  <a:gd name="T70" fmla="*/ 19 w 253"/>
                  <a:gd name="T71" fmla="*/ 83 h 135"/>
                  <a:gd name="T72" fmla="*/ 30 w 253"/>
                  <a:gd name="T73" fmla="*/ 103 h 135"/>
                  <a:gd name="T74" fmla="*/ 41 w 253"/>
                  <a:gd name="T75" fmla="*/ 120 h 135"/>
                  <a:gd name="T76" fmla="*/ 54 w 253"/>
                  <a:gd name="T77" fmla="*/ 135 h 135"/>
                  <a:gd name="T78" fmla="*/ 54 w 253"/>
                  <a:gd name="T79" fmla="*/ 135 h 135"/>
                  <a:gd name="T80" fmla="*/ 59 w 253"/>
                  <a:gd name="T81" fmla="*/ 134 h 135"/>
                  <a:gd name="T82" fmla="*/ 195 w 253"/>
                  <a:gd name="T83" fmla="*/ 134 h 135"/>
                  <a:gd name="T84" fmla="*/ 195 w 253"/>
                  <a:gd name="T8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3" h="135">
                    <a:moveTo>
                      <a:pt x="195" y="134"/>
                    </a:moveTo>
                    <a:lnTo>
                      <a:pt x="195" y="134"/>
                    </a:lnTo>
                    <a:lnTo>
                      <a:pt x="199" y="134"/>
                    </a:lnTo>
                    <a:lnTo>
                      <a:pt x="199" y="134"/>
                    </a:lnTo>
                    <a:lnTo>
                      <a:pt x="220" y="103"/>
                    </a:lnTo>
                    <a:lnTo>
                      <a:pt x="245" y="61"/>
                    </a:lnTo>
                    <a:lnTo>
                      <a:pt x="245" y="61"/>
                    </a:lnTo>
                    <a:lnTo>
                      <a:pt x="250" y="50"/>
                    </a:lnTo>
                    <a:lnTo>
                      <a:pt x="253" y="40"/>
                    </a:lnTo>
                    <a:lnTo>
                      <a:pt x="253" y="33"/>
                    </a:lnTo>
                    <a:lnTo>
                      <a:pt x="250" y="25"/>
                    </a:lnTo>
                    <a:lnTo>
                      <a:pt x="247" y="20"/>
                    </a:lnTo>
                    <a:lnTo>
                      <a:pt x="240" y="15"/>
                    </a:lnTo>
                    <a:lnTo>
                      <a:pt x="233" y="11"/>
                    </a:lnTo>
                    <a:lnTo>
                      <a:pt x="224" y="8"/>
                    </a:lnTo>
                    <a:lnTo>
                      <a:pt x="213" y="5"/>
                    </a:lnTo>
                    <a:lnTo>
                      <a:pt x="202" y="3"/>
                    </a:lnTo>
                    <a:lnTo>
                      <a:pt x="178" y="1"/>
                    </a:lnTo>
                    <a:lnTo>
                      <a:pt x="152" y="0"/>
                    </a:lnTo>
                    <a:lnTo>
                      <a:pt x="126" y="0"/>
                    </a:lnTo>
                    <a:lnTo>
                      <a:pt x="126" y="0"/>
                    </a:lnTo>
                    <a:lnTo>
                      <a:pt x="101" y="0"/>
                    </a:lnTo>
                    <a:lnTo>
                      <a:pt x="76" y="1"/>
                    </a:lnTo>
                    <a:lnTo>
                      <a:pt x="51" y="3"/>
                    </a:lnTo>
                    <a:lnTo>
                      <a:pt x="40" y="5"/>
                    </a:lnTo>
                    <a:lnTo>
                      <a:pt x="30" y="8"/>
                    </a:lnTo>
                    <a:lnTo>
                      <a:pt x="21" y="10"/>
                    </a:lnTo>
                    <a:lnTo>
                      <a:pt x="14" y="14"/>
                    </a:lnTo>
                    <a:lnTo>
                      <a:pt x="8" y="19"/>
                    </a:lnTo>
                    <a:lnTo>
                      <a:pt x="4" y="25"/>
                    </a:lnTo>
                    <a:lnTo>
                      <a:pt x="1" y="33"/>
                    </a:lnTo>
                    <a:lnTo>
                      <a:pt x="0" y="40"/>
                    </a:lnTo>
                    <a:lnTo>
                      <a:pt x="3" y="50"/>
                    </a:lnTo>
                    <a:lnTo>
                      <a:pt x="8" y="61"/>
                    </a:lnTo>
                    <a:lnTo>
                      <a:pt x="8" y="61"/>
                    </a:lnTo>
                    <a:lnTo>
                      <a:pt x="19" y="83"/>
                    </a:lnTo>
                    <a:lnTo>
                      <a:pt x="30" y="103"/>
                    </a:lnTo>
                    <a:lnTo>
                      <a:pt x="41" y="120"/>
                    </a:lnTo>
                    <a:lnTo>
                      <a:pt x="54" y="135"/>
                    </a:lnTo>
                    <a:lnTo>
                      <a:pt x="54" y="135"/>
                    </a:lnTo>
                    <a:lnTo>
                      <a:pt x="59" y="134"/>
                    </a:lnTo>
                    <a:lnTo>
                      <a:pt x="195" y="134"/>
                    </a:lnTo>
                    <a:lnTo>
                      <a:pt x="195"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31" name="Freeform 15"/>
              <p:cNvSpPr>
                <a:spLocks noEditPoints="1"/>
              </p:cNvSpPr>
              <p:nvPr>
                <p:custDataLst>
                  <p:tags r:id="rId87"/>
                </p:custDataLst>
              </p:nvPr>
            </p:nvSpPr>
            <p:spPr bwMode="auto">
              <a:xfrm>
                <a:off x="3203575" y="3732213"/>
                <a:ext cx="428625" cy="433388"/>
              </a:xfrm>
              <a:custGeom>
                <a:avLst/>
                <a:gdLst>
                  <a:gd name="T0" fmla="*/ 324 w 541"/>
                  <a:gd name="T1" fmla="*/ 391 h 546"/>
                  <a:gd name="T2" fmla="*/ 279 w 541"/>
                  <a:gd name="T3" fmla="*/ 405 h 546"/>
                  <a:gd name="T4" fmla="*/ 255 w 541"/>
                  <a:gd name="T5" fmla="*/ 405 h 546"/>
                  <a:gd name="T6" fmla="*/ 227 w 541"/>
                  <a:gd name="T7" fmla="*/ 398 h 546"/>
                  <a:gd name="T8" fmla="*/ 194 w 541"/>
                  <a:gd name="T9" fmla="*/ 377 h 546"/>
                  <a:gd name="T10" fmla="*/ 174 w 541"/>
                  <a:gd name="T11" fmla="*/ 342 h 546"/>
                  <a:gd name="T12" fmla="*/ 214 w 541"/>
                  <a:gd name="T13" fmla="*/ 342 h 546"/>
                  <a:gd name="T14" fmla="*/ 227 w 541"/>
                  <a:gd name="T15" fmla="*/ 362 h 546"/>
                  <a:gd name="T16" fmla="*/ 248 w 541"/>
                  <a:gd name="T17" fmla="*/ 372 h 546"/>
                  <a:gd name="T18" fmla="*/ 255 w 541"/>
                  <a:gd name="T19" fmla="*/ 305 h 546"/>
                  <a:gd name="T20" fmla="*/ 205 w 541"/>
                  <a:gd name="T21" fmla="*/ 286 h 546"/>
                  <a:gd name="T22" fmla="*/ 197 w 541"/>
                  <a:gd name="T23" fmla="*/ 278 h 546"/>
                  <a:gd name="T24" fmla="*/ 184 w 541"/>
                  <a:gd name="T25" fmla="*/ 251 h 546"/>
                  <a:gd name="T26" fmla="*/ 184 w 541"/>
                  <a:gd name="T27" fmla="*/ 227 h 546"/>
                  <a:gd name="T28" fmla="*/ 202 w 541"/>
                  <a:gd name="T29" fmla="*/ 194 h 546"/>
                  <a:gd name="T30" fmla="*/ 239 w 541"/>
                  <a:gd name="T31" fmla="*/ 177 h 546"/>
                  <a:gd name="T32" fmla="*/ 279 w 541"/>
                  <a:gd name="T33" fmla="*/ 149 h 546"/>
                  <a:gd name="T34" fmla="*/ 292 w 541"/>
                  <a:gd name="T35" fmla="*/ 176 h 546"/>
                  <a:gd name="T36" fmla="*/ 323 w 541"/>
                  <a:gd name="T37" fmla="*/ 191 h 546"/>
                  <a:gd name="T38" fmla="*/ 342 w 541"/>
                  <a:gd name="T39" fmla="*/ 216 h 546"/>
                  <a:gd name="T40" fmla="*/ 312 w 541"/>
                  <a:gd name="T41" fmla="*/ 233 h 546"/>
                  <a:gd name="T42" fmla="*/ 299 w 541"/>
                  <a:gd name="T43" fmla="*/ 213 h 546"/>
                  <a:gd name="T44" fmla="*/ 284 w 541"/>
                  <a:gd name="T45" fmla="*/ 206 h 546"/>
                  <a:gd name="T46" fmla="*/ 279 w 541"/>
                  <a:gd name="T47" fmla="*/ 265 h 546"/>
                  <a:gd name="T48" fmla="*/ 324 w 541"/>
                  <a:gd name="T49" fmla="*/ 280 h 546"/>
                  <a:gd name="T50" fmla="*/ 341 w 541"/>
                  <a:gd name="T51" fmla="*/ 293 h 546"/>
                  <a:gd name="T52" fmla="*/ 349 w 541"/>
                  <a:gd name="T53" fmla="*/ 307 h 546"/>
                  <a:gd name="T54" fmla="*/ 354 w 541"/>
                  <a:gd name="T55" fmla="*/ 335 h 546"/>
                  <a:gd name="T56" fmla="*/ 349 w 541"/>
                  <a:gd name="T57" fmla="*/ 361 h 546"/>
                  <a:gd name="T58" fmla="*/ 336 w 541"/>
                  <a:gd name="T59" fmla="*/ 382 h 546"/>
                  <a:gd name="T60" fmla="*/ 354 w 541"/>
                  <a:gd name="T61" fmla="*/ 13 h 546"/>
                  <a:gd name="T62" fmla="*/ 339 w 541"/>
                  <a:gd name="T63" fmla="*/ 25 h 546"/>
                  <a:gd name="T64" fmla="*/ 199 w 541"/>
                  <a:gd name="T65" fmla="*/ 24 h 546"/>
                  <a:gd name="T66" fmla="*/ 188 w 541"/>
                  <a:gd name="T67" fmla="*/ 10 h 546"/>
                  <a:gd name="T68" fmla="*/ 167 w 541"/>
                  <a:gd name="T69" fmla="*/ 13 h 546"/>
                  <a:gd name="T70" fmla="*/ 113 w 541"/>
                  <a:gd name="T71" fmla="*/ 63 h 546"/>
                  <a:gd name="T72" fmla="*/ 68 w 541"/>
                  <a:gd name="T73" fmla="*/ 126 h 546"/>
                  <a:gd name="T74" fmla="*/ 33 w 541"/>
                  <a:gd name="T75" fmla="*/ 197 h 546"/>
                  <a:gd name="T76" fmla="*/ 9 w 541"/>
                  <a:gd name="T77" fmla="*/ 272 h 546"/>
                  <a:gd name="T78" fmla="*/ 0 w 541"/>
                  <a:gd name="T79" fmla="*/ 345 h 546"/>
                  <a:gd name="T80" fmla="*/ 4 w 541"/>
                  <a:gd name="T81" fmla="*/ 386 h 546"/>
                  <a:gd name="T82" fmla="*/ 13 w 541"/>
                  <a:gd name="T83" fmla="*/ 422 h 546"/>
                  <a:gd name="T84" fmla="*/ 28 w 541"/>
                  <a:gd name="T85" fmla="*/ 452 h 546"/>
                  <a:gd name="T86" fmla="*/ 63 w 541"/>
                  <a:gd name="T87" fmla="*/ 492 h 546"/>
                  <a:gd name="T88" fmla="*/ 119 w 541"/>
                  <a:gd name="T89" fmla="*/ 524 h 546"/>
                  <a:gd name="T90" fmla="*/ 190 w 541"/>
                  <a:gd name="T91" fmla="*/ 541 h 546"/>
                  <a:gd name="T92" fmla="*/ 270 w 541"/>
                  <a:gd name="T93" fmla="*/ 546 h 546"/>
                  <a:gd name="T94" fmla="*/ 324 w 541"/>
                  <a:gd name="T95" fmla="*/ 544 h 546"/>
                  <a:gd name="T96" fmla="*/ 399 w 541"/>
                  <a:gd name="T97" fmla="*/ 531 h 546"/>
                  <a:gd name="T98" fmla="*/ 461 w 541"/>
                  <a:gd name="T99" fmla="*/ 505 h 546"/>
                  <a:gd name="T100" fmla="*/ 508 w 541"/>
                  <a:gd name="T101" fmla="*/ 461 h 546"/>
                  <a:gd name="T102" fmla="*/ 525 w 541"/>
                  <a:gd name="T103" fmla="*/ 432 h 546"/>
                  <a:gd name="T104" fmla="*/ 535 w 541"/>
                  <a:gd name="T105" fmla="*/ 398 h 546"/>
                  <a:gd name="T106" fmla="*/ 541 w 541"/>
                  <a:gd name="T107" fmla="*/ 345 h 546"/>
                  <a:gd name="T108" fmla="*/ 536 w 541"/>
                  <a:gd name="T109" fmla="*/ 298 h 546"/>
                  <a:gd name="T110" fmla="*/ 517 w 541"/>
                  <a:gd name="T111" fmla="*/ 226 h 546"/>
                  <a:gd name="T112" fmla="*/ 485 w 541"/>
                  <a:gd name="T113" fmla="*/ 154 h 546"/>
                  <a:gd name="T114" fmla="*/ 441 w 541"/>
                  <a:gd name="T115" fmla="*/ 88 h 546"/>
                  <a:gd name="T116" fmla="*/ 392 w 541"/>
                  <a:gd name="T117" fmla="*/ 34 h 546"/>
                  <a:gd name="T118" fmla="*/ 357 w 541"/>
                  <a:gd name="T119" fmla="*/ 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1" h="546">
                    <a:moveTo>
                      <a:pt x="336" y="382"/>
                    </a:moveTo>
                    <a:lnTo>
                      <a:pt x="336" y="382"/>
                    </a:lnTo>
                    <a:lnTo>
                      <a:pt x="324" y="391"/>
                    </a:lnTo>
                    <a:lnTo>
                      <a:pt x="312" y="397"/>
                    </a:lnTo>
                    <a:lnTo>
                      <a:pt x="297" y="401"/>
                    </a:lnTo>
                    <a:lnTo>
                      <a:pt x="279" y="405"/>
                    </a:lnTo>
                    <a:lnTo>
                      <a:pt x="279" y="436"/>
                    </a:lnTo>
                    <a:lnTo>
                      <a:pt x="255" y="436"/>
                    </a:lnTo>
                    <a:lnTo>
                      <a:pt x="255" y="405"/>
                    </a:lnTo>
                    <a:lnTo>
                      <a:pt x="255" y="405"/>
                    </a:lnTo>
                    <a:lnTo>
                      <a:pt x="240" y="402"/>
                    </a:lnTo>
                    <a:lnTo>
                      <a:pt x="227" y="398"/>
                    </a:lnTo>
                    <a:lnTo>
                      <a:pt x="214" y="393"/>
                    </a:lnTo>
                    <a:lnTo>
                      <a:pt x="204" y="386"/>
                    </a:lnTo>
                    <a:lnTo>
                      <a:pt x="194" y="377"/>
                    </a:lnTo>
                    <a:lnTo>
                      <a:pt x="187" y="367"/>
                    </a:lnTo>
                    <a:lnTo>
                      <a:pt x="179" y="356"/>
                    </a:lnTo>
                    <a:lnTo>
                      <a:pt x="174" y="342"/>
                    </a:lnTo>
                    <a:lnTo>
                      <a:pt x="212" y="333"/>
                    </a:lnTo>
                    <a:lnTo>
                      <a:pt x="212" y="333"/>
                    </a:lnTo>
                    <a:lnTo>
                      <a:pt x="214" y="342"/>
                    </a:lnTo>
                    <a:lnTo>
                      <a:pt x="218" y="350"/>
                    </a:lnTo>
                    <a:lnTo>
                      <a:pt x="222" y="356"/>
                    </a:lnTo>
                    <a:lnTo>
                      <a:pt x="227" y="362"/>
                    </a:lnTo>
                    <a:lnTo>
                      <a:pt x="233" y="366"/>
                    </a:lnTo>
                    <a:lnTo>
                      <a:pt x="240" y="370"/>
                    </a:lnTo>
                    <a:lnTo>
                      <a:pt x="248" y="372"/>
                    </a:lnTo>
                    <a:lnTo>
                      <a:pt x="255" y="372"/>
                    </a:lnTo>
                    <a:lnTo>
                      <a:pt x="255" y="305"/>
                    </a:lnTo>
                    <a:lnTo>
                      <a:pt x="255" y="305"/>
                    </a:lnTo>
                    <a:lnTo>
                      <a:pt x="235" y="300"/>
                    </a:lnTo>
                    <a:lnTo>
                      <a:pt x="218" y="293"/>
                    </a:lnTo>
                    <a:lnTo>
                      <a:pt x="205" y="286"/>
                    </a:lnTo>
                    <a:lnTo>
                      <a:pt x="200" y="282"/>
                    </a:lnTo>
                    <a:lnTo>
                      <a:pt x="197" y="278"/>
                    </a:lnTo>
                    <a:lnTo>
                      <a:pt x="197" y="278"/>
                    </a:lnTo>
                    <a:lnTo>
                      <a:pt x="190" y="271"/>
                    </a:lnTo>
                    <a:lnTo>
                      <a:pt x="187" y="261"/>
                    </a:lnTo>
                    <a:lnTo>
                      <a:pt x="184" y="251"/>
                    </a:lnTo>
                    <a:lnTo>
                      <a:pt x="183" y="241"/>
                    </a:lnTo>
                    <a:lnTo>
                      <a:pt x="183" y="241"/>
                    </a:lnTo>
                    <a:lnTo>
                      <a:pt x="184" y="227"/>
                    </a:lnTo>
                    <a:lnTo>
                      <a:pt x="188" y="214"/>
                    </a:lnTo>
                    <a:lnTo>
                      <a:pt x="193" y="204"/>
                    </a:lnTo>
                    <a:lnTo>
                      <a:pt x="202" y="194"/>
                    </a:lnTo>
                    <a:lnTo>
                      <a:pt x="212" y="187"/>
                    </a:lnTo>
                    <a:lnTo>
                      <a:pt x="224" y="181"/>
                    </a:lnTo>
                    <a:lnTo>
                      <a:pt x="239" y="177"/>
                    </a:lnTo>
                    <a:lnTo>
                      <a:pt x="255" y="173"/>
                    </a:lnTo>
                    <a:lnTo>
                      <a:pt x="255" y="149"/>
                    </a:lnTo>
                    <a:lnTo>
                      <a:pt x="279" y="149"/>
                    </a:lnTo>
                    <a:lnTo>
                      <a:pt x="279" y="173"/>
                    </a:lnTo>
                    <a:lnTo>
                      <a:pt x="279" y="173"/>
                    </a:lnTo>
                    <a:lnTo>
                      <a:pt x="292" y="176"/>
                    </a:lnTo>
                    <a:lnTo>
                      <a:pt x="303" y="179"/>
                    </a:lnTo>
                    <a:lnTo>
                      <a:pt x="313" y="184"/>
                    </a:lnTo>
                    <a:lnTo>
                      <a:pt x="323" y="191"/>
                    </a:lnTo>
                    <a:lnTo>
                      <a:pt x="331" y="197"/>
                    </a:lnTo>
                    <a:lnTo>
                      <a:pt x="337" y="206"/>
                    </a:lnTo>
                    <a:lnTo>
                      <a:pt x="342" y="216"/>
                    </a:lnTo>
                    <a:lnTo>
                      <a:pt x="347" y="226"/>
                    </a:lnTo>
                    <a:lnTo>
                      <a:pt x="312" y="233"/>
                    </a:lnTo>
                    <a:lnTo>
                      <a:pt x="312" y="233"/>
                    </a:lnTo>
                    <a:lnTo>
                      <a:pt x="307" y="222"/>
                    </a:lnTo>
                    <a:lnTo>
                      <a:pt x="303" y="217"/>
                    </a:lnTo>
                    <a:lnTo>
                      <a:pt x="299" y="213"/>
                    </a:lnTo>
                    <a:lnTo>
                      <a:pt x="294" y="211"/>
                    </a:lnTo>
                    <a:lnTo>
                      <a:pt x="291" y="208"/>
                    </a:lnTo>
                    <a:lnTo>
                      <a:pt x="284" y="206"/>
                    </a:lnTo>
                    <a:lnTo>
                      <a:pt x="279" y="206"/>
                    </a:lnTo>
                    <a:lnTo>
                      <a:pt x="279" y="265"/>
                    </a:lnTo>
                    <a:lnTo>
                      <a:pt x="279" y="265"/>
                    </a:lnTo>
                    <a:lnTo>
                      <a:pt x="307" y="273"/>
                    </a:lnTo>
                    <a:lnTo>
                      <a:pt x="324" y="280"/>
                    </a:lnTo>
                    <a:lnTo>
                      <a:pt x="324" y="280"/>
                    </a:lnTo>
                    <a:lnTo>
                      <a:pt x="329" y="283"/>
                    </a:lnTo>
                    <a:lnTo>
                      <a:pt x="336" y="287"/>
                    </a:lnTo>
                    <a:lnTo>
                      <a:pt x="341" y="293"/>
                    </a:lnTo>
                    <a:lnTo>
                      <a:pt x="346" y="300"/>
                    </a:lnTo>
                    <a:lnTo>
                      <a:pt x="346" y="300"/>
                    </a:lnTo>
                    <a:lnTo>
                      <a:pt x="349" y="307"/>
                    </a:lnTo>
                    <a:lnTo>
                      <a:pt x="352" y="316"/>
                    </a:lnTo>
                    <a:lnTo>
                      <a:pt x="354" y="325"/>
                    </a:lnTo>
                    <a:lnTo>
                      <a:pt x="354" y="335"/>
                    </a:lnTo>
                    <a:lnTo>
                      <a:pt x="354" y="335"/>
                    </a:lnTo>
                    <a:lnTo>
                      <a:pt x="353" y="348"/>
                    </a:lnTo>
                    <a:lnTo>
                      <a:pt x="349" y="361"/>
                    </a:lnTo>
                    <a:lnTo>
                      <a:pt x="343" y="372"/>
                    </a:lnTo>
                    <a:lnTo>
                      <a:pt x="336" y="382"/>
                    </a:lnTo>
                    <a:lnTo>
                      <a:pt x="336" y="382"/>
                    </a:lnTo>
                    <a:close/>
                    <a:moveTo>
                      <a:pt x="357" y="5"/>
                    </a:moveTo>
                    <a:lnTo>
                      <a:pt x="357" y="5"/>
                    </a:lnTo>
                    <a:lnTo>
                      <a:pt x="354" y="13"/>
                    </a:lnTo>
                    <a:lnTo>
                      <a:pt x="351" y="19"/>
                    </a:lnTo>
                    <a:lnTo>
                      <a:pt x="346" y="24"/>
                    </a:lnTo>
                    <a:lnTo>
                      <a:pt x="339" y="25"/>
                    </a:lnTo>
                    <a:lnTo>
                      <a:pt x="203" y="25"/>
                    </a:lnTo>
                    <a:lnTo>
                      <a:pt x="203" y="25"/>
                    </a:lnTo>
                    <a:lnTo>
                      <a:pt x="199" y="24"/>
                    </a:lnTo>
                    <a:lnTo>
                      <a:pt x="197" y="23"/>
                    </a:lnTo>
                    <a:lnTo>
                      <a:pt x="192" y="18"/>
                    </a:lnTo>
                    <a:lnTo>
                      <a:pt x="188" y="10"/>
                    </a:lnTo>
                    <a:lnTo>
                      <a:pt x="185" y="0"/>
                    </a:lnTo>
                    <a:lnTo>
                      <a:pt x="185" y="0"/>
                    </a:lnTo>
                    <a:lnTo>
                      <a:pt x="167" y="13"/>
                    </a:lnTo>
                    <a:lnTo>
                      <a:pt x="148" y="28"/>
                    </a:lnTo>
                    <a:lnTo>
                      <a:pt x="130" y="44"/>
                    </a:lnTo>
                    <a:lnTo>
                      <a:pt x="113" y="63"/>
                    </a:lnTo>
                    <a:lnTo>
                      <a:pt x="98" y="83"/>
                    </a:lnTo>
                    <a:lnTo>
                      <a:pt x="81" y="103"/>
                    </a:lnTo>
                    <a:lnTo>
                      <a:pt x="68" y="126"/>
                    </a:lnTo>
                    <a:lnTo>
                      <a:pt x="55" y="149"/>
                    </a:lnTo>
                    <a:lnTo>
                      <a:pt x="43" y="173"/>
                    </a:lnTo>
                    <a:lnTo>
                      <a:pt x="33" y="197"/>
                    </a:lnTo>
                    <a:lnTo>
                      <a:pt x="23" y="222"/>
                    </a:lnTo>
                    <a:lnTo>
                      <a:pt x="15" y="247"/>
                    </a:lnTo>
                    <a:lnTo>
                      <a:pt x="9" y="272"/>
                    </a:lnTo>
                    <a:lnTo>
                      <a:pt x="4" y="297"/>
                    </a:lnTo>
                    <a:lnTo>
                      <a:pt x="1" y="321"/>
                    </a:lnTo>
                    <a:lnTo>
                      <a:pt x="0" y="345"/>
                    </a:lnTo>
                    <a:lnTo>
                      <a:pt x="0" y="345"/>
                    </a:lnTo>
                    <a:lnTo>
                      <a:pt x="1" y="372"/>
                    </a:lnTo>
                    <a:lnTo>
                      <a:pt x="4" y="386"/>
                    </a:lnTo>
                    <a:lnTo>
                      <a:pt x="6" y="398"/>
                    </a:lnTo>
                    <a:lnTo>
                      <a:pt x="9" y="411"/>
                    </a:lnTo>
                    <a:lnTo>
                      <a:pt x="13" y="422"/>
                    </a:lnTo>
                    <a:lnTo>
                      <a:pt x="16" y="432"/>
                    </a:lnTo>
                    <a:lnTo>
                      <a:pt x="21" y="442"/>
                    </a:lnTo>
                    <a:lnTo>
                      <a:pt x="28" y="452"/>
                    </a:lnTo>
                    <a:lnTo>
                      <a:pt x="33" y="461"/>
                    </a:lnTo>
                    <a:lnTo>
                      <a:pt x="46" y="477"/>
                    </a:lnTo>
                    <a:lnTo>
                      <a:pt x="63" y="492"/>
                    </a:lnTo>
                    <a:lnTo>
                      <a:pt x="79" y="505"/>
                    </a:lnTo>
                    <a:lnTo>
                      <a:pt x="99" y="515"/>
                    </a:lnTo>
                    <a:lnTo>
                      <a:pt x="119" y="524"/>
                    </a:lnTo>
                    <a:lnTo>
                      <a:pt x="142" y="531"/>
                    </a:lnTo>
                    <a:lnTo>
                      <a:pt x="165" y="537"/>
                    </a:lnTo>
                    <a:lnTo>
                      <a:pt x="190" y="541"/>
                    </a:lnTo>
                    <a:lnTo>
                      <a:pt x="217" y="544"/>
                    </a:lnTo>
                    <a:lnTo>
                      <a:pt x="243" y="546"/>
                    </a:lnTo>
                    <a:lnTo>
                      <a:pt x="270" y="546"/>
                    </a:lnTo>
                    <a:lnTo>
                      <a:pt x="270" y="546"/>
                    </a:lnTo>
                    <a:lnTo>
                      <a:pt x="298" y="546"/>
                    </a:lnTo>
                    <a:lnTo>
                      <a:pt x="324" y="544"/>
                    </a:lnTo>
                    <a:lnTo>
                      <a:pt x="351" y="541"/>
                    </a:lnTo>
                    <a:lnTo>
                      <a:pt x="376" y="537"/>
                    </a:lnTo>
                    <a:lnTo>
                      <a:pt x="399" y="531"/>
                    </a:lnTo>
                    <a:lnTo>
                      <a:pt x="422" y="524"/>
                    </a:lnTo>
                    <a:lnTo>
                      <a:pt x="442" y="515"/>
                    </a:lnTo>
                    <a:lnTo>
                      <a:pt x="461" y="505"/>
                    </a:lnTo>
                    <a:lnTo>
                      <a:pt x="478" y="492"/>
                    </a:lnTo>
                    <a:lnTo>
                      <a:pt x="495" y="477"/>
                    </a:lnTo>
                    <a:lnTo>
                      <a:pt x="508" y="461"/>
                    </a:lnTo>
                    <a:lnTo>
                      <a:pt x="513" y="452"/>
                    </a:lnTo>
                    <a:lnTo>
                      <a:pt x="520" y="442"/>
                    </a:lnTo>
                    <a:lnTo>
                      <a:pt x="525" y="432"/>
                    </a:lnTo>
                    <a:lnTo>
                      <a:pt x="528" y="422"/>
                    </a:lnTo>
                    <a:lnTo>
                      <a:pt x="532" y="411"/>
                    </a:lnTo>
                    <a:lnTo>
                      <a:pt x="535" y="398"/>
                    </a:lnTo>
                    <a:lnTo>
                      <a:pt x="537" y="386"/>
                    </a:lnTo>
                    <a:lnTo>
                      <a:pt x="540" y="372"/>
                    </a:lnTo>
                    <a:lnTo>
                      <a:pt x="541" y="345"/>
                    </a:lnTo>
                    <a:lnTo>
                      <a:pt x="541" y="345"/>
                    </a:lnTo>
                    <a:lnTo>
                      <a:pt x="540" y="321"/>
                    </a:lnTo>
                    <a:lnTo>
                      <a:pt x="536" y="298"/>
                    </a:lnTo>
                    <a:lnTo>
                      <a:pt x="532" y="273"/>
                    </a:lnTo>
                    <a:lnTo>
                      <a:pt x="525" y="250"/>
                    </a:lnTo>
                    <a:lnTo>
                      <a:pt x="517" y="226"/>
                    </a:lnTo>
                    <a:lnTo>
                      <a:pt x="507" y="201"/>
                    </a:lnTo>
                    <a:lnTo>
                      <a:pt x="496" y="177"/>
                    </a:lnTo>
                    <a:lnTo>
                      <a:pt x="485" y="154"/>
                    </a:lnTo>
                    <a:lnTo>
                      <a:pt x="471" y="131"/>
                    </a:lnTo>
                    <a:lnTo>
                      <a:pt x="456" y="109"/>
                    </a:lnTo>
                    <a:lnTo>
                      <a:pt x="441" y="88"/>
                    </a:lnTo>
                    <a:lnTo>
                      <a:pt x="426" y="69"/>
                    </a:lnTo>
                    <a:lnTo>
                      <a:pt x="408" y="50"/>
                    </a:lnTo>
                    <a:lnTo>
                      <a:pt x="392" y="34"/>
                    </a:lnTo>
                    <a:lnTo>
                      <a:pt x="374" y="19"/>
                    </a:lnTo>
                    <a:lnTo>
                      <a:pt x="357" y="5"/>
                    </a:lnTo>
                    <a:lnTo>
                      <a:pt x="357" y="5"/>
                    </a:lnTo>
                    <a:close/>
                  </a:path>
                </a:pathLst>
              </a:custGeom>
              <a:solidFill>
                <a:srgbClr val="9F701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grpSp>
      </p:grpSp>
      <p:grpSp>
        <p:nvGrpSpPr>
          <p:cNvPr id="95" name="组合 94"/>
          <p:cNvGrpSpPr/>
          <p:nvPr>
            <p:custDataLst>
              <p:tags r:id="rId88"/>
            </p:custDataLst>
          </p:nvPr>
        </p:nvGrpSpPr>
        <p:grpSpPr>
          <a:xfrm>
            <a:off x="3005439" y="3747804"/>
            <a:ext cx="2191688" cy="525368"/>
            <a:chOff x="7163473" y="4006992"/>
            <a:chExt cx="3649061" cy="874713"/>
          </a:xfrm>
        </p:grpSpPr>
        <p:grpSp>
          <p:nvGrpSpPr>
            <p:cNvPr id="96" name="组合 95"/>
            <p:cNvGrpSpPr/>
            <p:nvPr/>
          </p:nvGrpSpPr>
          <p:grpSpPr>
            <a:xfrm>
              <a:off x="7163473" y="4006992"/>
              <a:ext cx="856800" cy="856800"/>
              <a:chOff x="7056438" y="2338214"/>
              <a:chExt cx="1787525" cy="1781175"/>
            </a:xfrm>
          </p:grpSpPr>
          <p:sp>
            <p:nvSpPr>
              <p:cNvPr id="97" name="Freeform 57"/>
              <p:cNvSpPr/>
              <p:nvPr>
                <p:custDataLst>
                  <p:tags r:id="rId89"/>
                </p:custDataLst>
              </p:nvPr>
            </p:nvSpPr>
            <p:spPr bwMode="auto">
              <a:xfrm>
                <a:off x="7056438" y="2338214"/>
                <a:ext cx="1787525" cy="1781175"/>
              </a:xfrm>
              <a:custGeom>
                <a:avLst/>
                <a:gdLst>
                  <a:gd name="T0" fmla="*/ 740 w 1126"/>
                  <a:gd name="T1" fmla="*/ 28 h 1122"/>
                  <a:gd name="T2" fmla="*/ 818 w 1126"/>
                  <a:gd name="T3" fmla="*/ 62 h 1122"/>
                  <a:gd name="T4" fmla="*/ 890 w 1126"/>
                  <a:gd name="T5" fmla="*/ 104 h 1122"/>
                  <a:gd name="T6" fmla="*/ 954 w 1126"/>
                  <a:gd name="T7" fmla="*/ 156 h 1122"/>
                  <a:gd name="T8" fmla="*/ 1008 w 1126"/>
                  <a:gd name="T9" fmla="*/ 218 h 1122"/>
                  <a:gd name="T10" fmla="*/ 1052 w 1126"/>
                  <a:gd name="T11" fmla="*/ 284 h 1122"/>
                  <a:gd name="T12" fmla="*/ 1086 w 1126"/>
                  <a:gd name="T13" fmla="*/ 358 h 1122"/>
                  <a:gd name="T14" fmla="*/ 1110 w 1126"/>
                  <a:gd name="T15" fmla="*/ 434 h 1122"/>
                  <a:gd name="T16" fmla="*/ 1124 w 1126"/>
                  <a:gd name="T17" fmla="*/ 516 h 1122"/>
                  <a:gd name="T18" fmla="*/ 1124 w 1126"/>
                  <a:gd name="T19" fmla="*/ 598 h 1122"/>
                  <a:gd name="T20" fmla="*/ 1112 w 1126"/>
                  <a:gd name="T21" fmla="*/ 682 h 1122"/>
                  <a:gd name="T22" fmla="*/ 1096 w 1126"/>
                  <a:gd name="T23" fmla="*/ 738 h 1122"/>
                  <a:gd name="T24" fmla="*/ 1064 w 1126"/>
                  <a:gd name="T25" fmla="*/ 816 h 1122"/>
                  <a:gd name="T26" fmla="*/ 1020 w 1126"/>
                  <a:gd name="T27" fmla="*/ 888 h 1122"/>
                  <a:gd name="T28" fmla="*/ 968 w 1126"/>
                  <a:gd name="T29" fmla="*/ 950 h 1122"/>
                  <a:gd name="T30" fmla="*/ 908 w 1126"/>
                  <a:gd name="T31" fmla="*/ 1004 h 1122"/>
                  <a:gd name="T32" fmla="*/ 840 w 1126"/>
                  <a:gd name="T33" fmla="*/ 1048 h 1122"/>
                  <a:gd name="T34" fmla="*/ 766 w 1126"/>
                  <a:gd name="T35" fmla="*/ 1084 h 1122"/>
                  <a:gd name="T36" fmla="*/ 690 w 1126"/>
                  <a:gd name="T37" fmla="*/ 1108 h 1122"/>
                  <a:gd name="T38" fmla="*/ 608 w 1126"/>
                  <a:gd name="T39" fmla="*/ 1120 h 1122"/>
                  <a:gd name="T40" fmla="*/ 524 w 1126"/>
                  <a:gd name="T41" fmla="*/ 1120 h 1122"/>
                  <a:gd name="T42" fmla="*/ 440 w 1126"/>
                  <a:gd name="T43" fmla="*/ 1108 h 1122"/>
                  <a:gd name="T44" fmla="*/ 384 w 1126"/>
                  <a:gd name="T45" fmla="*/ 1094 h 1122"/>
                  <a:gd name="T46" fmla="*/ 306 w 1126"/>
                  <a:gd name="T47" fmla="*/ 1060 h 1122"/>
                  <a:gd name="T48" fmla="*/ 236 w 1126"/>
                  <a:gd name="T49" fmla="*/ 1018 h 1122"/>
                  <a:gd name="T50" fmla="*/ 172 w 1126"/>
                  <a:gd name="T51" fmla="*/ 964 h 1122"/>
                  <a:gd name="T52" fmla="*/ 118 w 1126"/>
                  <a:gd name="T53" fmla="*/ 904 h 1122"/>
                  <a:gd name="T54" fmla="*/ 72 w 1126"/>
                  <a:gd name="T55" fmla="*/ 838 h 1122"/>
                  <a:gd name="T56" fmla="*/ 38 w 1126"/>
                  <a:gd name="T57" fmla="*/ 764 h 1122"/>
                  <a:gd name="T58" fmla="*/ 14 w 1126"/>
                  <a:gd name="T59" fmla="*/ 686 h 1122"/>
                  <a:gd name="T60" fmla="*/ 2 w 1126"/>
                  <a:gd name="T61" fmla="*/ 606 h 1122"/>
                  <a:gd name="T62" fmla="*/ 2 w 1126"/>
                  <a:gd name="T63" fmla="*/ 524 h 1122"/>
                  <a:gd name="T64" fmla="*/ 14 w 1126"/>
                  <a:gd name="T65" fmla="*/ 440 h 1122"/>
                  <a:gd name="T66" fmla="*/ 28 w 1126"/>
                  <a:gd name="T67" fmla="*/ 384 h 1122"/>
                  <a:gd name="T68" fmla="*/ 62 w 1126"/>
                  <a:gd name="T69" fmla="*/ 306 h 1122"/>
                  <a:gd name="T70" fmla="*/ 104 w 1126"/>
                  <a:gd name="T71" fmla="*/ 234 h 1122"/>
                  <a:gd name="T72" fmla="*/ 158 w 1126"/>
                  <a:gd name="T73" fmla="*/ 172 h 1122"/>
                  <a:gd name="T74" fmla="*/ 218 w 1126"/>
                  <a:gd name="T75" fmla="*/ 118 h 1122"/>
                  <a:gd name="T76" fmla="*/ 286 w 1126"/>
                  <a:gd name="T77" fmla="*/ 72 h 1122"/>
                  <a:gd name="T78" fmla="*/ 358 w 1126"/>
                  <a:gd name="T79" fmla="*/ 38 h 1122"/>
                  <a:gd name="T80" fmla="*/ 436 w 1126"/>
                  <a:gd name="T81" fmla="*/ 14 h 1122"/>
                  <a:gd name="T82" fmla="*/ 518 w 1126"/>
                  <a:gd name="T83" fmla="*/ 2 h 1122"/>
                  <a:gd name="T84" fmla="*/ 600 w 1126"/>
                  <a:gd name="T85" fmla="*/ 0 h 1122"/>
                  <a:gd name="T86" fmla="*/ 684 w 1126"/>
                  <a:gd name="T87" fmla="*/ 14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6" h="1122">
                    <a:moveTo>
                      <a:pt x="712" y="20"/>
                    </a:moveTo>
                    <a:lnTo>
                      <a:pt x="712" y="20"/>
                    </a:lnTo>
                    <a:lnTo>
                      <a:pt x="740" y="28"/>
                    </a:lnTo>
                    <a:lnTo>
                      <a:pt x="768" y="38"/>
                    </a:lnTo>
                    <a:lnTo>
                      <a:pt x="794" y="50"/>
                    </a:lnTo>
                    <a:lnTo>
                      <a:pt x="818" y="62"/>
                    </a:lnTo>
                    <a:lnTo>
                      <a:pt x="844" y="74"/>
                    </a:lnTo>
                    <a:lnTo>
                      <a:pt x="868" y="88"/>
                    </a:lnTo>
                    <a:lnTo>
                      <a:pt x="890" y="104"/>
                    </a:lnTo>
                    <a:lnTo>
                      <a:pt x="912" y="120"/>
                    </a:lnTo>
                    <a:lnTo>
                      <a:pt x="932" y="138"/>
                    </a:lnTo>
                    <a:lnTo>
                      <a:pt x="954" y="156"/>
                    </a:lnTo>
                    <a:lnTo>
                      <a:pt x="972" y="176"/>
                    </a:lnTo>
                    <a:lnTo>
                      <a:pt x="990" y="196"/>
                    </a:lnTo>
                    <a:lnTo>
                      <a:pt x="1008" y="218"/>
                    </a:lnTo>
                    <a:lnTo>
                      <a:pt x="1024" y="238"/>
                    </a:lnTo>
                    <a:lnTo>
                      <a:pt x="1038" y="262"/>
                    </a:lnTo>
                    <a:lnTo>
                      <a:pt x="1052" y="284"/>
                    </a:lnTo>
                    <a:lnTo>
                      <a:pt x="1064" y="308"/>
                    </a:lnTo>
                    <a:lnTo>
                      <a:pt x="1076" y="332"/>
                    </a:lnTo>
                    <a:lnTo>
                      <a:pt x="1086" y="358"/>
                    </a:lnTo>
                    <a:lnTo>
                      <a:pt x="1096" y="382"/>
                    </a:lnTo>
                    <a:lnTo>
                      <a:pt x="1104" y="408"/>
                    </a:lnTo>
                    <a:lnTo>
                      <a:pt x="1110" y="434"/>
                    </a:lnTo>
                    <a:lnTo>
                      <a:pt x="1116" y="462"/>
                    </a:lnTo>
                    <a:lnTo>
                      <a:pt x="1120" y="488"/>
                    </a:lnTo>
                    <a:lnTo>
                      <a:pt x="1124" y="516"/>
                    </a:lnTo>
                    <a:lnTo>
                      <a:pt x="1126" y="542"/>
                    </a:lnTo>
                    <a:lnTo>
                      <a:pt x="1126" y="570"/>
                    </a:lnTo>
                    <a:lnTo>
                      <a:pt x="1124" y="598"/>
                    </a:lnTo>
                    <a:lnTo>
                      <a:pt x="1122" y="626"/>
                    </a:lnTo>
                    <a:lnTo>
                      <a:pt x="1118" y="654"/>
                    </a:lnTo>
                    <a:lnTo>
                      <a:pt x="1112" y="682"/>
                    </a:lnTo>
                    <a:lnTo>
                      <a:pt x="1104" y="710"/>
                    </a:lnTo>
                    <a:lnTo>
                      <a:pt x="1104" y="710"/>
                    </a:lnTo>
                    <a:lnTo>
                      <a:pt x="1096" y="738"/>
                    </a:lnTo>
                    <a:lnTo>
                      <a:pt x="1086" y="764"/>
                    </a:lnTo>
                    <a:lnTo>
                      <a:pt x="1076" y="792"/>
                    </a:lnTo>
                    <a:lnTo>
                      <a:pt x="1064" y="816"/>
                    </a:lnTo>
                    <a:lnTo>
                      <a:pt x="1050" y="840"/>
                    </a:lnTo>
                    <a:lnTo>
                      <a:pt x="1036" y="864"/>
                    </a:lnTo>
                    <a:lnTo>
                      <a:pt x="1020" y="888"/>
                    </a:lnTo>
                    <a:lnTo>
                      <a:pt x="1004" y="910"/>
                    </a:lnTo>
                    <a:lnTo>
                      <a:pt x="986" y="930"/>
                    </a:lnTo>
                    <a:lnTo>
                      <a:pt x="968" y="950"/>
                    </a:lnTo>
                    <a:lnTo>
                      <a:pt x="948" y="970"/>
                    </a:lnTo>
                    <a:lnTo>
                      <a:pt x="928" y="988"/>
                    </a:lnTo>
                    <a:lnTo>
                      <a:pt x="908" y="1004"/>
                    </a:lnTo>
                    <a:lnTo>
                      <a:pt x="886" y="1020"/>
                    </a:lnTo>
                    <a:lnTo>
                      <a:pt x="864" y="1036"/>
                    </a:lnTo>
                    <a:lnTo>
                      <a:pt x="840" y="1048"/>
                    </a:lnTo>
                    <a:lnTo>
                      <a:pt x="816" y="1062"/>
                    </a:lnTo>
                    <a:lnTo>
                      <a:pt x="792" y="1074"/>
                    </a:lnTo>
                    <a:lnTo>
                      <a:pt x="766" y="1084"/>
                    </a:lnTo>
                    <a:lnTo>
                      <a:pt x="742" y="1092"/>
                    </a:lnTo>
                    <a:lnTo>
                      <a:pt x="716" y="1100"/>
                    </a:lnTo>
                    <a:lnTo>
                      <a:pt x="690" y="1108"/>
                    </a:lnTo>
                    <a:lnTo>
                      <a:pt x="662" y="1114"/>
                    </a:lnTo>
                    <a:lnTo>
                      <a:pt x="636" y="1118"/>
                    </a:lnTo>
                    <a:lnTo>
                      <a:pt x="608" y="1120"/>
                    </a:lnTo>
                    <a:lnTo>
                      <a:pt x="580" y="1122"/>
                    </a:lnTo>
                    <a:lnTo>
                      <a:pt x="552" y="1122"/>
                    </a:lnTo>
                    <a:lnTo>
                      <a:pt x="524" y="1120"/>
                    </a:lnTo>
                    <a:lnTo>
                      <a:pt x="496" y="1118"/>
                    </a:lnTo>
                    <a:lnTo>
                      <a:pt x="468" y="1114"/>
                    </a:lnTo>
                    <a:lnTo>
                      <a:pt x="440" y="1108"/>
                    </a:lnTo>
                    <a:lnTo>
                      <a:pt x="412" y="1102"/>
                    </a:lnTo>
                    <a:lnTo>
                      <a:pt x="412" y="1102"/>
                    </a:lnTo>
                    <a:lnTo>
                      <a:pt x="384" y="1094"/>
                    </a:lnTo>
                    <a:lnTo>
                      <a:pt x="358" y="1084"/>
                    </a:lnTo>
                    <a:lnTo>
                      <a:pt x="332" y="1072"/>
                    </a:lnTo>
                    <a:lnTo>
                      <a:pt x="306" y="1060"/>
                    </a:lnTo>
                    <a:lnTo>
                      <a:pt x="282" y="1048"/>
                    </a:lnTo>
                    <a:lnTo>
                      <a:pt x="258" y="1032"/>
                    </a:lnTo>
                    <a:lnTo>
                      <a:pt x="236" y="1018"/>
                    </a:lnTo>
                    <a:lnTo>
                      <a:pt x="214" y="1000"/>
                    </a:lnTo>
                    <a:lnTo>
                      <a:pt x="192" y="984"/>
                    </a:lnTo>
                    <a:lnTo>
                      <a:pt x="172" y="964"/>
                    </a:lnTo>
                    <a:lnTo>
                      <a:pt x="154" y="946"/>
                    </a:lnTo>
                    <a:lnTo>
                      <a:pt x="134" y="926"/>
                    </a:lnTo>
                    <a:lnTo>
                      <a:pt x="118" y="904"/>
                    </a:lnTo>
                    <a:lnTo>
                      <a:pt x="102" y="882"/>
                    </a:lnTo>
                    <a:lnTo>
                      <a:pt x="86" y="860"/>
                    </a:lnTo>
                    <a:lnTo>
                      <a:pt x="72" y="838"/>
                    </a:lnTo>
                    <a:lnTo>
                      <a:pt x="60" y="814"/>
                    </a:lnTo>
                    <a:lnTo>
                      <a:pt x="48" y="790"/>
                    </a:lnTo>
                    <a:lnTo>
                      <a:pt x="38" y="764"/>
                    </a:lnTo>
                    <a:lnTo>
                      <a:pt x="28" y="738"/>
                    </a:lnTo>
                    <a:lnTo>
                      <a:pt x="20" y="714"/>
                    </a:lnTo>
                    <a:lnTo>
                      <a:pt x="14" y="686"/>
                    </a:lnTo>
                    <a:lnTo>
                      <a:pt x="8" y="660"/>
                    </a:lnTo>
                    <a:lnTo>
                      <a:pt x="4" y="634"/>
                    </a:lnTo>
                    <a:lnTo>
                      <a:pt x="2" y="606"/>
                    </a:lnTo>
                    <a:lnTo>
                      <a:pt x="0" y="578"/>
                    </a:lnTo>
                    <a:lnTo>
                      <a:pt x="0" y="550"/>
                    </a:lnTo>
                    <a:lnTo>
                      <a:pt x="2" y="524"/>
                    </a:lnTo>
                    <a:lnTo>
                      <a:pt x="4" y="496"/>
                    </a:lnTo>
                    <a:lnTo>
                      <a:pt x="8" y="468"/>
                    </a:lnTo>
                    <a:lnTo>
                      <a:pt x="14" y="440"/>
                    </a:lnTo>
                    <a:lnTo>
                      <a:pt x="20" y="412"/>
                    </a:lnTo>
                    <a:lnTo>
                      <a:pt x="20" y="412"/>
                    </a:lnTo>
                    <a:lnTo>
                      <a:pt x="28" y="384"/>
                    </a:lnTo>
                    <a:lnTo>
                      <a:pt x="38" y="356"/>
                    </a:lnTo>
                    <a:lnTo>
                      <a:pt x="50" y="330"/>
                    </a:lnTo>
                    <a:lnTo>
                      <a:pt x="62" y="306"/>
                    </a:lnTo>
                    <a:lnTo>
                      <a:pt x="74" y="280"/>
                    </a:lnTo>
                    <a:lnTo>
                      <a:pt x="90" y="258"/>
                    </a:lnTo>
                    <a:lnTo>
                      <a:pt x="104" y="234"/>
                    </a:lnTo>
                    <a:lnTo>
                      <a:pt x="122" y="212"/>
                    </a:lnTo>
                    <a:lnTo>
                      <a:pt x="138" y="192"/>
                    </a:lnTo>
                    <a:lnTo>
                      <a:pt x="158" y="172"/>
                    </a:lnTo>
                    <a:lnTo>
                      <a:pt x="176" y="152"/>
                    </a:lnTo>
                    <a:lnTo>
                      <a:pt x="196" y="134"/>
                    </a:lnTo>
                    <a:lnTo>
                      <a:pt x="218" y="118"/>
                    </a:lnTo>
                    <a:lnTo>
                      <a:pt x="240" y="102"/>
                    </a:lnTo>
                    <a:lnTo>
                      <a:pt x="262" y="86"/>
                    </a:lnTo>
                    <a:lnTo>
                      <a:pt x="286" y="72"/>
                    </a:lnTo>
                    <a:lnTo>
                      <a:pt x="310" y="60"/>
                    </a:lnTo>
                    <a:lnTo>
                      <a:pt x="334" y="48"/>
                    </a:lnTo>
                    <a:lnTo>
                      <a:pt x="358" y="38"/>
                    </a:lnTo>
                    <a:lnTo>
                      <a:pt x="384" y="28"/>
                    </a:lnTo>
                    <a:lnTo>
                      <a:pt x="410" y="20"/>
                    </a:lnTo>
                    <a:lnTo>
                      <a:pt x="436" y="14"/>
                    </a:lnTo>
                    <a:lnTo>
                      <a:pt x="462" y="8"/>
                    </a:lnTo>
                    <a:lnTo>
                      <a:pt x="490" y="4"/>
                    </a:lnTo>
                    <a:lnTo>
                      <a:pt x="518" y="2"/>
                    </a:lnTo>
                    <a:lnTo>
                      <a:pt x="544" y="0"/>
                    </a:lnTo>
                    <a:lnTo>
                      <a:pt x="572" y="0"/>
                    </a:lnTo>
                    <a:lnTo>
                      <a:pt x="600" y="0"/>
                    </a:lnTo>
                    <a:lnTo>
                      <a:pt x="628" y="4"/>
                    </a:lnTo>
                    <a:lnTo>
                      <a:pt x="656" y="8"/>
                    </a:lnTo>
                    <a:lnTo>
                      <a:pt x="684" y="14"/>
                    </a:lnTo>
                    <a:lnTo>
                      <a:pt x="712" y="20"/>
                    </a:lnTo>
                    <a:lnTo>
                      <a:pt x="712" y="20"/>
                    </a:lnTo>
                    <a:close/>
                  </a:path>
                </a:pathLst>
              </a:custGeom>
              <a:solidFill>
                <a:srgbClr val="FFF9A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98" name="Freeform 58"/>
              <p:cNvSpPr/>
              <p:nvPr>
                <p:custDataLst>
                  <p:tags r:id="rId90"/>
                </p:custDataLst>
              </p:nvPr>
            </p:nvSpPr>
            <p:spPr bwMode="auto">
              <a:xfrm>
                <a:off x="7081838" y="2385839"/>
                <a:ext cx="1762125" cy="1733550"/>
              </a:xfrm>
              <a:custGeom>
                <a:avLst/>
                <a:gdLst>
                  <a:gd name="T0" fmla="*/ 1058 w 1110"/>
                  <a:gd name="T1" fmla="*/ 296 h 1092"/>
                  <a:gd name="T2" fmla="*/ 1090 w 1110"/>
                  <a:gd name="T3" fmla="*/ 386 h 1092"/>
                  <a:gd name="T4" fmla="*/ 1108 w 1110"/>
                  <a:gd name="T5" fmla="*/ 482 h 1092"/>
                  <a:gd name="T6" fmla="*/ 1108 w 1110"/>
                  <a:gd name="T7" fmla="*/ 580 h 1092"/>
                  <a:gd name="T8" fmla="*/ 1088 w 1110"/>
                  <a:gd name="T9" fmla="*/ 680 h 1092"/>
                  <a:gd name="T10" fmla="*/ 1080 w 1110"/>
                  <a:gd name="T11" fmla="*/ 708 h 1092"/>
                  <a:gd name="T12" fmla="*/ 1060 w 1110"/>
                  <a:gd name="T13" fmla="*/ 762 h 1092"/>
                  <a:gd name="T14" fmla="*/ 1034 w 1110"/>
                  <a:gd name="T15" fmla="*/ 810 h 1092"/>
                  <a:gd name="T16" fmla="*/ 1004 w 1110"/>
                  <a:gd name="T17" fmla="*/ 858 h 1092"/>
                  <a:gd name="T18" fmla="*/ 970 w 1110"/>
                  <a:gd name="T19" fmla="*/ 900 h 1092"/>
                  <a:gd name="T20" fmla="*/ 932 w 1110"/>
                  <a:gd name="T21" fmla="*/ 940 h 1092"/>
                  <a:gd name="T22" fmla="*/ 892 w 1110"/>
                  <a:gd name="T23" fmla="*/ 974 h 1092"/>
                  <a:gd name="T24" fmla="*/ 848 w 1110"/>
                  <a:gd name="T25" fmla="*/ 1006 h 1092"/>
                  <a:gd name="T26" fmla="*/ 800 w 1110"/>
                  <a:gd name="T27" fmla="*/ 1032 h 1092"/>
                  <a:gd name="T28" fmla="*/ 750 w 1110"/>
                  <a:gd name="T29" fmla="*/ 1054 h 1092"/>
                  <a:gd name="T30" fmla="*/ 700 w 1110"/>
                  <a:gd name="T31" fmla="*/ 1070 h 1092"/>
                  <a:gd name="T32" fmla="*/ 646 w 1110"/>
                  <a:gd name="T33" fmla="*/ 1084 h 1092"/>
                  <a:gd name="T34" fmla="*/ 592 w 1110"/>
                  <a:gd name="T35" fmla="*/ 1090 h 1092"/>
                  <a:gd name="T36" fmla="*/ 536 w 1110"/>
                  <a:gd name="T37" fmla="*/ 1092 h 1092"/>
                  <a:gd name="T38" fmla="*/ 480 w 1110"/>
                  <a:gd name="T39" fmla="*/ 1088 h 1092"/>
                  <a:gd name="T40" fmla="*/ 424 w 1110"/>
                  <a:gd name="T41" fmla="*/ 1078 h 1092"/>
                  <a:gd name="T42" fmla="*/ 396 w 1110"/>
                  <a:gd name="T43" fmla="*/ 1072 h 1092"/>
                  <a:gd name="T44" fmla="*/ 340 w 1110"/>
                  <a:gd name="T45" fmla="*/ 1052 h 1092"/>
                  <a:gd name="T46" fmla="*/ 288 w 1110"/>
                  <a:gd name="T47" fmla="*/ 1028 h 1092"/>
                  <a:gd name="T48" fmla="*/ 238 w 1110"/>
                  <a:gd name="T49" fmla="*/ 1000 h 1092"/>
                  <a:gd name="T50" fmla="*/ 192 w 1110"/>
                  <a:gd name="T51" fmla="*/ 966 h 1092"/>
                  <a:gd name="T52" fmla="*/ 150 w 1110"/>
                  <a:gd name="T53" fmla="*/ 930 h 1092"/>
                  <a:gd name="T54" fmla="*/ 114 w 1110"/>
                  <a:gd name="T55" fmla="*/ 888 h 1092"/>
                  <a:gd name="T56" fmla="*/ 80 w 1110"/>
                  <a:gd name="T57" fmla="*/ 844 h 1092"/>
                  <a:gd name="T58" fmla="*/ 52 w 1110"/>
                  <a:gd name="T59" fmla="*/ 796 h 1092"/>
                  <a:gd name="T60" fmla="*/ 32 w 1110"/>
                  <a:gd name="T61" fmla="*/ 752 h 1092"/>
                  <a:gd name="T62" fmla="*/ 8 w 1110"/>
                  <a:gd name="T63" fmla="*/ 658 h 1092"/>
                  <a:gd name="T64" fmla="*/ 0 w 1110"/>
                  <a:gd name="T65" fmla="*/ 562 h 1092"/>
                  <a:gd name="T66" fmla="*/ 8 w 1110"/>
                  <a:gd name="T67" fmla="*/ 462 h 1092"/>
                  <a:gd name="T68" fmla="*/ 20 w 1110"/>
                  <a:gd name="T69" fmla="*/ 412 h 1092"/>
                  <a:gd name="T70" fmla="*/ 38 w 1110"/>
                  <a:gd name="T71" fmla="*/ 358 h 1092"/>
                  <a:gd name="T72" fmla="*/ 60 w 1110"/>
                  <a:gd name="T73" fmla="*/ 306 h 1092"/>
                  <a:gd name="T74" fmla="*/ 88 w 1110"/>
                  <a:gd name="T75" fmla="*/ 258 h 1092"/>
                  <a:gd name="T76" fmla="*/ 120 w 1110"/>
                  <a:gd name="T77" fmla="*/ 212 h 1092"/>
                  <a:gd name="T78" fmla="*/ 156 w 1110"/>
                  <a:gd name="T79" fmla="*/ 172 h 1092"/>
                  <a:gd name="T80" fmla="*/ 196 w 1110"/>
                  <a:gd name="T81" fmla="*/ 134 h 1092"/>
                  <a:gd name="T82" fmla="*/ 238 w 1110"/>
                  <a:gd name="T83" fmla="*/ 102 h 1092"/>
                  <a:gd name="T84" fmla="*/ 284 w 1110"/>
                  <a:gd name="T85" fmla="*/ 74 h 1092"/>
                  <a:gd name="T86" fmla="*/ 332 w 1110"/>
                  <a:gd name="T87" fmla="*/ 48 h 1092"/>
                  <a:gd name="T88" fmla="*/ 384 w 1110"/>
                  <a:gd name="T89" fmla="*/ 30 h 1092"/>
                  <a:gd name="T90" fmla="*/ 436 w 1110"/>
                  <a:gd name="T91" fmla="*/ 14 h 1092"/>
                  <a:gd name="T92" fmla="*/ 490 w 1110"/>
                  <a:gd name="T93" fmla="*/ 4 h 1092"/>
                  <a:gd name="T94" fmla="*/ 544 w 1110"/>
                  <a:gd name="T95" fmla="*/ 0 h 1092"/>
                  <a:gd name="T96" fmla="*/ 600 w 1110"/>
                  <a:gd name="T97" fmla="*/ 2 h 1092"/>
                  <a:gd name="T98" fmla="*/ 656 w 1110"/>
                  <a:gd name="T99" fmla="*/ 8 h 1092"/>
                  <a:gd name="T100" fmla="*/ 712 w 1110"/>
                  <a:gd name="T101" fmla="*/ 20 h 1092"/>
                  <a:gd name="T102" fmla="*/ 740 w 1110"/>
                  <a:gd name="T103" fmla="*/ 30 h 1092"/>
                  <a:gd name="T104" fmla="*/ 794 w 1110"/>
                  <a:gd name="T105" fmla="*/ 50 h 1092"/>
                  <a:gd name="T106" fmla="*/ 846 w 1110"/>
                  <a:gd name="T107" fmla="*/ 76 h 1092"/>
                  <a:gd name="T108" fmla="*/ 894 w 1110"/>
                  <a:gd name="T109" fmla="*/ 108 h 1092"/>
                  <a:gd name="T110" fmla="*/ 938 w 1110"/>
                  <a:gd name="T111" fmla="*/ 144 h 1092"/>
                  <a:gd name="T112" fmla="*/ 978 w 1110"/>
                  <a:gd name="T113" fmla="*/ 182 h 1092"/>
                  <a:gd name="T114" fmla="*/ 1012 w 1110"/>
                  <a:gd name="T115" fmla="*/ 226 h 1092"/>
                  <a:gd name="T116" fmla="*/ 1044 w 1110"/>
                  <a:gd name="T117" fmla="*/ 272 h 1092"/>
                  <a:gd name="T118" fmla="*/ 1058 w 1110"/>
                  <a:gd name="T119" fmla="*/ 296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0" h="1092">
                    <a:moveTo>
                      <a:pt x="1058" y="296"/>
                    </a:moveTo>
                    <a:lnTo>
                      <a:pt x="1058" y="296"/>
                    </a:lnTo>
                    <a:lnTo>
                      <a:pt x="1076" y="340"/>
                    </a:lnTo>
                    <a:lnTo>
                      <a:pt x="1090" y="386"/>
                    </a:lnTo>
                    <a:lnTo>
                      <a:pt x="1100" y="434"/>
                    </a:lnTo>
                    <a:lnTo>
                      <a:pt x="1108" y="482"/>
                    </a:lnTo>
                    <a:lnTo>
                      <a:pt x="1110" y="530"/>
                    </a:lnTo>
                    <a:lnTo>
                      <a:pt x="1108" y="580"/>
                    </a:lnTo>
                    <a:lnTo>
                      <a:pt x="1100" y="630"/>
                    </a:lnTo>
                    <a:lnTo>
                      <a:pt x="1088" y="680"/>
                    </a:lnTo>
                    <a:lnTo>
                      <a:pt x="1088" y="680"/>
                    </a:lnTo>
                    <a:lnTo>
                      <a:pt x="1080" y="708"/>
                    </a:lnTo>
                    <a:lnTo>
                      <a:pt x="1070" y="734"/>
                    </a:lnTo>
                    <a:lnTo>
                      <a:pt x="1060" y="762"/>
                    </a:lnTo>
                    <a:lnTo>
                      <a:pt x="1048" y="786"/>
                    </a:lnTo>
                    <a:lnTo>
                      <a:pt x="1034" y="810"/>
                    </a:lnTo>
                    <a:lnTo>
                      <a:pt x="1020" y="834"/>
                    </a:lnTo>
                    <a:lnTo>
                      <a:pt x="1004" y="858"/>
                    </a:lnTo>
                    <a:lnTo>
                      <a:pt x="988" y="880"/>
                    </a:lnTo>
                    <a:lnTo>
                      <a:pt x="970" y="900"/>
                    </a:lnTo>
                    <a:lnTo>
                      <a:pt x="952" y="920"/>
                    </a:lnTo>
                    <a:lnTo>
                      <a:pt x="932" y="940"/>
                    </a:lnTo>
                    <a:lnTo>
                      <a:pt x="912" y="958"/>
                    </a:lnTo>
                    <a:lnTo>
                      <a:pt x="892" y="974"/>
                    </a:lnTo>
                    <a:lnTo>
                      <a:pt x="870" y="990"/>
                    </a:lnTo>
                    <a:lnTo>
                      <a:pt x="848" y="1006"/>
                    </a:lnTo>
                    <a:lnTo>
                      <a:pt x="824" y="1018"/>
                    </a:lnTo>
                    <a:lnTo>
                      <a:pt x="800" y="1032"/>
                    </a:lnTo>
                    <a:lnTo>
                      <a:pt x="776" y="1044"/>
                    </a:lnTo>
                    <a:lnTo>
                      <a:pt x="750" y="1054"/>
                    </a:lnTo>
                    <a:lnTo>
                      <a:pt x="726" y="1062"/>
                    </a:lnTo>
                    <a:lnTo>
                      <a:pt x="700" y="1070"/>
                    </a:lnTo>
                    <a:lnTo>
                      <a:pt x="674" y="1078"/>
                    </a:lnTo>
                    <a:lnTo>
                      <a:pt x="646" y="1084"/>
                    </a:lnTo>
                    <a:lnTo>
                      <a:pt x="620" y="1088"/>
                    </a:lnTo>
                    <a:lnTo>
                      <a:pt x="592" y="1090"/>
                    </a:lnTo>
                    <a:lnTo>
                      <a:pt x="564" y="1092"/>
                    </a:lnTo>
                    <a:lnTo>
                      <a:pt x="536" y="1092"/>
                    </a:lnTo>
                    <a:lnTo>
                      <a:pt x="508" y="1090"/>
                    </a:lnTo>
                    <a:lnTo>
                      <a:pt x="480" y="1088"/>
                    </a:lnTo>
                    <a:lnTo>
                      <a:pt x="452" y="1084"/>
                    </a:lnTo>
                    <a:lnTo>
                      <a:pt x="424" y="1078"/>
                    </a:lnTo>
                    <a:lnTo>
                      <a:pt x="396" y="1072"/>
                    </a:lnTo>
                    <a:lnTo>
                      <a:pt x="396" y="1072"/>
                    </a:lnTo>
                    <a:lnTo>
                      <a:pt x="368" y="1062"/>
                    </a:lnTo>
                    <a:lnTo>
                      <a:pt x="340" y="1052"/>
                    </a:lnTo>
                    <a:lnTo>
                      <a:pt x="314" y="1042"/>
                    </a:lnTo>
                    <a:lnTo>
                      <a:pt x="288" y="1028"/>
                    </a:lnTo>
                    <a:lnTo>
                      <a:pt x="262" y="1016"/>
                    </a:lnTo>
                    <a:lnTo>
                      <a:pt x="238" y="1000"/>
                    </a:lnTo>
                    <a:lnTo>
                      <a:pt x="214" y="984"/>
                    </a:lnTo>
                    <a:lnTo>
                      <a:pt x="192" y="966"/>
                    </a:lnTo>
                    <a:lnTo>
                      <a:pt x="170" y="948"/>
                    </a:lnTo>
                    <a:lnTo>
                      <a:pt x="150" y="930"/>
                    </a:lnTo>
                    <a:lnTo>
                      <a:pt x="132" y="910"/>
                    </a:lnTo>
                    <a:lnTo>
                      <a:pt x="114" y="888"/>
                    </a:lnTo>
                    <a:lnTo>
                      <a:pt x="96" y="866"/>
                    </a:lnTo>
                    <a:lnTo>
                      <a:pt x="80" y="844"/>
                    </a:lnTo>
                    <a:lnTo>
                      <a:pt x="64" y="820"/>
                    </a:lnTo>
                    <a:lnTo>
                      <a:pt x="52" y="796"/>
                    </a:lnTo>
                    <a:lnTo>
                      <a:pt x="52" y="796"/>
                    </a:lnTo>
                    <a:lnTo>
                      <a:pt x="32" y="752"/>
                    </a:lnTo>
                    <a:lnTo>
                      <a:pt x="18" y="706"/>
                    </a:lnTo>
                    <a:lnTo>
                      <a:pt x="8" y="658"/>
                    </a:lnTo>
                    <a:lnTo>
                      <a:pt x="2" y="610"/>
                    </a:lnTo>
                    <a:lnTo>
                      <a:pt x="0" y="562"/>
                    </a:lnTo>
                    <a:lnTo>
                      <a:pt x="2" y="512"/>
                    </a:lnTo>
                    <a:lnTo>
                      <a:pt x="8" y="462"/>
                    </a:lnTo>
                    <a:lnTo>
                      <a:pt x="20" y="412"/>
                    </a:lnTo>
                    <a:lnTo>
                      <a:pt x="20" y="412"/>
                    </a:lnTo>
                    <a:lnTo>
                      <a:pt x="28" y="384"/>
                    </a:lnTo>
                    <a:lnTo>
                      <a:pt x="38" y="358"/>
                    </a:lnTo>
                    <a:lnTo>
                      <a:pt x="48" y="330"/>
                    </a:lnTo>
                    <a:lnTo>
                      <a:pt x="60" y="306"/>
                    </a:lnTo>
                    <a:lnTo>
                      <a:pt x="74" y="282"/>
                    </a:lnTo>
                    <a:lnTo>
                      <a:pt x="88" y="258"/>
                    </a:lnTo>
                    <a:lnTo>
                      <a:pt x="104" y="234"/>
                    </a:lnTo>
                    <a:lnTo>
                      <a:pt x="120" y="212"/>
                    </a:lnTo>
                    <a:lnTo>
                      <a:pt x="138" y="192"/>
                    </a:lnTo>
                    <a:lnTo>
                      <a:pt x="156" y="172"/>
                    </a:lnTo>
                    <a:lnTo>
                      <a:pt x="176" y="152"/>
                    </a:lnTo>
                    <a:lnTo>
                      <a:pt x="196" y="134"/>
                    </a:lnTo>
                    <a:lnTo>
                      <a:pt x="218" y="118"/>
                    </a:lnTo>
                    <a:lnTo>
                      <a:pt x="238" y="102"/>
                    </a:lnTo>
                    <a:lnTo>
                      <a:pt x="262" y="86"/>
                    </a:lnTo>
                    <a:lnTo>
                      <a:pt x="284" y="74"/>
                    </a:lnTo>
                    <a:lnTo>
                      <a:pt x="308" y="60"/>
                    </a:lnTo>
                    <a:lnTo>
                      <a:pt x="332" y="48"/>
                    </a:lnTo>
                    <a:lnTo>
                      <a:pt x="358" y="38"/>
                    </a:lnTo>
                    <a:lnTo>
                      <a:pt x="384" y="30"/>
                    </a:lnTo>
                    <a:lnTo>
                      <a:pt x="410" y="22"/>
                    </a:lnTo>
                    <a:lnTo>
                      <a:pt x="436" y="14"/>
                    </a:lnTo>
                    <a:lnTo>
                      <a:pt x="462" y="10"/>
                    </a:lnTo>
                    <a:lnTo>
                      <a:pt x="490" y="4"/>
                    </a:lnTo>
                    <a:lnTo>
                      <a:pt x="516" y="2"/>
                    </a:lnTo>
                    <a:lnTo>
                      <a:pt x="544" y="0"/>
                    </a:lnTo>
                    <a:lnTo>
                      <a:pt x="572" y="0"/>
                    </a:lnTo>
                    <a:lnTo>
                      <a:pt x="600" y="2"/>
                    </a:lnTo>
                    <a:lnTo>
                      <a:pt x="628" y="4"/>
                    </a:lnTo>
                    <a:lnTo>
                      <a:pt x="656" y="8"/>
                    </a:lnTo>
                    <a:lnTo>
                      <a:pt x="684" y="14"/>
                    </a:lnTo>
                    <a:lnTo>
                      <a:pt x="712" y="20"/>
                    </a:lnTo>
                    <a:lnTo>
                      <a:pt x="712" y="20"/>
                    </a:lnTo>
                    <a:lnTo>
                      <a:pt x="740" y="30"/>
                    </a:lnTo>
                    <a:lnTo>
                      <a:pt x="768" y="40"/>
                    </a:lnTo>
                    <a:lnTo>
                      <a:pt x="794" y="50"/>
                    </a:lnTo>
                    <a:lnTo>
                      <a:pt x="820" y="64"/>
                    </a:lnTo>
                    <a:lnTo>
                      <a:pt x="846" y="76"/>
                    </a:lnTo>
                    <a:lnTo>
                      <a:pt x="870" y="92"/>
                    </a:lnTo>
                    <a:lnTo>
                      <a:pt x="894" y="108"/>
                    </a:lnTo>
                    <a:lnTo>
                      <a:pt x="916" y="126"/>
                    </a:lnTo>
                    <a:lnTo>
                      <a:pt x="938" y="144"/>
                    </a:lnTo>
                    <a:lnTo>
                      <a:pt x="958" y="162"/>
                    </a:lnTo>
                    <a:lnTo>
                      <a:pt x="978" y="182"/>
                    </a:lnTo>
                    <a:lnTo>
                      <a:pt x="996" y="204"/>
                    </a:lnTo>
                    <a:lnTo>
                      <a:pt x="1012" y="226"/>
                    </a:lnTo>
                    <a:lnTo>
                      <a:pt x="1028" y="248"/>
                    </a:lnTo>
                    <a:lnTo>
                      <a:pt x="1044" y="272"/>
                    </a:lnTo>
                    <a:lnTo>
                      <a:pt x="1058" y="296"/>
                    </a:lnTo>
                    <a:lnTo>
                      <a:pt x="1058" y="296"/>
                    </a:lnTo>
                    <a:close/>
                  </a:path>
                </a:pathLst>
              </a:custGeom>
              <a:solidFill>
                <a:srgbClr val="FFEC2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99" name="Freeform 59"/>
              <p:cNvSpPr/>
              <p:nvPr>
                <p:custDataLst>
                  <p:tags r:id="rId91"/>
                </p:custDataLst>
              </p:nvPr>
            </p:nvSpPr>
            <p:spPr bwMode="auto">
              <a:xfrm>
                <a:off x="7113588" y="2385839"/>
                <a:ext cx="1095375" cy="650875"/>
              </a:xfrm>
              <a:custGeom>
                <a:avLst/>
                <a:gdLst>
                  <a:gd name="T0" fmla="*/ 0 w 690"/>
                  <a:gd name="T1" fmla="*/ 410 h 410"/>
                  <a:gd name="T2" fmla="*/ 0 w 690"/>
                  <a:gd name="T3" fmla="*/ 410 h 410"/>
                  <a:gd name="T4" fmla="*/ 16 w 690"/>
                  <a:gd name="T5" fmla="*/ 362 h 410"/>
                  <a:gd name="T6" fmla="*/ 36 w 690"/>
                  <a:gd name="T7" fmla="*/ 316 h 410"/>
                  <a:gd name="T8" fmla="*/ 60 w 690"/>
                  <a:gd name="T9" fmla="*/ 272 h 410"/>
                  <a:gd name="T10" fmla="*/ 86 w 690"/>
                  <a:gd name="T11" fmla="*/ 232 h 410"/>
                  <a:gd name="T12" fmla="*/ 494 w 690"/>
                  <a:gd name="T13" fmla="*/ 2 h 410"/>
                  <a:gd name="T14" fmla="*/ 494 w 690"/>
                  <a:gd name="T15" fmla="*/ 2 h 410"/>
                  <a:gd name="T16" fmla="*/ 542 w 690"/>
                  <a:gd name="T17" fmla="*/ 0 h 410"/>
                  <a:gd name="T18" fmla="*/ 592 w 690"/>
                  <a:gd name="T19" fmla="*/ 2 h 410"/>
                  <a:gd name="T20" fmla="*/ 640 w 690"/>
                  <a:gd name="T21" fmla="*/ 8 h 410"/>
                  <a:gd name="T22" fmla="*/ 690 w 690"/>
                  <a:gd name="T23" fmla="*/ 20 h 410"/>
                  <a:gd name="T24" fmla="*/ 0 w 690"/>
                  <a:gd name="T25"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0" h="410">
                    <a:moveTo>
                      <a:pt x="0" y="410"/>
                    </a:moveTo>
                    <a:lnTo>
                      <a:pt x="0" y="410"/>
                    </a:lnTo>
                    <a:lnTo>
                      <a:pt x="16" y="362"/>
                    </a:lnTo>
                    <a:lnTo>
                      <a:pt x="36" y="316"/>
                    </a:lnTo>
                    <a:lnTo>
                      <a:pt x="60" y="272"/>
                    </a:lnTo>
                    <a:lnTo>
                      <a:pt x="86" y="232"/>
                    </a:lnTo>
                    <a:lnTo>
                      <a:pt x="494" y="2"/>
                    </a:lnTo>
                    <a:lnTo>
                      <a:pt x="494" y="2"/>
                    </a:lnTo>
                    <a:lnTo>
                      <a:pt x="542" y="0"/>
                    </a:lnTo>
                    <a:lnTo>
                      <a:pt x="592" y="2"/>
                    </a:lnTo>
                    <a:lnTo>
                      <a:pt x="640" y="8"/>
                    </a:lnTo>
                    <a:lnTo>
                      <a:pt x="690" y="20"/>
                    </a:lnTo>
                    <a:lnTo>
                      <a:pt x="0" y="410"/>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00" name="Freeform 60"/>
              <p:cNvSpPr/>
              <p:nvPr>
                <p:custDataLst>
                  <p:tags r:id="rId92"/>
                </p:custDataLst>
              </p:nvPr>
            </p:nvSpPr>
            <p:spPr bwMode="auto">
              <a:xfrm>
                <a:off x="7081838" y="2477914"/>
                <a:ext cx="1349375" cy="796925"/>
              </a:xfrm>
              <a:custGeom>
                <a:avLst/>
                <a:gdLst>
                  <a:gd name="T0" fmla="*/ 0 w 850"/>
                  <a:gd name="T1" fmla="*/ 502 h 502"/>
                  <a:gd name="T2" fmla="*/ 0 w 850"/>
                  <a:gd name="T3" fmla="*/ 502 h 502"/>
                  <a:gd name="T4" fmla="*/ 0 w 850"/>
                  <a:gd name="T5" fmla="*/ 458 h 502"/>
                  <a:gd name="T6" fmla="*/ 812 w 850"/>
                  <a:gd name="T7" fmla="*/ 0 h 502"/>
                  <a:gd name="T8" fmla="*/ 812 w 850"/>
                  <a:gd name="T9" fmla="*/ 0 h 502"/>
                  <a:gd name="T10" fmla="*/ 850 w 850"/>
                  <a:gd name="T11" fmla="*/ 22 h 502"/>
                  <a:gd name="T12" fmla="*/ 0 w 850"/>
                  <a:gd name="T13" fmla="*/ 502 h 502"/>
                </a:gdLst>
                <a:ahLst/>
                <a:cxnLst>
                  <a:cxn ang="0">
                    <a:pos x="T0" y="T1"/>
                  </a:cxn>
                  <a:cxn ang="0">
                    <a:pos x="T2" y="T3"/>
                  </a:cxn>
                  <a:cxn ang="0">
                    <a:pos x="T4" y="T5"/>
                  </a:cxn>
                  <a:cxn ang="0">
                    <a:pos x="T6" y="T7"/>
                  </a:cxn>
                  <a:cxn ang="0">
                    <a:pos x="T8" y="T9"/>
                  </a:cxn>
                  <a:cxn ang="0">
                    <a:pos x="T10" y="T11"/>
                  </a:cxn>
                  <a:cxn ang="0">
                    <a:pos x="T12" y="T13"/>
                  </a:cxn>
                </a:cxnLst>
                <a:rect l="0" t="0" r="r" b="b"/>
                <a:pathLst>
                  <a:path w="850" h="502">
                    <a:moveTo>
                      <a:pt x="0" y="502"/>
                    </a:moveTo>
                    <a:lnTo>
                      <a:pt x="0" y="502"/>
                    </a:lnTo>
                    <a:lnTo>
                      <a:pt x="0" y="458"/>
                    </a:lnTo>
                    <a:lnTo>
                      <a:pt x="812" y="0"/>
                    </a:lnTo>
                    <a:lnTo>
                      <a:pt x="812" y="0"/>
                    </a:lnTo>
                    <a:lnTo>
                      <a:pt x="850" y="22"/>
                    </a:lnTo>
                    <a:lnTo>
                      <a:pt x="0" y="502"/>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01" name="Freeform 61"/>
              <p:cNvSpPr/>
              <p:nvPr>
                <p:custDataLst>
                  <p:tags r:id="rId93"/>
                </p:custDataLst>
              </p:nvPr>
            </p:nvSpPr>
            <p:spPr bwMode="auto">
              <a:xfrm>
                <a:off x="7272338" y="2947814"/>
                <a:ext cx="1543050" cy="904875"/>
              </a:xfrm>
              <a:custGeom>
                <a:avLst/>
                <a:gdLst>
                  <a:gd name="T0" fmla="*/ 960 w 972"/>
                  <a:gd name="T1" fmla="*/ 0 h 570"/>
                  <a:gd name="T2" fmla="*/ 960 w 972"/>
                  <a:gd name="T3" fmla="*/ 0 h 570"/>
                  <a:gd name="T4" fmla="*/ 972 w 972"/>
                  <a:gd name="T5" fmla="*/ 36 h 570"/>
                  <a:gd name="T6" fmla="*/ 24 w 972"/>
                  <a:gd name="T7" fmla="*/ 570 h 570"/>
                  <a:gd name="T8" fmla="*/ 24 w 972"/>
                  <a:gd name="T9" fmla="*/ 570 h 570"/>
                  <a:gd name="T10" fmla="*/ 0 w 972"/>
                  <a:gd name="T11" fmla="*/ 542 h 570"/>
                  <a:gd name="T12" fmla="*/ 960 w 972"/>
                  <a:gd name="T13" fmla="*/ 0 h 570"/>
                </a:gdLst>
                <a:ahLst/>
                <a:cxnLst>
                  <a:cxn ang="0">
                    <a:pos x="T0" y="T1"/>
                  </a:cxn>
                  <a:cxn ang="0">
                    <a:pos x="T2" y="T3"/>
                  </a:cxn>
                  <a:cxn ang="0">
                    <a:pos x="T4" y="T5"/>
                  </a:cxn>
                  <a:cxn ang="0">
                    <a:pos x="T6" y="T7"/>
                  </a:cxn>
                  <a:cxn ang="0">
                    <a:pos x="T8" y="T9"/>
                  </a:cxn>
                  <a:cxn ang="0">
                    <a:pos x="T10" y="T11"/>
                  </a:cxn>
                  <a:cxn ang="0">
                    <a:pos x="T12" y="T13"/>
                  </a:cxn>
                </a:cxnLst>
                <a:rect l="0" t="0" r="r" b="b"/>
                <a:pathLst>
                  <a:path w="972" h="570">
                    <a:moveTo>
                      <a:pt x="960" y="0"/>
                    </a:moveTo>
                    <a:lnTo>
                      <a:pt x="960" y="0"/>
                    </a:lnTo>
                    <a:lnTo>
                      <a:pt x="972" y="36"/>
                    </a:lnTo>
                    <a:lnTo>
                      <a:pt x="24" y="570"/>
                    </a:lnTo>
                    <a:lnTo>
                      <a:pt x="24" y="570"/>
                    </a:lnTo>
                    <a:lnTo>
                      <a:pt x="0" y="542"/>
                    </a:lnTo>
                    <a:lnTo>
                      <a:pt x="960" y="0"/>
                    </a:lnTo>
                    <a:close/>
                  </a:path>
                </a:pathLst>
              </a:custGeom>
              <a:solidFill>
                <a:srgbClr val="FFF9A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02" name="Freeform 62"/>
              <p:cNvSpPr/>
              <p:nvPr>
                <p:custDataLst>
                  <p:tags r:id="rId94"/>
                </p:custDataLst>
              </p:nvPr>
            </p:nvSpPr>
            <p:spPr bwMode="auto">
              <a:xfrm>
                <a:off x="7218363" y="2496964"/>
                <a:ext cx="1463675" cy="1460500"/>
              </a:xfrm>
              <a:custGeom>
                <a:avLst/>
                <a:gdLst>
                  <a:gd name="T0" fmla="*/ 584 w 922"/>
                  <a:gd name="T1" fmla="*/ 18 h 920"/>
                  <a:gd name="T2" fmla="*/ 628 w 922"/>
                  <a:gd name="T3" fmla="*/ 32 h 920"/>
                  <a:gd name="T4" fmla="*/ 710 w 922"/>
                  <a:gd name="T5" fmla="*/ 74 h 920"/>
                  <a:gd name="T6" fmla="*/ 780 w 922"/>
                  <a:gd name="T7" fmla="*/ 130 h 920"/>
                  <a:gd name="T8" fmla="*/ 838 w 922"/>
                  <a:gd name="T9" fmla="*/ 196 h 920"/>
                  <a:gd name="T10" fmla="*/ 882 w 922"/>
                  <a:gd name="T11" fmla="*/ 274 h 920"/>
                  <a:gd name="T12" fmla="*/ 910 w 922"/>
                  <a:gd name="T13" fmla="*/ 358 h 920"/>
                  <a:gd name="T14" fmla="*/ 922 w 922"/>
                  <a:gd name="T15" fmla="*/ 446 h 920"/>
                  <a:gd name="T16" fmla="*/ 916 w 922"/>
                  <a:gd name="T17" fmla="*/ 538 h 920"/>
                  <a:gd name="T18" fmla="*/ 906 w 922"/>
                  <a:gd name="T19" fmla="*/ 584 h 920"/>
                  <a:gd name="T20" fmla="*/ 898 w 922"/>
                  <a:gd name="T21" fmla="*/ 606 h 920"/>
                  <a:gd name="T22" fmla="*/ 872 w 922"/>
                  <a:gd name="T23" fmla="*/ 670 h 920"/>
                  <a:gd name="T24" fmla="*/ 822 w 922"/>
                  <a:gd name="T25" fmla="*/ 746 h 920"/>
                  <a:gd name="T26" fmla="*/ 760 w 922"/>
                  <a:gd name="T27" fmla="*/ 810 h 920"/>
                  <a:gd name="T28" fmla="*/ 688 w 922"/>
                  <a:gd name="T29" fmla="*/ 862 h 920"/>
                  <a:gd name="T30" fmla="*/ 608 w 922"/>
                  <a:gd name="T31" fmla="*/ 898 h 920"/>
                  <a:gd name="T32" fmla="*/ 520 w 922"/>
                  <a:gd name="T33" fmla="*/ 918 h 920"/>
                  <a:gd name="T34" fmla="*/ 430 w 922"/>
                  <a:gd name="T35" fmla="*/ 920 h 920"/>
                  <a:gd name="T36" fmla="*/ 360 w 922"/>
                  <a:gd name="T37" fmla="*/ 910 h 920"/>
                  <a:gd name="T38" fmla="*/ 338 w 922"/>
                  <a:gd name="T39" fmla="*/ 904 h 920"/>
                  <a:gd name="T40" fmla="*/ 292 w 922"/>
                  <a:gd name="T41" fmla="*/ 890 h 920"/>
                  <a:gd name="T42" fmla="*/ 210 w 922"/>
                  <a:gd name="T43" fmla="*/ 848 h 920"/>
                  <a:gd name="T44" fmla="*/ 140 w 922"/>
                  <a:gd name="T45" fmla="*/ 792 h 920"/>
                  <a:gd name="T46" fmla="*/ 82 w 922"/>
                  <a:gd name="T47" fmla="*/ 724 h 920"/>
                  <a:gd name="T48" fmla="*/ 40 w 922"/>
                  <a:gd name="T49" fmla="*/ 648 h 920"/>
                  <a:gd name="T50" fmla="*/ 10 w 922"/>
                  <a:gd name="T51" fmla="*/ 564 h 920"/>
                  <a:gd name="T52" fmla="*/ 0 w 922"/>
                  <a:gd name="T53" fmla="*/ 476 h 920"/>
                  <a:gd name="T54" fmla="*/ 6 w 922"/>
                  <a:gd name="T55" fmla="*/ 384 h 920"/>
                  <a:gd name="T56" fmla="*/ 16 w 922"/>
                  <a:gd name="T57" fmla="*/ 338 h 920"/>
                  <a:gd name="T58" fmla="*/ 22 w 922"/>
                  <a:gd name="T59" fmla="*/ 316 h 920"/>
                  <a:gd name="T60" fmla="*/ 50 w 922"/>
                  <a:gd name="T61" fmla="*/ 252 h 920"/>
                  <a:gd name="T62" fmla="*/ 98 w 922"/>
                  <a:gd name="T63" fmla="*/ 176 h 920"/>
                  <a:gd name="T64" fmla="*/ 160 w 922"/>
                  <a:gd name="T65" fmla="*/ 112 h 920"/>
                  <a:gd name="T66" fmla="*/ 234 w 922"/>
                  <a:gd name="T67" fmla="*/ 60 h 920"/>
                  <a:gd name="T68" fmla="*/ 314 w 922"/>
                  <a:gd name="T69" fmla="*/ 24 h 920"/>
                  <a:gd name="T70" fmla="*/ 400 w 922"/>
                  <a:gd name="T71" fmla="*/ 4 h 920"/>
                  <a:gd name="T72" fmla="*/ 492 w 922"/>
                  <a:gd name="T73" fmla="*/ 2 h 920"/>
                  <a:gd name="T74" fmla="*/ 560 w 922"/>
                  <a:gd name="T75" fmla="*/ 12 h 920"/>
                  <a:gd name="T76" fmla="*/ 584 w 922"/>
                  <a:gd name="T77" fmla="*/ 18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2" h="920">
                    <a:moveTo>
                      <a:pt x="584" y="18"/>
                    </a:moveTo>
                    <a:lnTo>
                      <a:pt x="584" y="18"/>
                    </a:lnTo>
                    <a:lnTo>
                      <a:pt x="606" y="24"/>
                    </a:lnTo>
                    <a:lnTo>
                      <a:pt x="628" y="32"/>
                    </a:lnTo>
                    <a:lnTo>
                      <a:pt x="670" y="52"/>
                    </a:lnTo>
                    <a:lnTo>
                      <a:pt x="710" y="74"/>
                    </a:lnTo>
                    <a:lnTo>
                      <a:pt x="748" y="100"/>
                    </a:lnTo>
                    <a:lnTo>
                      <a:pt x="780" y="130"/>
                    </a:lnTo>
                    <a:lnTo>
                      <a:pt x="812" y="162"/>
                    </a:lnTo>
                    <a:lnTo>
                      <a:pt x="838" y="196"/>
                    </a:lnTo>
                    <a:lnTo>
                      <a:pt x="862" y="234"/>
                    </a:lnTo>
                    <a:lnTo>
                      <a:pt x="882" y="274"/>
                    </a:lnTo>
                    <a:lnTo>
                      <a:pt x="898" y="314"/>
                    </a:lnTo>
                    <a:lnTo>
                      <a:pt x="910" y="358"/>
                    </a:lnTo>
                    <a:lnTo>
                      <a:pt x="918" y="402"/>
                    </a:lnTo>
                    <a:lnTo>
                      <a:pt x="922" y="446"/>
                    </a:lnTo>
                    <a:lnTo>
                      <a:pt x="922" y="492"/>
                    </a:lnTo>
                    <a:lnTo>
                      <a:pt x="916" y="538"/>
                    </a:lnTo>
                    <a:lnTo>
                      <a:pt x="912" y="560"/>
                    </a:lnTo>
                    <a:lnTo>
                      <a:pt x="906" y="584"/>
                    </a:lnTo>
                    <a:lnTo>
                      <a:pt x="906" y="584"/>
                    </a:lnTo>
                    <a:lnTo>
                      <a:pt x="898" y="606"/>
                    </a:lnTo>
                    <a:lnTo>
                      <a:pt x="890" y="628"/>
                    </a:lnTo>
                    <a:lnTo>
                      <a:pt x="872" y="670"/>
                    </a:lnTo>
                    <a:lnTo>
                      <a:pt x="848" y="710"/>
                    </a:lnTo>
                    <a:lnTo>
                      <a:pt x="822" y="746"/>
                    </a:lnTo>
                    <a:lnTo>
                      <a:pt x="792" y="780"/>
                    </a:lnTo>
                    <a:lnTo>
                      <a:pt x="760" y="810"/>
                    </a:lnTo>
                    <a:lnTo>
                      <a:pt x="726" y="838"/>
                    </a:lnTo>
                    <a:lnTo>
                      <a:pt x="688" y="862"/>
                    </a:lnTo>
                    <a:lnTo>
                      <a:pt x="648" y="882"/>
                    </a:lnTo>
                    <a:lnTo>
                      <a:pt x="608" y="898"/>
                    </a:lnTo>
                    <a:lnTo>
                      <a:pt x="564" y="910"/>
                    </a:lnTo>
                    <a:lnTo>
                      <a:pt x="520" y="918"/>
                    </a:lnTo>
                    <a:lnTo>
                      <a:pt x="476" y="920"/>
                    </a:lnTo>
                    <a:lnTo>
                      <a:pt x="430" y="920"/>
                    </a:lnTo>
                    <a:lnTo>
                      <a:pt x="384" y="914"/>
                    </a:lnTo>
                    <a:lnTo>
                      <a:pt x="360" y="910"/>
                    </a:lnTo>
                    <a:lnTo>
                      <a:pt x="338" y="904"/>
                    </a:lnTo>
                    <a:lnTo>
                      <a:pt x="338" y="904"/>
                    </a:lnTo>
                    <a:lnTo>
                      <a:pt x="314" y="898"/>
                    </a:lnTo>
                    <a:lnTo>
                      <a:pt x="292" y="890"/>
                    </a:lnTo>
                    <a:lnTo>
                      <a:pt x="250" y="870"/>
                    </a:lnTo>
                    <a:lnTo>
                      <a:pt x="210" y="848"/>
                    </a:lnTo>
                    <a:lnTo>
                      <a:pt x="174" y="822"/>
                    </a:lnTo>
                    <a:lnTo>
                      <a:pt x="140" y="792"/>
                    </a:lnTo>
                    <a:lnTo>
                      <a:pt x="110" y="760"/>
                    </a:lnTo>
                    <a:lnTo>
                      <a:pt x="82" y="724"/>
                    </a:lnTo>
                    <a:lnTo>
                      <a:pt x="60" y="688"/>
                    </a:lnTo>
                    <a:lnTo>
                      <a:pt x="40" y="648"/>
                    </a:lnTo>
                    <a:lnTo>
                      <a:pt x="24" y="606"/>
                    </a:lnTo>
                    <a:lnTo>
                      <a:pt x="10" y="564"/>
                    </a:lnTo>
                    <a:lnTo>
                      <a:pt x="2" y="520"/>
                    </a:lnTo>
                    <a:lnTo>
                      <a:pt x="0" y="476"/>
                    </a:lnTo>
                    <a:lnTo>
                      <a:pt x="0" y="430"/>
                    </a:lnTo>
                    <a:lnTo>
                      <a:pt x="6" y="384"/>
                    </a:lnTo>
                    <a:lnTo>
                      <a:pt x="10" y="362"/>
                    </a:lnTo>
                    <a:lnTo>
                      <a:pt x="16" y="338"/>
                    </a:lnTo>
                    <a:lnTo>
                      <a:pt x="16" y="338"/>
                    </a:lnTo>
                    <a:lnTo>
                      <a:pt x="22" y="316"/>
                    </a:lnTo>
                    <a:lnTo>
                      <a:pt x="30" y="294"/>
                    </a:lnTo>
                    <a:lnTo>
                      <a:pt x="50" y="252"/>
                    </a:lnTo>
                    <a:lnTo>
                      <a:pt x="72" y="212"/>
                    </a:lnTo>
                    <a:lnTo>
                      <a:pt x="98" y="176"/>
                    </a:lnTo>
                    <a:lnTo>
                      <a:pt x="128" y="142"/>
                    </a:lnTo>
                    <a:lnTo>
                      <a:pt x="160" y="112"/>
                    </a:lnTo>
                    <a:lnTo>
                      <a:pt x="196" y="84"/>
                    </a:lnTo>
                    <a:lnTo>
                      <a:pt x="234" y="60"/>
                    </a:lnTo>
                    <a:lnTo>
                      <a:pt x="272" y="40"/>
                    </a:lnTo>
                    <a:lnTo>
                      <a:pt x="314" y="24"/>
                    </a:lnTo>
                    <a:lnTo>
                      <a:pt x="356" y="12"/>
                    </a:lnTo>
                    <a:lnTo>
                      <a:pt x="400" y="4"/>
                    </a:lnTo>
                    <a:lnTo>
                      <a:pt x="446" y="0"/>
                    </a:lnTo>
                    <a:lnTo>
                      <a:pt x="492" y="2"/>
                    </a:lnTo>
                    <a:lnTo>
                      <a:pt x="538" y="8"/>
                    </a:lnTo>
                    <a:lnTo>
                      <a:pt x="560" y="12"/>
                    </a:lnTo>
                    <a:lnTo>
                      <a:pt x="584" y="18"/>
                    </a:lnTo>
                    <a:lnTo>
                      <a:pt x="584" y="18"/>
                    </a:lnTo>
                    <a:close/>
                  </a:path>
                </a:pathLst>
              </a:custGeom>
              <a:solidFill>
                <a:srgbClr val="E9AB2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03" name="Freeform 63"/>
              <p:cNvSpPr/>
              <p:nvPr>
                <p:custDataLst>
                  <p:tags r:id="rId95"/>
                </p:custDataLst>
              </p:nvPr>
            </p:nvSpPr>
            <p:spPr bwMode="auto">
              <a:xfrm>
                <a:off x="7240588" y="2563639"/>
                <a:ext cx="1441450" cy="1393825"/>
              </a:xfrm>
              <a:custGeom>
                <a:avLst/>
                <a:gdLst>
                  <a:gd name="T0" fmla="*/ 888 w 908"/>
                  <a:gd name="T1" fmla="*/ 282 h 878"/>
                  <a:gd name="T2" fmla="*/ 902 w 908"/>
                  <a:gd name="T3" fmla="*/ 344 h 878"/>
                  <a:gd name="T4" fmla="*/ 908 w 908"/>
                  <a:gd name="T5" fmla="*/ 410 h 878"/>
                  <a:gd name="T6" fmla="*/ 904 w 908"/>
                  <a:gd name="T7" fmla="*/ 476 h 878"/>
                  <a:gd name="T8" fmla="*/ 892 w 908"/>
                  <a:gd name="T9" fmla="*/ 542 h 878"/>
                  <a:gd name="T10" fmla="*/ 884 w 908"/>
                  <a:gd name="T11" fmla="*/ 564 h 878"/>
                  <a:gd name="T12" fmla="*/ 858 w 908"/>
                  <a:gd name="T13" fmla="*/ 628 h 878"/>
                  <a:gd name="T14" fmla="*/ 808 w 908"/>
                  <a:gd name="T15" fmla="*/ 704 h 878"/>
                  <a:gd name="T16" fmla="*/ 746 w 908"/>
                  <a:gd name="T17" fmla="*/ 768 h 878"/>
                  <a:gd name="T18" fmla="*/ 674 w 908"/>
                  <a:gd name="T19" fmla="*/ 820 h 878"/>
                  <a:gd name="T20" fmla="*/ 594 w 908"/>
                  <a:gd name="T21" fmla="*/ 856 h 878"/>
                  <a:gd name="T22" fmla="*/ 506 w 908"/>
                  <a:gd name="T23" fmla="*/ 876 h 878"/>
                  <a:gd name="T24" fmla="*/ 416 w 908"/>
                  <a:gd name="T25" fmla="*/ 878 h 878"/>
                  <a:gd name="T26" fmla="*/ 346 w 908"/>
                  <a:gd name="T27" fmla="*/ 868 h 878"/>
                  <a:gd name="T28" fmla="*/ 324 w 908"/>
                  <a:gd name="T29" fmla="*/ 862 h 878"/>
                  <a:gd name="T30" fmla="*/ 272 w 908"/>
                  <a:gd name="T31" fmla="*/ 844 h 878"/>
                  <a:gd name="T32" fmla="*/ 224 w 908"/>
                  <a:gd name="T33" fmla="*/ 822 h 878"/>
                  <a:gd name="T34" fmla="*/ 180 w 908"/>
                  <a:gd name="T35" fmla="*/ 794 h 878"/>
                  <a:gd name="T36" fmla="*/ 138 w 908"/>
                  <a:gd name="T37" fmla="*/ 762 h 878"/>
                  <a:gd name="T38" fmla="*/ 102 w 908"/>
                  <a:gd name="T39" fmla="*/ 726 h 878"/>
                  <a:gd name="T40" fmla="*/ 70 w 908"/>
                  <a:gd name="T41" fmla="*/ 686 h 878"/>
                  <a:gd name="T42" fmla="*/ 44 w 908"/>
                  <a:gd name="T43" fmla="*/ 642 h 878"/>
                  <a:gd name="T44" fmla="*/ 22 w 908"/>
                  <a:gd name="T45" fmla="*/ 596 h 878"/>
                  <a:gd name="T46" fmla="*/ 12 w 908"/>
                  <a:gd name="T47" fmla="*/ 566 h 878"/>
                  <a:gd name="T48" fmla="*/ 2 w 908"/>
                  <a:gd name="T49" fmla="*/ 502 h 878"/>
                  <a:gd name="T50" fmla="*/ 0 w 908"/>
                  <a:gd name="T51" fmla="*/ 436 h 878"/>
                  <a:gd name="T52" fmla="*/ 8 w 908"/>
                  <a:gd name="T53" fmla="*/ 370 h 878"/>
                  <a:gd name="T54" fmla="*/ 16 w 908"/>
                  <a:gd name="T55" fmla="*/ 336 h 878"/>
                  <a:gd name="T56" fmla="*/ 32 w 908"/>
                  <a:gd name="T57" fmla="*/ 292 h 878"/>
                  <a:gd name="T58" fmla="*/ 74 w 908"/>
                  <a:gd name="T59" fmla="*/ 210 h 878"/>
                  <a:gd name="T60" fmla="*/ 130 w 908"/>
                  <a:gd name="T61" fmla="*/ 140 h 878"/>
                  <a:gd name="T62" fmla="*/ 196 w 908"/>
                  <a:gd name="T63" fmla="*/ 82 h 878"/>
                  <a:gd name="T64" fmla="*/ 274 w 908"/>
                  <a:gd name="T65" fmla="*/ 40 h 878"/>
                  <a:gd name="T66" fmla="*/ 358 w 908"/>
                  <a:gd name="T67" fmla="*/ 12 h 878"/>
                  <a:gd name="T68" fmla="*/ 446 w 908"/>
                  <a:gd name="T69" fmla="*/ 0 h 878"/>
                  <a:gd name="T70" fmla="*/ 538 w 908"/>
                  <a:gd name="T71" fmla="*/ 6 h 878"/>
                  <a:gd name="T72" fmla="*/ 584 w 908"/>
                  <a:gd name="T73" fmla="*/ 16 h 878"/>
                  <a:gd name="T74" fmla="*/ 610 w 908"/>
                  <a:gd name="T75" fmla="*/ 24 h 878"/>
                  <a:gd name="T76" fmla="*/ 660 w 908"/>
                  <a:gd name="T77" fmla="*/ 44 h 878"/>
                  <a:gd name="T78" fmla="*/ 706 w 908"/>
                  <a:gd name="T79" fmla="*/ 70 h 878"/>
                  <a:gd name="T80" fmla="*/ 750 w 908"/>
                  <a:gd name="T81" fmla="*/ 100 h 878"/>
                  <a:gd name="T82" fmla="*/ 788 w 908"/>
                  <a:gd name="T83" fmla="*/ 134 h 878"/>
                  <a:gd name="T84" fmla="*/ 822 w 908"/>
                  <a:gd name="T85" fmla="*/ 172 h 878"/>
                  <a:gd name="T86" fmla="*/ 852 w 908"/>
                  <a:gd name="T87" fmla="*/ 214 h 878"/>
                  <a:gd name="T88" fmla="*/ 876 w 908"/>
                  <a:gd name="T89" fmla="*/ 258 h 878"/>
                  <a:gd name="T90" fmla="*/ 888 w 908"/>
                  <a:gd name="T91" fmla="*/ 28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8" h="878">
                    <a:moveTo>
                      <a:pt x="888" y="282"/>
                    </a:moveTo>
                    <a:lnTo>
                      <a:pt x="888" y="282"/>
                    </a:lnTo>
                    <a:lnTo>
                      <a:pt x="896" y="312"/>
                    </a:lnTo>
                    <a:lnTo>
                      <a:pt x="902" y="344"/>
                    </a:lnTo>
                    <a:lnTo>
                      <a:pt x="906" y="376"/>
                    </a:lnTo>
                    <a:lnTo>
                      <a:pt x="908" y="410"/>
                    </a:lnTo>
                    <a:lnTo>
                      <a:pt x="908" y="442"/>
                    </a:lnTo>
                    <a:lnTo>
                      <a:pt x="904" y="476"/>
                    </a:lnTo>
                    <a:lnTo>
                      <a:pt x="900" y="508"/>
                    </a:lnTo>
                    <a:lnTo>
                      <a:pt x="892" y="542"/>
                    </a:lnTo>
                    <a:lnTo>
                      <a:pt x="892" y="542"/>
                    </a:lnTo>
                    <a:lnTo>
                      <a:pt x="884" y="564"/>
                    </a:lnTo>
                    <a:lnTo>
                      <a:pt x="876" y="586"/>
                    </a:lnTo>
                    <a:lnTo>
                      <a:pt x="858" y="628"/>
                    </a:lnTo>
                    <a:lnTo>
                      <a:pt x="834" y="668"/>
                    </a:lnTo>
                    <a:lnTo>
                      <a:pt x="808" y="704"/>
                    </a:lnTo>
                    <a:lnTo>
                      <a:pt x="778" y="738"/>
                    </a:lnTo>
                    <a:lnTo>
                      <a:pt x="746" y="768"/>
                    </a:lnTo>
                    <a:lnTo>
                      <a:pt x="712" y="796"/>
                    </a:lnTo>
                    <a:lnTo>
                      <a:pt x="674" y="820"/>
                    </a:lnTo>
                    <a:lnTo>
                      <a:pt x="634" y="838"/>
                    </a:lnTo>
                    <a:lnTo>
                      <a:pt x="594" y="856"/>
                    </a:lnTo>
                    <a:lnTo>
                      <a:pt x="550" y="868"/>
                    </a:lnTo>
                    <a:lnTo>
                      <a:pt x="506" y="876"/>
                    </a:lnTo>
                    <a:lnTo>
                      <a:pt x="462" y="878"/>
                    </a:lnTo>
                    <a:lnTo>
                      <a:pt x="416" y="878"/>
                    </a:lnTo>
                    <a:lnTo>
                      <a:pt x="370" y="872"/>
                    </a:lnTo>
                    <a:lnTo>
                      <a:pt x="346" y="868"/>
                    </a:lnTo>
                    <a:lnTo>
                      <a:pt x="324" y="862"/>
                    </a:lnTo>
                    <a:lnTo>
                      <a:pt x="324" y="862"/>
                    </a:lnTo>
                    <a:lnTo>
                      <a:pt x="298" y="854"/>
                    </a:lnTo>
                    <a:lnTo>
                      <a:pt x="272" y="844"/>
                    </a:lnTo>
                    <a:lnTo>
                      <a:pt x="248" y="834"/>
                    </a:lnTo>
                    <a:lnTo>
                      <a:pt x="224" y="822"/>
                    </a:lnTo>
                    <a:lnTo>
                      <a:pt x="202" y="808"/>
                    </a:lnTo>
                    <a:lnTo>
                      <a:pt x="180" y="794"/>
                    </a:lnTo>
                    <a:lnTo>
                      <a:pt x="158" y="778"/>
                    </a:lnTo>
                    <a:lnTo>
                      <a:pt x="138" y="762"/>
                    </a:lnTo>
                    <a:lnTo>
                      <a:pt x="120" y="744"/>
                    </a:lnTo>
                    <a:lnTo>
                      <a:pt x="102" y="726"/>
                    </a:lnTo>
                    <a:lnTo>
                      <a:pt x="86" y="706"/>
                    </a:lnTo>
                    <a:lnTo>
                      <a:pt x="70" y="686"/>
                    </a:lnTo>
                    <a:lnTo>
                      <a:pt x="56" y="664"/>
                    </a:lnTo>
                    <a:lnTo>
                      <a:pt x="44" y="642"/>
                    </a:lnTo>
                    <a:lnTo>
                      <a:pt x="32" y="620"/>
                    </a:lnTo>
                    <a:lnTo>
                      <a:pt x="22" y="596"/>
                    </a:lnTo>
                    <a:lnTo>
                      <a:pt x="22" y="596"/>
                    </a:lnTo>
                    <a:lnTo>
                      <a:pt x="12" y="566"/>
                    </a:lnTo>
                    <a:lnTo>
                      <a:pt x="6" y="534"/>
                    </a:lnTo>
                    <a:lnTo>
                      <a:pt x="2" y="502"/>
                    </a:lnTo>
                    <a:lnTo>
                      <a:pt x="0" y="470"/>
                    </a:lnTo>
                    <a:lnTo>
                      <a:pt x="0" y="436"/>
                    </a:lnTo>
                    <a:lnTo>
                      <a:pt x="4" y="404"/>
                    </a:lnTo>
                    <a:lnTo>
                      <a:pt x="8" y="370"/>
                    </a:lnTo>
                    <a:lnTo>
                      <a:pt x="16" y="336"/>
                    </a:lnTo>
                    <a:lnTo>
                      <a:pt x="16" y="336"/>
                    </a:lnTo>
                    <a:lnTo>
                      <a:pt x="24" y="314"/>
                    </a:lnTo>
                    <a:lnTo>
                      <a:pt x="32" y="292"/>
                    </a:lnTo>
                    <a:lnTo>
                      <a:pt x="50" y="250"/>
                    </a:lnTo>
                    <a:lnTo>
                      <a:pt x="74" y="210"/>
                    </a:lnTo>
                    <a:lnTo>
                      <a:pt x="100" y="174"/>
                    </a:lnTo>
                    <a:lnTo>
                      <a:pt x="130" y="140"/>
                    </a:lnTo>
                    <a:lnTo>
                      <a:pt x="162" y="110"/>
                    </a:lnTo>
                    <a:lnTo>
                      <a:pt x="196" y="82"/>
                    </a:lnTo>
                    <a:lnTo>
                      <a:pt x="234" y="60"/>
                    </a:lnTo>
                    <a:lnTo>
                      <a:pt x="274" y="40"/>
                    </a:lnTo>
                    <a:lnTo>
                      <a:pt x="316" y="24"/>
                    </a:lnTo>
                    <a:lnTo>
                      <a:pt x="358" y="12"/>
                    </a:lnTo>
                    <a:lnTo>
                      <a:pt x="402" y="4"/>
                    </a:lnTo>
                    <a:lnTo>
                      <a:pt x="446" y="0"/>
                    </a:lnTo>
                    <a:lnTo>
                      <a:pt x="492" y="0"/>
                    </a:lnTo>
                    <a:lnTo>
                      <a:pt x="538" y="6"/>
                    </a:lnTo>
                    <a:lnTo>
                      <a:pt x="562" y="10"/>
                    </a:lnTo>
                    <a:lnTo>
                      <a:pt x="584" y="16"/>
                    </a:lnTo>
                    <a:lnTo>
                      <a:pt x="584" y="16"/>
                    </a:lnTo>
                    <a:lnTo>
                      <a:pt x="610" y="24"/>
                    </a:lnTo>
                    <a:lnTo>
                      <a:pt x="636" y="34"/>
                    </a:lnTo>
                    <a:lnTo>
                      <a:pt x="660" y="44"/>
                    </a:lnTo>
                    <a:lnTo>
                      <a:pt x="684" y="56"/>
                    </a:lnTo>
                    <a:lnTo>
                      <a:pt x="706" y="70"/>
                    </a:lnTo>
                    <a:lnTo>
                      <a:pt x="728" y="84"/>
                    </a:lnTo>
                    <a:lnTo>
                      <a:pt x="750" y="100"/>
                    </a:lnTo>
                    <a:lnTo>
                      <a:pt x="770" y="116"/>
                    </a:lnTo>
                    <a:lnTo>
                      <a:pt x="788" y="134"/>
                    </a:lnTo>
                    <a:lnTo>
                      <a:pt x="806" y="154"/>
                    </a:lnTo>
                    <a:lnTo>
                      <a:pt x="822" y="172"/>
                    </a:lnTo>
                    <a:lnTo>
                      <a:pt x="838" y="192"/>
                    </a:lnTo>
                    <a:lnTo>
                      <a:pt x="852" y="214"/>
                    </a:lnTo>
                    <a:lnTo>
                      <a:pt x="864" y="236"/>
                    </a:lnTo>
                    <a:lnTo>
                      <a:pt x="876" y="258"/>
                    </a:lnTo>
                    <a:lnTo>
                      <a:pt x="888" y="282"/>
                    </a:lnTo>
                    <a:lnTo>
                      <a:pt x="888" y="282"/>
                    </a:lnTo>
                    <a:close/>
                  </a:path>
                </a:pathLst>
              </a:custGeom>
              <a:solidFill>
                <a:srgbClr val="FAD03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04" name="Freeform 64"/>
              <p:cNvSpPr/>
              <p:nvPr>
                <p:custDataLst>
                  <p:tags r:id="rId96"/>
                </p:custDataLst>
              </p:nvPr>
            </p:nvSpPr>
            <p:spPr bwMode="auto">
              <a:xfrm>
                <a:off x="7354888" y="2563639"/>
                <a:ext cx="596900" cy="336550"/>
              </a:xfrm>
              <a:custGeom>
                <a:avLst/>
                <a:gdLst>
                  <a:gd name="T0" fmla="*/ 0 w 376"/>
                  <a:gd name="T1" fmla="*/ 212 h 212"/>
                  <a:gd name="T2" fmla="*/ 0 w 376"/>
                  <a:gd name="T3" fmla="*/ 212 h 212"/>
                  <a:gd name="T4" fmla="*/ 16 w 376"/>
                  <a:gd name="T5" fmla="*/ 188 h 212"/>
                  <a:gd name="T6" fmla="*/ 34 w 376"/>
                  <a:gd name="T7" fmla="*/ 166 h 212"/>
                  <a:gd name="T8" fmla="*/ 52 w 376"/>
                  <a:gd name="T9" fmla="*/ 146 h 212"/>
                  <a:gd name="T10" fmla="*/ 72 w 376"/>
                  <a:gd name="T11" fmla="*/ 126 h 212"/>
                  <a:gd name="T12" fmla="*/ 94 w 376"/>
                  <a:gd name="T13" fmla="*/ 106 h 212"/>
                  <a:gd name="T14" fmla="*/ 116 w 376"/>
                  <a:gd name="T15" fmla="*/ 90 h 212"/>
                  <a:gd name="T16" fmla="*/ 138 w 376"/>
                  <a:gd name="T17" fmla="*/ 74 h 212"/>
                  <a:gd name="T18" fmla="*/ 162 w 376"/>
                  <a:gd name="T19" fmla="*/ 60 h 212"/>
                  <a:gd name="T20" fmla="*/ 186 w 376"/>
                  <a:gd name="T21" fmla="*/ 46 h 212"/>
                  <a:gd name="T22" fmla="*/ 212 w 376"/>
                  <a:gd name="T23" fmla="*/ 34 h 212"/>
                  <a:gd name="T24" fmla="*/ 238 w 376"/>
                  <a:gd name="T25" fmla="*/ 26 h 212"/>
                  <a:gd name="T26" fmla="*/ 264 w 376"/>
                  <a:gd name="T27" fmla="*/ 16 h 212"/>
                  <a:gd name="T28" fmla="*/ 292 w 376"/>
                  <a:gd name="T29" fmla="*/ 10 h 212"/>
                  <a:gd name="T30" fmla="*/ 320 w 376"/>
                  <a:gd name="T31" fmla="*/ 4 h 212"/>
                  <a:gd name="T32" fmla="*/ 348 w 376"/>
                  <a:gd name="T33" fmla="*/ 2 h 212"/>
                  <a:gd name="T34" fmla="*/ 376 w 376"/>
                  <a:gd name="T35" fmla="*/ 0 h 212"/>
                  <a:gd name="T36" fmla="*/ 0 w 376"/>
                  <a:gd name="T3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212">
                    <a:moveTo>
                      <a:pt x="0" y="212"/>
                    </a:moveTo>
                    <a:lnTo>
                      <a:pt x="0" y="212"/>
                    </a:lnTo>
                    <a:lnTo>
                      <a:pt x="16" y="188"/>
                    </a:lnTo>
                    <a:lnTo>
                      <a:pt x="34" y="166"/>
                    </a:lnTo>
                    <a:lnTo>
                      <a:pt x="52" y="146"/>
                    </a:lnTo>
                    <a:lnTo>
                      <a:pt x="72" y="126"/>
                    </a:lnTo>
                    <a:lnTo>
                      <a:pt x="94" y="106"/>
                    </a:lnTo>
                    <a:lnTo>
                      <a:pt x="116" y="90"/>
                    </a:lnTo>
                    <a:lnTo>
                      <a:pt x="138" y="74"/>
                    </a:lnTo>
                    <a:lnTo>
                      <a:pt x="162" y="60"/>
                    </a:lnTo>
                    <a:lnTo>
                      <a:pt x="186" y="46"/>
                    </a:lnTo>
                    <a:lnTo>
                      <a:pt x="212" y="34"/>
                    </a:lnTo>
                    <a:lnTo>
                      <a:pt x="238" y="26"/>
                    </a:lnTo>
                    <a:lnTo>
                      <a:pt x="264" y="16"/>
                    </a:lnTo>
                    <a:lnTo>
                      <a:pt x="292" y="10"/>
                    </a:lnTo>
                    <a:lnTo>
                      <a:pt x="320" y="4"/>
                    </a:lnTo>
                    <a:lnTo>
                      <a:pt x="348" y="2"/>
                    </a:lnTo>
                    <a:lnTo>
                      <a:pt x="376" y="0"/>
                    </a:lnTo>
                    <a:lnTo>
                      <a:pt x="0" y="212"/>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05" name="Freeform 65"/>
              <p:cNvSpPr/>
              <p:nvPr>
                <p:custDataLst>
                  <p:tags r:id="rId97"/>
                </p:custDataLst>
              </p:nvPr>
            </p:nvSpPr>
            <p:spPr bwMode="auto">
              <a:xfrm>
                <a:off x="7250113" y="2592214"/>
                <a:ext cx="996950" cy="587375"/>
              </a:xfrm>
              <a:custGeom>
                <a:avLst/>
                <a:gdLst>
                  <a:gd name="T0" fmla="*/ 0 w 628"/>
                  <a:gd name="T1" fmla="*/ 370 h 370"/>
                  <a:gd name="T2" fmla="*/ 0 w 628"/>
                  <a:gd name="T3" fmla="*/ 370 h 370"/>
                  <a:gd name="T4" fmla="*/ 4 w 628"/>
                  <a:gd name="T5" fmla="*/ 346 h 370"/>
                  <a:gd name="T6" fmla="*/ 10 w 628"/>
                  <a:gd name="T7" fmla="*/ 322 h 370"/>
                  <a:gd name="T8" fmla="*/ 582 w 628"/>
                  <a:gd name="T9" fmla="*/ 0 h 370"/>
                  <a:gd name="T10" fmla="*/ 582 w 628"/>
                  <a:gd name="T11" fmla="*/ 0 h 370"/>
                  <a:gd name="T12" fmla="*/ 604 w 628"/>
                  <a:gd name="T13" fmla="*/ 6 h 370"/>
                  <a:gd name="T14" fmla="*/ 628 w 628"/>
                  <a:gd name="T15" fmla="*/ 14 h 370"/>
                  <a:gd name="T16" fmla="*/ 0 w 628"/>
                  <a:gd name="T17" fmla="*/ 37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370">
                    <a:moveTo>
                      <a:pt x="0" y="370"/>
                    </a:moveTo>
                    <a:lnTo>
                      <a:pt x="0" y="370"/>
                    </a:lnTo>
                    <a:lnTo>
                      <a:pt x="4" y="346"/>
                    </a:lnTo>
                    <a:lnTo>
                      <a:pt x="10" y="322"/>
                    </a:lnTo>
                    <a:lnTo>
                      <a:pt x="582" y="0"/>
                    </a:lnTo>
                    <a:lnTo>
                      <a:pt x="582" y="0"/>
                    </a:lnTo>
                    <a:lnTo>
                      <a:pt x="604" y="6"/>
                    </a:lnTo>
                    <a:lnTo>
                      <a:pt x="628" y="14"/>
                    </a:lnTo>
                    <a:lnTo>
                      <a:pt x="0" y="370"/>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06" name="Freeform 66"/>
              <p:cNvSpPr/>
              <p:nvPr>
                <p:custDataLst>
                  <p:tags r:id="rId98"/>
                </p:custDataLst>
              </p:nvPr>
            </p:nvSpPr>
            <p:spPr bwMode="auto">
              <a:xfrm>
                <a:off x="7415213" y="3027189"/>
                <a:ext cx="1254125" cy="742950"/>
              </a:xfrm>
              <a:custGeom>
                <a:avLst/>
                <a:gdLst>
                  <a:gd name="T0" fmla="*/ 780 w 790"/>
                  <a:gd name="T1" fmla="*/ 0 h 468"/>
                  <a:gd name="T2" fmla="*/ 780 w 790"/>
                  <a:gd name="T3" fmla="*/ 0 h 468"/>
                  <a:gd name="T4" fmla="*/ 790 w 790"/>
                  <a:gd name="T5" fmla="*/ 38 h 468"/>
                  <a:gd name="T6" fmla="*/ 26 w 790"/>
                  <a:gd name="T7" fmla="*/ 468 h 468"/>
                  <a:gd name="T8" fmla="*/ 26 w 790"/>
                  <a:gd name="T9" fmla="*/ 468 h 468"/>
                  <a:gd name="T10" fmla="*/ 0 w 790"/>
                  <a:gd name="T11" fmla="*/ 442 h 468"/>
                  <a:gd name="T12" fmla="*/ 780 w 790"/>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790" h="468">
                    <a:moveTo>
                      <a:pt x="780" y="0"/>
                    </a:moveTo>
                    <a:lnTo>
                      <a:pt x="780" y="0"/>
                    </a:lnTo>
                    <a:lnTo>
                      <a:pt x="790" y="38"/>
                    </a:lnTo>
                    <a:lnTo>
                      <a:pt x="26" y="468"/>
                    </a:lnTo>
                    <a:lnTo>
                      <a:pt x="26" y="468"/>
                    </a:lnTo>
                    <a:lnTo>
                      <a:pt x="0" y="442"/>
                    </a:lnTo>
                    <a:lnTo>
                      <a:pt x="780" y="0"/>
                    </a:lnTo>
                    <a:close/>
                  </a:path>
                </a:pathLst>
              </a:custGeom>
              <a:solidFill>
                <a:srgbClr val="FDDE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07" name="Freeform 67"/>
              <p:cNvSpPr>
                <a:spLocks noEditPoints="1"/>
              </p:cNvSpPr>
              <p:nvPr>
                <p:custDataLst>
                  <p:tags r:id="rId99"/>
                </p:custDataLst>
              </p:nvPr>
            </p:nvSpPr>
            <p:spPr bwMode="auto">
              <a:xfrm>
                <a:off x="7094538" y="2376314"/>
                <a:ext cx="1708150" cy="1704975"/>
              </a:xfrm>
              <a:custGeom>
                <a:avLst/>
                <a:gdLst>
                  <a:gd name="T0" fmla="*/ 734 w 1076"/>
                  <a:gd name="T1" fmla="*/ 36 h 1074"/>
                  <a:gd name="T2" fmla="*/ 830 w 1076"/>
                  <a:gd name="T3" fmla="*/ 86 h 1074"/>
                  <a:gd name="T4" fmla="*/ 912 w 1076"/>
                  <a:gd name="T5" fmla="*/ 150 h 1074"/>
                  <a:gd name="T6" fmla="*/ 980 w 1076"/>
                  <a:gd name="T7" fmla="*/ 228 h 1074"/>
                  <a:gd name="T8" fmla="*/ 1030 w 1076"/>
                  <a:gd name="T9" fmla="*/ 318 h 1074"/>
                  <a:gd name="T10" fmla="*/ 1064 w 1076"/>
                  <a:gd name="T11" fmla="*/ 416 h 1074"/>
                  <a:gd name="T12" fmla="*/ 1076 w 1076"/>
                  <a:gd name="T13" fmla="*/ 520 h 1074"/>
                  <a:gd name="T14" fmla="*/ 1070 w 1076"/>
                  <a:gd name="T15" fmla="*/ 626 h 1074"/>
                  <a:gd name="T16" fmla="*/ 1050 w 1076"/>
                  <a:gd name="T17" fmla="*/ 706 h 1074"/>
                  <a:gd name="T18" fmla="*/ 1006 w 1076"/>
                  <a:gd name="T19" fmla="*/ 804 h 1074"/>
                  <a:gd name="T20" fmla="*/ 944 w 1076"/>
                  <a:gd name="T21" fmla="*/ 890 h 1074"/>
                  <a:gd name="T22" fmla="*/ 868 w 1076"/>
                  <a:gd name="T23" fmla="*/ 962 h 1074"/>
                  <a:gd name="T24" fmla="*/ 782 w 1076"/>
                  <a:gd name="T25" fmla="*/ 1016 h 1074"/>
                  <a:gd name="T26" fmla="*/ 684 w 1076"/>
                  <a:gd name="T27" fmla="*/ 1054 h 1074"/>
                  <a:gd name="T28" fmla="*/ 582 w 1076"/>
                  <a:gd name="T29" fmla="*/ 1072 h 1074"/>
                  <a:gd name="T30" fmla="*/ 476 w 1076"/>
                  <a:gd name="T31" fmla="*/ 1070 h 1074"/>
                  <a:gd name="T32" fmla="*/ 394 w 1076"/>
                  <a:gd name="T33" fmla="*/ 1054 h 1074"/>
                  <a:gd name="T34" fmla="*/ 294 w 1076"/>
                  <a:gd name="T35" fmla="*/ 1014 h 1074"/>
                  <a:gd name="T36" fmla="*/ 204 w 1076"/>
                  <a:gd name="T37" fmla="*/ 958 h 1074"/>
                  <a:gd name="T38" fmla="*/ 130 w 1076"/>
                  <a:gd name="T39" fmla="*/ 886 h 1074"/>
                  <a:gd name="T40" fmla="*/ 70 w 1076"/>
                  <a:gd name="T41" fmla="*/ 802 h 1074"/>
                  <a:gd name="T42" fmla="*/ 28 w 1076"/>
                  <a:gd name="T43" fmla="*/ 708 h 1074"/>
                  <a:gd name="T44" fmla="*/ 4 w 1076"/>
                  <a:gd name="T45" fmla="*/ 606 h 1074"/>
                  <a:gd name="T46" fmla="*/ 2 w 1076"/>
                  <a:gd name="T47" fmla="*/ 500 h 1074"/>
                  <a:gd name="T48" fmla="*/ 20 w 1076"/>
                  <a:gd name="T49" fmla="*/ 394 h 1074"/>
                  <a:gd name="T50" fmla="*/ 48 w 1076"/>
                  <a:gd name="T51" fmla="*/ 316 h 1074"/>
                  <a:gd name="T52" fmla="*/ 100 w 1076"/>
                  <a:gd name="T53" fmla="*/ 224 h 1074"/>
                  <a:gd name="T54" fmla="*/ 170 w 1076"/>
                  <a:gd name="T55" fmla="*/ 146 h 1074"/>
                  <a:gd name="T56" fmla="*/ 252 w 1076"/>
                  <a:gd name="T57" fmla="*/ 84 h 1074"/>
                  <a:gd name="T58" fmla="*/ 344 w 1076"/>
                  <a:gd name="T59" fmla="*/ 36 h 1074"/>
                  <a:gd name="T60" fmla="*/ 444 w 1076"/>
                  <a:gd name="T61" fmla="*/ 8 h 1074"/>
                  <a:gd name="T62" fmla="*/ 548 w 1076"/>
                  <a:gd name="T63" fmla="*/ 0 h 1074"/>
                  <a:gd name="T64" fmla="*/ 656 w 1076"/>
                  <a:gd name="T65" fmla="*/ 12 h 1074"/>
                  <a:gd name="T66" fmla="*/ 678 w 1076"/>
                  <a:gd name="T67" fmla="*/ 38 h 1074"/>
                  <a:gd name="T68" fmla="*/ 574 w 1076"/>
                  <a:gd name="T69" fmla="*/ 20 h 1074"/>
                  <a:gd name="T70" fmla="*/ 472 w 1076"/>
                  <a:gd name="T71" fmla="*/ 22 h 1074"/>
                  <a:gd name="T72" fmla="*/ 374 w 1076"/>
                  <a:gd name="T73" fmla="*/ 46 h 1074"/>
                  <a:gd name="T74" fmla="*/ 200 w 1076"/>
                  <a:gd name="T75" fmla="*/ 142 h 1074"/>
                  <a:gd name="T76" fmla="*/ 130 w 1076"/>
                  <a:gd name="T77" fmla="*/ 214 h 1074"/>
                  <a:gd name="T78" fmla="*/ 76 w 1076"/>
                  <a:gd name="T79" fmla="*/ 300 h 1074"/>
                  <a:gd name="T80" fmla="*/ 38 w 1076"/>
                  <a:gd name="T81" fmla="*/ 398 h 1074"/>
                  <a:gd name="T82" fmla="*/ 22 w 1076"/>
                  <a:gd name="T83" fmla="*/ 476 h 1074"/>
                  <a:gd name="T84" fmla="*/ 20 w 1076"/>
                  <a:gd name="T85" fmla="*/ 578 h 1074"/>
                  <a:gd name="T86" fmla="*/ 38 w 1076"/>
                  <a:gd name="T87" fmla="*/ 678 h 1074"/>
                  <a:gd name="T88" fmla="*/ 112 w 1076"/>
                  <a:gd name="T89" fmla="*/ 834 h 1074"/>
                  <a:gd name="T90" fmla="*/ 196 w 1076"/>
                  <a:gd name="T91" fmla="*/ 928 h 1074"/>
                  <a:gd name="T92" fmla="*/ 280 w 1076"/>
                  <a:gd name="T93" fmla="*/ 986 h 1074"/>
                  <a:gd name="T94" fmla="*/ 374 w 1076"/>
                  <a:gd name="T95" fmla="*/ 1028 h 1074"/>
                  <a:gd name="T96" fmla="*/ 452 w 1076"/>
                  <a:gd name="T97" fmla="*/ 1048 h 1074"/>
                  <a:gd name="T98" fmla="*/ 556 w 1076"/>
                  <a:gd name="T99" fmla="*/ 1056 h 1074"/>
                  <a:gd name="T100" fmla="*/ 656 w 1076"/>
                  <a:gd name="T101" fmla="*/ 1042 h 1074"/>
                  <a:gd name="T102" fmla="*/ 794 w 1076"/>
                  <a:gd name="T103" fmla="*/ 988 h 1074"/>
                  <a:gd name="T104" fmla="*/ 914 w 1076"/>
                  <a:gd name="T105" fmla="*/ 896 h 1074"/>
                  <a:gd name="T106" fmla="*/ 976 w 1076"/>
                  <a:gd name="T107" fmla="*/ 818 h 1074"/>
                  <a:gd name="T108" fmla="*/ 1022 w 1076"/>
                  <a:gd name="T109" fmla="*/ 726 h 1074"/>
                  <a:gd name="T110" fmla="*/ 1046 w 1076"/>
                  <a:gd name="T111" fmla="*/ 650 h 1074"/>
                  <a:gd name="T112" fmla="*/ 1058 w 1076"/>
                  <a:gd name="T113" fmla="*/ 546 h 1074"/>
                  <a:gd name="T114" fmla="*/ 1050 w 1076"/>
                  <a:gd name="T115" fmla="*/ 444 h 1074"/>
                  <a:gd name="T116" fmla="*/ 1014 w 1076"/>
                  <a:gd name="T117" fmla="*/ 326 h 1074"/>
                  <a:gd name="T118" fmla="*/ 918 w 1076"/>
                  <a:gd name="T119" fmla="*/ 182 h 1074"/>
                  <a:gd name="T120" fmla="*/ 842 w 1076"/>
                  <a:gd name="T121" fmla="*/ 116 h 1074"/>
                  <a:gd name="T122" fmla="*/ 752 w 1076"/>
                  <a:gd name="T123" fmla="*/ 64 h 1074"/>
                  <a:gd name="T124" fmla="*/ 678 w 1076"/>
                  <a:gd name="T125" fmla="*/ 38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6" h="1074">
                    <a:moveTo>
                      <a:pt x="682" y="20"/>
                    </a:moveTo>
                    <a:lnTo>
                      <a:pt x="682" y="20"/>
                    </a:lnTo>
                    <a:lnTo>
                      <a:pt x="708" y="28"/>
                    </a:lnTo>
                    <a:lnTo>
                      <a:pt x="734" y="36"/>
                    </a:lnTo>
                    <a:lnTo>
                      <a:pt x="760" y="48"/>
                    </a:lnTo>
                    <a:lnTo>
                      <a:pt x="784" y="58"/>
                    </a:lnTo>
                    <a:lnTo>
                      <a:pt x="808" y="72"/>
                    </a:lnTo>
                    <a:lnTo>
                      <a:pt x="830" y="86"/>
                    </a:lnTo>
                    <a:lnTo>
                      <a:pt x="852" y="100"/>
                    </a:lnTo>
                    <a:lnTo>
                      <a:pt x="872" y="116"/>
                    </a:lnTo>
                    <a:lnTo>
                      <a:pt x="892" y="132"/>
                    </a:lnTo>
                    <a:lnTo>
                      <a:pt x="912" y="150"/>
                    </a:lnTo>
                    <a:lnTo>
                      <a:pt x="930" y="168"/>
                    </a:lnTo>
                    <a:lnTo>
                      <a:pt x="948" y="188"/>
                    </a:lnTo>
                    <a:lnTo>
                      <a:pt x="964" y="208"/>
                    </a:lnTo>
                    <a:lnTo>
                      <a:pt x="980" y="228"/>
                    </a:lnTo>
                    <a:lnTo>
                      <a:pt x="994" y="250"/>
                    </a:lnTo>
                    <a:lnTo>
                      <a:pt x="1006" y="272"/>
                    </a:lnTo>
                    <a:lnTo>
                      <a:pt x="1020" y="296"/>
                    </a:lnTo>
                    <a:lnTo>
                      <a:pt x="1030" y="318"/>
                    </a:lnTo>
                    <a:lnTo>
                      <a:pt x="1040" y="342"/>
                    </a:lnTo>
                    <a:lnTo>
                      <a:pt x="1050" y="366"/>
                    </a:lnTo>
                    <a:lnTo>
                      <a:pt x="1056" y="392"/>
                    </a:lnTo>
                    <a:lnTo>
                      <a:pt x="1064" y="416"/>
                    </a:lnTo>
                    <a:lnTo>
                      <a:pt x="1068" y="442"/>
                    </a:lnTo>
                    <a:lnTo>
                      <a:pt x="1072" y="468"/>
                    </a:lnTo>
                    <a:lnTo>
                      <a:pt x="1076" y="494"/>
                    </a:lnTo>
                    <a:lnTo>
                      <a:pt x="1076" y="520"/>
                    </a:lnTo>
                    <a:lnTo>
                      <a:pt x="1076" y="546"/>
                    </a:lnTo>
                    <a:lnTo>
                      <a:pt x="1076" y="572"/>
                    </a:lnTo>
                    <a:lnTo>
                      <a:pt x="1074" y="600"/>
                    </a:lnTo>
                    <a:lnTo>
                      <a:pt x="1070" y="626"/>
                    </a:lnTo>
                    <a:lnTo>
                      <a:pt x="1064" y="654"/>
                    </a:lnTo>
                    <a:lnTo>
                      <a:pt x="1058" y="680"/>
                    </a:lnTo>
                    <a:lnTo>
                      <a:pt x="1058" y="680"/>
                    </a:lnTo>
                    <a:lnTo>
                      <a:pt x="1050" y="706"/>
                    </a:lnTo>
                    <a:lnTo>
                      <a:pt x="1040" y="732"/>
                    </a:lnTo>
                    <a:lnTo>
                      <a:pt x="1030" y="758"/>
                    </a:lnTo>
                    <a:lnTo>
                      <a:pt x="1018" y="782"/>
                    </a:lnTo>
                    <a:lnTo>
                      <a:pt x="1006" y="804"/>
                    </a:lnTo>
                    <a:lnTo>
                      <a:pt x="992" y="828"/>
                    </a:lnTo>
                    <a:lnTo>
                      <a:pt x="976" y="850"/>
                    </a:lnTo>
                    <a:lnTo>
                      <a:pt x="960" y="870"/>
                    </a:lnTo>
                    <a:lnTo>
                      <a:pt x="944" y="890"/>
                    </a:lnTo>
                    <a:lnTo>
                      <a:pt x="926" y="910"/>
                    </a:lnTo>
                    <a:lnTo>
                      <a:pt x="908" y="928"/>
                    </a:lnTo>
                    <a:lnTo>
                      <a:pt x="888" y="944"/>
                    </a:lnTo>
                    <a:lnTo>
                      <a:pt x="868" y="962"/>
                    </a:lnTo>
                    <a:lnTo>
                      <a:pt x="848" y="976"/>
                    </a:lnTo>
                    <a:lnTo>
                      <a:pt x="826" y="990"/>
                    </a:lnTo>
                    <a:lnTo>
                      <a:pt x="804" y="1004"/>
                    </a:lnTo>
                    <a:lnTo>
                      <a:pt x="782" y="1016"/>
                    </a:lnTo>
                    <a:lnTo>
                      <a:pt x="758" y="1028"/>
                    </a:lnTo>
                    <a:lnTo>
                      <a:pt x="734" y="1036"/>
                    </a:lnTo>
                    <a:lnTo>
                      <a:pt x="710" y="1046"/>
                    </a:lnTo>
                    <a:lnTo>
                      <a:pt x="684" y="1054"/>
                    </a:lnTo>
                    <a:lnTo>
                      <a:pt x="660" y="1060"/>
                    </a:lnTo>
                    <a:lnTo>
                      <a:pt x="634" y="1066"/>
                    </a:lnTo>
                    <a:lnTo>
                      <a:pt x="608" y="1070"/>
                    </a:lnTo>
                    <a:lnTo>
                      <a:pt x="582" y="1072"/>
                    </a:lnTo>
                    <a:lnTo>
                      <a:pt x="556" y="1074"/>
                    </a:lnTo>
                    <a:lnTo>
                      <a:pt x="530" y="1074"/>
                    </a:lnTo>
                    <a:lnTo>
                      <a:pt x="502" y="1072"/>
                    </a:lnTo>
                    <a:lnTo>
                      <a:pt x="476" y="1070"/>
                    </a:lnTo>
                    <a:lnTo>
                      <a:pt x="448" y="1066"/>
                    </a:lnTo>
                    <a:lnTo>
                      <a:pt x="422" y="1060"/>
                    </a:lnTo>
                    <a:lnTo>
                      <a:pt x="394" y="1054"/>
                    </a:lnTo>
                    <a:lnTo>
                      <a:pt x="394" y="1054"/>
                    </a:lnTo>
                    <a:lnTo>
                      <a:pt x="368" y="1046"/>
                    </a:lnTo>
                    <a:lnTo>
                      <a:pt x="342" y="1036"/>
                    </a:lnTo>
                    <a:lnTo>
                      <a:pt x="318" y="1026"/>
                    </a:lnTo>
                    <a:lnTo>
                      <a:pt x="294" y="1014"/>
                    </a:lnTo>
                    <a:lnTo>
                      <a:pt x="270" y="1002"/>
                    </a:lnTo>
                    <a:lnTo>
                      <a:pt x="248" y="988"/>
                    </a:lnTo>
                    <a:lnTo>
                      <a:pt x="226" y="974"/>
                    </a:lnTo>
                    <a:lnTo>
                      <a:pt x="204" y="958"/>
                    </a:lnTo>
                    <a:lnTo>
                      <a:pt x="184" y="942"/>
                    </a:lnTo>
                    <a:lnTo>
                      <a:pt x="166" y="924"/>
                    </a:lnTo>
                    <a:lnTo>
                      <a:pt x="146" y="904"/>
                    </a:lnTo>
                    <a:lnTo>
                      <a:pt x="130" y="886"/>
                    </a:lnTo>
                    <a:lnTo>
                      <a:pt x="114" y="866"/>
                    </a:lnTo>
                    <a:lnTo>
                      <a:pt x="98" y="844"/>
                    </a:lnTo>
                    <a:lnTo>
                      <a:pt x="84" y="824"/>
                    </a:lnTo>
                    <a:lnTo>
                      <a:pt x="70" y="802"/>
                    </a:lnTo>
                    <a:lnTo>
                      <a:pt x="58" y="778"/>
                    </a:lnTo>
                    <a:lnTo>
                      <a:pt x="46" y="756"/>
                    </a:lnTo>
                    <a:lnTo>
                      <a:pt x="36" y="732"/>
                    </a:lnTo>
                    <a:lnTo>
                      <a:pt x="28" y="708"/>
                    </a:lnTo>
                    <a:lnTo>
                      <a:pt x="20" y="682"/>
                    </a:lnTo>
                    <a:lnTo>
                      <a:pt x="14" y="658"/>
                    </a:lnTo>
                    <a:lnTo>
                      <a:pt x="8" y="632"/>
                    </a:lnTo>
                    <a:lnTo>
                      <a:pt x="4" y="606"/>
                    </a:lnTo>
                    <a:lnTo>
                      <a:pt x="2" y="580"/>
                    </a:lnTo>
                    <a:lnTo>
                      <a:pt x="0" y="554"/>
                    </a:lnTo>
                    <a:lnTo>
                      <a:pt x="0" y="528"/>
                    </a:lnTo>
                    <a:lnTo>
                      <a:pt x="2" y="500"/>
                    </a:lnTo>
                    <a:lnTo>
                      <a:pt x="4" y="474"/>
                    </a:lnTo>
                    <a:lnTo>
                      <a:pt x="8" y="448"/>
                    </a:lnTo>
                    <a:lnTo>
                      <a:pt x="14" y="420"/>
                    </a:lnTo>
                    <a:lnTo>
                      <a:pt x="20" y="394"/>
                    </a:lnTo>
                    <a:lnTo>
                      <a:pt x="20" y="394"/>
                    </a:lnTo>
                    <a:lnTo>
                      <a:pt x="28" y="368"/>
                    </a:lnTo>
                    <a:lnTo>
                      <a:pt x="38" y="342"/>
                    </a:lnTo>
                    <a:lnTo>
                      <a:pt x="48" y="316"/>
                    </a:lnTo>
                    <a:lnTo>
                      <a:pt x="60" y="292"/>
                    </a:lnTo>
                    <a:lnTo>
                      <a:pt x="72" y="268"/>
                    </a:lnTo>
                    <a:lnTo>
                      <a:pt x="86" y="246"/>
                    </a:lnTo>
                    <a:lnTo>
                      <a:pt x="100" y="224"/>
                    </a:lnTo>
                    <a:lnTo>
                      <a:pt x="116" y="204"/>
                    </a:lnTo>
                    <a:lnTo>
                      <a:pt x="134" y="184"/>
                    </a:lnTo>
                    <a:lnTo>
                      <a:pt x="150" y="164"/>
                    </a:lnTo>
                    <a:lnTo>
                      <a:pt x="170" y="146"/>
                    </a:lnTo>
                    <a:lnTo>
                      <a:pt x="188" y="128"/>
                    </a:lnTo>
                    <a:lnTo>
                      <a:pt x="208" y="112"/>
                    </a:lnTo>
                    <a:lnTo>
                      <a:pt x="230" y="98"/>
                    </a:lnTo>
                    <a:lnTo>
                      <a:pt x="252" y="84"/>
                    </a:lnTo>
                    <a:lnTo>
                      <a:pt x="274" y="70"/>
                    </a:lnTo>
                    <a:lnTo>
                      <a:pt x="296" y="58"/>
                    </a:lnTo>
                    <a:lnTo>
                      <a:pt x="320" y="46"/>
                    </a:lnTo>
                    <a:lnTo>
                      <a:pt x="344" y="36"/>
                    </a:lnTo>
                    <a:lnTo>
                      <a:pt x="368" y="28"/>
                    </a:lnTo>
                    <a:lnTo>
                      <a:pt x="392" y="20"/>
                    </a:lnTo>
                    <a:lnTo>
                      <a:pt x="418" y="14"/>
                    </a:lnTo>
                    <a:lnTo>
                      <a:pt x="444" y="8"/>
                    </a:lnTo>
                    <a:lnTo>
                      <a:pt x="468" y="4"/>
                    </a:lnTo>
                    <a:lnTo>
                      <a:pt x="496" y="2"/>
                    </a:lnTo>
                    <a:lnTo>
                      <a:pt x="522" y="0"/>
                    </a:lnTo>
                    <a:lnTo>
                      <a:pt x="548" y="0"/>
                    </a:lnTo>
                    <a:lnTo>
                      <a:pt x="574" y="2"/>
                    </a:lnTo>
                    <a:lnTo>
                      <a:pt x="602" y="4"/>
                    </a:lnTo>
                    <a:lnTo>
                      <a:pt x="628" y="8"/>
                    </a:lnTo>
                    <a:lnTo>
                      <a:pt x="656" y="12"/>
                    </a:lnTo>
                    <a:lnTo>
                      <a:pt x="682" y="20"/>
                    </a:lnTo>
                    <a:lnTo>
                      <a:pt x="682" y="20"/>
                    </a:lnTo>
                    <a:close/>
                    <a:moveTo>
                      <a:pt x="678" y="38"/>
                    </a:moveTo>
                    <a:lnTo>
                      <a:pt x="678" y="38"/>
                    </a:lnTo>
                    <a:lnTo>
                      <a:pt x="652" y="30"/>
                    </a:lnTo>
                    <a:lnTo>
                      <a:pt x="626" y="26"/>
                    </a:lnTo>
                    <a:lnTo>
                      <a:pt x="600" y="22"/>
                    </a:lnTo>
                    <a:lnTo>
                      <a:pt x="574" y="20"/>
                    </a:lnTo>
                    <a:lnTo>
                      <a:pt x="548" y="18"/>
                    </a:lnTo>
                    <a:lnTo>
                      <a:pt x="522" y="18"/>
                    </a:lnTo>
                    <a:lnTo>
                      <a:pt x="496" y="20"/>
                    </a:lnTo>
                    <a:lnTo>
                      <a:pt x="472" y="22"/>
                    </a:lnTo>
                    <a:lnTo>
                      <a:pt x="446" y="26"/>
                    </a:lnTo>
                    <a:lnTo>
                      <a:pt x="422" y="32"/>
                    </a:lnTo>
                    <a:lnTo>
                      <a:pt x="398" y="38"/>
                    </a:lnTo>
                    <a:lnTo>
                      <a:pt x="374" y="46"/>
                    </a:lnTo>
                    <a:lnTo>
                      <a:pt x="326" y="64"/>
                    </a:lnTo>
                    <a:lnTo>
                      <a:pt x="282" y="86"/>
                    </a:lnTo>
                    <a:lnTo>
                      <a:pt x="240" y="112"/>
                    </a:lnTo>
                    <a:lnTo>
                      <a:pt x="200" y="142"/>
                    </a:lnTo>
                    <a:lnTo>
                      <a:pt x="182" y="160"/>
                    </a:lnTo>
                    <a:lnTo>
                      <a:pt x="164" y="178"/>
                    </a:lnTo>
                    <a:lnTo>
                      <a:pt x="148" y="196"/>
                    </a:lnTo>
                    <a:lnTo>
                      <a:pt x="130" y="214"/>
                    </a:lnTo>
                    <a:lnTo>
                      <a:pt x="116" y="236"/>
                    </a:lnTo>
                    <a:lnTo>
                      <a:pt x="102" y="256"/>
                    </a:lnTo>
                    <a:lnTo>
                      <a:pt x="88" y="278"/>
                    </a:lnTo>
                    <a:lnTo>
                      <a:pt x="76" y="300"/>
                    </a:lnTo>
                    <a:lnTo>
                      <a:pt x="64" y="324"/>
                    </a:lnTo>
                    <a:lnTo>
                      <a:pt x="54" y="348"/>
                    </a:lnTo>
                    <a:lnTo>
                      <a:pt x="46" y="372"/>
                    </a:lnTo>
                    <a:lnTo>
                      <a:pt x="38" y="398"/>
                    </a:lnTo>
                    <a:lnTo>
                      <a:pt x="38" y="398"/>
                    </a:lnTo>
                    <a:lnTo>
                      <a:pt x="32" y="424"/>
                    </a:lnTo>
                    <a:lnTo>
                      <a:pt x="26" y="450"/>
                    </a:lnTo>
                    <a:lnTo>
                      <a:pt x="22" y="476"/>
                    </a:lnTo>
                    <a:lnTo>
                      <a:pt x="20" y="502"/>
                    </a:lnTo>
                    <a:lnTo>
                      <a:pt x="18" y="528"/>
                    </a:lnTo>
                    <a:lnTo>
                      <a:pt x="18" y="554"/>
                    </a:lnTo>
                    <a:lnTo>
                      <a:pt x="20" y="578"/>
                    </a:lnTo>
                    <a:lnTo>
                      <a:pt x="22" y="604"/>
                    </a:lnTo>
                    <a:lnTo>
                      <a:pt x="26" y="628"/>
                    </a:lnTo>
                    <a:lnTo>
                      <a:pt x="32" y="654"/>
                    </a:lnTo>
                    <a:lnTo>
                      <a:pt x="38" y="678"/>
                    </a:lnTo>
                    <a:lnTo>
                      <a:pt x="46" y="702"/>
                    </a:lnTo>
                    <a:lnTo>
                      <a:pt x="64" y="748"/>
                    </a:lnTo>
                    <a:lnTo>
                      <a:pt x="86" y="792"/>
                    </a:lnTo>
                    <a:lnTo>
                      <a:pt x="112" y="834"/>
                    </a:lnTo>
                    <a:lnTo>
                      <a:pt x="144" y="874"/>
                    </a:lnTo>
                    <a:lnTo>
                      <a:pt x="160" y="892"/>
                    </a:lnTo>
                    <a:lnTo>
                      <a:pt x="178" y="910"/>
                    </a:lnTo>
                    <a:lnTo>
                      <a:pt x="196" y="928"/>
                    </a:lnTo>
                    <a:lnTo>
                      <a:pt x="216" y="944"/>
                    </a:lnTo>
                    <a:lnTo>
                      <a:pt x="236" y="958"/>
                    </a:lnTo>
                    <a:lnTo>
                      <a:pt x="258" y="972"/>
                    </a:lnTo>
                    <a:lnTo>
                      <a:pt x="280" y="986"/>
                    </a:lnTo>
                    <a:lnTo>
                      <a:pt x="302" y="998"/>
                    </a:lnTo>
                    <a:lnTo>
                      <a:pt x="326" y="1010"/>
                    </a:lnTo>
                    <a:lnTo>
                      <a:pt x="350" y="1020"/>
                    </a:lnTo>
                    <a:lnTo>
                      <a:pt x="374" y="1028"/>
                    </a:lnTo>
                    <a:lnTo>
                      <a:pt x="400" y="1036"/>
                    </a:lnTo>
                    <a:lnTo>
                      <a:pt x="400" y="1036"/>
                    </a:lnTo>
                    <a:lnTo>
                      <a:pt x="426" y="1042"/>
                    </a:lnTo>
                    <a:lnTo>
                      <a:pt x="452" y="1048"/>
                    </a:lnTo>
                    <a:lnTo>
                      <a:pt x="478" y="1052"/>
                    </a:lnTo>
                    <a:lnTo>
                      <a:pt x="504" y="1054"/>
                    </a:lnTo>
                    <a:lnTo>
                      <a:pt x="530" y="1056"/>
                    </a:lnTo>
                    <a:lnTo>
                      <a:pt x="556" y="1056"/>
                    </a:lnTo>
                    <a:lnTo>
                      <a:pt x="580" y="1054"/>
                    </a:lnTo>
                    <a:lnTo>
                      <a:pt x="606" y="1050"/>
                    </a:lnTo>
                    <a:lnTo>
                      <a:pt x="630" y="1048"/>
                    </a:lnTo>
                    <a:lnTo>
                      <a:pt x="656" y="1042"/>
                    </a:lnTo>
                    <a:lnTo>
                      <a:pt x="680" y="1036"/>
                    </a:lnTo>
                    <a:lnTo>
                      <a:pt x="704" y="1028"/>
                    </a:lnTo>
                    <a:lnTo>
                      <a:pt x="750" y="1010"/>
                    </a:lnTo>
                    <a:lnTo>
                      <a:pt x="794" y="988"/>
                    </a:lnTo>
                    <a:lnTo>
                      <a:pt x="838" y="962"/>
                    </a:lnTo>
                    <a:lnTo>
                      <a:pt x="876" y="930"/>
                    </a:lnTo>
                    <a:lnTo>
                      <a:pt x="896" y="914"/>
                    </a:lnTo>
                    <a:lnTo>
                      <a:pt x="914" y="896"/>
                    </a:lnTo>
                    <a:lnTo>
                      <a:pt x="930" y="878"/>
                    </a:lnTo>
                    <a:lnTo>
                      <a:pt x="946" y="858"/>
                    </a:lnTo>
                    <a:lnTo>
                      <a:pt x="962" y="838"/>
                    </a:lnTo>
                    <a:lnTo>
                      <a:pt x="976" y="818"/>
                    </a:lnTo>
                    <a:lnTo>
                      <a:pt x="990" y="796"/>
                    </a:lnTo>
                    <a:lnTo>
                      <a:pt x="1002" y="772"/>
                    </a:lnTo>
                    <a:lnTo>
                      <a:pt x="1012" y="750"/>
                    </a:lnTo>
                    <a:lnTo>
                      <a:pt x="1022" y="726"/>
                    </a:lnTo>
                    <a:lnTo>
                      <a:pt x="1032" y="700"/>
                    </a:lnTo>
                    <a:lnTo>
                      <a:pt x="1040" y="676"/>
                    </a:lnTo>
                    <a:lnTo>
                      <a:pt x="1040" y="676"/>
                    </a:lnTo>
                    <a:lnTo>
                      <a:pt x="1046" y="650"/>
                    </a:lnTo>
                    <a:lnTo>
                      <a:pt x="1052" y="624"/>
                    </a:lnTo>
                    <a:lnTo>
                      <a:pt x="1056" y="598"/>
                    </a:lnTo>
                    <a:lnTo>
                      <a:pt x="1058" y="572"/>
                    </a:lnTo>
                    <a:lnTo>
                      <a:pt x="1058" y="546"/>
                    </a:lnTo>
                    <a:lnTo>
                      <a:pt x="1058" y="520"/>
                    </a:lnTo>
                    <a:lnTo>
                      <a:pt x="1056" y="494"/>
                    </a:lnTo>
                    <a:lnTo>
                      <a:pt x="1054" y="470"/>
                    </a:lnTo>
                    <a:lnTo>
                      <a:pt x="1050" y="444"/>
                    </a:lnTo>
                    <a:lnTo>
                      <a:pt x="1046" y="420"/>
                    </a:lnTo>
                    <a:lnTo>
                      <a:pt x="1040" y="396"/>
                    </a:lnTo>
                    <a:lnTo>
                      <a:pt x="1032" y="372"/>
                    </a:lnTo>
                    <a:lnTo>
                      <a:pt x="1014" y="326"/>
                    </a:lnTo>
                    <a:lnTo>
                      <a:pt x="990" y="282"/>
                    </a:lnTo>
                    <a:lnTo>
                      <a:pt x="964" y="240"/>
                    </a:lnTo>
                    <a:lnTo>
                      <a:pt x="934" y="200"/>
                    </a:lnTo>
                    <a:lnTo>
                      <a:pt x="918" y="182"/>
                    </a:lnTo>
                    <a:lnTo>
                      <a:pt x="900" y="164"/>
                    </a:lnTo>
                    <a:lnTo>
                      <a:pt x="880" y="146"/>
                    </a:lnTo>
                    <a:lnTo>
                      <a:pt x="862" y="130"/>
                    </a:lnTo>
                    <a:lnTo>
                      <a:pt x="842" y="116"/>
                    </a:lnTo>
                    <a:lnTo>
                      <a:pt x="820" y="100"/>
                    </a:lnTo>
                    <a:lnTo>
                      <a:pt x="798" y="88"/>
                    </a:lnTo>
                    <a:lnTo>
                      <a:pt x="776" y="76"/>
                    </a:lnTo>
                    <a:lnTo>
                      <a:pt x="752" y="64"/>
                    </a:lnTo>
                    <a:lnTo>
                      <a:pt x="728" y="54"/>
                    </a:lnTo>
                    <a:lnTo>
                      <a:pt x="702" y="44"/>
                    </a:lnTo>
                    <a:lnTo>
                      <a:pt x="678" y="38"/>
                    </a:lnTo>
                    <a:lnTo>
                      <a:pt x="678" y="38"/>
                    </a:lnTo>
                    <a:close/>
                  </a:path>
                </a:pathLst>
              </a:custGeom>
              <a:solidFill>
                <a:srgbClr val="EFCD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grpSp>
        <p:sp>
          <p:nvSpPr>
            <p:cNvPr id="124" name="文本框 123"/>
            <p:cNvSpPr txBox="1"/>
            <p:nvPr>
              <p:custDataLst>
                <p:tags r:id="rId100"/>
              </p:custDataLst>
            </p:nvPr>
          </p:nvSpPr>
          <p:spPr>
            <a:xfrm>
              <a:off x="8236502" y="4031679"/>
              <a:ext cx="2576032" cy="850026"/>
            </a:xfrm>
            <a:prstGeom prst="rect">
              <a:avLst/>
            </a:prstGeom>
            <a:noFill/>
          </p:spPr>
          <p:txBody>
            <a:bodyPr wrap="square" rtlCol="0">
              <a:spAutoFit/>
            </a:bodyPr>
            <a:p>
              <a:pPr>
                <a:lnSpc>
                  <a:spcPct val="130000"/>
                </a:lnSpc>
              </a:pPr>
              <a:r>
                <a:rPr lang="zh-CN" altLang="en-US" sz="1200" smtClean="0">
                  <a:solidFill>
                    <a:srgbClr val="000000">
                      <a:lumMod val="65000"/>
                      <a:lumOff val="35000"/>
                    </a:srgbClr>
                  </a:solidFill>
                </a:rPr>
                <a:t>产品</a:t>
              </a:r>
              <a:r>
                <a:rPr lang="zh-CN" altLang="en-US" sz="1200" b="1" smtClean="0">
                  <a:solidFill>
                    <a:schemeClr val="accent2"/>
                  </a:solidFill>
                </a:rPr>
                <a:t>综合成本</a:t>
              </a:r>
              <a:r>
                <a:rPr lang="zh-CN" altLang="en-US" sz="1200" smtClean="0">
                  <a:solidFill>
                    <a:srgbClr val="000000">
                      <a:lumMod val="65000"/>
                      <a:lumOff val="35000"/>
                    </a:srgbClr>
                  </a:solidFill>
                </a:rPr>
                <a:t>要低</a:t>
              </a:r>
              <a:endParaRPr lang="zh-CN" altLang="en-US" sz="1200" smtClean="0">
                <a:solidFill>
                  <a:srgbClr val="000000">
                    <a:lumMod val="65000"/>
                    <a:lumOff val="35000"/>
                  </a:srgbClr>
                </a:solidFill>
              </a:endParaRPr>
            </a:p>
            <a:p>
              <a:pPr>
                <a:lnSpc>
                  <a:spcPct val="130000"/>
                </a:lnSpc>
              </a:pPr>
              <a:r>
                <a:rPr lang="zh-CN" altLang="en-US" sz="900" smtClean="0">
                  <a:solidFill>
                    <a:schemeClr val="accent2"/>
                  </a:solidFill>
                </a:rPr>
                <a:t>综合成本：平均产品成本</a:t>
              </a:r>
              <a:endParaRPr lang="zh-CN" altLang="en-US" sz="900" smtClean="0">
                <a:solidFill>
                  <a:schemeClr val="accent2"/>
                </a:solidFill>
              </a:endParaRPr>
            </a:p>
          </p:txBody>
        </p:sp>
        <p:grpSp>
          <p:nvGrpSpPr>
            <p:cNvPr id="132" name="组合 131"/>
            <p:cNvGrpSpPr/>
            <p:nvPr/>
          </p:nvGrpSpPr>
          <p:grpSpPr>
            <a:xfrm>
              <a:off x="7381604" y="4182977"/>
              <a:ext cx="424171" cy="499024"/>
              <a:chOff x="4983163" y="3643313"/>
              <a:chExt cx="404813" cy="476250"/>
            </a:xfrm>
            <a:solidFill>
              <a:srgbClr val="9F7011"/>
            </a:solidFill>
          </p:grpSpPr>
          <p:sp>
            <p:nvSpPr>
              <p:cNvPr id="133" name="Freeform 16"/>
              <p:cNvSpPr>
                <a:spLocks noEditPoints="1"/>
              </p:cNvSpPr>
              <p:nvPr>
                <p:custDataLst>
                  <p:tags r:id="rId101"/>
                </p:custDataLst>
              </p:nvPr>
            </p:nvSpPr>
            <p:spPr bwMode="auto">
              <a:xfrm>
                <a:off x="4983163" y="3643313"/>
                <a:ext cx="404813" cy="476250"/>
              </a:xfrm>
              <a:custGeom>
                <a:avLst/>
                <a:gdLst>
                  <a:gd name="T0" fmla="*/ 177 w 511"/>
                  <a:gd name="T1" fmla="*/ 27 h 601"/>
                  <a:gd name="T2" fmla="*/ 169 w 511"/>
                  <a:gd name="T3" fmla="*/ 35 h 601"/>
                  <a:gd name="T4" fmla="*/ 168 w 511"/>
                  <a:gd name="T5" fmla="*/ 40 h 601"/>
                  <a:gd name="T6" fmla="*/ 173 w 511"/>
                  <a:gd name="T7" fmla="*/ 49 h 601"/>
                  <a:gd name="T8" fmla="*/ 185 w 511"/>
                  <a:gd name="T9" fmla="*/ 185 h 601"/>
                  <a:gd name="T10" fmla="*/ 183 w 511"/>
                  <a:gd name="T11" fmla="*/ 220 h 601"/>
                  <a:gd name="T12" fmla="*/ 172 w 511"/>
                  <a:gd name="T13" fmla="*/ 270 h 601"/>
                  <a:gd name="T14" fmla="*/ 152 w 511"/>
                  <a:gd name="T15" fmla="*/ 319 h 601"/>
                  <a:gd name="T16" fmla="*/ 28 w 511"/>
                  <a:gd name="T17" fmla="*/ 543 h 601"/>
                  <a:gd name="T18" fmla="*/ 30 w 511"/>
                  <a:gd name="T19" fmla="*/ 562 h 601"/>
                  <a:gd name="T20" fmla="*/ 39 w 511"/>
                  <a:gd name="T21" fmla="*/ 571 h 601"/>
                  <a:gd name="T22" fmla="*/ 458 w 511"/>
                  <a:gd name="T23" fmla="*/ 573 h 601"/>
                  <a:gd name="T24" fmla="*/ 471 w 511"/>
                  <a:gd name="T25" fmla="*/ 571 h 601"/>
                  <a:gd name="T26" fmla="*/ 480 w 511"/>
                  <a:gd name="T27" fmla="*/ 562 h 601"/>
                  <a:gd name="T28" fmla="*/ 482 w 511"/>
                  <a:gd name="T29" fmla="*/ 543 h 601"/>
                  <a:gd name="T30" fmla="*/ 359 w 511"/>
                  <a:gd name="T31" fmla="*/ 321 h 601"/>
                  <a:gd name="T32" fmla="*/ 338 w 511"/>
                  <a:gd name="T33" fmla="*/ 274 h 601"/>
                  <a:gd name="T34" fmla="*/ 327 w 511"/>
                  <a:gd name="T35" fmla="*/ 223 h 601"/>
                  <a:gd name="T36" fmla="*/ 324 w 511"/>
                  <a:gd name="T37" fmla="*/ 51 h 601"/>
                  <a:gd name="T38" fmla="*/ 339 w 511"/>
                  <a:gd name="T39" fmla="*/ 49 h 601"/>
                  <a:gd name="T40" fmla="*/ 344 w 511"/>
                  <a:gd name="T41" fmla="*/ 40 h 601"/>
                  <a:gd name="T42" fmla="*/ 344 w 511"/>
                  <a:gd name="T43" fmla="*/ 34 h 601"/>
                  <a:gd name="T44" fmla="*/ 333 w 511"/>
                  <a:gd name="T45" fmla="*/ 27 h 601"/>
                  <a:gd name="T46" fmla="*/ 458 w 511"/>
                  <a:gd name="T47" fmla="*/ 601 h 601"/>
                  <a:gd name="T48" fmla="*/ 45 w 511"/>
                  <a:gd name="T49" fmla="*/ 601 h 601"/>
                  <a:gd name="T50" fmla="*/ 26 w 511"/>
                  <a:gd name="T51" fmla="*/ 594 h 601"/>
                  <a:gd name="T52" fmla="*/ 11 w 511"/>
                  <a:gd name="T53" fmla="*/ 581 h 601"/>
                  <a:gd name="T54" fmla="*/ 4 w 511"/>
                  <a:gd name="T55" fmla="*/ 569 h 601"/>
                  <a:gd name="T56" fmla="*/ 0 w 511"/>
                  <a:gd name="T57" fmla="*/ 549 h 601"/>
                  <a:gd name="T58" fmla="*/ 4 w 511"/>
                  <a:gd name="T59" fmla="*/ 531 h 601"/>
                  <a:gd name="T60" fmla="*/ 128 w 511"/>
                  <a:gd name="T61" fmla="*/ 305 h 601"/>
                  <a:gd name="T62" fmla="*/ 147 w 511"/>
                  <a:gd name="T63" fmla="*/ 263 h 601"/>
                  <a:gd name="T64" fmla="*/ 157 w 511"/>
                  <a:gd name="T65" fmla="*/ 216 h 601"/>
                  <a:gd name="T66" fmla="*/ 159 w 511"/>
                  <a:gd name="T67" fmla="*/ 71 h 601"/>
                  <a:gd name="T68" fmla="*/ 150 w 511"/>
                  <a:gd name="T69" fmla="*/ 65 h 601"/>
                  <a:gd name="T70" fmla="*/ 143 w 511"/>
                  <a:gd name="T71" fmla="*/ 51 h 601"/>
                  <a:gd name="T72" fmla="*/ 142 w 511"/>
                  <a:gd name="T73" fmla="*/ 34 h 601"/>
                  <a:gd name="T74" fmla="*/ 145 w 511"/>
                  <a:gd name="T75" fmla="*/ 20 h 601"/>
                  <a:gd name="T76" fmla="*/ 159 w 511"/>
                  <a:gd name="T77" fmla="*/ 5 h 601"/>
                  <a:gd name="T78" fmla="*/ 179 w 511"/>
                  <a:gd name="T79" fmla="*/ 0 h 601"/>
                  <a:gd name="T80" fmla="*/ 341 w 511"/>
                  <a:gd name="T81" fmla="*/ 0 h 601"/>
                  <a:gd name="T82" fmla="*/ 359 w 511"/>
                  <a:gd name="T83" fmla="*/ 10 h 601"/>
                  <a:gd name="T84" fmla="*/ 371 w 511"/>
                  <a:gd name="T85" fmla="*/ 27 h 601"/>
                  <a:gd name="T86" fmla="*/ 371 w 511"/>
                  <a:gd name="T87" fmla="*/ 46 h 601"/>
                  <a:gd name="T88" fmla="*/ 364 w 511"/>
                  <a:gd name="T89" fmla="*/ 61 h 601"/>
                  <a:gd name="T90" fmla="*/ 352 w 511"/>
                  <a:gd name="T91" fmla="*/ 72 h 601"/>
                  <a:gd name="T92" fmla="*/ 352 w 511"/>
                  <a:gd name="T93" fmla="*/ 204 h 601"/>
                  <a:gd name="T94" fmla="*/ 359 w 511"/>
                  <a:gd name="T95" fmla="*/ 250 h 601"/>
                  <a:gd name="T96" fmla="*/ 376 w 511"/>
                  <a:gd name="T97" fmla="*/ 295 h 601"/>
                  <a:gd name="T98" fmla="*/ 503 w 511"/>
                  <a:gd name="T99" fmla="*/ 524 h 601"/>
                  <a:gd name="T100" fmla="*/ 510 w 511"/>
                  <a:gd name="T101" fmla="*/ 543 h 601"/>
                  <a:gd name="T102" fmla="*/ 508 w 511"/>
                  <a:gd name="T103" fmla="*/ 563 h 601"/>
                  <a:gd name="T104" fmla="*/ 503 w 511"/>
                  <a:gd name="T105" fmla="*/ 576 h 601"/>
                  <a:gd name="T106" fmla="*/ 490 w 511"/>
                  <a:gd name="T107" fmla="*/ 591 h 601"/>
                  <a:gd name="T108" fmla="*/ 472 w 511"/>
                  <a:gd name="T109" fmla="*/ 599 h 601"/>
                  <a:gd name="T110" fmla="*/ 458 w 511"/>
                  <a:gd name="T111"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1" h="601">
                    <a:moveTo>
                      <a:pt x="179" y="27"/>
                    </a:moveTo>
                    <a:lnTo>
                      <a:pt x="179" y="27"/>
                    </a:lnTo>
                    <a:lnTo>
                      <a:pt x="177" y="27"/>
                    </a:lnTo>
                    <a:lnTo>
                      <a:pt x="174" y="29"/>
                    </a:lnTo>
                    <a:lnTo>
                      <a:pt x="170" y="31"/>
                    </a:lnTo>
                    <a:lnTo>
                      <a:pt x="169" y="35"/>
                    </a:lnTo>
                    <a:lnTo>
                      <a:pt x="168" y="37"/>
                    </a:lnTo>
                    <a:lnTo>
                      <a:pt x="168" y="37"/>
                    </a:lnTo>
                    <a:lnTo>
                      <a:pt x="168" y="40"/>
                    </a:lnTo>
                    <a:lnTo>
                      <a:pt x="169" y="44"/>
                    </a:lnTo>
                    <a:lnTo>
                      <a:pt x="170" y="47"/>
                    </a:lnTo>
                    <a:lnTo>
                      <a:pt x="173" y="49"/>
                    </a:lnTo>
                    <a:lnTo>
                      <a:pt x="175" y="50"/>
                    </a:lnTo>
                    <a:lnTo>
                      <a:pt x="185" y="52"/>
                    </a:lnTo>
                    <a:lnTo>
                      <a:pt x="185" y="185"/>
                    </a:lnTo>
                    <a:lnTo>
                      <a:pt x="185" y="185"/>
                    </a:lnTo>
                    <a:lnTo>
                      <a:pt x="185" y="203"/>
                    </a:lnTo>
                    <a:lnTo>
                      <a:pt x="183" y="220"/>
                    </a:lnTo>
                    <a:lnTo>
                      <a:pt x="180" y="236"/>
                    </a:lnTo>
                    <a:lnTo>
                      <a:pt x="177" y="254"/>
                    </a:lnTo>
                    <a:lnTo>
                      <a:pt x="172" y="270"/>
                    </a:lnTo>
                    <a:lnTo>
                      <a:pt x="167" y="286"/>
                    </a:lnTo>
                    <a:lnTo>
                      <a:pt x="159" y="303"/>
                    </a:lnTo>
                    <a:lnTo>
                      <a:pt x="152" y="319"/>
                    </a:lnTo>
                    <a:lnTo>
                      <a:pt x="30" y="537"/>
                    </a:lnTo>
                    <a:lnTo>
                      <a:pt x="30" y="537"/>
                    </a:lnTo>
                    <a:lnTo>
                      <a:pt x="28" y="543"/>
                    </a:lnTo>
                    <a:lnTo>
                      <a:pt x="28" y="549"/>
                    </a:lnTo>
                    <a:lnTo>
                      <a:pt x="28" y="556"/>
                    </a:lnTo>
                    <a:lnTo>
                      <a:pt x="30" y="562"/>
                    </a:lnTo>
                    <a:lnTo>
                      <a:pt x="30" y="562"/>
                    </a:lnTo>
                    <a:lnTo>
                      <a:pt x="34" y="567"/>
                    </a:lnTo>
                    <a:lnTo>
                      <a:pt x="39" y="571"/>
                    </a:lnTo>
                    <a:lnTo>
                      <a:pt x="45" y="573"/>
                    </a:lnTo>
                    <a:lnTo>
                      <a:pt x="51" y="573"/>
                    </a:lnTo>
                    <a:lnTo>
                      <a:pt x="458" y="573"/>
                    </a:lnTo>
                    <a:lnTo>
                      <a:pt x="458" y="573"/>
                    </a:lnTo>
                    <a:lnTo>
                      <a:pt x="465" y="573"/>
                    </a:lnTo>
                    <a:lnTo>
                      <a:pt x="471" y="571"/>
                    </a:lnTo>
                    <a:lnTo>
                      <a:pt x="476" y="567"/>
                    </a:lnTo>
                    <a:lnTo>
                      <a:pt x="480" y="562"/>
                    </a:lnTo>
                    <a:lnTo>
                      <a:pt x="480" y="562"/>
                    </a:lnTo>
                    <a:lnTo>
                      <a:pt x="482" y="556"/>
                    </a:lnTo>
                    <a:lnTo>
                      <a:pt x="483" y="549"/>
                    </a:lnTo>
                    <a:lnTo>
                      <a:pt x="482" y="543"/>
                    </a:lnTo>
                    <a:lnTo>
                      <a:pt x="480" y="537"/>
                    </a:lnTo>
                    <a:lnTo>
                      <a:pt x="359" y="321"/>
                    </a:lnTo>
                    <a:lnTo>
                      <a:pt x="359" y="321"/>
                    </a:lnTo>
                    <a:lnTo>
                      <a:pt x="352" y="306"/>
                    </a:lnTo>
                    <a:lnTo>
                      <a:pt x="344" y="290"/>
                    </a:lnTo>
                    <a:lnTo>
                      <a:pt x="338" y="274"/>
                    </a:lnTo>
                    <a:lnTo>
                      <a:pt x="333" y="256"/>
                    </a:lnTo>
                    <a:lnTo>
                      <a:pt x="329" y="240"/>
                    </a:lnTo>
                    <a:lnTo>
                      <a:pt x="327" y="223"/>
                    </a:lnTo>
                    <a:lnTo>
                      <a:pt x="326" y="205"/>
                    </a:lnTo>
                    <a:lnTo>
                      <a:pt x="324" y="188"/>
                    </a:lnTo>
                    <a:lnTo>
                      <a:pt x="324" y="51"/>
                    </a:lnTo>
                    <a:lnTo>
                      <a:pt x="336" y="50"/>
                    </a:lnTo>
                    <a:lnTo>
                      <a:pt x="336" y="50"/>
                    </a:lnTo>
                    <a:lnTo>
                      <a:pt x="339" y="49"/>
                    </a:lnTo>
                    <a:lnTo>
                      <a:pt x="342" y="47"/>
                    </a:lnTo>
                    <a:lnTo>
                      <a:pt x="344" y="44"/>
                    </a:lnTo>
                    <a:lnTo>
                      <a:pt x="344" y="40"/>
                    </a:lnTo>
                    <a:lnTo>
                      <a:pt x="344" y="37"/>
                    </a:lnTo>
                    <a:lnTo>
                      <a:pt x="344" y="37"/>
                    </a:lnTo>
                    <a:lnTo>
                      <a:pt x="344" y="34"/>
                    </a:lnTo>
                    <a:lnTo>
                      <a:pt x="342" y="31"/>
                    </a:lnTo>
                    <a:lnTo>
                      <a:pt x="339" y="27"/>
                    </a:lnTo>
                    <a:lnTo>
                      <a:pt x="333" y="27"/>
                    </a:lnTo>
                    <a:lnTo>
                      <a:pt x="179" y="27"/>
                    </a:lnTo>
                    <a:lnTo>
                      <a:pt x="179" y="27"/>
                    </a:lnTo>
                    <a:close/>
                    <a:moveTo>
                      <a:pt x="458" y="601"/>
                    </a:moveTo>
                    <a:lnTo>
                      <a:pt x="51" y="601"/>
                    </a:lnTo>
                    <a:lnTo>
                      <a:pt x="51" y="601"/>
                    </a:lnTo>
                    <a:lnTo>
                      <a:pt x="45" y="601"/>
                    </a:lnTo>
                    <a:lnTo>
                      <a:pt x="39" y="599"/>
                    </a:lnTo>
                    <a:lnTo>
                      <a:pt x="31" y="597"/>
                    </a:lnTo>
                    <a:lnTo>
                      <a:pt x="26" y="594"/>
                    </a:lnTo>
                    <a:lnTo>
                      <a:pt x="20" y="591"/>
                    </a:lnTo>
                    <a:lnTo>
                      <a:pt x="15" y="586"/>
                    </a:lnTo>
                    <a:lnTo>
                      <a:pt x="11" y="581"/>
                    </a:lnTo>
                    <a:lnTo>
                      <a:pt x="8" y="576"/>
                    </a:lnTo>
                    <a:lnTo>
                      <a:pt x="8" y="576"/>
                    </a:lnTo>
                    <a:lnTo>
                      <a:pt x="4" y="569"/>
                    </a:lnTo>
                    <a:lnTo>
                      <a:pt x="1" y="563"/>
                    </a:lnTo>
                    <a:lnTo>
                      <a:pt x="0" y="557"/>
                    </a:lnTo>
                    <a:lnTo>
                      <a:pt x="0" y="549"/>
                    </a:lnTo>
                    <a:lnTo>
                      <a:pt x="0" y="543"/>
                    </a:lnTo>
                    <a:lnTo>
                      <a:pt x="1" y="537"/>
                    </a:lnTo>
                    <a:lnTo>
                      <a:pt x="4" y="531"/>
                    </a:lnTo>
                    <a:lnTo>
                      <a:pt x="6" y="524"/>
                    </a:lnTo>
                    <a:lnTo>
                      <a:pt x="128" y="305"/>
                    </a:lnTo>
                    <a:lnTo>
                      <a:pt x="128" y="305"/>
                    </a:lnTo>
                    <a:lnTo>
                      <a:pt x="134" y="291"/>
                    </a:lnTo>
                    <a:lnTo>
                      <a:pt x="140" y="276"/>
                    </a:lnTo>
                    <a:lnTo>
                      <a:pt x="147" y="263"/>
                    </a:lnTo>
                    <a:lnTo>
                      <a:pt x="150" y="248"/>
                    </a:lnTo>
                    <a:lnTo>
                      <a:pt x="154" y="231"/>
                    </a:lnTo>
                    <a:lnTo>
                      <a:pt x="157" y="216"/>
                    </a:lnTo>
                    <a:lnTo>
                      <a:pt x="158" y="200"/>
                    </a:lnTo>
                    <a:lnTo>
                      <a:pt x="159" y="185"/>
                    </a:lnTo>
                    <a:lnTo>
                      <a:pt x="159" y="71"/>
                    </a:lnTo>
                    <a:lnTo>
                      <a:pt x="159" y="71"/>
                    </a:lnTo>
                    <a:lnTo>
                      <a:pt x="154" y="69"/>
                    </a:lnTo>
                    <a:lnTo>
                      <a:pt x="150" y="65"/>
                    </a:lnTo>
                    <a:lnTo>
                      <a:pt x="147" y="60"/>
                    </a:lnTo>
                    <a:lnTo>
                      <a:pt x="144" y="56"/>
                    </a:lnTo>
                    <a:lnTo>
                      <a:pt x="143" y="51"/>
                    </a:lnTo>
                    <a:lnTo>
                      <a:pt x="142" y="45"/>
                    </a:lnTo>
                    <a:lnTo>
                      <a:pt x="142" y="40"/>
                    </a:lnTo>
                    <a:lnTo>
                      <a:pt x="142" y="34"/>
                    </a:lnTo>
                    <a:lnTo>
                      <a:pt x="142" y="34"/>
                    </a:lnTo>
                    <a:lnTo>
                      <a:pt x="143" y="26"/>
                    </a:lnTo>
                    <a:lnTo>
                      <a:pt x="145" y="20"/>
                    </a:lnTo>
                    <a:lnTo>
                      <a:pt x="149" y="13"/>
                    </a:lnTo>
                    <a:lnTo>
                      <a:pt x="154" y="8"/>
                    </a:lnTo>
                    <a:lnTo>
                      <a:pt x="159" y="5"/>
                    </a:lnTo>
                    <a:lnTo>
                      <a:pt x="165" y="2"/>
                    </a:lnTo>
                    <a:lnTo>
                      <a:pt x="173" y="0"/>
                    </a:lnTo>
                    <a:lnTo>
                      <a:pt x="179" y="0"/>
                    </a:lnTo>
                    <a:lnTo>
                      <a:pt x="333" y="0"/>
                    </a:lnTo>
                    <a:lnTo>
                      <a:pt x="333" y="0"/>
                    </a:lnTo>
                    <a:lnTo>
                      <a:pt x="341" y="0"/>
                    </a:lnTo>
                    <a:lnTo>
                      <a:pt x="348" y="2"/>
                    </a:lnTo>
                    <a:lnTo>
                      <a:pt x="354" y="5"/>
                    </a:lnTo>
                    <a:lnTo>
                      <a:pt x="359" y="10"/>
                    </a:lnTo>
                    <a:lnTo>
                      <a:pt x="364" y="15"/>
                    </a:lnTo>
                    <a:lnTo>
                      <a:pt x="368" y="21"/>
                    </a:lnTo>
                    <a:lnTo>
                      <a:pt x="371" y="27"/>
                    </a:lnTo>
                    <a:lnTo>
                      <a:pt x="372" y="35"/>
                    </a:lnTo>
                    <a:lnTo>
                      <a:pt x="372" y="35"/>
                    </a:lnTo>
                    <a:lnTo>
                      <a:pt x="371" y="46"/>
                    </a:lnTo>
                    <a:lnTo>
                      <a:pt x="369" y="51"/>
                    </a:lnTo>
                    <a:lnTo>
                      <a:pt x="368" y="56"/>
                    </a:lnTo>
                    <a:lnTo>
                      <a:pt x="364" y="61"/>
                    </a:lnTo>
                    <a:lnTo>
                      <a:pt x="362" y="66"/>
                    </a:lnTo>
                    <a:lnTo>
                      <a:pt x="357" y="70"/>
                    </a:lnTo>
                    <a:lnTo>
                      <a:pt x="352" y="72"/>
                    </a:lnTo>
                    <a:lnTo>
                      <a:pt x="352" y="188"/>
                    </a:lnTo>
                    <a:lnTo>
                      <a:pt x="352" y="188"/>
                    </a:lnTo>
                    <a:lnTo>
                      <a:pt x="352" y="204"/>
                    </a:lnTo>
                    <a:lnTo>
                      <a:pt x="354" y="219"/>
                    </a:lnTo>
                    <a:lnTo>
                      <a:pt x="357" y="235"/>
                    </a:lnTo>
                    <a:lnTo>
                      <a:pt x="359" y="250"/>
                    </a:lnTo>
                    <a:lnTo>
                      <a:pt x="364" y="265"/>
                    </a:lnTo>
                    <a:lnTo>
                      <a:pt x="369" y="280"/>
                    </a:lnTo>
                    <a:lnTo>
                      <a:pt x="376" y="295"/>
                    </a:lnTo>
                    <a:lnTo>
                      <a:pt x="383" y="309"/>
                    </a:lnTo>
                    <a:lnTo>
                      <a:pt x="503" y="524"/>
                    </a:lnTo>
                    <a:lnTo>
                      <a:pt x="503" y="524"/>
                    </a:lnTo>
                    <a:lnTo>
                      <a:pt x="507" y="529"/>
                    </a:lnTo>
                    <a:lnTo>
                      <a:pt x="508" y="537"/>
                    </a:lnTo>
                    <a:lnTo>
                      <a:pt x="510" y="543"/>
                    </a:lnTo>
                    <a:lnTo>
                      <a:pt x="511" y="549"/>
                    </a:lnTo>
                    <a:lnTo>
                      <a:pt x="510" y="556"/>
                    </a:lnTo>
                    <a:lnTo>
                      <a:pt x="508" y="563"/>
                    </a:lnTo>
                    <a:lnTo>
                      <a:pt x="506" y="569"/>
                    </a:lnTo>
                    <a:lnTo>
                      <a:pt x="503" y="576"/>
                    </a:lnTo>
                    <a:lnTo>
                      <a:pt x="503" y="576"/>
                    </a:lnTo>
                    <a:lnTo>
                      <a:pt x="500" y="581"/>
                    </a:lnTo>
                    <a:lnTo>
                      <a:pt x="495" y="586"/>
                    </a:lnTo>
                    <a:lnTo>
                      <a:pt x="490" y="591"/>
                    </a:lnTo>
                    <a:lnTo>
                      <a:pt x="485" y="594"/>
                    </a:lnTo>
                    <a:lnTo>
                      <a:pt x="478" y="597"/>
                    </a:lnTo>
                    <a:lnTo>
                      <a:pt x="472" y="599"/>
                    </a:lnTo>
                    <a:lnTo>
                      <a:pt x="466" y="601"/>
                    </a:lnTo>
                    <a:lnTo>
                      <a:pt x="458" y="601"/>
                    </a:lnTo>
                    <a:lnTo>
                      <a:pt x="458" y="601"/>
                    </a:lnTo>
                    <a:close/>
                  </a:path>
                </a:pathLst>
              </a:custGeom>
              <a:solidFill>
                <a:srgbClr val="9F701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p>
            </p:txBody>
          </p:sp>
          <p:sp>
            <p:nvSpPr>
              <p:cNvPr id="134" name="Freeform 17"/>
              <p:cNvSpPr>
                <a:spLocks noEditPoints="1"/>
              </p:cNvSpPr>
              <p:nvPr>
                <p:custDataLst>
                  <p:tags r:id="rId102"/>
                </p:custDataLst>
              </p:nvPr>
            </p:nvSpPr>
            <p:spPr bwMode="auto">
              <a:xfrm>
                <a:off x="5035550" y="3914775"/>
                <a:ext cx="298450" cy="160338"/>
              </a:xfrm>
              <a:custGeom>
                <a:avLst/>
                <a:gdLst>
                  <a:gd name="T0" fmla="*/ 240 w 375"/>
                  <a:gd name="T1" fmla="*/ 176 h 202"/>
                  <a:gd name="T2" fmla="*/ 230 w 375"/>
                  <a:gd name="T3" fmla="*/ 172 h 202"/>
                  <a:gd name="T4" fmla="*/ 225 w 375"/>
                  <a:gd name="T5" fmla="*/ 162 h 202"/>
                  <a:gd name="T6" fmla="*/ 226 w 375"/>
                  <a:gd name="T7" fmla="*/ 157 h 202"/>
                  <a:gd name="T8" fmla="*/ 234 w 375"/>
                  <a:gd name="T9" fmla="*/ 149 h 202"/>
                  <a:gd name="T10" fmla="*/ 240 w 375"/>
                  <a:gd name="T11" fmla="*/ 148 h 202"/>
                  <a:gd name="T12" fmla="*/ 250 w 375"/>
                  <a:gd name="T13" fmla="*/ 152 h 202"/>
                  <a:gd name="T14" fmla="*/ 254 w 375"/>
                  <a:gd name="T15" fmla="*/ 162 h 202"/>
                  <a:gd name="T16" fmla="*/ 253 w 375"/>
                  <a:gd name="T17" fmla="*/ 168 h 202"/>
                  <a:gd name="T18" fmla="*/ 245 w 375"/>
                  <a:gd name="T19" fmla="*/ 176 h 202"/>
                  <a:gd name="T20" fmla="*/ 240 w 375"/>
                  <a:gd name="T21" fmla="*/ 176 h 202"/>
                  <a:gd name="T22" fmla="*/ 208 w 375"/>
                  <a:gd name="T23" fmla="*/ 51 h 202"/>
                  <a:gd name="T24" fmla="*/ 211 w 375"/>
                  <a:gd name="T25" fmla="*/ 41 h 202"/>
                  <a:gd name="T26" fmla="*/ 221 w 375"/>
                  <a:gd name="T27" fmla="*/ 37 h 202"/>
                  <a:gd name="T28" fmla="*/ 226 w 375"/>
                  <a:gd name="T29" fmla="*/ 38 h 202"/>
                  <a:gd name="T30" fmla="*/ 234 w 375"/>
                  <a:gd name="T31" fmla="*/ 46 h 202"/>
                  <a:gd name="T32" fmla="*/ 235 w 375"/>
                  <a:gd name="T33" fmla="*/ 51 h 202"/>
                  <a:gd name="T34" fmla="*/ 231 w 375"/>
                  <a:gd name="T35" fmla="*/ 61 h 202"/>
                  <a:gd name="T36" fmla="*/ 221 w 375"/>
                  <a:gd name="T37" fmla="*/ 64 h 202"/>
                  <a:gd name="T38" fmla="*/ 215 w 375"/>
                  <a:gd name="T39" fmla="*/ 63 h 202"/>
                  <a:gd name="T40" fmla="*/ 208 w 375"/>
                  <a:gd name="T41" fmla="*/ 56 h 202"/>
                  <a:gd name="T42" fmla="*/ 208 w 375"/>
                  <a:gd name="T43" fmla="*/ 51 h 202"/>
                  <a:gd name="T44" fmla="*/ 116 w 375"/>
                  <a:gd name="T45" fmla="*/ 126 h 202"/>
                  <a:gd name="T46" fmla="*/ 106 w 375"/>
                  <a:gd name="T47" fmla="*/ 121 h 202"/>
                  <a:gd name="T48" fmla="*/ 102 w 375"/>
                  <a:gd name="T49" fmla="*/ 111 h 202"/>
                  <a:gd name="T50" fmla="*/ 104 w 375"/>
                  <a:gd name="T51" fmla="*/ 106 h 202"/>
                  <a:gd name="T52" fmla="*/ 111 w 375"/>
                  <a:gd name="T53" fmla="*/ 98 h 202"/>
                  <a:gd name="T54" fmla="*/ 116 w 375"/>
                  <a:gd name="T55" fmla="*/ 97 h 202"/>
                  <a:gd name="T56" fmla="*/ 126 w 375"/>
                  <a:gd name="T57" fmla="*/ 101 h 202"/>
                  <a:gd name="T58" fmla="*/ 130 w 375"/>
                  <a:gd name="T59" fmla="*/ 111 h 202"/>
                  <a:gd name="T60" fmla="*/ 129 w 375"/>
                  <a:gd name="T61" fmla="*/ 117 h 202"/>
                  <a:gd name="T62" fmla="*/ 121 w 375"/>
                  <a:gd name="T63" fmla="*/ 124 h 202"/>
                  <a:gd name="T64" fmla="*/ 116 w 375"/>
                  <a:gd name="T65" fmla="*/ 126 h 202"/>
                  <a:gd name="T66" fmla="*/ 367 w 375"/>
                  <a:gd name="T67" fmla="*/ 162 h 202"/>
                  <a:gd name="T68" fmla="*/ 95 w 375"/>
                  <a:gd name="T69" fmla="*/ 0 h 202"/>
                  <a:gd name="T70" fmla="*/ 8 w 375"/>
                  <a:gd name="T71" fmla="*/ 162 h 202"/>
                  <a:gd name="T72" fmla="*/ 5 w 375"/>
                  <a:gd name="T73" fmla="*/ 169 h 202"/>
                  <a:gd name="T74" fmla="*/ 0 w 375"/>
                  <a:gd name="T75" fmla="*/ 183 h 202"/>
                  <a:gd name="T76" fmla="*/ 1 w 375"/>
                  <a:gd name="T77" fmla="*/ 195 h 202"/>
                  <a:gd name="T78" fmla="*/ 10 w 375"/>
                  <a:gd name="T79" fmla="*/ 202 h 202"/>
                  <a:gd name="T80" fmla="*/ 357 w 375"/>
                  <a:gd name="T81" fmla="*/ 202 h 202"/>
                  <a:gd name="T82" fmla="*/ 364 w 375"/>
                  <a:gd name="T83" fmla="*/ 202 h 202"/>
                  <a:gd name="T84" fmla="*/ 374 w 375"/>
                  <a:gd name="T85" fmla="*/ 195 h 202"/>
                  <a:gd name="T86" fmla="*/ 375 w 375"/>
                  <a:gd name="T87" fmla="*/ 183 h 202"/>
                  <a:gd name="T88" fmla="*/ 370 w 375"/>
                  <a:gd name="T89" fmla="*/ 169 h 202"/>
                  <a:gd name="T90" fmla="*/ 367 w 375"/>
                  <a:gd name="T91"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 h="202">
                    <a:moveTo>
                      <a:pt x="240" y="176"/>
                    </a:moveTo>
                    <a:lnTo>
                      <a:pt x="240" y="176"/>
                    </a:lnTo>
                    <a:lnTo>
                      <a:pt x="234" y="176"/>
                    </a:lnTo>
                    <a:lnTo>
                      <a:pt x="230" y="172"/>
                    </a:lnTo>
                    <a:lnTo>
                      <a:pt x="226" y="168"/>
                    </a:lnTo>
                    <a:lnTo>
                      <a:pt x="225" y="162"/>
                    </a:lnTo>
                    <a:lnTo>
                      <a:pt x="225" y="162"/>
                    </a:lnTo>
                    <a:lnTo>
                      <a:pt x="226" y="157"/>
                    </a:lnTo>
                    <a:lnTo>
                      <a:pt x="230" y="152"/>
                    </a:lnTo>
                    <a:lnTo>
                      <a:pt x="234" y="149"/>
                    </a:lnTo>
                    <a:lnTo>
                      <a:pt x="240" y="148"/>
                    </a:lnTo>
                    <a:lnTo>
                      <a:pt x="240" y="148"/>
                    </a:lnTo>
                    <a:lnTo>
                      <a:pt x="245" y="149"/>
                    </a:lnTo>
                    <a:lnTo>
                      <a:pt x="250" y="152"/>
                    </a:lnTo>
                    <a:lnTo>
                      <a:pt x="253" y="157"/>
                    </a:lnTo>
                    <a:lnTo>
                      <a:pt x="254" y="162"/>
                    </a:lnTo>
                    <a:lnTo>
                      <a:pt x="254" y="162"/>
                    </a:lnTo>
                    <a:lnTo>
                      <a:pt x="253" y="168"/>
                    </a:lnTo>
                    <a:lnTo>
                      <a:pt x="250" y="172"/>
                    </a:lnTo>
                    <a:lnTo>
                      <a:pt x="245" y="176"/>
                    </a:lnTo>
                    <a:lnTo>
                      <a:pt x="240" y="176"/>
                    </a:lnTo>
                    <a:lnTo>
                      <a:pt x="240" y="176"/>
                    </a:lnTo>
                    <a:close/>
                    <a:moveTo>
                      <a:pt x="208" y="51"/>
                    </a:moveTo>
                    <a:lnTo>
                      <a:pt x="208" y="51"/>
                    </a:lnTo>
                    <a:lnTo>
                      <a:pt x="208" y="46"/>
                    </a:lnTo>
                    <a:lnTo>
                      <a:pt x="211" y="41"/>
                    </a:lnTo>
                    <a:lnTo>
                      <a:pt x="215" y="38"/>
                    </a:lnTo>
                    <a:lnTo>
                      <a:pt x="221" y="37"/>
                    </a:lnTo>
                    <a:lnTo>
                      <a:pt x="221" y="37"/>
                    </a:lnTo>
                    <a:lnTo>
                      <a:pt x="226" y="38"/>
                    </a:lnTo>
                    <a:lnTo>
                      <a:pt x="231" y="41"/>
                    </a:lnTo>
                    <a:lnTo>
                      <a:pt x="234" y="46"/>
                    </a:lnTo>
                    <a:lnTo>
                      <a:pt x="235" y="51"/>
                    </a:lnTo>
                    <a:lnTo>
                      <a:pt x="235" y="51"/>
                    </a:lnTo>
                    <a:lnTo>
                      <a:pt x="234" y="56"/>
                    </a:lnTo>
                    <a:lnTo>
                      <a:pt x="231" y="61"/>
                    </a:lnTo>
                    <a:lnTo>
                      <a:pt x="226" y="63"/>
                    </a:lnTo>
                    <a:lnTo>
                      <a:pt x="221" y="64"/>
                    </a:lnTo>
                    <a:lnTo>
                      <a:pt x="221" y="64"/>
                    </a:lnTo>
                    <a:lnTo>
                      <a:pt x="215" y="63"/>
                    </a:lnTo>
                    <a:lnTo>
                      <a:pt x="211" y="61"/>
                    </a:lnTo>
                    <a:lnTo>
                      <a:pt x="208" y="56"/>
                    </a:lnTo>
                    <a:lnTo>
                      <a:pt x="208" y="51"/>
                    </a:lnTo>
                    <a:lnTo>
                      <a:pt x="208" y="51"/>
                    </a:lnTo>
                    <a:close/>
                    <a:moveTo>
                      <a:pt x="116" y="126"/>
                    </a:moveTo>
                    <a:lnTo>
                      <a:pt x="116" y="126"/>
                    </a:lnTo>
                    <a:lnTo>
                      <a:pt x="111" y="124"/>
                    </a:lnTo>
                    <a:lnTo>
                      <a:pt x="106" y="121"/>
                    </a:lnTo>
                    <a:lnTo>
                      <a:pt x="104" y="117"/>
                    </a:lnTo>
                    <a:lnTo>
                      <a:pt x="102" y="111"/>
                    </a:lnTo>
                    <a:lnTo>
                      <a:pt x="102" y="111"/>
                    </a:lnTo>
                    <a:lnTo>
                      <a:pt x="104" y="106"/>
                    </a:lnTo>
                    <a:lnTo>
                      <a:pt x="106" y="101"/>
                    </a:lnTo>
                    <a:lnTo>
                      <a:pt x="111" y="98"/>
                    </a:lnTo>
                    <a:lnTo>
                      <a:pt x="116" y="97"/>
                    </a:lnTo>
                    <a:lnTo>
                      <a:pt x="116" y="97"/>
                    </a:lnTo>
                    <a:lnTo>
                      <a:pt x="121" y="98"/>
                    </a:lnTo>
                    <a:lnTo>
                      <a:pt x="126" y="101"/>
                    </a:lnTo>
                    <a:lnTo>
                      <a:pt x="129" y="106"/>
                    </a:lnTo>
                    <a:lnTo>
                      <a:pt x="130" y="111"/>
                    </a:lnTo>
                    <a:lnTo>
                      <a:pt x="130" y="111"/>
                    </a:lnTo>
                    <a:lnTo>
                      <a:pt x="129" y="117"/>
                    </a:lnTo>
                    <a:lnTo>
                      <a:pt x="126" y="121"/>
                    </a:lnTo>
                    <a:lnTo>
                      <a:pt x="121" y="124"/>
                    </a:lnTo>
                    <a:lnTo>
                      <a:pt x="116" y="126"/>
                    </a:lnTo>
                    <a:lnTo>
                      <a:pt x="116" y="126"/>
                    </a:lnTo>
                    <a:close/>
                    <a:moveTo>
                      <a:pt x="367" y="162"/>
                    </a:moveTo>
                    <a:lnTo>
                      <a:pt x="367" y="162"/>
                    </a:lnTo>
                    <a:lnTo>
                      <a:pt x="279" y="0"/>
                    </a:lnTo>
                    <a:lnTo>
                      <a:pt x="95" y="0"/>
                    </a:lnTo>
                    <a:lnTo>
                      <a:pt x="95" y="0"/>
                    </a:lnTo>
                    <a:lnTo>
                      <a:pt x="8" y="162"/>
                    </a:lnTo>
                    <a:lnTo>
                      <a:pt x="8" y="162"/>
                    </a:lnTo>
                    <a:lnTo>
                      <a:pt x="5" y="169"/>
                    </a:lnTo>
                    <a:lnTo>
                      <a:pt x="1" y="176"/>
                    </a:lnTo>
                    <a:lnTo>
                      <a:pt x="0" y="183"/>
                    </a:lnTo>
                    <a:lnTo>
                      <a:pt x="0" y="190"/>
                    </a:lnTo>
                    <a:lnTo>
                      <a:pt x="1" y="195"/>
                    </a:lnTo>
                    <a:lnTo>
                      <a:pt x="5" y="198"/>
                    </a:lnTo>
                    <a:lnTo>
                      <a:pt x="10" y="202"/>
                    </a:lnTo>
                    <a:lnTo>
                      <a:pt x="17" y="202"/>
                    </a:lnTo>
                    <a:lnTo>
                      <a:pt x="357" y="202"/>
                    </a:lnTo>
                    <a:lnTo>
                      <a:pt x="357" y="202"/>
                    </a:lnTo>
                    <a:lnTo>
                      <a:pt x="364" y="202"/>
                    </a:lnTo>
                    <a:lnTo>
                      <a:pt x="370" y="198"/>
                    </a:lnTo>
                    <a:lnTo>
                      <a:pt x="374" y="195"/>
                    </a:lnTo>
                    <a:lnTo>
                      <a:pt x="375" y="190"/>
                    </a:lnTo>
                    <a:lnTo>
                      <a:pt x="375" y="183"/>
                    </a:lnTo>
                    <a:lnTo>
                      <a:pt x="373" y="176"/>
                    </a:lnTo>
                    <a:lnTo>
                      <a:pt x="370" y="169"/>
                    </a:lnTo>
                    <a:lnTo>
                      <a:pt x="367" y="162"/>
                    </a:lnTo>
                    <a:lnTo>
                      <a:pt x="367" y="162"/>
                    </a:lnTo>
                    <a:close/>
                  </a:path>
                </a:pathLst>
              </a:custGeom>
              <a:solidFill>
                <a:srgbClr val="9F701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dirty="0"/>
              </a:p>
            </p:txBody>
          </p:sp>
        </p:grpSp>
      </p:grpSp>
      <p:grpSp>
        <p:nvGrpSpPr>
          <p:cNvPr id="108" name="组合 107"/>
          <p:cNvGrpSpPr/>
          <p:nvPr/>
        </p:nvGrpSpPr>
        <p:grpSpPr>
          <a:xfrm>
            <a:off x="9368790" y="120650"/>
            <a:ext cx="659130" cy="598170"/>
            <a:chOff x="14118" y="124"/>
            <a:chExt cx="1038" cy="942"/>
          </a:xfrm>
        </p:grpSpPr>
        <p:sp>
          <p:nvSpPr>
            <p:cNvPr id="109" name="对角圆角矩形 108"/>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0" name="图片 109" descr="resource"/>
            <p:cNvPicPr>
              <a:picLocks noChangeAspect="1"/>
            </p:cNvPicPr>
            <p:nvPr/>
          </p:nvPicPr>
          <p:blipFill>
            <a:blip r:embed="rId10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11" name="文本框 110"/>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16432" y="407938"/>
            <a:ext cx="2311400" cy="337185"/>
          </a:xfrm>
          <a:prstGeom prst="rect">
            <a:avLst/>
          </a:prstGeom>
          <a:noFill/>
        </p:spPr>
        <p:txBody>
          <a:bodyPr wrap="none" rtlCol="0">
            <a:spAutoFit/>
          </a:bodyPr>
          <a:lstStyle/>
          <a:p>
            <a:pPr algn="ctr"/>
            <a:r>
              <a:rPr lang="zh-CN" altLang="en-US" sz="1600" b="1" dirty="0">
                <a:solidFill>
                  <a:schemeClr val="tx1"/>
                </a:solidFill>
                <a:sym typeface="+mn-ea"/>
              </a:rPr>
              <a:t>裂变粉丝进入私域后</a:t>
            </a:r>
            <a:r>
              <a:rPr lang="en-US" altLang="zh-CN" sz="1600" b="1" dirty="0">
                <a:solidFill>
                  <a:schemeClr val="tx1"/>
                </a:solidFill>
                <a:sym typeface="+mn-ea"/>
              </a:rPr>
              <a:t>sop</a:t>
            </a:r>
            <a:endParaRPr lang="en-US" altLang="zh-CN"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8" name="组合 107"/>
          <p:cNvGrpSpPr/>
          <p:nvPr/>
        </p:nvGrpSpPr>
        <p:grpSpPr>
          <a:xfrm>
            <a:off x="9368790" y="120650"/>
            <a:ext cx="659130" cy="598170"/>
            <a:chOff x="14118" y="124"/>
            <a:chExt cx="1038" cy="942"/>
          </a:xfrm>
        </p:grpSpPr>
        <p:sp>
          <p:nvSpPr>
            <p:cNvPr id="109" name="对角圆角矩形 108"/>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0" name="图片 109"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11" name="文本框 110"/>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 name="文本框 1"/>
          <p:cNvSpPr txBox="1"/>
          <p:nvPr>
            <p:custDataLst>
              <p:tags r:id="rId4"/>
            </p:custDataLst>
          </p:nvPr>
        </p:nvSpPr>
        <p:spPr>
          <a:xfrm>
            <a:off x="2836726" y="878754"/>
            <a:ext cx="4318273" cy="531760"/>
          </a:xfrm>
          <a:prstGeom prst="rect">
            <a:avLst/>
          </a:prstGeom>
          <a:noFill/>
        </p:spPr>
        <p:txBody>
          <a:bodyPr wrap="square" rtlCol="0">
            <a:normAutofit fontScale="60000"/>
          </a:bodyPr>
          <a:lstStyle/>
          <a:p>
            <a:pPr algn="ctr">
              <a:lnSpc>
                <a:spcPct val="120000"/>
              </a:lnSpc>
              <a:spcBef>
                <a:spcPts val="300"/>
              </a:spcBef>
              <a:spcAft>
                <a:spcPts val="300"/>
              </a:spcAft>
            </a:pPr>
            <a:r>
              <a:rPr lang="zh-CN" altLang="en-US" sz="2685" b="1" spc="300">
                <a:latin typeface="Arial" panose="020B0604020202020204" pitchFamily="34" charset="0"/>
                <a:ea typeface="微软雅黑" panose="020B0503020204020204" charset="-122"/>
                <a:cs typeface="+mn-ea"/>
                <a:sym typeface="微软雅黑" panose="020B0503020204020204" charset="-122"/>
              </a:rPr>
              <a:t>当前阶段仅测试到首单稳定转化率</a:t>
            </a:r>
            <a:endParaRPr lang="zh-CN" altLang="en-US" sz="2685" b="1" spc="300">
              <a:latin typeface="Arial" panose="020B0604020202020204" pitchFamily="34" charset="0"/>
              <a:ea typeface="微软雅黑" panose="020B0503020204020204" charset="-122"/>
              <a:cs typeface="+mn-ea"/>
              <a:sym typeface="微软雅黑" panose="020B0503020204020204" charset="-122"/>
            </a:endParaRPr>
          </a:p>
        </p:txBody>
      </p:sp>
      <p:sp>
        <p:nvSpPr>
          <p:cNvPr id="5" name="Freeform 5"/>
          <p:cNvSpPr>
            <a:spLocks noEditPoints="1"/>
          </p:cNvSpPr>
          <p:nvPr>
            <p:custDataLst>
              <p:tags r:id="rId5"/>
            </p:custDataLst>
          </p:nvPr>
        </p:nvSpPr>
        <p:spPr bwMode="auto">
          <a:xfrm>
            <a:off x="7844096" y="2730104"/>
            <a:ext cx="103767" cy="483630"/>
          </a:xfrm>
          <a:custGeom>
            <a:avLst/>
            <a:gdLst>
              <a:gd name="T0" fmla="*/ 79 w 159"/>
              <a:gd name="T1" fmla="*/ 0 h 487"/>
              <a:gd name="T2" fmla="*/ 159 w 159"/>
              <a:gd name="T3" fmla="*/ 40 h 487"/>
              <a:gd name="T4" fmla="*/ 159 w 159"/>
              <a:gd name="T5" fmla="*/ 99 h 487"/>
              <a:gd name="T6" fmla="*/ 100 w 159"/>
              <a:gd name="T7" fmla="*/ 69 h 487"/>
              <a:gd name="T8" fmla="*/ 100 w 159"/>
              <a:gd name="T9" fmla="*/ 130 h 487"/>
              <a:gd name="T10" fmla="*/ 60 w 159"/>
              <a:gd name="T11" fmla="*/ 130 h 487"/>
              <a:gd name="T12" fmla="*/ 60 w 159"/>
              <a:gd name="T13" fmla="*/ 69 h 487"/>
              <a:gd name="T14" fmla="*/ 0 w 159"/>
              <a:gd name="T15" fmla="*/ 99 h 487"/>
              <a:gd name="T16" fmla="*/ 0 w 159"/>
              <a:gd name="T17" fmla="*/ 40 h 487"/>
              <a:gd name="T18" fmla="*/ 79 w 159"/>
              <a:gd name="T19" fmla="*/ 0 h 487"/>
              <a:gd name="T20" fmla="*/ 79 w 159"/>
              <a:gd name="T21" fmla="*/ 0 h 487"/>
              <a:gd name="T22" fmla="*/ 60 w 159"/>
              <a:gd name="T23" fmla="*/ 170 h 487"/>
              <a:gd name="T24" fmla="*/ 100 w 159"/>
              <a:gd name="T25" fmla="*/ 170 h 487"/>
              <a:gd name="T26" fmla="*/ 100 w 159"/>
              <a:gd name="T27" fmla="*/ 250 h 487"/>
              <a:gd name="T28" fmla="*/ 60 w 159"/>
              <a:gd name="T29" fmla="*/ 250 h 487"/>
              <a:gd name="T30" fmla="*/ 60 w 159"/>
              <a:gd name="T31" fmla="*/ 170 h 487"/>
              <a:gd name="T32" fmla="*/ 60 w 159"/>
              <a:gd name="T33" fmla="*/ 170 h 487"/>
              <a:gd name="T34" fmla="*/ 60 w 159"/>
              <a:gd name="T35" fmla="*/ 288 h 487"/>
              <a:gd name="T36" fmla="*/ 100 w 159"/>
              <a:gd name="T37" fmla="*/ 288 h 487"/>
              <a:gd name="T38" fmla="*/ 100 w 159"/>
              <a:gd name="T39" fmla="*/ 368 h 487"/>
              <a:gd name="T40" fmla="*/ 60 w 159"/>
              <a:gd name="T41" fmla="*/ 368 h 487"/>
              <a:gd name="T42" fmla="*/ 60 w 159"/>
              <a:gd name="T43" fmla="*/ 288 h 487"/>
              <a:gd name="T44" fmla="*/ 60 w 159"/>
              <a:gd name="T45" fmla="*/ 288 h 487"/>
              <a:gd name="T46" fmla="*/ 60 w 159"/>
              <a:gd name="T47" fmla="*/ 408 h 487"/>
              <a:gd name="T48" fmla="*/ 100 w 159"/>
              <a:gd name="T49" fmla="*/ 408 h 487"/>
              <a:gd name="T50" fmla="*/ 100 w 159"/>
              <a:gd name="T51" fmla="*/ 487 h 487"/>
              <a:gd name="T52" fmla="*/ 60 w 159"/>
              <a:gd name="T53" fmla="*/ 487 h 487"/>
              <a:gd name="T54" fmla="*/ 60 w 159"/>
              <a:gd name="T55" fmla="*/ 408 h 487"/>
              <a:gd name="T56" fmla="*/ 60 w 159"/>
              <a:gd name="T57" fmla="*/ 408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487">
                <a:moveTo>
                  <a:pt x="79" y="0"/>
                </a:moveTo>
                <a:lnTo>
                  <a:pt x="159" y="40"/>
                </a:lnTo>
                <a:lnTo>
                  <a:pt x="159" y="99"/>
                </a:lnTo>
                <a:lnTo>
                  <a:pt x="100" y="69"/>
                </a:lnTo>
                <a:lnTo>
                  <a:pt x="100" y="130"/>
                </a:lnTo>
                <a:lnTo>
                  <a:pt x="60" y="130"/>
                </a:lnTo>
                <a:lnTo>
                  <a:pt x="60" y="69"/>
                </a:lnTo>
                <a:lnTo>
                  <a:pt x="0" y="99"/>
                </a:lnTo>
                <a:lnTo>
                  <a:pt x="0" y="40"/>
                </a:lnTo>
                <a:lnTo>
                  <a:pt x="79" y="0"/>
                </a:lnTo>
                <a:lnTo>
                  <a:pt x="79" y="0"/>
                </a:lnTo>
                <a:close/>
                <a:moveTo>
                  <a:pt x="60" y="170"/>
                </a:moveTo>
                <a:lnTo>
                  <a:pt x="100" y="170"/>
                </a:lnTo>
                <a:lnTo>
                  <a:pt x="100" y="250"/>
                </a:lnTo>
                <a:lnTo>
                  <a:pt x="60" y="250"/>
                </a:lnTo>
                <a:lnTo>
                  <a:pt x="60" y="170"/>
                </a:lnTo>
                <a:lnTo>
                  <a:pt x="60" y="170"/>
                </a:lnTo>
                <a:close/>
                <a:moveTo>
                  <a:pt x="60" y="288"/>
                </a:moveTo>
                <a:lnTo>
                  <a:pt x="100" y="288"/>
                </a:lnTo>
                <a:lnTo>
                  <a:pt x="100" y="368"/>
                </a:lnTo>
                <a:lnTo>
                  <a:pt x="60" y="368"/>
                </a:lnTo>
                <a:lnTo>
                  <a:pt x="60" y="288"/>
                </a:lnTo>
                <a:lnTo>
                  <a:pt x="60" y="288"/>
                </a:lnTo>
                <a:close/>
                <a:moveTo>
                  <a:pt x="60" y="408"/>
                </a:moveTo>
                <a:lnTo>
                  <a:pt x="100" y="408"/>
                </a:lnTo>
                <a:lnTo>
                  <a:pt x="100" y="487"/>
                </a:lnTo>
                <a:lnTo>
                  <a:pt x="60" y="487"/>
                </a:lnTo>
                <a:lnTo>
                  <a:pt x="60" y="408"/>
                </a:lnTo>
                <a:lnTo>
                  <a:pt x="60" y="408"/>
                </a:lnTo>
                <a:close/>
              </a:path>
            </a:pathLst>
          </a:custGeom>
          <a:solidFill>
            <a:srgbClr val="FFFFFF">
              <a:lumMod val="50000"/>
            </a:srgbClr>
          </a:solidFill>
          <a:ln>
            <a:noFill/>
          </a:ln>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4" name="文本框 3"/>
          <p:cNvSpPr txBox="1"/>
          <p:nvPr>
            <p:custDataLst>
              <p:tags r:id="rId6"/>
            </p:custDataLst>
          </p:nvPr>
        </p:nvSpPr>
        <p:spPr>
          <a:xfrm>
            <a:off x="7268845" y="2179955"/>
            <a:ext cx="1691640" cy="492760"/>
          </a:xfrm>
          <a:prstGeom prst="rect">
            <a:avLst/>
          </a:prstGeom>
          <a:noFill/>
        </p:spPr>
        <p:txBody>
          <a:bodyPr wrap="square" rtlCol="0">
            <a:normAutofit fontScale="90000"/>
          </a:bodyPr>
          <a:lstStyle/>
          <a:p>
            <a:pPr algn="ctr">
              <a:lnSpc>
                <a:spcPct val="120000"/>
              </a:lnSpc>
              <a:spcBef>
                <a:spcPts val="0"/>
              </a:spcBef>
              <a:spcAft>
                <a:spcPts val="0"/>
              </a:spcAft>
            </a:pPr>
            <a:r>
              <a:rPr lang="zh-CN" altLang="en-US" sz="1175" spc="150">
                <a:latin typeface="Arial" panose="020B0604020202020204" pitchFamily="34" charset="0"/>
                <a:ea typeface="微软雅黑" panose="020B0503020204020204" charset="-122"/>
                <a:sym typeface="微软雅黑" panose="020B0503020204020204" charset="-122"/>
              </a:rPr>
              <a:t>社群进行粉丝变现，</a:t>
            </a:r>
            <a:r>
              <a:rPr lang="en-US" altLang="zh-CN" sz="1175" spc="150">
                <a:latin typeface="Arial" panose="020B0604020202020204" pitchFamily="34" charset="0"/>
                <a:ea typeface="微软雅黑" panose="020B0503020204020204" charset="-122"/>
                <a:sym typeface="微软雅黑" panose="020B0503020204020204" charset="-122"/>
              </a:rPr>
              <a:t>roi</a:t>
            </a:r>
            <a:r>
              <a:rPr lang="zh-CN" altLang="en-US" sz="1175" spc="150">
                <a:latin typeface="Arial" panose="020B0604020202020204" pitchFamily="34" charset="0"/>
                <a:ea typeface="微软雅黑" panose="020B0503020204020204" charset="-122"/>
                <a:sym typeface="微软雅黑" panose="020B0503020204020204" charset="-122"/>
              </a:rPr>
              <a:t>暂时未有</a:t>
            </a:r>
            <a:endParaRPr lang="zh-CN" altLang="en-US" sz="1175" spc="150">
              <a:latin typeface="Arial" panose="020B0604020202020204" pitchFamily="34" charset="0"/>
              <a:ea typeface="微软雅黑" panose="020B0503020204020204" charset="-122"/>
              <a:sym typeface="微软雅黑" panose="020B0503020204020204" charset="-122"/>
            </a:endParaRPr>
          </a:p>
        </p:txBody>
      </p:sp>
      <p:sp>
        <p:nvSpPr>
          <p:cNvPr id="6" name="文本框 5"/>
          <p:cNvSpPr txBox="1"/>
          <p:nvPr>
            <p:custDataLst>
              <p:tags r:id="rId7"/>
            </p:custDataLst>
          </p:nvPr>
        </p:nvSpPr>
        <p:spPr>
          <a:xfrm>
            <a:off x="7243950" y="1877697"/>
            <a:ext cx="1263013" cy="332679"/>
          </a:xfrm>
          <a:prstGeom prst="rect">
            <a:avLst/>
          </a:prstGeom>
          <a:noFill/>
        </p:spPr>
        <p:txBody>
          <a:bodyPr wrap="square" rtlCol="0">
            <a:normAutofit fontScale="90000" lnSpcReduction="10000"/>
          </a:bodyPr>
          <a:lstStyle/>
          <a:p>
            <a:pPr algn="ctr">
              <a:lnSpc>
                <a:spcPct val="120000"/>
              </a:lnSpc>
            </a:pPr>
            <a:r>
              <a:rPr lang="zh-CN" altLang="en-US" sz="1510" b="1" spc="300">
                <a:latin typeface="Arial" panose="020B0604020202020204" pitchFamily="34" charset="0"/>
                <a:ea typeface="微软雅黑" panose="020B0503020204020204" charset="-122"/>
                <a:cs typeface="+mn-ea"/>
                <a:sym typeface="微软雅黑" panose="020B0503020204020204" charset="-122"/>
              </a:rPr>
              <a:t>粉丝变现</a:t>
            </a:r>
            <a:endParaRPr lang="zh-CN" altLang="en-US" sz="1510" b="1" spc="300">
              <a:latin typeface="Arial" panose="020B0604020202020204" pitchFamily="34" charset="0"/>
              <a:ea typeface="微软雅黑" panose="020B0503020204020204" charset="-122"/>
              <a:cs typeface="+mn-ea"/>
              <a:sym typeface="微软雅黑" panose="020B0503020204020204" charset="-122"/>
            </a:endParaRPr>
          </a:p>
        </p:txBody>
      </p:sp>
      <p:sp>
        <p:nvSpPr>
          <p:cNvPr id="11" name="Freeform 10"/>
          <p:cNvSpPr/>
          <p:nvPr>
            <p:custDataLst>
              <p:tags r:id="rId8"/>
            </p:custDataLst>
          </p:nvPr>
        </p:nvSpPr>
        <p:spPr bwMode="auto">
          <a:xfrm>
            <a:off x="8527359" y="3328221"/>
            <a:ext cx="817219" cy="477968"/>
          </a:xfrm>
          <a:custGeom>
            <a:avLst/>
            <a:gdLst>
              <a:gd name="T0" fmla="*/ 116 w 1508"/>
              <a:gd name="T1" fmla="*/ 880 h 949"/>
              <a:gd name="T2" fmla="*/ 116 w 1508"/>
              <a:gd name="T3" fmla="*/ 880 h 949"/>
              <a:gd name="T4" fmla="*/ 748 w 1508"/>
              <a:gd name="T5" fmla="*/ 691 h 949"/>
              <a:gd name="T6" fmla="*/ 826 w 1508"/>
              <a:gd name="T7" fmla="*/ 949 h 949"/>
              <a:gd name="T8" fmla="*/ 1508 w 1508"/>
              <a:gd name="T9" fmla="*/ 231 h 949"/>
              <a:gd name="T10" fmla="*/ 544 w 1508"/>
              <a:gd name="T11" fmla="*/ 0 h 949"/>
              <a:gd name="T12" fmla="*/ 621 w 1508"/>
              <a:gd name="T13" fmla="*/ 259 h 949"/>
              <a:gd name="T14" fmla="*/ 621 w 1508"/>
              <a:gd name="T15" fmla="*/ 259 h 949"/>
              <a:gd name="T16" fmla="*/ 0 w 1508"/>
              <a:gd name="T17" fmla="*/ 443 h 949"/>
              <a:gd name="T18" fmla="*/ 0 w 1508"/>
              <a:gd name="T19" fmla="*/ 443 h 949"/>
              <a:gd name="T20" fmla="*/ 24 w 1508"/>
              <a:gd name="T21" fmla="*/ 494 h 949"/>
              <a:gd name="T22" fmla="*/ 35 w 1508"/>
              <a:gd name="T23" fmla="*/ 519 h 949"/>
              <a:gd name="T24" fmla="*/ 45 w 1508"/>
              <a:gd name="T25" fmla="*/ 545 h 949"/>
              <a:gd name="T26" fmla="*/ 54 w 1508"/>
              <a:gd name="T27" fmla="*/ 571 h 949"/>
              <a:gd name="T28" fmla="*/ 64 w 1508"/>
              <a:gd name="T29" fmla="*/ 598 h 949"/>
              <a:gd name="T30" fmla="*/ 72 w 1508"/>
              <a:gd name="T31" fmla="*/ 625 h 949"/>
              <a:gd name="T32" fmla="*/ 80 w 1508"/>
              <a:gd name="T33" fmla="*/ 653 h 949"/>
              <a:gd name="T34" fmla="*/ 87 w 1508"/>
              <a:gd name="T35" fmla="*/ 680 h 949"/>
              <a:gd name="T36" fmla="*/ 93 w 1508"/>
              <a:gd name="T37" fmla="*/ 707 h 949"/>
              <a:gd name="T38" fmla="*/ 99 w 1508"/>
              <a:gd name="T39" fmla="*/ 736 h 949"/>
              <a:gd name="T40" fmla="*/ 104 w 1508"/>
              <a:gd name="T41" fmla="*/ 764 h 949"/>
              <a:gd name="T42" fmla="*/ 108 w 1508"/>
              <a:gd name="T43" fmla="*/ 793 h 949"/>
              <a:gd name="T44" fmla="*/ 111 w 1508"/>
              <a:gd name="T45" fmla="*/ 821 h 949"/>
              <a:gd name="T46" fmla="*/ 114 w 1508"/>
              <a:gd name="T47" fmla="*/ 850 h 949"/>
              <a:gd name="T48" fmla="*/ 116 w 1508"/>
              <a:gd name="T49" fmla="*/ 880 h 949"/>
              <a:gd name="T50" fmla="*/ 116 w 1508"/>
              <a:gd name="T51" fmla="*/ 88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8" h="949">
                <a:moveTo>
                  <a:pt x="116" y="880"/>
                </a:moveTo>
                <a:lnTo>
                  <a:pt x="116" y="880"/>
                </a:lnTo>
                <a:lnTo>
                  <a:pt x="748" y="691"/>
                </a:lnTo>
                <a:lnTo>
                  <a:pt x="826" y="949"/>
                </a:lnTo>
                <a:lnTo>
                  <a:pt x="1508" y="231"/>
                </a:lnTo>
                <a:lnTo>
                  <a:pt x="544" y="0"/>
                </a:lnTo>
                <a:lnTo>
                  <a:pt x="621" y="259"/>
                </a:lnTo>
                <a:lnTo>
                  <a:pt x="621" y="259"/>
                </a:lnTo>
                <a:lnTo>
                  <a:pt x="0" y="443"/>
                </a:lnTo>
                <a:lnTo>
                  <a:pt x="0" y="443"/>
                </a:lnTo>
                <a:lnTo>
                  <a:pt x="24" y="494"/>
                </a:lnTo>
                <a:lnTo>
                  <a:pt x="35" y="519"/>
                </a:lnTo>
                <a:lnTo>
                  <a:pt x="45" y="545"/>
                </a:lnTo>
                <a:lnTo>
                  <a:pt x="54" y="571"/>
                </a:lnTo>
                <a:lnTo>
                  <a:pt x="64" y="598"/>
                </a:lnTo>
                <a:lnTo>
                  <a:pt x="72" y="625"/>
                </a:lnTo>
                <a:lnTo>
                  <a:pt x="80" y="653"/>
                </a:lnTo>
                <a:lnTo>
                  <a:pt x="87" y="680"/>
                </a:lnTo>
                <a:lnTo>
                  <a:pt x="93" y="707"/>
                </a:lnTo>
                <a:lnTo>
                  <a:pt x="99" y="736"/>
                </a:lnTo>
                <a:lnTo>
                  <a:pt x="104" y="764"/>
                </a:lnTo>
                <a:lnTo>
                  <a:pt x="108" y="793"/>
                </a:lnTo>
                <a:lnTo>
                  <a:pt x="111" y="821"/>
                </a:lnTo>
                <a:lnTo>
                  <a:pt x="114" y="850"/>
                </a:lnTo>
                <a:lnTo>
                  <a:pt x="116" y="880"/>
                </a:lnTo>
                <a:lnTo>
                  <a:pt x="116" y="880"/>
                </a:lnTo>
                <a:close/>
              </a:path>
            </a:pathLst>
          </a:custGeom>
          <a:solidFill>
            <a:srgbClr val="404244"/>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grpSp>
        <p:nvGrpSpPr>
          <p:cNvPr id="15" name="组合 14"/>
          <p:cNvGrpSpPr/>
          <p:nvPr>
            <p:custDataLst>
              <p:tags r:id="rId9"/>
            </p:custDataLst>
          </p:nvPr>
        </p:nvGrpSpPr>
        <p:grpSpPr>
          <a:xfrm>
            <a:off x="2050071" y="3789170"/>
            <a:ext cx="944906" cy="877254"/>
            <a:chOff x="3009900" y="3163888"/>
            <a:chExt cx="1116013" cy="1116013"/>
          </a:xfrm>
        </p:grpSpPr>
        <p:sp>
          <p:nvSpPr>
            <p:cNvPr id="112" name="Freeform 12"/>
            <p:cNvSpPr/>
            <p:nvPr>
              <p:custDataLst>
                <p:tags r:id="rId10"/>
              </p:custDataLst>
            </p:nvPr>
          </p:nvSpPr>
          <p:spPr bwMode="auto">
            <a:xfrm>
              <a:off x="3009900" y="3217863"/>
              <a:ext cx="395288" cy="892175"/>
            </a:xfrm>
            <a:custGeom>
              <a:avLst/>
              <a:gdLst>
                <a:gd name="T0" fmla="*/ 198 w 498"/>
                <a:gd name="T1" fmla="*/ 1125 h 1125"/>
                <a:gd name="T2" fmla="*/ 164 w 498"/>
                <a:gd name="T3" fmla="*/ 1088 h 1125"/>
                <a:gd name="T4" fmla="*/ 133 w 498"/>
                <a:gd name="T5" fmla="*/ 1048 h 1125"/>
                <a:gd name="T6" fmla="*/ 106 w 498"/>
                <a:gd name="T7" fmla="*/ 1005 h 1125"/>
                <a:gd name="T8" fmla="*/ 80 w 498"/>
                <a:gd name="T9" fmla="*/ 963 h 1125"/>
                <a:gd name="T10" fmla="*/ 59 w 498"/>
                <a:gd name="T11" fmla="*/ 918 h 1125"/>
                <a:gd name="T12" fmla="*/ 41 w 498"/>
                <a:gd name="T13" fmla="*/ 872 h 1125"/>
                <a:gd name="T14" fmla="*/ 26 w 498"/>
                <a:gd name="T15" fmla="*/ 825 h 1125"/>
                <a:gd name="T16" fmla="*/ 15 w 498"/>
                <a:gd name="T17" fmla="*/ 776 h 1125"/>
                <a:gd name="T18" fmla="*/ 6 w 498"/>
                <a:gd name="T19" fmla="*/ 728 h 1125"/>
                <a:gd name="T20" fmla="*/ 1 w 498"/>
                <a:gd name="T21" fmla="*/ 680 h 1125"/>
                <a:gd name="T22" fmla="*/ 0 w 498"/>
                <a:gd name="T23" fmla="*/ 630 h 1125"/>
                <a:gd name="T24" fmla="*/ 3 w 498"/>
                <a:gd name="T25" fmla="*/ 580 h 1125"/>
                <a:gd name="T26" fmla="*/ 9 w 498"/>
                <a:gd name="T27" fmla="*/ 531 h 1125"/>
                <a:gd name="T28" fmla="*/ 18 w 498"/>
                <a:gd name="T29" fmla="*/ 481 h 1125"/>
                <a:gd name="T30" fmla="*/ 32 w 498"/>
                <a:gd name="T31" fmla="*/ 432 h 1125"/>
                <a:gd name="T32" fmla="*/ 49 w 498"/>
                <a:gd name="T33" fmla="*/ 384 h 1125"/>
                <a:gd name="T34" fmla="*/ 61 w 498"/>
                <a:gd name="T35" fmla="*/ 353 h 1125"/>
                <a:gd name="T36" fmla="*/ 90 w 498"/>
                <a:gd name="T37" fmla="*/ 294 h 1125"/>
                <a:gd name="T38" fmla="*/ 125 w 498"/>
                <a:gd name="T39" fmla="*/ 237 h 1125"/>
                <a:gd name="T40" fmla="*/ 165 w 498"/>
                <a:gd name="T41" fmla="*/ 185 h 1125"/>
                <a:gd name="T42" fmla="*/ 211 w 498"/>
                <a:gd name="T43" fmla="*/ 136 h 1125"/>
                <a:gd name="T44" fmla="*/ 261 w 498"/>
                <a:gd name="T45" fmla="*/ 91 h 1125"/>
                <a:gd name="T46" fmla="*/ 315 w 498"/>
                <a:gd name="T47" fmla="*/ 51 h 1125"/>
                <a:gd name="T48" fmla="*/ 374 w 498"/>
                <a:gd name="T49" fmla="*/ 16 h 1125"/>
                <a:gd name="T50" fmla="*/ 498 w 498"/>
                <a:gd name="T51" fmla="*/ 197 h 1125"/>
                <a:gd name="T52" fmla="*/ 476 w 498"/>
                <a:gd name="T53" fmla="*/ 208 h 1125"/>
                <a:gd name="T54" fmla="*/ 435 w 498"/>
                <a:gd name="T55" fmla="*/ 233 h 1125"/>
                <a:gd name="T56" fmla="*/ 397 w 498"/>
                <a:gd name="T57" fmla="*/ 260 h 1125"/>
                <a:gd name="T58" fmla="*/ 362 w 498"/>
                <a:gd name="T59" fmla="*/ 292 h 1125"/>
                <a:gd name="T60" fmla="*/ 332 w 498"/>
                <a:gd name="T61" fmla="*/ 326 h 1125"/>
                <a:gd name="T62" fmla="*/ 304 w 498"/>
                <a:gd name="T63" fmla="*/ 362 h 1125"/>
                <a:gd name="T64" fmla="*/ 280 w 498"/>
                <a:gd name="T65" fmla="*/ 401 h 1125"/>
                <a:gd name="T66" fmla="*/ 259 w 498"/>
                <a:gd name="T67" fmla="*/ 441 h 1125"/>
                <a:gd name="T68" fmla="*/ 251 w 498"/>
                <a:gd name="T69" fmla="*/ 462 h 1125"/>
                <a:gd name="T70" fmla="*/ 230 w 498"/>
                <a:gd name="T71" fmla="*/ 529 h 1125"/>
                <a:gd name="T72" fmla="*/ 219 w 498"/>
                <a:gd name="T73" fmla="*/ 597 h 1125"/>
                <a:gd name="T74" fmla="*/ 219 w 498"/>
                <a:gd name="T75" fmla="*/ 666 h 1125"/>
                <a:gd name="T76" fmla="*/ 228 w 498"/>
                <a:gd name="T77" fmla="*/ 734 h 1125"/>
                <a:gd name="T78" fmla="*/ 246 w 498"/>
                <a:gd name="T79" fmla="*/ 799 h 1125"/>
                <a:gd name="T80" fmla="*/ 274 w 498"/>
                <a:gd name="T81" fmla="*/ 862 h 1125"/>
                <a:gd name="T82" fmla="*/ 309 w 498"/>
                <a:gd name="T83" fmla="*/ 921 h 1125"/>
                <a:gd name="T84" fmla="*/ 354 w 498"/>
                <a:gd name="T85" fmla="*/ 974 h 1125"/>
                <a:gd name="T86" fmla="*/ 198 w 498"/>
                <a:gd name="T87" fmla="*/ 1125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1125">
                  <a:moveTo>
                    <a:pt x="198" y="1125"/>
                  </a:moveTo>
                  <a:lnTo>
                    <a:pt x="198" y="1125"/>
                  </a:lnTo>
                  <a:lnTo>
                    <a:pt x="181" y="1106"/>
                  </a:lnTo>
                  <a:lnTo>
                    <a:pt x="164" y="1088"/>
                  </a:lnTo>
                  <a:lnTo>
                    <a:pt x="148" y="1067"/>
                  </a:lnTo>
                  <a:lnTo>
                    <a:pt x="133" y="1048"/>
                  </a:lnTo>
                  <a:lnTo>
                    <a:pt x="119" y="1027"/>
                  </a:lnTo>
                  <a:lnTo>
                    <a:pt x="106" y="1005"/>
                  </a:lnTo>
                  <a:lnTo>
                    <a:pt x="92" y="985"/>
                  </a:lnTo>
                  <a:lnTo>
                    <a:pt x="80" y="963"/>
                  </a:lnTo>
                  <a:lnTo>
                    <a:pt x="69" y="940"/>
                  </a:lnTo>
                  <a:lnTo>
                    <a:pt x="59" y="918"/>
                  </a:lnTo>
                  <a:lnTo>
                    <a:pt x="50" y="895"/>
                  </a:lnTo>
                  <a:lnTo>
                    <a:pt x="41" y="872"/>
                  </a:lnTo>
                  <a:lnTo>
                    <a:pt x="33" y="849"/>
                  </a:lnTo>
                  <a:lnTo>
                    <a:pt x="26" y="825"/>
                  </a:lnTo>
                  <a:lnTo>
                    <a:pt x="20" y="801"/>
                  </a:lnTo>
                  <a:lnTo>
                    <a:pt x="15" y="776"/>
                  </a:lnTo>
                  <a:lnTo>
                    <a:pt x="10" y="752"/>
                  </a:lnTo>
                  <a:lnTo>
                    <a:pt x="6" y="728"/>
                  </a:lnTo>
                  <a:lnTo>
                    <a:pt x="4" y="704"/>
                  </a:lnTo>
                  <a:lnTo>
                    <a:pt x="1" y="680"/>
                  </a:lnTo>
                  <a:lnTo>
                    <a:pt x="1" y="654"/>
                  </a:lnTo>
                  <a:lnTo>
                    <a:pt x="0" y="630"/>
                  </a:lnTo>
                  <a:lnTo>
                    <a:pt x="1" y="604"/>
                  </a:lnTo>
                  <a:lnTo>
                    <a:pt x="3" y="580"/>
                  </a:lnTo>
                  <a:lnTo>
                    <a:pt x="5" y="555"/>
                  </a:lnTo>
                  <a:lnTo>
                    <a:pt x="9" y="531"/>
                  </a:lnTo>
                  <a:lnTo>
                    <a:pt x="13" y="505"/>
                  </a:lnTo>
                  <a:lnTo>
                    <a:pt x="18" y="481"/>
                  </a:lnTo>
                  <a:lnTo>
                    <a:pt x="24" y="457"/>
                  </a:lnTo>
                  <a:lnTo>
                    <a:pt x="32" y="432"/>
                  </a:lnTo>
                  <a:lnTo>
                    <a:pt x="39" y="407"/>
                  </a:lnTo>
                  <a:lnTo>
                    <a:pt x="49" y="384"/>
                  </a:lnTo>
                  <a:lnTo>
                    <a:pt x="49" y="384"/>
                  </a:lnTo>
                  <a:lnTo>
                    <a:pt x="61" y="353"/>
                  </a:lnTo>
                  <a:lnTo>
                    <a:pt x="75" y="323"/>
                  </a:lnTo>
                  <a:lnTo>
                    <a:pt x="90" y="294"/>
                  </a:lnTo>
                  <a:lnTo>
                    <a:pt x="107" y="265"/>
                  </a:lnTo>
                  <a:lnTo>
                    <a:pt x="125" y="237"/>
                  </a:lnTo>
                  <a:lnTo>
                    <a:pt x="144" y="211"/>
                  </a:lnTo>
                  <a:lnTo>
                    <a:pt x="165" y="185"/>
                  </a:lnTo>
                  <a:lnTo>
                    <a:pt x="187" y="160"/>
                  </a:lnTo>
                  <a:lnTo>
                    <a:pt x="211" y="136"/>
                  </a:lnTo>
                  <a:lnTo>
                    <a:pt x="235" y="114"/>
                  </a:lnTo>
                  <a:lnTo>
                    <a:pt x="261" y="91"/>
                  </a:lnTo>
                  <a:lnTo>
                    <a:pt x="287" y="70"/>
                  </a:lnTo>
                  <a:lnTo>
                    <a:pt x="315" y="51"/>
                  </a:lnTo>
                  <a:lnTo>
                    <a:pt x="344" y="33"/>
                  </a:lnTo>
                  <a:lnTo>
                    <a:pt x="374" y="16"/>
                  </a:lnTo>
                  <a:lnTo>
                    <a:pt x="406" y="0"/>
                  </a:lnTo>
                  <a:lnTo>
                    <a:pt x="498" y="197"/>
                  </a:lnTo>
                  <a:lnTo>
                    <a:pt x="498" y="197"/>
                  </a:lnTo>
                  <a:lnTo>
                    <a:pt x="476" y="208"/>
                  </a:lnTo>
                  <a:lnTo>
                    <a:pt x="456" y="220"/>
                  </a:lnTo>
                  <a:lnTo>
                    <a:pt x="435" y="233"/>
                  </a:lnTo>
                  <a:lnTo>
                    <a:pt x="416" y="247"/>
                  </a:lnTo>
                  <a:lnTo>
                    <a:pt x="397" y="260"/>
                  </a:lnTo>
                  <a:lnTo>
                    <a:pt x="379" y="276"/>
                  </a:lnTo>
                  <a:lnTo>
                    <a:pt x="362" y="292"/>
                  </a:lnTo>
                  <a:lnTo>
                    <a:pt x="347" y="309"/>
                  </a:lnTo>
                  <a:lnTo>
                    <a:pt x="332" y="326"/>
                  </a:lnTo>
                  <a:lnTo>
                    <a:pt x="318" y="343"/>
                  </a:lnTo>
                  <a:lnTo>
                    <a:pt x="304" y="362"/>
                  </a:lnTo>
                  <a:lnTo>
                    <a:pt x="291" y="380"/>
                  </a:lnTo>
                  <a:lnTo>
                    <a:pt x="280" y="401"/>
                  </a:lnTo>
                  <a:lnTo>
                    <a:pt x="269" y="420"/>
                  </a:lnTo>
                  <a:lnTo>
                    <a:pt x="259" y="441"/>
                  </a:lnTo>
                  <a:lnTo>
                    <a:pt x="251" y="462"/>
                  </a:lnTo>
                  <a:lnTo>
                    <a:pt x="251" y="462"/>
                  </a:lnTo>
                  <a:lnTo>
                    <a:pt x="239" y="495"/>
                  </a:lnTo>
                  <a:lnTo>
                    <a:pt x="230" y="529"/>
                  </a:lnTo>
                  <a:lnTo>
                    <a:pt x="224" y="563"/>
                  </a:lnTo>
                  <a:lnTo>
                    <a:pt x="219" y="597"/>
                  </a:lnTo>
                  <a:lnTo>
                    <a:pt x="218" y="632"/>
                  </a:lnTo>
                  <a:lnTo>
                    <a:pt x="219" y="666"/>
                  </a:lnTo>
                  <a:lnTo>
                    <a:pt x="222" y="700"/>
                  </a:lnTo>
                  <a:lnTo>
                    <a:pt x="228" y="734"/>
                  </a:lnTo>
                  <a:lnTo>
                    <a:pt x="235" y="767"/>
                  </a:lnTo>
                  <a:lnTo>
                    <a:pt x="246" y="799"/>
                  </a:lnTo>
                  <a:lnTo>
                    <a:pt x="258" y="831"/>
                  </a:lnTo>
                  <a:lnTo>
                    <a:pt x="274" y="862"/>
                  </a:lnTo>
                  <a:lnTo>
                    <a:pt x="291" y="892"/>
                  </a:lnTo>
                  <a:lnTo>
                    <a:pt x="309" y="921"/>
                  </a:lnTo>
                  <a:lnTo>
                    <a:pt x="331" y="948"/>
                  </a:lnTo>
                  <a:lnTo>
                    <a:pt x="354" y="974"/>
                  </a:lnTo>
                  <a:lnTo>
                    <a:pt x="198" y="1125"/>
                  </a:lnTo>
                  <a:lnTo>
                    <a:pt x="198" y="1125"/>
                  </a:lnTo>
                  <a:close/>
                </a:path>
              </a:pathLst>
            </a:custGeom>
            <a:solidFill>
              <a:srgbClr val="8C5747"/>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13" name="Freeform 13"/>
            <p:cNvSpPr/>
            <p:nvPr>
              <p:custDataLst>
                <p:tags r:id="rId11"/>
              </p:custDataLst>
            </p:nvPr>
          </p:nvSpPr>
          <p:spPr bwMode="auto">
            <a:xfrm>
              <a:off x="3167063" y="3163888"/>
              <a:ext cx="958850" cy="1116013"/>
            </a:xfrm>
            <a:custGeom>
              <a:avLst/>
              <a:gdLst>
                <a:gd name="T0" fmla="*/ 236 w 1209"/>
                <a:gd name="T1" fmla="*/ 56 h 1406"/>
                <a:gd name="T2" fmla="*/ 318 w 1209"/>
                <a:gd name="T3" fmla="*/ 27 h 1406"/>
                <a:gd name="T4" fmla="*/ 399 w 1209"/>
                <a:gd name="T5" fmla="*/ 9 h 1406"/>
                <a:gd name="T6" fmla="*/ 481 w 1209"/>
                <a:gd name="T7" fmla="*/ 1 h 1406"/>
                <a:gd name="T8" fmla="*/ 559 w 1209"/>
                <a:gd name="T9" fmla="*/ 3 h 1406"/>
                <a:gd name="T10" fmla="*/ 637 w 1209"/>
                <a:gd name="T11" fmla="*/ 14 h 1406"/>
                <a:gd name="T12" fmla="*/ 711 w 1209"/>
                <a:gd name="T13" fmla="*/ 33 h 1406"/>
                <a:gd name="T14" fmla="*/ 782 w 1209"/>
                <a:gd name="T15" fmla="*/ 60 h 1406"/>
                <a:gd name="T16" fmla="*/ 850 w 1209"/>
                <a:gd name="T17" fmla="*/ 95 h 1406"/>
                <a:gd name="T18" fmla="*/ 913 w 1209"/>
                <a:gd name="T19" fmla="*/ 136 h 1406"/>
                <a:gd name="T20" fmla="*/ 972 w 1209"/>
                <a:gd name="T21" fmla="*/ 184 h 1406"/>
                <a:gd name="T22" fmla="*/ 1026 w 1209"/>
                <a:gd name="T23" fmla="*/ 238 h 1406"/>
                <a:gd name="T24" fmla="*/ 1073 w 1209"/>
                <a:gd name="T25" fmla="*/ 296 h 1406"/>
                <a:gd name="T26" fmla="*/ 1114 w 1209"/>
                <a:gd name="T27" fmla="*/ 360 h 1406"/>
                <a:gd name="T28" fmla="*/ 1149 w 1209"/>
                <a:gd name="T29" fmla="*/ 428 h 1406"/>
                <a:gd name="T30" fmla="*/ 1176 w 1209"/>
                <a:gd name="T31" fmla="*/ 499 h 1406"/>
                <a:gd name="T32" fmla="*/ 1195 w 1209"/>
                <a:gd name="T33" fmla="*/ 573 h 1406"/>
                <a:gd name="T34" fmla="*/ 1206 w 1209"/>
                <a:gd name="T35" fmla="*/ 651 h 1406"/>
                <a:gd name="T36" fmla="*/ 1209 w 1209"/>
                <a:gd name="T37" fmla="*/ 729 h 1406"/>
                <a:gd name="T38" fmla="*/ 1200 w 1209"/>
                <a:gd name="T39" fmla="*/ 809 h 1406"/>
                <a:gd name="T40" fmla="*/ 1183 w 1209"/>
                <a:gd name="T41" fmla="*/ 890 h 1406"/>
                <a:gd name="T42" fmla="*/ 1155 w 1209"/>
                <a:gd name="T43" fmla="*/ 973 h 1406"/>
                <a:gd name="T44" fmla="*/ 1135 w 1209"/>
                <a:gd name="T45" fmla="*/ 1015 h 1406"/>
                <a:gd name="T46" fmla="*/ 1102 w 1209"/>
                <a:gd name="T47" fmla="*/ 1077 h 1406"/>
                <a:gd name="T48" fmla="*/ 1063 w 1209"/>
                <a:gd name="T49" fmla="*/ 1133 h 1406"/>
                <a:gd name="T50" fmla="*/ 975 w 1209"/>
                <a:gd name="T51" fmla="*/ 1230 h 1406"/>
                <a:gd name="T52" fmla="*/ 871 w 1209"/>
                <a:gd name="T53" fmla="*/ 1306 h 1406"/>
                <a:gd name="T54" fmla="*/ 757 w 1209"/>
                <a:gd name="T55" fmla="*/ 1360 h 1406"/>
                <a:gd name="T56" fmla="*/ 634 w 1209"/>
                <a:gd name="T57" fmla="*/ 1396 h 1406"/>
                <a:gd name="T58" fmla="*/ 508 w 1209"/>
                <a:gd name="T59" fmla="*/ 1406 h 1406"/>
                <a:gd name="T60" fmla="*/ 382 w 1209"/>
                <a:gd name="T61" fmla="*/ 1397 h 1406"/>
                <a:gd name="T62" fmla="*/ 259 w 1209"/>
                <a:gd name="T63" fmla="*/ 1363 h 1406"/>
                <a:gd name="T64" fmla="*/ 141 w 1209"/>
                <a:gd name="T65" fmla="*/ 1306 h 1406"/>
                <a:gd name="T66" fmla="*/ 67 w 1209"/>
                <a:gd name="T67" fmla="*/ 1255 h 1406"/>
                <a:gd name="T68" fmla="*/ 17 w 1209"/>
                <a:gd name="T69" fmla="*/ 1210 h 1406"/>
                <a:gd name="T70" fmla="*/ 156 w 1209"/>
                <a:gd name="T71" fmla="*/ 1042 h 1406"/>
                <a:gd name="T72" fmla="*/ 229 w 1209"/>
                <a:gd name="T73" fmla="*/ 1104 h 1406"/>
                <a:gd name="T74" fmla="*/ 307 w 1209"/>
                <a:gd name="T75" fmla="*/ 1148 h 1406"/>
                <a:gd name="T76" fmla="*/ 392 w 1209"/>
                <a:gd name="T77" fmla="*/ 1176 h 1406"/>
                <a:gd name="T78" fmla="*/ 479 w 1209"/>
                <a:gd name="T79" fmla="*/ 1190 h 1406"/>
                <a:gd name="T80" fmla="*/ 567 w 1209"/>
                <a:gd name="T81" fmla="*/ 1186 h 1406"/>
                <a:gd name="T82" fmla="*/ 651 w 1209"/>
                <a:gd name="T83" fmla="*/ 1168 h 1406"/>
                <a:gd name="T84" fmla="*/ 733 w 1209"/>
                <a:gd name="T85" fmla="*/ 1134 h 1406"/>
                <a:gd name="T86" fmla="*/ 806 w 1209"/>
                <a:gd name="T87" fmla="*/ 1085 h 1406"/>
                <a:gd name="T88" fmla="*/ 872 w 1209"/>
                <a:gd name="T89" fmla="*/ 1024 h 1406"/>
                <a:gd name="T90" fmla="*/ 925 w 1209"/>
                <a:gd name="T91" fmla="*/ 949 h 1406"/>
                <a:gd name="T92" fmla="*/ 954 w 1209"/>
                <a:gd name="T93" fmla="*/ 890 h 1406"/>
                <a:gd name="T94" fmla="*/ 974 w 1209"/>
                <a:gd name="T95" fmla="*/ 834 h 1406"/>
                <a:gd name="T96" fmla="*/ 986 w 1209"/>
                <a:gd name="T97" fmla="*/ 778 h 1406"/>
                <a:gd name="T98" fmla="*/ 991 w 1209"/>
                <a:gd name="T99" fmla="*/ 722 h 1406"/>
                <a:gd name="T100" fmla="*/ 985 w 1209"/>
                <a:gd name="T101" fmla="*/ 632 h 1406"/>
                <a:gd name="T102" fmla="*/ 957 w 1209"/>
                <a:gd name="T103" fmla="*/ 530 h 1406"/>
                <a:gd name="T104" fmla="*/ 907 w 1209"/>
                <a:gd name="T105" fmla="*/ 437 h 1406"/>
                <a:gd name="T106" fmla="*/ 840 w 1209"/>
                <a:gd name="T107" fmla="*/ 358 h 1406"/>
                <a:gd name="T108" fmla="*/ 758 w 1209"/>
                <a:gd name="T109" fmla="*/ 292 h 1406"/>
                <a:gd name="T110" fmla="*/ 665 w 1209"/>
                <a:gd name="T111" fmla="*/ 246 h 1406"/>
                <a:gd name="T112" fmla="*/ 561 w 1209"/>
                <a:gd name="T113" fmla="*/ 222 h 1406"/>
                <a:gd name="T114" fmla="*/ 488 w 1209"/>
                <a:gd name="T115" fmla="*/ 219 h 1406"/>
                <a:gd name="T116" fmla="*/ 432 w 1209"/>
                <a:gd name="T117" fmla="*/ 225 h 1406"/>
                <a:gd name="T118" fmla="*/ 376 w 1209"/>
                <a:gd name="T119" fmla="*/ 238 h 1406"/>
                <a:gd name="T120" fmla="*/ 319 w 1209"/>
                <a:gd name="T121" fmla="*/ 257 h 1406"/>
                <a:gd name="T122" fmla="*/ 208 w 1209"/>
                <a:gd name="T123" fmla="*/ 68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9" h="1406">
                  <a:moveTo>
                    <a:pt x="208" y="68"/>
                  </a:moveTo>
                  <a:lnTo>
                    <a:pt x="208" y="68"/>
                  </a:lnTo>
                  <a:lnTo>
                    <a:pt x="236" y="56"/>
                  </a:lnTo>
                  <a:lnTo>
                    <a:pt x="264" y="45"/>
                  </a:lnTo>
                  <a:lnTo>
                    <a:pt x="290" y="35"/>
                  </a:lnTo>
                  <a:lnTo>
                    <a:pt x="318" y="27"/>
                  </a:lnTo>
                  <a:lnTo>
                    <a:pt x="345" y="20"/>
                  </a:lnTo>
                  <a:lnTo>
                    <a:pt x="373" y="14"/>
                  </a:lnTo>
                  <a:lnTo>
                    <a:pt x="399" y="9"/>
                  </a:lnTo>
                  <a:lnTo>
                    <a:pt x="427" y="5"/>
                  </a:lnTo>
                  <a:lnTo>
                    <a:pt x="454" y="3"/>
                  </a:lnTo>
                  <a:lnTo>
                    <a:pt x="481" y="1"/>
                  </a:lnTo>
                  <a:lnTo>
                    <a:pt x="507" y="0"/>
                  </a:lnTo>
                  <a:lnTo>
                    <a:pt x="534" y="1"/>
                  </a:lnTo>
                  <a:lnTo>
                    <a:pt x="559" y="3"/>
                  </a:lnTo>
                  <a:lnTo>
                    <a:pt x="586" y="5"/>
                  </a:lnTo>
                  <a:lnTo>
                    <a:pt x="611" y="9"/>
                  </a:lnTo>
                  <a:lnTo>
                    <a:pt x="637" y="14"/>
                  </a:lnTo>
                  <a:lnTo>
                    <a:pt x="662" y="18"/>
                  </a:lnTo>
                  <a:lnTo>
                    <a:pt x="687" y="26"/>
                  </a:lnTo>
                  <a:lnTo>
                    <a:pt x="711" y="33"/>
                  </a:lnTo>
                  <a:lnTo>
                    <a:pt x="735" y="41"/>
                  </a:lnTo>
                  <a:lnTo>
                    <a:pt x="759" y="50"/>
                  </a:lnTo>
                  <a:lnTo>
                    <a:pt x="782" y="60"/>
                  </a:lnTo>
                  <a:lnTo>
                    <a:pt x="805" y="70"/>
                  </a:lnTo>
                  <a:lnTo>
                    <a:pt x="828" y="83"/>
                  </a:lnTo>
                  <a:lnTo>
                    <a:pt x="850" y="95"/>
                  </a:lnTo>
                  <a:lnTo>
                    <a:pt x="872" y="108"/>
                  </a:lnTo>
                  <a:lnTo>
                    <a:pt x="892" y="121"/>
                  </a:lnTo>
                  <a:lnTo>
                    <a:pt x="913" y="136"/>
                  </a:lnTo>
                  <a:lnTo>
                    <a:pt x="934" y="152"/>
                  </a:lnTo>
                  <a:lnTo>
                    <a:pt x="953" y="167"/>
                  </a:lnTo>
                  <a:lnTo>
                    <a:pt x="972" y="184"/>
                  </a:lnTo>
                  <a:lnTo>
                    <a:pt x="991" y="201"/>
                  </a:lnTo>
                  <a:lnTo>
                    <a:pt x="1009" y="219"/>
                  </a:lnTo>
                  <a:lnTo>
                    <a:pt x="1026" y="238"/>
                  </a:lnTo>
                  <a:lnTo>
                    <a:pt x="1043" y="257"/>
                  </a:lnTo>
                  <a:lnTo>
                    <a:pt x="1058" y="276"/>
                  </a:lnTo>
                  <a:lnTo>
                    <a:pt x="1073" y="296"/>
                  </a:lnTo>
                  <a:lnTo>
                    <a:pt x="1088" y="318"/>
                  </a:lnTo>
                  <a:lnTo>
                    <a:pt x="1102" y="338"/>
                  </a:lnTo>
                  <a:lnTo>
                    <a:pt x="1114" y="360"/>
                  </a:lnTo>
                  <a:lnTo>
                    <a:pt x="1126" y="382"/>
                  </a:lnTo>
                  <a:lnTo>
                    <a:pt x="1138" y="405"/>
                  </a:lnTo>
                  <a:lnTo>
                    <a:pt x="1149" y="428"/>
                  </a:lnTo>
                  <a:lnTo>
                    <a:pt x="1159" y="451"/>
                  </a:lnTo>
                  <a:lnTo>
                    <a:pt x="1167" y="475"/>
                  </a:lnTo>
                  <a:lnTo>
                    <a:pt x="1176" y="499"/>
                  </a:lnTo>
                  <a:lnTo>
                    <a:pt x="1183" y="523"/>
                  </a:lnTo>
                  <a:lnTo>
                    <a:pt x="1191" y="549"/>
                  </a:lnTo>
                  <a:lnTo>
                    <a:pt x="1195" y="573"/>
                  </a:lnTo>
                  <a:lnTo>
                    <a:pt x="1200" y="599"/>
                  </a:lnTo>
                  <a:lnTo>
                    <a:pt x="1204" y="624"/>
                  </a:lnTo>
                  <a:lnTo>
                    <a:pt x="1206" y="651"/>
                  </a:lnTo>
                  <a:lnTo>
                    <a:pt x="1207" y="676"/>
                  </a:lnTo>
                  <a:lnTo>
                    <a:pt x="1209" y="703"/>
                  </a:lnTo>
                  <a:lnTo>
                    <a:pt x="1209" y="729"/>
                  </a:lnTo>
                  <a:lnTo>
                    <a:pt x="1206" y="756"/>
                  </a:lnTo>
                  <a:lnTo>
                    <a:pt x="1204" y="783"/>
                  </a:lnTo>
                  <a:lnTo>
                    <a:pt x="1200" y="809"/>
                  </a:lnTo>
                  <a:lnTo>
                    <a:pt x="1195" y="837"/>
                  </a:lnTo>
                  <a:lnTo>
                    <a:pt x="1191" y="864"/>
                  </a:lnTo>
                  <a:lnTo>
                    <a:pt x="1183" y="890"/>
                  </a:lnTo>
                  <a:lnTo>
                    <a:pt x="1175" y="918"/>
                  </a:lnTo>
                  <a:lnTo>
                    <a:pt x="1165" y="945"/>
                  </a:lnTo>
                  <a:lnTo>
                    <a:pt x="1155" y="973"/>
                  </a:lnTo>
                  <a:lnTo>
                    <a:pt x="1155" y="973"/>
                  </a:lnTo>
                  <a:lnTo>
                    <a:pt x="1146" y="995"/>
                  </a:lnTo>
                  <a:lnTo>
                    <a:pt x="1135" y="1015"/>
                  </a:lnTo>
                  <a:lnTo>
                    <a:pt x="1125" y="1037"/>
                  </a:lnTo>
                  <a:lnTo>
                    <a:pt x="1113" y="1056"/>
                  </a:lnTo>
                  <a:lnTo>
                    <a:pt x="1102" y="1077"/>
                  </a:lnTo>
                  <a:lnTo>
                    <a:pt x="1090" y="1095"/>
                  </a:lnTo>
                  <a:lnTo>
                    <a:pt x="1077" y="1115"/>
                  </a:lnTo>
                  <a:lnTo>
                    <a:pt x="1063" y="1133"/>
                  </a:lnTo>
                  <a:lnTo>
                    <a:pt x="1035" y="1167"/>
                  </a:lnTo>
                  <a:lnTo>
                    <a:pt x="1006" y="1199"/>
                  </a:lnTo>
                  <a:lnTo>
                    <a:pt x="975" y="1230"/>
                  </a:lnTo>
                  <a:lnTo>
                    <a:pt x="941" y="1257"/>
                  </a:lnTo>
                  <a:lnTo>
                    <a:pt x="907" y="1283"/>
                  </a:lnTo>
                  <a:lnTo>
                    <a:pt x="871" y="1306"/>
                  </a:lnTo>
                  <a:lnTo>
                    <a:pt x="834" y="1327"/>
                  </a:lnTo>
                  <a:lnTo>
                    <a:pt x="796" y="1345"/>
                  </a:lnTo>
                  <a:lnTo>
                    <a:pt x="757" y="1360"/>
                  </a:lnTo>
                  <a:lnTo>
                    <a:pt x="717" y="1375"/>
                  </a:lnTo>
                  <a:lnTo>
                    <a:pt x="676" y="1386"/>
                  </a:lnTo>
                  <a:lnTo>
                    <a:pt x="634" y="1396"/>
                  </a:lnTo>
                  <a:lnTo>
                    <a:pt x="593" y="1402"/>
                  </a:lnTo>
                  <a:lnTo>
                    <a:pt x="551" y="1405"/>
                  </a:lnTo>
                  <a:lnTo>
                    <a:pt x="508" y="1406"/>
                  </a:lnTo>
                  <a:lnTo>
                    <a:pt x="467" y="1406"/>
                  </a:lnTo>
                  <a:lnTo>
                    <a:pt x="425" y="1403"/>
                  </a:lnTo>
                  <a:lnTo>
                    <a:pt x="382" y="1397"/>
                  </a:lnTo>
                  <a:lnTo>
                    <a:pt x="341" y="1388"/>
                  </a:lnTo>
                  <a:lnTo>
                    <a:pt x="300" y="1377"/>
                  </a:lnTo>
                  <a:lnTo>
                    <a:pt x="259" y="1363"/>
                  </a:lnTo>
                  <a:lnTo>
                    <a:pt x="219" y="1347"/>
                  </a:lnTo>
                  <a:lnTo>
                    <a:pt x="180" y="1328"/>
                  </a:lnTo>
                  <a:lnTo>
                    <a:pt x="141" y="1306"/>
                  </a:lnTo>
                  <a:lnTo>
                    <a:pt x="104" y="1282"/>
                  </a:lnTo>
                  <a:lnTo>
                    <a:pt x="86" y="1270"/>
                  </a:lnTo>
                  <a:lnTo>
                    <a:pt x="67" y="1255"/>
                  </a:lnTo>
                  <a:lnTo>
                    <a:pt x="50" y="1241"/>
                  </a:lnTo>
                  <a:lnTo>
                    <a:pt x="34" y="1226"/>
                  </a:lnTo>
                  <a:lnTo>
                    <a:pt x="17" y="1210"/>
                  </a:lnTo>
                  <a:lnTo>
                    <a:pt x="0" y="1193"/>
                  </a:lnTo>
                  <a:lnTo>
                    <a:pt x="156" y="1042"/>
                  </a:lnTo>
                  <a:lnTo>
                    <a:pt x="156" y="1042"/>
                  </a:lnTo>
                  <a:lnTo>
                    <a:pt x="179" y="1065"/>
                  </a:lnTo>
                  <a:lnTo>
                    <a:pt x="203" y="1085"/>
                  </a:lnTo>
                  <a:lnTo>
                    <a:pt x="229" y="1104"/>
                  </a:lnTo>
                  <a:lnTo>
                    <a:pt x="254" y="1121"/>
                  </a:lnTo>
                  <a:lnTo>
                    <a:pt x="281" y="1135"/>
                  </a:lnTo>
                  <a:lnTo>
                    <a:pt x="307" y="1148"/>
                  </a:lnTo>
                  <a:lnTo>
                    <a:pt x="335" y="1159"/>
                  </a:lnTo>
                  <a:lnTo>
                    <a:pt x="363" y="1169"/>
                  </a:lnTo>
                  <a:lnTo>
                    <a:pt x="392" y="1176"/>
                  </a:lnTo>
                  <a:lnTo>
                    <a:pt x="421" y="1182"/>
                  </a:lnTo>
                  <a:lnTo>
                    <a:pt x="450" y="1187"/>
                  </a:lnTo>
                  <a:lnTo>
                    <a:pt x="479" y="1190"/>
                  </a:lnTo>
                  <a:lnTo>
                    <a:pt x="508" y="1190"/>
                  </a:lnTo>
                  <a:lnTo>
                    <a:pt x="538" y="1188"/>
                  </a:lnTo>
                  <a:lnTo>
                    <a:pt x="567" y="1186"/>
                  </a:lnTo>
                  <a:lnTo>
                    <a:pt x="594" y="1181"/>
                  </a:lnTo>
                  <a:lnTo>
                    <a:pt x="624" y="1175"/>
                  </a:lnTo>
                  <a:lnTo>
                    <a:pt x="651" y="1168"/>
                  </a:lnTo>
                  <a:lnTo>
                    <a:pt x="679" y="1158"/>
                  </a:lnTo>
                  <a:lnTo>
                    <a:pt x="706" y="1147"/>
                  </a:lnTo>
                  <a:lnTo>
                    <a:pt x="733" y="1134"/>
                  </a:lnTo>
                  <a:lnTo>
                    <a:pt x="758" y="1119"/>
                  </a:lnTo>
                  <a:lnTo>
                    <a:pt x="782" y="1104"/>
                  </a:lnTo>
                  <a:lnTo>
                    <a:pt x="806" y="1085"/>
                  </a:lnTo>
                  <a:lnTo>
                    <a:pt x="829" y="1067"/>
                  </a:lnTo>
                  <a:lnTo>
                    <a:pt x="851" y="1047"/>
                  </a:lnTo>
                  <a:lnTo>
                    <a:pt x="872" y="1024"/>
                  </a:lnTo>
                  <a:lnTo>
                    <a:pt x="891" y="1001"/>
                  </a:lnTo>
                  <a:lnTo>
                    <a:pt x="908" y="975"/>
                  </a:lnTo>
                  <a:lnTo>
                    <a:pt x="925" y="949"/>
                  </a:lnTo>
                  <a:lnTo>
                    <a:pt x="940" y="920"/>
                  </a:lnTo>
                  <a:lnTo>
                    <a:pt x="954" y="890"/>
                  </a:lnTo>
                  <a:lnTo>
                    <a:pt x="954" y="890"/>
                  </a:lnTo>
                  <a:lnTo>
                    <a:pt x="962" y="871"/>
                  </a:lnTo>
                  <a:lnTo>
                    <a:pt x="968" y="853"/>
                  </a:lnTo>
                  <a:lnTo>
                    <a:pt x="974" y="834"/>
                  </a:lnTo>
                  <a:lnTo>
                    <a:pt x="978" y="815"/>
                  </a:lnTo>
                  <a:lnTo>
                    <a:pt x="982" y="796"/>
                  </a:lnTo>
                  <a:lnTo>
                    <a:pt x="986" y="778"/>
                  </a:lnTo>
                  <a:lnTo>
                    <a:pt x="988" y="758"/>
                  </a:lnTo>
                  <a:lnTo>
                    <a:pt x="989" y="740"/>
                  </a:lnTo>
                  <a:lnTo>
                    <a:pt x="991" y="722"/>
                  </a:lnTo>
                  <a:lnTo>
                    <a:pt x="991" y="704"/>
                  </a:lnTo>
                  <a:lnTo>
                    <a:pt x="989" y="668"/>
                  </a:lnTo>
                  <a:lnTo>
                    <a:pt x="985" y="632"/>
                  </a:lnTo>
                  <a:lnTo>
                    <a:pt x="978" y="597"/>
                  </a:lnTo>
                  <a:lnTo>
                    <a:pt x="969" y="563"/>
                  </a:lnTo>
                  <a:lnTo>
                    <a:pt x="957" y="530"/>
                  </a:lnTo>
                  <a:lnTo>
                    <a:pt x="942" y="498"/>
                  </a:lnTo>
                  <a:lnTo>
                    <a:pt x="926" y="467"/>
                  </a:lnTo>
                  <a:lnTo>
                    <a:pt x="907" y="437"/>
                  </a:lnTo>
                  <a:lnTo>
                    <a:pt x="886" y="410"/>
                  </a:lnTo>
                  <a:lnTo>
                    <a:pt x="865" y="383"/>
                  </a:lnTo>
                  <a:lnTo>
                    <a:pt x="840" y="358"/>
                  </a:lnTo>
                  <a:lnTo>
                    <a:pt x="815" y="333"/>
                  </a:lnTo>
                  <a:lnTo>
                    <a:pt x="787" y="313"/>
                  </a:lnTo>
                  <a:lnTo>
                    <a:pt x="758" y="292"/>
                  </a:lnTo>
                  <a:lnTo>
                    <a:pt x="728" y="275"/>
                  </a:lnTo>
                  <a:lnTo>
                    <a:pt x="696" y="259"/>
                  </a:lnTo>
                  <a:lnTo>
                    <a:pt x="665" y="246"/>
                  </a:lnTo>
                  <a:lnTo>
                    <a:pt x="631" y="236"/>
                  </a:lnTo>
                  <a:lnTo>
                    <a:pt x="596" y="228"/>
                  </a:lnTo>
                  <a:lnTo>
                    <a:pt x="561" y="222"/>
                  </a:lnTo>
                  <a:lnTo>
                    <a:pt x="525" y="219"/>
                  </a:lnTo>
                  <a:lnTo>
                    <a:pt x="507" y="219"/>
                  </a:lnTo>
                  <a:lnTo>
                    <a:pt x="488" y="219"/>
                  </a:lnTo>
                  <a:lnTo>
                    <a:pt x="470" y="221"/>
                  </a:lnTo>
                  <a:lnTo>
                    <a:pt x="451" y="222"/>
                  </a:lnTo>
                  <a:lnTo>
                    <a:pt x="432" y="225"/>
                  </a:lnTo>
                  <a:lnTo>
                    <a:pt x="414" y="228"/>
                  </a:lnTo>
                  <a:lnTo>
                    <a:pt x="395" y="233"/>
                  </a:lnTo>
                  <a:lnTo>
                    <a:pt x="376" y="238"/>
                  </a:lnTo>
                  <a:lnTo>
                    <a:pt x="357" y="244"/>
                  </a:lnTo>
                  <a:lnTo>
                    <a:pt x="339" y="250"/>
                  </a:lnTo>
                  <a:lnTo>
                    <a:pt x="319" y="257"/>
                  </a:lnTo>
                  <a:lnTo>
                    <a:pt x="300" y="265"/>
                  </a:lnTo>
                  <a:lnTo>
                    <a:pt x="208" y="68"/>
                  </a:lnTo>
                  <a:lnTo>
                    <a:pt x="208" y="68"/>
                  </a:lnTo>
                  <a:close/>
                </a:path>
              </a:pathLst>
            </a:custGeom>
            <a:solidFill>
              <a:srgbClr val="404244"/>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grpSp>
      <p:grpSp>
        <p:nvGrpSpPr>
          <p:cNvPr id="114" name="组合 113"/>
          <p:cNvGrpSpPr/>
          <p:nvPr>
            <p:custDataLst>
              <p:tags r:id="rId12"/>
            </p:custDataLst>
          </p:nvPr>
        </p:nvGrpSpPr>
        <p:grpSpPr>
          <a:xfrm>
            <a:off x="7420542" y="3290989"/>
            <a:ext cx="1093600" cy="1014297"/>
            <a:chOff x="7762875" y="2328863"/>
            <a:chExt cx="1601788" cy="1600200"/>
          </a:xfrm>
        </p:grpSpPr>
        <p:sp>
          <p:nvSpPr>
            <p:cNvPr id="115" name="Freeform 16"/>
            <p:cNvSpPr/>
            <p:nvPr>
              <p:custDataLst>
                <p:tags r:id="rId13"/>
              </p:custDataLst>
            </p:nvPr>
          </p:nvSpPr>
          <p:spPr bwMode="auto">
            <a:xfrm>
              <a:off x="7762875" y="2328863"/>
              <a:ext cx="1600200" cy="1600200"/>
            </a:xfrm>
            <a:custGeom>
              <a:avLst/>
              <a:gdLst>
                <a:gd name="T0" fmla="*/ 1992 w 2016"/>
                <a:gd name="T1" fmla="*/ 1233 h 2017"/>
                <a:gd name="T2" fmla="*/ 1914 w 2016"/>
                <a:gd name="T3" fmla="*/ 1455 h 2017"/>
                <a:gd name="T4" fmla="*/ 1788 w 2016"/>
                <a:gd name="T5" fmla="*/ 1648 h 2017"/>
                <a:gd name="T6" fmla="*/ 1623 w 2016"/>
                <a:gd name="T7" fmla="*/ 1808 h 2017"/>
                <a:gd name="T8" fmla="*/ 1424 w 2016"/>
                <a:gd name="T9" fmla="*/ 1927 h 2017"/>
                <a:gd name="T10" fmla="*/ 1201 w 2016"/>
                <a:gd name="T11" fmla="*/ 1998 h 2017"/>
                <a:gd name="T12" fmla="*/ 1009 w 2016"/>
                <a:gd name="T13" fmla="*/ 2017 h 2017"/>
                <a:gd name="T14" fmla="*/ 757 w 2016"/>
                <a:gd name="T15" fmla="*/ 1985 h 2017"/>
                <a:gd name="T16" fmla="*/ 528 w 2016"/>
                <a:gd name="T17" fmla="*/ 1894 h 2017"/>
                <a:gd name="T18" fmla="*/ 330 w 2016"/>
                <a:gd name="T19" fmla="*/ 1754 h 2017"/>
                <a:gd name="T20" fmla="*/ 172 w 2016"/>
                <a:gd name="T21" fmla="*/ 1571 h 2017"/>
                <a:gd name="T22" fmla="*/ 61 w 2016"/>
                <a:gd name="T23" fmla="*/ 1354 h 2017"/>
                <a:gd name="T24" fmla="*/ 6 w 2016"/>
                <a:gd name="T25" fmla="*/ 1111 h 2017"/>
                <a:gd name="T26" fmla="*/ 3 w 2016"/>
                <a:gd name="T27" fmla="*/ 917 h 2017"/>
                <a:gd name="T28" fmla="*/ 43 w 2016"/>
                <a:gd name="T29" fmla="*/ 705 h 2017"/>
                <a:gd name="T30" fmla="*/ 121 w 2016"/>
                <a:gd name="T31" fmla="*/ 518 h 2017"/>
                <a:gd name="T32" fmla="*/ 232 w 2016"/>
                <a:gd name="T33" fmla="*/ 357 h 2017"/>
                <a:gd name="T34" fmla="*/ 370 w 2016"/>
                <a:gd name="T35" fmla="*/ 225 h 2017"/>
                <a:gd name="T36" fmla="*/ 530 w 2016"/>
                <a:gd name="T37" fmla="*/ 121 h 2017"/>
                <a:gd name="T38" fmla="*/ 706 w 2016"/>
                <a:gd name="T39" fmla="*/ 48 h 2017"/>
                <a:gd name="T40" fmla="*/ 892 w 2016"/>
                <a:gd name="T41" fmla="*/ 7 h 2017"/>
                <a:gd name="T42" fmla="*/ 1083 w 2016"/>
                <a:gd name="T43" fmla="*/ 2 h 2017"/>
                <a:gd name="T44" fmla="*/ 1273 w 2016"/>
                <a:gd name="T45" fmla="*/ 31 h 2017"/>
                <a:gd name="T46" fmla="*/ 1456 w 2016"/>
                <a:gd name="T47" fmla="*/ 99 h 2017"/>
                <a:gd name="T48" fmla="*/ 1627 w 2016"/>
                <a:gd name="T49" fmla="*/ 206 h 2017"/>
                <a:gd name="T50" fmla="*/ 1779 w 2016"/>
                <a:gd name="T51" fmla="*/ 355 h 2017"/>
                <a:gd name="T52" fmla="*/ 1634 w 2016"/>
                <a:gd name="T53" fmla="*/ 522 h 2017"/>
                <a:gd name="T54" fmla="*/ 1519 w 2016"/>
                <a:gd name="T55" fmla="*/ 400 h 2017"/>
                <a:gd name="T56" fmla="*/ 1387 w 2016"/>
                <a:gd name="T57" fmla="*/ 310 h 2017"/>
                <a:gd name="T58" fmla="*/ 1245 w 2016"/>
                <a:gd name="T59" fmla="*/ 251 h 2017"/>
                <a:gd name="T60" fmla="*/ 1097 w 2016"/>
                <a:gd name="T61" fmla="*/ 221 h 2017"/>
                <a:gd name="T62" fmla="*/ 947 w 2016"/>
                <a:gd name="T63" fmla="*/ 220 h 2017"/>
                <a:gd name="T64" fmla="*/ 800 w 2016"/>
                <a:gd name="T65" fmla="*/ 247 h 2017"/>
                <a:gd name="T66" fmla="*/ 661 w 2016"/>
                <a:gd name="T67" fmla="*/ 299 h 2017"/>
                <a:gd name="T68" fmla="*/ 533 w 2016"/>
                <a:gd name="T69" fmla="*/ 375 h 2017"/>
                <a:gd name="T70" fmla="*/ 420 w 2016"/>
                <a:gd name="T71" fmla="*/ 476 h 2017"/>
                <a:gd name="T72" fmla="*/ 328 w 2016"/>
                <a:gd name="T73" fmla="*/ 597 h 2017"/>
                <a:gd name="T74" fmla="*/ 261 w 2016"/>
                <a:gd name="T75" fmla="*/ 740 h 2017"/>
                <a:gd name="T76" fmla="*/ 225 w 2016"/>
                <a:gd name="T77" fmla="*/ 901 h 2017"/>
                <a:gd name="T78" fmla="*/ 219 w 2016"/>
                <a:gd name="T79" fmla="*/ 1048 h 2017"/>
                <a:gd name="T80" fmla="*/ 254 w 2016"/>
                <a:gd name="T81" fmla="*/ 1243 h 2017"/>
                <a:gd name="T82" fmla="*/ 333 w 2016"/>
                <a:gd name="T83" fmla="*/ 1417 h 2017"/>
                <a:gd name="T84" fmla="*/ 450 w 2016"/>
                <a:gd name="T85" fmla="*/ 1566 h 2017"/>
                <a:gd name="T86" fmla="*/ 599 w 2016"/>
                <a:gd name="T87" fmla="*/ 1683 h 2017"/>
                <a:gd name="T88" fmla="*/ 774 w 2016"/>
                <a:gd name="T89" fmla="*/ 1762 h 2017"/>
                <a:gd name="T90" fmla="*/ 969 w 2016"/>
                <a:gd name="T91" fmla="*/ 1797 h 2017"/>
                <a:gd name="T92" fmla="*/ 1123 w 2016"/>
                <a:gd name="T93" fmla="*/ 1790 h 2017"/>
                <a:gd name="T94" fmla="*/ 1302 w 2016"/>
                <a:gd name="T95" fmla="*/ 1743 h 2017"/>
                <a:gd name="T96" fmla="*/ 1461 w 2016"/>
                <a:gd name="T97" fmla="*/ 1657 h 2017"/>
                <a:gd name="T98" fmla="*/ 1596 w 2016"/>
                <a:gd name="T99" fmla="*/ 1538 h 2017"/>
                <a:gd name="T100" fmla="*/ 1702 w 2016"/>
                <a:gd name="T101" fmla="*/ 1390 h 2017"/>
                <a:gd name="T102" fmla="*/ 1771 w 2016"/>
                <a:gd name="T103" fmla="*/ 1221 h 2017"/>
                <a:gd name="T104" fmla="*/ 2016 w 2016"/>
                <a:gd name="T105" fmla="*/ 1089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6" h="2017">
                  <a:moveTo>
                    <a:pt x="2016" y="1089"/>
                  </a:moveTo>
                  <a:lnTo>
                    <a:pt x="2016" y="1089"/>
                  </a:lnTo>
                  <a:lnTo>
                    <a:pt x="2009" y="1137"/>
                  </a:lnTo>
                  <a:lnTo>
                    <a:pt x="2002" y="1186"/>
                  </a:lnTo>
                  <a:lnTo>
                    <a:pt x="1992" y="1233"/>
                  </a:lnTo>
                  <a:lnTo>
                    <a:pt x="1982" y="1279"/>
                  </a:lnTo>
                  <a:lnTo>
                    <a:pt x="1967" y="1325"/>
                  </a:lnTo>
                  <a:lnTo>
                    <a:pt x="1951" y="1369"/>
                  </a:lnTo>
                  <a:lnTo>
                    <a:pt x="1933" y="1412"/>
                  </a:lnTo>
                  <a:lnTo>
                    <a:pt x="1914" y="1455"/>
                  </a:lnTo>
                  <a:lnTo>
                    <a:pt x="1892" y="1496"/>
                  </a:lnTo>
                  <a:lnTo>
                    <a:pt x="1869" y="1536"/>
                  </a:lnTo>
                  <a:lnTo>
                    <a:pt x="1843" y="1574"/>
                  </a:lnTo>
                  <a:lnTo>
                    <a:pt x="1817" y="1612"/>
                  </a:lnTo>
                  <a:lnTo>
                    <a:pt x="1788" y="1648"/>
                  </a:lnTo>
                  <a:lnTo>
                    <a:pt x="1757" y="1683"/>
                  </a:lnTo>
                  <a:lnTo>
                    <a:pt x="1726" y="1717"/>
                  </a:lnTo>
                  <a:lnTo>
                    <a:pt x="1693" y="1749"/>
                  </a:lnTo>
                  <a:lnTo>
                    <a:pt x="1658" y="1779"/>
                  </a:lnTo>
                  <a:lnTo>
                    <a:pt x="1623" y="1808"/>
                  </a:lnTo>
                  <a:lnTo>
                    <a:pt x="1585" y="1835"/>
                  </a:lnTo>
                  <a:lnTo>
                    <a:pt x="1547" y="1860"/>
                  </a:lnTo>
                  <a:lnTo>
                    <a:pt x="1508" y="1885"/>
                  </a:lnTo>
                  <a:lnTo>
                    <a:pt x="1467" y="1906"/>
                  </a:lnTo>
                  <a:lnTo>
                    <a:pt x="1424" y="1927"/>
                  </a:lnTo>
                  <a:lnTo>
                    <a:pt x="1382" y="1945"/>
                  </a:lnTo>
                  <a:lnTo>
                    <a:pt x="1338" y="1961"/>
                  </a:lnTo>
                  <a:lnTo>
                    <a:pt x="1293" y="1975"/>
                  </a:lnTo>
                  <a:lnTo>
                    <a:pt x="1247" y="1988"/>
                  </a:lnTo>
                  <a:lnTo>
                    <a:pt x="1201" y="1998"/>
                  </a:lnTo>
                  <a:lnTo>
                    <a:pt x="1154" y="2006"/>
                  </a:lnTo>
                  <a:lnTo>
                    <a:pt x="1107" y="2012"/>
                  </a:lnTo>
                  <a:lnTo>
                    <a:pt x="1058" y="2015"/>
                  </a:lnTo>
                  <a:lnTo>
                    <a:pt x="1009" y="2017"/>
                  </a:lnTo>
                  <a:lnTo>
                    <a:pt x="1009" y="2017"/>
                  </a:lnTo>
                  <a:lnTo>
                    <a:pt x="957" y="2015"/>
                  </a:lnTo>
                  <a:lnTo>
                    <a:pt x="906" y="2011"/>
                  </a:lnTo>
                  <a:lnTo>
                    <a:pt x="855" y="2004"/>
                  </a:lnTo>
                  <a:lnTo>
                    <a:pt x="805" y="1996"/>
                  </a:lnTo>
                  <a:lnTo>
                    <a:pt x="757" y="1985"/>
                  </a:lnTo>
                  <a:lnTo>
                    <a:pt x="710" y="1971"/>
                  </a:lnTo>
                  <a:lnTo>
                    <a:pt x="662" y="1955"/>
                  </a:lnTo>
                  <a:lnTo>
                    <a:pt x="616" y="1937"/>
                  </a:lnTo>
                  <a:lnTo>
                    <a:pt x="571" y="1917"/>
                  </a:lnTo>
                  <a:lnTo>
                    <a:pt x="528" y="1894"/>
                  </a:lnTo>
                  <a:lnTo>
                    <a:pt x="485" y="1870"/>
                  </a:lnTo>
                  <a:lnTo>
                    <a:pt x="445" y="1845"/>
                  </a:lnTo>
                  <a:lnTo>
                    <a:pt x="405" y="1816"/>
                  </a:lnTo>
                  <a:lnTo>
                    <a:pt x="367" y="1786"/>
                  </a:lnTo>
                  <a:lnTo>
                    <a:pt x="330" y="1754"/>
                  </a:lnTo>
                  <a:lnTo>
                    <a:pt x="295" y="1721"/>
                  </a:lnTo>
                  <a:lnTo>
                    <a:pt x="262" y="1686"/>
                  </a:lnTo>
                  <a:lnTo>
                    <a:pt x="230" y="1650"/>
                  </a:lnTo>
                  <a:lnTo>
                    <a:pt x="201" y="1611"/>
                  </a:lnTo>
                  <a:lnTo>
                    <a:pt x="172" y="1571"/>
                  </a:lnTo>
                  <a:lnTo>
                    <a:pt x="146" y="1531"/>
                  </a:lnTo>
                  <a:lnTo>
                    <a:pt x="122" y="1488"/>
                  </a:lnTo>
                  <a:lnTo>
                    <a:pt x="99" y="1445"/>
                  </a:lnTo>
                  <a:lnTo>
                    <a:pt x="80" y="1400"/>
                  </a:lnTo>
                  <a:lnTo>
                    <a:pt x="61" y="1354"/>
                  </a:lnTo>
                  <a:lnTo>
                    <a:pt x="46" y="1307"/>
                  </a:lnTo>
                  <a:lnTo>
                    <a:pt x="31" y="1260"/>
                  </a:lnTo>
                  <a:lnTo>
                    <a:pt x="20" y="1211"/>
                  </a:lnTo>
                  <a:lnTo>
                    <a:pt x="12" y="1161"/>
                  </a:lnTo>
                  <a:lnTo>
                    <a:pt x="6" y="1111"/>
                  </a:lnTo>
                  <a:lnTo>
                    <a:pt x="1" y="1060"/>
                  </a:lnTo>
                  <a:lnTo>
                    <a:pt x="0" y="1008"/>
                  </a:lnTo>
                  <a:lnTo>
                    <a:pt x="0" y="1008"/>
                  </a:lnTo>
                  <a:lnTo>
                    <a:pt x="1" y="962"/>
                  </a:lnTo>
                  <a:lnTo>
                    <a:pt x="3" y="917"/>
                  </a:lnTo>
                  <a:lnTo>
                    <a:pt x="8" y="872"/>
                  </a:lnTo>
                  <a:lnTo>
                    <a:pt x="14" y="830"/>
                  </a:lnTo>
                  <a:lnTo>
                    <a:pt x="23" y="787"/>
                  </a:lnTo>
                  <a:lnTo>
                    <a:pt x="32" y="746"/>
                  </a:lnTo>
                  <a:lnTo>
                    <a:pt x="43" y="705"/>
                  </a:lnTo>
                  <a:lnTo>
                    <a:pt x="55" y="666"/>
                  </a:lnTo>
                  <a:lnTo>
                    <a:pt x="70" y="627"/>
                  </a:lnTo>
                  <a:lnTo>
                    <a:pt x="86" y="590"/>
                  </a:lnTo>
                  <a:lnTo>
                    <a:pt x="103" y="553"/>
                  </a:lnTo>
                  <a:lnTo>
                    <a:pt x="121" y="518"/>
                  </a:lnTo>
                  <a:lnTo>
                    <a:pt x="140" y="484"/>
                  </a:lnTo>
                  <a:lnTo>
                    <a:pt x="162" y="450"/>
                  </a:lnTo>
                  <a:lnTo>
                    <a:pt x="184" y="419"/>
                  </a:lnTo>
                  <a:lnTo>
                    <a:pt x="208" y="387"/>
                  </a:lnTo>
                  <a:lnTo>
                    <a:pt x="232" y="357"/>
                  </a:lnTo>
                  <a:lnTo>
                    <a:pt x="258" y="329"/>
                  </a:lnTo>
                  <a:lnTo>
                    <a:pt x="284" y="301"/>
                  </a:lnTo>
                  <a:lnTo>
                    <a:pt x="312" y="275"/>
                  </a:lnTo>
                  <a:lnTo>
                    <a:pt x="341" y="249"/>
                  </a:lnTo>
                  <a:lnTo>
                    <a:pt x="370" y="225"/>
                  </a:lnTo>
                  <a:lnTo>
                    <a:pt x="401" y="201"/>
                  </a:lnTo>
                  <a:lnTo>
                    <a:pt x="432" y="179"/>
                  </a:lnTo>
                  <a:lnTo>
                    <a:pt x="464" y="159"/>
                  </a:lnTo>
                  <a:lnTo>
                    <a:pt x="496" y="139"/>
                  </a:lnTo>
                  <a:lnTo>
                    <a:pt x="530" y="121"/>
                  </a:lnTo>
                  <a:lnTo>
                    <a:pt x="564" y="104"/>
                  </a:lnTo>
                  <a:lnTo>
                    <a:pt x="599" y="88"/>
                  </a:lnTo>
                  <a:lnTo>
                    <a:pt x="634" y="74"/>
                  </a:lnTo>
                  <a:lnTo>
                    <a:pt x="670" y="60"/>
                  </a:lnTo>
                  <a:lnTo>
                    <a:pt x="706" y="48"/>
                  </a:lnTo>
                  <a:lnTo>
                    <a:pt x="742" y="37"/>
                  </a:lnTo>
                  <a:lnTo>
                    <a:pt x="780" y="28"/>
                  </a:lnTo>
                  <a:lnTo>
                    <a:pt x="817" y="19"/>
                  </a:lnTo>
                  <a:lnTo>
                    <a:pt x="855" y="13"/>
                  </a:lnTo>
                  <a:lnTo>
                    <a:pt x="892" y="7"/>
                  </a:lnTo>
                  <a:lnTo>
                    <a:pt x="930" y="3"/>
                  </a:lnTo>
                  <a:lnTo>
                    <a:pt x="969" y="1"/>
                  </a:lnTo>
                  <a:lnTo>
                    <a:pt x="1006" y="0"/>
                  </a:lnTo>
                  <a:lnTo>
                    <a:pt x="1045" y="0"/>
                  </a:lnTo>
                  <a:lnTo>
                    <a:pt x="1083" y="2"/>
                  </a:lnTo>
                  <a:lnTo>
                    <a:pt x="1121" y="5"/>
                  </a:lnTo>
                  <a:lnTo>
                    <a:pt x="1159" y="10"/>
                  </a:lnTo>
                  <a:lnTo>
                    <a:pt x="1198" y="16"/>
                  </a:lnTo>
                  <a:lnTo>
                    <a:pt x="1235" y="23"/>
                  </a:lnTo>
                  <a:lnTo>
                    <a:pt x="1273" y="31"/>
                  </a:lnTo>
                  <a:lnTo>
                    <a:pt x="1310" y="42"/>
                  </a:lnTo>
                  <a:lnTo>
                    <a:pt x="1347" y="54"/>
                  </a:lnTo>
                  <a:lnTo>
                    <a:pt x="1384" y="68"/>
                  </a:lnTo>
                  <a:lnTo>
                    <a:pt x="1419" y="82"/>
                  </a:lnTo>
                  <a:lnTo>
                    <a:pt x="1456" y="99"/>
                  </a:lnTo>
                  <a:lnTo>
                    <a:pt x="1491" y="117"/>
                  </a:lnTo>
                  <a:lnTo>
                    <a:pt x="1526" y="138"/>
                  </a:lnTo>
                  <a:lnTo>
                    <a:pt x="1560" y="159"/>
                  </a:lnTo>
                  <a:lnTo>
                    <a:pt x="1594" y="182"/>
                  </a:lnTo>
                  <a:lnTo>
                    <a:pt x="1627" y="206"/>
                  </a:lnTo>
                  <a:lnTo>
                    <a:pt x="1658" y="232"/>
                  </a:lnTo>
                  <a:lnTo>
                    <a:pt x="1690" y="260"/>
                  </a:lnTo>
                  <a:lnTo>
                    <a:pt x="1720" y="291"/>
                  </a:lnTo>
                  <a:lnTo>
                    <a:pt x="1750" y="321"/>
                  </a:lnTo>
                  <a:lnTo>
                    <a:pt x="1779" y="355"/>
                  </a:lnTo>
                  <a:lnTo>
                    <a:pt x="1806" y="389"/>
                  </a:lnTo>
                  <a:lnTo>
                    <a:pt x="1834" y="425"/>
                  </a:lnTo>
                  <a:lnTo>
                    <a:pt x="1656" y="551"/>
                  </a:lnTo>
                  <a:lnTo>
                    <a:pt x="1656" y="551"/>
                  </a:lnTo>
                  <a:lnTo>
                    <a:pt x="1634" y="522"/>
                  </a:lnTo>
                  <a:lnTo>
                    <a:pt x="1612" y="495"/>
                  </a:lnTo>
                  <a:lnTo>
                    <a:pt x="1590" y="469"/>
                  </a:lnTo>
                  <a:lnTo>
                    <a:pt x="1567" y="444"/>
                  </a:lnTo>
                  <a:lnTo>
                    <a:pt x="1543" y="421"/>
                  </a:lnTo>
                  <a:lnTo>
                    <a:pt x="1519" y="400"/>
                  </a:lnTo>
                  <a:lnTo>
                    <a:pt x="1493" y="379"/>
                  </a:lnTo>
                  <a:lnTo>
                    <a:pt x="1468" y="360"/>
                  </a:lnTo>
                  <a:lnTo>
                    <a:pt x="1441" y="341"/>
                  </a:lnTo>
                  <a:lnTo>
                    <a:pt x="1415" y="324"/>
                  </a:lnTo>
                  <a:lnTo>
                    <a:pt x="1387" y="310"/>
                  </a:lnTo>
                  <a:lnTo>
                    <a:pt x="1359" y="295"/>
                  </a:lnTo>
                  <a:lnTo>
                    <a:pt x="1331" y="282"/>
                  </a:lnTo>
                  <a:lnTo>
                    <a:pt x="1303" y="270"/>
                  </a:lnTo>
                  <a:lnTo>
                    <a:pt x="1274" y="260"/>
                  </a:lnTo>
                  <a:lnTo>
                    <a:pt x="1245" y="251"/>
                  </a:lnTo>
                  <a:lnTo>
                    <a:pt x="1216" y="242"/>
                  </a:lnTo>
                  <a:lnTo>
                    <a:pt x="1187" y="235"/>
                  </a:lnTo>
                  <a:lnTo>
                    <a:pt x="1157" y="230"/>
                  </a:lnTo>
                  <a:lnTo>
                    <a:pt x="1127" y="225"/>
                  </a:lnTo>
                  <a:lnTo>
                    <a:pt x="1097" y="221"/>
                  </a:lnTo>
                  <a:lnTo>
                    <a:pt x="1067" y="219"/>
                  </a:lnTo>
                  <a:lnTo>
                    <a:pt x="1038" y="218"/>
                  </a:lnTo>
                  <a:lnTo>
                    <a:pt x="1008" y="218"/>
                  </a:lnTo>
                  <a:lnTo>
                    <a:pt x="977" y="218"/>
                  </a:lnTo>
                  <a:lnTo>
                    <a:pt x="947" y="220"/>
                  </a:lnTo>
                  <a:lnTo>
                    <a:pt x="918" y="224"/>
                  </a:lnTo>
                  <a:lnTo>
                    <a:pt x="888" y="228"/>
                  </a:lnTo>
                  <a:lnTo>
                    <a:pt x="859" y="234"/>
                  </a:lnTo>
                  <a:lnTo>
                    <a:pt x="829" y="240"/>
                  </a:lnTo>
                  <a:lnTo>
                    <a:pt x="800" y="247"/>
                  </a:lnTo>
                  <a:lnTo>
                    <a:pt x="771" y="255"/>
                  </a:lnTo>
                  <a:lnTo>
                    <a:pt x="743" y="265"/>
                  </a:lnTo>
                  <a:lnTo>
                    <a:pt x="716" y="275"/>
                  </a:lnTo>
                  <a:lnTo>
                    <a:pt x="688" y="287"/>
                  </a:lnTo>
                  <a:lnTo>
                    <a:pt x="661" y="299"/>
                  </a:lnTo>
                  <a:lnTo>
                    <a:pt x="634" y="312"/>
                  </a:lnTo>
                  <a:lnTo>
                    <a:pt x="608" y="327"/>
                  </a:lnTo>
                  <a:lnTo>
                    <a:pt x="582" y="341"/>
                  </a:lnTo>
                  <a:lnTo>
                    <a:pt x="557" y="358"/>
                  </a:lnTo>
                  <a:lnTo>
                    <a:pt x="533" y="375"/>
                  </a:lnTo>
                  <a:lnTo>
                    <a:pt x="508" y="393"/>
                  </a:lnTo>
                  <a:lnTo>
                    <a:pt x="485" y="413"/>
                  </a:lnTo>
                  <a:lnTo>
                    <a:pt x="462" y="432"/>
                  </a:lnTo>
                  <a:lnTo>
                    <a:pt x="441" y="454"/>
                  </a:lnTo>
                  <a:lnTo>
                    <a:pt x="420" y="476"/>
                  </a:lnTo>
                  <a:lnTo>
                    <a:pt x="401" y="498"/>
                  </a:lnTo>
                  <a:lnTo>
                    <a:pt x="381" y="522"/>
                  </a:lnTo>
                  <a:lnTo>
                    <a:pt x="362" y="546"/>
                  </a:lnTo>
                  <a:lnTo>
                    <a:pt x="345" y="572"/>
                  </a:lnTo>
                  <a:lnTo>
                    <a:pt x="328" y="597"/>
                  </a:lnTo>
                  <a:lnTo>
                    <a:pt x="313" y="624"/>
                  </a:lnTo>
                  <a:lnTo>
                    <a:pt x="299" y="651"/>
                  </a:lnTo>
                  <a:lnTo>
                    <a:pt x="285" y="681"/>
                  </a:lnTo>
                  <a:lnTo>
                    <a:pt x="273" y="710"/>
                  </a:lnTo>
                  <a:lnTo>
                    <a:pt x="261" y="740"/>
                  </a:lnTo>
                  <a:lnTo>
                    <a:pt x="252" y="770"/>
                  </a:lnTo>
                  <a:lnTo>
                    <a:pt x="243" y="802"/>
                  </a:lnTo>
                  <a:lnTo>
                    <a:pt x="236" y="834"/>
                  </a:lnTo>
                  <a:lnTo>
                    <a:pt x="230" y="867"/>
                  </a:lnTo>
                  <a:lnTo>
                    <a:pt x="225" y="901"/>
                  </a:lnTo>
                  <a:lnTo>
                    <a:pt x="221" y="936"/>
                  </a:lnTo>
                  <a:lnTo>
                    <a:pt x="219" y="971"/>
                  </a:lnTo>
                  <a:lnTo>
                    <a:pt x="218" y="1008"/>
                  </a:lnTo>
                  <a:lnTo>
                    <a:pt x="218" y="1008"/>
                  </a:lnTo>
                  <a:lnTo>
                    <a:pt x="219" y="1048"/>
                  </a:lnTo>
                  <a:lnTo>
                    <a:pt x="222" y="1088"/>
                  </a:lnTo>
                  <a:lnTo>
                    <a:pt x="227" y="1128"/>
                  </a:lnTo>
                  <a:lnTo>
                    <a:pt x="235" y="1166"/>
                  </a:lnTo>
                  <a:lnTo>
                    <a:pt x="243" y="1205"/>
                  </a:lnTo>
                  <a:lnTo>
                    <a:pt x="254" y="1243"/>
                  </a:lnTo>
                  <a:lnTo>
                    <a:pt x="266" y="1279"/>
                  </a:lnTo>
                  <a:lnTo>
                    <a:pt x="281" y="1315"/>
                  </a:lnTo>
                  <a:lnTo>
                    <a:pt x="296" y="1350"/>
                  </a:lnTo>
                  <a:lnTo>
                    <a:pt x="313" y="1384"/>
                  </a:lnTo>
                  <a:lnTo>
                    <a:pt x="333" y="1417"/>
                  </a:lnTo>
                  <a:lnTo>
                    <a:pt x="353" y="1450"/>
                  </a:lnTo>
                  <a:lnTo>
                    <a:pt x="375" y="1480"/>
                  </a:lnTo>
                  <a:lnTo>
                    <a:pt x="398" y="1510"/>
                  </a:lnTo>
                  <a:lnTo>
                    <a:pt x="424" y="1539"/>
                  </a:lnTo>
                  <a:lnTo>
                    <a:pt x="450" y="1566"/>
                  </a:lnTo>
                  <a:lnTo>
                    <a:pt x="477" y="1593"/>
                  </a:lnTo>
                  <a:lnTo>
                    <a:pt x="506" y="1618"/>
                  </a:lnTo>
                  <a:lnTo>
                    <a:pt x="536" y="1641"/>
                  </a:lnTo>
                  <a:lnTo>
                    <a:pt x="567" y="1663"/>
                  </a:lnTo>
                  <a:lnTo>
                    <a:pt x="599" y="1683"/>
                  </a:lnTo>
                  <a:lnTo>
                    <a:pt x="632" y="1703"/>
                  </a:lnTo>
                  <a:lnTo>
                    <a:pt x="666" y="1720"/>
                  </a:lnTo>
                  <a:lnTo>
                    <a:pt x="701" y="1736"/>
                  </a:lnTo>
                  <a:lnTo>
                    <a:pt x="737" y="1750"/>
                  </a:lnTo>
                  <a:lnTo>
                    <a:pt x="774" y="1762"/>
                  </a:lnTo>
                  <a:lnTo>
                    <a:pt x="811" y="1773"/>
                  </a:lnTo>
                  <a:lnTo>
                    <a:pt x="850" y="1782"/>
                  </a:lnTo>
                  <a:lnTo>
                    <a:pt x="889" y="1789"/>
                  </a:lnTo>
                  <a:lnTo>
                    <a:pt x="929" y="1794"/>
                  </a:lnTo>
                  <a:lnTo>
                    <a:pt x="969" y="1797"/>
                  </a:lnTo>
                  <a:lnTo>
                    <a:pt x="1009" y="1799"/>
                  </a:lnTo>
                  <a:lnTo>
                    <a:pt x="1009" y="1799"/>
                  </a:lnTo>
                  <a:lnTo>
                    <a:pt x="1048" y="1797"/>
                  </a:lnTo>
                  <a:lnTo>
                    <a:pt x="1085" y="1795"/>
                  </a:lnTo>
                  <a:lnTo>
                    <a:pt x="1123" y="1790"/>
                  </a:lnTo>
                  <a:lnTo>
                    <a:pt x="1160" y="1784"/>
                  </a:lnTo>
                  <a:lnTo>
                    <a:pt x="1197" y="1776"/>
                  </a:lnTo>
                  <a:lnTo>
                    <a:pt x="1232" y="1766"/>
                  </a:lnTo>
                  <a:lnTo>
                    <a:pt x="1267" y="1755"/>
                  </a:lnTo>
                  <a:lnTo>
                    <a:pt x="1302" y="1743"/>
                  </a:lnTo>
                  <a:lnTo>
                    <a:pt x="1335" y="1728"/>
                  </a:lnTo>
                  <a:lnTo>
                    <a:pt x="1367" y="1713"/>
                  </a:lnTo>
                  <a:lnTo>
                    <a:pt x="1400" y="1696"/>
                  </a:lnTo>
                  <a:lnTo>
                    <a:pt x="1430" y="1676"/>
                  </a:lnTo>
                  <a:lnTo>
                    <a:pt x="1461" y="1657"/>
                  </a:lnTo>
                  <a:lnTo>
                    <a:pt x="1490" y="1635"/>
                  </a:lnTo>
                  <a:lnTo>
                    <a:pt x="1519" y="1613"/>
                  </a:lnTo>
                  <a:lnTo>
                    <a:pt x="1545" y="1589"/>
                  </a:lnTo>
                  <a:lnTo>
                    <a:pt x="1571" y="1564"/>
                  </a:lnTo>
                  <a:lnTo>
                    <a:pt x="1596" y="1538"/>
                  </a:lnTo>
                  <a:lnTo>
                    <a:pt x="1619" y="1510"/>
                  </a:lnTo>
                  <a:lnTo>
                    <a:pt x="1642" y="1482"/>
                  </a:lnTo>
                  <a:lnTo>
                    <a:pt x="1663" y="1452"/>
                  </a:lnTo>
                  <a:lnTo>
                    <a:pt x="1684" y="1422"/>
                  </a:lnTo>
                  <a:lnTo>
                    <a:pt x="1702" y="1390"/>
                  </a:lnTo>
                  <a:lnTo>
                    <a:pt x="1719" y="1359"/>
                  </a:lnTo>
                  <a:lnTo>
                    <a:pt x="1734" y="1325"/>
                  </a:lnTo>
                  <a:lnTo>
                    <a:pt x="1748" y="1291"/>
                  </a:lnTo>
                  <a:lnTo>
                    <a:pt x="1760" y="1257"/>
                  </a:lnTo>
                  <a:lnTo>
                    <a:pt x="1771" y="1221"/>
                  </a:lnTo>
                  <a:lnTo>
                    <a:pt x="1780" y="1184"/>
                  </a:lnTo>
                  <a:lnTo>
                    <a:pt x="1788" y="1148"/>
                  </a:lnTo>
                  <a:lnTo>
                    <a:pt x="1794" y="1111"/>
                  </a:lnTo>
                  <a:lnTo>
                    <a:pt x="1797" y="1072"/>
                  </a:lnTo>
                  <a:lnTo>
                    <a:pt x="2016" y="1089"/>
                  </a:lnTo>
                  <a:lnTo>
                    <a:pt x="2016" y="1089"/>
                  </a:lnTo>
                  <a:close/>
                </a:path>
              </a:pathLst>
            </a:custGeom>
            <a:solidFill>
              <a:srgbClr val="8C5747"/>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16" name="Freeform 17"/>
            <p:cNvSpPr/>
            <p:nvPr>
              <p:custDataLst>
                <p:tags r:id="rId14"/>
              </p:custDataLst>
            </p:nvPr>
          </p:nvSpPr>
          <p:spPr bwMode="auto">
            <a:xfrm>
              <a:off x="9077325" y="2665413"/>
              <a:ext cx="287338" cy="527050"/>
            </a:xfrm>
            <a:custGeom>
              <a:avLst/>
              <a:gdLst>
                <a:gd name="T0" fmla="*/ 178 w 362"/>
                <a:gd name="T1" fmla="*/ 0 h 664"/>
                <a:gd name="T2" fmla="*/ 178 w 362"/>
                <a:gd name="T3" fmla="*/ 0 h 664"/>
                <a:gd name="T4" fmla="*/ 202 w 362"/>
                <a:gd name="T5" fmla="*/ 36 h 664"/>
                <a:gd name="T6" fmla="*/ 225 w 362"/>
                <a:gd name="T7" fmla="*/ 74 h 664"/>
                <a:gd name="T8" fmla="*/ 246 w 362"/>
                <a:gd name="T9" fmla="*/ 113 h 664"/>
                <a:gd name="T10" fmla="*/ 266 w 362"/>
                <a:gd name="T11" fmla="*/ 151 h 664"/>
                <a:gd name="T12" fmla="*/ 283 w 362"/>
                <a:gd name="T13" fmla="*/ 191 h 664"/>
                <a:gd name="T14" fmla="*/ 299 w 362"/>
                <a:gd name="T15" fmla="*/ 233 h 664"/>
                <a:gd name="T16" fmla="*/ 313 w 362"/>
                <a:gd name="T17" fmla="*/ 274 h 664"/>
                <a:gd name="T18" fmla="*/ 326 w 362"/>
                <a:gd name="T19" fmla="*/ 316 h 664"/>
                <a:gd name="T20" fmla="*/ 336 w 362"/>
                <a:gd name="T21" fmla="*/ 359 h 664"/>
                <a:gd name="T22" fmla="*/ 346 w 362"/>
                <a:gd name="T23" fmla="*/ 401 h 664"/>
                <a:gd name="T24" fmla="*/ 352 w 362"/>
                <a:gd name="T25" fmla="*/ 445 h 664"/>
                <a:gd name="T26" fmla="*/ 358 w 362"/>
                <a:gd name="T27" fmla="*/ 488 h 664"/>
                <a:gd name="T28" fmla="*/ 361 w 362"/>
                <a:gd name="T29" fmla="*/ 532 h 664"/>
                <a:gd name="T30" fmla="*/ 362 w 362"/>
                <a:gd name="T31" fmla="*/ 575 h 664"/>
                <a:gd name="T32" fmla="*/ 362 w 362"/>
                <a:gd name="T33" fmla="*/ 620 h 664"/>
                <a:gd name="T34" fmla="*/ 360 w 362"/>
                <a:gd name="T35" fmla="*/ 664 h 664"/>
                <a:gd name="T36" fmla="*/ 141 w 362"/>
                <a:gd name="T37" fmla="*/ 647 h 664"/>
                <a:gd name="T38" fmla="*/ 141 w 362"/>
                <a:gd name="T39" fmla="*/ 647 h 664"/>
                <a:gd name="T40" fmla="*/ 144 w 362"/>
                <a:gd name="T41" fmla="*/ 612 h 664"/>
                <a:gd name="T42" fmla="*/ 144 w 362"/>
                <a:gd name="T43" fmla="*/ 577 h 664"/>
                <a:gd name="T44" fmla="*/ 144 w 362"/>
                <a:gd name="T45" fmla="*/ 543 h 664"/>
                <a:gd name="T46" fmla="*/ 141 w 362"/>
                <a:gd name="T47" fmla="*/ 509 h 664"/>
                <a:gd name="T48" fmla="*/ 137 w 362"/>
                <a:gd name="T49" fmla="*/ 474 h 664"/>
                <a:gd name="T50" fmla="*/ 132 w 362"/>
                <a:gd name="T51" fmla="*/ 440 h 664"/>
                <a:gd name="T52" fmla="*/ 124 w 362"/>
                <a:gd name="T53" fmla="*/ 407 h 664"/>
                <a:gd name="T54" fmla="*/ 117 w 362"/>
                <a:gd name="T55" fmla="*/ 373 h 664"/>
                <a:gd name="T56" fmla="*/ 106 w 362"/>
                <a:gd name="T57" fmla="*/ 340 h 664"/>
                <a:gd name="T58" fmla="*/ 95 w 362"/>
                <a:gd name="T59" fmla="*/ 309 h 664"/>
                <a:gd name="T60" fmla="*/ 83 w 362"/>
                <a:gd name="T61" fmla="*/ 276 h 664"/>
                <a:gd name="T62" fmla="*/ 69 w 362"/>
                <a:gd name="T63" fmla="*/ 245 h 664"/>
                <a:gd name="T64" fmla="*/ 54 w 362"/>
                <a:gd name="T65" fmla="*/ 214 h 664"/>
                <a:gd name="T66" fmla="*/ 37 w 362"/>
                <a:gd name="T67" fmla="*/ 184 h 664"/>
                <a:gd name="T68" fmla="*/ 19 w 362"/>
                <a:gd name="T69" fmla="*/ 154 h 664"/>
                <a:gd name="T70" fmla="*/ 0 w 362"/>
                <a:gd name="T71" fmla="*/ 126 h 664"/>
                <a:gd name="T72" fmla="*/ 178 w 362"/>
                <a:gd name="T73" fmla="*/ 0 h 664"/>
                <a:gd name="T74" fmla="*/ 178 w 362"/>
                <a:gd name="T7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2" h="664">
                  <a:moveTo>
                    <a:pt x="178" y="0"/>
                  </a:moveTo>
                  <a:lnTo>
                    <a:pt x="178" y="0"/>
                  </a:lnTo>
                  <a:lnTo>
                    <a:pt x="202" y="36"/>
                  </a:lnTo>
                  <a:lnTo>
                    <a:pt x="225" y="74"/>
                  </a:lnTo>
                  <a:lnTo>
                    <a:pt x="246" y="113"/>
                  </a:lnTo>
                  <a:lnTo>
                    <a:pt x="266" y="151"/>
                  </a:lnTo>
                  <a:lnTo>
                    <a:pt x="283" y="191"/>
                  </a:lnTo>
                  <a:lnTo>
                    <a:pt x="299" y="233"/>
                  </a:lnTo>
                  <a:lnTo>
                    <a:pt x="313" y="274"/>
                  </a:lnTo>
                  <a:lnTo>
                    <a:pt x="326" y="316"/>
                  </a:lnTo>
                  <a:lnTo>
                    <a:pt x="336" y="359"/>
                  </a:lnTo>
                  <a:lnTo>
                    <a:pt x="346" y="401"/>
                  </a:lnTo>
                  <a:lnTo>
                    <a:pt x="352" y="445"/>
                  </a:lnTo>
                  <a:lnTo>
                    <a:pt x="358" y="488"/>
                  </a:lnTo>
                  <a:lnTo>
                    <a:pt x="361" y="532"/>
                  </a:lnTo>
                  <a:lnTo>
                    <a:pt x="362" y="575"/>
                  </a:lnTo>
                  <a:lnTo>
                    <a:pt x="362" y="620"/>
                  </a:lnTo>
                  <a:lnTo>
                    <a:pt x="360" y="664"/>
                  </a:lnTo>
                  <a:lnTo>
                    <a:pt x="141" y="647"/>
                  </a:lnTo>
                  <a:lnTo>
                    <a:pt x="141" y="647"/>
                  </a:lnTo>
                  <a:lnTo>
                    <a:pt x="144" y="612"/>
                  </a:lnTo>
                  <a:lnTo>
                    <a:pt x="144" y="577"/>
                  </a:lnTo>
                  <a:lnTo>
                    <a:pt x="144" y="543"/>
                  </a:lnTo>
                  <a:lnTo>
                    <a:pt x="141" y="509"/>
                  </a:lnTo>
                  <a:lnTo>
                    <a:pt x="137" y="474"/>
                  </a:lnTo>
                  <a:lnTo>
                    <a:pt x="132" y="440"/>
                  </a:lnTo>
                  <a:lnTo>
                    <a:pt x="124" y="407"/>
                  </a:lnTo>
                  <a:lnTo>
                    <a:pt x="117" y="373"/>
                  </a:lnTo>
                  <a:lnTo>
                    <a:pt x="106" y="340"/>
                  </a:lnTo>
                  <a:lnTo>
                    <a:pt x="95" y="309"/>
                  </a:lnTo>
                  <a:lnTo>
                    <a:pt x="83" y="276"/>
                  </a:lnTo>
                  <a:lnTo>
                    <a:pt x="69" y="245"/>
                  </a:lnTo>
                  <a:lnTo>
                    <a:pt x="54" y="214"/>
                  </a:lnTo>
                  <a:lnTo>
                    <a:pt x="37" y="184"/>
                  </a:lnTo>
                  <a:lnTo>
                    <a:pt x="19" y="154"/>
                  </a:lnTo>
                  <a:lnTo>
                    <a:pt x="0" y="126"/>
                  </a:lnTo>
                  <a:lnTo>
                    <a:pt x="178" y="0"/>
                  </a:lnTo>
                  <a:lnTo>
                    <a:pt x="178" y="0"/>
                  </a:lnTo>
                  <a:close/>
                </a:path>
              </a:pathLst>
            </a:custGeom>
            <a:solidFill>
              <a:srgbClr val="404244"/>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grpSp>
      <p:sp>
        <p:nvSpPr>
          <p:cNvPr id="117" name="Freeform 18"/>
          <p:cNvSpPr/>
          <p:nvPr>
            <p:custDataLst>
              <p:tags r:id="rId15"/>
            </p:custDataLst>
          </p:nvPr>
        </p:nvSpPr>
        <p:spPr bwMode="auto">
          <a:xfrm>
            <a:off x="2287976" y="4011050"/>
            <a:ext cx="469092" cy="435505"/>
          </a:xfrm>
          <a:custGeom>
            <a:avLst/>
            <a:gdLst>
              <a:gd name="T0" fmla="*/ 367 w 699"/>
              <a:gd name="T1" fmla="*/ 0 h 699"/>
              <a:gd name="T2" fmla="*/ 419 w 699"/>
              <a:gd name="T3" fmla="*/ 8 h 699"/>
              <a:gd name="T4" fmla="*/ 469 w 699"/>
              <a:gd name="T5" fmla="*/ 21 h 699"/>
              <a:gd name="T6" fmla="*/ 516 w 699"/>
              <a:gd name="T7" fmla="*/ 43 h 699"/>
              <a:gd name="T8" fmla="*/ 558 w 699"/>
              <a:gd name="T9" fmla="*/ 69 h 699"/>
              <a:gd name="T10" fmla="*/ 596 w 699"/>
              <a:gd name="T11" fmla="*/ 102 h 699"/>
              <a:gd name="T12" fmla="*/ 629 w 699"/>
              <a:gd name="T13" fmla="*/ 141 h 699"/>
              <a:gd name="T14" fmla="*/ 657 w 699"/>
              <a:gd name="T15" fmla="*/ 183 h 699"/>
              <a:gd name="T16" fmla="*/ 677 w 699"/>
              <a:gd name="T17" fmla="*/ 229 h 699"/>
              <a:gd name="T18" fmla="*/ 692 w 699"/>
              <a:gd name="T19" fmla="*/ 279 h 699"/>
              <a:gd name="T20" fmla="*/ 698 w 699"/>
              <a:gd name="T21" fmla="*/ 331 h 699"/>
              <a:gd name="T22" fmla="*/ 698 w 699"/>
              <a:gd name="T23" fmla="*/ 367 h 699"/>
              <a:gd name="T24" fmla="*/ 692 w 699"/>
              <a:gd name="T25" fmla="*/ 419 h 699"/>
              <a:gd name="T26" fmla="*/ 677 w 699"/>
              <a:gd name="T27" fmla="*/ 469 h 699"/>
              <a:gd name="T28" fmla="*/ 657 w 699"/>
              <a:gd name="T29" fmla="*/ 516 h 699"/>
              <a:gd name="T30" fmla="*/ 629 w 699"/>
              <a:gd name="T31" fmla="*/ 559 h 699"/>
              <a:gd name="T32" fmla="*/ 596 w 699"/>
              <a:gd name="T33" fmla="*/ 596 h 699"/>
              <a:gd name="T34" fmla="*/ 558 w 699"/>
              <a:gd name="T35" fmla="*/ 629 h 699"/>
              <a:gd name="T36" fmla="*/ 516 w 699"/>
              <a:gd name="T37" fmla="*/ 657 h 699"/>
              <a:gd name="T38" fmla="*/ 469 w 699"/>
              <a:gd name="T39" fmla="*/ 677 h 699"/>
              <a:gd name="T40" fmla="*/ 419 w 699"/>
              <a:gd name="T41" fmla="*/ 692 h 699"/>
              <a:gd name="T42" fmla="*/ 367 w 699"/>
              <a:gd name="T43" fmla="*/ 698 h 699"/>
              <a:gd name="T44" fmla="*/ 331 w 699"/>
              <a:gd name="T45" fmla="*/ 698 h 699"/>
              <a:gd name="T46" fmla="*/ 279 w 699"/>
              <a:gd name="T47" fmla="*/ 692 h 699"/>
              <a:gd name="T48" fmla="*/ 229 w 699"/>
              <a:gd name="T49" fmla="*/ 677 h 699"/>
              <a:gd name="T50" fmla="*/ 183 w 699"/>
              <a:gd name="T51" fmla="*/ 657 h 699"/>
              <a:gd name="T52" fmla="*/ 140 w 699"/>
              <a:gd name="T53" fmla="*/ 629 h 699"/>
              <a:gd name="T54" fmla="*/ 102 w 699"/>
              <a:gd name="T55" fmla="*/ 596 h 699"/>
              <a:gd name="T56" fmla="*/ 69 w 699"/>
              <a:gd name="T57" fmla="*/ 559 h 699"/>
              <a:gd name="T58" fmla="*/ 42 w 699"/>
              <a:gd name="T59" fmla="*/ 516 h 699"/>
              <a:gd name="T60" fmla="*/ 20 w 699"/>
              <a:gd name="T61" fmla="*/ 469 h 699"/>
              <a:gd name="T62" fmla="*/ 7 w 699"/>
              <a:gd name="T63" fmla="*/ 419 h 699"/>
              <a:gd name="T64" fmla="*/ 0 w 699"/>
              <a:gd name="T65" fmla="*/ 367 h 699"/>
              <a:gd name="T66" fmla="*/ 0 w 699"/>
              <a:gd name="T67" fmla="*/ 331 h 699"/>
              <a:gd name="T68" fmla="*/ 7 w 699"/>
              <a:gd name="T69" fmla="*/ 279 h 699"/>
              <a:gd name="T70" fmla="*/ 20 w 699"/>
              <a:gd name="T71" fmla="*/ 229 h 699"/>
              <a:gd name="T72" fmla="*/ 42 w 699"/>
              <a:gd name="T73" fmla="*/ 183 h 699"/>
              <a:gd name="T74" fmla="*/ 69 w 699"/>
              <a:gd name="T75" fmla="*/ 141 h 699"/>
              <a:gd name="T76" fmla="*/ 102 w 699"/>
              <a:gd name="T77" fmla="*/ 102 h 699"/>
              <a:gd name="T78" fmla="*/ 140 w 699"/>
              <a:gd name="T79" fmla="*/ 69 h 699"/>
              <a:gd name="T80" fmla="*/ 183 w 699"/>
              <a:gd name="T81" fmla="*/ 43 h 699"/>
              <a:gd name="T82" fmla="*/ 229 w 699"/>
              <a:gd name="T83" fmla="*/ 21 h 699"/>
              <a:gd name="T84" fmla="*/ 279 w 699"/>
              <a:gd name="T85" fmla="*/ 8 h 699"/>
              <a:gd name="T86" fmla="*/ 331 w 699"/>
              <a:gd name="T87" fmla="*/ 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9" h="699">
                <a:moveTo>
                  <a:pt x="349" y="0"/>
                </a:moveTo>
                <a:lnTo>
                  <a:pt x="349" y="0"/>
                </a:lnTo>
                <a:lnTo>
                  <a:pt x="367" y="0"/>
                </a:lnTo>
                <a:lnTo>
                  <a:pt x="385" y="2"/>
                </a:lnTo>
                <a:lnTo>
                  <a:pt x="402" y="4"/>
                </a:lnTo>
                <a:lnTo>
                  <a:pt x="419" y="8"/>
                </a:lnTo>
                <a:lnTo>
                  <a:pt x="436" y="11"/>
                </a:lnTo>
                <a:lnTo>
                  <a:pt x="453" y="16"/>
                </a:lnTo>
                <a:lnTo>
                  <a:pt x="469" y="21"/>
                </a:lnTo>
                <a:lnTo>
                  <a:pt x="486" y="27"/>
                </a:lnTo>
                <a:lnTo>
                  <a:pt x="500" y="34"/>
                </a:lnTo>
                <a:lnTo>
                  <a:pt x="516" y="43"/>
                </a:lnTo>
                <a:lnTo>
                  <a:pt x="531" y="50"/>
                </a:lnTo>
                <a:lnTo>
                  <a:pt x="545" y="60"/>
                </a:lnTo>
                <a:lnTo>
                  <a:pt x="558" y="69"/>
                </a:lnTo>
                <a:lnTo>
                  <a:pt x="572" y="80"/>
                </a:lnTo>
                <a:lnTo>
                  <a:pt x="584" y="91"/>
                </a:lnTo>
                <a:lnTo>
                  <a:pt x="596" y="102"/>
                </a:lnTo>
                <a:lnTo>
                  <a:pt x="608" y="114"/>
                </a:lnTo>
                <a:lnTo>
                  <a:pt x="619" y="127"/>
                </a:lnTo>
                <a:lnTo>
                  <a:pt x="629" y="141"/>
                </a:lnTo>
                <a:lnTo>
                  <a:pt x="638" y="154"/>
                </a:lnTo>
                <a:lnTo>
                  <a:pt x="648" y="169"/>
                </a:lnTo>
                <a:lnTo>
                  <a:pt x="657" y="183"/>
                </a:lnTo>
                <a:lnTo>
                  <a:pt x="664" y="198"/>
                </a:lnTo>
                <a:lnTo>
                  <a:pt x="671" y="213"/>
                </a:lnTo>
                <a:lnTo>
                  <a:pt x="677" y="229"/>
                </a:lnTo>
                <a:lnTo>
                  <a:pt x="683" y="245"/>
                </a:lnTo>
                <a:lnTo>
                  <a:pt x="688" y="262"/>
                </a:lnTo>
                <a:lnTo>
                  <a:pt x="692" y="279"/>
                </a:lnTo>
                <a:lnTo>
                  <a:pt x="694" y="296"/>
                </a:lnTo>
                <a:lnTo>
                  <a:pt x="696" y="314"/>
                </a:lnTo>
                <a:lnTo>
                  <a:pt x="698" y="331"/>
                </a:lnTo>
                <a:lnTo>
                  <a:pt x="699" y="349"/>
                </a:lnTo>
                <a:lnTo>
                  <a:pt x="699" y="349"/>
                </a:lnTo>
                <a:lnTo>
                  <a:pt x="698" y="367"/>
                </a:lnTo>
                <a:lnTo>
                  <a:pt x="696" y="385"/>
                </a:lnTo>
                <a:lnTo>
                  <a:pt x="694" y="402"/>
                </a:lnTo>
                <a:lnTo>
                  <a:pt x="692" y="419"/>
                </a:lnTo>
                <a:lnTo>
                  <a:pt x="688" y="436"/>
                </a:lnTo>
                <a:lnTo>
                  <a:pt x="683" y="453"/>
                </a:lnTo>
                <a:lnTo>
                  <a:pt x="677" y="469"/>
                </a:lnTo>
                <a:lnTo>
                  <a:pt x="671" y="485"/>
                </a:lnTo>
                <a:lnTo>
                  <a:pt x="664" y="501"/>
                </a:lnTo>
                <a:lnTo>
                  <a:pt x="657" y="516"/>
                </a:lnTo>
                <a:lnTo>
                  <a:pt x="648" y="531"/>
                </a:lnTo>
                <a:lnTo>
                  <a:pt x="638" y="544"/>
                </a:lnTo>
                <a:lnTo>
                  <a:pt x="629" y="559"/>
                </a:lnTo>
                <a:lnTo>
                  <a:pt x="619" y="572"/>
                </a:lnTo>
                <a:lnTo>
                  <a:pt x="608" y="584"/>
                </a:lnTo>
                <a:lnTo>
                  <a:pt x="596" y="596"/>
                </a:lnTo>
                <a:lnTo>
                  <a:pt x="584" y="608"/>
                </a:lnTo>
                <a:lnTo>
                  <a:pt x="572" y="619"/>
                </a:lnTo>
                <a:lnTo>
                  <a:pt x="558" y="629"/>
                </a:lnTo>
                <a:lnTo>
                  <a:pt x="545" y="639"/>
                </a:lnTo>
                <a:lnTo>
                  <a:pt x="531" y="648"/>
                </a:lnTo>
                <a:lnTo>
                  <a:pt x="516" y="657"/>
                </a:lnTo>
                <a:lnTo>
                  <a:pt x="500" y="664"/>
                </a:lnTo>
                <a:lnTo>
                  <a:pt x="486" y="671"/>
                </a:lnTo>
                <a:lnTo>
                  <a:pt x="469" y="677"/>
                </a:lnTo>
                <a:lnTo>
                  <a:pt x="453" y="683"/>
                </a:lnTo>
                <a:lnTo>
                  <a:pt x="436" y="687"/>
                </a:lnTo>
                <a:lnTo>
                  <a:pt x="419" y="692"/>
                </a:lnTo>
                <a:lnTo>
                  <a:pt x="402" y="694"/>
                </a:lnTo>
                <a:lnTo>
                  <a:pt x="385" y="697"/>
                </a:lnTo>
                <a:lnTo>
                  <a:pt x="367" y="698"/>
                </a:lnTo>
                <a:lnTo>
                  <a:pt x="349" y="699"/>
                </a:lnTo>
                <a:lnTo>
                  <a:pt x="349" y="699"/>
                </a:lnTo>
                <a:lnTo>
                  <a:pt x="331" y="698"/>
                </a:lnTo>
                <a:lnTo>
                  <a:pt x="314" y="697"/>
                </a:lnTo>
                <a:lnTo>
                  <a:pt x="295" y="694"/>
                </a:lnTo>
                <a:lnTo>
                  <a:pt x="279" y="692"/>
                </a:lnTo>
                <a:lnTo>
                  <a:pt x="262" y="687"/>
                </a:lnTo>
                <a:lnTo>
                  <a:pt x="246" y="683"/>
                </a:lnTo>
                <a:lnTo>
                  <a:pt x="229" y="677"/>
                </a:lnTo>
                <a:lnTo>
                  <a:pt x="213" y="671"/>
                </a:lnTo>
                <a:lnTo>
                  <a:pt x="197" y="664"/>
                </a:lnTo>
                <a:lnTo>
                  <a:pt x="183" y="657"/>
                </a:lnTo>
                <a:lnTo>
                  <a:pt x="168" y="648"/>
                </a:lnTo>
                <a:lnTo>
                  <a:pt x="154" y="639"/>
                </a:lnTo>
                <a:lnTo>
                  <a:pt x="140" y="629"/>
                </a:lnTo>
                <a:lnTo>
                  <a:pt x="127" y="619"/>
                </a:lnTo>
                <a:lnTo>
                  <a:pt x="114" y="608"/>
                </a:lnTo>
                <a:lnTo>
                  <a:pt x="102" y="596"/>
                </a:lnTo>
                <a:lnTo>
                  <a:pt x="91" y="584"/>
                </a:lnTo>
                <a:lnTo>
                  <a:pt x="80" y="572"/>
                </a:lnTo>
                <a:lnTo>
                  <a:pt x="69" y="559"/>
                </a:lnTo>
                <a:lnTo>
                  <a:pt x="59" y="544"/>
                </a:lnTo>
                <a:lnTo>
                  <a:pt x="51" y="531"/>
                </a:lnTo>
                <a:lnTo>
                  <a:pt x="42" y="516"/>
                </a:lnTo>
                <a:lnTo>
                  <a:pt x="34" y="501"/>
                </a:lnTo>
                <a:lnTo>
                  <a:pt x="28" y="485"/>
                </a:lnTo>
                <a:lnTo>
                  <a:pt x="20" y="469"/>
                </a:lnTo>
                <a:lnTo>
                  <a:pt x="16" y="453"/>
                </a:lnTo>
                <a:lnTo>
                  <a:pt x="11" y="436"/>
                </a:lnTo>
                <a:lnTo>
                  <a:pt x="7" y="419"/>
                </a:lnTo>
                <a:lnTo>
                  <a:pt x="4" y="402"/>
                </a:lnTo>
                <a:lnTo>
                  <a:pt x="1" y="385"/>
                </a:lnTo>
                <a:lnTo>
                  <a:pt x="0" y="367"/>
                </a:lnTo>
                <a:lnTo>
                  <a:pt x="0" y="349"/>
                </a:lnTo>
                <a:lnTo>
                  <a:pt x="0" y="349"/>
                </a:lnTo>
                <a:lnTo>
                  <a:pt x="0" y="331"/>
                </a:lnTo>
                <a:lnTo>
                  <a:pt x="1" y="314"/>
                </a:lnTo>
                <a:lnTo>
                  <a:pt x="4" y="296"/>
                </a:lnTo>
                <a:lnTo>
                  <a:pt x="7" y="279"/>
                </a:lnTo>
                <a:lnTo>
                  <a:pt x="11" y="262"/>
                </a:lnTo>
                <a:lnTo>
                  <a:pt x="16" y="245"/>
                </a:lnTo>
                <a:lnTo>
                  <a:pt x="20" y="229"/>
                </a:lnTo>
                <a:lnTo>
                  <a:pt x="28" y="213"/>
                </a:lnTo>
                <a:lnTo>
                  <a:pt x="34" y="198"/>
                </a:lnTo>
                <a:lnTo>
                  <a:pt x="42" y="183"/>
                </a:lnTo>
                <a:lnTo>
                  <a:pt x="51" y="169"/>
                </a:lnTo>
                <a:lnTo>
                  <a:pt x="59" y="154"/>
                </a:lnTo>
                <a:lnTo>
                  <a:pt x="69" y="141"/>
                </a:lnTo>
                <a:lnTo>
                  <a:pt x="80" y="127"/>
                </a:lnTo>
                <a:lnTo>
                  <a:pt x="91" y="114"/>
                </a:lnTo>
                <a:lnTo>
                  <a:pt x="102" y="102"/>
                </a:lnTo>
                <a:lnTo>
                  <a:pt x="114" y="91"/>
                </a:lnTo>
                <a:lnTo>
                  <a:pt x="127" y="80"/>
                </a:lnTo>
                <a:lnTo>
                  <a:pt x="140" y="69"/>
                </a:lnTo>
                <a:lnTo>
                  <a:pt x="154" y="60"/>
                </a:lnTo>
                <a:lnTo>
                  <a:pt x="168" y="50"/>
                </a:lnTo>
                <a:lnTo>
                  <a:pt x="183" y="43"/>
                </a:lnTo>
                <a:lnTo>
                  <a:pt x="197" y="34"/>
                </a:lnTo>
                <a:lnTo>
                  <a:pt x="213" y="27"/>
                </a:lnTo>
                <a:lnTo>
                  <a:pt x="229" y="21"/>
                </a:lnTo>
                <a:lnTo>
                  <a:pt x="246" y="16"/>
                </a:lnTo>
                <a:lnTo>
                  <a:pt x="262" y="11"/>
                </a:lnTo>
                <a:lnTo>
                  <a:pt x="279" y="8"/>
                </a:lnTo>
                <a:lnTo>
                  <a:pt x="295" y="4"/>
                </a:lnTo>
                <a:lnTo>
                  <a:pt x="314" y="2"/>
                </a:lnTo>
                <a:lnTo>
                  <a:pt x="331" y="0"/>
                </a:lnTo>
                <a:lnTo>
                  <a:pt x="349" y="0"/>
                </a:lnTo>
                <a:lnTo>
                  <a:pt x="349" y="0"/>
                </a:lnTo>
                <a:close/>
              </a:path>
            </a:pathLst>
          </a:custGeom>
          <a:solidFill>
            <a:srgbClr val="678089"/>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18" name="Freeform 20"/>
          <p:cNvSpPr/>
          <p:nvPr>
            <p:custDataLst>
              <p:tags r:id="rId16"/>
            </p:custDataLst>
          </p:nvPr>
        </p:nvSpPr>
        <p:spPr bwMode="auto">
          <a:xfrm>
            <a:off x="7641646" y="3494252"/>
            <a:ext cx="653559" cy="606768"/>
          </a:xfrm>
          <a:custGeom>
            <a:avLst/>
            <a:gdLst>
              <a:gd name="T0" fmla="*/ 633 w 1205"/>
              <a:gd name="T1" fmla="*/ 2 h 1206"/>
              <a:gd name="T2" fmla="*/ 724 w 1205"/>
              <a:gd name="T3" fmla="*/ 12 h 1206"/>
              <a:gd name="T4" fmla="*/ 809 w 1205"/>
              <a:gd name="T5" fmla="*/ 37 h 1206"/>
              <a:gd name="T6" fmla="*/ 889 w 1205"/>
              <a:gd name="T7" fmla="*/ 73 h 1206"/>
              <a:gd name="T8" fmla="*/ 963 w 1205"/>
              <a:gd name="T9" fmla="*/ 120 h 1206"/>
              <a:gd name="T10" fmla="*/ 1028 w 1205"/>
              <a:gd name="T11" fmla="*/ 177 h 1206"/>
              <a:gd name="T12" fmla="*/ 1085 w 1205"/>
              <a:gd name="T13" fmla="*/ 243 h 1206"/>
              <a:gd name="T14" fmla="*/ 1132 w 1205"/>
              <a:gd name="T15" fmla="*/ 317 h 1206"/>
              <a:gd name="T16" fmla="*/ 1169 w 1205"/>
              <a:gd name="T17" fmla="*/ 396 h 1206"/>
              <a:gd name="T18" fmla="*/ 1193 w 1205"/>
              <a:gd name="T19" fmla="*/ 481 h 1206"/>
              <a:gd name="T20" fmla="*/ 1204 w 1205"/>
              <a:gd name="T21" fmla="*/ 572 h 1206"/>
              <a:gd name="T22" fmla="*/ 1204 w 1205"/>
              <a:gd name="T23" fmla="*/ 634 h 1206"/>
              <a:gd name="T24" fmla="*/ 1193 w 1205"/>
              <a:gd name="T25" fmla="*/ 725 h 1206"/>
              <a:gd name="T26" fmla="*/ 1169 w 1205"/>
              <a:gd name="T27" fmla="*/ 811 h 1206"/>
              <a:gd name="T28" fmla="*/ 1132 w 1205"/>
              <a:gd name="T29" fmla="*/ 891 h 1206"/>
              <a:gd name="T30" fmla="*/ 1085 w 1205"/>
              <a:gd name="T31" fmla="*/ 963 h 1206"/>
              <a:gd name="T32" fmla="*/ 1028 w 1205"/>
              <a:gd name="T33" fmla="*/ 1029 h 1206"/>
              <a:gd name="T34" fmla="*/ 963 w 1205"/>
              <a:gd name="T35" fmla="*/ 1086 h 1206"/>
              <a:gd name="T36" fmla="*/ 889 w 1205"/>
              <a:gd name="T37" fmla="*/ 1133 h 1206"/>
              <a:gd name="T38" fmla="*/ 809 w 1205"/>
              <a:gd name="T39" fmla="*/ 1169 h 1206"/>
              <a:gd name="T40" fmla="*/ 724 w 1205"/>
              <a:gd name="T41" fmla="*/ 1193 h 1206"/>
              <a:gd name="T42" fmla="*/ 633 w 1205"/>
              <a:gd name="T43" fmla="*/ 1204 h 1206"/>
              <a:gd name="T44" fmla="*/ 571 w 1205"/>
              <a:gd name="T45" fmla="*/ 1204 h 1206"/>
              <a:gd name="T46" fmla="*/ 481 w 1205"/>
              <a:gd name="T47" fmla="*/ 1193 h 1206"/>
              <a:gd name="T48" fmla="*/ 395 w 1205"/>
              <a:gd name="T49" fmla="*/ 1169 h 1206"/>
              <a:gd name="T50" fmla="*/ 315 w 1205"/>
              <a:gd name="T51" fmla="*/ 1133 h 1206"/>
              <a:gd name="T52" fmla="*/ 242 w 1205"/>
              <a:gd name="T53" fmla="*/ 1086 h 1206"/>
              <a:gd name="T54" fmla="*/ 177 w 1205"/>
              <a:gd name="T55" fmla="*/ 1029 h 1206"/>
              <a:gd name="T56" fmla="*/ 120 w 1205"/>
              <a:gd name="T57" fmla="*/ 963 h 1206"/>
              <a:gd name="T58" fmla="*/ 72 w 1205"/>
              <a:gd name="T59" fmla="*/ 891 h 1206"/>
              <a:gd name="T60" fmla="*/ 36 w 1205"/>
              <a:gd name="T61" fmla="*/ 811 h 1206"/>
              <a:gd name="T62" fmla="*/ 12 w 1205"/>
              <a:gd name="T63" fmla="*/ 725 h 1206"/>
              <a:gd name="T64" fmla="*/ 1 w 1205"/>
              <a:gd name="T65" fmla="*/ 634 h 1206"/>
              <a:gd name="T66" fmla="*/ 1 w 1205"/>
              <a:gd name="T67" fmla="*/ 572 h 1206"/>
              <a:gd name="T68" fmla="*/ 12 w 1205"/>
              <a:gd name="T69" fmla="*/ 481 h 1206"/>
              <a:gd name="T70" fmla="*/ 36 w 1205"/>
              <a:gd name="T71" fmla="*/ 396 h 1206"/>
              <a:gd name="T72" fmla="*/ 72 w 1205"/>
              <a:gd name="T73" fmla="*/ 317 h 1206"/>
              <a:gd name="T74" fmla="*/ 120 w 1205"/>
              <a:gd name="T75" fmla="*/ 243 h 1206"/>
              <a:gd name="T76" fmla="*/ 177 w 1205"/>
              <a:gd name="T77" fmla="*/ 177 h 1206"/>
              <a:gd name="T78" fmla="*/ 242 w 1205"/>
              <a:gd name="T79" fmla="*/ 120 h 1206"/>
              <a:gd name="T80" fmla="*/ 315 w 1205"/>
              <a:gd name="T81" fmla="*/ 73 h 1206"/>
              <a:gd name="T82" fmla="*/ 395 w 1205"/>
              <a:gd name="T83" fmla="*/ 37 h 1206"/>
              <a:gd name="T84" fmla="*/ 481 w 1205"/>
              <a:gd name="T85" fmla="*/ 12 h 1206"/>
              <a:gd name="T86" fmla="*/ 571 w 1205"/>
              <a:gd name="T87" fmla="*/ 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5" h="1206">
                <a:moveTo>
                  <a:pt x="602" y="0"/>
                </a:moveTo>
                <a:lnTo>
                  <a:pt x="602" y="0"/>
                </a:lnTo>
                <a:lnTo>
                  <a:pt x="633" y="2"/>
                </a:lnTo>
                <a:lnTo>
                  <a:pt x="664" y="4"/>
                </a:lnTo>
                <a:lnTo>
                  <a:pt x="694" y="8"/>
                </a:lnTo>
                <a:lnTo>
                  <a:pt x="724" y="12"/>
                </a:lnTo>
                <a:lnTo>
                  <a:pt x="753" y="20"/>
                </a:lnTo>
                <a:lnTo>
                  <a:pt x="781" y="28"/>
                </a:lnTo>
                <a:lnTo>
                  <a:pt x="809" y="37"/>
                </a:lnTo>
                <a:lnTo>
                  <a:pt x="837" y="48"/>
                </a:lnTo>
                <a:lnTo>
                  <a:pt x="863" y="60"/>
                </a:lnTo>
                <a:lnTo>
                  <a:pt x="889" y="73"/>
                </a:lnTo>
                <a:lnTo>
                  <a:pt x="914" y="88"/>
                </a:lnTo>
                <a:lnTo>
                  <a:pt x="939" y="103"/>
                </a:lnTo>
                <a:lnTo>
                  <a:pt x="963" y="120"/>
                </a:lnTo>
                <a:lnTo>
                  <a:pt x="986" y="138"/>
                </a:lnTo>
                <a:lnTo>
                  <a:pt x="1008" y="157"/>
                </a:lnTo>
                <a:lnTo>
                  <a:pt x="1028" y="177"/>
                </a:lnTo>
                <a:lnTo>
                  <a:pt x="1049" y="198"/>
                </a:lnTo>
                <a:lnTo>
                  <a:pt x="1067" y="220"/>
                </a:lnTo>
                <a:lnTo>
                  <a:pt x="1085" y="243"/>
                </a:lnTo>
                <a:lnTo>
                  <a:pt x="1102" y="267"/>
                </a:lnTo>
                <a:lnTo>
                  <a:pt x="1118" y="291"/>
                </a:lnTo>
                <a:lnTo>
                  <a:pt x="1132" y="317"/>
                </a:lnTo>
                <a:lnTo>
                  <a:pt x="1146" y="342"/>
                </a:lnTo>
                <a:lnTo>
                  <a:pt x="1158" y="369"/>
                </a:lnTo>
                <a:lnTo>
                  <a:pt x="1169" y="396"/>
                </a:lnTo>
                <a:lnTo>
                  <a:pt x="1177" y="424"/>
                </a:lnTo>
                <a:lnTo>
                  <a:pt x="1186" y="452"/>
                </a:lnTo>
                <a:lnTo>
                  <a:pt x="1193" y="481"/>
                </a:lnTo>
                <a:lnTo>
                  <a:pt x="1198" y="512"/>
                </a:lnTo>
                <a:lnTo>
                  <a:pt x="1201" y="542"/>
                </a:lnTo>
                <a:lnTo>
                  <a:pt x="1204" y="572"/>
                </a:lnTo>
                <a:lnTo>
                  <a:pt x="1205" y="604"/>
                </a:lnTo>
                <a:lnTo>
                  <a:pt x="1205" y="604"/>
                </a:lnTo>
                <a:lnTo>
                  <a:pt x="1204" y="634"/>
                </a:lnTo>
                <a:lnTo>
                  <a:pt x="1201" y="665"/>
                </a:lnTo>
                <a:lnTo>
                  <a:pt x="1198" y="694"/>
                </a:lnTo>
                <a:lnTo>
                  <a:pt x="1193" y="725"/>
                </a:lnTo>
                <a:lnTo>
                  <a:pt x="1186" y="754"/>
                </a:lnTo>
                <a:lnTo>
                  <a:pt x="1177" y="783"/>
                </a:lnTo>
                <a:lnTo>
                  <a:pt x="1169" y="811"/>
                </a:lnTo>
                <a:lnTo>
                  <a:pt x="1158" y="837"/>
                </a:lnTo>
                <a:lnTo>
                  <a:pt x="1146" y="864"/>
                </a:lnTo>
                <a:lnTo>
                  <a:pt x="1132" y="891"/>
                </a:lnTo>
                <a:lnTo>
                  <a:pt x="1118" y="916"/>
                </a:lnTo>
                <a:lnTo>
                  <a:pt x="1102" y="940"/>
                </a:lnTo>
                <a:lnTo>
                  <a:pt x="1085" y="963"/>
                </a:lnTo>
                <a:lnTo>
                  <a:pt x="1067" y="986"/>
                </a:lnTo>
                <a:lnTo>
                  <a:pt x="1049" y="1008"/>
                </a:lnTo>
                <a:lnTo>
                  <a:pt x="1028" y="1029"/>
                </a:lnTo>
                <a:lnTo>
                  <a:pt x="1008" y="1049"/>
                </a:lnTo>
                <a:lnTo>
                  <a:pt x="986" y="1069"/>
                </a:lnTo>
                <a:lnTo>
                  <a:pt x="963" y="1086"/>
                </a:lnTo>
                <a:lnTo>
                  <a:pt x="939" y="1103"/>
                </a:lnTo>
                <a:lnTo>
                  <a:pt x="914" y="1118"/>
                </a:lnTo>
                <a:lnTo>
                  <a:pt x="889" y="1133"/>
                </a:lnTo>
                <a:lnTo>
                  <a:pt x="863" y="1146"/>
                </a:lnTo>
                <a:lnTo>
                  <a:pt x="837" y="1158"/>
                </a:lnTo>
                <a:lnTo>
                  <a:pt x="809" y="1169"/>
                </a:lnTo>
                <a:lnTo>
                  <a:pt x="781" y="1179"/>
                </a:lnTo>
                <a:lnTo>
                  <a:pt x="753" y="1186"/>
                </a:lnTo>
                <a:lnTo>
                  <a:pt x="724" y="1193"/>
                </a:lnTo>
                <a:lnTo>
                  <a:pt x="694" y="1198"/>
                </a:lnTo>
                <a:lnTo>
                  <a:pt x="664" y="1203"/>
                </a:lnTo>
                <a:lnTo>
                  <a:pt x="633" y="1204"/>
                </a:lnTo>
                <a:lnTo>
                  <a:pt x="602" y="1206"/>
                </a:lnTo>
                <a:lnTo>
                  <a:pt x="602" y="1206"/>
                </a:lnTo>
                <a:lnTo>
                  <a:pt x="571" y="1204"/>
                </a:lnTo>
                <a:lnTo>
                  <a:pt x="540" y="1203"/>
                </a:lnTo>
                <a:lnTo>
                  <a:pt x="511" y="1198"/>
                </a:lnTo>
                <a:lnTo>
                  <a:pt x="481" y="1193"/>
                </a:lnTo>
                <a:lnTo>
                  <a:pt x="452" y="1186"/>
                </a:lnTo>
                <a:lnTo>
                  <a:pt x="422" y="1179"/>
                </a:lnTo>
                <a:lnTo>
                  <a:pt x="395" y="1169"/>
                </a:lnTo>
                <a:lnTo>
                  <a:pt x="368" y="1158"/>
                </a:lnTo>
                <a:lnTo>
                  <a:pt x="341" y="1146"/>
                </a:lnTo>
                <a:lnTo>
                  <a:pt x="315" y="1133"/>
                </a:lnTo>
                <a:lnTo>
                  <a:pt x="289" y="1118"/>
                </a:lnTo>
                <a:lnTo>
                  <a:pt x="265" y="1103"/>
                </a:lnTo>
                <a:lnTo>
                  <a:pt x="242" y="1086"/>
                </a:lnTo>
                <a:lnTo>
                  <a:pt x="219" y="1069"/>
                </a:lnTo>
                <a:lnTo>
                  <a:pt x="197" y="1049"/>
                </a:lnTo>
                <a:lnTo>
                  <a:pt x="177" y="1029"/>
                </a:lnTo>
                <a:lnTo>
                  <a:pt x="156" y="1008"/>
                </a:lnTo>
                <a:lnTo>
                  <a:pt x="137" y="986"/>
                </a:lnTo>
                <a:lnTo>
                  <a:pt x="120" y="963"/>
                </a:lnTo>
                <a:lnTo>
                  <a:pt x="103" y="940"/>
                </a:lnTo>
                <a:lnTo>
                  <a:pt x="87" y="916"/>
                </a:lnTo>
                <a:lnTo>
                  <a:pt x="72" y="891"/>
                </a:lnTo>
                <a:lnTo>
                  <a:pt x="59" y="864"/>
                </a:lnTo>
                <a:lnTo>
                  <a:pt x="47" y="837"/>
                </a:lnTo>
                <a:lnTo>
                  <a:pt x="36" y="811"/>
                </a:lnTo>
                <a:lnTo>
                  <a:pt x="26" y="783"/>
                </a:lnTo>
                <a:lnTo>
                  <a:pt x="19" y="754"/>
                </a:lnTo>
                <a:lnTo>
                  <a:pt x="12" y="725"/>
                </a:lnTo>
                <a:lnTo>
                  <a:pt x="7" y="694"/>
                </a:lnTo>
                <a:lnTo>
                  <a:pt x="2" y="665"/>
                </a:lnTo>
                <a:lnTo>
                  <a:pt x="1" y="634"/>
                </a:lnTo>
                <a:lnTo>
                  <a:pt x="0" y="604"/>
                </a:lnTo>
                <a:lnTo>
                  <a:pt x="0" y="604"/>
                </a:lnTo>
                <a:lnTo>
                  <a:pt x="1" y="572"/>
                </a:lnTo>
                <a:lnTo>
                  <a:pt x="2" y="542"/>
                </a:lnTo>
                <a:lnTo>
                  <a:pt x="7" y="512"/>
                </a:lnTo>
                <a:lnTo>
                  <a:pt x="12" y="481"/>
                </a:lnTo>
                <a:lnTo>
                  <a:pt x="19" y="452"/>
                </a:lnTo>
                <a:lnTo>
                  <a:pt x="26" y="424"/>
                </a:lnTo>
                <a:lnTo>
                  <a:pt x="36" y="396"/>
                </a:lnTo>
                <a:lnTo>
                  <a:pt x="47" y="369"/>
                </a:lnTo>
                <a:lnTo>
                  <a:pt x="59" y="342"/>
                </a:lnTo>
                <a:lnTo>
                  <a:pt x="72" y="317"/>
                </a:lnTo>
                <a:lnTo>
                  <a:pt x="87" y="291"/>
                </a:lnTo>
                <a:lnTo>
                  <a:pt x="103" y="267"/>
                </a:lnTo>
                <a:lnTo>
                  <a:pt x="120" y="243"/>
                </a:lnTo>
                <a:lnTo>
                  <a:pt x="137" y="220"/>
                </a:lnTo>
                <a:lnTo>
                  <a:pt x="156" y="198"/>
                </a:lnTo>
                <a:lnTo>
                  <a:pt x="177" y="177"/>
                </a:lnTo>
                <a:lnTo>
                  <a:pt x="197" y="157"/>
                </a:lnTo>
                <a:lnTo>
                  <a:pt x="219" y="138"/>
                </a:lnTo>
                <a:lnTo>
                  <a:pt x="242" y="120"/>
                </a:lnTo>
                <a:lnTo>
                  <a:pt x="265" y="103"/>
                </a:lnTo>
                <a:lnTo>
                  <a:pt x="289" y="88"/>
                </a:lnTo>
                <a:lnTo>
                  <a:pt x="315" y="73"/>
                </a:lnTo>
                <a:lnTo>
                  <a:pt x="341" y="60"/>
                </a:lnTo>
                <a:lnTo>
                  <a:pt x="368" y="48"/>
                </a:lnTo>
                <a:lnTo>
                  <a:pt x="395" y="37"/>
                </a:lnTo>
                <a:lnTo>
                  <a:pt x="422" y="28"/>
                </a:lnTo>
                <a:lnTo>
                  <a:pt x="452" y="20"/>
                </a:lnTo>
                <a:lnTo>
                  <a:pt x="481" y="12"/>
                </a:lnTo>
                <a:lnTo>
                  <a:pt x="511" y="8"/>
                </a:lnTo>
                <a:lnTo>
                  <a:pt x="540" y="4"/>
                </a:lnTo>
                <a:lnTo>
                  <a:pt x="571" y="2"/>
                </a:lnTo>
                <a:lnTo>
                  <a:pt x="602" y="0"/>
                </a:lnTo>
                <a:lnTo>
                  <a:pt x="602" y="0"/>
                </a:lnTo>
                <a:close/>
              </a:path>
            </a:pathLst>
          </a:custGeom>
          <a:solidFill>
            <a:srgbClr val="678089"/>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grpSp>
        <p:nvGrpSpPr>
          <p:cNvPr id="119" name="组合 118"/>
          <p:cNvGrpSpPr/>
          <p:nvPr>
            <p:custDataLst>
              <p:tags r:id="rId17"/>
            </p:custDataLst>
          </p:nvPr>
        </p:nvGrpSpPr>
        <p:grpSpPr>
          <a:xfrm>
            <a:off x="2363898" y="4080529"/>
            <a:ext cx="311829" cy="289506"/>
            <a:chOff x="3379788" y="3533776"/>
            <a:chExt cx="368300" cy="368300"/>
          </a:xfrm>
        </p:grpSpPr>
        <p:sp>
          <p:nvSpPr>
            <p:cNvPr id="120" name="Freeform 39"/>
            <p:cNvSpPr>
              <a:spLocks noEditPoints="1"/>
            </p:cNvSpPr>
            <p:nvPr>
              <p:custDataLst>
                <p:tags r:id="rId18"/>
              </p:custDataLst>
            </p:nvPr>
          </p:nvSpPr>
          <p:spPr bwMode="auto">
            <a:xfrm>
              <a:off x="3379788" y="3533776"/>
              <a:ext cx="368300" cy="368300"/>
            </a:xfrm>
            <a:custGeom>
              <a:avLst/>
              <a:gdLst>
                <a:gd name="T0" fmla="*/ 212 w 464"/>
                <a:gd name="T1" fmla="*/ 427 h 462"/>
                <a:gd name="T2" fmla="*/ 155 w 464"/>
                <a:gd name="T3" fmla="*/ 413 h 462"/>
                <a:gd name="T4" fmla="*/ 107 w 464"/>
                <a:gd name="T5" fmla="*/ 384 h 462"/>
                <a:gd name="T6" fmla="*/ 68 w 464"/>
                <a:gd name="T7" fmla="*/ 341 h 462"/>
                <a:gd name="T8" fmla="*/ 44 w 464"/>
                <a:gd name="T9" fmla="*/ 289 h 462"/>
                <a:gd name="T10" fmla="*/ 35 w 464"/>
                <a:gd name="T11" fmla="*/ 231 h 462"/>
                <a:gd name="T12" fmla="*/ 39 w 464"/>
                <a:gd name="T13" fmla="*/ 191 h 462"/>
                <a:gd name="T14" fmla="*/ 58 w 464"/>
                <a:gd name="T15" fmla="*/ 138 h 462"/>
                <a:gd name="T16" fmla="*/ 92 w 464"/>
                <a:gd name="T17" fmla="*/ 92 h 462"/>
                <a:gd name="T18" fmla="*/ 138 w 464"/>
                <a:gd name="T19" fmla="*/ 58 h 462"/>
                <a:gd name="T20" fmla="*/ 193 w 464"/>
                <a:gd name="T21" fmla="*/ 39 h 462"/>
                <a:gd name="T22" fmla="*/ 232 w 464"/>
                <a:gd name="T23" fmla="*/ 34 h 462"/>
                <a:gd name="T24" fmla="*/ 291 w 464"/>
                <a:gd name="T25" fmla="*/ 43 h 462"/>
                <a:gd name="T26" fmla="*/ 342 w 464"/>
                <a:gd name="T27" fmla="*/ 68 h 462"/>
                <a:gd name="T28" fmla="*/ 384 w 464"/>
                <a:gd name="T29" fmla="*/ 106 h 462"/>
                <a:gd name="T30" fmla="*/ 415 w 464"/>
                <a:gd name="T31" fmla="*/ 155 h 462"/>
                <a:gd name="T32" fmla="*/ 428 w 464"/>
                <a:gd name="T33" fmla="*/ 211 h 462"/>
                <a:gd name="T34" fmla="*/ 428 w 464"/>
                <a:gd name="T35" fmla="*/ 252 h 462"/>
                <a:gd name="T36" fmla="*/ 415 w 464"/>
                <a:gd name="T37" fmla="*/ 307 h 462"/>
                <a:gd name="T38" fmla="*/ 384 w 464"/>
                <a:gd name="T39" fmla="*/ 357 h 462"/>
                <a:gd name="T40" fmla="*/ 342 w 464"/>
                <a:gd name="T41" fmla="*/ 395 h 462"/>
                <a:gd name="T42" fmla="*/ 291 w 464"/>
                <a:gd name="T43" fmla="*/ 420 h 462"/>
                <a:gd name="T44" fmla="*/ 232 w 464"/>
                <a:gd name="T45" fmla="*/ 429 h 462"/>
                <a:gd name="T46" fmla="*/ 232 w 464"/>
                <a:gd name="T47" fmla="*/ 0 h 462"/>
                <a:gd name="T48" fmla="*/ 164 w 464"/>
                <a:gd name="T49" fmla="*/ 11 h 462"/>
                <a:gd name="T50" fmla="*/ 103 w 464"/>
                <a:gd name="T51" fmla="*/ 40 h 462"/>
                <a:gd name="T52" fmla="*/ 54 w 464"/>
                <a:gd name="T53" fmla="*/ 85 h 462"/>
                <a:gd name="T54" fmla="*/ 19 w 464"/>
                <a:gd name="T55" fmla="*/ 141 h 462"/>
                <a:gd name="T56" fmla="*/ 2 w 464"/>
                <a:gd name="T57" fmla="*/ 208 h 462"/>
                <a:gd name="T58" fmla="*/ 2 w 464"/>
                <a:gd name="T59" fmla="*/ 255 h 462"/>
                <a:gd name="T60" fmla="*/ 19 w 464"/>
                <a:gd name="T61" fmla="*/ 321 h 462"/>
                <a:gd name="T62" fmla="*/ 54 w 464"/>
                <a:gd name="T63" fmla="*/ 379 h 462"/>
                <a:gd name="T64" fmla="*/ 103 w 464"/>
                <a:gd name="T65" fmla="*/ 424 h 462"/>
                <a:gd name="T66" fmla="*/ 164 w 464"/>
                <a:gd name="T67" fmla="*/ 453 h 462"/>
                <a:gd name="T68" fmla="*/ 232 w 464"/>
                <a:gd name="T69" fmla="*/ 462 h 462"/>
                <a:gd name="T70" fmla="*/ 279 w 464"/>
                <a:gd name="T71" fmla="*/ 458 h 462"/>
                <a:gd name="T72" fmla="*/ 343 w 464"/>
                <a:gd name="T73" fmla="*/ 435 h 462"/>
                <a:gd name="T74" fmla="*/ 396 w 464"/>
                <a:gd name="T75" fmla="*/ 395 h 462"/>
                <a:gd name="T76" fmla="*/ 436 w 464"/>
                <a:gd name="T77" fmla="*/ 341 h 462"/>
                <a:gd name="T78" fmla="*/ 459 w 464"/>
                <a:gd name="T79" fmla="*/ 278 h 462"/>
                <a:gd name="T80" fmla="*/ 464 w 464"/>
                <a:gd name="T81" fmla="*/ 231 h 462"/>
                <a:gd name="T82" fmla="*/ 453 w 464"/>
                <a:gd name="T83" fmla="*/ 162 h 462"/>
                <a:gd name="T84" fmla="*/ 424 w 464"/>
                <a:gd name="T85" fmla="*/ 101 h 462"/>
                <a:gd name="T86" fmla="*/ 380 w 464"/>
                <a:gd name="T87" fmla="*/ 53 h 462"/>
                <a:gd name="T88" fmla="*/ 323 w 464"/>
                <a:gd name="T89" fmla="*/ 18 h 462"/>
                <a:gd name="T90" fmla="*/ 256 w 464"/>
                <a:gd name="T91" fmla="*/ 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462">
                  <a:moveTo>
                    <a:pt x="232" y="429"/>
                  </a:moveTo>
                  <a:lnTo>
                    <a:pt x="232" y="429"/>
                  </a:lnTo>
                  <a:lnTo>
                    <a:pt x="212" y="427"/>
                  </a:lnTo>
                  <a:lnTo>
                    <a:pt x="193" y="425"/>
                  </a:lnTo>
                  <a:lnTo>
                    <a:pt x="174" y="420"/>
                  </a:lnTo>
                  <a:lnTo>
                    <a:pt x="155" y="413"/>
                  </a:lnTo>
                  <a:lnTo>
                    <a:pt x="138" y="404"/>
                  </a:lnTo>
                  <a:lnTo>
                    <a:pt x="121" y="395"/>
                  </a:lnTo>
                  <a:lnTo>
                    <a:pt x="107" y="384"/>
                  </a:lnTo>
                  <a:lnTo>
                    <a:pt x="92" y="370"/>
                  </a:lnTo>
                  <a:lnTo>
                    <a:pt x="80" y="357"/>
                  </a:lnTo>
                  <a:lnTo>
                    <a:pt x="68" y="341"/>
                  </a:lnTo>
                  <a:lnTo>
                    <a:pt x="58" y="326"/>
                  </a:lnTo>
                  <a:lnTo>
                    <a:pt x="50" y="307"/>
                  </a:lnTo>
                  <a:lnTo>
                    <a:pt x="44" y="289"/>
                  </a:lnTo>
                  <a:lnTo>
                    <a:pt x="39" y="271"/>
                  </a:lnTo>
                  <a:lnTo>
                    <a:pt x="35" y="252"/>
                  </a:lnTo>
                  <a:lnTo>
                    <a:pt x="35" y="231"/>
                  </a:lnTo>
                  <a:lnTo>
                    <a:pt x="35" y="231"/>
                  </a:lnTo>
                  <a:lnTo>
                    <a:pt x="35" y="211"/>
                  </a:lnTo>
                  <a:lnTo>
                    <a:pt x="39" y="191"/>
                  </a:lnTo>
                  <a:lnTo>
                    <a:pt x="44" y="173"/>
                  </a:lnTo>
                  <a:lnTo>
                    <a:pt x="50" y="155"/>
                  </a:lnTo>
                  <a:lnTo>
                    <a:pt x="58" y="138"/>
                  </a:lnTo>
                  <a:lnTo>
                    <a:pt x="68" y="121"/>
                  </a:lnTo>
                  <a:lnTo>
                    <a:pt x="80" y="106"/>
                  </a:lnTo>
                  <a:lnTo>
                    <a:pt x="92" y="92"/>
                  </a:lnTo>
                  <a:lnTo>
                    <a:pt x="107" y="78"/>
                  </a:lnTo>
                  <a:lnTo>
                    <a:pt x="121" y="68"/>
                  </a:lnTo>
                  <a:lnTo>
                    <a:pt x="138" y="58"/>
                  </a:lnTo>
                  <a:lnTo>
                    <a:pt x="155" y="49"/>
                  </a:lnTo>
                  <a:lnTo>
                    <a:pt x="174" y="43"/>
                  </a:lnTo>
                  <a:lnTo>
                    <a:pt x="193" y="39"/>
                  </a:lnTo>
                  <a:lnTo>
                    <a:pt x="212" y="35"/>
                  </a:lnTo>
                  <a:lnTo>
                    <a:pt x="232" y="34"/>
                  </a:lnTo>
                  <a:lnTo>
                    <a:pt x="232" y="34"/>
                  </a:lnTo>
                  <a:lnTo>
                    <a:pt x="252" y="35"/>
                  </a:lnTo>
                  <a:lnTo>
                    <a:pt x="272" y="39"/>
                  </a:lnTo>
                  <a:lnTo>
                    <a:pt x="291" y="43"/>
                  </a:lnTo>
                  <a:lnTo>
                    <a:pt x="309" y="49"/>
                  </a:lnTo>
                  <a:lnTo>
                    <a:pt x="326" y="58"/>
                  </a:lnTo>
                  <a:lnTo>
                    <a:pt x="342" y="68"/>
                  </a:lnTo>
                  <a:lnTo>
                    <a:pt x="358" y="78"/>
                  </a:lnTo>
                  <a:lnTo>
                    <a:pt x="372" y="92"/>
                  </a:lnTo>
                  <a:lnTo>
                    <a:pt x="384" y="106"/>
                  </a:lnTo>
                  <a:lnTo>
                    <a:pt x="395" y="121"/>
                  </a:lnTo>
                  <a:lnTo>
                    <a:pt x="406" y="138"/>
                  </a:lnTo>
                  <a:lnTo>
                    <a:pt x="415" y="155"/>
                  </a:lnTo>
                  <a:lnTo>
                    <a:pt x="421" y="173"/>
                  </a:lnTo>
                  <a:lnTo>
                    <a:pt x="426" y="191"/>
                  </a:lnTo>
                  <a:lnTo>
                    <a:pt x="428" y="211"/>
                  </a:lnTo>
                  <a:lnTo>
                    <a:pt x="429" y="231"/>
                  </a:lnTo>
                  <a:lnTo>
                    <a:pt x="429" y="231"/>
                  </a:lnTo>
                  <a:lnTo>
                    <a:pt x="428" y="252"/>
                  </a:lnTo>
                  <a:lnTo>
                    <a:pt x="426" y="271"/>
                  </a:lnTo>
                  <a:lnTo>
                    <a:pt x="421" y="289"/>
                  </a:lnTo>
                  <a:lnTo>
                    <a:pt x="415" y="307"/>
                  </a:lnTo>
                  <a:lnTo>
                    <a:pt x="406" y="326"/>
                  </a:lnTo>
                  <a:lnTo>
                    <a:pt x="395" y="341"/>
                  </a:lnTo>
                  <a:lnTo>
                    <a:pt x="384" y="357"/>
                  </a:lnTo>
                  <a:lnTo>
                    <a:pt x="372" y="370"/>
                  </a:lnTo>
                  <a:lnTo>
                    <a:pt x="358" y="384"/>
                  </a:lnTo>
                  <a:lnTo>
                    <a:pt x="342" y="395"/>
                  </a:lnTo>
                  <a:lnTo>
                    <a:pt x="326" y="404"/>
                  </a:lnTo>
                  <a:lnTo>
                    <a:pt x="309" y="413"/>
                  </a:lnTo>
                  <a:lnTo>
                    <a:pt x="291" y="420"/>
                  </a:lnTo>
                  <a:lnTo>
                    <a:pt x="272" y="425"/>
                  </a:lnTo>
                  <a:lnTo>
                    <a:pt x="252" y="427"/>
                  </a:lnTo>
                  <a:lnTo>
                    <a:pt x="232" y="429"/>
                  </a:lnTo>
                  <a:lnTo>
                    <a:pt x="232" y="429"/>
                  </a:lnTo>
                  <a:close/>
                  <a:moveTo>
                    <a:pt x="232" y="0"/>
                  </a:moveTo>
                  <a:lnTo>
                    <a:pt x="232" y="0"/>
                  </a:lnTo>
                  <a:lnTo>
                    <a:pt x="209" y="1"/>
                  </a:lnTo>
                  <a:lnTo>
                    <a:pt x="186" y="5"/>
                  </a:lnTo>
                  <a:lnTo>
                    <a:pt x="164" y="11"/>
                  </a:lnTo>
                  <a:lnTo>
                    <a:pt x="142" y="18"/>
                  </a:lnTo>
                  <a:lnTo>
                    <a:pt x="121" y="28"/>
                  </a:lnTo>
                  <a:lnTo>
                    <a:pt x="103" y="40"/>
                  </a:lnTo>
                  <a:lnTo>
                    <a:pt x="85" y="53"/>
                  </a:lnTo>
                  <a:lnTo>
                    <a:pt x="68" y="68"/>
                  </a:lnTo>
                  <a:lnTo>
                    <a:pt x="54" y="85"/>
                  </a:lnTo>
                  <a:lnTo>
                    <a:pt x="40" y="101"/>
                  </a:lnTo>
                  <a:lnTo>
                    <a:pt x="28" y="121"/>
                  </a:lnTo>
                  <a:lnTo>
                    <a:pt x="19" y="141"/>
                  </a:lnTo>
                  <a:lnTo>
                    <a:pt x="11" y="162"/>
                  </a:lnTo>
                  <a:lnTo>
                    <a:pt x="5" y="185"/>
                  </a:lnTo>
                  <a:lnTo>
                    <a:pt x="2" y="208"/>
                  </a:lnTo>
                  <a:lnTo>
                    <a:pt x="0" y="231"/>
                  </a:lnTo>
                  <a:lnTo>
                    <a:pt x="0" y="231"/>
                  </a:lnTo>
                  <a:lnTo>
                    <a:pt x="2" y="255"/>
                  </a:lnTo>
                  <a:lnTo>
                    <a:pt x="5" y="278"/>
                  </a:lnTo>
                  <a:lnTo>
                    <a:pt x="11" y="300"/>
                  </a:lnTo>
                  <a:lnTo>
                    <a:pt x="19" y="321"/>
                  </a:lnTo>
                  <a:lnTo>
                    <a:pt x="28" y="341"/>
                  </a:lnTo>
                  <a:lnTo>
                    <a:pt x="40" y="361"/>
                  </a:lnTo>
                  <a:lnTo>
                    <a:pt x="54" y="379"/>
                  </a:lnTo>
                  <a:lnTo>
                    <a:pt x="68" y="395"/>
                  </a:lnTo>
                  <a:lnTo>
                    <a:pt x="85" y="410"/>
                  </a:lnTo>
                  <a:lnTo>
                    <a:pt x="103" y="424"/>
                  </a:lnTo>
                  <a:lnTo>
                    <a:pt x="121" y="435"/>
                  </a:lnTo>
                  <a:lnTo>
                    <a:pt x="142" y="444"/>
                  </a:lnTo>
                  <a:lnTo>
                    <a:pt x="164" y="453"/>
                  </a:lnTo>
                  <a:lnTo>
                    <a:pt x="186" y="458"/>
                  </a:lnTo>
                  <a:lnTo>
                    <a:pt x="209" y="461"/>
                  </a:lnTo>
                  <a:lnTo>
                    <a:pt x="232" y="462"/>
                  </a:lnTo>
                  <a:lnTo>
                    <a:pt x="232" y="462"/>
                  </a:lnTo>
                  <a:lnTo>
                    <a:pt x="256" y="461"/>
                  </a:lnTo>
                  <a:lnTo>
                    <a:pt x="279" y="458"/>
                  </a:lnTo>
                  <a:lnTo>
                    <a:pt x="301" y="453"/>
                  </a:lnTo>
                  <a:lnTo>
                    <a:pt x="323" y="444"/>
                  </a:lnTo>
                  <a:lnTo>
                    <a:pt x="343" y="435"/>
                  </a:lnTo>
                  <a:lnTo>
                    <a:pt x="361" y="424"/>
                  </a:lnTo>
                  <a:lnTo>
                    <a:pt x="380" y="410"/>
                  </a:lnTo>
                  <a:lnTo>
                    <a:pt x="396" y="395"/>
                  </a:lnTo>
                  <a:lnTo>
                    <a:pt x="411" y="379"/>
                  </a:lnTo>
                  <a:lnTo>
                    <a:pt x="424" y="361"/>
                  </a:lnTo>
                  <a:lnTo>
                    <a:pt x="436" y="341"/>
                  </a:lnTo>
                  <a:lnTo>
                    <a:pt x="446" y="321"/>
                  </a:lnTo>
                  <a:lnTo>
                    <a:pt x="453" y="300"/>
                  </a:lnTo>
                  <a:lnTo>
                    <a:pt x="459" y="278"/>
                  </a:lnTo>
                  <a:lnTo>
                    <a:pt x="463" y="255"/>
                  </a:lnTo>
                  <a:lnTo>
                    <a:pt x="464" y="231"/>
                  </a:lnTo>
                  <a:lnTo>
                    <a:pt x="464" y="231"/>
                  </a:lnTo>
                  <a:lnTo>
                    <a:pt x="463" y="208"/>
                  </a:lnTo>
                  <a:lnTo>
                    <a:pt x="459" y="185"/>
                  </a:lnTo>
                  <a:lnTo>
                    <a:pt x="453" y="162"/>
                  </a:lnTo>
                  <a:lnTo>
                    <a:pt x="446" y="141"/>
                  </a:lnTo>
                  <a:lnTo>
                    <a:pt x="436" y="121"/>
                  </a:lnTo>
                  <a:lnTo>
                    <a:pt x="424" y="101"/>
                  </a:lnTo>
                  <a:lnTo>
                    <a:pt x="411" y="85"/>
                  </a:lnTo>
                  <a:lnTo>
                    <a:pt x="396" y="68"/>
                  </a:lnTo>
                  <a:lnTo>
                    <a:pt x="380" y="53"/>
                  </a:lnTo>
                  <a:lnTo>
                    <a:pt x="361" y="40"/>
                  </a:lnTo>
                  <a:lnTo>
                    <a:pt x="343" y="28"/>
                  </a:lnTo>
                  <a:lnTo>
                    <a:pt x="323" y="18"/>
                  </a:lnTo>
                  <a:lnTo>
                    <a:pt x="301" y="11"/>
                  </a:lnTo>
                  <a:lnTo>
                    <a:pt x="279" y="5"/>
                  </a:lnTo>
                  <a:lnTo>
                    <a:pt x="256" y="1"/>
                  </a:lnTo>
                  <a:lnTo>
                    <a:pt x="232" y="0"/>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21" name="Freeform 40"/>
            <p:cNvSpPr/>
            <p:nvPr>
              <p:custDataLst>
                <p:tags r:id="rId19"/>
              </p:custDataLst>
            </p:nvPr>
          </p:nvSpPr>
          <p:spPr bwMode="auto">
            <a:xfrm>
              <a:off x="3554413" y="3570288"/>
              <a:ext cx="17463" cy="36513"/>
            </a:xfrm>
            <a:custGeom>
              <a:avLst/>
              <a:gdLst>
                <a:gd name="T0" fmla="*/ 11 w 23"/>
                <a:gd name="T1" fmla="*/ 45 h 45"/>
                <a:gd name="T2" fmla="*/ 11 w 23"/>
                <a:gd name="T3" fmla="*/ 45 h 45"/>
                <a:gd name="T4" fmla="*/ 16 w 23"/>
                <a:gd name="T5" fmla="*/ 43 h 45"/>
                <a:gd name="T6" fmla="*/ 19 w 23"/>
                <a:gd name="T7" fmla="*/ 41 h 45"/>
                <a:gd name="T8" fmla="*/ 22 w 23"/>
                <a:gd name="T9" fmla="*/ 37 h 45"/>
                <a:gd name="T10" fmla="*/ 23 w 23"/>
                <a:gd name="T11" fmla="*/ 34 h 45"/>
                <a:gd name="T12" fmla="*/ 23 w 23"/>
                <a:gd name="T13" fmla="*/ 11 h 45"/>
                <a:gd name="T14" fmla="*/ 23 w 23"/>
                <a:gd name="T15" fmla="*/ 11 h 45"/>
                <a:gd name="T16" fmla="*/ 22 w 23"/>
                <a:gd name="T17" fmla="*/ 6 h 45"/>
                <a:gd name="T18" fmla="*/ 19 w 23"/>
                <a:gd name="T19" fmla="*/ 2 h 45"/>
                <a:gd name="T20" fmla="*/ 16 w 23"/>
                <a:gd name="T21" fmla="*/ 0 h 45"/>
                <a:gd name="T22" fmla="*/ 11 w 23"/>
                <a:gd name="T23" fmla="*/ 0 h 45"/>
                <a:gd name="T24" fmla="*/ 11 w 23"/>
                <a:gd name="T25" fmla="*/ 0 h 45"/>
                <a:gd name="T26" fmla="*/ 7 w 23"/>
                <a:gd name="T27" fmla="*/ 0 h 45"/>
                <a:gd name="T28" fmla="*/ 3 w 23"/>
                <a:gd name="T29" fmla="*/ 2 h 45"/>
                <a:gd name="T30" fmla="*/ 1 w 23"/>
                <a:gd name="T31" fmla="*/ 6 h 45"/>
                <a:gd name="T32" fmla="*/ 0 w 23"/>
                <a:gd name="T33" fmla="*/ 11 h 45"/>
                <a:gd name="T34" fmla="*/ 0 w 23"/>
                <a:gd name="T35" fmla="*/ 34 h 45"/>
                <a:gd name="T36" fmla="*/ 0 w 23"/>
                <a:gd name="T37" fmla="*/ 34 h 45"/>
                <a:gd name="T38" fmla="*/ 1 w 23"/>
                <a:gd name="T39" fmla="*/ 37 h 45"/>
                <a:gd name="T40" fmla="*/ 3 w 23"/>
                <a:gd name="T41" fmla="*/ 41 h 45"/>
                <a:gd name="T42" fmla="*/ 7 w 23"/>
                <a:gd name="T43" fmla="*/ 43 h 45"/>
                <a:gd name="T44" fmla="*/ 11 w 23"/>
                <a:gd name="T45" fmla="*/ 45 h 45"/>
                <a:gd name="T46" fmla="*/ 11 w 23"/>
                <a:gd name="T4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45">
                  <a:moveTo>
                    <a:pt x="11" y="45"/>
                  </a:moveTo>
                  <a:lnTo>
                    <a:pt x="11" y="45"/>
                  </a:lnTo>
                  <a:lnTo>
                    <a:pt x="16" y="43"/>
                  </a:lnTo>
                  <a:lnTo>
                    <a:pt x="19" y="41"/>
                  </a:lnTo>
                  <a:lnTo>
                    <a:pt x="22" y="37"/>
                  </a:lnTo>
                  <a:lnTo>
                    <a:pt x="23" y="34"/>
                  </a:lnTo>
                  <a:lnTo>
                    <a:pt x="23" y="11"/>
                  </a:lnTo>
                  <a:lnTo>
                    <a:pt x="23" y="11"/>
                  </a:lnTo>
                  <a:lnTo>
                    <a:pt x="22" y="6"/>
                  </a:lnTo>
                  <a:lnTo>
                    <a:pt x="19" y="2"/>
                  </a:lnTo>
                  <a:lnTo>
                    <a:pt x="16" y="0"/>
                  </a:lnTo>
                  <a:lnTo>
                    <a:pt x="11" y="0"/>
                  </a:lnTo>
                  <a:lnTo>
                    <a:pt x="11" y="0"/>
                  </a:lnTo>
                  <a:lnTo>
                    <a:pt x="7" y="0"/>
                  </a:lnTo>
                  <a:lnTo>
                    <a:pt x="3" y="2"/>
                  </a:lnTo>
                  <a:lnTo>
                    <a:pt x="1" y="6"/>
                  </a:lnTo>
                  <a:lnTo>
                    <a:pt x="0" y="11"/>
                  </a:lnTo>
                  <a:lnTo>
                    <a:pt x="0" y="34"/>
                  </a:lnTo>
                  <a:lnTo>
                    <a:pt x="0" y="34"/>
                  </a:lnTo>
                  <a:lnTo>
                    <a:pt x="1" y="37"/>
                  </a:lnTo>
                  <a:lnTo>
                    <a:pt x="3" y="41"/>
                  </a:lnTo>
                  <a:lnTo>
                    <a:pt x="7" y="43"/>
                  </a:lnTo>
                  <a:lnTo>
                    <a:pt x="11" y="45"/>
                  </a:lnTo>
                  <a:lnTo>
                    <a:pt x="11"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25" name="Freeform 41"/>
            <p:cNvSpPr/>
            <p:nvPr>
              <p:custDataLst>
                <p:tags r:id="rId20"/>
              </p:custDataLst>
            </p:nvPr>
          </p:nvSpPr>
          <p:spPr bwMode="auto">
            <a:xfrm>
              <a:off x="3554413" y="3827463"/>
              <a:ext cx="17463" cy="36513"/>
            </a:xfrm>
            <a:custGeom>
              <a:avLst/>
              <a:gdLst>
                <a:gd name="T0" fmla="*/ 11 w 23"/>
                <a:gd name="T1" fmla="*/ 0 h 46"/>
                <a:gd name="T2" fmla="*/ 11 w 23"/>
                <a:gd name="T3" fmla="*/ 0 h 46"/>
                <a:gd name="T4" fmla="*/ 7 w 23"/>
                <a:gd name="T5" fmla="*/ 1 h 46"/>
                <a:gd name="T6" fmla="*/ 3 w 23"/>
                <a:gd name="T7" fmla="*/ 4 h 46"/>
                <a:gd name="T8" fmla="*/ 1 w 23"/>
                <a:gd name="T9" fmla="*/ 7 h 46"/>
                <a:gd name="T10" fmla="*/ 0 w 23"/>
                <a:gd name="T11" fmla="*/ 11 h 46"/>
                <a:gd name="T12" fmla="*/ 0 w 23"/>
                <a:gd name="T13" fmla="*/ 34 h 46"/>
                <a:gd name="T14" fmla="*/ 0 w 23"/>
                <a:gd name="T15" fmla="*/ 34 h 46"/>
                <a:gd name="T16" fmla="*/ 1 w 23"/>
                <a:gd name="T17" fmla="*/ 39 h 46"/>
                <a:gd name="T18" fmla="*/ 3 w 23"/>
                <a:gd name="T19" fmla="*/ 43 h 46"/>
                <a:gd name="T20" fmla="*/ 7 w 23"/>
                <a:gd name="T21" fmla="*/ 45 h 46"/>
                <a:gd name="T22" fmla="*/ 11 w 23"/>
                <a:gd name="T23" fmla="*/ 46 h 46"/>
                <a:gd name="T24" fmla="*/ 11 w 23"/>
                <a:gd name="T25" fmla="*/ 46 h 46"/>
                <a:gd name="T26" fmla="*/ 16 w 23"/>
                <a:gd name="T27" fmla="*/ 45 h 46"/>
                <a:gd name="T28" fmla="*/ 19 w 23"/>
                <a:gd name="T29" fmla="*/ 43 h 46"/>
                <a:gd name="T30" fmla="*/ 22 w 23"/>
                <a:gd name="T31" fmla="*/ 39 h 46"/>
                <a:gd name="T32" fmla="*/ 23 w 23"/>
                <a:gd name="T33" fmla="*/ 34 h 46"/>
                <a:gd name="T34" fmla="*/ 23 w 23"/>
                <a:gd name="T35" fmla="*/ 11 h 46"/>
                <a:gd name="T36" fmla="*/ 23 w 23"/>
                <a:gd name="T37" fmla="*/ 11 h 46"/>
                <a:gd name="T38" fmla="*/ 22 w 23"/>
                <a:gd name="T39" fmla="*/ 7 h 46"/>
                <a:gd name="T40" fmla="*/ 19 w 23"/>
                <a:gd name="T41" fmla="*/ 4 h 46"/>
                <a:gd name="T42" fmla="*/ 16 w 23"/>
                <a:gd name="T43" fmla="*/ 1 h 46"/>
                <a:gd name="T44" fmla="*/ 11 w 23"/>
                <a:gd name="T45" fmla="*/ 0 h 46"/>
                <a:gd name="T46" fmla="*/ 11 w 23"/>
                <a:gd name="T4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46">
                  <a:moveTo>
                    <a:pt x="11" y="0"/>
                  </a:moveTo>
                  <a:lnTo>
                    <a:pt x="11" y="0"/>
                  </a:lnTo>
                  <a:lnTo>
                    <a:pt x="7" y="1"/>
                  </a:lnTo>
                  <a:lnTo>
                    <a:pt x="3" y="4"/>
                  </a:lnTo>
                  <a:lnTo>
                    <a:pt x="1" y="7"/>
                  </a:lnTo>
                  <a:lnTo>
                    <a:pt x="0" y="11"/>
                  </a:lnTo>
                  <a:lnTo>
                    <a:pt x="0" y="34"/>
                  </a:lnTo>
                  <a:lnTo>
                    <a:pt x="0" y="34"/>
                  </a:lnTo>
                  <a:lnTo>
                    <a:pt x="1" y="39"/>
                  </a:lnTo>
                  <a:lnTo>
                    <a:pt x="3" y="43"/>
                  </a:lnTo>
                  <a:lnTo>
                    <a:pt x="7" y="45"/>
                  </a:lnTo>
                  <a:lnTo>
                    <a:pt x="11" y="46"/>
                  </a:lnTo>
                  <a:lnTo>
                    <a:pt x="11" y="46"/>
                  </a:lnTo>
                  <a:lnTo>
                    <a:pt x="16" y="45"/>
                  </a:lnTo>
                  <a:lnTo>
                    <a:pt x="19" y="43"/>
                  </a:lnTo>
                  <a:lnTo>
                    <a:pt x="22" y="39"/>
                  </a:lnTo>
                  <a:lnTo>
                    <a:pt x="23" y="34"/>
                  </a:lnTo>
                  <a:lnTo>
                    <a:pt x="23" y="11"/>
                  </a:lnTo>
                  <a:lnTo>
                    <a:pt x="23" y="11"/>
                  </a:lnTo>
                  <a:lnTo>
                    <a:pt x="22" y="7"/>
                  </a:lnTo>
                  <a:lnTo>
                    <a:pt x="19" y="4"/>
                  </a:lnTo>
                  <a:lnTo>
                    <a:pt x="16" y="1"/>
                  </a:lnTo>
                  <a:lnTo>
                    <a:pt x="11"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35" name="Freeform 42"/>
            <p:cNvSpPr/>
            <p:nvPr>
              <p:custDataLst>
                <p:tags r:id="rId21"/>
              </p:custDataLst>
            </p:nvPr>
          </p:nvSpPr>
          <p:spPr bwMode="auto">
            <a:xfrm>
              <a:off x="3416300" y="3708401"/>
              <a:ext cx="36513" cy="17463"/>
            </a:xfrm>
            <a:custGeom>
              <a:avLst/>
              <a:gdLst>
                <a:gd name="T0" fmla="*/ 34 w 44"/>
                <a:gd name="T1" fmla="*/ 0 h 22"/>
                <a:gd name="T2" fmla="*/ 10 w 44"/>
                <a:gd name="T3" fmla="*/ 0 h 22"/>
                <a:gd name="T4" fmla="*/ 10 w 44"/>
                <a:gd name="T5" fmla="*/ 0 h 22"/>
                <a:gd name="T6" fmla="*/ 7 w 44"/>
                <a:gd name="T7" fmla="*/ 0 h 22"/>
                <a:gd name="T8" fmla="*/ 3 w 44"/>
                <a:gd name="T9" fmla="*/ 2 h 22"/>
                <a:gd name="T10" fmla="*/ 1 w 44"/>
                <a:gd name="T11" fmla="*/ 6 h 22"/>
                <a:gd name="T12" fmla="*/ 0 w 44"/>
                <a:gd name="T13" fmla="*/ 11 h 22"/>
                <a:gd name="T14" fmla="*/ 0 w 44"/>
                <a:gd name="T15" fmla="*/ 11 h 22"/>
                <a:gd name="T16" fmla="*/ 1 w 44"/>
                <a:gd name="T17" fmla="*/ 16 h 22"/>
                <a:gd name="T18" fmla="*/ 3 w 44"/>
                <a:gd name="T19" fmla="*/ 19 h 22"/>
                <a:gd name="T20" fmla="*/ 7 w 44"/>
                <a:gd name="T21" fmla="*/ 22 h 22"/>
                <a:gd name="T22" fmla="*/ 10 w 44"/>
                <a:gd name="T23" fmla="*/ 22 h 22"/>
                <a:gd name="T24" fmla="*/ 34 w 44"/>
                <a:gd name="T25" fmla="*/ 22 h 22"/>
                <a:gd name="T26" fmla="*/ 34 w 44"/>
                <a:gd name="T27" fmla="*/ 22 h 22"/>
                <a:gd name="T28" fmla="*/ 38 w 44"/>
                <a:gd name="T29" fmla="*/ 22 h 22"/>
                <a:gd name="T30" fmla="*/ 42 w 44"/>
                <a:gd name="T31" fmla="*/ 19 h 22"/>
                <a:gd name="T32" fmla="*/ 44 w 44"/>
                <a:gd name="T33" fmla="*/ 16 h 22"/>
                <a:gd name="T34" fmla="*/ 44 w 44"/>
                <a:gd name="T35" fmla="*/ 11 h 22"/>
                <a:gd name="T36" fmla="*/ 44 w 44"/>
                <a:gd name="T37" fmla="*/ 11 h 22"/>
                <a:gd name="T38" fmla="*/ 44 w 44"/>
                <a:gd name="T39" fmla="*/ 6 h 22"/>
                <a:gd name="T40" fmla="*/ 42 w 44"/>
                <a:gd name="T41" fmla="*/ 2 h 22"/>
                <a:gd name="T42" fmla="*/ 38 w 44"/>
                <a:gd name="T43" fmla="*/ 0 h 22"/>
                <a:gd name="T44" fmla="*/ 34 w 44"/>
                <a:gd name="T45" fmla="*/ 0 h 22"/>
                <a:gd name="T46" fmla="*/ 34 w 44"/>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22">
                  <a:moveTo>
                    <a:pt x="34" y="0"/>
                  </a:moveTo>
                  <a:lnTo>
                    <a:pt x="10" y="0"/>
                  </a:lnTo>
                  <a:lnTo>
                    <a:pt x="10" y="0"/>
                  </a:lnTo>
                  <a:lnTo>
                    <a:pt x="7" y="0"/>
                  </a:lnTo>
                  <a:lnTo>
                    <a:pt x="3" y="2"/>
                  </a:lnTo>
                  <a:lnTo>
                    <a:pt x="1" y="6"/>
                  </a:lnTo>
                  <a:lnTo>
                    <a:pt x="0" y="11"/>
                  </a:lnTo>
                  <a:lnTo>
                    <a:pt x="0" y="11"/>
                  </a:lnTo>
                  <a:lnTo>
                    <a:pt x="1" y="16"/>
                  </a:lnTo>
                  <a:lnTo>
                    <a:pt x="3" y="19"/>
                  </a:lnTo>
                  <a:lnTo>
                    <a:pt x="7" y="22"/>
                  </a:lnTo>
                  <a:lnTo>
                    <a:pt x="10" y="22"/>
                  </a:lnTo>
                  <a:lnTo>
                    <a:pt x="34" y="22"/>
                  </a:lnTo>
                  <a:lnTo>
                    <a:pt x="34" y="22"/>
                  </a:lnTo>
                  <a:lnTo>
                    <a:pt x="38" y="22"/>
                  </a:lnTo>
                  <a:lnTo>
                    <a:pt x="42" y="19"/>
                  </a:lnTo>
                  <a:lnTo>
                    <a:pt x="44" y="16"/>
                  </a:lnTo>
                  <a:lnTo>
                    <a:pt x="44" y="11"/>
                  </a:lnTo>
                  <a:lnTo>
                    <a:pt x="44" y="11"/>
                  </a:lnTo>
                  <a:lnTo>
                    <a:pt x="44" y="6"/>
                  </a:lnTo>
                  <a:lnTo>
                    <a:pt x="42" y="2"/>
                  </a:lnTo>
                  <a:lnTo>
                    <a:pt x="38" y="0"/>
                  </a:lnTo>
                  <a:lnTo>
                    <a:pt x="34" y="0"/>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36" name="Freeform 43"/>
            <p:cNvSpPr/>
            <p:nvPr>
              <p:custDataLst>
                <p:tags r:id="rId22"/>
              </p:custDataLst>
            </p:nvPr>
          </p:nvSpPr>
          <p:spPr bwMode="auto">
            <a:xfrm>
              <a:off x="3673475" y="3708401"/>
              <a:ext cx="36513" cy="17463"/>
            </a:xfrm>
            <a:custGeom>
              <a:avLst/>
              <a:gdLst>
                <a:gd name="T0" fmla="*/ 35 w 46"/>
                <a:gd name="T1" fmla="*/ 0 h 22"/>
                <a:gd name="T2" fmla="*/ 12 w 46"/>
                <a:gd name="T3" fmla="*/ 0 h 22"/>
                <a:gd name="T4" fmla="*/ 12 w 46"/>
                <a:gd name="T5" fmla="*/ 0 h 22"/>
                <a:gd name="T6" fmla="*/ 7 w 46"/>
                <a:gd name="T7" fmla="*/ 0 h 22"/>
                <a:gd name="T8" fmla="*/ 4 w 46"/>
                <a:gd name="T9" fmla="*/ 2 h 22"/>
                <a:gd name="T10" fmla="*/ 1 w 46"/>
                <a:gd name="T11" fmla="*/ 6 h 22"/>
                <a:gd name="T12" fmla="*/ 0 w 46"/>
                <a:gd name="T13" fmla="*/ 11 h 22"/>
                <a:gd name="T14" fmla="*/ 0 w 46"/>
                <a:gd name="T15" fmla="*/ 11 h 22"/>
                <a:gd name="T16" fmla="*/ 1 w 46"/>
                <a:gd name="T17" fmla="*/ 16 h 22"/>
                <a:gd name="T18" fmla="*/ 4 w 46"/>
                <a:gd name="T19" fmla="*/ 19 h 22"/>
                <a:gd name="T20" fmla="*/ 7 w 46"/>
                <a:gd name="T21" fmla="*/ 22 h 22"/>
                <a:gd name="T22" fmla="*/ 12 w 46"/>
                <a:gd name="T23" fmla="*/ 22 h 22"/>
                <a:gd name="T24" fmla="*/ 35 w 46"/>
                <a:gd name="T25" fmla="*/ 22 h 22"/>
                <a:gd name="T26" fmla="*/ 35 w 46"/>
                <a:gd name="T27" fmla="*/ 22 h 22"/>
                <a:gd name="T28" fmla="*/ 39 w 46"/>
                <a:gd name="T29" fmla="*/ 22 h 22"/>
                <a:gd name="T30" fmla="*/ 42 w 46"/>
                <a:gd name="T31" fmla="*/ 19 h 22"/>
                <a:gd name="T32" fmla="*/ 45 w 46"/>
                <a:gd name="T33" fmla="*/ 16 h 22"/>
                <a:gd name="T34" fmla="*/ 46 w 46"/>
                <a:gd name="T35" fmla="*/ 11 h 22"/>
                <a:gd name="T36" fmla="*/ 46 w 46"/>
                <a:gd name="T37" fmla="*/ 11 h 22"/>
                <a:gd name="T38" fmla="*/ 45 w 46"/>
                <a:gd name="T39" fmla="*/ 6 h 22"/>
                <a:gd name="T40" fmla="*/ 42 w 46"/>
                <a:gd name="T41" fmla="*/ 2 h 22"/>
                <a:gd name="T42" fmla="*/ 39 w 46"/>
                <a:gd name="T43" fmla="*/ 0 h 22"/>
                <a:gd name="T44" fmla="*/ 35 w 46"/>
                <a:gd name="T45" fmla="*/ 0 h 22"/>
                <a:gd name="T46" fmla="*/ 35 w 46"/>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22">
                  <a:moveTo>
                    <a:pt x="35" y="0"/>
                  </a:moveTo>
                  <a:lnTo>
                    <a:pt x="12" y="0"/>
                  </a:lnTo>
                  <a:lnTo>
                    <a:pt x="12" y="0"/>
                  </a:lnTo>
                  <a:lnTo>
                    <a:pt x="7" y="0"/>
                  </a:lnTo>
                  <a:lnTo>
                    <a:pt x="4" y="2"/>
                  </a:lnTo>
                  <a:lnTo>
                    <a:pt x="1" y="6"/>
                  </a:lnTo>
                  <a:lnTo>
                    <a:pt x="0" y="11"/>
                  </a:lnTo>
                  <a:lnTo>
                    <a:pt x="0" y="11"/>
                  </a:lnTo>
                  <a:lnTo>
                    <a:pt x="1" y="16"/>
                  </a:lnTo>
                  <a:lnTo>
                    <a:pt x="4" y="19"/>
                  </a:lnTo>
                  <a:lnTo>
                    <a:pt x="7" y="22"/>
                  </a:lnTo>
                  <a:lnTo>
                    <a:pt x="12" y="22"/>
                  </a:lnTo>
                  <a:lnTo>
                    <a:pt x="35" y="22"/>
                  </a:lnTo>
                  <a:lnTo>
                    <a:pt x="35" y="22"/>
                  </a:lnTo>
                  <a:lnTo>
                    <a:pt x="39" y="22"/>
                  </a:lnTo>
                  <a:lnTo>
                    <a:pt x="42" y="19"/>
                  </a:lnTo>
                  <a:lnTo>
                    <a:pt x="45" y="16"/>
                  </a:lnTo>
                  <a:lnTo>
                    <a:pt x="46" y="11"/>
                  </a:lnTo>
                  <a:lnTo>
                    <a:pt x="46" y="11"/>
                  </a:lnTo>
                  <a:lnTo>
                    <a:pt x="45" y="6"/>
                  </a:lnTo>
                  <a:lnTo>
                    <a:pt x="42" y="2"/>
                  </a:lnTo>
                  <a:lnTo>
                    <a:pt x="39"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37" name="Freeform 44"/>
            <p:cNvSpPr/>
            <p:nvPr>
              <p:custDataLst>
                <p:tags r:id="rId23"/>
              </p:custDataLst>
            </p:nvPr>
          </p:nvSpPr>
          <p:spPr bwMode="auto">
            <a:xfrm>
              <a:off x="3465513" y="3632201"/>
              <a:ext cx="119063" cy="168275"/>
            </a:xfrm>
            <a:custGeom>
              <a:avLst/>
              <a:gdLst>
                <a:gd name="T0" fmla="*/ 136 w 150"/>
                <a:gd name="T1" fmla="*/ 84 h 213"/>
                <a:gd name="T2" fmla="*/ 136 w 150"/>
                <a:gd name="T3" fmla="*/ 11 h 213"/>
                <a:gd name="T4" fmla="*/ 136 w 150"/>
                <a:gd name="T5" fmla="*/ 11 h 213"/>
                <a:gd name="T6" fmla="*/ 135 w 150"/>
                <a:gd name="T7" fmla="*/ 7 h 213"/>
                <a:gd name="T8" fmla="*/ 132 w 150"/>
                <a:gd name="T9" fmla="*/ 4 h 213"/>
                <a:gd name="T10" fmla="*/ 129 w 150"/>
                <a:gd name="T11" fmla="*/ 1 h 213"/>
                <a:gd name="T12" fmla="*/ 124 w 150"/>
                <a:gd name="T13" fmla="*/ 0 h 213"/>
                <a:gd name="T14" fmla="*/ 124 w 150"/>
                <a:gd name="T15" fmla="*/ 0 h 213"/>
                <a:gd name="T16" fmla="*/ 120 w 150"/>
                <a:gd name="T17" fmla="*/ 1 h 213"/>
                <a:gd name="T18" fmla="*/ 116 w 150"/>
                <a:gd name="T19" fmla="*/ 4 h 213"/>
                <a:gd name="T20" fmla="*/ 114 w 150"/>
                <a:gd name="T21" fmla="*/ 7 h 213"/>
                <a:gd name="T22" fmla="*/ 113 w 150"/>
                <a:gd name="T23" fmla="*/ 11 h 213"/>
                <a:gd name="T24" fmla="*/ 113 w 150"/>
                <a:gd name="T25" fmla="*/ 84 h 213"/>
                <a:gd name="T26" fmla="*/ 113 w 150"/>
                <a:gd name="T27" fmla="*/ 84 h 213"/>
                <a:gd name="T28" fmla="*/ 109 w 150"/>
                <a:gd name="T29" fmla="*/ 87 h 213"/>
                <a:gd name="T30" fmla="*/ 106 w 150"/>
                <a:gd name="T31" fmla="*/ 90 h 213"/>
                <a:gd name="T32" fmla="*/ 102 w 150"/>
                <a:gd name="T33" fmla="*/ 95 h 213"/>
                <a:gd name="T34" fmla="*/ 100 w 150"/>
                <a:gd name="T35" fmla="*/ 98 h 213"/>
                <a:gd name="T36" fmla="*/ 98 w 150"/>
                <a:gd name="T37" fmla="*/ 103 h 213"/>
                <a:gd name="T38" fmla="*/ 98 w 150"/>
                <a:gd name="T39" fmla="*/ 108 h 213"/>
                <a:gd name="T40" fmla="*/ 100 w 150"/>
                <a:gd name="T41" fmla="*/ 113 h 213"/>
                <a:gd name="T42" fmla="*/ 101 w 150"/>
                <a:gd name="T43" fmla="*/ 118 h 213"/>
                <a:gd name="T44" fmla="*/ 5 w 150"/>
                <a:gd name="T45" fmla="*/ 193 h 213"/>
                <a:gd name="T46" fmla="*/ 5 w 150"/>
                <a:gd name="T47" fmla="*/ 193 h 213"/>
                <a:gd name="T48" fmla="*/ 1 w 150"/>
                <a:gd name="T49" fmla="*/ 196 h 213"/>
                <a:gd name="T50" fmla="*/ 0 w 150"/>
                <a:gd name="T51" fmla="*/ 200 h 213"/>
                <a:gd name="T52" fmla="*/ 0 w 150"/>
                <a:gd name="T53" fmla="*/ 205 h 213"/>
                <a:gd name="T54" fmla="*/ 3 w 150"/>
                <a:gd name="T55" fmla="*/ 208 h 213"/>
                <a:gd name="T56" fmla="*/ 3 w 150"/>
                <a:gd name="T57" fmla="*/ 208 h 213"/>
                <a:gd name="T58" fmla="*/ 6 w 150"/>
                <a:gd name="T59" fmla="*/ 212 h 213"/>
                <a:gd name="T60" fmla="*/ 10 w 150"/>
                <a:gd name="T61" fmla="*/ 213 h 213"/>
                <a:gd name="T62" fmla="*/ 15 w 150"/>
                <a:gd name="T63" fmla="*/ 212 h 213"/>
                <a:gd name="T64" fmla="*/ 18 w 150"/>
                <a:gd name="T65" fmla="*/ 211 h 213"/>
                <a:gd name="T66" fmla="*/ 119 w 150"/>
                <a:gd name="T67" fmla="*/ 133 h 213"/>
                <a:gd name="T68" fmla="*/ 119 w 150"/>
                <a:gd name="T69" fmla="*/ 133 h 213"/>
                <a:gd name="T70" fmla="*/ 124 w 150"/>
                <a:gd name="T71" fmla="*/ 133 h 213"/>
                <a:gd name="T72" fmla="*/ 130 w 150"/>
                <a:gd name="T73" fmla="*/ 133 h 213"/>
                <a:gd name="T74" fmla="*/ 133 w 150"/>
                <a:gd name="T75" fmla="*/ 132 h 213"/>
                <a:gd name="T76" fmla="*/ 138 w 150"/>
                <a:gd name="T77" fmla="*/ 130 h 213"/>
                <a:gd name="T78" fmla="*/ 142 w 150"/>
                <a:gd name="T79" fmla="*/ 127 h 213"/>
                <a:gd name="T80" fmla="*/ 144 w 150"/>
                <a:gd name="T81" fmla="*/ 124 h 213"/>
                <a:gd name="T82" fmla="*/ 147 w 150"/>
                <a:gd name="T83" fmla="*/ 120 h 213"/>
                <a:gd name="T84" fmla="*/ 149 w 150"/>
                <a:gd name="T85" fmla="*/ 116 h 213"/>
                <a:gd name="T86" fmla="*/ 150 w 150"/>
                <a:gd name="T87" fmla="*/ 112 h 213"/>
                <a:gd name="T88" fmla="*/ 150 w 150"/>
                <a:gd name="T89" fmla="*/ 107 h 213"/>
                <a:gd name="T90" fmla="*/ 150 w 150"/>
                <a:gd name="T91" fmla="*/ 103 h 213"/>
                <a:gd name="T92" fmla="*/ 149 w 150"/>
                <a:gd name="T93" fmla="*/ 98 h 213"/>
                <a:gd name="T94" fmla="*/ 147 w 150"/>
                <a:gd name="T95" fmla="*/ 95 h 213"/>
                <a:gd name="T96" fmla="*/ 144 w 150"/>
                <a:gd name="T97" fmla="*/ 90 h 213"/>
                <a:gd name="T98" fmla="*/ 141 w 150"/>
                <a:gd name="T99" fmla="*/ 87 h 213"/>
                <a:gd name="T100" fmla="*/ 136 w 150"/>
                <a:gd name="T101" fmla="*/ 84 h 213"/>
                <a:gd name="T102" fmla="*/ 136 w 150"/>
                <a:gd name="T103" fmla="*/ 8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 h="213">
                  <a:moveTo>
                    <a:pt x="136" y="84"/>
                  </a:moveTo>
                  <a:lnTo>
                    <a:pt x="136" y="11"/>
                  </a:lnTo>
                  <a:lnTo>
                    <a:pt x="136" y="11"/>
                  </a:lnTo>
                  <a:lnTo>
                    <a:pt x="135" y="7"/>
                  </a:lnTo>
                  <a:lnTo>
                    <a:pt x="132" y="4"/>
                  </a:lnTo>
                  <a:lnTo>
                    <a:pt x="129" y="1"/>
                  </a:lnTo>
                  <a:lnTo>
                    <a:pt x="124" y="0"/>
                  </a:lnTo>
                  <a:lnTo>
                    <a:pt x="124" y="0"/>
                  </a:lnTo>
                  <a:lnTo>
                    <a:pt x="120" y="1"/>
                  </a:lnTo>
                  <a:lnTo>
                    <a:pt x="116" y="4"/>
                  </a:lnTo>
                  <a:lnTo>
                    <a:pt x="114" y="7"/>
                  </a:lnTo>
                  <a:lnTo>
                    <a:pt x="113" y="11"/>
                  </a:lnTo>
                  <a:lnTo>
                    <a:pt x="113" y="84"/>
                  </a:lnTo>
                  <a:lnTo>
                    <a:pt x="113" y="84"/>
                  </a:lnTo>
                  <a:lnTo>
                    <a:pt x="109" y="87"/>
                  </a:lnTo>
                  <a:lnTo>
                    <a:pt x="106" y="90"/>
                  </a:lnTo>
                  <a:lnTo>
                    <a:pt x="102" y="95"/>
                  </a:lnTo>
                  <a:lnTo>
                    <a:pt x="100" y="98"/>
                  </a:lnTo>
                  <a:lnTo>
                    <a:pt x="98" y="103"/>
                  </a:lnTo>
                  <a:lnTo>
                    <a:pt x="98" y="108"/>
                  </a:lnTo>
                  <a:lnTo>
                    <a:pt x="100" y="113"/>
                  </a:lnTo>
                  <a:lnTo>
                    <a:pt x="101" y="118"/>
                  </a:lnTo>
                  <a:lnTo>
                    <a:pt x="5" y="193"/>
                  </a:lnTo>
                  <a:lnTo>
                    <a:pt x="5" y="193"/>
                  </a:lnTo>
                  <a:lnTo>
                    <a:pt x="1" y="196"/>
                  </a:lnTo>
                  <a:lnTo>
                    <a:pt x="0" y="200"/>
                  </a:lnTo>
                  <a:lnTo>
                    <a:pt x="0" y="205"/>
                  </a:lnTo>
                  <a:lnTo>
                    <a:pt x="3" y="208"/>
                  </a:lnTo>
                  <a:lnTo>
                    <a:pt x="3" y="208"/>
                  </a:lnTo>
                  <a:lnTo>
                    <a:pt x="6" y="212"/>
                  </a:lnTo>
                  <a:lnTo>
                    <a:pt x="10" y="213"/>
                  </a:lnTo>
                  <a:lnTo>
                    <a:pt x="15" y="212"/>
                  </a:lnTo>
                  <a:lnTo>
                    <a:pt x="18" y="211"/>
                  </a:lnTo>
                  <a:lnTo>
                    <a:pt x="119" y="133"/>
                  </a:lnTo>
                  <a:lnTo>
                    <a:pt x="119" y="133"/>
                  </a:lnTo>
                  <a:lnTo>
                    <a:pt x="124" y="133"/>
                  </a:lnTo>
                  <a:lnTo>
                    <a:pt x="130" y="133"/>
                  </a:lnTo>
                  <a:lnTo>
                    <a:pt x="133" y="132"/>
                  </a:lnTo>
                  <a:lnTo>
                    <a:pt x="138" y="130"/>
                  </a:lnTo>
                  <a:lnTo>
                    <a:pt x="142" y="127"/>
                  </a:lnTo>
                  <a:lnTo>
                    <a:pt x="144" y="124"/>
                  </a:lnTo>
                  <a:lnTo>
                    <a:pt x="147" y="120"/>
                  </a:lnTo>
                  <a:lnTo>
                    <a:pt x="149" y="116"/>
                  </a:lnTo>
                  <a:lnTo>
                    <a:pt x="150" y="112"/>
                  </a:lnTo>
                  <a:lnTo>
                    <a:pt x="150" y="107"/>
                  </a:lnTo>
                  <a:lnTo>
                    <a:pt x="150" y="103"/>
                  </a:lnTo>
                  <a:lnTo>
                    <a:pt x="149" y="98"/>
                  </a:lnTo>
                  <a:lnTo>
                    <a:pt x="147" y="95"/>
                  </a:lnTo>
                  <a:lnTo>
                    <a:pt x="144" y="90"/>
                  </a:lnTo>
                  <a:lnTo>
                    <a:pt x="141" y="87"/>
                  </a:lnTo>
                  <a:lnTo>
                    <a:pt x="136" y="84"/>
                  </a:lnTo>
                  <a:lnTo>
                    <a:pt x="136" y="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grpSp>
      <p:grpSp>
        <p:nvGrpSpPr>
          <p:cNvPr id="138" name="组合 137"/>
          <p:cNvGrpSpPr/>
          <p:nvPr>
            <p:custDataLst>
              <p:tags r:id="rId24"/>
            </p:custDataLst>
          </p:nvPr>
        </p:nvGrpSpPr>
        <p:grpSpPr>
          <a:xfrm>
            <a:off x="7832403" y="3601919"/>
            <a:ext cx="307811" cy="376336"/>
            <a:chOff x="8366125" y="2819401"/>
            <a:chExt cx="450850" cy="593725"/>
          </a:xfrm>
        </p:grpSpPr>
        <p:sp>
          <p:nvSpPr>
            <p:cNvPr id="139" name="Freeform 50"/>
            <p:cNvSpPr/>
            <p:nvPr>
              <p:custDataLst>
                <p:tags r:id="rId25"/>
              </p:custDataLst>
            </p:nvPr>
          </p:nvSpPr>
          <p:spPr bwMode="auto">
            <a:xfrm>
              <a:off x="8467725" y="2819401"/>
              <a:ext cx="200025" cy="242888"/>
            </a:xfrm>
            <a:custGeom>
              <a:avLst/>
              <a:gdLst>
                <a:gd name="T0" fmla="*/ 241 w 250"/>
                <a:gd name="T1" fmla="*/ 139 h 305"/>
                <a:gd name="T2" fmla="*/ 235 w 250"/>
                <a:gd name="T3" fmla="*/ 138 h 305"/>
                <a:gd name="T4" fmla="*/ 236 w 250"/>
                <a:gd name="T5" fmla="*/ 108 h 305"/>
                <a:gd name="T6" fmla="*/ 235 w 250"/>
                <a:gd name="T7" fmla="*/ 85 h 305"/>
                <a:gd name="T8" fmla="*/ 227 w 250"/>
                <a:gd name="T9" fmla="*/ 64 h 305"/>
                <a:gd name="T10" fmla="*/ 218 w 250"/>
                <a:gd name="T11" fmla="*/ 46 h 305"/>
                <a:gd name="T12" fmla="*/ 204 w 250"/>
                <a:gd name="T13" fmla="*/ 30 h 305"/>
                <a:gd name="T14" fmla="*/ 187 w 250"/>
                <a:gd name="T15" fmla="*/ 17 h 305"/>
                <a:gd name="T16" fmla="*/ 168 w 250"/>
                <a:gd name="T17" fmla="*/ 8 h 305"/>
                <a:gd name="T18" fmla="*/ 147 w 250"/>
                <a:gd name="T19" fmla="*/ 2 h 305"/>
                <a:gd name="T20" fmla="*/ 124 w 250"/>
                <a:gd name="T21" fmla="*/ 0 h 305"/>
                <a:gd name="T22" fmla="*/ 113 w 250"/>
                <a:gd name="T23" fmla="*/ 0 h 305"/>
                <a:gd name="T24" fmla="*/ 92 w 250"/>
                <a:gd name="T25" fmla="*/ 5 h 305"/>
                <a:gd name="T26" fmla="*/ 71 w 250"/>
                <a:gd name="T27" fmla="*/ 12 h 305"/>
                <a:gd name="T28" fmla="*/ 54 w 250"/>
                <a:gd name="T29" fmla="*/ 23 h 305"/>
                <a:gd name="T30" fmla="*/ 38 w 250"/>
                <a:gd name="T31" fmla="*/ 37 h 305"/>
                <a:gd name="T32" fmla="*/ 26 w 250"/>
                <a:gd name="T33" fmla="*/ 54 h 305"/>
                <a:gd name="T34" fmla="*/ 18 w 250"/>
                <a:gd name="T35" fmla="*/ 74 h 305"/>
                <a:gd name="T36" fmla="*/ 14 w 250"/>
                <a:gd name="T37" fmla="*/ 97 h 305"/>
                <a:gd name="T38" fmla="*/ 14 w 250"/>
                <a:gd name="T39" fmla="*/ 108 h 305"/>
                <a:gd name="T40" fmla="*/ 15 w 250"/>
                <a:gd name="T41" fmla="*/ 138 h 305"/>
                <a:gd name="T42" fmla="*/ 9 w 250"/>
                <a:gd name="T43" fmla="*/ 139 h 305"/>
                <a:gd name="T44" fmla="*/ 3 w 250"/>
                <a:gd name="T45" fmla="*/ 144 h 305"/>
                <a:gd name="T46" fmla="*/ 0 w 250"/>
                <a:gd name="T47" fmla="*/ 152 h 305"/>
                <a:gd name="T48" fmla="*/ 0 w 250"/>
                <a:gd name="T49" fmla="*/ 162 h 305"/>
                <a:gd name="T50" fmla="*/ 2 w 250"/>
                <a:gd name="T51" fmla="*/ 175 h 305"/>
                <a:gd name="T52" fmla="*/ 7 w 250"/>
                <a:gd name="T53" fmla="*/ 185 h 305"/>
                <a:gd name="T54" fmla="*/ 19 w 250"/>
                <a:gd name="T55" fmla="*/ 197 h 305"/>
                <a:gd name="T56" fmla="*/ 26 w 250"/>
                <a:gd name="T57" fmla="*/ 200 h 305"/>
                <a:gd name="T58" fmla="*/ 29 w 250"/>
                <a:gd name="T59" fmla="*/ 218 h 305"/>
                <a:gd name="T60" fmla="*/ 38 w 250"/>
                <a:gd name="T61" fmla="*/ 249 h 305"/>
                <a:gd name="T62" fmla="*/ 53 w 250"/>
                <a:gd name="T63" fmla="*/ 271 h 305"/>
                <a:gd name="T64" fmla="*/ 70 w 250"/>
                <a:gd name="T65" fmla="*/ 287 h 305"/>
                <a:gd name="T66" fmla="*/ 88 w 250"/>
                <a:gd name="T67" fmla="*/ 297 h 305"/>
                <a:gd name="T68" fmla="*/ 111 w 250"/>
                <a:gd name="T69" fmla="*/ 304 h 305"/>
                <a:gd name="T70" fmla="*/ 124 w 250"/>
                <a:gd name="T71" fmla="*/ 305 h 305"/>
                <a:gd name="T72" fmla="*/ 126 w 250"/>
                <a:gd name="T73" fmla="*/ 305 h 305"/>
                <a:gd name="T74" fmla="*/ 129 w 250"/>
                <a:gd name="T75" fmla="*/ 305 h 305"/>
                <a:gd name="T76" fmla="*/ 153 w 250"/>
                <a:gd name="T77" fmla="*/ 300 h 305"/>
                <a:gd name="T78" fmla="*/ 172 w 250"/>
                <a:gd name="T79" fmla="*/ 293 h 305"/>
                <a:gd name="T80" fmla="*/ 189 w 250"/>
                <a:gd name="T81" fmla="*/ 280 h 305"/>
                <a:gd name="T82" fmla="*/ 204 w 250"/>
                <a:gd name="T83" fmla="*/ 261 h 305"/>
                <a:gd name="T84" fmla="*/ 218 w 250"/>
                <a:gd name="T85" fmla="*/ 235 h 305"/>
                <a:gd name="T86" fmla="*/ 224 w 250"/>
                <a:gd name="T87" fmla="*/ 200 h 305"/>
                <a:gd name="T88" fmla="*/ 227 w 250"/>
                <a:gd name="T89" fmla="*/ 198 h 305"/>
                <a:gd name="T90" fmla="*/ 237 w 250"/>
                <a:gd name="T91" fmla="*/ 192 h 305"/>
                <a:gd name="T92" fmla="*/ 248 w 250"/>
                <a:gd name="T93" fmla="*/ 175 h 305"/>
                <a:gd name="T94" fmla="*/ 249 w 250"/>
                <a:gd name="T95" fmla="*/ 168 h 305"/>
                <a:gd name="T96" fmla="*/ 250 w 250"/>
                <a:gd name="T97" fmla="*/ 157 h 305"/>
                <a:gd name="T98" fmla="*/ 248 w 250"/>
                <a:gd name="T99" fmla="*/ 148 h 305"/>
                <a:gd name="T100" fmla="*/ 243 w 250"/>
                <a:gd name="T101" fmla="*/ 140 h 305"/>
                <a:gd name="T102" fmla="*/ 241 w 250"/>
                <a:gd name="T103" fmla="*/ 13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0" h="305">
                  <a:moveTo>
                    <a:pt x="241" y="139"/>
                  </a:moveTo>
                  <a:lnTo>
                    <a:pt x="241" y="139"/>
                  </a:lnTo>
                  <a:lnTo>
                    <a:pt x="235" y="138"/>
                  </a:lnTo>
                  <a:lnTo>
                    <a:pt x="235" y="138"/>
                  </a:lnTo>
                  <a:lnTo>
                    <a:pt x="236" y="108"/>
                  </a:lnTo>
                  <a:lnTo>
                    <a:pt x="236" y="108"/>
                  </a:lnTo>
                  <a:lnTo>
                    <a:pt x="236" y="97"/>
                  </a:lnTo>
                  <a:lnTo>
                    <a:pt x="235" y="85"/>
                  </a:lnTo>
                  <a:lnTo>
                    <a:pt x="231" y="74"/>
                  </a:lnTo>
                  <a:lnTo>
                    <a:pt x="227" y="64"/>
                  </a:lnTo>
                  <a:lnTo>
                    <a:pt x="224" y="54"/>
                  </a:lnTo>
                  <a:lnTo>
                    <a:pt x="218" y="46"/>
                  </a:lnTo>
                  <a:lnTo>
                    <a:pt x="212" y="37"/>
                  </a:lnTo>
                  <a:lnTo>
                    <a:pt x="204" y="30"/>
                  </a:lnTo>
                  <a:lnTo>
                    <a:pt x="196" y="23"/>
                  </a:lnTo>
                  <a:lnTo>
                    <a:pt x="187" y="17"/>
                  </a:lnTo>
                  <a:lnTo>
                    <a:pt x="178" y="12"/>
                  </a:lnTo>
                  <a:lnTo>
                    <a:pt x="168" y="8"/>
                  </a:lnTo>
                  <a:lnTo>
                    <a:pt x="158" y="5"/>
                  </a:lnTo>
                  <a:lnTo>
                    <a:pt x="147" y="2"/>
                  </a:lnTo>
                  <a:lnTo>
                    <a:pt x="136" y="0"/>
                  </a:lnTo>
                  <a:lnTo>
                    <a:pt x="124" y="0"/>
                  </a:lnTo>
                  <a:lnTo>
                    <a:pt x="124" y="0"/>
                  </a:lnTo>
                  <a:lnTo>
                    <a:pt x="113" y="0"/>
                  </a:lnTo>
                  <a:lnTo>
                    <a:pt x="103" y="2"/>
                  </a:lnTo>
                  <a:lnTo>
                    <a:pt x="92" y="5"/>
                  </a:lnTo>
                  <a:lnTo>
                    <a:pt x="82" y="8"/>
                  </a:lnTo>
                  <a:lnTo>
                    <a:pt x="71" y="12"/>
                  </a:lnTo>
                  <a:lnTo>
                    <a:pt x="63" y="17"/>
                  </a:lnTo>
                  <a:lnTo>
                    <a:pt x="54" y="23"/>
                  </a:lnTo>
                  <a:lnTo>
                    <a:pt x="46" y="30"/>
                  </a:lnTo>
                  <a:lnTo>
                    <a:pt x="38" y="37"/>
                  </a:lnTo>
                  <a:lnTo>
                    <a:pt x="32" y="46"/>
                  </a:lnTo>
                  <a:lnTo>
                    <a:pt x="26" y="54"/>
                  </a:lnTo>
                  <a:lnTo>
                    <a:pt x="21" y="64"/>
                  </a:lnTo>
                  <a:lnTo>
                    <a:pt x="18" y="74"/>
                  </a:lnTo>
                  <a:lnTo>
                    <a:pt x="15" y="85"/>
                  </a:lnTo>
                  <a:lnTo>
                    <a:pt x="14" y="97"/>
                  </a:lnTo>
                  <a:lnTo>
                    <a:pt x="14" y="108"/>
                  </a:lnTo>
                  <a:lnTo>
                    <a:pt x="14" y="108"/>
                  </a:lnTo>
                  <a:lnTo>
                    <a:pt x="15" y="138"/>
                  </a:lnTo>
                  <a:lnTo>
                    <a:pt x="15" y="138"/>
                  </a:lnTo>
                  <a:lnTo>
                    <a:pt x="9" y="139"/>
                  </a:lnTo>
                  <a:lnTo>
                    <a:pt x="9" y="139"/>
                  </a:lnTo>
                  <a:lnTo>
                    <a:pt x="6" y="140"/>
                  </a:lnTo>
                  <a:lnTo>
                    <a:pt x="3" y="144"/>
                  </a:lnTo>
                  <a:lnTo>
                    <a:pt x="1" y="148"/>
                  </a:lnTo>
                  <a:lnTo>
                    <a:pt x="0" y="152"/>
                  </a:lnTo>
                  <a:lnTo>
                    <a:pt x="0" y="157"/>
                  </a:lnTo>
                  <a:lnTo>
                    <a:pt x="0" y="162"/>
                  </a:lnTo>
                  <a:lnTo>
                    <a:pt x="1" y="168"/>
                  </a:lnTo>
                  <a:lnTo>
                    <a:pt x="2" y="175"/>
                  </a:lnTo>
                  <a:lnTo>
                    <a:pt x="2" y="175"/>
                  </a:lnTo>
                  <a:lnTo>
                    <a:pt x="7" y="185"/>
                  </a:lnTo>
                  <a:lnTo>
                    <a:pt x="12" y="192"/>
                  </a:lnTo>
                  <a:lnTo>
                    <a:pt x="19" y="197"/>
                  </a:lnTo>
                  <a:lnTo>
                    <a:pt x="23" y="198"/>
                  </a:lnTo>
                  <a:lnTo>
                    <a:pt x="26" y="200"/>
                  </a:lnTo>
                  <a:lnTo>
                    <a:pt x="26" y="200"/>
                  </a:lnTo>
                  <a:lnTo>
                    <a:pt x="29" y="218"/>
                  </a:lnTo>
                  <a:lnTo>
                    <a:pt x="32" y="235"/>
                  </a:lnTo>
                  <a:lnTo>
                    <a:pt x="38" y="249"/>
                  </a:lnTo>
                  <a:lnTo>
                    <a:pt x="46" y="261"/>
                  </a:lnTo>
                  <a:lnTo>
                    <a:pt x="53" y="271"/>
                  </a:lnTo>
                  <a:lnTo>
                    <a:pt x="61" y="280"/>
                  </a:lnTo>
                  <a:lnTo>
                    <a:pt x="70" y="287"/>
                  </a:lnTo>
                  <a:lnTo>
                    <a:pt x="78" y="293"/>
                  </a:lnTo>
                  <a:lnTo>
                    <a:pt x="88" y="297"/>
                  </a:lnTo>
                  <a:lnTo>
                    <a:pt x="95" y="300"/>
                  </a:lnTo>
                  <a:lnTo>
                    <a:pt x="111" y="304"/>
                  </a:lnTo>
                  <a:lnTo>
                    <a:pt x="121" y="305"/>
                  </a:lnTo>
                  <a:lnTo>
                    <a:pt x="124" y="305"/>
                  </a:lnTo>
                  <a:lnTo>
                    <a:pt x="124" y="305"/>
                  </a:lnTo>
                  <a:lnTo>
                    <a:pt x="126" y="305"/>
                  </a:lnTo>
                  <a:lnTo>
                    <a:pt x="126" y="305"/>
                  </a:lnTo>
                  <a:lnTo>
                    <a:pt x="129" y="305"/>
                  </a:lnTo>
                  <a:lnTo>
                    <a:pt x="139" y="304"/>
                  </a:lnTo>
                  <a:lnTo>
                    <a:pt x="153" y="300"/>
                  </a:lnTo>
                  <a:lnTo>
                    <a:pt x="162" y="297"/>
                  </a:lnTo>
                  <a:lnTo>
                    <a:pt x="172" y="293"/>
                  </a:lnTo>
                  <a:lnTo>
                    <a:pt x="180" y="287"/>
                  </a:lnTo>
                  <a:lnTo>
                    <a:pt x="189" y="280"/>
                  </a:lnTo>
                  <a:lnTo>
                    <a:pt x="197" y="271"/>
                  </a:lnTo>
                  <a:lnTo>
                    <a:pt x="204" y="261"/>
                  </a:lnTo>
                  <a:lnTo>
                    <a:pt x="212" y="249"/>
                  </a:lnTo>
                  <a:lnTo>
                    <a:pt x="218" y="235"/>
                  </a:lnTo>
                  <a:lnTo>
                    <a:pt x="221" y="218"/>
                  </a:lnTo>
                  <a:lnTo>
                    <a:pt x="224" y="200"/>
                  </a:lnTo>
                  <a:lnTo>
                    <a:pt x="224" y="200"/>
                  </a:lnTo>
                  <a:lnTo>
                    <a:pt x="227" y="198"/>
                  </a:lnTo>
                  <a:lnTo>
                    <a:pt x="231" y="197"/>
                  </a:lnTo>
                  <a:lnTo>
                    <a:pt x="237" y="192"/>
                  </a:lnTo>
                  <a:lnTo>
                    <a:pt x="243" y="185"/>
                  </a:lnTo>
                  <a:lnTo>
                    <a:pt x="248" y="175"/>
                  </a:lnTo>
                  <a:lnTo>
                    <a:pt x="248" y="175"/>
                  </a:lnTo>
                  <a:lnTo>
                    <a:pt x="249" y="168"/>
                  </a:lnTo>
                  <a:lnTo>
                    <a:pt x="250" y="162"/>
                  </a:lnTo>
                  <a:lnTo>
                    <a:pt x="250" y="157"/>
                  </a:lnTo>
                  <a:lnTo>
                    <a:pt x="250" y="152"/>
                  </a:lnTo>
                  <a:lnTo>
                    <a:pt x="248" y="148"/>
                  </a:lnTo>
                  <a:lnTo>
                    <a:pt x="247" y="144"/>
                  </a:lnTo>
                  <a:lnTo>
                    <a:pt x="243" y="140"/>
                  </a:lnTo>
                  <a:lnTo>
                    <a:pt x="241" y="139"/>
                  </a:lnTo>
                  <a:lnTo>
                    <a:pt x="241" y="1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40" name="Freeform 51"/>
            <p:cNvSpPr>
              <a:spLocks noEditPoints="1"/>
            </p:cNvSpPr>
            <p:nvPr>
              <p:custDataLst>
                <p:tags r:id="rId26"/>
              </p:custDataLst>
            </p:nvPr>
          </p:nvSpPr>
          <p:spPr bwMode="auto">
            <a:xfrm>
              <a:off x="8366125" y="3078163"/>
              <a:ext cx="450850" cy="334963"/>
            </a:xfrm>
            <a:custGeom>
              <a:avLst/>
              <a:gdLst>
                <a:gd name="T0" fmla="*/ 504 w 568"/>
                <a:gd name="T1" fmla="*/ 376 h 421"/>
                <a:gd name="T2" fmla="*/ 469 w 568"/>
                <a:gd name="T3" fmla="*/ 397 h 421"/>
                <a:gd name="T4" fmla="*/ 429 w 568"/>
                <a:gd name="T5" fmla="*/ 408 h 421"/>
                <a:gd name="T6" fmla="*/ 401 w 568"/>
                <a:gd name="T7" fmla="*/ 408 h 421"/>
                <a:gd name="T8" fmla="*/ 361 w 568"/>
                <a:gd name="T9" fmla="*/ 397 h 421"/>
                <a:gd name="T10" fmla="*/ 326 w 568"/>
                <a:gd name="T11" fmla="*/ 376 h 421"/>
                <a:gd name="T12" fmla="*/ 305 w 568"/>
                <a:gd name="T13" fmla="*/ 357 h 421"/>
                <a:gd name="T14" fmla="*/ 285 w 568"/>
                <a:gd name="T15" fmla="*/ 321 h 421"/>
                <a:gd name="T16" fmla="*/ 275 w 568"/>
                <a:gd name="T17" fmla="*/ 282 h 421"/>
                <a:gd name="T18" fmla="*/ 275 w 568"/>
                <a:gd name="T19" fmla="*/ 253 h 421"/>
                <a:gd name="T20" fmla="*/ 285 w 568"/>
                <a:gd name="T21" fmla="*/ 214 h 421"/>
                <a:gd name="T22" fmla="*/ 305 w 568"/>
                <a:gd name="T23" fmla="*/ 178 h 421"/>
                <a:gd name="T24" fmla="*/ 326 w 568"/>
                <a:gd name="T25" fmla="*/ 158 h 421"/>
                <a:gd name="T26" fmla="*/ 361 w 568"/>
                <a:gd name="T27" fmla="*/ 138 h 421"/>
                <a:gd name="T28" fmla="*/ 401 w 568"/>
                <a:gd name="T29" fmla="*/ 127 h 421"/>
                <a:gd name="T30" fmla="*/ 429 w 568"/>
                <a:gd name="T31" fmla="*/ 127 h 421"/>
                <a:gd name="T32" fmla="*/ 469 w 568"/>
                <a:gd name="T33" fmla="*/ 138 h 421"/>
                <a:gd name="T34" fmla="*/ 504 w 568"/>
                <a:gd name="T35" fmla="*/ 158 h 421"/>
                <a:gd name="T36" fmla="*/ 524 w 568"/>
                <a:gd name="T37" fmla="*/ 178 h 421"/>
                <a:gd name="T38" fmla="*/ 544 w 568"/>
                <a:gd name="T39" fmla="*/ 214 h 421"/>
                <a:gd name="T40" fmla="*/ 555 w 568"/>
                <a:gd name="T41" fmla="*/ 253 h 421"/>
                <a:gd name="T42" fmla="*/ 555 w 568"/>
                <a:gd name="T43" fmla="*/ 282 h 421"/>
                <a:gd name="T44" fmla="*/ 544 w 568"/>
                <a:gd name="T45" fmla="*/ 321 h 421"/>
                <a:gd name="T46" fmla="*/ 524 w 568"/>
                <a:gd name="T47" fmla="*/ 357 h 421"/>
                <a:gd name="T48" fmla="*/ 508 w 568"/>
                <a:gd name="T49" fmla="*/ 145 h 421"/>
                <a:gd name="T50" fmla="*/ 503 w 568"/>
                <a:gd name="T51" fmla="*/ 117 h 421"/>
                <a:gd name="T52" fmla="*/ 488 w 568"/>
                <a:gd name="T53" fmla="*/ 77 h 421"/>
                <a:gd name="T54" fmla="*/ 463 w 568"/>
                <a:gd name="T55" fmla="*/ 44 h 421"/>
                <a:gd name="T56" fmla="*/ 430 w 568"/>
                <a:gd name="T57" fmla="*/ 19 h 421"/>
                <a:gd name="T58" fmla="*/ 391 w 568"/>
                <a:gd name="T59" fmla="*/ 4 h 421"/>
                <a:gd name="T60" fmla="*/ 314 w 568"/>
                <a:gd name="T61" fmla="*/ 49 h 421"/>
                <a:gd name="T62" fmla="*/ 303 w 568"/>
                <a:gd name="T63" fmla="*/ 54 h 421"/>
                <a:gd name="T64" fmla="*/ 253 w 568"/>
                <a:gd name="T65" fmla="*/ 11 h 421"/>
                <a:gd name="T66" fmla="*/ 253 w 568"/>
                <a:gd name="T67" fmla="*/ 11 h 421"/>
                <a:gd name="T68" fmla="*/ 215 w 568"/>
                <a:gd name="T69" fmla="*/ 49 h 421"/>
                <a:gd name="T70" fmla="*/ 199 w 568"/>
                <a:gd name="T71" fmla="*/ 53 h 421"/>
                <a:gd name="T72" fmla="*/ 144 w 568"/>
                <a:gd name="T73" fmla="*/ 0 h 421"/>
                <a:gd name="T74" fmla="*/ 101 w 568"/>
                <a:gd name="T75" fmla="*/ 8 h 421"/>
                <a:gd name="T76" fmla="*/ 63 w 568"/>
                <a:gd name="T77" fmla="*/ 29 h 421"/>
                <a:gd name="T78" fmla="*/ 33 w 568"/>
                <a:gd name="T79" fmla="*/ 58 h 421"/>
                <a:gd name="T80" fmla="*/ 11 w 568"/>
                <a:gd name="T81" fmla="*/ 95 h 421"/>
                <a:gd name="T82" fmla="*/ 1 w 568"/>
                <a:gd name="T83" fmla="*/ 138 h 421"/>
                <a:gd name="T84" fmla="*/ 0 w 568"/>
                <a:gd name="T85" fmla="*/ 344 h 421"/>
                <a:gd name="T86" fmla="*/ 63 w 568"/>
                <a:gd name="T87" fmla="*/ 378 h 421"/>
                <a:gd name="T88" fmla="*/ 86 w 568"/>
                <a:gd name="T89" fmla="*/ 192 h 421"/>
                <a:gd name="T90" fmla="*/ 93 w 568"/>
                <a:gd name="T91" fmla="*/ 151 h 421"/>
                <a:gd name="T92" fmla="*/ 98 w 568"/>
                <a:gd name="T93" fmla="*/ 392 h 421"/>
                <a:gd name="T94" fmla="*/ 136 w 568"/>
                <a:gd name="T95" fmla="*/ 403 h 421"/>
                <a:gd name="T96" fmla="*/ 194 w 568"/>
                <a:gd name="T97" fmla="*/ 415 h 421"/>
                <a:gd name="T98" fmla="*/ 253 w 568"/>
                <a:gd name="T99" fmla="*/ 419 h 421"/>
                <a:gd name="T100" fmla="*/ 304 w 568"/>
                <a:gd name="T101" fmla="*/ 416 h 421"/>
                <a:gd name="T102" fmla="*/ 353 w 568"/>
                <a:gd name="T103" fmla="*/ 408 h 421"/>
                <a:gd name="T104" fmla="*/ 383 w 568"/>
                <a:gd name="T105" fmla="*/ 417 h 421"/>
                <a:gd name="T106" fmla="*/ 415 w 568"/>
                <a:gd name="T107" fmla="*/ 421 h 421"/>
                <a:gd name="T108" fmla="*/ 461 w 568"/>
                <a:gd name="T109" fmla="*/ 414 h 421"/>
                <a:gd name="T110" fmla="*/ 501 w 568"/>
                <a:gd name="T111" fmla="*/ 394 h 421"/>
                <a:gd name="T112" fmla="*/ 533 w 568"/>
                <a:gd name="T113" fmla="*/ 365 h 421"/>
                <a:gd name="T114" fmla="*/ 556 w 568"/>
                <a:gd name="T115" fmla="*/ 327 h 421"/>
                <a:gd name="T116" fmla="*/ 567 w 568"/>
                <a:gd name="T117" fmla="*/ 283 h 421"/>
                <a:gd name="T118" fmla="*/ 567 w 568"/>
                <a:gd name="T119" fmla="*/ 249 h 421"/>
                <a:gd name="T120" fmla="*/ 551 w 568"/>
                <a:gd name="T121" fmla="*/ 198 h 421"/>
                <a:gd name="T122" fmla="*/ 520 w 568"/>
                <a:gd name="T123" fmla="*/ 15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8" h="421">
                  <a:moveTo>
                    <a:pt x="514" y="367"/>
                  </a:moveTo>
                  <a:lnTo>
                    <a:pt x="514" y="367"/>
                  </a:lnTo>
                  <a:lnTo>
                    <a:pt x="504" y="376"/>
                  </a:lnTo>
                  <a:lnTo>
                    <a:pt x="492" y="385"/>
                  </a:lnTo>
                  <a:lnTo>
                    <a:pt x="481" y="392"/>
                  </a:lnTo>
                  <a:lnTo>
                    <a:pt x="469" y="397"/>
                  </a:lnTo>
                  <a:lnTo>
                    <a:pt x="456" y="402"/>
                  </a:lnTo>
                  <a:lnTo>
                    <a:pt x="442" y="405"/>
                  </a:lnTo>
                  <a:lnTo>
                    <a:pt x="429" y="408"/>
                  </a:lnTo>
                  <a:lnTo>
                    <a:pt x="415" y="408"/>
                  </a:lnTo>
                  <a:lnTo>
                    <a:pt x="415" y="408"/>
                  </a:lnTo>
                  <a:lnTo>
                    <a:pt x="401" y="408"/>
                  </a:lnTo>
                  <a:lnTo>
                    <a:pt x="387" y="405"/>
                  </a:lnTo>
                  <a:lnTo>
                    <a:pt x="373" y="402"/>
                  </a:lnTo>
                  <a:lnTo>
                    <a:pt x="361" y="397"/>
                  </a:lnTo>
                  <a:lnTo>
                    <a:pt x="348" y="392"/>
                  </a:lnTo>
                  <a:lnTo>
                    <a:pt x="337" y="385"/>
                  </a:lnTo>
                  <a:lnTo>
                    <a:pt x="326" y="376"/>
                  </a:lnTo>
                  <a:lnTo>
                    <a:pt x="315" y="367"/>
                  </a:lnTo>
                  <a:lnTo>
                    <a:pt x="315" y="367"/>
                  </a:lnTo>
                  <a:lnTo>
                    <a:pt x="305" y="357"/>
                  </a:lnTo>
                  <a:lnTo>
                    <a:pt x="297" y="345"/>
                  </a:lnTo>
                  <a:lnTo>
                    <a:pt x="291" y="334"/>
                  </a:lnTo>
                  <a:lnTo>
                    <a:pt x="285" y="321"/>
                  </a:lnTo>
                  <a:lnTo>
                    <a:pt x="280" y="308"/>
                  </a:lnTo>
                  <a:lnTo>
                    <a:pt x="276" y="295"/>
                  </a:lnTo>
                  <a:lnTo>
                    <a:pt x="275" y="282"/>
                  </a:lnTo>
                  <a:lnTo>
                    <a:pt x="274" y="267"/>
                  </a:lnTo>
                  <a:lnTo>
                    <a:pt x="274" y="267"/>
                  </a:lnTo>
                  <a:lnTo>
                    <a:pt x="275" y="253"/>
                  </a:lnTo>
                  <a:lnTo>
                    <a:pt x="276" y="239"/>
                  </a:lnTo>
                  <a:lnTo>
                    <a:pt x="280" y="226"/>
                  </a:lnTo>
                  <a:lnTo>
                    <a:pt x="285" y="214"/>
                  </a:lnTo>
                  <a:lnTo>
                    <a:pt x="291" y="201"/>
                  </a:lnTo>
                  <a:lnTo>
                    <a:pt x="297" y="190"/>
                  </a:lnTo>
                  <a:lnTo>
                    <a:pt x="305" y="178"/>
                  </a:lnTo>
                  <a:lnTo>
                    <a:pt x="315" y="168"/>
                  </a:lnTo>
                  <a:lnTo>
                    <a:pt x="315" y="168"/>
                  </a:lnTo>
                  <a:lnTo>
                    <a:pt x="326" y="158"/>
                  </a:lnTo>
                  <a:lnTo>
                    <a:pt x="337" y="150"/>
                  </a:lnTo>
                  <a:lnTo>
                    <a:pt x="348" y="144"/>
                  </a:lnTo>
                  <a:lnTo>
                    <a:pt x="361" y="138"/>
                  </a:lnTo>
                  <a:lnTo>
                    <a:pt x="373" y="133"/>
                  </a:lnTo>
                  <a:lnTo>
                    <a:pt x="387" y="129"/>
                  </a:lnTo>
                  <a:lnTo>
                    <a:pt x="401" y="127"/>
                  </a:lnTo>
                  <a:lnTo>
                    <a:pt x="415" y="127"/>
                  </a:lnTo>
                  <a:lnTo>
                    <a:pt x="415" y="127"/>
                  </a:lnTo>
                  <a:lnTo>
                    <a:pt x="429" y="127"/>
                  </a:lnTo>
                  <a:lnTo>
                    <a:pt x="442" y="129"/>
                  </a:lnTo>
                  <a:lnTo>
                    <a:pt x="456" y="133"/>
                  </a:lnTo>
                  <a:lnTo>
                    <a:pt x="469" y="138"/>
                  </a:lnTo>
                  <a:lnTo>
                    <a:pt x="481" y="144"/>
                  </a:lnTo>
                  <a:lnTo>
                    <a:pt x="492" y="150"/>
                  </a:lnTo>
                  <a:lnTo>
                    <a:pt x="504" y="158"/>
                  </a:lnTo>
                  <a:lnTo>
                    <a:pt x="514" y="168"/>
                  </a:lnTo>
                  <a:lnTo>
                    <a:pt x="514" y="168"/>
                  </a:lnTo>
                  <a:lnTo>
                    <a:pt x="524" y="178"/>
                  </a:lnTo>
                  <a:lnTo>
                    <a:pt x="532" y="190"/>
                  </a:lnTo>
                  <a:lnTo>
                    <a:pt x="539" y="201"/>
                  </a:lnTo>
                  <a:lnTo>
                    <a:pt x="544" y="214"/>
                  </a:lnTo>
                  <a:lnTo>
                    <a:pt x="549" y="226"/>
                  </a:lnTo>
                  <a:lnTo>
                    <a:pt x="553" y="239"/>
                  </a:lnTo>
                  <a:lnTo>
                    <a:pt x="555" y="253"/>
                  </a:lnTo>
                  <a:lnTo>
                    <a:pt x="555" y="267"/>
                  </a:lnTo>
                  <a:lnTo>
                    <a:pt x="555" y="267"/>
                  </a:lnTo>
                  <a:lnTo>
                    <a:pt x="555" y="282"/>
                  </a:lnTo>
                  <a:lnTo>
                    <a:pt x="553" y="295"/>
                  </a:lnTo>
                  <a:lnTo>
                    <a:pt x="549" y="308"/>
                  </a:lnTo>
                  <a:lnTo>
                    <a:pt x="544" y="321"/>
                  </a:lnTo>
                  <a:lnTo>
                    <a:pt x="539" y="334"/>
                  </a:lnTo>
                  <a:lnTo>
                    <a:pt x="532" y="345"/>
                  </a:lnTo>
                  <a:lnTo>
                    <a:pt x="524" y="357"/>
                  </a:lnTo>
                  <a:lnTo>
                    <a:pt x="514" y="367"/>
                  </a:lnTo>
                  <a:lnTo>
                    <a:pt x="514" y="367"/>
                  </a:lnTo>
                  <a:close/>
                  <a:moveTo>
                    <a:pt x="508" y="145"/>
                  </a:moveTo>
                  <a:lnTo>
                    <a:pt x="508" y="145"/>
                  </a:lnTo>
                  <a:lnTo>
                    <a:pt x="505" y="130"/>
                  </a:lnTo>
                  <a:lnTo>
                    <a:pt x="503" y="117"/>
                  </a:lnTo>
                  <a:lnTo>
                    <a:pt x="499" y="103"/>
                  </a:lnTo>
                  <a:lnTo>
                    <a:pt x="494" y="90"/>
                  </a:lnTo>
                  <a:lnTo>
                    <a:pt x="488" y="77"/>
                  </a:lnTo>
                  <a:lnTo>
                    <a:pt x="481" y="66"/>
                  </a:lnTo>
                  <a:lnTo>
                    <a:pt x="473" y="55"/>
                  </a:lnTo>
                  <a:lnTo>
                    <a:pt x="463" y="44"/>
                  </a:lnTo>
                  <a:lnTo>
                    <a:pt x="453" y="36"/>
                  </a:lnTo>
                  <a:lnTo>
                    <a:pt x="442" y="27"/>
                  </a:lnTo>
                  <a:lnTo>
                    <a:pt x="430" y="19"/>
                  </a:lnTo>
                  <a:lnTo>
                    <a:pt x="418" y="13"/>
                  </a:lnTo>
                  <a:lnTo>
                    <a:pt x="405" y="8"/>
                  </a:lnTo>
                  <a:lnTo>
                    <a:pt x="391" y="4"/>
                  </a:lnTo>
                  <a:lnTo>
                    <a:pt x="377" y="1"/>
                  </a:lnTo>
                  <a:lnTo>
                    <a:pt x="362" y="0"/>
                  </a:lnTo>
                  <a:lnTo>
                    <a:pt x="314" y="49"/>
                  </a:lnTo>
                  <a:lnTo>
                    <a:pt x="314" y="49"/>
                  </a:lnTo>
                  <a:lnTo>
                    <a:pt x="308" y="53"/>
                  </a:lnTo>
                  <a:lnTo>
                    <a:pt x="303" y="54"/>
                  </a:lnTo>
                  <a:lnTo>
                    <a:pt x="297" y="53"/>
                  </a:lnTo>
                  <a:lnTo>
                    <a:pt x="292" y="49"/>
                  </a:lnTo>
                  <a:lnTo>
                    <a:pt x="253" y="11"/>
                  </a:lnTo>
                  <a:lnTo>
                    <a:pt x="253" y="11"/>
                  </a:lnTo>
                  <a:lnTo>
                    <a:pt x="253" y="11"/>
                  </a:lnTo>
                  <a:lnTo>
                    <a:pt x="253" y="11"/>
                  </a:lnTo>
                  <a:lnTo>
                    <a:pt x="253" y="11"/>
                  </a:lnTo>
                  <a:lnTo>
                    <a:pt x="215" y="49"/>
                  </a:lnTo>
                  <a:lnTo>
                    <a:pt x="215" y="49"/>
                  </a:lnTo>
                  <a:lnTo>
                    <a:pt x="210" y="53"/>
                  </a:lnTo>
                  <a:lnTo>
                    <a:pt x="204" y="54"/>
                  </a:lnTo>
                  <a:lnTo>
                    <a:pt x="199" y="53"/>
                  </a:lnTo>
                  <a:lnTo>
                    <a:pt x="193" y="49"/>
                  </a:lnTo>
                  <a:lnTo>
                    <a:pt x="144" y="0"/>
                  </a:lnTo>
                  <a:lnTo>
                    <a:pt x="144" y="0"/>
                  </a:lnTo>
                  <a:lnTo>
                    <a:pt x="129" y="1"/>
                  </a:lnTo>
                  <a:lnTo>
                    <a:pt x="115" y="4"/>
                  </a:lnTo>
                  <a:lnTo>
                    <a:pt x="101" y="8"/>
                  </a:lnTo>
                  <a:lnTo>
                    <a:pt x="87" y="14"/>
                  </a:lnTo>
                  <a:lnTo>
                    <a:pt x="75" y="21"/>
                  </a:lnTo>
                  <a:lnTo>
                    <a:pt x="63" y="29"/>
                  </a:lnTo>
                  <a:lnTo>
                    <a:pt x="52" y="37"/>
                  </a:lnTo>
                  <a:lnTo>
                    <a:pt x="43" y="47"/>
                  </a:lnTo>
                  <a:lnTo>
                    <a:pt x="33" y="58"/>
                  </a:lnTo>
                  <a:lnTo>
                    <a:pt x="24" y="70"/>
                  </a:lnTo>
                  <a:lnTo>
                    <a:pt x="17" y="82"/>
                  </a:lnTo>
                  <a:lnTo>
                    <a:pt x="11" y="95"/>
                  </a:lnTo>
                  <a:lnTo>
                    <a:pt x="6" y="109"/>
                  </a:lnTo>
                  <a:lnTo>
                    <a:pt x="4" y="122"/>
                  </a:lnTo>
                  <a:lnTo>
                    <a:pt x="1" y="138"/>
                  </a:lnTo>
                  <a:lnTo>
                    <a:pt x="0" y="152"/>
                  </a:lnTo>
                  <a:lnTo>
                    <a:pt x="0" y="344"/>
                  </a:lnTo>
                  <a:lnTo>
                    <a:pt x="0" y="344"/>
                  </a:lnTo>
                  <a:lnTo>
                    <a:pt x="21" y="356"/>
                  </a:lnTo>
                  <a:lnTo>
                    <a:pt x="41" y="368"/>
                  </a:lnTo>
                  <a:lnTo>
                    <a:pt x="63" y="378"/>
                  </a:lnTo>
                  <a:lnTo>
                    <a:pt x="86" y="387"/>
                  </a:lnTo>
                  <a:lnTo>
                    <a:pt x="86" y="192"/>
                  </a:lnTo>
                  <a:lnTo>
                    <a:pt x="86" y="192"/>
                  </a:lnTo>
                  <a:lnTo>
                    <a:pt x="86" y="176"/>
                  </a:lnTo>
                  <a:lnTo>
                    <a:pt x="90" y="163"/>
                  </a:lnTo>
                  <a:lnTo>
                    <a:pt x="93" y="151"/>
                  </a:lnTo>
                  <a:lnTo>
                    <a:pt x="98" y="140"/>
                  </a:lnTo>
                  <a:lnTo>
                    <a:pt x="98" y="140"/>
                  </a:lnTo>
                  <a:lnTo>
                    <a:pt x="98" y="392"/>
                  </a:lnTo>
                  <a:lnTo>
                    <a:pt x="98" y="392"/>
                  </a:lnTo>
                  <a:lnTo>
                    <a:pt x="116" y="398"/>
                  </a:lnTo>
                  <a:lnTo>
                    <a:pt x="136" y="403"/>
                  </a:lnTo>
                  <a:lnTo>
                    <a:pt x="155" y="408"/>
                  </a:lnTo>
                  <a:lnTo>
                    <a:pt x="175" y="411"/>
                  </a:lnTo>
                  <a:lnTo>
                    <a:pt x="194" y="415"/>
                  </a:lnTo>
                  <a:lnTo>
                    <a:pt x="213" y="416"/>
                  </a:lnTo>
                  <a:lnTo>
                    <a:pt x="234" y="419"/>
                  </a:lnTo>
                  <a:lnTo>
                    <a:pt x="253" y="419"/>
                  </a:lnTo>
                  <a:lnTo>
                    <a:pt x="253" y="419"/>
                  </a:lnTo>
                  <a:lnTo>
                    <a:pt x="279" y="417"/>
                  </a:lnTo>
                  <a:lnTo>
                    <a:pt x="304" y="416"/>
                  </a:lnTo>
                  <a:lnTo>
                    <a:pt x="328" y="413"/>
                  </a:lnTo>
                  <a:lnTo>
                    <a:pt x="353" y="408"/>
                  </a:lnTo>
                  <a:lnTo>
                    <a:pt x="353" y="408"/>
                  </a:lnTo>
                  <a:lnTo>
                    <a:pt x="353" y="408"/>
                  </a:lnTo>
                  <a:lnTo>
                    <a:pt x="367" y="414"/>
                  </a:lnTo>
                  <a:lnTo>
                    <a:pt x="383" y="417"/>
                  </a:lnTo>
                  <a:lnTo>
                    <a:pt x="399" y="420"/>
                  </a:lnTo>
                  <a:lnTo>
                    <a:pt x="415" y="421"/>
                  </a:lnTo>
                  <a:lnTo>
                    <a:pt x="415" y="421"/>
                  </a:lnTo>
                  <a:lnTo>
                    <a:pt x="430" y="420"/>
                  </a:lnTo>
                  <a:lnTo>
                    <a:pt x="446" y="417"/>
                  </a:lnTo>
                  <a:lnTo>
                    <a:pt x="461" y="414"/>
                  </a:lnTo>
                  <a:lnTo>
                    <a:pt x="474" y="409"/>
                  </a:lnTo>
                  <a:lnTo>
                    <a:pt x="487" y="402"/>
                  </a:lnTo>
                  <a:lnTo>
                    <a:pt x="501" y="394"/>
                  </a:lnTo>
                  <a:lnTo>
                    <a:pt x="513" y="386"/>
                  </a:lnTo>
                  <a:lnTo>
                    <a:pt x="524" y="376"/>
                  </a:lnTo>
                  <a:lnTo>
                    <a:pt x="533" y="365"/>
                  </a:lnTo>
                  <a:lnTo>
                    <a:pt x="542" y="353"/>
                  </a:lnTo>
                  <a:lnTo>
                    <a:pt x="549" y="340"/>
                  </a:lnTo>
                  <a:lnTo>
                    <a:pt x="556" y="327"/>
                  </a:lnTo>
                  <a:lnTo>
                    <a:pt x="561" y="313"/>
                  </a:lnTo>
                  <a:lnTo>
                    <a:pt x="565" y="299"/>
                  </a:lnTo>
                  <a:lnTo>
                    <a:pt x="567" y="283"/>
                  </a:lnTo>
                  <a:lnTo>
                    <a:pt x="568" y="267"/>
                  </a:lnTo>
                  <a:lnTo>
                    <a:pt x="568" y="267"/>
                  </a:lnTo>
                  <a:lnTo>
                    <a:pt x="567" y="249"/>
                  </a:lnTo>
                  <a:lnTo>
                    <a:pt x="564" y="231"/>
                  </a:lnTo>
                  <a:lnTo>
                    <a:pt x="559" y="214"/>
                  </a:lnTo>
                  <a:lnTo>
                    <a:pt x="551" y="198"/>
                  </a:lnTo>
                  <a:lnTo>
                    <a:pt x="543" y="183"/>
                  </a:lnTo>
                  <a:lnTo>
                    <a:pt x="532" y="169"/>
                  </a:lnTo>
                  <a:lnTo>
                    <a:pt x="520" y="156"/>
                  </a:lnTo>
                  <a:lnTo>
                    <a:pt x="508" y="145"/>
                  </a:lnTo>
                  <a:lnTo>
                    <a:pt x="508" y="1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41" name="Freeform 52"/>
            <p:cNvSpPr/>
            <p:nvPr>
              <p:custDataLst>
                <p:tags r:id="rId27"/>
              </p:custDataLst>
            </p:nvPr>
          </p:nvSpPr>
          <p:spPr bwMode="auto">
            <a:xfrm>
              <a:off x="8655050" y="3214688"/>
              <a:ext cx="80963" cy="152400"/>
            </a:xfrm>
            <a:custGeom>
              <a:avLst/>
              <a:gdLst>
                <a:gd name="T0" fmla="*/ 94 w 101"/>
                <a:gd name="T1" fmla="*/ 104 h 191"/>
                <a:gd name="T2" fmla="*/ 82 w 101"/>
                <a:gd name="T3" fmla="*/ 94 h 191"/>
                <a:gd name="T4" fmla="*/ 64 w 101"/>
                <a:gd name="T5" fmla="*/ 83 h 191"/>
                <a:gd name="T6" fmla="*/ 60 w 101"/>
                <a:gd name="T7" fmla="*/ 82 h 191"/>
                <a:gd name="T8" fmla="*/ 42 w 101"/>
                <a:gd name="T9" fmla="*/ 72 h 191"/>
                <a:gd name="T10" fmla="*/ 37 w 101"/>
                <a:gd name="T11" fmla="*/ 67 h 191"/>
                <a:gd name="T12" fmla="*/ 36 w 101"/>
                <a:gd name="T13" fmla="*/ 66 h 191"/>
                <a:gd name="T14" fmla="*/ 35 w 101"/>
                <a:gd name="T15" fmla="*/ 63 h 191"/>
                <a:gd name="T16" fmla="*/ 34 w 101"/>
                <a:gd name="T17" fmla="*/ 58 h 191"/>
                <a:gd name="T18" fmla="*/ 37 w 101"/>
                <a:gd name="T19" fmla="*/ 48 h 191"/>
                <a:gd name="T20" fmla="*/ 38 w 101"/>
                <a:gd name="T21" fmla="*/ 47 h 191"/>
                <a:gd name="T22" fmla="*/ 42 w 101"/>
                <a:gd name="T23" fmla="*/ 44 h 191"/>
                <a:gd name="T24" fmla="*/ 53 w 101"/>
                <a:gd name="T25" fmla="*/ 42 h 191"/>
                <a:gd name="T26" fmla="*/ 60 w 101"/>
                <a:gd name="T27" fmla="*/ 43 h 191"/>
                <a:gd name="T28" fmla="*/ 70 w 101"/>
                <a:gd name="T29" fmla="*/ 44 h 191"/>
                <a:gd name="T30" fmla="*/ 78 w 101"/>
                <a:gd name="T31" fmla="*/ 47 h 191"/>
                <a:gd name="T32" fmla="*/ 101 w 101"/>
                <a:gd name="T33" fmla="*/ 25 h 191"/>
                <a:gd name="T34" fmla="*/ 89 w 101"/>
                <a:gd name="T35" fmla="*/ 21 h 191"/>
                <a:gd name="T36" fmla="*/ 78 w 101"/>
                <a:gd name="T37" fmla="*/ 18 h 191"/>
                <a:gd name="T38" fmla="*/ 60 w 101"/>
                <a:gd name="T39" fmla="*/ 14 h 191"/>
                <a:gd name="T40" fmla="*/ 37 w 101"/>
                <a:gd name="T41" fmla="*/ 0 h 191"/>
                <a:gd name="T42" fmla="*/ 37 w 101"/>
                <a:gd name="T43" fmla="*/ 17 h 191"/>
                <a:gd name="T44" fmla="*/ 20 w 101"/>
                <a:gd name="T45" fmla="*/ 23 h 191"/>
                <a:gd name="T46" fmla="*/ 15 w 101"/>
                <a:gd name="T47" fmla="*/ 26 h 191"/>
                <a:gd name="T48" fmla="*/ 4 w 101"/>
                <a:gd name="T49" fmla="*/ 41 h 191"/>
                <a:gd name="T50" fmla="*/ 1 w 101"/>
                <a:gd name="T51" fmla="*/ 59 h 191"/>
                <a:gd name="T52" fmla="*/ 2 w 101"/>
                <a:gd name="T53" fmla="*/ 70 h 191"/>
                <a:gd name="T54" fmla="*/ 6 w 101"/>
                <a:gd name="T55" fmla="*/ 78 h 191"/>
                <a:gd name="T56" fmla="*/ 17 w 101"/>
                <a:gd name="T57" fmla="*/ 93 h 191"/>
                <a:gd name="T58" fmla="*/ 25 w 101"/>
                <a:gd name="T59" fmla="*/ 99 h 191"/>
                <a:gd name="T60" fmla="*/ 37 w 101"/>
                <a:gd name="T61" fmla="*/ 105 h 191"/>
                <a:gd name="T62" fmla="*/ 38 w 101"/>
                <a:gd name="T63" fmla="*/ 106 h 191"/>
                <a:gd name="T64" fmla="*/ 59 w 101"/>
                <a:gd name="T65" fmla="*/ 117 h 191"/>
                <a:gd name="T66" fmla="*/ 60 w 101"/>
                <a:gd name="T67" fmla="*/ 118 h 191"/>
                <a:gd name="T68" fmla="*/ 66 w 101"/>
                <a:gd name="T69" fmla="*/ 123 h 191"/>
                <a:gd name="T70" fmla="*/ 69 w 101"/>
                <a:gd name="T71" fmla="*/ 132 h 191"/>
                <a:gd name="T72" fmla="*/ 69 w 101"/>
                <a:gd name="T73" fmla="*/ 136 h 191"/>
                <a:gd name="T74" fmla="*/ 66 w 101"/>
                <a:gd name="T75" fmla="*/ 143 h 191"/>
                <a:gd name="T76" fmla="*/ 64 w 101"/>
                <a:gd name="T77" fmla="*/ 145 h 191"/>
                <a:gd name="T78" fmla="*/ 60 w 101"/>
                <a:gd name="T79" fmla="*/ 146 h 191"/>
                <a:gd name="T80" fmla="*/ 47 w 101"/>
                <a:gd name="T81" fmla="*/ 149 h 191"/>
                <a:gd name="T82" fmla="*/ 37 w 101"/>
                <a:gd name="T83" fmla="*/ 147 h 191"/>
                <a:gd name="T84" fmla="*/ 26 w 101"/>
                <a:gd name="T85" fmla="*/ 146 h 191"/>
                <a:gd name="T86" fmla="*/ 14 w 101"/>
                <a:gd name="T87" fmla="*/ 141 h 191"/>
                <a:gd name="T88" fmla="*/ 0 w 101"/>
                <a:gd name="T89" fmla="*/ 167 h 191"/>
                <a:gd name="T90" fmla="*/ 8 w 101"/>
                <a:gd name="T91" fmla="*/ 170 h 191"/>
                <a:gd name="T92" fmla="*/ 26 w 101"/>
                <a:gd name="T93" fmla="*/ 175 h 191"/>
                <a:gd name="T94" fmla="*/ 37 w 101"/>
                <a:gd name="T95" fmla="*/ 191 h 191"/>
                <a:gd name="T96" fmla="*/ 60 w 101"/>
                <a:gd name="T97" fmla="*/ 175 h 191"/>
                <a:gd name="T98" fmla="*/ 69 w 101"/>
                <a:gd name="T99" fmla="*/ 173 h 191"/>
                <a:gd name="T100" fmla="*/ 81 w 101"/>
                <a:gd name="T101" fmla="*/ 168 h 191"/>
                <a:gd name="T102" fmla="*/ 87 w 101"/>
                <a:gd name="T103" fmla="*/ 164 h 191"/>
                <a:gd name="T104" fmla="*/ 98 w 101"/>
                <a:gd name="T105" fmla="*/ 150 h 191"/>
                <a:gd name="T106" fmla="*/ 101 w 101"/>
                <a:gd name="T107" fmla="*/ 130 h 191"/>
                <a:gd name="T108" fmla="*/ 101 w 101"/>
                <a:gd name="T109" fmla="*/ 123 h 191"/>
                <a:gd name="T110" fmla="*/ 98 w 101"/>
                <a:gd name="T111" fmla="*/ 110 h 191"/>
                <a:gd name="T112" fmla="*/ 94 w 101"/>
                <a:gd name="T113" fmla="*/ 10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91">
                  <a:moveTo>
                    <a:pt x="94" y="104"/>
                  </a:moveTo>
                  <a:lnTo>
                    <a:pt x="94" y="104"/>
                  </a:lnTo>
                  <a:lnTo>
                    <a:pt x="89" y="99"/>
                  </a:lnTo>
                  <a:lnTo>
                    <a:pt x="82" y="94"/>
                  </a:lnTo>
                  <a:lnTo>
                    <a:pt x="74" y="88"/>
                  </a:lnTo>
                  <a:lnTo>
                    <a:pt x="64" y="83"/>
                  </a:lnTo>
                  <a:lnTo>
                    <a:pt x="64" y="83"/>
                  </a:lnTo>
                  <a:lnTo>
                    <a:pt x="60" y="82"/>
                  </a:lnTo>
                  <a:lnTo>
                    <a:pt x="60" y="82"/>
                  </a:lnTo>
                  <a:lnTo>
                    <a:pt x="42" y="72"/>
                  </a:lnTo>
                  <a:lnTo>
                    <a:pt x="42" y="72"/>
                  </a:lnTo>
                  <a:lnTo>
                    <a:pt x="37" y="67"/>
                  </a:lnTo>
                  <a:lnTo>
                    <a:pt x="37" y="67"/>
                  </a:lnTo>
                  <a:lnTo>
                    <a:pt x="36" y="66"/>
                  </a:lnTo>
                  <a:lnTo>
                    <a:pt x="36" y="66"/>
                  </a:lnTo>
                  <a:lnTo>
                    <a:pt x="35" y="63"/>
                  </a:lnTo>
                  <a:lnTo>
                    <a:pt x="34" y="58"/>
                  </a:lnTo>
                  <a:lnTo>
                    <a:pt x="34" y="58"/>
                  </a:lnTo>
                  <a:lnTo>
                    <a:pt x="35" y="53"/>
                  </a:lnTo>
                  <a:lnTo>
                    <a:pt x="37" y="48"/>
                  </a:lnTo>
                  <a:lnTo>
                    <a:pt x="37" y="48"/>
                  </a:lnTo>
                  <a:lnTo>
                    <a:pt x="38" y="47"/>
                  </a:lnTo>
                  <a:lnTo>
                    <a:pt x="38" y="47"/>
                  </a:lnTo>
                  <a:lnTo>
                    <a:pt x="42" y="44"/>
                  </a:lnTo>
                  <a:lnTo>
                    <a:pt x="44" y="43"/>
                  </a:lnTo>
                  <a:lnTo>
                    <a:pt x="53" y="42"/>
                  </a:lnTo>
                  <a:lnTo>
                    <a:pt x="53" y="42"/>
                  </a:lnTo>
                  <a:lnTo>
                    <a:pt x="60" y="43"/>
                  </a:lnTo>
                  <a:lnTo>
                    <a:pt x="60" y="43"/>
                  </a:lnTo>
                  <a:lnTo>
                    <a:pt x="70" y="44"/>
                  </a:lnTo>
                  <a:lnTo>
                    <a:pt x="70" y="44"/>
                  </a:lnTo>
                  <a:lnTo>
                    <a:pt x="78" y="47"/>
                  </a:lnTo>
                  <a:lnTo>
                    <a:pt x="90" y="52"/>
                  </a:lnTo>
                  <a:lnTo>
                    <a:pt x="101" y="25"/>
                  </a:lnTo>
                  <a:lnTo>
                    <a:pt x="101" y="25"/>
                  </a:lnTo>
                  <a:lnTo>
                    <a:pt x="89" y="21"/>
                  </a:lnTo>
                  <a:lnTo>
                    <a:pt x="78" y="18"/>
                  </a:lnTo>
                  <a:lnTo>
                    <a:pt x="78" y="18"/>
                  </a:lnTo>
                  <a:lnTo>
                    <a:pt x="70" y="15"/>
                  </a:lnTo>
                  <a:lnTo>
                    <a:pt x="60" y="14"/>
                  </a:lnTo>
                  <a:lnTo>
                    <a:pt x="60" y="0"/>
                  </a:lnTo>
                  <a:lnTo>
                    <a:pt x="37" y="0"/>
                  </a:lnTo>
                  <a:lnTo>
                    <a:pt x="37" y="17"/>
                  </a:lnTo>
                  <a:lnTo>
                    <a:pt x="37" y="17"/>
                  </a:lnTo>
                  <a:lnTo>
                    <a:pt x="25" y="20"/>
                  </a:lnTo>
                  <a:lnTo>
                    <a:pt x="20" y="23"/>
                  </a:lnTo>
                  <a:lnTo>
                    <a:pt x="15" y="26"/>
                  </a:lnTo>
                  <a:lnTo>
                    <a:pt x="15" y="26"/>
                  </a:lnTo>
                  <a:lnTo>
                    <a:pt x="9" y="32"/>
                  </a:lnTo>
                  <a:lnTo>
                    <a:pt x="4" y="41"/>
                  </a:lnTo>
                  <a:lnTo>
                    <a:pt x="2" y="49"/>
                  </a:lnTo>
                  <a:lnTo>
                    <a:pt x="1" y="59"/>
                  </a:lnTo>
                  <a:lnTo>
                    <a:pt x="1" y="59"/>
                  </a:lnTo>
                  <a:lnTo>
                    <a:pt x="2" y="70"/>
                  </a:lnTo>
                  <a:lnTo>
                    <a:pt x="6" y="78"/>
                  </a:lnTo>
                  <a:lnTo>
                    <a:pt x="6" y="78"/>
                  </a:lnTo>
                  <a:lnTo>
                    <a:pt x="11" y="87"/>
                  </a:lnTo>
                  <a:lnTo>
                    <a:pt x="17" y="93"/>
                  </a:lnTo>
                  <a:lnTo>
                    <a:pt x="17" y="93"/>
                  </a:lnTo>
                  <a:lnTo>
                    <a:pt x="25" y="99"/>
                  </a:lnTo>
                  <a:lnTo>
                    <a:pt x="37" y="105"/>
                  </a:lnTo>
                  <a:lnTo>
                    <a:pt x="37" y="105"/>
                  </a:lnTo>
                  <a:lnTo>
                    <a:pt x="38" y="106"/>
                  </a:lnTo>
                  <a:lnTo>
                    <a:pt x="38" y="106"/>
                  </a:lnTo>
                  <a:lnTo>
                    <a:pt x="59" y="117"/>
                  </a:lnTo>
                  <a:lnTo>
                    <a:pt x="59" y="117"/>
                  </a:lnTo>
                  <a:lnTo>
                    <a:pt x="60" y="118"/>
                  </a:lnTo>
                  <a:lnTo>
                    <a:pt x="60" y="118"/>
                  </a:lnTo>
                  <a:lnTo>
                    <a:pt x="66" y="123"/>
                  </a:lnTo>
                  <a:lnTo>
                    <a:pt x="66" y="123"/>
                  </a:lnTo>
                  <a:lnTo>
                    <a:pt x="69" y="128"/>
                  </a:lnTo>
                  <a:lnTo>
                    <a:pt x="69" y="132"/>
                  </a:lnTo>
                  <a:lnTo>
                    <a:pt x="69" y="132"/>
                  </a:lnTo>
                  <a:lnTo>
                    <a:pt x="69" y="136"/>
                  </a:lnTo>
                  <a:lnTo>
                    <a:pt x="67" y="139"/>
                  </a:lnTo>
                  <a:lnTo>
                    <a:pt x="66" y="143"/>
                  </a:lnTo>
                  <a:lnTo>
                    <a:pt x="64" y="145"/>
                  </a:lnTo>
                  <a:lnTo>
                    <a:pt x="64" y="145"/>
                  </a:lnTo>
                  <a:lnTo>
                    <a:pt x="60" y="146"/>
                  </a:lnTo>
                  <a:lnTo>
                    <a:pt x="60" y="146"/>
                  </a:lnTo>
                  <a:lnTo>
                    <a:pt x="54" y="149"/>
                  </a:lnTo>
                  <a:lnTo>
                    <a:pt x="47" y="149"/>
                  </a:lnTo>
                  <a:lnTo>
                    <a:pt x="47" y="149"/>
                  </a:lnTo>
                  <a:lnTo>
                    <a:pt x="37" y="147"/>
                  </a:lnTo>
                  <a:lnTo>
                    <a:pt x="37" y="147"/>
                  </a:lnTo>
                  <a:lnTo>
                    <a:pt x="26" y="146"/>
                  </a:lnTo>
                  <a:lnTo>
                    <a:pt x="26" y="146"/>
                  </a:lnTo>
                  <a:lnTo>
                    <a:pt x="14" y="141"/>
                  </a:lnTo>
                  <a:lnTo>
                    <a:pt x="0" y="135"/>
                  </a:lnTo>
                  <a:lnTo>
                    <a:pt x="0" y="167"/>
                  </a:lnTo>
                  <a:lnTo>
                    <a:pt x="0" y="167"/>
                  </a:lnTo>
                  <a:lnTo>
                    <a:pt x="8" y="170"/>
                  </a:lnTo>
                  <a:lnTo>
                    <a:pt x="17" y="173"/>
                  </a:lnTo>
                  <a:lnTo>
                    <a:pt x="26" y="175"/>
                  </a:lnTo>
                  <a:lnTo>
                    <a:pt x="37" y="176"/>
                  </a:lnTo>
                  <a:lnTo>
                    <a:pt x="37" y="191"/>
                  </a:lnTo>
                  <a:lnTo>
                    <a:pt x="60" y="191"/>
                  </a:lnTo>
                  <a:lnTo>
                    <a:pt x="60" y="175"/>
                  </a:lnTo>
                  <a:lnTo>
                    <a:pt x="60" y="175"/>
                  </a:lnTo>
                  <a:lnTo>
                    <a:pt x="69" y="173"/>
                  </a:lnTo>
                  <a:lnTo>
                    <a:pt x="75" y="170"/>
                  </a:lnTo>
                  <a:lnTo>
                    <a:pt x="81" y="168"/>
                  </a:lnTo>
                  <a:lnTo>
                    <a:pt x="87" y="164"/>
                  </a:lnTo>
                  <a:lnTo>
                    <a:pt x="87" y="164"/>
                  </a:lnTo>
                  <a:lnTo>
                    <a:pt x="93" y="157"/>
                  </a:lnTo>
                  <a:lnTo>
                    <a:pt x="98" y="150"/>
                  </a:lnTo>
                  <a:lnTo>
                    <a:pt x="101" y="140"/>
                  </a:lnTo>
                  <a:lnTo>
                    <a:pt x="101" y="130"/>
                  </a:lnTo>
                  <a:lnTo>
                    <a:pt x="101" y="130"/>
                  </a:lnTo>
                  <a:lnTo>
                    <a:pt x="101" y="123"/>
                  </a:lnTo>
                  <a:lnTo>
                    <a:pt x="100" y="116"/>
                  </a:lnTo>
                  <a:lnTo>
                    <a:pt x="98" y="110"/>
                  </a:lnTo>
                  <a:lnTo>
                    <a:pt x="94" y="104"/>
                  </a:lnTo>
                  <a:lnTo>
                    <a:pt x="94"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grpSp>
      <p:sp>
        <p:nvSpPr>
          <p:cNvPr id="142" name="Freeform 11"/>
          <p:cNvSpPr/>
          <p:nvPr>
            <p:custDataLst>
              <p:tags r:id="rId28"/>
            </p:custDataLst>
          </p:nvPr>
        </p:nvSpPr>
        <p:spPr bwMode="auto">
          <a:xfrm>
            <a:off x="1122230" y="4223063"/>
            <a:ext cx="924712" cy="440491"/>
          </a:xfrm>
          <a:custGeom>
            <a:avLst/>
            <a:gdLst>
              <a:gd name="T0" fmla="*/ 1587 w 1706"/>
              <a:gd name="T1" fmla="*/ 0 h 877"/>
              <a:gd name="T2" fmla="*/ 0 w 1706"/>
              <a:gd name="T3" fmla="*/ 442 h 877"/>
              <a:gd name="T4" fmla="*/ 122 w 1706"/>
              <a:gd name="T5" fmla="*/ 877 h 877"/>
              <a:gd name="T6" fmla="*/ 1706 w 1706"/>
              <a:gd name="T7" fmla="*/ 436 h 877"/>
              <a:gd name="T8" fmla="*/ 1706 w 1706"/>
              <a:gd name="T9" fmla="*/ 436 h 877"/>
              <a:gd name="T10" fmla="*/ 1691 w 1706"/>
              <a:gd name="T11" fmla="*/ 412 h 877"/>
              <a:gd name="T12" fmla="*/ 1677 w 1706"/>
              <a:gd name="T13" fmla="*/ 386 h 877"/>
              <a:gd name="T14" fmla="*/ 1663 w 1706"/>
              <a:gd name="T15" fmla="*/ 361 h 877"/>
              <a:gd name="T16" fmla="*/ 1651 w 1706"/>
              <a:gd name="T17" fmla="*/ 334 h 877"/>
              <a:gd name="T18" fmla="*/ 1640 w 1706"/>
              <a:gd name="T19" fmla="*/ 308 h 877"/>
              <a:gd name="T20" fmla="*/ 1631 w 1706"/>
              <a:gd name="T21" fmla="*/ 281 h 877"/>
              <a:gd name="T22" fmla="*/ 1622 w 1706"/>
              <a:gd name="T23" fmla="*/ 254 h 877"/>
              <a:gd name="T24" fmla="*/ 1614 w 1706"/>
              <a:gd name="T25" fmla="*/ 226 h 877"/>
              <a:gd name="T26" fmla="*/ 1606 w 1706"/>
              <a:gd name="T27" fmla="*/ 199 h 877"/>
              <a:gd name="T28" fmla="*/ 1600 w 1706"/>
              <a:gd name="T29" fmla="*/ 171 h 877"/>
              <a:gd name="T30" fmla="*/ 1596 w 1706"/>
              <a:gd name="T31" fmla="*/ 143 h 877"/>
              <a:gd name="T32" fmla="*/ 1592 w 1706"/>
              <a:gd name="T33" fmla="*/ 115 h 877"/>
              <a:gd name="T34" fmla="*/ 1589 w 1706"/>
              <a:gd name="T35" fmla="*/ 86 h 877"/>
              <a:gd name="T36" fmla="*/ 1587 w 1706"/>
              <a:gd name="T37" fmla="*/ 57 h 877"/>
              <a:gd name="T38" fmla="*/ 1587 w 1706"/>
              <a:gd name="T39" fmla="*/ 29 h 877"/>
              <a:gd name="T40" fmla="*/ 1587 w 1706"/>
              <a:gd name="T41" fmla="*/ 0 h 877"/>
              <a:gd name="T42" fmla="*/ 1587 w 1706"/>
              <a:gd name="T43"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6" h="877">
                <a:moveTo>
                  <a:pt x="1587" y="0"/>
                </a:moveTo>
                <a:lnTo>
                  <a:pt x="0" y="442"/>
                </a:lnTo>
                <a:lnTo>
                  <a:pt x="122" y="877"/>
                </a:lnTo>
                <a:lnTo>
                  <a:pt x="1706" y="436"/>
                </a:lnTo>
                <a:lnTo>
                  <a:pt x="1706" y="436"/>
                </a:lnTo>
                <a:lnTo>
                  <a:pt x="1691" y="412"/>
                </a:lnTo>
                <a:lnTo>
                  <a:pt x="1677" y="386"/>
                </a:lnTo>
                <a:lnTo>
                  <a:pt x="1663" y="361"/>
                </a:lnTo>
                <a:lnTo>
                  <a:pt x="1651" y="334"/>
                </a:lnTo>
                <a:lnTo>
                  <a:pt x="1640" y="308"/>
                </a:lnTo>
                <a:lnTo>
                  <a:pt x="1631" y="281"/>
                </a:lnTo>
                <a:lnTo>
                  <a:pt x="1622" y="254"/>
                </a:lnTo>
                <a:lnTo>
                  <a:pt x="1614" y="226"/>
                </a:lnTo>
                <a:lnTo>
                  <a:pt x="1606" y="199"/>
                </a:lnTo>
                <a:lnTo>
                  <a:pt x="1600" y="171"/>
                </a:lnTo>
                <a:lnTo>
                  <a:pt x="1596" y="143"/>
                </a:lnTo>
                <a:lnTo>
                  <a:pt x="1592" y="115"/>
                </a:lnTo>
                <a:lnTo>
                  <a:pt x="1589" y="86"/>
                </a:lnTo>
                <a:lnTo>
                  <a:pt x="1587" y="57"/>
                </a:lnTo>
                <a:lnTo>
                  <a:pt x="1587" y="29"/>
                </a:lnTo>
                <a:lnTo>
                  <a:pt x="1587" y="0"/>
                </a:lnTo>
                <a:lnTo>
                  <a:pt x="1587" y="0"/>
                </a:lnTo>
                <a:close/>
              </a:path>
            </a:pathLst>
          </a:custGeom>
          <a:solidFill>
            <a:srgbClr val="404244"/>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43" name="Freeform 8"/>
          <p:cNvSpPr/>
          <p:nvPr>
            <p:custDataLst>
              <p:tags r:id="rId29"/>
            </p:custDataLst>
          </p:nvPr>
        </p:nvSpPr>
        <p:spPr bwMode="auto">
          <a:xfrm>
            <a:off x="2902327" y="4335586"/>
            <a:ext cx="1039367" cy="509285"/>
          </a:xfrm>
          <a:custGeom>
            <a:avLst/>
            <a:gdLst>
              <a:gd name="T0" fmla="*/ 466 w 1917"/>
              <a:gd name="T1" fmla="*/ 446 h 1013"/>
              <a:gd name="T2" fmla="*/ 354 w 1917"/>
              <a:gd name="T3" fmla="*/ 0 h 1013"/>
              <a:gd name="T4" fmla="*/ 354 w 1917"/>
              <a:gd name="T5" fmla="*/ 0 h 1013"/>
              <a:gd name="T6" fmla="*/ 342 w 1917"/>
              <a:gd name="T7" fmla="*/ 36 h 1013"/>
              <a:gd name="T8" fmla="*/ 330 w 1917"/>
              <a:gd name="T9" fmla="*/ 69 h 1013"/>
              <a:gd name="T10" fmla="*/ 315 w 1917"/>
              <a:gd name="T11" fmla="*/ 103 h 1013"/>
              <a:gd name="T12" fmla="*/ 300 w 1917"/>
              <a:gd name="T13" fmla="*/ 136 h 1013"/>
              <a:gd name="T14" fmla="*/ 282 w 1917"/>
              <a:gd name="T15" fmla="*/ 168 h 1013"/>
              <a:gd name="T16" fmla="*/ 262 w 1917"/>
              <a:gd name="T17" fmla="*/ 199 h 1013"/>
              <a:gd name="T18" fmla="*/ 243 w 1917"/>
              <a:gd name="T19" fmla="*/ 229 h 1013"/>
              <a:gd name="T20" fmla="*/ 221 w 1917"/>
              <a:gd name="T21" fmla="*/ 258 h 1013"/>
              <a:gd name="T22" fmla="*/ 197 w 1917"/>
              <a:gd name="T23" fmla="*/ 286 h 1013"/>
              <a:gd name="T24" fmla="*/ 173 w 1917"/>
              <a:gd name="T25" fmla="*/ 313 h 1013"/>
              <a:gd name="T26" fmla="*/ 147 w 1917"/>
              <a:gd name="T27" fmla="*/ 340 h 1013"/>
              <a:gd name="T28" fmla="*/ 120 w 1917"/>
              <a:gd name="T29" fmla="*/ 364 h 1013"/>
              <a:gd name="T30" fmla="*/ 93 w 1917"/>
              <a:gd name="T31" fmla="*/ 387 h 1013"/>
              <a:gd name="T32" fmla="*/ 62 w 1917"/>
              <a:gd name="T33" fmla="*/ 409 h 1013"/>
              <a:gd name="T34" fmla="*/ 32 w 1917"/>
              <a:gd name="T35" fmla="*/ 429 h 1013"/>
              <a:gd name="T36" fmla="*/ 0 w 1917"/>
              <a:gd name="T37" fmla="*/ 449 h 1013"/>
              <a:gd name="T38" fmla="*/ 142 w 1917"/>
              <a:gd name="T39" fmla="*/ 1013 h 1013"/>
              <a:gd name="T40" fmla="*/ 142 w 1917"/>
              <a:gd name="T41" fmla="*/ 1013 h 1013"/>
              <a:gd name="T42" fmla="*/ 1917 w 1917"/>
              <a:gd name="T43" fmla="*/ 485 h 1013"/>
              <a:gd name="T44" fmla="*/ 1917 w 1917"/>
              <a:gd name="T45" fmla="*/ 485 h 1013"/>
              <a:gd name="T46" fmla="*/ 1900 w 1917"/>
              <a:gd name="T47" fmla="*/ 463 h 1013"/>
              <a:gd name="T48" fmla="*/ 1884 w 1917"/>
              <a:gd name="T49" fmla="*/ 439 h 1013"/>
              <a:gd name="T50" fmla="*/ 1869 w 1917"/>
              <a:gd name="T51" fmla="*/ 416 h 1013"/>
              <a:gd name="T52" fmla="*/ 1854 w 1917"/>
              <a:gd name="T53" fmla="*/ 392 h 1013"/>
              <a:gd name="T54" fmla="*/ 1841 w 1917"/>
              <a:gd name="T55" fmla="*/ 366 h 1013"/>
              <a:gd name="T56" fmla="*/ 1827 w 1917"/>
              <a:gd name="T57" fmla="*/ 341 h 1013"/>
              <a:gd name="T58" fmla="*/ 1815 w 1917"/>
              <a:gd name="T59" fmla="*/ 315 h 1013"/>
              <a:gd name="T60" fmla="*/ 1804 w 1917"/>
              <a:gd name="T61" fmla="*/ 290 h 1013"/>
              <a:gd name="T62" fmla="*/ 1793 w 1917"/>
              <a:gd name="T63" fmla="*/ 263 h 1013"/>
              <a:gd name="T64" fmla="*/ 1784 w 1917"/>
              <a:gd name="T65" fmla="*/ 235 h 1013"/>
              <a:gd name="T66" fmla="*/ 1775 w 1917"/>
              <a:gd name="T67" fmla="*/ 209 h 1013"/>
              <a:gd name="T68" fmla="*/ 1768 w 1917"/>
              <a:gd name="T69" fmla="*/ 181 h 1013"/>
              <a:gd name="T70" fmla="*/ 1761 w 1917"/>
              <a:gd name="T71" fmla="*/ 152 h 1013"/>
              <a:gd name="T72" fmla="*/ 1755 w 1917"/>
              <a:gd name="T73" fmla="*/ 124 h 1013"/>
              <a:gd name="T74" fmla="*/ 1750 w 1917"/>
              <a:gd name="T75" fmla="*/ 95 h 1013"/>
              <a:gd name="T76" fmla="*/ 1745 w 1917"/>
              <a:gd name="T77" fmla="*/ 66 h 1013"/>
              <a:gd name="T78" fmla="*/ 1745 w 1917"/>
              <a:gd name="T79" fmla="*/ 66 h 1013"/>
              <a:gd name="T80" fmla="*/ 466 w 1917"/>
              <a:gd name="T81" fmla="*/ 446 h 1013"/>
              <a:gd name="T82" fmla="*/ 466 w 1917"/>
              <a:gd name="T83" fmla="*/ 446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7" h="1013">
                <a:moveTo>
                  <a:pt x="466" y="446"/>
                </a:moveTo>
                <a:lnTo>
                  <a:pt x="354" y="0"/>
                </a:lnTo>
                <a:lnTo>
                  <a:pt x="354" y="0"/>
                </a:lnTo>
                <a:lnTo>
                  <a:pt x="342" y="36"/>
                </a:lnTo>
                <a:lnTo>
                  <a:pt x="330" y="69"/>
                </a:lnTo>
                <a:lnTo>
                  <a:pt x="315" y="103"/>
                </a:lnTo>
                <a:lnTo>
                  <a:pt x="300" y="136"/>
                </a:lnTo>
                <a:lnTo>
                  <a:pt x="282" y="168"/>
                </a:lnTo>
                <a:lnTo>
                  <a:pt x="262" y="199"/>
                </a:lnTo>
                <a:lnTo>
                  <a:pt x="243" y="229"/>
                </a:lnTo>
                <a:lnTo>
                  <a:pt x="221" y="258"/>
                </a:lnTo>
                <a:lnTo>
                  <a:pt x="197" y="286"/>
                </a:lnTo>
                <a:lnTo>
                  <a:pt x="173" y="313"/>
                </a:lnTo>
                <a:lnTo>
                  <a:pt x="147" y="340"/>
                </a:lnTo>
                <a:lnTo>
                  <a:pt x="120" y="364"/>
                </a:lnTo>
                <a:lnTo>
                  <a:pt x="93" y="387"/>
                </a:lnTo>
                <a:lnTo>
                  <a:pt x="62" y="409"/>
                </a:lnTo>
                <a:lnTo>
                  <a:pt x="32" y="429"/>
                </a:lnTo>
                <a:lnTo>
                  <a:pt x="0" y="449"/>
                </a:lnTo>
                <a:lnTo>
                  <a:pt x="142" y="1013"/>
                </a:lnTo>
                <a:lnTo>
                  <a:pt x="142" y="1013"/>
                </a:lnTo>
                <a:lnTo>
                  <a:pt x="1917" y="485"/>
                </a:lnTo>
                <a:lnTo>
                  <a:pt x="1917" y="485"/>
                </a:lnTo>
                <a:lnTo>
                  <a:pt x="1900" y="463"/>
                </a:lnTo>
                <a:lnTo>
                  <a:pt x="1884" y="439"/>
                </a:lnTo>
                <a:lnTo>
                  <a:pt x="1869" y="416"/>
                </a:lnTo>
                <a:lnTo>
                  <a:pt x="1854" y="392"/>
                </a:lnTo>
                <a:lnTo>
                  <a:pt x="1841" y="366"/>
                </a:lnTo>
                <a:lnTo>
                  <a:pt x="1827" y="341"/>
                </a:lnTo>
                <a:lnTo>
                  <a:pt x="1815" y="315"/>
                </a:lnTo>
                <a:lnTo>
                  <a:pt x="1804" y="290"/>
                </a:lnTo>
                <a:lnTo>
                  <a:pt x="1793" y="263"/>
                </a:lnTo>
                <a:lnTo>
                  <a:pt x="1784" y="235"/>
                </a:lnTo>
                <a:lnTo>
                  <a:pt x="1775" y="209"/>
                </a:lnTo>
                <a:lnTo>
                  <a:pt x="1768" y="181"/>
                </a:lnTo>
                <a:lnTo>
                  <a:pt x="1761" y="152"/>
                </a:lnTo>
                <a:lnTo>
                  <a:pt x="1755" y="124"/>
                </a:lnTo>
                <a:lnTo>
                  <a:pt x="1750" y="95"/>
                </a:lnTo>
                <a:lnTo>
                  <a:pt x="1745" y="66"/>
                </a:lnTo>
                <a:lnTo>
                  <a:pt x="1745" y="66"/>
                </a:lnTo>
                <a:lnTo>
                  <a:pt x="466" y="446"/>
                </a:lnTo>
                <a:lnTo>
                  <a:pt x="466" y="446"/>
                </a:lnTo>
                <a:close/>
              </a:path>
            </a:pathLst>
          </a:custGeom>
          <a:solidFill>
            <a:srgbClr val="404244"/>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grpSp>
        <p:nvGrpSpPr>
          <p:cNvPr id="144" name="组合 143"/>
          <p:cNvGrpSpPr/>
          <p:nvPr>
            <p:custDataLst>
              <p:tags r:id="rId30"/>
            </p:custDataLst>
          </p:nvPr>
        </p:nvGrpSpPr>
        <p:grpSpPr>
          <a:xfrm>
            <a:off x="5630354" y="3290198"/>
            <a:ext cx="864959" cy="803033"/>
            <a:chOff x="5310188" y="3230563"/>
            <a:chExt cx="1268412" cy="1268413"/>
          </a:xfrm>
        </p:grpSpPr>
        <p:sp>
          <p:nvSpPr>
            <p:cNvPr id="145" name="Freeform 14"/>
            <p:cNvSpPr/>
            <p:nvPr>
              <p:custDataLst>
                <p:tags r:id="rId31"/>
              </p:custDataLst>
            </p:nvPr>
          </p:nvSpPr>
          <p:spPr bwMode="auto">
            <a:xfrm>
              <a:off x="5310188" y="3230563"/>
              <a:ext cx="1082675" cy="1268413"/>
            </a:xfrm>
            <a:custGeom>
              <a:avLst/>
              <a:gdLst>
                <a:gd name="T0" fmla="*/ 1316 w 1364"/>
                <a:gd name="T1" fmla="*/ 1409 h 1598"/>
                <a:gd name="T2" fmla="*/ 1214 w 1364"/>
                <a:gd name="T3" fmla="*/ 1483 h 1598"/>
                <a:gd name="T4" fmla="*/ 1106 w 1364"/>
                <a:gd name="T5" fmla="*/ 1538 h 1598"/>
                <a:gd name="T6" fmla="*/ 995 w 1364"/>
                <a:gd name="T7" fmla="*/ 1576 h 1598"/>
                <a:gd name="T8" fmla="*/ 881 w 1364"/>
                <a:gd name="T9" fmla="*/ 1595 h 1598"/>
                <a:gd name="T10" fmla="*/ 767 w 1364"/>
                <a:gd name="T11" fmla="*/ 1598 h 1598"/>
                <a:gd name="T12" fmla="*/ 654 w 1364"/>
                <a:gd name="T13" fmla="*/ 1583 h 1598"/>
                <a:gd name="T14" fmla="*/ 545 w 1364"/>
                <a:gd name="T15" fmla="*/ 1554 h 1598"/>
                <a:gd name="T16" fmla="*/ 441 w 1364"/>
                <a:gd name="T17" fmla="*/ 1510 h 1598"/>
                <a:gd name="T18" fmla="*/ 344 w 1364"/>
                <a:gd name="T19" fmla="*/ 1452 h 1598"/>
                <a:gd name="T20" fmla="*/ 256 w 1364"/>
                <a:gd name="T21" fmla="*/ 1382 h 1598"/>
                <a:gd name="T22" fmla="*/ 177 w 1364"/>
                <a:gd name="T23" fmla="*/ 1300 h 1598"/>
                <a:gd name="T24" fmla="*/ 111 w 1364"/>
                <a:gd name="T25" fmla="*/ 1205 h 1598"/>
                <a:gd name="T26" fmla="*/ 58 w 1364"/>
                <a:gd name="T27" fmla="*/ 1101 h 1598"/>
                <a:gd name="T28" fmla="*/ 22 w 1364"/>
                <a:gd name="T29" fmla="*/ 986 h 1598"/>
                <a:gd name="T30" fmla="*/ 2 w 1364"/>
                <a:gd name="T31" fmla="*/ 864 h 1598"/>
                <a:gd name="T32" fmla="*/ 1 w 1364"/>
                <a:gd name="T33" fmla="*/ 774 h 1598"/>
                <a:gd name="T34" fmla="*/ 23 w 1364"/>
                <a:gd name="T35" fmla="*/ 609 h 1598"/>
                <a:gd name="T36" fmla="*/ 87 w 1364"/>
                <a:gd name="T37" fmla="*/ 437 h 1598"/>
                <a:gd name="T38" fmla="*/ 187 w 1364"/>
                <a:gd name="T39" fmla="*/ 287 h 1598"/>
                <a:gd name="T40" fmla="*/ 315 w 1364"/>
                <a:gd name="T41" fmla="*/ 164 h 1598"/>
                <a:gd name="T42" fmla="*/ 469 w 1364"/>
                <a:gd name="T43" fmla="*/ 71 h 1598"/>
                <a:gd name="T44" fmla="*/ 640 w 1364"/>
                <a:gd name="T45" fmla="*/ 16 h 1598"/>
                <a:gd name="T46" fmla="*/ 823 w 1364"/>
                <a:gd name="T47" fmla="*/ 0 h 1598"/>
                <a:gd name="T48" fmla="*/ 964 w 1364"/>
                <a:gd name="T49" fmla="*/ 17 h 1598"/>
                <a:gd name="T50" fmla="*/ 955 w 1364"/>
                <a:gd name="T51" fmla="*/ 239 h 1598"/>
                <a:gd name="T52" fmla="*/ 817 w 1364"/>
                <a:gd name="T53" fmla="*/ 217 h 1598"/>
                <a:gd name="T54" fmla="*/ 683 w 1364"/>
                <a:gd name="T55" fmla="*/ 229 h 1598"/>
                <a:gd name="T56" fmla="*/ 559 w 1364"/>
                <a:gd name="T57" fmla="*/ 270 h 1598"/>
                <a:gd name="T58" fmla="*/ 448 w 1364"/>
                <a:gd name="T59" fmla="*/ 337 h 1598"/>
                <a:gd name="T60" fmla="*/ 354 w 1364"/>
                <a:gd name="T61" fmla="*/ 426 h 1598"/>
                <a:gd name="T62" fmla="*/ 281 w 1364"/>
                <a:gd name="T63" fmla="*/ 535 h 1598"/>
                <a:gd name="T64" fmla="*/ 235 w 1364"/>
                <a:gd name="T65" fmla="*/ 660 h 1598"/>
                <a:gd name="T66" fmla="*/ 218 w 1364"/>
                <a:gd name="T67" fmla="*/ 798 h 1598"/>
                <a:gd name="T68" fmla="*/ 223 w 1364"/>
                <a:gd name="T69" fmla="*/ 868 h 1598"/>
                <a:gd name="T70" fmla="*/ 240 w 1364"/>
                <a:gd name="T71" fmla="*/ 957 h 1598"/>
                <a:gd name="T72" fmla="*/ 269 w 1364"/>
                <a:gd name="T73" fmla="*/ 1038 h 1598"/>
                <a:gd name="T74" fmla="*/ 310 w 1364"/>
                <a:gd name="T75" fmla="*/ 1112 h 1598"/>
                <a:gd name="T76" fmla="*/ 361 w 1364"/>
                <a:gd name="T77" fmla="*/ 1179 h 1598"/>
                <a:gd name="T78" fmla="*/ 435 w 1364"/>
                <a:gd name="T79" fmla="*/ 1250 h 1598"/>
                <a:gd name="T80" fmla="*/ 577 w 1364"/>
                <a:gd name="T81" fmla="*/ 1334 h 1598"/>
                <a:gd name="T82" fmla="*/ 734 w 1364"/>
                <a:gd name="T83" fmla="*/ 1376 h 1598"/>
                <a:gd name="T84" fmla="*/ 818 w 1364"/>
                <a:gd name="T85" fmla="*/ 1380 h 1598"/>
                <a:gd name="T86" fmla="*/ 900 w 1364"/>
                <a:gd name="T87" fmla="*/ 1372 h 1598"/>
                <a:gd name="T88" fmla="*/ 983 w 1364"/>
                <a:gd name="T89" fmla="*/ 1352 h 1598"/>
                <a:gd name="T90" fmla="*/ 1063 w 1364"/>
                <a:gd name="T91" fmla="*/ 1318 h 1598"/>
                <a:gd name="T92" fmla="*/ 1139 w 1364"/>
                <a:gd name="T93" fmla="*/ 1271 h 1598"/>
                <a:gd name="T94" fmla="*/ 1210 w 1364"/>
                <a:gd name="T95" fmla="*/ 1209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4" h="1598">
                  <a:moveTo>
                    <a:pt x="1364" y="1363"/>
                  </a:moveTo>
                  <a:lnTo>
                    <a:pt x="1364" y="1363"/>
                  </a:lnTo>
                  <a:lnTo>
                    <a:pt x="1341" y="1387"/>
                  </a:lnTo>
                  <a:lnTo>
                    <a:pt x="1316" y="1409"/>
                  </a:lnTo>
                  <a:lnTo>
                    <a:pt x="1291" y="1429"/>
                  </a:lnTo>
                  <a:lnTo>
                    <a:pt x="1266" y="1449"/>
                  </a:lnTo>
                  <a:lnTo>
                    <a:pt x="1241" y="1466"/>
                  </a:lnTo>
                  <a:lnTo>
                    <a:pt x="1214" y="1483"/>
                  </a:lnTo>
                  <a:lnTo>
                    <a:pt x="1187" y="1498"/>
                  </a:lnTo>
                  <a:lnTo>
                    <a:pt x="1161" y="1513"/>
                  </a:lnTo>
                  <a:lnTo>
                    <a:pt x="1134" y="1526"/>
                  </a:lnTo>
                  <a:lnTo>
                    <a:pt x="1106" y="1538"/>
                  </a:lnTo>
                  <a:lnTo>
                    <a:pt x="1078" y="1549"/>
                  </a:lnTo>
                  <a:lnTo>
                    <a:pt x="1050" y="1559"/>
                  </a:lnTo>
                  <a:lnTo>
                    <a:pt x="1023" y="1569"/>
                  </a:lnTo>
                  <a:lnTo>
                    <a:pt x="995" y="1576"/>
                  </a:lnTo>
                  <a:lnTo>
                    <a:pt x="967" y="1582"/>
                  </a:lnTo>
                  <a:lnTo>
                    <a:pt x="938" y="1588"/>
                  </a:lnTo>
                  <a:lnTo>
                    <a:pt x="910" y="1592"/>
                  </a:lnTo>
                  <a:lnTo>
                    <a:pt x="881" y="1595"/>
                  </a:lnTo>
                  <a:lnTo>
                    <a:pt x="853" y="1596"/>
                  </a:lnTo>
                  <a:lnTo>
                    <a:pt x="824" y="1598"/>
                  </a:lnTo>
                  <a:lnTo>
                    <a:pt x="795" y="1598"/>
                  </a:lnTo>
                  <a:lnTo>
                    <a:pt x="767" y="1598"/>
                  </a:lnTo>
                  <a:lnTo>
                    <a:pt x="739" y="1595"/>
                  </a:lnTo>
                  <a:lnTo>
                    <a:pt x="710" y="1592"/>
                  </a:lnTo>
                  <a:lnTo>
                    <a:pt x="682" y="1588"/>
                  </a:lnTo>
                  <a:lnTo>
                    <a:pt x="654" y="1583"/>
                  </a:lnTo>
                  <a:lnTo>
                    <a:pt x="626" y="1577"/>
                  </a:lnTo>
                  <a:lnTo>
                    <a:pt x="600" y="1571"/>
                  </a:lnTo>
                  <a:lnTo>
                    <a:pt x="572" y="1563"/>
                  </a:lnTo>
                  <a:lnTo>
                    <a:pt x="545" y="1554"/>
                  </a:lnTo>
                  <a:lnTo>
                    <a:pt x="519" y="1544"/>
                  </a:lnTo>
                  <a:lnTo>
                    <a:pt x="493" y="1533"/>
                  </a:lnTo>
                  <a:lnTo>
                    <a:pt x="466" y="1523"/>
                  </a:lnTo>
                  <a:lnTo>
                    <a:pt x="441" y="1510"/>
                  </a:lnTo>
                  <a:lnTo>
                    <a:pt x="417" y="1497"/>
                  </a:lnTo>
                  <a:lnTo>
                    <a:pt x="391" y="1484"/>
                  </a:lnTo>
                  <a:lnTo>
                    <a:pt x="367" y="1468"/>
                  </a:lnTo>
                  <a:lnTo>
                    <a:pt x="344" y="1452"/>
                  </a:lnTo>
                  <a:lnTo>
                    <a:pt x="321" y="1437"/>
                  </a:lnTo>
                  <a:lnTo>
                    <a:pt x="298" y="1420"/>
                  </a:lnTo>
                  <a:lnTo>
                    <a:pt x="276" y="1401"/>
                  </a:lnTo>
                  <a:lnTo>
                    <a:pt x="256" y="1382"/>
                  </a:lnTo>
                  <a:lnTo>
                    <a:pt x="235" y="1363"/>
                  </a:lnTo>
                  <a:lnTo>
                    <a:pt x="214" y="1342"/>
                  </a:lnTo>
                  <a:lnTo>
                    <a:pt x="195" y="1321"/>
                  </a:lnTo>
                  <a:lnTo>
                    <a:pt x="177" y="1300"/>
                  </a:lnTo>
                  <a:lnTo>
                    <a:pt x="160" y="1277"/>
                  </a:lnTo>
                  <a:lnTo>
                    <a:pt x="143" y="1254"/>
                  </a:lnTo>
                  <a:lnTo>
                    <a:pt x="126" y="1231"/>
                  </a:lnTo>
                  <a:lnTo>
                    <a:pt x="111" y="1205"/>
                  </a:lnTo>
                  <a:lnTo>
                    <a:pt x="97" y="1181"/>
                  </a:lnTo>
                  <a:lnTo>
                    <a:pt x="82" y="1154"/>
                  </a:lnTo>
                  <a:lnTo>
                    <a:pt x="70" y="1128"/>
                  </a:lnTo>
                  <a:lnTo>
                    <a:pt x="58" y="1101"/>
                  </a:lnTo>
                  <a:lnTo>
                    <a:pt x="48" y="1073"/>
                  </a:lnTo>
                  <a:lnTo>
                    <a:pt x="39" y="1045"/>
                  </a:lnTo>
                  <a:lnTo>
                    <a:pt x="29" y="1016"/>
                  </a:lnTo>
                  <a:lnTo>
                    <a:pt x="22" y="986"/>
                  </a:lnTo>
                  <a:lnTo>
                    <a:pt x="16" y="957"/>
                  </a:lnTo>
                  <a:lnTo>
                    <a:pt x="10" y="925"/>
                  </a:lnTo>
                  <a:lnTo>
                    <a:pt x="6" y="895"/>
                  </a:lnTo>
                  <a:lnTo>
                    <a:pt x="2" y="864"/>
                  </a:lnTo>
                  <a:lnTo>
                    <a:pt x="1" y="831"/>
                  </a:lnTo>
                  <a:lnTo>
                    <a:pt x="0" y="798"/>
                  </a:lnTo>
                  <a:lnTo>
                    <a:pt x="0" y="798"/>
                  </a:lnTo>
                  <a:lnTo>
                    <a:pt x="1" y="774"/>
                  </a:lnTo>
                  <a:lnTo>
                    <a:pt x="2" y="750"/>
                  </a:lnTo>
                  <a:lnTo>
                    <a:pt x="6" y="701"/>
                  </a:lnTo>
                  <a:lnTo>
                    <a:pt x="13" y="654"/>
                  </a:lnTo>
                  <a:lnTo>
                    <a:pt x="23" y="609"/>
                  </a:lnTo>
                  <a:lnTo>
                    <a:pt x="35" y="564"/>
                  </a:lnTo>
                  <a:lnTo>
                    <a:pt x="50" y="520"/>
                  </a:lnTo>
                  <a:lnTo>
                    <a:pt x="68" y="477"/>
                  </a:lnTo>
                  <a:lnTo>
                    <a:pt x="87" y="437"/>
                  </a:lnTo>
                  <a:lnTo>
                    <a:pt x="109" y="397"/>
                  </a:lnTo>
                  <a:lnTo>
                    <a:pt x="132" y="359"/>
                  </a:lnTo>
                  <a:lnTo>
                    <a:pt x="159" y="322"/>
                  </a:lnTo>
                  <a:lnTo>
                    <a:pt x="187" y="287"/>
                  </a:lnTo>
                  <a:lnTo>
                    <a:pt x="216" y="253"/>
                  </a:lnTo>
                  <a:lnTo>
                    <a:pt x="247" y="222"/>
                  </a:lnTo>
                  <a:lnTo>
                    <a:pt x="281" y="191"/>
                  </a:lnTo>
                  <a:lnTo>
                    <a:pt x="315" y="164"/>
                  </a:lnTo>
                  <a:lnTo>
                    <a:pt x="351" y="138"/>
                  </a:lnTo>
                  <a:lnTo>
                    <a:pt x="389" y="114"/>
                  </a:lnTo>
                  <a:lnTo>
                    <a:pt x="428" y="92"/>
                  </a:lnTo>
                  <a:lnTo>
                    <a:pt x="469" y="71"/>
                  </a:lnTo>
                  <a:lnTo>
                    <a:pt x="510" y="54"/>
                  </a:lnTo>
                  <a:lnTo>
                    <a:pt x="552" y="39"/>
                  </a:lnTo>
                  <a:lnTo>
                    <a:pt x="595" y="25"/>
                  </a:lnTo>
                  <a:lnTo>
                    <a:pt x="640" y="16"/>
                  </a:lnTo>
                  <a:lnTo>
                    <a:pt x="685" y="7"/>
                  </a:lnTo>
                  <a:lnTo>
                    <a:pt x="729" y="2"/>
                  </a:lnTo>
                  <a:lnTo>
                    <a:pt x="775" y="0"/>
                  </a:lnTo>
                  <a:lnTo>
                    <a:pt x="823" y="0"/>
                  </a:lnTo>
                  <a:lnTo>
                    <a:pt x="870" y="2"/>
                  </a:lnTo>
                  <a:lnTo>
                    <a:pt x="917" y="8"/>
                  </a:lnTo>
                  <a:lnTo>
                    <a:pt x="941" y="12"/>
                  </a:lnTo>
                  <a:lnTo>
                    <a:pt x="964" y="17"/>
                  </a:lnTo>
                  <a:lnTo>
                    <a:pt x="989" y="22"/>
                  </a:lnTo>
                  <a:lnTo>
                    <a:pt x="1013" y="29"/>
                  </a:lnTo>
                  <a:lnTo>
                    <a:pt x="955" y="239"/>
                  </a:lnTo>
                  <a:lnTo>
                    <a:pt x="955" y="239"/>
                  </a:lnTo>
                  <a:lnTo>
                    <a:pt x="920" y="230"/>
                  </a:lnTo>
                  <a:lnTo>
                    <a:pt x="886" y="223"/>
                  </a:lnTo>
                  <a:lnTo>
                    <a:pt x="851" y="219"/>
                  </a:lnTo>
                  <a:lnTo>
                    <a:pt x="817" y="217"/>
                  </a:lnTo>
                  <a:lnTo>
                    <a:pt x="783" y="217"/>
                  </a:lnTo>
                  <a:lnTo>
                    <a:pt x="749" y="219"/>
                  </a:lnTo>
                  <a:lnTo>
                    <a:pt x="716" y="223"/>
                  </a:lnTo>
                  <a:lnTo>
                    <a:pt x="683" y="229"/>
                  </a:lnTo>
                  <a:lnTo>
                    <a:pt x="652" y="236"/>
                  </a:lnTo>
                  <a:lnTo>
                    <a:pt x="620" y="246"/>
                  </a:lnTo>
                  <a:lnTo>
                    <a:pt x="589" y="257"/>
                  </a:lnTo>
                  <a:lnTo>
                    <a:pt x="559" y="270"/>
                  </a:lnTo>
                  <a:lnTo>
                    <a:pt x="529" y="285"/>
                  </a:lnTo>
                  <a:lnTo>
                    <a:pt x="502" y="300"/>
                  </a:lnTo>
                  <a:lnTo>
                    <a:pt x="474" y="317"/>
                  </a:lnTo>
                  <a:lnTo>
                    <a:pt x="448" y="337"/>
                  </a:lnTo>
                  <a:lnTo>
                    <a:pt x="423" y="357"/>
                  </a:lnTo>
                  <a:lnTo>
                    <a:pt x="399" y="379"/>
                  </a:lnTo>
                  <a:lnTo>
                    <a:pt x="376" y="402"/>
                  </a:lnTo>
                  <a:lnTo>
                    <a:pt x="354" y="426"/>
                  </a:lnTo>
                  <a:lnTo>
                    <a:pt x="333" y="452"/>
                  </a:lnTo>
                  <a:lnTo>
                    <a:pt x="315" y="478"/>
                  </a:lnTo>
                  <a:lnTo>
                    <a:pt x="297" y="506"/>
                  </a:lnTo>
                  <a:lnTo>
                    <a:pt x="281" y="535"/>
                  </a:lnTo>
                  <a:lnTo>
                    <a:pt x="268" y="566"/>
                  </a:lnTo>
                  <a:lnTo>
                    <a:pt x="254" y="596"/>
                  </a:lnTo>
                  <a:lnTo>
                    <a:pt x="244" y="629"/>
                  </a:lnTo>
                  <a:lnTo>
                    <a:pt x="235" y="660"/>
                  </a:lnTo>
                  <a:lnTo>
                    <a:pt x="228" y="694"/>
                  </a:lnTo>
                  <a:lnTo>
                    <a:pt x="223" y="728"/>
                  </a:lnTo>
                  <a:lnTo>
                    <a:pt x="219" y="763"/>
                  </a:lnTo>
                  <a:lnTo>
                    <a:pt x="218" y="798"/>
                  </a:lnTo>
                  <a:lnTo>
                    <a:pt x="218" y="798"/>
                  </a:lnTo>
                  <a:lnTo>
                    <a:pt x="219" y="822"/>
                  </a:lnTo>
                  <a:lnTo>
                    <a:pt x="221" y="845"/>
                  </a:lnTo>
                  <a:lnTo>
                    <a:pt x="223" y="868"/>
                  </a:lnTo>
                  <a:lnTo>
                    <a:pt x="225" y="891"/>
                  </a:lnTo>
                  <a:lnTo>
                    <a:pt x="229" y="913"/>
                  </a:lnTo>
                  <a:lnTo>
                    <a:pt x="234" y="935"/>
                  </a:lnTo>
                  <a:lnTo>
                    <a:pt x="240" y="957"/>
                  </a:lnTo>
                  <a:lnTo>
                    <a:pt x="246" y="977"/>
                  </a:lnTo>
                  <a:lnTo>
                    <a:pt x="253" y="998"/>
                  </a:lnTo>
                  <a:lnTo>
                    <a:pt x="261" y="1019"/>
                  </a:lnTo>
                  <a:lnTo>
                    <a:pt x="269" y="1038"/>
                  </a:lnTo>
                  <a:lnTo>
                    <a:pt x="279" y="1057"/>
                  </a:lnTo>
                  <a:lnTo>
                    <a:pt x="288" y="1076"/>
                  </a:lnTo>
                  <a:lnTo>
                    <a:pt x="299" y="1095"/>
                  </a:lnTo>
                  <a:lnTo>
                    <a:pt x="310" y="1112"/>
                  </a:lnTo>
                  <a:lnTo>
                    <a:pt x="322" y="1130"/>
                  </a:lnTo>
                  <a:lnTo>
                    <a:pt x="334" y="1147"/>
                  </a:lnTo>
                  <a:lnTo>
                    <a:pt x="347" y="1163"/>
                  </a:lnTo>
                  <a:lnTo>
                    <a:pt x="361" y="1179"/>
                  </a:lnTo>
                  <a:lnTo>
                    <a:pt x="374" y="1194"/>
                  </a:lnTo>
                  <a:lnTo>
                    <a:pt x="389" y="1209"/>
                  </a:lnTo>
                  <a:lnTo>
                    <a:pt x="403" y="1223"/>
                  </a:lnTo>
                  <a:lnTo>
                    <a:pt x="435" y="1250"/>
                  </a:lnTo>
                  <a:lnTo>
                    <a:pt x="469" y="1274"/>
                  </a:lnTo>
                  <a:lnTo>
                    <a:pt x="503" y="1296"/>
                  </a:lnTo>
                  <a:lnTo>
                    <a:pt x="539" y="1317"/>
                  </a:lnTo>
                  <a:lnTo>
                    <a:pt x="577" y="1334"/>
                  </a:lnTo>
                  <a:lnTo>
                    <a:pt x="614" y="1348"/>
                  </a:lnTo>
                  <a:lnTo>
                    <a:pt x="654" y="1360"/>
                  </a:lnTo>
                  <a:lnTo>
                    <a:pt x="694" y="1369"/>
                  </a:lnTo>
                  <a:lnTo>
                    <a:pt x="734" y="1376"/>
                  </a:lnTo>
                  <a:lnTo>
                    <a:pt x="755" y="1377"/>
                  </a:lnTo>
                  <a:lnTo>
                    <a:pt x="775" y="1380"/>
                  </a:lnTo>
                  <a:lnTo>
                    <a:pt x="796" y="1380"/>
                  </a:lnTo>
                  <a:lnTo>
                    <a:pt x="818" y="1380"/>
                  </a:lnTo>
                  <a:lnTo>
                    <a:pt x="838" y="1380"/>
                  </a:lnTo>
                  <a:lnTo>
                    <a:pt x="859" y="1377"/>
                  </a:lnTo>
                  <a:lnTo>
                    <a:pt x="880" y="1375"/>
                  </a:lnTo>
                  <a:lnTo>
                    <a:pt x="900" y="1372"/>
                  </a:lnTo>
                  <a:lnTo>
                    <a:pt x="921" y="1369"/>
                  </a:lnTo>
                  <a:lnTo>
                    <a:pt x="941" y="1364"/>
                  </a:lnTo>
                  <a:lnTo>
                    <a:pt x="962" y="1358"/>
                  </a:lnTo>
                  <a:lnTo>
                    <a:pt x="983" y="1352"/>
                  </a:lnTo>
                  <a:lnTo>
                    <a:pt x="1002" y="1344"/>
                  </a:lnTo>
                  <a:lnTo>
                    <a:pt x="1023" y="1336"/>
                  </a:lnTo>
                  <a:lnTo>
                    <a:pt x="1042" y="1328"/>
                  </a:lnTo>
                  <a:lnTo>
                    <a:pt x="1063" y="1318"/>
                  </a:lnTo>
                  <a:lnTo>
                    <a:pt x="1082" y="1308"/>
                  </a:lnTo>
                  <a:lnTo>
                    <a:pt x="1101" y="1296"/>
                  </a:lnTo>
                  <a:lnTo>
                    <a:pt x="1119" y="1284"/>
                  </a:lnTo>
                  <a:lnTo>
                    <a:pt x="1139" y="1271"/>
                  </a:lnTo>
                  <a:lnTo>
                    <a:pt x="1157" y="1257"/>
                  </a:lnTo>
                  <a:lnTo>
                    <a:pt x="1175" y="1242"/>
                  </a:lnTo>
                  <a:lnTo>
                    <a:pt x="1193" y="1226"/>
                  </a:lnTo>
                  <a:lnTo>
                    <a:pt x="1210" y="1209"/>
                  </a:lnTo>
                  <a:lnTo>
                    <a:pt x="1364" y="1363"/>
                  </a:lnTo>
                  <a:lnTo>
                    <a:pt x="1364" y="1363"/>
                  </a:lnTo>
                  <a:close/>
                </a:path>
              </a:pathLst>
            </a:custGeom>
            <a:solidFill>
              <a:srgbClr val="8C5747"/>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46" name="Freeform 15"/>
            <p:cNvSpPr/>
            <p:nvPr>
              <p:custDataLst>
                <p:tags r:id="rId32"/>
              </p:custDataLst>
            </p:nvPr>
          </p:nvSpPr>
          <p:spPr bwMode="auto">
            <a:xfrm>
              <a:off x="6067425" y="3254376"/>
              <a:ext cx="511175" cy="1057275"/>
            </a:xfrm>
            <a:custGeom>
              <a:avLst/>
              <a:gdLst>
                <a:gd name="T0" fmla="*/ 58 w 643"/>
                <a:gd name="T1" fmla="*/ 0 h 1334"/>
                <a:gd name="T2" fmla="*/ 111 w 643"/>
                <a:gd name="T3" fmla="*/ 16 h 1334"/>
                <a:gd name="T4" fmla="*/ 162 w 643"/>
                <a:gd name="T5" fmla="*/ 36 h 1334"/>
                <a:gd name="T6" fmla="*/ 210 w 643"/>
                <a:gd name="T7" fmla="*/ 59 h 1334"/>
                <a:gd name="T8" fmla="*/ 258 w 643"/>
                <a:gd name="T9" fmla="*/ 85 h 1334"/>
                <a:gd name="T10" fmla="*/ 301 w 643"/>
                <a:gd name="T11" fmla="*/ 114 h 1334"/>
                <a:gd name="T12" fmla="*/ 343 w 643"/>
                <a:gd name="T13" fmla="*/ 145 h 1334"/>
                <a:gd name="T14" fmla="*/ 383 w 643"/>
                <a:gd name="T15" fmla="*/ 178 h 1334"/>
                <a:gd name="T16" fmla="*/ 419 w 643"/>
                <a:gd name="T17" fmla="*/ 214 h 1334"/>
                <a:gd name="T18" fmla="*/ 453 w 643"/>
                <a:gd name="T19" fmla="*/ 252 h 1334"/>
                <a:gd name="T20" fmla="*/ 484 w 643"/>
                <a:gd name="T21" fmla="*/ 292 h 1334"/>
                <a:gd name="T22" fmla="*/ 513 w 643"/>
                <a:gd name="T23" fmla="*/ 334 h 1334"/>
                <a:gd name="T24" fmla="*/ 539 w 643"/>
                <a:gd name="T25" fmla="*/ 378 h 1334"/>
                <a:gd name="T26" fmla="*/ 562 w 643"/>
                <a:gd name="T27" fmla="*/ 423 h 1334"/>
                <a:gd name="T28" fmla="*/ 582 w 643"/>
                <a:gd name="T29" fmla="*/ 469 h 1334"/>
                <a:gd name="T30" fmla="*/ 601 w 643"/>
                <a:gd name="T31" fmla="*/ 516 h 1334"/>
                <a:gd name="T32" fmla="*/ 615 w 643"/>
                <a:gd name="T33" fmla="*/ 563 h 1334"/>
                <a:gd name="T34" fmla="*/ 626 w 643"/>
                <a:gd name="T35" fmla="*/ 613 h 1334"/>
                <a:gd name="T36" fmla="*/ 635 w 643"/>
                <a:gd name="T37" fmla="*/ 663 h 1334"/>
                <a:gd name="T38" fmla="*/ 641 w 643"/>
                <a:gd name="T39" fmla="*/ 712 h 1334"/>
                <a:gd name="T40" fmla="*/ 643 w 643"/>
                <a:gd name="T41" fmla="*/ 763 h 1334"/>
                <a:gd name="T42" fmla="*/ 642 w 643"/>
                <a:gd name="T43" fmla="*/ 814 h 1334"/>
                <a:gd name="T44" fmla="*/ 638 w 643"/>
                <a:gd name="T45" fmla="*/ 864 h 1334"/>
                <a:gd name="T46" fmla="*/ 631 w 643"/>
                <a:gd name="T47" fmla="*/ 915 h 1334"/>
                <a:gd name="T48" fmla="*/ 620 w 643"/>
                <a:gd name="T49" fmla="*/ 964 h 1334"/>
                <a:gd name="T50" fmla="*/ 607 w 643"/>
                <a:gd name="T51" fmla="*/ 1014 h 1334"/>
                <a:gd name="T52" fmla="*/ 588 w 643"/>
                <a:gd name="T53" fmla="*/ 1064 h 1334"/>
                <a:gd name="T54" fmla="*/ 568 w 643"/>
                <a:gd name="T55" fmla="*/ 1111 h 1334"/>
                <a:gd name="T56" fmla="*/ 544 w 643"/>
                <a:gd name="T57" fmla="*/ 1158 h 1334"/>
                <a:gd name="T58" fmla="*/ 516 w 643"/>
                <a:gd name="T59" fmla="*/ 1204 h 1334"/>
                <a:gd name="T60" fmla="*/ 484 w 643"/>
                <a:gd name="T61" fmla="*/ 1249 h 1334"/>
                <a:gd name="T62" fmla="*/ 449 w 643"/>
                <a:gd name="T63" fmla="*/ 1292 h 1334"/>
                <a:gd name="T64" fmla="*/ 409 w 643"/>
                <a:gd name="T65" fmla="*/ 1334 h 1334"/>
                <a:gd name="T66" fmla="*/ 255 w 643"/>
                <a:gd name="T67" fmla="*/ 1180 h 1334"/>
                <a:gd name="T68" fmla="*/ 310 w 643"/>
                <a:gd name="T69" fmla="*/ 1118 h 1334"/>
                <a:gd name="T70" fmla="*/ 353 w 643"/>
                <a:gd name="T71" fmla="*/ 1053 h 1334"/>
                <a:gd name="T72" fmla="*/ 386 w 643"/>
                <a:gd name="T73" fmla="*/ 982 h 1334"/>
                <a:gd name="T74" fmla="*/ 409 w 643"/>
                <a:gd name="T75" fmla="*/ 911 h 1334"/>
                <a:gd name="T76" fmla="*/ 423 w 643"/>
                <a:gd name="T77" fmla="*/ 838 h 1334"/>
                <a:gd name="T78" fmla="*/ 426 w 643"/>
                <a:gd name="T79" fmla="*/ 764 h 1334"/>
                <a:gd name="T80" fmla="*/ 420 w 643"/>
                <a:gd name="T81" fmla="*/ 692 h 1334"/>
                <a:gd name="T82" fmla="*/ 406 w 643"/>
                <a:gd name="T83" fmla="*/ 619 h 1334"/>
                <a:gd name="T84" fmla="*/ 383 w 643"/>
                <a:gd name="T85" fmla="*/ 550 h 1334"/>
                <a:gd name="T86" fmla="*/ 350 w 643"/>
                <a:gd name="T87" fmla="*/ 485 h 1334"/>
                <a:gd name="T88" fmla="*/ 310 w 643"/>
                <a:gd name="T89" fmla="*/ 423 h 1334"/>
                <a:gd name="T90" fmla="*/ 263 w 643"/>
                <a:gd name="T91" fmla="*/ 366 h 1334"/>
                <a:gd name="T92" fmla="*/ 208 w 643"/>
                <a:gd name="T93" fmla="*/ 315 h 1334"/>
                <a:gd name="T94" fmla="*/ 145 w 643"/>
                <a:gd name="T95" fmla="*/ 271 h 1334"/>
                <a:gd name="T96" fmla="*/ 76 w 643"/>
                <a:gd name="T97" fmla="*/ 236 h 1334"/>
                <a:gd name="T98" fmla="*/ 0 w 643"/>
                <a:gd name="T99" fmla="*/ 210 h 1334"/>
                <a:gd name="T100" fmla="*/ 58 w 643"/>
                <a:gd name="T101" fmla="*/ 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3" h="1334">
                  <a:moveTo>
                    <a:pt x="58" y="0"/>
                  </a:moveTo>
                  <a:lnTo>
                    <a:pt x="58" y="0"/>
                  </a:lnTo>
                  <a:lnTo>
                    <a:pt x="84" y="7"/>
                  </a:lnTo>
                  <a:lnTo>
                    <a:pt x="111" y="16"/>
                  </a:lnTo>
                  <a:lnTo>
                    <a:pt x="137" y="25"/>
                  </a:lnTo>
                  <a:lnTo>
                    <a:pt x="162" y="36"/>
                  </a:lnTo>
                  <a:lnTo>
                    <a:pt x="186" y="47"/>
                  </a:lnTo>
                  <a:lnTo>
                    <a:pt x="210" y="59"/>
                  </a:lnTo>
                  <a:lnTo>
                    <a:pt x="235" y="72"/>
                  </a:lnTo>
                  <a:lnTo>
                    <a:pt x="258" y="85"/>
                  </a:lnTo>
                  <a:lnTo>
                    <a:pt x="280" y="99"/>
                  </a:lnTo>
                  <a:lnTo>
                    <a:pt x="301" y="114"/>
                  </a:lnTo>
                  <a:lnTo>
                    <a:pt x="322" y="128"/>
                  </a:lnTo>
                  <a:lnTo>
                    <a:pt x="343" y="145"/>
                  </a:lnTo>
                  <a:lnTo>
                    <a:pt x="363" y="161"/>
                  </a:lnTo>
                  <a:lnTo>
                    <a:pt x="383" y="178"/>
                  </a:lnTo>
                  <a:lnTo>
                    <a:pt x="401" y="196"/>
                  </a:lnTo>
                  <a:lnTo>
                    <a:pt x="419" y="214"/>
                  </a:lnTo>
                  <a:lnTo>
                    <a:pt x="436" y="234"/>
                  </a:lnTo>
                  <a:lnTo>
                    <a:pt x="453" y="252"/>
                  </a:lnTo>
                  <a:lnTo>
                    <a:pt x="469" y="273"/>
                  </a:lnTo>
                  <a:lnTo>
                    <a:pt x="484" y="292"/>
                  </a:lnTo>
                  <a:lnTo>
                    <a:pt x="499" y="313"/>
                  </a:lnTo>
                  <a:lnTo>
                    <a:pt x="513" y="334"/>
                  </a:lnTo>
                  <a:lnTo>
                    <a:pt x="527" y="356"/>
                  </a:lnTo>
                  <a:lnTo>
                    <a:pt x="539" y="378"/>
                  </a:lnTo>
                  <a:lnTo>
                    <a:pt x="551" y="400"/>
                  </a:lnTo>
                  <a:lnTo>
                    <a:pt x="562" y="423"/>
                  </a:lnTo>
                  <a:lnTo>
                    <a:pt x="573" y="446"/>
                  </a:lnTo>
                  <a:lnTo>
                    <a:pt x="582" y="469"/>
                  </a:lnTo>
                  <a:lnTo>
                    <a:pt x="592" y="492"/>
                  </a:lnTo>
                  <a:lnTo>
                    <a:pt x="601" y="516"/>
                  </a:lnTo>
                  <a:lnTo>
                    <a:pt x="608" y="539"/>
                  </a:lnTo>
                  <a:lnTo>
                    <a:pt x="615" y="563"/>
                  </a:lnTo>
                  <a:lnTo>
                    <a:pt x="621" y="589"/>
                  </a:lnTo>
                  <a:lnTo>
                    <a:pt x="626" y="613"/>
                  </a:lnTo>
                  <a:lnTo>
                    <a:pt x="631" y="637"/>
                  </a:lnTo>
                  <a:lnTo>
                    <a:pt x="635" y="663"/>
                  </a:lnTo>
                  <a:lnTo>
                    <a:pt x="638" y="687"/>
                  </a:lnTo>
                  <a:lnTo>
                    <a:pt x="641" y="712"/>
                  </a:lnTo>
                  <a:lnTo>
                    <a:pt x="642" y="738"/>
                  </a:lnTo>
                  <a:lnTo>
                    <a:pt x="643" y="763"/>
                  </a:lnTo>
                  <a:lnTo>
                    <a:pt x="643" y="789"/>
                  </a:lnTo>
                  <a:lnTo>
                    <a:pt x="642" y="814"/>
                  </a:lnTo>
                  <a:lnTo>
                    <a:pt x="641" y="838"/>
                  </a:lnTo>
                  <a:lnTo>
                    <a:pt x="638" y="864"/>
                  </a:lnTo>
                  <a:lnTo>
                    <a:pt x="635" y="889"/>
                  </a:lnTo>
                  <a:lnTo>
                    <a:pt x="631" y="915"/>
                  </a:lnTo>
                  <a:lnTo>
                    <a:pt x="626" y="940"/>
                  </a:lnTo>
                  <a:lnTo>
                    <a:pt x="620" y="964"/>
                  </a:lnTo>
                  <a:lnTo>
                    <a:pt x="614" y="990"/>
                  </a:lnTo>
                  <a:lnTo>
                    <a:pt x="607" y="1014"/>
                  </a:lnTo>
                  <a:lnTo>
                    <a:pt x="598" y="1039"/>
                  </a:lnTo>
                  <a:lnTo>
                    <a:pt x="588" y="1064"/>
                  </a:lnTo>
                  <a:lnTo>
                    <a:pt x="579" y="1088"/>
                  </a:lnTo>
                  <a:lnTo>
                    <a:pt x="568" y="1111"/>
                  </a:lnTo>
                  <a:lnTo>
                    <a:pt x="556" y="1135"/>
                  </a:lnTo>
                  <a:lnTo>
                    <a:pt x="544" y="1158"/>
                  </a:lnTo>
                  <a:lnTo>
                    <a:pt x="530" y="1181"/>
                  </a:lnTo>
                  <a:lnTo>
                    <a:pt x="516" y="1204"/>
                  </a:lnTo>
                  <a:lnTo>
                    <a:pt x="500" y="1227"/>
                  </a:lnTo>
                  <a:lnTo>
                    <a:pt x="484" y="1249"/>
                  </a:lnTo>
                  <a:lnTo>
                    <a:pt x="467" y="1271"/>
                  </a:lnTo>
                  <a:lnTo>
                    <a:pt x="449" y="1292"/>
                  </a:lnTo>
                  <a:lnTo>
                    <a:pt x="430" y="1313"/>
                  </a:lnTo>
                  <a:lnTo>
                    <a:pt x="409" y="1334"/>
                  </a:lnTo>
                  <a:lnTo>
                    <a:pt x="255" y="1180"/>
                  </a:lnTo>
                  <a:lnTo>
                    <a:pt x="255" y="1180"/>
                  </a:lnTo>
                  <a:lnTo>
                    <a:pt x="284" y="1150"/>
                  </a:lnTo>
                  <a:lnTo>
                    <a:pt x="310" y="1118"/>
                  </a:lnTo>
                  <a:lnTo>
                    <a:pt x="333" y="1085"/>
                  </a:lnTo>
                  <a:lnTo>
                    <a:pt x="353" y="1053"/>
                  </a:lnTo>
                  <a:lnTo>
                    <a:pt x="370" y="1018"/>
                  </a:lnTo>
                  <a:lnTo>
                    <a:pt x="386" y="982"/>
                  </a:lnTo>
                  <a:lnTo>
                    <a:pt x="398" y="947"/>
                  </a:lnTo>
                  <a:lnTo>
                    <a:pt x="409" y="911"/>
                  </a:lnTo>
                  <a:lnTo>
                    <a:pt x="416" y="875"/>
                  </a:lnTo>
                  <a:lnTo>
                    <a:pt x="423" y="838"/>
                  </a:lnTo>
                  <a:lnTo>
                    <a:pt x="425" y="801"/>
                  </a:lnTo>
                  <a:lnTo>
                    <a:pt x="426" y="764"/>
                  </a:lnTo>
                  <a:lnTo>
                    <a:pt x="424" y="728"/>
                  </a:lnTo>
                  <a:lnTo>
                    <a:pt x="420" y="692"/>
                  </a:lnTo>
                  <a:lnTo>
                    <a:pt x="414" y="655"/>
                  </a:lnTo>
                  <a:lnTo>
                    <a:pt x="406" y="619"/>
                  </a:lnTo>
                  <a:lnTo>
                    <a:pt x="395" y="584"/>
                  </a:lnTo>
                  <a:lnTo>
                    <a:pt x="383" y="550"/>
                  </a:lnTo>
                  <a:lnTo>
                    <a:pt x="367" y="516"/>
                  </a:lnTo>
                  <a:lnTo>
                    <a:pt x="350" y="485"/>
                  </a:lnTo>
                  <a:lnTo>
                    <a:pt x="332" y="453"/>
                  </a:lnTo>
                  <a:lnTo>
                    <a:pt x="310" y="423"/>
                  </a:lnTo>
                  <a:lnTo>
                    <a:pt x="288" y="394"/>
                  </a:lnTo>
                  <a:lnTo>
                    <a:pt x="263" y="366"/>
                  </a:lnTo>
                  <a:lnTo>
                    <a:pt x="236" y="339"/>
                  </a:lnTo>
                  <a:lnTo>
                    <a:pt x="208" y="315"/>
                  </a:lnTo>
                  <a:lnTo>
                    <a:pt x="178" y="292"/>
                  </a:lnTo>
                  <a:lnTo>
                    <a:pt x="145" y="271"/>
                  </a:lnTo>
                  <a:lnTo>
                    <a:pt x="111" y="252"/>
                  </a:lnTo>
                  <a:lnTo>
                    <a:pt x="76" y="236"/>
                  </a:lnTo>
                  <a:lnTo>
                    <a:pt x="38" y="222"/>
                  </a:lnTo>
                  <a:lnTo>
                    <a:pt x="0" y="210"/>
                  </a:lnTo>
                  <a:lnTo>
                    <a:pt x="58" y="0"/>
                  </a:lnTo>
                  <a:lnTo>
                    <a:pt x="58" y="0"/>
                  </a:lnTo>
                  <a:close/>
                </a:path>
              </a:pathLst>
            </a:custGeom>
            <a:solidFill>
              <a:srgbClr val="404244"/>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grpSp>
      <p:sp>
        <p:nvSpPr>
          <p:cNvPr id="147" name="Freeform 19"/>
          <p:cNvSpPr/>
          <p:nvPr>
            <p:custDataLst>
              <p:tags r:id="rId33"/>
            </p:custDataLst>
          </p:nvPr>
        </p:nvSpPr>
        <p:spPr bwMode="auto">
          <a:xfrm>
            <a:off x="5798041" y="3445881"/>
            <a:ext cx="529585" cy="491669"/>
          </a:xfrm>
          <a:custGeom>
            <a:avLst/>
            <a:gdLst>
              <a:gd name="T0" fmla="*/ 464 w 882"/>
              <a:gd name="T1" fmla="*/ 2 h 882"/>
              <a:gd name="T2" fmla="*/ 529 w 882"/>
              <a:gd name="T3" fmla="*/ 10 h 882"/>
              <a:gd name="T4" fmla="*/ 592 w 882"/>
              <a:gd name="T5" fmla="*/ 27 h 882"/>
              <a:gd name="T6" fmla="*/ 650 w 882"/>
              <a:gd name="T7" fmla="*/ 54 h 882"/>
              <a:gd name="T8" fmla="*/ 705 w 882"/>
              <a:gd name="T9" fmla="*/ 89 h 882"/>
              <a:gd name="T10" fmla="*/ 752 w 882"/>
              <a:gd name="T11" fmla="*/ 130 h 882"/>
              <a:gd name="T12" fmla="*/ 794 w 882"/>
              <a:gd name="T13" fmla="*/ 177 h 882"/>
              <a:gd name="T14" fmla="*/ 828 w 882"/>
              <a:gd name="T15" fmla="*/ 232 h 882"/>
              <a:gd name="T16" fmla="*/ 855 w 882"/>
              <a:gd name="T17" fmla="*/ 290 h 882"/>
              <a:gd name="T18" fmla="*/ 872 w 882"/>
              <a:gd name="T19" fmla="*/ 353 h 882"/>
              <a:gd name="T20" fmla="*/ 880 w 882"/>
              <a:gd name="T21" fmla="*/ 418 h 882"/>
              <a:gd name="T22" fmla="*/ 880 w 882"/>
              <a:gd name="T23" fmla="*/ 464 h 882"/>
              <a:gd name="T24" fmla="*/ 872 w 882"/>
              <a:gd name="T25" fmla="*/ 530 h 882"/>
              <a:gd name="T26" fmla="*/ 855 w 882"/>
              <a:gd name="T27" fmla="*/ 593 h 882"/>
              <a:gd name="T28" fmla="*/ 828 w 882"/>
              <a:gd name="T29" fmla="*/ 651 h 882"/>
              <a:gd name="T30" fmla="*/ 794 w 882"/>
              <a:gd name="T31" fmla="*/ 705 h 882"/>
              <a:gd name="T32" fmla="*/ 752 w 882"/>
              <a:gd name="T33" fmla="*/ 752 h 882"/>
              <a:gd name="T34" fmla="*/ 705 w 882"/>
              <a:gd name="T35" fmla="*/ 795 h 882"/>
              <a:gd name="T36" fmla="*/ 650 w 882"/>
              <a:gd name="T37" fmla="*/ 829 h 882"/>
              <a:gd name="T38" fmla="*/ 592 w 882"/>
              <a:gd name="T39" fmla="*/ 855 h 882"/>
              <a:gd name="T40" fmla="*/ 529 w 882"/>
              <a:gd name="T41" fmla="*/ 872 h 882"/>
              <a:gd name="T42" fmla="*/ 464 w 882"/>
              <a:gd name="T43" fmla="*/ 881 h 882"/>
              <a:gd name="T44" fmla="*/ 418 w 882"/>
              <a:gd name="T45" fmla="*/ 881 h 882"/>
              <a:gd name="T46" fmla="*/ 352 w 882"/>
              <a:gd name="T47" fmla="*/ 872 h 882"/>
              <a:gd name="T48" fmla="*/ 289 w 882"/>
              <a:gd name="T49" fmla="*/ 855 h 882"/>
              <a:gd name="T50" fmla="*/ 231 w 882"/>
              <a:gd name="T51" fmla="*/ 829 h 882"/>
              <a:gd name="T52" fmla="*/ 177 w 882"/>
              <a:gd name="T53" fmla="*/ 795 h 882"/>
              <a:gd name="T54" fmla="*/ 129 w 882"/>
              <a:gd name="T55" fmla="*/ 752 h 882"/>
              <a:gd name="T56" fmla="*/ 88 w 882"/>
              <a:gd name="T57" fmla="*/ 705 h 882"/>
              <a:gd name="T58" fmla="*/ 53 w 882"/>
              <a:gd name="T59" fmla="*/ 651 h 882"/>
              <a:gd name="T60" fmla="*/ 26 w 882"/>
              <a:gd name="T61" fmla="*/ 593 h 882"/>
              <a:gd name="T62" fmla="*/ 9 w 882"/>
              <a:gd name="T63" fmla="*/ 530 h 882"/>
              <a:gd name="T64" fmla="*/ 1 w 882"/>
              <a:gd name="T65" fmla="*/ 464 h 882"/>
              <a:gd name="T66" fmla="*/ 1 w 882"/>
              <a:gd name="T67" fmla="*/ 418 h 882"/>
              <a:gd name="T68" fmla="*/ 9 w 882"/>
              <a:gd name="T69" fmla="*/ 353 h 882"/>
              <a:gd name="T70" fmla="*/ 26 w 882"/>
              <a:gd name="T71" fmla="*/ 290 h 882"/>
              <a:gd name="T72" fmla="*/ 53 w 882"/>
              <a:gd name="T73" fmla="*/ 232 h 882"/>
              <a:gd name="T74" fmla="*/ 88 w 882"/>
              <a:gd name="T75" fmla="*/ 177 h 882"/>
              <a:gd name="T76" fmla="*/ 129 w 882"/>
              <a:gd name="T77" fmla="*/ 130 h 882"/>
              <a:gd name="T78" fmla="*/ 177 w 882"/>
              <a:gd name="T79" fmla="*/ 89 h 882"/>
              <a:gd name="T80" fmla="*/ 231 w 882"/>
              <a:gd name="T81" fmla="*/ 54 h 882"/>
              <a:gd name="T82" fmla="*/ 289 w 882"/>
              <a:gd name="T83" fmla="*/ 27 h 882"/>
              <a:gd name="T84" fmla="*/ 352 w 882"/>
              <a:gd name="T85" fmla="*/ 10 h 882"/>
              <a:gd name="T86" fmla="*/ 418 w 882"/>
              <a:gd name="T87" fmla="*/ 2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2" h="882">
                <a:moveTo>
                  <a:pt x="441" y="0"/>
                </a:moveTo>
                <a:lnTo>
                  <a:pt x="441" y="0"/>
                </a:lnTo>
                <a:lnTo>
                  <a:pt x="464" y="2"/>
                </a:lnTo>
                <a:lnTo>
                  <a:pt x="485" y="3"/>
                </a:lnTo>
                <a:lnTo>
                  <a:pt x="507" y="5"/>
                </a:lnTo>
                <a:lnTo>
                  <a:pt x="529" y="10"/>
                </a:lnTo>
                <a:lnTo>
                  <a:pt x="551" y="15"/>
                </a:lnTo>
                <a:lnTo>
                  <a:pt x="571" y="21"/>
                </a:lnTo>
                <a:lnTo>
                  <a:pt x="592" y="27"/>
                </a:lnTo>
                <a:lnTo>
                  <a:pt x="613" y="35"/>
                </a:lnTo>
                <a:lnTo>
                  <a:pt x="632" y="44"/>
                </a:lnTo>
                <a:lnTo>
                  <a:pt x="650" y="54"/>
                </a:lnTo>
                <a:lnTo>
                  <a:pt x="670" y="65"/>
                </a:lnTo>
                <a:lnTo>
                  <a:pt x="687" y="75"/>
                </a:lnTo>
                <a:lnTo>
                  <a:pt x="705" y="89"/>
                </a:lnTo>
                <a:lnTo>
                  <a:pt x="720" y="101"/>
                </a:lnTo>
                <a:lnTo>
                  <a:pt x="737" y="115"/>
                </a:lnTo>
                <a:lnTo>
                  <a:pt x="752" y="130"/>
                </a:lnTo>
                <a:lnTo>
                  <a:pt x="767" y="144"/>
                </a:lnTo>
                <a:lnTo>
                  <a:pt x="781" y="161"/>
                </a:lnTo>
                <a:lnTo>
                  <a:pt x="794" y="177"/>
                </a:lnTo>
                <a:lnTo>
                  <a:pt x="806" y="195"/>
                </a:lnTo>
                <a:lnTo>
                  <a:pt x="817" y="212"/>
                </a:lnTo>
                <a:lnTo>
                  <a:pt x="828" y="232"/>
                </a:lnTo>
                <a:lnTo>
                  <a:pt x="838" y="250"/>
                </a:lnTo>
                <a:lnTo>
                  <a:pt x="846" y="269"/>
                </a:lnTo>
                <a:lnTo>
                  <a:pt x="855" y="290"/>
                </a:lnTo>
                <a:lnTo>
                  <a:pt x="861" y="310"/>
                </a:lnTo>
                <a:lnTo>
                  <a:pt x="867" y="331"/>
                </a:lnTo>
                <a:lnTo>
                  <a:pt x="872" y="353"/>
                </a:lnTo>
                <a:lnTo>
                  <a:pt x="877" y="375"/>
                </a:lnTo>
                <a:lnTo>
                  <a:pt x="879" y="396"/>
                </a:lnTo>
                <a:lnTo>
                  <a:pt x="880" y="418"/>
                </a:lnTo>
                <a:lnTo>
                  <a:pt x="882" y="441"/>
                </a:lnTo>
                <a:lnTo>
                  <a:pt x="882" y="441"/>
                </a:lnTo>
                <a:lnTo>
                  <a:pt x="880" y="464"/>
                </a:lnTo>
                <a:lnTo>
                  <a:pt x="879" y="486"/>
                </a:lnTo>
                <a:lnTo>
                  <a:pt x="877" y="508"/>
                </a:lnTo>
                <a:lnTo>
                  <a:pt x="872" y="530"/>
                </a:lnTo>
                <a:lnTo>
                  <a:pt x="867" y="551"/>
                </a:lnTo>
                <a:lnTo>
                  <a:pt x="861" y="572"/>
                </a:lnTo>
                <a:lnTo>
                  <a:pt x="855" y="593"/>
                </a:lnTo>
                <a:lnTo>
                  <a:pt x="846" y="613"/>
                </a:lnTo>
                <a:lnTo>
                  <a:pt x="838" y="633"/>
                </a:lnTo>
                <a:lnTo>
                  <a:pt x="828" y="651"/>
                </a:lnTo>
                <a:lnTo>
                  <a:pt x="817" y="670"/>
                </a:lnTo>
                <a:lnTo>
                  <a:pt x="806" y="687"/>
                </a:lnTo>
                <a:lnTo>
                  <a:pt x="794" y="705"/>
                </a:lnTo>
                <a:lnTo>
                  <a:pt x="781" y="721"/>
                </a:lnTo>
                <a:lnTo>
                  <a:pt x="767" y="738"/>
                </a:lnTo>
                <a:lnTo>
                  <a:pt x="752" y="752"/>
                </a:lnTo>
                <a:lnTo>
                  <a:pt x="737" y="767"/>
                </a:lnTo>
                <a:lnTo>
                  <a:pt x="720" y="782"/>
                </a:lnTo>
                <a:lnTo>
                  <a:pt x="705" y="795"/>
                </a:lnTo>
                <a:lnTo>
                  <a:pt x="687" y="807"/>
                </a:lnTo>
                <a:lnTo>
                  <a:pt x="670" y="818"/>
                </a:lnTo>
                <a:lnTo>
                  <a:pt x="650" y="829"/>
                </a:lnTo>
                <a:lnTo>
                  <a:pt x="632" y="838"/>
                </a:lnTo>
                <a:lnTo>
                  <a:pt x="613" y="847"/>
                </a:lnTo>
                <a:lnTo>
                  <a:pt x="592" y="855"/>
                </a:lnTo>
                <a:lnTo>
                  <a:pt x="571" y="862"/>
                </a:lnTo>
                <a:lnTo>
                  <a:pt x="551" y="868"/>
                </a:lnTo>
                <a:lnTo>
                  <a:pt x="529" y="872"/>
                </a:lnTo>
                <a:lnTo>
                  <a:pt x="507" y="877"/>
                </a:lnTo>
                <a:lnTo>
                  <a:pt x="485" y="880"/>
                </a:lnTo>
                <a:lnTo>
                  <a:pt x="464" y="881"/>
                </a:lnTo>
                <a:lnTo>
                  <a:pt x="441" y="882"/>
                </a:lnTo>
                <a:lnTo>
                  <a:pt x="441" y="882"/>
                </a:lnTo>
                <a:lnTo>
                  <a:pt x="418" y="881"/>
                </a:lnTo>
                <a:lnTo>
                  <a:pt x="396" y="880"/>
                </a:lnTo>
                <a:lnTo>
                  <a:pt x="374" y="877"/>
                </a:lnTo>
                <a:lnTo>
                  <a:pt x="352" y="872"/>
                </a:lnTo>
                <a:lnTo>
                  <a:pt x="330" y="868"/>
                </a:lnTo>
                <a:lnTo>
                  <a:pt x="310" y="862"/>
                </a:lnTo>
                <a:lnTo>
                  <a:pt x="289" y="855"/>
                </a:lnTo>
                <a:lnTo>
                  <a:pt x="269" y="847"/>
                </a:lnTo>
                <a:lnTo>
                  <a:pt x="249" y="838"/>
                </a:lnTo>
                <a:lnTo>
                  <a:pt x="231" y="829"/>
                </a:lnTo>
                <a:lnTo>
                  <a:pt x="212" y="818"/>
                </a:lnTo>
                <a:lnTo>
                  <a:pt x="195" y="807"/>
                </a:lnTo>
                <a:lnTo>
                  <a:pt x="177" y="795"/>
                </a:lnTo>
                <a:lnTo>
                  <a:pt x="161" y="782"/>
                </a:lnTo>
                <a:lnTo>
                  <a:pt x="144" y="767"/>
                </a:lnTo>
                <a:lnTo>
                  <a:pt x="129" y="752"/>
                </a:lnTo>
                <a:lnTo>
                  <a:pt x="115" y="738"/>
                </a:lnTo>
                <a:lnTo>
                  <a:pt x="100" y="721"/>
                </a:lnTo>
                <a:lnTo>
                  <a:pt x="88" y="705"/>
                </a:lnTo>
                <a:lnTo>
                  <a:pt x="75" y="687"/>
                </a:lnTo>
                <a:lnTo>
                  <a:pt x="64" y="670"/>
                </a:lnTo>
                <a:lnTo>
                  <a:pt x="53" y="651"/>
                </a:lnTo>
                <a:lnTo>
                  <a:pt x="43" y="633"/>
                </a:lnTo>
                <a:lnTo>
                  <a:pt x="35" y="613"/>
                </a:lnTo>
                <a:lnTo>
                  <a:pt x="26" y="593"/>
                </a:lnTo>
                <a:lnTo>
                  <a:pt x="20" y="572"/>
                </a:lnTo>
                <a:lnTo>
                  <a:pt x="14" y="551"/>
                </a:lnTo>
                <a:lnTo>
                  <a:pt x="9" y="530"/>
                </a:lnTo>
                <a:lnTo>
                  <a:pt x="4" y="508"/>
                </a:lnTo>
                <a:lnTo>
                  <a:pt x="2" y="486"/>
                </a:lnTo>
                <a:lnTo>
                  <a:pt x="1" y="464"/>
                </a:lnTo>
                <a:lnTo>
                  <a:pt x="0" y="441"/>
                </a:lnTo>
                <a:lnTo>
                  <a:pt x="0" y="441"/>
                </a:lnTo>
                <a:lnTo>
                  <a:pt x="1" y="418"/>
                </a:lnTo>
                <a:lnTo>
                  <a:pt x="2" y="396"/>
                </a:lnTo>
                <a:lnTo>
                  <a:pt x="4" y="375"/>
                </a:lnTo>
                <a:lnTo>
                  <a:pt x="9" y="353"/>
                </a:lnTo>
                <a:lnTo>
                  <a:pt x="14" y="331"/>
                </a:lnTo>
                <a:lnTo>
                  <a:pt x="20" y="310"/>
                </a:lnTo>
                <a:lnTo>
                  <a:pt x="26" y="290"/>
                </a:lnTo>
                <a:lnTo>
                  <a:pt x="35" y="269"/>
                </a:lnTo>
                <a:lnTo>
                  <a:pt x="43" y="250"/>
                </a:lnTo>
                <a:lnTo>
                  <a:pt x="53" y="232"/>
                </a:lnTo>
                <a:lnTo>
                  <a:pt x="64" y="212"/>
                </a:lnTo>
                <a:lnTo>
                  <a:pt x="75" y="195"/>
                </a:lnTo>
                <a:lnTo>
                  <a:pt x="88" y="177"/>
                </a:lnTo>
                <a:lnTo>
                  <a:pt x="100" y="161"/>
                </a:lnTo>
                <a:lnTo>
                  <a:pt x="115" y="144"/>
                </a:lnTo>
                <a:lnTo>
                  <a:pt x="129" y="130"/>
                </a:lnTo>
                <a:lnTo>
                  <a:pt x="144" y="115"/>
                </a:lnTo>
                <a:lnTo>
                  <a:pt x="161" y="101"/>
                </a:lnTo>
                <a:lnTo>
                  <a:pt x="177" y="89"/>
                </a:lnTo>
                <a:lnTo>
                  <a:pt x="195" y="75"/>
                </a:lnTo>
                <a:lnTo>
                  <a:pt x="212" y="65"/>
                </a:lnTo>
                <a:lnTo>
                  <a:pt x="231" y="54"/>
                </a:lnTo>
                <a:lnTo>
                  <a:pt x="249" y="44"/>
                </a:lnTo>
                <a:lnTo>
                  <a:pt x="269" y="35"/>
                </a:lnTo>
                <a:lnTo>
                  <a:pt x="289" y="27"/>
                </a:lnTo>
                <a:lnTo>
                  <a:pt x="310" y="21"/>
                </a:lnTo>
                <a:lnTo>
                  <a:pt x="330" y="15"/>
                </a:lnTo>
                <a:lnTo>
                  <a:pt x="352" y="10"/>
                </a:lnTo>
                <a:lnTo>
                  <a:pt x="374" y="5"/>
                </a:lnTo>
                <a:lnTo>
                  <a:pt x="396" y="3"/>
                </a:lnTo>
                <a:lnTo>
                  <a:pt x="418" y="2"/>
                </a:lnTo>
                <a:lnTo>
                  <a:pt x="441" y="0"/>
                </a:lnTo>
                <a:lnTo>
                  <a:pt x="441" y="0"/>
                </a:lnTo>
                <a:close/>
              </a:path>
            </a:pathLst>
          </a:custGeom>
          <a:solidFill>
            <a:srgbClr val="678089"/>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dirty="0">
              <a:latin typeface="Arial" panose="020B0604020202020204" pitchFamily="34" charset="0"/>
              <a:ea typeface="微软雅黑" panose="020B0503020204020204" charset="-122"/>
            </a:endParaRPr>
          </a:p>
        </p:txBody>
      </p:sp>
      <p:sp>
        <p:nvSpPr>
          <p:cNvPr id="148" name="Freeform 9"/>
          <p:cNvSpPr/>
          <p:nvPr>
            <p:custDataLst>
              <p:tags r:id="rId34"/>
            </p:custDataLst>
          </p:nvPr>
        </p:nvSpPr>
        <p:spPr bwMode="auto">
          <a:xfrm>
            <a:off x="4820010" y="3849766"/>
            <a:ext cx="860718" cy="440491"/>
          </a:xfrm>
          <a:custGeom>
            <a:avLst/>
            <a:gdLst>
              <a:gd name="T0" fmla="*/ 86 w 1588"/>
              <a:gd name="T1" fmla="*/ 876 h 876"/>
              <a:gd name="T2" fmla="*/ 86 w 1588"/>
              <a:gd name="T3" fmla="*/ 876 h 876"/>
              <a:gd name="T4" fmla="*/ 1588 w 1588"/>
              <a:gd name="T5" fmla="*/ 430 h 876"/>
              <a:gd name="T6" fmla="*/ 1588 w 1588"/>
              <a:gd name="T7" fmla="*/ 430 h 876"/>
              <a:gd name="T8" fmla="*/ 1561 w 1588"/>
              <a:gd name="T9" fmla="*/ 381 h 876"/>
              <a:gd name="T10" fmla="*/ 1549 w 1588"/>
              <a:gd name="T11" fmla="*/ 357 h 876"/>
              <a:gd name="T12" fmla="*/ 1537 w 1588"/>
              <a:gd name="T13" fmla="*/ 331 h 876"/>
              <a:gd name="T14" fmla="*/ 1526 w 1588"/>
              <a:gd name="T15" fmla="*/ 304 h 876"/>
              <a:gd name="T16" fmla="*/ 1515 w 1588"/>
              <a:gd name="T17" fmla="*/ 279 h 876"/>
              <a:gd name="T18" fmla="*/ 1506 w 1588"/>
              <a:gd name="T19" fmla="*/ 252 h 876"/>
              <a:gd name="T20" fmla="*/ 1496 w 1588"/>
              <a:gd name="T21" fmla="*/ 226 h 876"/>
              <a:gd name="T22" fmla="*/ 1488 w 1588"/>
              <a:gd name="T23" fmla="*/ 198 h 876"/>
              <a:gd name="T24" fmla="*/ 1479 w 1588"/>
              <a:gd name="T25" fmla="*/ 171 h 876"/>
              <a:gd name="T26" fmla="*/ 1472 w 1588"/>
              <a:gd name="T27" fmla="*/ 143 h 876"/>
              <a:gd name="T28" fmla="*/ 1466 w 1588"/>
              <a:gd name="T29" fmla="*/ 116 h 876"/>
              <a:gd name="T30" fmla="*/ 1460 w 1588"/>
              <a:gd name="T31" fmla="*/ 88 h 876"/>
              <a:gd name="T32" fmla="*/ 1455 w 1588"/>
              <a:gd name="T33" fmla="*/ 59 h 876"/>
              <a:gd name="T34" fmla="*/ 1451 w 1588"/>
              <a:gd name="T35" fmla="*/ 30 h 876"/>
              <a:gd name="T36" fmla="*/ 1448 w 1588"/>
              <a:gd name="T37" fmla="*/ 0 h 876"/>
              <a:gd name="T38" fmla="*/ 1448 w 1588"/>
              <a:gd name="T39" fmla="*/ 0 h 876"/>
              <a:gd name="T40" fmla="*/ 0 w 1588"/>
              <a:gd name="T41" fmla="*/ 432 h 876"/>
              <a:gd name="T42" fmla="*/ 0 w 1588"/>
              <a:gd name="T43" fmla="*/ 432 h 876"/>
              <a:gd name="T44" fmla="*/ 12 w 1588"/>
              <a:gd name="T45" fmla="*/ 457 h 876"/>
              <a:gd name="T46" fmla="*/ 23 w 1588"/>
              <a:gd name="T47" fmla="*/ 484 h 876"/>
              <a:gd name="T48" fmla="*/ 34 w 1588"/>
              <a:gd name="T49" fmla="*/ 510 h 876"/>
              <a:gd name="T50" fmla="*/ 43 w 1588"/>
              <a:gd name="T51" fmla="*/ 537 h 876"/>
              <a:gd name="T52" fmla="*/ 52 w 1588"/>
              <a:gd name="T53" fmla="*/ 565 h 876"/>
              <a:gd name="T54" fmla="*/ 60 w 1588"/>
              <a:gd name="T55" fmla="*/ 593 h 876"/>
              <a:gd name="T56" fmla="*/ 66 w 1588"/>
              <a:gd name="T57" fmla="*/ 621 h 876"/>
              <a:gd name="T58" fmla="*/ 73 w 1588"/>
              <a:gd name="T59" fmla="*/ 648 h 876"/>
              <a:gd name="T60" fmla="*/ 77 w 1588"/>
              <a:gd name="T61" fmla="*/ 676 h 876"/>
              <a:gd name="T62" fmla="*/ 81 w 1588"/>
              <a:gd name="T63" fmla="*/ 704 h 876"/>
              <a:gd name="T64" fmla="*/ 85 w 1588"/>
              <a:gd name="T65" fmla="*/ 733 h 876"/>
              <a:gd name="T66" fmla="*/ 87 w 1588"/>
              <a:gd name="T67" fmla="*/ 761 h 876"/>
              <a:gd name="T68" fmla="*/ 88 w 1588"/>
              <a:gd name="T69" fmla="*/ 790 h 876"/>
              <a:gd name="T70" fmla="*/ 88 w 1588"/>
              <a:gd name="T71" fmla="*/ 819 h 876"/>
              <a:gd name="T72" fmla="*/ 87 w 1588"/>
              <a:gd name="T73" fmla="*/ 847 h 876"/>
              <a:gd name="T74" fmla="*/ 86 w 1588"/>
              <a:gd name="T75" fmla="*/ 876 h 876"/>
              <a:gd name="T76" fmla="*/ 86 w 1588"/>
              <a:gd name="T77" fmla="*/ 87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8" h="876">
                <a:moveTo>
                  <a:pt x="86" y="876"/>
                </a:moveTo>
                <a:lnTo>
                  <a:pt x="86" y="876"/>
                </a:lnTo>
                <a:lnTo>
                  <a:pt x="1588" y="430"/>
                </a:lnTo>
                <a:lnTo>
                  <a:pt x="1588" y="430"/>
                </a:lnTo>
                <a:lnTo>
                  <a:pt x="1561" y="381"/>
                </a:lnTo>
                <a:lnTo>
                  <a:pt x="1549" y="357"/>
                </a:lnTo>
                <a:lnTo>
                  <a:pt x="1537" y="331"/>
                </a:lnTo>
                <a:lnTo>
                  <a:pt x="1526" y="304"/>
                </a:lnTo>
                <a:lnTo>
                  <a:pt x="1515" y="279"/>
                </a:lnTo>
                <a:lnTo>
                  <a:pt x="1506" y="252"/>
                </a:lnTo>
                <a:lnTo>
                  <a:pt x="1496" y="226"/>
                </a:lnTo>
                <a:lnTo>
                  <a:pt x="1488" y="198"/>
                </a:lnTo>
                <a:lnTo>
                  <a:pt x="1479" y="171"/>
                </a:lnTo>
                <a:lnTo>
                  <a:pt x="1472" y="143"/>
                </a:lnTo>
                <a:lnTo>
                  <a:pt x="1466" y="116"/>
                </a:lnTo>
                <a:lnTo>
                  <a:pt x="1460" y="88"/>
                </a:lnTo>
                <a:lnTo>
                  <a:pt x="1455" y="59"/>
                </a:lnTo>
                <a:lnTo>
                  <a:pt x="1451" y="30"/>
                </a:lnTo>
                <a:lnTo>
                  <a:pt x="1448" y="0"/>
                </a:lnTo>
                <a:lnTo>
                  <a:pt x="1448" y="0"/>
                </a:lnTo>
                <a:lnTo>
                  <a:pt x="0" y="432"/>
                </a:lnTo>
                <a:lnTo>
                  <a:pt x="0" y="432"/>
                </a:lnTo>
                <a:lnTo>
                  <a:pt x="12" y="457"/>
                </a:lnTo>
                <a:lnTo>
                  <a:pt x="23" y="484"/>
                </a:lnTo>
                <a:lnTo>
                  <a:pt x="34" y="510"/>
                </a:lnTo>
                <a:lnTo>
                  <a:pt x="43" y="537"/>
                </a:lnTo>
                <a:lnTo>
                  <a:pt x="52" y="565"/>
                </a:lnTo>
                <a:lnTo>
                  <a:pt x="60" y="593"/>
                </a:lnTo>
                <a:lnTo>
                  <a:pt x="66" y="621"/>
                </a:lnTo>
                <a:lnTo>
                  <a:pt x="73" y="648"/>
                </a:lnTo>
                <a:lnTo>
                  <a:pt x="77" y="676"/>
                </a:lnTo>
                <a:lnTo>
                  <a:pt x="81" y="704"/>
                </a:lnTo>
                <a:lnTo>
                  <a:pt x="85" y="733"/>
                </a:lnTo>
                <a:lnTo>
                  <a:pt x="87" y="761"/>
                </a:lnTo>
                <a:lnTo>
                  <a:pt x="88" y="790"/>
                </a:lnTo>
                <a:lnTo>
                  <a:pt x="88" y="819"/>
                </a:lnTo>
                <a:lnTo>
                  <a:pt x="87" y="847"/>
                </a:lnTo>
                <a:lnTo>
                  <a:pt x="86" y="876"/>
                </a:lnTo>
                <a:lnTo>
                  <a:pt x="86" y="876"/>
                </a:lnTo>
                <a:close/>
              </a:path>
            </a:pathLst>
          </a:custGeom>
          <a:solidFill>
            <a:srgbClr val="404244"/>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grpSp>
        <p:nvGrpSpPr>
          <p:cNvPr id="149" name="组合 148"/>
          <p:cNvGrpSpPr/>
          <p:nvPr>
            <p:custDataLst>
              <p:tags r:id="rId35"/>
            </p:custDataLst>
          </p:nvPr>
        </p:nvGrpSpPr>
        <p:grpSpPr>
          <a:xfrm>
            <a:off x="3894109" y="3825408"/>
            <a:ext cx="931010" cy="864358"/>
            <a:chOff x="5310188" y="3230563"/>
            <a:chExt cx="1268412" cy="1268413"/>
          </a:xfrm>
        </p:grpSpPr>
        <p:sp>
          <p:nvSpPr>
            <p:cNvPr id="150" name="Freeform 14"/>
            <p:cNvSpPr/>
            <p:nvPr>
              <p:custDataLst>
                <p:tags r:id="rId36"/>
              </p:custDataLst>
            </p:nvPr>
          </p:nvSpPr>
          <p:spPr bwMode="auto">
            <a:xfrm>
              <a:off x="5310188" y="3230563"/>
              <a:ext cx="1082675" cy="1268413"/>
            </a:xfrm>
            <a:custGeom>
              <a:avLst/>
              <a:gdLst>
                <a:gd name="T0" fmla="*/ 1316 w 1364"/>
                <a:gd name="T1" fmla="*/ 1409 h 1598"/>
                <a:gd name="T2" fmla="*/ 1214 w 1364"/>
                <a:gd name="T3" fmla="*/ 1483 h 1598"/>
                <a:gd name="T4" fmla="*/ 1106 w 1364"/>
                <a:gd name="T5" fmla="*/ 1538 h 1598"/>
                <a:gd name="T6" fmla="*/ 995 w 1364"/>
                <a:gd name="T7" fmla="*/ 1576 h 1598"/>
                <a:gd name="T8" fmla="*/ 881 w 1364"/>
                <a:gd name="T9" fmla="*/ 1595 h 1598"/>
                <a:gd name="T10" fmla="*/ 767 w 1364"/>
                <a:gd name="T11" fmla="*/ 1598 h 1598"/>
                <a:gd name="T12" fmla="*/ 654 w 1364"/>
                <a:gd name="T13" fmla="*/ 1583 h 1598"/>
                <a:gd name="T14" fmla="*/ 545 w 1364"/>
                <a:gd name="T15" fmla="*/ 1554 h 1598"/>
                <a:gd name="T16" fmla="*/ 441 w 1364"/>
                <a:gd name="T17" fmla="*/ 1510 h 1598"/>
                <a:gd name="T18" fmla="*/ 344 w 1364"/>
                <a:gd name="T19" fmla="*/ 1452 h 1598"/>
                <a:gd name="T20" fmla="*/ 256 w 1364"/>
                <a:gd name="T21" fmla="*/ 1382 h 1598"/>
                <a:gd name="T22" fmla="*/ 177 w 1364"/>
                <a:gd name="T23" fmla="*/ 1300 h 1598"/>
                <a:gd name="T24" fmla="*/ 111 w 1364"/>
                <a:gd name="T25" fmla="*/ 1205 h 1598"/>
                <a:gd name="T26" fmla="*/ 58 w 1364"/>
                <a:gd name="T27" fmla="*/ 1101 h 1598"/>
                <a:gd name="T28" fmla="*/ 22 w 1364"/>
                <a:gd name="T29" fmla="*/ 986 h 1598"/>
                <a:gd name="T30" fmla="*/ 2 w 1364"/>
                <a:gd name="T31" fmla="*/ 864 h 1598"/>
                <a:gd name="T32" fmla="*/ 1 w 1364"/>
                <a:gd name="T33" fmla="*/ 774 h 1598"/>
                <a:gd name="T34" fmla="*/ 23 w 1364"/>
                <a:gd name="T35" fmla="*/ 609 h 1598"/>
                <a:gd name="T36" fmla="*/ 87 w 1364"/>
                <a:gd name="T37" fmla="*/ 437 h 1598"/>
                <a:gd name="T38" fmla="*/ 187 w 1364"/>
                <a:gd name="T39" fmla="*/ 287 h 1598"/>
                <a:gd name="T40" fmla="*/ 315 w 1364"/>
                <a:gd name="T41" fmla="*/ 164 h 1598"/>
                <a:gd name="T42" fmla="*/ 469 w 1364"/>
                <a:gd name="T43" fmla="*/ 71 h 1598"/>
                <a:gd name="T44" fmla="*/ 640 w 1364"/>
                <a:gd name="T45" fmla="*/ 16 h 1598"/>
                <a:gd name="T46" fmla="*/ 823 w 1364"/>
                <a:gd name="T47" fmla="*/ 0 h 1598"/>
                <a:gd name="T48" fmla="*/ 964 w 1364"/>
                <a:gd name="T49" fmla="*/ 17 h 1598"/>
                <a:gd name="T50" fmla="*/ 955 w 1364"/>
                <a:gd name="T51" fmla="*/ 239 h 1598"/>
                <a:gd name="T52" fmla="*/ 817 w 1364"/>
                <a:gd name="T53" fmla="*/ 217 h 1598"/>
                <a:gd name="T54" fmla="*/ 683 w 1364"/>
                <a:gd name="T55" fmla="*/ 229 h 1598"/>
                <a:gd name="T56" fmla="*/ 559 w 1364"/>
                <a:gd name="T57" fmla="*/ 270 h 1598"/>
                <a:gd name="T58" fmla="*/ 448 w 1364"/>
                <a:gd name="T59" fmla="*/ 337 h 1598"/>
                <a:gd name="T60" fmla="*/ 354 w 1364"/>
                <a:gd name="T61" fmla="*/ 426 h 1598"/>
                <a:gd name="T62" fmla="*/ 281 w 1364"/>
                <a:gd name="T63" fmla="*/ 535 h 1598"/>
                <a:gd name="T64" fmla="*/ 235 w 1364"/>
                <a:gd name="T65" fmla="*/ 660 h 1598"/>
                <a:gd name="T66" fmla="*/ 218 w 1364"/>
                <a:gd name="T67" fmla="*/ 798 h 1598"/>
                <a:gd name="T68" fmla="*/ 223 w 1364"/>
                <a:gd name="T69" fmla="*/ 868 h 1598"/>
                <a:gd name="T70" fmla="*/ 240 w 1364"/>
                <a:gd name="T71" fmla="*/ 957 h 1598"/>
                <a:gd name="T72" fmla="*/ 269 w 1364"/>
                <a:gd name="T73" fmla="*/ 1038 h 1598"/>
                <a:gd name="T74" fmla="*/ 310 w 1364"/>
                <a:gd name="T75" fmla="*/ 1112 h 1598"/>
                <a:gd name="T76" fmla="*/ 361 w 1364"/>
                <a:gd name="T77" fmla="*/ 1179 h 1598"/>
                <a:gd name="T78" fmla="*/ 435 w 1364"/>
                <a:gd name="T79" fmla="*/ 1250 h 1598"/>
                <a:gd name="T80" fmla="*/ 577 w 1364"/>
                <a:gd name="T81" fmla="*/ 1334 h 1598"/>
                <a:gd name="T82" fmla="*/ 734 w 1364"/>
                <a:gd name="T83" fmla="*/ 1376 h 1598"/>
                <a:gd name="T84" fmla="*/ 818 w 1364"/>
                <a:gd name="T85" fmla="*/ 1380 h 1598"/>
                <a:gd name="T86" fmla="*/ 900 w 1364"/>
                <a:gd name="T87" fmla="*/ 1372 h 1598"/>
                <a:gd name="T88" fmla="*/ 983 w 1364"/>
                <a:gd name="T89" fmla="*/ 1352 h 1598"/>
                <a:gd name="T90" fmla="*/ 1063 w 1364"/>
                <a:gd name="T91" fmla="*/ 1318 h 1598"/>
                <a:gd name="T92" fmla="*/ 1139 w 1364"/>
                <a:gd name="T93" fmla="*/ 1271 h 1598"/>
                <a:gd name="T94" fmla="*/ 1210 w 1364"/>
                <a:gd name="T95" fmla="*/ 1209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4" h="1598">
                  <a:moveTo>
                    <a:pt x="1364" y="1363"/>
                  </a:moveTo>
                  <a:lnTo>
                    <a:pt x="1364" y="1363"/>
                  </a:lnTo>
                  <a:lnTo>
                    <a:pt x="1341" y="1387"/>
                  </a:lnTo>
                  <a:lnTo>
                    <a:pt x="1316" y="1409"/>
                  </a:lnTo>
                  <a:lnTo>
                    <a:pt x="1291" y="1429"/>
                  </a:lnTo>
                  <a:lnTo>
                    <a:pt x="1266" y="1449"/>
                  </a:lnTo>
                  <a:lnTo>
                    <a:pt x="1241" y="1466"/>
                  </a:lnTo>
                  <a:lnTo>
                    <a:pt x="1214" y="1483"/>
                  </a:lnTo>
                  <a:lnTo>
                    <a:pt x="1187" y="1498"/>
                  </a:lnTo>
                  <a:lnTo>
                    <a:pt x="1161" y="1513"/>
                  </a:lnTo>
                  <a:lnTo>
                    <a:pt x="1134" y="1526"/>
                  </a:lnTo>
                  <a:lnTo>
                    <a:pt x="1106" y="1538"/>
                  </a:lnTo>
                  <a:lnTo>
                    <a:pt x="1078" y="1549"/>
                  </a:lnTo>
                  <a:lnTo>
                    <a:pt x="1050" y="1559"/>
                  </a:lnTo>
                  <a:lnTo>
                    <a:pt x="1023" y="1569"/>
                  </a:lnTo>
                  <a:lnTo>
                    <a:pt x="995" y="1576"/>
                  </a:lnTo>
                  <a:lnTo>
                    <a:pt x="967" y="1582"/>
                  </a:lnTo>
                  <a:lnTo>
                    <a:pt x="938" y="1588"/>
                  </a:lnTo>
                  <a:lnTo>
                    <a:pt x="910" y="1592"/>
                  </a:lnTo>
                  <a:lnTo>
                    <a:pt x="881" y="1595"/>
                  </a:lnTo>
                  <a:lnTo>
                    <a:pt x="853" y="1596"/>
                  </a:lnTo>
                  <a:lnTo>
                    <a:pt x="824" y="1598"/>
                  </a:lnTo>
                  <a:lnTo>
                    <a:pt x="795" y="1598"/>
                  </a:lnTo>
                  <a:lnTo>
                    <a:pt x="767" y="1598"/>
                  </a:lnTo>
                  <a:lnTo>
                    <a:pt x="739" y="1595"/>
                  </a:lnTo>
                  <a:lnTo>
                    <a:pt x="710" y="1592"/>
                  </a:lnTo>
                  <a:lnTo>
                    <a:pt x="682" y="1588"/>
                  </a:lnTo>
                  <a:lnTo>
                    <a:pt x="654" y="1583"/>
                  </a:lnTo>
                  <a:lnTo>
                    <a:pt x="626" y="1577"/>
                  </a:lnTo>
                  <a:lnTo>
                    <a:pt x="600" y="1571"/>
                  </a:lnTo>
                  <a:lnTo>
                    <a:pt x="572" y="1563"/>
                  </a:lnTo>
                  <a:lnTo>
                    <a:pt x="545" y="1554"/>
                  </a:lnTo>
                  <a:lnTo>
                    <a:pt x="519" y="1544"/>
                  </a:lnTo>
                  <a:lnTo>
                    <a:pt x="493" y="1533"/>
                  </a:lnTo>
                  <a:lnTo>
                    <a:pt x="466" y="1523"/>
                  </a:lnTo>
                  <a:lnTo>
                    <a:pt x="441" y="1510"/>
                  </a:lnTo>
                  <a:lnTo>
                    <a:pt x="417" y="1497"/>
                  </a:lnTo>
                  <a:lnTo>
                    <a:pt x="391" y="1484"/>
                  </a:lnTo>
                  <a:lnTo>
                    <a:pt x="367" y="1468"/>
                  </a:lnTo>
                  <a:lnTo>
                    <a:pt x="344" y="1452"/>
                  </a:lnTo>
                  <a:lnTo>
                    <a:pt x="321" y="1437"/>
                  </a:lnTo>
                  <a:lnTo>
                    <a:pt x="298" y="1420"/>
                  </a:lnTo>
                  <a:lnTo>
                    <a:pt x="276" y="1401"/>
                  </a:lnTo>
                  <a:lnTo>
                    <a:pt x="256" y="1382"/>
                  </a:lnTo>
                  <a:lnTo>
                    <a:pt x="235" y="1363"/>
                  </a:lnTo>
                  <a:lnTo>
                    <a:pt x="214" y="1342"/>
                  </a:lnTo>
                  <a:lnTo>
                    <a:pt x="195" y="1321"/>
                  </a:lnTo>
                  <a:lnTo>
                    <a:pt x="177" y="1300"/>
                  </a:lnTo>
                  <a:lnTo>
                    <a:pt x="160" y="1277"/>
                  </a:lnTo>
                  <a:lnTo>
                    <a:pt x="143" y="1254"/>
                  </a:lnTo>
                  <a:lnTo>
                    <a:pt x="126" y="1231"/>
                  </a:lnTo>
                  <a:lnTo>
                    <a:pt x="111" y="1205"/>
                  </a:lnTo>
                  <a:lnTo>
                    <a:pt x="97" y="1181"/>
                  </a:lnTo>
                  <a:lnTo>
                    <a:pt x="82" y="1154"/>
                  </a:lnTo>
                  <a:lnTo>
                    <a:pt x="70" y="1128"/>
                  </a:lnTo>
                  <a:lnTo>
                    <a:pt x="58" y="1101"/>
                  </a:lnTo>
                  <a:lnTo>
                    <a:pt x="48" y="1073"/>
                  </a:lnTo>
                  <a:lnTo>
                    <a:pt x="39" y="1045"/>
                  </a:lnTo>
                  <a:lnTo>
                    <a:pt x="29" y="1016"/>
                  </a:lnTo>
                  <a:lnTo>
                    <a:pt x="22" y="986"/>
                  </a:lnTo>
                  <a:lnTo>
                    <a:pt x="16" y="957"/>
                  </a:lnTo>
                  <a:lnTo>
                    <a:pt x="10" y="925"/>
                  </a:lnTo>
                  <a:lnTo>
                    <a:pt x="6" y="895"/>
                  </a:lnTo>
                  <a:lnTo>
                    <a:pt x="2" y="864"/>
                  </a:lnTo>
                  <a:lnTo>
                    <a:pt x="1" y="831"/>
                  </a:lnTo>
                  <a:lnTo>
                    <a:pt x="0" y="798"/>
                  </a:lnTo>
                  <a:lnTo>
                    <a:pt x="0" y="798"/>
                  </a:lnTo>
                  <a:lnTo>
                    <a:pt x="1" y="774"/>
                  </a:lnTo>
                  <a:lnTo>
                    <a:pt x="2" y="750"/>
                  </a:lnTo>
                  <a:lnTo>
                    <a:pt x="6" y="701"/>
                  </a:lnTo>
                  <a:lnTo>
                    <a:pt x="13" y="654"/>
                  </a:lnTo>
                  <a:lnTo>
                    <a:pt x="23" y="609"/>
                  </a:lnTo>
                  <a:lnTo>
                    <a:pt x="35" y="564"/>
                  </a:lnTo>
                  <a:lnTo>
                    <a:pt x="50" y="520"/>
                  </a:lnTo>
                  <a:lnTo>
                    <a:pt x="68" y="477"/>
                  </a:lnTo>
                  <a:lnTo>
                    <a:pt x="87" y="437"/>
                  </a:lnTo>
                  <a:lnTo>
                    <a:pt x="109" y="397"/>
                  </a:lnTo>
                  <a:lnTo>
                    <a:pt x="132" y="359"/>
                  </a:lnTo>
                  <a:lnTo>
                    <a:pt x="159" y="322"/>
                  </a:lnTo>
                  <a:lnTo>
                    <a:pt x="187" y="287"/>
                  </a:lnTo>
                  <a:lnTo>
                    <a:pt x="216" y="253"/>
                  </a:lnTo>
                  <a:lnTo>
                    <a:pt x="247" y="222"/>
                  </a:lnTo>
                  <a:lnTo>
                    <a:pt x="281" y="191"/>
                  </a:lnTo>
                  <a:lnTo>
                    <a:pt x="315" y="164"/>
                  </a:lnTo>
                  <a:lnTo>
                    <a:pt x="351" y="138"/>
                  </a:lnTo>
                  <a:lnTo>
                    <a:pt x="389" y="114"/>
                  </a:lnTo>
                  <a:lnTo>
                    <a:pt x="428" y="92"/>
                  </a:lnTo>
                  <a:lnTo>
                    <a:pt x="469" y="71"/>
                  </a:lnTo>
                  <a:lnTo>
                    <a:pt x="510" y="54"/>
                  </a:lnTo>
                  <a:lnTo>
                    <a:pt x="552" y="39"/>
                  </a:lnTo>
                  <a:lnTo>
                    <a:pt x="595" y="25"/>
                  </a:lnTo>
                  <a:lnTo>
                    <a:pt x="640" y="16"/>
                  </a:lnTo>
                  <a:lnTo>
                    <a:pt x="685" y="7"/>
                  </a:lnTo>
                  <a:lnTo>
                    <a:pt x="729" y="2"/>
                  </a:lnTo>
                  <a:lnTo>
                    <a:pt x="775" y="0"/>
                  </a:lnTo>
                  <a:lnTo>
                    <a:pt x="823" y="0"/>
                  </a:lnTo>
                  <a:lnTo>
                    <a:pt x="870" y="2"/>
                  </a:lnTo>
                  <a:lnTo>
                    <a:pt x="917" y="8"/>
                  </a:lnTo>
                  <a:lnTo>
                    <a:pt x="941" y="12"/>
                  </a:lnTo>
                  <a:lnTo>
                    <a:pt x="964" y="17"/>
                  </a:lnTo>
                  <a:lnTo>
                    <a:pt x="989" y="22"/>
                  </a:lnTo>
                  <a:lnTo>
                    <a:pt x="1013" y="29"/>
                  </a:lnTo>
                  <a:lnTo>
                    <a:pt x="955" y="239"/>
                  </a:lnTo>
                  <a:lnTo>
                    <a:pt x="955" y="239"/>
                  </a:lnTo>
                  <a:lnTo>
                    <a:pt x="920" y="230"/>
                  </a:lnTo>
                  <a:lnTo>
                    <a:pt x="886" y="223"/>
                  </a:lnTo>
                  <a:lnTo>
                    <a:pt x="851" y="219"/>
                  </a:lnTo>
                  <a:lnTo>
                    <a:pt x="817" y="217"/>
                  </a:lnTo>
                  <a:lnTo>
                    <a:pt x="783" y="217"/>
                  </a:lnTo>
                  <a:lnTo>
                    <a:pt x="749" y="219"/>
                  </a:lnTo>
                  <a:lnTo>
                    <a:pt x="716" y="223"/>
                  </a:lnTo>
                  <a:lnTo>
                    <a:pt x="683" y="229"/>
                  </a:lnTo>
                  <a:lnTo>
                    <a:pt x="652" y="236"/>
                  </a:lnTo>
                  <a:lnTo>
                    <a:pt x="620" y="246"/>
                  </a:lnTo>
                  <a:lnTo>
                    <a:pt x="589" y="257"/>
                  </a:lnTo>
                  <a:lnTo>
                    <a:pt x="559" y="270"/>
                  </a:lnTo>
                  <a:lnTo>
                    <a:pt x="529" y="285"/>
                  </a:lnTo>
                  <a:lnTo>
                    <a:pt x="502" y="300"/>
                  </a:lnTo>
                  <a:lnTo>
                    <a:pt x="474" y="317"/>
                  </a:lnTo>
                  <a:lnTo>
                    <a:pt x="448" y="337"/>
                  </a:lnTo>
                  <a:lnTo>
                    <a:pt x="423" y="357"/>
                  </a:lnTo>
                  <a:lnTo>
                    <a:pt x="399" y="379"/>
                  </a:lnTo>
                  <a:lnTo>
                    <a:pt x="376" y="402"/>
                  </a:lnTo>
                  <a:lnTo>
                    <a:pt x="354" y="426"/>
                  </a:lnTo>
                  <a:lnTo>
                    <a:pt x="333" y="452"/>
                  </a:lnTo>
                  <a:lnTo>
                    <a:pt x="315" y="478"/>
                  </a:lnTo>
                  <a:lnTo>
                    <a:pt x="297" y="506"/>
                  </a:lnTo>
                  <a:lnTo>
                    <a:pt x="281" y="535"/>
                  </a:lnTo>
                  <a:lnTo>
                    <a:pt x="268" y="566"/>
                  </a:lnTo>
                  <a:lnTo>
                    <a:pt x="254" y="596"/>
                  </a:lnTo>
                  <a:lnTo>
                    <a:pt x="244" y="629"/>
                  </a:lnTo>
                  <a:lnTo>
                    <a:pt x="235" y="660"/>
                  </a:lnTo>
                  <a:lnTo>
                    <a:pt x="228" y="694"/>
                  </a:lnTo>
                  <a:lnTo>
                    <a:pt x="223" y="728"/>
                  </a:lnTo>
                  <a:lnTo>
                    <a:pt x="219" y="763"/>
                  </a:lnTo>
                  <a:lnTo>
                    <a:pt x="218" y="798"/>
                  </a:lnTo>
                  <a:lnTo>
                    <a:pt x="218" y="798"/>
                  </a:lnTo>
                  <a:lnTo>
                    <a:pt x="219" y="822"/>
                  </a:lnTo>
                  <a:lnTo>
                    <a:pt x="221" y="845"/>
                  </a:lnTo>
                  <a:lnTo>
                    <a:pt x="223" y="868"/>
                  </a:lnTo>
                  <a:lnTo>
                    <a:pt x="225" y="891"/>
                  </a:lnTo>
                  <a:lnTo>
                    <a:pt x="229" y="913"/>
                  </a:lnTo>
                  <a:lnTo>
                    <a:pt x="234" y="935"/>
                  </a:lnTo>
                  <a:lnTo>
                    <a:pt x="240" y="957"/>
                  </a:lnTo>
                  <a:lnTo>
                    <a:pt x="246" y="977"/>
                  </a:lnTo>
                  <a:lnTo>
                    <a:pt x="253" y="998"/>
                  </a:lnTo>
                  <a:lnTo>
                    <a:pt x="261" y="1019"/>
                  </a:lnTo>
                  <a:lnTo>
                    <a:pt x="269" y="1038"/>
                  </a:lnTo>
                  <a:lnTo>
                    <a:pt x="279" y="1057"/>
                  </a:lnTo>
                  <a:lnTo>
                    <a:pt x="288" y="1076"/>
                  </a:lnTo>
                  <a:lnTo>
                    <a:pt x="299" y="1095"/>
                  </a:lnTo>
                  <a:lnTo>
                    <a:pt x="310" y="1112"/>
                  </a:lnTo>
                  <a:lnTo>
                    <a:pt x="322" y="1130"/>
                  </a:lnTo>
                  <a:lnTo>
                    <a:pt x="334" y="1147"/>
                  </a:lnTo>
                  <a:lnTo>
                    <a:pt x="347" y="1163"/>
                  </a:lnTo>
                  <a:lnTo>
                    <a:pt x="361" y="1179"/>
                  </a:lnTo>
                  <a:lnTo>
                    <a:pt x="374" y="1194"/>
                  </a:lnTo>
                  <a:lnTo>
                    <a:pt x="389" y="1209"/>
                  </a:lnTo>
                  <a:lnTo>
                    <a:pt x="403" y="1223"/>
                  </a:lnTo>
                  <a:lnTo>
                    <a:pt x="435" y="1250"/>
                  </a:lnTo>
                  <a:lnTo>
                    <a:pt x="469" y="1274"/>
                  </a:lnTo>
                  <a:lnTo>
                    <a:pt x="503" y="1296"/>
                  </a:lnTo>
                  <a:lnTo>
                    <a:pt x="539" y="1317"/>
                  </a:lnTo>
                  <a:lnTo>
                    <a:pt x="577" y="1334"/>
                  </a:lnTo>
                  <a:lnTo>
                    <a:pt x="614" y="1348"/>
                  </a:lnTo>
                  <a:lnTo>
                    <a:pt x="654" y="1360"/>
                  </a:lnTo>
                  <a:lnTo>
                    <a:pt x="694" y="1369"/>
                  </a:lnTo>
                  <a:lnTo>
                    <a:pt x="734" y="1376"/>
                  </a:lnTo>
                  <a:lnTo>
                    <a:pt x="755" y="1377"/>
                  </a:lnTo>
                  <a:lnTo>
                    <a:pt x="775" y="1380"/>
                  </a:lnTo>
                  <a:lnTo>
                    <a:pt x="796" y="1380"/>
                  </a:lnTo>
                  <a:lnTo>
                    <a:pt x="818" y="1380"/>
                  </a:lnTo>
                  <a:lnTo>
                    <a:pt x="838" y="1380"/>
                  </a:lnTo>
                  <a:lnTo>
                    <a:pt x="859" y="1377"/>
                  </a:lnTo>
                  <a:lnTo>
                    <a:pt x="880" y="1375"/>
                  </a:lnTo>
                  <a:lnTo>
                    <a:pt x="900" y="1372"/>
                  </a:lnTo>
                  <a:lnTo>
                    <a:pt x="921" y="1369"/>
                  </a:lnTo>
                  <a:lnTo>
                    <a:pt x="941" y="1364"/>
                  </a:lnTo>
                  <a:lnTo>
                    <a:pt x="962" y="1358"/>
                  </a:lnTo>
                  <a:lnTo>
                    <a:pt x="983" y="1352"/>
                  </a:lnTo>
                  <a:lnTo>
                    <a:pt x="1002" y="1344"/>
                  </a:lnTo>
                  <a:lnTo>
                    <a:pt x="1023" y="1336"/>
                  </a:lnTo>
                  <a:lnTo>
                    <a:pt x="1042" y="1328"/>
                  </a:lnTo>
                  <a:lnTo>
                    <a:pt x="1063" y="1318"/>
                  </a:lnTo>
                  <a:lnTo>
                    <a:pt x="1082" y="1308"/>
                  </a:lnTo>
                  <a:lnTo>
                    <a:pt x="1101" y="1296"/>
                  </a:lnTo>
                  <a:lnTo>
                    <a:pt x="1119" y="1284"/>
                  </a:lnTo>
                  <a:lnTo>
                    <a:pt x="1139" y="1271"/>
                  </a:lnTo>
                  <a:lnTo>
                    <a:pt x="1157" y="1257"/>
                  </a:lnTo>
                  <a:lnTo>
                    <a:pt x="1175" y="1242"/>
                  </a:lnTo>
                  <a:lnTo>
                    <a:pt x="1193" y="1226"/>
                  </a:lnTo>
                  <a:lnTo>
                    <a:pt x="1210" y="1209"/>
                  </a:lnTo>
                  <a:lnTo>
                    <a:pt x="1364" y="1363"/>
                  </a:lnTo>
                  <a:lnTo>
                    <a:pt x="1364" y="1363"/>
                  </a:lnTo>
                  <a:close/>
                </a:path>
              </a:pathLst>
            </a:custGeom>
            <a:solidFill>
              <a:srgbClr val="8C5747"/>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51" name="Freeform 15"/>
            <p:cNvSpPr/>
            <p:nvPr>
              <p:custDataLst>
                <p:tags r:id="rId37"/>
              </p:custDataLst>
            </p:nvPr>
          </p:nvSpPr>
          <p:spPr bwMode="auto">
            <a:xfrm>
              <a:off x="6067425" y="3254376"/>
              <a:ext cx="511175" cy="1057275"/>
            </a:xfrm>
            <a:custGeom>
              <a:avLst/>
              <a:gdLst>
                <a:gd name="T0" fmla="*/ 58 w 643"/>
                <a:gd name="T1" fmla="*/ 0 h 1334"/>
                <a:gd name="T2" fmla="*/ 111 w 643"/>
                <a:gd name="T3" fmla="*/ 16 h 1334"/>
                <a:gd name="T4" fmla="*/ 162 w 643"/>
                <a:gd name="T5" fmla="*/ 36 h 1334"/>
                <a:gd name="T6" fmla="*/ 210 w 643"/>
                <a:gd name="T7" fmla="*/ 59 h 1334"/>
                <a:gd name="T8" fmla="*/ 258 w 643"/>
                <a:gd name="T9" fmla="*/ 85 h 1334"/>
                <a:gd name="T10" fmla="*/ 301 w 643"/>
                <a:gd name="T11" fmla="*/ 114 h 1334"/>
                <a:gd name="T12" fmla="*/ 343 w 643"/>
                <a:gd name="T13" fmla="*/ 145 h 1334"/>
                <a:gd name="T14" fmla="*/ 383 w 643"/>
                <a:gd name="T15" fmla="*/ 178 h 1334"/>
                <a:gd name="T16" fmla="*/ 419 w 643"/>
                <a:gd name="T17" fmla="*/ 214 h 1334"/>
                <a:gd name="T18" fmla="*/ 453 w 643"/>
                <a:gd name="T19" fmla="*/ 252 h 1334"/>
                <a:gd name="T20" fmla="*/ 484 w 643"/>
                <a:gd name="T21" fmla="*/ 292 h 1334"/>
                <a:gd name="T22" fmla="*/ 513 w 643"/>
                <a:gd name="T23" fmla="*/ 334 h 1334"/>
                <a:gd name="T24" fmla="*/ 539 w 643"/>
                <a:gd name="T25" fmla="*/ 378 h 1334"/>
                <a:gd name="T26" fmla="*/ 562 w 643"/>
                <a:gd name="T27" fmla="*/ 423 h 1334"/>
                <a:gd name="T28" fmla="*/ 582 w 643"/>
                <a:gd name="T29" fmla="*/ 469 h 1334"/>
                <a:gd name="T30" fmla="*/ 601 w 643"/>
                <a:gd name="T31" fmla="*/ 516 h 1334"/>
                <a:gd name="T32" fmla="*/ 615 w 643"/>
                <a:gd name="T33" fmla="*/ 563 h 1334"/>
                <a:gd name="T34" fmla="*/ 626 w 643"/>
                <a:gd name="T35" fmla="*/ 613 h 1334"/>
                <a:gd name="T36" fmla="*/ 635 w 643"/>
                <a:gd name="T37" fmla="*/ 663 h 1334"/>
                <a:gd name="T38" fmla="*/ 641 w 643"/>
                <a:gd name="T39" fmla="*/ 712 h 1334"/>
                <a:gd name="T40" fmla="*/ 643 w 643"/>
                <a:gd name="T41" fmla="*/ 763 h 1334"/>
                <a:gd name="T42" fmla="*/ 642 w 643"/>
                <a:gd name="T43" fmla="*/ 814 h 1334"/>
                <a:gd name="T44" fmla="*/ 638 w 643"/>
                <a:gd name="T45" fmla="*/ 864 h 1334"/>
                <a:gd name="T46" fmla="*/ 631 w 643"/>
                <a:gd name="T47" fmla="*/ 915 h 1334"/>
                <a:gd name="T48" fmla="*/ 620 w 643"/>
                <a:gd name="T49" fmla="*/ 964 h 1334"/>
                <a:gd name="T50" fmla="*/ 607 w 643"/>
                <a:gd name="T51" fmla="*/ 1014 h 1334"/>
                <a:gd name="T52" fmla="*/ 588 w 643"/>
                <a:gd name="T53" fmla="*/ 1064 h 1334"/>
                <a:gd name="T54" fmla="*/ 568 w 643"/>
                <a:gd name="T55" fmla="*/ 1111 h 1334"/>
                <a:gd name="T56" fmla="*/ 544 w 643"/>
                <a:gd name="T57" fmla="*/ 1158 h 1334"/>
                <a:gd name="T58" fmla="*/ 516 w 643"/>
                <a:gd name="T59" fmla="*/ 1204 h 1334"/>
                <a:gd name="T60" fmla="*/ 484 w 643"/>
                <a:gd name="T61" fmla="*/ 1249 h 1334"/>
                <a:gd name="T62" fmla="*/ 449 w 643"/>
                <a:gd name="T63" fmla="*/ 1292 h 1334"/>
                <a:gd name="T64" fmla="*/ 409 w 643"/>
                <a:gd name="T65" fmla="*/ 1334 h 1334"/>
                <a:gd name="T66" fmla="*/ 255 w 643"/>
                <a:gd name="T67" fmla="*/ 1180 h 1334"/>
                <a:gd name="T68" fmla="*/ 310 w 643"/>
                <a:gd name="T69" fmla="*/ 1118 h 1334"/>
                <a:gd name="T70" fmla="*/ 353 w 643"/>
                <a:gd name="T71" fmla="*/ 1053 h 1334"/>
                <a:gd name="T72" fmla="*/ 386 w 643"/>
                <a:gd name="T73" fmla="*/ 982 h 1334"/>
                <a:gd name="T74" fmla="*/ 409 w 643"/>
                <a:gd name="T75" fmla="*/ 911 h 1334"/>
                <a:gd name="T76" fmla="*/ 423 w 643"/>
                <a:gd name="T77" fmla="*/ 838 h 1334"/>
                <a:gd name="T78" fmla="*/ 426 w 643"/>
                <a:gd name="T79" fmla="*/ 764 h 1334"/>
                <a:gd name="T80" fmla="*/ 420 w 643"/>
                <a:gd name="T81" fmla="*/ 692 h 1334"/>
                <a:gd name="T82" fmla="*/ 406 w 643"/>
                <a:gd name="T83" fmla="*/ 619 h 1334"/>
                <a:gd name="T84" fmla="*/ 383 w 643"/>
                <a:gd name="T85" fmla="*/ 550 h 1334"/>
                <a:gd name="T86" fmla="*/ 350 w 643"/>
                <a:gd name="T87" fmla="*/ 485 h 1334"/>
                <a:gd name="T88" fmla="*/ 310 w 643"/>
                <a:gd name="T89" fmla="*/ 423 h 1334"/>
                <a:gd name="T90" fmla="*/ 263 w 643"/>
                <a:gd name="T91" fmla="*/ 366 h 1334"/>
                <a:gd name="T92" fmla="*/ 208 w 643"/>
                <a:gd name="T93" fmla="*/ 315 h 1334"/>
                <a:gd name="T94" fmla="*/ 145 w 643"/>
                <a:gd name="T95" fmla="*/ 271 h 1334"/>
                <a:gd name="T96" fmla="*/ 76 w 643"/>
                <a:gd name="T97" fmla="*/ 236 h 1334"/>
                <a:gd name="T98" fmla="*/ 0 w 643"/>
                <a:gd name="T99" fmla="*/ 210 h 1334"/>
                <a:gd name="T100" fmla="*/ 58 w 643"/>
                <a:gd name="T101" fmla="*/ 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3" h="1334">
                  <a:moveTo>
                    <a:pt x="58" y="0"/>
                  </a:moveTo>
                  <a:lnTo>
                    <a:pt x="58" y="0"/>
                  </a:lnTo>
                  <a:lnTo>
                    <a:pt x="84" y="7"/>
                  </a:lnTo>
                  <a:lnTo>
                    <a:pt x="111" y="16"/>
                  </a:lnTo>
                  <a:lnTo>
                    <a:pt x="137" y="25"/>
                  </a:lnTo>
                  <a:lnTo>
                    <a:pt x="162" y="36"/>
                  </a:lnTo>
                  <a:lnTo>
                    <a:pt x="186" y="47"/>
                  </a:lnTo>
                  <a:lnTo>
                    <a:pt x="210" y="59"/>
                  </a:lnTo>
                  <a:lnTo>
                    <a:pt x="235" y="72"/>
                  </a:lnTo>
                  <a:lnTo>
                    <a:pt x="258" y="85"/>
                  </a:lnTo>
                  <a:lnTo>
                    <a:pt x="280" y="99"/>
                  </a:lnTo>
                  <a:lnTo>
                    <a:pt x="301" y="114"/>
                  </a:lnTo>
                  <a:lnTo>
                    <a:pt x="322" y="128"/>
                  </a:lnTo>
                  <a:lnTo>
                    <a:pt x="343" y="145"/>
                  </a:lnTo>
                  <a:lnTo>
                    <a:pt x="363" y="161"/>
                  </a:lnTo>
                  <a:lnTo>
                    <a:pt x="383" y="178"/>
                  </a:lnTo>
                  <a:lnTo>
                    <a:pt x="401" y="196"/>
                  </a:lnTo>
                  <a:lnTo>
                    <a:pt x="419" y="214"/>
                  </a:lnTo>
                  <a:lnTo>
                    <a:pt x="436" y="234"/>
                  </a:lnTo>
                  <a:lnTo>
                    <a:pt x="453" y="252"/>
                  </a:lnTo>
                  <a:lnTo>
                    <a:pt x="469" y="273"/>
                  </a:lnTo>
                  <a:lnTo>
                    <a:pt x="484" y="292"/>
                  </a:lnTo>
                  <a:lnTo>
                    <a:pt x="499" y="313"/>
                  </a:lnTo>
                  <a:lnTo>
                    <a:pt x="513" y="334"/>
                  </a:lnTo>
                  <a:lnTo>
                    <a:pt x="527" y="356"/>
                  </a:lnTo>
                  <a:lnTo>
                    <a:pt x="539" y="378"/>
                  </a:lnTo>
                  <a:lnTo>
                    <a:pt x="551" y="400"/>
                  </a:lnTo>
                  <a:lnTo>
                    <a:pt x="562" y="423"/>
                  </a:lnTo>
                  <a:lnTo>
                    <a:pt x="573" y="446"/>
                  </a:lnTo>
                  <a:lnTo>
                    <a:pt x="582" y="469"/>
                  </a:lnTo>
                  <a:lnTo>
                    <a:pt x="592" y="492"/>
                  </a:lnTo>
                  <a:lnTo>
                    <a:pt x="601" y="516"/>
                  </a:lnTo>
                  <a:lnTo>
                    <a:pt x="608" y="539"/>
                  </a:lnTo>
                  <a:lnTo>
                    <a:pt x="615" y="563"/>
                  </a:lnTo>
                  <a:lnTo>
                    <a:pt x="621" y="589"/>
                  </a:lnTo>
                  <a:lnTo>
                    <a:pt x="626" y="613"/>
                  </a:lnTo>
                  <a:lnTo>
                    <a:pt x="631" y="637"/>
                  </a:lnTo>
                  <a:lnTo>
                    <a:pt x="635" y="663"/>
                  </a:lnTo>
                  <a:lnTo>
                    <a:pt x="638" y="687"/>
                  </a:lnTo>
                  <a:lnTo>
                    <a:pt x="641" y="712"/>
                  </a:lnTo>
                  <a:lnTo>
                    <a:pt x="642" y="738"/>
                  </a:lnTo>
                  <a:lnTo>
                    <a:pt x="643" y="763"/>
                  </a:lnTo>
                  <a:lnTo>
                    <a:pt x="643" y="789"/>
                  </a:lnTo>
                  <a:lnTo>
                    <a:pt x="642" y="814"/>
                  </a:lnTo>
                  <a:lnTo>
                    <a:pt x="641" y="838"/>
                  </a:lnTo>
                  <a:lnTo>
                    <a:pt x="638" y="864"/>
                  </a:lnTo>
                  <a:lnTo>
                    <a:pt x="635" y="889"/>
                  </a:lnTo>
                  <a:lnTo>
                    <a:pt x="631" y="915"/>
                  </a:lnTo>
                  <a:lnTo>
                    <a:pt x="626" y="940"/>
                  </a:lnTo>
                  <a:lnTo>
                    <a:pt x="620" y="964"/>
                  </a:lnTo>
                  <a:lnTo>
                    <a:pt x="614" y="990"/>
                  </a:lnTo>
                  <a:lnTo>
                    <a:pt x="607" y="1014"/>
                  </a:lnTo>
                  <a:lnTo>
                    <a:pt x="598" y="1039"/>
                  </a:lnTo>
                  <a:lnTo>
                    <a:pt x="588" y="1064"/>
                  </a:lnTo>
                  <a:lnTo>
                    <a:pt x="579" y="1088"/>
                  </a:lnTo>
                  <a:lnTo>
                    <a:pt x="568" y="1111"/>
                  </a:lnTo>
                  <a:lnTo>
                    <a:pt x="556" y="1135"/>
                  </a:lnTo>
                  <a:lnTo>
                    <a:pt x="544" y="1158"/>
                  </a:lnTo>
                  <a:lnTo>
                    <a:pt x="530" y="1181"/>
                  </a:lnTo>
                  <a:lnTo>
                    <a:pt x="516" y="1204"/>
                  </a:lnTo>
                  <a:lnTo>
                    <a:pt x="500" y="1227"/>
                  </a:lnTo>
                  <a:lnTo>
                    <a:pt x="484" y="1249"/>
                  </a:lnTo>
                  <a:lnTo>
                    <a:pt x="467" y="1271"/>
                  </a:lnTo>
                  <a:lnTo>
                    <a:pt x="449" y="1292"/>
                  </a:lnTo>
                  <a:lnTo>
                    <a:pt x="430" y="1313"/>
                  </a:lnTo>
                  <a:lnTo>
                    <a:pt x="409" y="1334"/>
                  </a:lnTo>
                  <a:lnTo>
                    <a:pt x="255" y="1180"/>
                  </a:lnTo>
                  <a:lnTo>
                    <a:pt x="255" y="1180"/>
                  </a:lnTo>
                  <a:lnTo>
                    <a:pt x="284" y="1150"/>
                  </a:lnTo>
                  <a:lnTo>
                    <a:pt x="310" y="1118"/>
                  </a:lnTo>
                  <a:lnTo>
                    <a:pt x="333" y="1085"/>
                  </a:lnTo>
                  <a:lnTo>
                    <a:pt x="353" y="1053"/>
                  </a:lnTo>
                  <a:lnTo>
                    <a:pt x="370" y="1018"/>
                  </a:lnTo>
                  <a:lnTo>
                    <a:pt x="386" y="982"/>
                  </a:lnTo>
                  <a:lnTo>
                    <a:pt x="398" y="947"/>
                  </a:lnTo>
                  <a:lnTo>
                    <a:pt x="409" y="911"/>
                  </a:lnTo>
                  <a:lnTo>
                    <a:pt x="416" y="875"/>
                  </a:lnTo>
                  <a:lnTo>
                    <a:pt x="423" y="838"/>
                  </a:lnTo>
                  <a:lnTo>
                    <a:pt x="425" y="801"/>
                  </a:lnTo>
                  <a:lnTo>
                    <a:pt x="426" y="764"/>
                  </a:lnTo>
                  <a:lnTo>
                    <a:pt x="424" y="728"/>
                  </a:lnTo>
                  <a:lnTo>
                    <a:pt x="420" y="692"/>
                  </a:lnTo>
                  <a:lnTo>
                    <a:pt x="414" y="655"/>
                  </a:lnTo>
                  <a:lnTo>
                    <a:pt x="406" y="619"/>
                  </a:lnTo>
                  <a:lnTo>
                    <a:pt x="395" y="584"/>
                  </a:lnTo>
                  <a:lnTo>
                    <a:pt x="383" y="550"/>
                  </a:lnTo>
                  <a:lnTo>
                    <a:pt x="367" y="516"/>
                  </a:lnTo>
                  <a:lnTo>
                    <a:pt x="350" y="485"/>
                  </a:lnTo>
                  <a:lnTo>
                    <a:pt x="332" y="453"/>
                  </a:lnTo>
                  <a:lnTo>
                    <a:pt x="310" y="423"/>
                  </a:lnTo>
                  <a:lnTo>
                    <a:pt x="288" y="394"/>
                  </a:lnTo>
                  <a:lnTo>
                    <a:pt x="263" y="366"/>
                  </a:lnTo>
                  <a:lnTo>
                    <a:pt x="236" y="339"/>
                  </a:lnTo>
                  <a:lnTo>
                    <a:pt x="208" y="315"/>
                  </a:lnTo>
                  <a:lnTo>
                    <a:pt x="178" y="292"/>
                  </a:lnTo>
                  <a:lnTo>
                    <a:pt x="145" y="271"/>
                  </a:lnTo>
                  <a:lnTo>
                    <a:pt x="111" y="252"/>
                  </a:lnTo>
                  <a:lnTo>
                    <a:pt x="76" y="236"/>
                  </a:lnTo>
                  <a:lnTo>
                    <a:pt x="38" y="222"/>
                  </a:lnTo>
                  <a:lnTo>
                    <a:pt x="0" y="210"/>
                  </a:lnTo>
                  <a:lnTo>
                    <a:pt x="58" y="0"/>
                  </a:lnTo>
                  <a:lnTo>
                    <a:pt x="58" y="0"/>
                  </a:lnTo>
                  <a:close/>
                </a:path>
              </a:pathLst>
            </a:custGeom>
            <a:solidFill>
              <a:srgbClr val="404244"/>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grpSp>
      <p:sp>
        <p:nvSpPr>
          <p:cNvPr id="152" name="Freeform 19"/>
          <p:cNvSpPr/>
          <p:nvPr>
            <p:custDataLst>
              <p:tags r:id="rId38"/>
            </p:custDataLst>
          </p:nvPr>
        </p:nvSpPr>
        <p:spPr bwMode="auto">
          <a:xfrm>
            <a:off x="4102681" y="4019050"/>
            <a:ext cx="513866" cy="477075"/>
          </a:xfrm>
          <a:custGeom>
            <a:avLst/>
            <a:gdLst>
              <a:gd name="T0" fmla="*/ 464 w 882"/>
              <a:gd name="T1" fmla="*/ 2 h 882"/>
              <a:gd name="T2" fmla="*/ 529 w 882"/>
              <a:gd name="T3" fmla="*/ 10 h 882"/>
              <a:gd name="T4" fmla="*/ 592 w 882"/>
              <a:gd name="T5" fmla="*/ 27 h 882"/>
              <a:gd name="T6" fmla="*/ 650 w 882"/>
              <a:gd name="T7" fmla="*/ 54 h 882"/>
              <a:gd name="T8" fmla="*/ 705 w 882"/>
              <a:gd name="T9" fmla="*/ 89 h 882"/>
              <a:gd name="T10" fmla="*/ 752 w 882"/>
              <a:gd name="T11" fmla="*/ 130 h 882"/>
              <a:gd name="T12" fmla="*/ 794 w 882"/>
              <a:gd name="T13" fmla="*/ 177 h 882"/>
              <a:gd name="T14" fmla="*/ 828 w 882"/>
              <a:gd name="T15" fmla="*/ 232 h 882"/>
              <a:gd name="T16" fmla="*/ 855 w 882"/>
              <a:gd name="T17" fmla="*/ 290 h 882"/>
              <a:gd name="T18" fmla="*/ 872 w 882"/>
              <a:gd name="T19" fmla="*/ 353 h 882"/>
              <a:gd name="T20" fmla="*/ 880 w 882"/>
              <a:gd name="T21" fmla="*/ 418 h 882"/>
              <a:gd name="T22" fmla="*/ 880 w 882"/>
              <a:gd name="T23" fmla="*/ 464 h 882"/>
              <a:gd name="T24" fmla="*/ 872 w 882"/>
              <a:gd name="T25" fmla="*/ 530 h 882"/>
              <a:gd name="T26" fmla="*/ 855 w 882"/>
              <a:gd name="T27" fmla="*/ 593 h 882"/>
              <a:gd name="T28" fmla="*/ 828 w 882"/>
              <a:gd name="T29" fmla="*/ 651 h 882"/>
              <a:gd name="T30" fmla="*/ 794 w 882"/>
              <a:gd name="T31" fmla="*/ 705 h 882"/>
              <a:gd name="T32" fmla="*/ 752 w 882"/>
              <a:gd name="T33" fmla="*/ 752 h 882"/>
              <a:gd name="T34" fmla="*/ 705 w 882"/>
              <a:gd name="T35" fmla="*/ 795 h 882"/>
              <a:gd name="T36" fmla="*/ 650 w 882"/>
              <a:gd name="T37" fmla="*/ 829 h 882"/>
              <a:gd name="T38" fmla="*/ 592 w 882"/>
              <a:gd name="T39" fmla="*/ 855 h 882"/>
              <a:gd name="T40" fmla="*/ 529 w 882"/>
              <a:gd name="T41" fmla="*/ 872 h 882"/>
              <a:gd name="T42" fmla="*/ 464 w 882"/>
              <a:gd name="T43" fmla="*/ 881 h 882"/>
              <a:gd name="T44" fmla="*/ 418 w 882"/>
              <a:gd name="T45" fmla="*/ 881 h 882"/>
              <a:gd name="T46" fmla="*/ 352 w 882"/>
              <a:gd name="T47" fmla="*/ 872 h 882"/>
              <a:gd name="T48" fmla="*/ 289 w 882"/>
              <a:gd name="T49" fmla="*/ 855 h 882"/>
              <a:gd name="T50" fmla="*/ 231 w 882"/>
              <a:gd name="T51" fmla="*/ 829 h 882"/>
              <a:gd name="T52" fmla="*/ 177 w 882"/>
              <a:gd name="T53" fmla="*/ 795 h 882"/>
              <a:gd name="T54" fmla="*/ 129 w 882"/>
              <a:gd name="T55" fmla="*/ 752 h 882"/>
              <a:gd name="T56" fmla="*/ 88 w 882"/>
              <a:gd name="T57" fmla="*/ 705 h 882"/>
              <a:gd name="T58" fmla="*/ 53 w 882"/>
              <a:gd name="T59" fmla="*/ 651 h 882"/>
              <a:gd name="T60" fmla="*/ 26 w 882"/>
              <a:gd name="T61" fmla="*/ 593 h 882"/>
              <a:gd name="T62" fmla="*/ 9 w 882"/>
              <a:gd name="T63" fmla="*/ 530 h 882"/>
              <a:gd name="T64" fmla="*/ 1 w 882"/>
              <a:gd name="T65" fmla="*/ 464 h 882"/>
              <a:gd name="T66" fmla="*/ 1 w 882"/>
              <a:gd name="T67" fmla="*/ 418 h 882"/>
              <a:gd name="T68" fmla="*/ 9 w 882"/>
              <a:gd name="T69" fmla="*/ 353 h 882"/>
              <a:gd name="T70" fmla="*/ 26 w 882"/>
              <a:gd name="T71" fmla="*/ 290 h 882"/>
              <a:gd name="T72" fmla="*/ 53 w 882"/>
              <a:gd name="T73" fmla="*/ 232 h 882"/>
              <a:gd name="T74" fmla="*/ 88 w 882"/>
              <a:gd name="T75" fmla="*/ 177 h 882"/>
              <a:gd name="T76" fmla="*/ 129 w 882"/>
              <a:gd name="T77" fmla="*/ 130 h 882"/>
              <a:gd name="T78" fmla="*/ 177 w 882"/>
              <a:gd name="T79" fmla="*/ 89 h 882"/>
              <a:gd name="T80" fmla="*/ 231 w 882"/>
              <a:gd name="T81" fmla="*/ 54 h 882"/>
              <a:gd name="T82" fmla="*/ 289 w 882"/>
              <a:gd name="T83" fmla="*/ 27 h 882"/>
              <a:gd name="T84" fmla="*/ 352 w 882"/>
              <a:gd name="T85" fmla="*/ 10 h 882"/>
              <a:gd name="T86" fmla="*/ 418 w 882"/>
              <a:gd name="T87" fmla="*/ 2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2" h="882">
                <a:moveTo>
                  <a:pt x="441" y="0"/>
                </a:moveTo>
                <a:lnTo>
                  <a:pt x="441" y="0"/>
                </a:lnTo>
                <a:lnTo>
                  <a:pt x="464" y="2"/>
                </a:lnTo>
                <a:lnTo>
                  <a:pt x="485" y="3"/>
                </a:lnTo>
                <a:lnTo>
                  <a:pt x="507" y="5"/>
                </a:lnTo>
                <a:lnTo>
                  <a:pt x="529" y="10"/>
                </a:lnTo>
                <a:lnTo>
                  <a:pt x="551" y="15"/>
                </a:lnTo>
                <a:lnTo>
                  <a:pt x="571" y="21"/>
                </a:lnTo>
                <a:lnTo>
                  <a:pt x="592" y="27"/>
                </a:lnTo>
                <a:lnTo>
                  <a:pt x="613" y="35"/>
                </a:lnTo>
                <a:lnTo>
                  <a:pt x="632" y="44"/>
                </a:lnTo>
                <a:lnTo>
                  <a:pt x="650" y="54"/>
                </a:lnTo>
                <a:lnTo>
                  <a:pt x="670" y="65"/>
                </a:lnTo>
                <a:lnTo>
                  <a:pt x="687" y="75"/>
                </a:lnTo>
                <a:lnTo>
                  <a:pt x="705" y="89"/>
                </a:lnTo>
                <a:lnTo>
                  <a:pt x="720" y="101"/>
                </a:lnTo>
                <a:lnTo>
                  <a:pt x="737" y="115"/>
                </a:lnTo>
                <a:lnTo>
                  <a:pt x="752" y="130"/>
                </a:lnTo>
                <a:lnTo>
                  <a:pt x="767" y="144"/>
                </a:lnTo>
                <a:lnTo>
                  <a:pt x="781" y="161"/>
                </a:lnTo>
                <a:lnTo>
                  <a:pt x="794" y="177"/>
                </a:lnTo>
                <a:lnTo>
                  <a:pt x="806" y="195"/>
                </a:lnTo>
                <a:lnTo>
                  <a:pt x="817" y="212"/>
                </a:lnTo>
                <a:lnTo>
                  <a:pt x="828" y="232"/>
                </a:lnTo>
                <a:lnTo>
                  <a:pt x="838" y="250"/>
                </a:lnTo>
                <a:lnTo>
                  <a:pt x="846" y="269"/>
                </a:lnTo>
                <a:lnTo>
                  <a:pt x="855" y="290"/>
                </a:lnTo>
                <a:lnTo>
                  <a:pt x="861" y="310"/>
                </a:lnTo>
                <a:lnTo>
                  <a:pt x="867" y="331"/>
                </a:lnTo>
                <a:lnTo>
                  <a:pt x="872" y="353"/>
                </a:lnTo>
                <a:lnTo>
                  <a:pt x="877" y="375"/>
                </a:lnTo>
                <a:lnTo>
                  <a:pt x="879" y="396"/>
                </a:lnTo>
                <a:lnTo>
                  <a:pt x="880" y="418"/>
                </a:lnTo>
                <a:lnTo>
                  <a:pt x="882" y="441"/>
                </a:lnTo>
                <a:lnTo>
                  <a:pt x="882" y="441"/>
                </a:lnTo>
                <a:lnTo>
                  <a:pt x="880" y="464"/>
                </a:lnTo>
                <a:lnTo>
                  <a:pt x="879" y="486"/>
                </a:lnTo>
                <a:lnTo>
                  <a:pt x="877" y="508"/>
                </a:lnTo>
                <a:lnTo>
                  <a:pt x="872" y="530"/>
                </a:lnTo>
                <a:lnTo>
                  <a:pt x="867" y="551"/>
                </a:lnTo>
                <a:lnTo>
                  <a:pt x="861" y="572"/>
                </a:lnTo>
                <a:lnTo>
                  <a:pt x="855" y="593"/>
                </a:lnTo>
                <a:lnTo>
                  <a:pt x="846" y="613"/>
                </a:lnTo>
                <a:lnTo>
                  <a:pt x="838" y="633"/>
                </a:lnTo>
                <a:lnTo>
                  <a:pt x="828" y="651"/>
                </a:lnTo>
                <a:lnTo>
                  <a:pt x="817" y="670"/>
                </a:lnTo>
                <a:lnTo>
                  <a:pt x="806" y="687"/>
                </a:lnTo>
                <a:lnTo>
                  <a:pt x="794" y="705"/>
                </a:lnTo>
                <a:lnTo>
                  <a:pt x="781" y="721"/>
                </a:lnTo>
                <a:lnTo>
                  <a:pt x="767" y="738"/>
                </a:lnTo>
                <a:lnTo>
                  <a:pt x="752" y="752"/>
                </a:lnTo>
                <a:lnTo>
                  <a:pt x="737" y="767"/>
                </a:lnTo>
                <a:lnTo>
                  <a:pt x="720" y="782"/>
                </a:lnTo>
                <a:lnTo>
                  <a:pt x="705" y="795"/>
                </a:lnTo>
                <a:lnTo>
                  <a:pt x="687" y="807"/>
                </a:lnTo>
                <a:lnTo>
                  <a:pt x="670" y="818"/>
                </a:lnTo>
                <a:lnTo>
                  <a:pt x="650" y="829"/>
                </a:lnTo>
                <a:lnTo>
                  <a:pt x="632" y="838"/>
                </a:lnTo>
                <a:lnTo>
                  <a:pt x="613" y="847"/>
                </a:lnTo>
                <a:lnTo>
                  <a:pt x="592" y="855"/>
                </a:lnTo>
                <a:lnTo>
                  <a:pt x="571" y="862"/>
                </a:lnTo>
                <a:lnTo>
                  <a:pt x="551" y="868"/>
                </a:lnTo>
                <a:lnTo>
                  <a:pt x="529" y="872"/>
                </a:lnTo>
                <a:lnTo>
                  <a:pt x="507" y="877"/>
                </a:lnTo>
                <a:lnTo>
                  <a:pt x="485" y="880"/>
                </a:lnTo>
                <a:lnTo>
                  <a:pt x="464" y="881"/>
                </a:lnTo>
                <a:lnTo>
                  <a:pt x="441" y="882"/>
                </a:lnTo>
                <a:lnTo>
                  <a:pt x="441" y="882"/>
                </a:lnTo>
                <a:lnTo>
                  <a:pt x="418" y="881"/>
                </a:lnTo>
                <a:lnTo>
                  <a:pt x="396" y="880"/>
                </a:lnTo>
                <a:lnTo>
                  <a:pt x="374" y="877"/>
                </a:lnTo>
                <a:lnTo>
                  <a:pt x="352" y="872"/>
                </a:lnTo>
                <a:lnTo>
                  <a:pt x="330" y="868"/>
                </a:lnTo>
                <a:lnTo>
                  <a:pt x="310" y="862"/>
                </a:lnTo>
                <a:lnTo>
                  <a:pt x="289" y="855"/>
                </a:lnTo>
                <a:lnTo>
                  <a:pt x="269" y="847"/>
                </a:lnTo>
                <a:lnTo>
                  <a:pt x="249" y="838"/>
                </a:lnTo>
                <a:lnTo>
                  <a:pt x="231" y="829"/>
                </a:lnTo>
                <a:lnTo>
                  <a:pt x="212" y="818"/>
                </a:lnTo>
                <a:lnTo>
                  <a:pt x="195" y="807"/>
                </a:lnTo>
                <a:lnTo>
                  <a:pt x="177" y="795"/>
                </a:lnTo>
                <a:lnTo>
                  <a:pt x="161" y="782"/>
                </a:lnTo>
                <a:lnTo>
                  <a:pt x="144" y="767"/>
                </a:lnTo>
                <a:lnTo>
                  <a:pt x="129" y="752"/>
                </a:lnTo>
                <a:lnTo>
                  <a:pt x="115" y="738"/>
                </a:lnTo>
                <a:lnTo>
                  <a:pt x="100" y="721"/>
                </a:lnTo>
                <a:lnTo>
                  <a:pt x="88" y="705"/>
                </a:lnTo>
                <a:lnTo>
                  <a:pt x="75" y="687"/>
                </a:lnTo>
                <a:lnTo>
                  <a:pt x="64" y="670"/>
                </a:lnTo>
                <a:lnTo>
                  <a:pt x="53" y="651"/>
                </a:lnTo>
                <a:lnTo>
                  <a:pt x="43" y="633"/>
                </a:lnTo>
                <a:lnTo>
                  <a:pt x="35" y="613"/>
                </a:lnTo>
                <a:lnTo>
                  <a:pt x="26" y="593"/>
                </a:lnTo>
                <a:lnTo>
                  <a:pt x="20" y="572"/>
                </a:lnTo>
                <a:lnTo>
                  <a:pt x="14" y="551"/>
                </a:lnTo>
                <a:lnTo>
                  <a:pt x="9" y="530"/>
                </a:lnTo>
                <a:lnTo>
                  <a:pt x="4" y="508"/>
                </a:lnTo>
                <a:lnTo>
                  <a:pt x="2" y="486"/>
                </a:lnTo>
                <a:lnTo>
                  <a:pt x="1" y="464"/>
                </a:lnTo>
                <a:lnTo>
                  <a:pt x="0" y="441"/>
                </a:lnTo>
                <a:lnTo>
                  <a:pt x="0" y="441"/>
                </a:lnTo>
                <a:lnTo>
                  <a:pt x="1" y="418"/>
                </a:lnTo>
                <a:lnTo>
                  <a:pt x="2" y="396"/>
                </a:lnTo>
                <a:lnTo>
                  <a:pt x="4" y="375"/>
                </a:lnTo>
                <a:lnTo>
                  <a:pt x="9" y="353"/>
                </a:lnTo>
                <a:lnTo>
                  <a:pt x="14" y="331"/>
                </a:lnTo>
                <a:lnTo>
                  <a:pt x="20" y="310"/>
                </a:lnTo>
                <a:lnTo>
                  <a:pt x="26" y="290"/>
                </a:lnTo>
                <a:lnTo>
                  <a:pt x="35" y="269"/>
                </a:lnTo>
                <a:lnTo>
                  <a:pt x="43" y="250"/>
                </a:lnTo>
                <a:lnTo>
                  <a:pt x="53" y="232"/>
                </a:lnTo>
                <a:lnTo>
                  <a:pt x="64" y="212"/>
                </a:lnTo>
                <a:lnTo>
                  <a:pt x="75" y="195"/>
                </a:lnTo>
                <a:lnTo>
                  <a:pt x="88" y="177"/>
                </a:lnTo>
                <a:lnTo>
                  <a:pt x="100" y="161"/>
                </a:lnTo>
                <a:lnTo>
                  <a:pt x="115" y="144"/>
                </a:lnTo>
                <a:lnTo>
                  <a:pt x="129" y="130"/>
                </a:lnTo>
                <a:lnTo>
                  <a:pt x="144" y="115"/>
                </a:lnTo>
                <a:lnTo>
                  <a:pt x="161" y="101"/>
                </a:lnTo>
                <a:lnTo>
                  <a:pt x="177" y="89"/>
                </a:lnTo>
                <a:lnTo>
                  <a:pt x="195" y="75"/>
                </a:lnTo>
                <a:lnTo>
                  <a:pt x="212" y="65"/>
                </a:lnTo>
                <a:lnTo>
                  <a:pt x="231" y="54"/>
                </a:lnTo>
                <a:lnTo>
                  <a:pt x="249" y="44"/>
                </a:lnTo>
                <a:lnTo>
                  <a:pt x="269" y="35"/>
                </a:lnTo>
                <a:lnTo>
                  <a:pt x="289" y="27"/>
                </a:lnTo>
                <a:lnTo>
                  <a:pt x="310" y="21"/>
                </a:lnTo>
                <a:lnTo>
                  <a:pt x="330" y="15"/>
                </a:lnTo>
                <a:lnTo>
                  <a:pt x="352" y="10"/>
                </a:lnTo>
                <a:lnTo>
                  <a:pt x="374" y="5"/>
                </a:lnTo>
                <a:lnTo>
                  <a:pt x="396" y="3"/>
                </a:lnTo>
                <a:lnTo>
                  <a:pt x="418" y="2"/>
                </a:lnTo>
                <a:lnTo>
                  <a:pt x="441" y="0"/>
                </a:lnTo>
                <a:lnTo>
                  <a:pt x="441" y="0"/>
                </a:lnTo>
                <a:close/>
              </a:path>
            </a:pathLst>
          </a:custGeom>
          <a:solidFill>
            <a:srgbClr val="678089"/>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dirty="0">
              <a:latin typeface="Arial" panose="020B0604020202020204" pitchFamily="34" charset="0"/>
              <a:ea typeface="微软雅黑" panose="020B0503020204020204" charset="-122"/>
            </a:endParaRPr>
          </a:p>
        </p:txBody>
      </p:sp>
      <p:sp>
        <p:nvSpPr>
          <p:cNvPr id="153" name="文本框 152"/>
          <p:cNvSpPr txBox="1"/>
          <p:nvPr>
            <p:custDataLst>
              <p:tags r:id="rId39"/>
            </p:custDataLst>
          </p:nvPr>
        </p:nvSpPr>
        <p:spPr>
          <a:xfrm>
            <a:off x="1871345" y="2237105"/>
            <a:ext cx="1362075" cy="542290"/>
          </a:xfrm>
          <a:prstGeom prst="rect">
            <a:avLst/>
          </a:prstGeom>
          <a:noFill/>
        </p:spPr>
        <p:txBody>
          <a:bodyPr wrap="square" rtlCol="0">
            <a:normAutofit fontScale="90000"/>
          </a:bodyPr>
          <a:lstStyle/>
          <a:p>
            <a:pPr algn="ctr">
              <a:lnSpc>
                <a:spcPct val="120000"/>
              </a:lnSpc>
              <a:spcBef>
                <a:spcPts val="0"/>
              </a:spcBef>
              <a:spcAft>
                <a:spcPts val="0"/>
              </a:spcAft>
            </a:pPr>
            <a:r>
              <a:rPr lang="zh-CN" altLang="en-US" sz="1175" spc="150">
                <a:latin typeface="Arial" panose="020B0604020202020204" pitchFamily="34" charset="0"/>
                <a:ea typeface="微软雅黑" panose="020B0503020204020204" charset="-122"/>
                <a:sym typeface="微软雅黑" panose="020B0503020204020204" charset="-122"/>
              </a:rPr>
              <a:t>通过种子用户进入私域成为泛粉</a:t>
            </a:r>
            <a:endParaRPr lang="zh-CN" altLang="en-US" sz="1175" spc="150">
              <a:latin typeface="Arial" panose="020B0604020202020204" pitchFamily="34" charset="0"/>
              <a:ea typeface="微软雅黑" panose="020B0503020204020204" charset="-122"/>
              <a:sym typeface="微软雅黑" panose="020B0503020204020204" charset="-122"/>
            </a:endParaRPr>
          </a:p>
        </p:txBody>
      </p:sp>
      <p:sp>
        <p:nvSpPr>
          <p:cNvPr id="154" name="文本框 153"/>
          <p:cNvSpPr txBox="1"/>
          <p:nvPr>
            <p:custDataLst>
              <p:tags r:id="rId40"/>
            </p:custDataLst>
          </p:nvPr>
        </p:nvSpPr>
        <p:spPr>
          <a:xfrm>
            <a:off x="1871092" y="1984521"/>
            <a:ext cx="1263013" cy="332679"/>
          </a:xfrm>
          <a:prstGeom prst="rect">
            <a:avLst/>
          </a:prstGeom>
          <a:noFill/>
        </p:spPr>
        <p:txBody>
          <a:bodyPr wrap="square" rtlCol="0">
            <a:normAutofit fontScale="90000" lnSpcReduction="10000"/>
          </a:bodyPr>
          <a:lstStyle/>
          <a:p>
            <a:pPr algn="ctr">
              <a:lnSpc>
                <a:spcPct val="120000"/>
              </a:lnSpc>
            </a:pPr>
            <a:r>
              <a:rPr lang="zh-CN" altLang="en-US" sz="1510" b="1" spc="300">
                <a:latin typeface="Arial" panose="020B0604020202020204" pitchFamily="34" charset="0"/>
                <a:ea typeface="微软雅黑" panose="020B0503020204020204" charset="-122"/>
                <a:cs typeface="+mn-ea"/>
                <a:sym typeface="微软雅黑" panose="020B0503020204020204" charset="-122"/>
              </a:rPr>
              <a:t>进入私域</a:t>
            </a:r>
            <a:endParaRPr lang="zh-CN" altLang="en-US" sz="1510" b="1" spc="300">
              <a:latin typeface="Arial" panose="020B0604020202020204" pitchFamily="34" charset="0"/>
              <a:ea typeface="微软雅黑" panose="020B0503020204020204" charset="-122"/>
              <a:cs typeface="+mn-ea"/>
              <a:sym typeface="微软雅黑" panose="020B0503020204020204" charset="-122"/>
            </a:endParaRPr>
          </a:p>
        </p:txBody>
      </p:sp>
      <p:sp>
        <p:nvSpPr>
          <p:cNvPr id="155" name="文本框 154"/>
          <p:cNvSpPr txBox="1"/>
          <p:nvPr>
            <p:custDataLst>
              <p:tags r:id="rId41"/>
            </p:custDataLst>
          </p:nvPr>
        </p:nvSpPr>
        <p:spPr>
          <a:xfrm>
            <a:off x="3453765" y="2206625"/>
            <a:ext cx="1871980" cy="573405"/>
          </a:xfrm>
          <a:prstGeom prst="rect">
            <a:avLst/>
          </a:prstGeom>
          <a:noFill/>
        </p:spPr>
        <p:txBody>
          <a:bodyPr wrap="square" rtlCol="0">
            <a:normAutofit fontScale="70000"/>
          </a:bodyPr>
          <a:lstStyle/>
          <a:p>
            <a:pPr algn="ctr">
              <a:lnSpc>
                <a:spcPct val="120000"/>
              </a:lnSpc>
              <a:spcBef>
                <a:spcPts val="0"/>
              </a:spcBef>
              <a:spcAft>
                <a:spcPts val="0"/>
              </a:spcAft>
            </a:pPr>
            <a:r>
              <a:rPr lang="zh-CN" altLang="en-US" sz="1175" spc="150">
                <a:latin typeface="Arial" panose="020B0604020202020204" pitchFamily="34" charset="0"/>
                <a:ea typeface="微软雅黑" panose="020B0503020204020204" charset="-122"/>
                <a:sym typeface="微软雅黑" panose="020B0503020204020204" charset="-122"/>
              </a:rPr>
              <a:t>筛选有认知用户，首单触达，第一次回</a:t>
            </a:r>
            <a:r>
              <a:rPr lang="en-US" altLang="zh-CN" sz="1175" spc="150">
                <a:latin typeface="Arial" panose="020B0604020202020204" pitchFamily="34" charset="0"/>
                <a:ea typeface="微软雅黑" panose="020B0503020204020204" charset="-122"/>
                <a:sym typeface="微软雅黑" panose="020B0503020204020204" charset="-122"/>
              </a:rPr>
              <a:t>ROI</a:t>
            </a:r>
            <a:r>
              <a:rPr lang="zh-CN" altLang="en-US" sz="1175" spc="150">
                <a:latin typeface="Arial" panose="020B0604020202020204" pitchFamily="34" charset="0"/>
                <a:ea typeface="微软雅黑" panose="020B0503020204020204" charset="-122"/>
                <a:sym typeface="微软雅黑" panose="020B0503020204020204" charset="-122"/>
              </a:rPr>
              <a:t>的</a:t>
            </a:r>
            <a:r>
              <a:rPr lang="en-US" altLang="zh-CN" sz="1175" spc="150">
                <a:latin typeface="Arial" panose="020B0604020202020204" pitchFamily="34" charset="0"/>
                <a:ea typeface="微软雅黑" panose="020B0503020204020204" charset="-122"/>
                <a:sym typeface="微软雅黑" panose="020B0503020204020204" charset="-122"/>
              </a:rPr>
              <a:t>30%</a:t>
            </a:r>
            <a:r>
              <a:rPr lang="zh-CN" altLang="en-US" sz="1175" spc="150">
                <a:latin typeface="Arial" panose="020B0604020202020204" pitchFamily="34" charset="0"/>
                <a:ea typeface="微软雅黑" panose="020B0503020204020204" charset="-122"/>
                <a:sym typeface="微软雅黑" panose="020B0503020204020204" charset="-122"/>
              </a:rPr>
              <a:t>，回复率</a:t>
            </a:r>
            <a:r>
              <a:rPr lang="en-US" altLang="zh-CN" sz="1175" spc="150">
                <a:latin typeface="Arial" panose="020B0604020202020204" pitchFamily="34" charset="0"/>
                <a:ea typeface="微软雅黑" panose="020B0503020204020204" charset="-122"/>
                <a:sym typeface="微软雅黑" panose="020B0503020204020204" charset="-122"/>
              </a:rPr>
              <a:t>25%</a:t>
            </a:r>
            <a:endParaRPr lang="en-US" altLang="zh-CN" sz="1175" spc="150">
              <a:latin typeface="Arial" panose="020B0604020202020204" pitchFamily="34" charset="0"/>
              <a:ea typeface="微软雅黑" panose="020B0503020204020204" charset="-122"/>
              <a:sym typeface="微软雅黑" panose="020B0503020204020204" charset="-122"/>
            </a:endParaRPr>
          </a:p>
        </p:txBody>
      </p:sp>
      <p:sp>
        <p:nvSpPr>
          <p:cNvPr id="156" name="文本框 155"/>
          <p:cNvSpPr txBox="1"/>
          <p:nvPr>
            <p:custDataLst>
              <p:tags r:id="rId42"/>
            </p:custDataLst>
          </p:nvPr>
        </p:nvSpPr>
        <p:spPr>
          <a:xfrm>
            <a:off x="3690678" y="1904278"/>
            <a:ext cx="1263013" cy="332679"/>
          </a:xfrm>
          <a:prstGeom prst="rect">
            <a:avLst/>
          </a:prstGeom>
          <a:noFill/>
        </p:spPr>
        <p:txBody>
          <a:bodyPr wrap="square" rtlCol="0">
            <a:normAutofit fontScale="90000" lnSpcReduction="10000"/>
          </a:bodyPr>
          <a:lstStyle/>
          <a:p>
            <a:pPr algn="ctr">
              <a:lnSpc>
                <a:spcPct val="120000"/>
              </a:lnSpc>
            </a:pPr>
            <a:r>
              <a:rPr lang="zh-CN" altLang="en-US" sz="1510" b="1" spc="300">
                <a:latin typeface="Arial" panose="020B0604020202020204" pitchFamily="34" charset="0"/>
                <a:ea typeface="微软雅黑" panose="020B0503020204020204" charset="-122"/>
                <a:cs typeface="+mn-ea"/>
                <a:sym typeface="微软雅黑" panose="020B0503020204020204" charset="-122"/>
              </a:rPr>
              <a:t>筛选用户</a:t>
            </a:r>
            <a:endParaRPr lang="zh-CN" altLang="en-US" sz="1510" b="1" spc="300">
              <a:latin typeface="Arial" panose="020B0604020202020204" pitchFamily="34" charset="0"/>
              <a:ea typeface="微软雅黑" panose="020B0503020204020204" charset="-122"/>
              <a:cs typeface="+mn-ea"/>
              <a:sym typeface="微软雅黑" panose="020B0503020204020204" charset="-122"/>
            </a:endParaRPr>
          </a:p>
        </p:txBody>
      </p:sp>
      <p:sp>
        <p:nvSpPr>
          <p:cNvPr id="157" name="文本框 156"/>
          <p:cNvSpPr txBox="1"/>
          <p:nvPr>
            <p:custDataLst>
              <p:tags r:id="rId43"/>
            </p:custDataLst>
          </p:nvPr>
        </p:nvSpPr>
        <p:spPr>
          <a:xfrm>
            <a:off x="5325110" y="2155825"/>
            <a:ext cx="1683385" cy="492760"/>
          </a:xfrm>
          <a:prstGeom prst="rect">
            <a:avLst/>
          </a:prstGeom>
          <a:noFill/>
        </p:spPr>
        <p:txBody>
          <a:bodyPr wrap="square" rtlCol="0">
            <a:normAutofit fontScale="80000"/>
          </a:bodyPr>
          <a:lstStyle/>
          <a:p>
            <a:pPr algn="ctr">
              <a:lnSpc>
                <a:spcPct val="120000"/>
              </a:lnSpc>
              <a:spcBef>
                <a:spcPts val="0"/>
              </a:spcBef>
              <a:spcAft>
                <a:spcPts val="0"/>
              </a:spcAft>
            </a:pPr>
            <a:r>
              <a:rPr lang="zh-CN" altLang="en-US" sz="1175" spc="150">
                <a:latin typeface="Arial" panose="020B0604020202020204" pitchFamily="34" charset="0"/>
                <a:ea typeface="微软雅黑" panose="020B0503020204020204" charset="-122"/>
                <a:sym typeface="微软雅黑" panose="020B0503020204020204" charset="-122"/>
              </a:rPr>
              <a:t>认知用户养成，</a:t>
            </a:r>
            <a:r>
              <a:rPr lang="en-US" altLang="zh-CN" sz="1175" spc="150">
                <a:latin typeface="Arial" panose="020B0604020202020204" pitchFamily="34" charset="0"/>
                <a:ea typeface="微软雅黑" panose="020B0503020204020204" charset="-122"/>
                <a:sym typeface="微软雅黑" panose="020B0503020204020204" charset="-122"/>
              </a:rPr>
              <a:t>7</a:t>
            </a:r>
            <a:r>
              <a:rPr lang="zh-CN" altLang="en-US" sz="1175" spc="150">
                <a:latin typeface="Arial" panose="020B0604020202020204" pitchFamily="34" charset="0"/>
                <a:ea typeface="微软雅黑" panose="020B0503020204020204" charset="-122"/>
                <a:sym typeface="微软雅黑" panose="020B0503020204020204" charset="-122"/>
              </a:rPr>
              <a:t>天养群后进入普通群运营</a:t>
            </a:r>
            <a:endParaRPr lang="zh-CN" altLang="en-US" sz="1175" spc="150">
              <a:latin typeface="Arial" panose="020B0604020202020204" pitchFamily="34" charset="0"/>
              <a:ea typeface="微软雅黑" panose="020B0503020204020204" charset="-122"/>
              <a:sym typeface="微软雅黑" panose="020B0503020204020204" charset="-122"/>
            </a:endParaRPr>
          </a:p>
        </p:txBody>
      </p:sp>
      <p:sp>
        <p:nvSpPr>
          <p:cNvPr id="158" name="文本框 157"/>
          <p:cNvSpPr txBox="1"/>
          <p:nvPr>
            <p:custDataLst>
              <p:tags r:id="rId44"/>
            </p:custDataLst>
          </p:nvPr>
        </p:nvSpPr>
        <p:spPr>
          <a:xfrm>
            <a:off x="5431433" y="1853475"/>
            <a:ext cx="1263013" cy="332679"/>
          </a:xfrm>
          <a:prstGeom prst="rect">
            <a:avLst/>
          </a:prstGeom>
          <a:noFill/>
        </p:spPr>
        <p:txBody>
          <a:bodyPr wrap="square" rtlCol="0">
            <a:normAutofit fontScale="90000" lnSpcReduction="10000"/>
          </a:bodyPr>
          <a:lstStyle/>
          <a:p>
            <a:pPr algn="ctr">
              <a:lnSpc>
                <a:spcPct val="120000"/>
              </a:lnSpc>
            </a:pPr>
            <a:r>
              <a:rPr lang="zh-CN" altLang="en-US" sz="1510" b="1" spc="300">
                <a:latin typeface="Arial" panose="020B0604020202020204" pitchFamily="34" charset="0"/>
                <a:ea typeface="微软雅黑" panose="020B0503020204020204" charset="-122"/>
                <a:cs typeface="+mn-ea"/>
                <a:sym typeface="微软雅黑" panose="020B0503020204020204" charset="-122"/>
              </a:rPr>
              <a:t>留存用户</a:t>
            </a:r>
            <a:endParaRPr lang="zh-CN" altLang="en-US" sz="1510" b="1" spc="300">
              <a:latin typeface="Arial" panose="020B0604020202020204" pitchFamily="34" charset="0"/>
              <a:ea typeface="微软雅黑" panose="020B0503020204020204" charset="-122"/>
              <a:cs typeface="+mn-ea"/>
              <a:sym typeface="微软雅黑" panose="020B0503020204020204" charset="-122"/>
            </a:endParaRPr>
          </a:p>
        </p:txBody>
      </p:sp>
      <p:sp>
        <p:nvSpPr>
          <p:cNvPr id="159" name="Freeform 7"/>
          <p:cNvSpPr>
            <a:spLocks noEditPoints="1"/>
          </p:cNvSpPr>
          <p:nvPr>
            <p:custDataLst>
              <p:tags r:id="rId45"/>
            </p:custDataLst>
          </p:nvPr>
        </p:nvSpPr>
        <p:spPr bwMode="auto">
          <a:xfrm>
            <a:off x="6010950" y="2675559"/>
            <a:ext cx="103767" cy="470677"/>
          </a:xfrm>
          <a:custGeom>
            <a:avLst/>
            <a:gdLst>
              <a:gd name="T0" fmla="*/ 159 w 159"/>
              <a:gd name="T1" fmla="*/ 40 h 1558"/>
              <a:gd name="T2" fmla="*/ 99 w 159"/>
              <a:gd name="T3" fmla="*/ 69 h 1558"/>
              <a:gd name="T4" fmla="*/ 59 w 159"/>
              <a:gd name="T5" fmla="*/ 130 h 1558"/>
              <a:gd name="T6" fmla="*/ 0 w 159"/>
              <a:gd name="T7" fmla="*/ 99 h 1558"/>
              <a:gd name="T8" fmla="*/ 79 w 159"/>
              <a:gd name="T9" fmla="*/ 0 h 1558"/>
              <a:gd name="T10" fmla="*/ 59 w 159"/>
              <a:gd name="T11" fmla="*/ 170 h 1558"/>
              <a:gd name="T12" fmla="*/ 99 w 159"/>
              <a:gd name="T13" fmla="*/ 250 h 1558"/>
              <a:gd name="T14" fmla="*/ 59 w 159"/>
              <a:gd name="T15" fmla="*/ 170 h 1558"/>
              <a:gd name="T16" fmla="*/ 59 w 159"/>
              <a:gd name="T17" fmla="*/ 288 h 1558"/>
              <a:gd name="T18" fmla="*/ 99 w 159"/>
              <a:gd name="T19" fmla="*/ 368 h 1558"/>
              <a:gd name="T20" fmla="*/ 59 w 159"/>
              <a:gd name="T21" fmla="*/ 288 h 1558"/>
              <a:gd name="T22" fmla="*/ 59 w 159"/>
              <a:gd name="T23" fmla="*/ 408 h 1558"/>
              <a:gd name="T24" fmla="*/ 99 w 159"/>
              <a:gd name="T25" fmla="*/ 487 h 1558"/>
              <a:gd name="T26" fmla="*/ 59 w 159"/>
              <a:gd name="T27" fmla="*/ 408 h 1558"/>
              <a:gd name="T28" fmla="*/ 59 w 159"/>
              <a:gd name="T29" fmla="*/ 527 h 1558"/>
              <a:gd name="T30" fmla="*/ 99 w 159"/>
              <a:gd name="T31" fmla="*/ 606 h 1558"/>
              <a:gd name="T32" fmla="*/ 59 w 159"/>
              <a:gd name="T33" fmla="*/ 527 h 1558"/>
              <a:gd name="T34" fmla="*/ 59 w 159"/>
              <a:gd name="T35" fmla="*/ 646 h 1558"/>
              <a:gd name="T36" fmla="*/ 99 w 159"/>
              <a:gd name="T37" fmla="*/ 724 h 1558"/>
              <a:gd name="T38" fmla="*/ 59 w 159"/>
              <a:gd name="T39" fmla="*/ 646 h 1558"/>
              <a:gd name="T40" fmla="*/ 59 w 159"/>
              <a:gd name="T41" fmla="*/ 764 h 1558"/>
              <a:gd name="T42" fmla="*/ 99 w 159"/>
              <a:gd name="T43" fmla="*/ 844 h 1558"/>
              <a:gd name="T44" fmla="*/ 59 w 159"/>
              <a:gd name="T45" fmla="*/ 764 h 1558"/>
              <a:gd name="T46" fmla="*/ 59 w 159"/>
              <a:gd name="T47" fmla="*/ 883 h 1558"/>
              <a:gd name="T48" fmla="*/ 99 w 159"/>
              <a:gd name="T49" fmla="*/ 963 h 1558"/>
              <a:gd name="T50" fmla="*/ 59 w 159"/>
              <a:gd name="T51" fmla="*/ 883 h 1558"/>
              <a:gd name="T52" fmla="*/ 59 w 159"/>
              <a:gd name="T53" fmla="*/ 1003 h 1558"/>
              <a:gd name="T54" fmla="*/ 99 w 159"/>
              <a:gd name="T55" fmla="*/ 1082 h 1558"/>
              <a:gd name="T56" fmla="*/ 59 w 159"/>
              <a:gd name="T57" fmla="*/ 1003 h 1558"/>
              <a:gd name="T58" fmla="*/ 59 w 159"/>
              <a:gd name="T59" fmla="*/ 1122 h 1558"/>
              <a:gd name="T60" fmla="*/ 99 w 159"/>
              <a:gd name="T61" fmla="*/ 1200 h 1558"/>
              <a:gd name="T62" fmla="*/ 59 w 159"/>
              <a:gd name="T63" fmla="*/ 1122 h 1558"/>
              <a:gd name="T64" fmla="*/ 59 w 159"/>
              <a:gd name="T65" fmla="*/ 1240 h 1558"/>
              <a:gd name="T66" fmla="*/ 99 w 159"/>
              <a:gd name="T67" fmla="*/ 1319 h 1558"/>
              <a:gd name="T68" fmla="*/ 59 w 159"/>
              <a:gd name="T69" fmla="*/ 1240 h 1558"/>
              <a:gd name="T70" fmla="*/ 59 w 159"/>
              <a:gd name="T71" fmla="*/ 1359 h 1558"/>
              <a:gd name="T72" fmla="*/ 99 w 159"/>
              <a:gd name="T73" fmla="*/ 1439 h 1558"/>
              <a:gd name="T74" fmla="*/ 59 w 159"/>
              <a:gd name="T75" fmla="*/ 1359 h 1558"/>
              <a:gd name="T76" fmla="*/ 59 w 159"/>
              <a:gd name="T77" fmla="*/ 1478 h 1558"/>
              <a:gd name="T78" fmla="*/ 99 w 159"/>
              <a:gd name="T79" fmla="*/ 1558 h 1558"/>
              <a:gd name="T80" fmla="*/ 59 w 159"/>
              <a:gd name="T81" fmla="*/ 1478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558">
                <a:moveTo>
                  <a:pt x="79" y="0"/>
                </a:moveTo>
                <a:lnTo>
                  <a:pt x="159" y="40"/>
                </a:lnTo>
                <a:lnTo>
                  <a:pt x="159" y="99"/>
                </a:lnTo>
                <a:lnTo>
                  <a:pt x="99" y="69"/>
                </a:lnTo>
                <a:lnTo>
                  <a:pt x="99" y="130"/>
                </a:lnTo>
                <a:lnTo>
                  <a:pt x="59" y="130"/>
                </a:lnTo>
                <a:lnTo>
                  <a:pt x="59" y="69"/>
                </a:lnTo>
                <a:lnTo>
                  <a:pt x="0" y="99"/>
                </a:lnTo>
                <a:lnTo>
                  <a:pt x="0" y="40"/>
                </a:lnTo>
                <a:lnTo>
                  <a:pt x="79" y="0"/>
                </a:lnTo>
                <a:lnTo>
                  <a:pt x="79" y="0"/>
                </a:lnTo>
                <a:close/>
                <a:moveTo>
                  <a:pt x="59" y="170"/>
                </a:moveTo>
                <a:lnTo>
                  <a:pt x="99" y="170"/>
                </a:lnTo>
                <a:lnTo>
                  <a:pt x="99" y="250"/>
                </a:lnTo>
                <a:lnTo>
                  <a:pt x="59" y="250"/>
                </a:lnTo>
                <a:lnTo>
                  <a:pt x="59" y="170"/>
                </a:lnTo>
                <a:lnTo>
                  <a:pt x="59" y="170"/>
                </a:lnTo>
                <a:close/>
                <a:moveTo>
                  <a:pt x="59" y="288"/>
                </a:moveTo>
                <a:lnTo>
                  <a:pt x="99" y="288"/>
                </a:lnTo>
                <a:lnTo>
                  <a:pt x="99" y="368"/>
                </a:lnTo>
                <a:lnTo>
                  <a:pt x="59" y="368"/>
                </a:lnTo>
                <a:lnTo>
                  <a:pt x="59" y="288"/>
                </a:lnTo>
                <a:lnTo>
                  <a:pt x="59" y="288"/>
                </a:lnTo>
                <a:close/>
                <a:moveTo>
                  <a:pt x="59" y="408"/>
                </a:moveTo>
                <a:lnTo>
                  <a:pt x="99" y="408"/>
                </a:lnTo>
                <a:lnTo>
                  <a:pt x="99" y="487"/>
                </a:lnTo>
                <a:lnTo>
                  <a:pt x="59" y="487"/>
                </a:lnTo>
                <a:lnTo>
                  <a:pt x="59" y="408"/>
                </a:lnTo>
                <a:lnTo>
                  <a:pt x="59" y="408"/>
                </a:lnTo>
                <a:close/>
                <a:moveTo>
                  <a:pt x="59" y="527"/>
                </a:moveTo>
                <a:lnTo>
                  <a:pt x="99" y="527"/>
                </a:lnTo>
                <a:lnTo>
                  <a:pt x="99" y="606"/>
                </a:lnTo>
                <a:lnTo>
                  <a:pt x="59" y="606"/>
                </a:lnTo>
                <a:lnTo>
                  <a:pt x="59" y="527"/>
                </a:lnTo>
                <a:lnTo>
                  <a:pt x="59" y="527"/>
                </a:lnTo>
                <a:close/>
                <a:moveTo>
                  <a:pt x="59" y="646"/>
                </a:moveTo>
                <a:lnTo>
                  <a:pt x="99" y="646"/>
                </a:lnTo>
                <a:lnTo>
                  <a:pt x="99" y="724"/>
                </a:lnTo>
                <a:lnTo>
                  <a:pt x="59" y="724"/>
                </a:lnTo>
                <a:lnTo>
                  <a:pt x="59" y="646"/>
                </a:lnTo>
                <a:lnTo>
                  <a:pt x="59" y="646"/>
                </a:lnTo>
                <a:close/>
                <a:moveTo>
                  <a:pt x="59" y="764"/>
                </a:moveTo>
                <a:lnTo>
                  <a:pt x="99" y="764"/>
                </a:lnTo>
                <a:lnTo>
                  <a:pt x="99" y="844"/>
                </a:lnTo>
                <a:lnTo>
                  <a:pt x="59" y="844"/>
                </a:lnTo>
                <a:lnTo>
                  <a:pt x="59" y="764"/>
                </a:lnTo>
                <a:lnTo>
                  <a:pt x="59" y="764"/>
                </a:lnTo>
                <a:close/>
                <a:moveTo>
                  <a:pt x="59" y="883"/>
                </a:moveTo>
                <a:lnTo>
                  <a:pt x="99" y="883"/>
                </a:lnTo>
                <a:lnTo>
                  <a:pt x="99" y="963"/>
                </a:lnTo>
                <a:lnTo>
                  <a:pt x="59" y="963"/>
                </a:lnTo>
                <a:lnTo>
                  <a:pt x="59" y="883"/>
                </a:lnTo>
                <a:lnTo>
                  <a:pt x="59" y="883"/>
                </a:lnTo>
                <a:close/>
                <a:moveTo>
                  <a:pt x="59" y="1003"/>
                </a:moveTo>
                <a:lnTo>
                  <a:pt x="99" y="1003"/>
                </a:lnTo>
                <a:lnTo>
                  <a:pt x="99" y="1082"/>
                </a:lnTo>
                <a:lnTo>
                  <a:pt x="59" y="1082"/>
                </a:lnTo>
                <a:lnTo>
                  <a:pt x="59" y="1003"/>
                </a:lnTo>
                <a:lnTo>
                  <a:pt x="59" y="1003"/>
                </a:lnTo>
                <a:close/>
                <a:moveTo>
                  <a:pt x="59" y="1122"/>
                </a:moveTo>
                <a:lnTo>
                  <a:pt x="99" y="1122"/>
                </a:lnTo>
                <a:lnTo>
                  <a:pt x="99" y="1200"/>
                </a:lnTo>
                <a:lnTo>
                  <a:pt x="59" y="1200"/>
                </a:lnTo>
                <a:lnTo>
                  <a:pt x="59" y="1122"/>
                </a:lnTo>
                <a:lnTo>
                  <a:pt x="59" y="1122"/>
                </a:lnTo>
                <a:close/>
                <a:moveTo>
                  <a:pt x="59" y="1240"/>
                </a:moveTo>
                <a:lnTo>
                  <a:pt x="99" y="1240"/>
                </a:lnTo>
                <a:lnTo>
                  <a:pt x="99" y="1319"/>
                </a:lnTo>
                <a:lnTo>
                  <a:pt x="59" y="1319"/>
                </a:lnTo>
                <a:lnTo>
                  <a:pt x="59" y="1240"/>
                </a:lnTo>
                <a:lnTo>
                  <a:pt x="59" y="1240"/>
                </a:lnTo>
                <a:close/>
                <a:moveTo>
                  <a:pt x="59" y="1359"/>
                </a:moveTo>
                <a:lnTo>
                  <a:pt x="99" y="1359"/>
                </a:lnTo>
                <a:lnTo>
                  <a:pt x="99" y="1439"/>
                </a:lnTo>
                <a:lnTo>
                  <a:pt x="59" y="1439"/>
                </a:lnTo>
                <a:lnTo>
                  <a:pt x="59" y="1359"/>
                </a:lnTo>
                <a:lnTo>
                  <a:pt x="59" y="1359"/>
                </a:lnTo>
                <a:close/>
                <a:moveTo>
                  <a:pt x="59" y="1478"/>
                </a:moveTo>
                <a:lnTo>
                  <a:pt x="99" y="1478"/>
                </a:lnTo>
                <a:lnTo>
                  <a:pt x="99" y="1558"/>
                </a:lnTo>
                <a:lnTo>
                  <a:pt x="59" y="1558"/>
                </a:lnTo>
                <a:lnTo>
                  <a:pt x="59" y="1478"/>
                </a:lnTo>
                <a:lnTo>
                  <a:pt x="59" y="1478"/>
                </a:lnTo>
                <a:close/>
              </a:path>
            </a:pathLst>
          </a:custGeom>
          <a:solidFill>
            <a:srgbClr val="FFFFFF">
              <a:lumMod val="50000"/>
            </a:srgbClr>
          </a:solidFill>
          <a:ln>
            <a:noFill/>
          </a:ln>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60" name="Freeform 7"/>
          <p:cNvSpPr>
            <a:spLocks noEditPoints="1"/>
          </p:cNvSpPr>
          <p:nvPr>
            <p:custDataLst>
              <p:tags r:id="rId46"/>
            </p:custDataLst>
          </p:nvPr>
        </p:nvSpPr>
        <p:spPr bwMode="auto">
          <a:xfrm>
            <a:off x="4272322" y="2730082"/>
            <a:ext cx="103767" cy="1027226"/>
          </a:xfrm>
          <a:custGeom>
            <a:avLst/>
            <a:gdLst>
              <a:gd name="T0" fmla="*/ 159 w 159"/>
              <a:gd name="T1" fmla="*/ 40 h 1558"/>
              <a:gd name="T2" fmla="*/ 99 w 159"/>
              <a:gd name="T3" fmla="*/ 69 h 1558"/>
              <a:gd name="T4" fmla="*/ 59 w 159"/>
              <a:gd name="T5" fmla="*/ 130 h 1558"/>
              <a:gd name="T6" fmla="*/ 0 w 159"/>
              <a:gd name="T7" fmla="*/ 99 h 1558"/>
              <a:gd name="T8" fmla="*/ 79 w 159"/>
              <a:gd name="T9" fmla="*/ 0 h 1558"/>
              <a:gd name="T10" fmla="*/ 59 w 159"/>
              <a:gd name="T11" fmla="*/ 170 h 1558"/>
              <a:gd name="T12" fmla="*/ 99 w 159"/>
              <a:gd name="T13" fmla="*/ 250 h 1558"/>
              <a:gd name="T14" fmla="*/ 59 w 159"/>
              <a:gd name="T15" fmla="*/ 170 h 1558"/>
              <a:gd name="T16" fmla="*/ 59 w 159"/>
              <a:gd name="T17" fmla="*/ 288 h 1558"/>
              <a:gd name="T18" fmla="*/ 99 w 159"/>
              <a:gd name="T19" fmla="*/ 368 h 1558"/>
              <a:gd name="T20" fmla="*/ 59 w 159"/>
              <a:gd name="T21" fmla="*/ 288 h 1558"/>
              <a:gd name="T22" fmla="*/ 59 w 159"/>
              <a:gd name="T23" fmla="*/ 408 h 1558"/>
              <a:gd name="T24" fmla="*/ 99 w 159"/>
              <a:gd name="T25" fmla="*/ 487 h 1558"/>
              <a:gd name="T26" fmla="*/ 59 w 159"/>
              <a:gd name="T27" fmla="*/ 408 h 1558"/>
              <a:gd name="T28" fmla="*/ 59 w 159"/>
              <a:gd name="T29" fmla="*/ 527 h 1558"/>
              <a:gd name="T30" fmla="*/ 99 w 159"/>
              <a:gd name="T31" fmla="*/ 606 h 1558"/>
              <a:gd name="T32" fmla="*/ 59 w 159"/>
              <a:gd name="T33" fmla="*/ 527 h 1558"/>
              <a:gd name="T34" fmla="*/ 59 w 159"/>
              <a:gd name="T35" fmla="*/ 646 h 1558"/>
              <a:gd name="T36" fmla="*/ 99 w 159"/>
              <a:gd name="T37" fmla="*/ 724 h 1558"/>
              <a:gd name="T38" fmla="*/ 59 w 159"/>
              <a:gd name="T39" fmla="*/ 646 h 1558"/>
              <a:gd name="T40" fmla="*/ 59 w 159"/>
              <a:gd name="T41" fmla="*/ 764 h 1558"/>
              <a:gd name="T42" fmla="*/ 99 w 159"/>
              <a:gd name="T43" fmla="*/ 844 h 1558"/>
              <a:gd name="T44" fmla="*/ 59 w 159"/>
              <a:gd name="T45" fmla="*/ 764 h 1558"/>
              <a:gd name="T46" fmla="*/ 59 w 159"/>
              <a:gd name="T47" fmla="*/ 883 h 1558"/>
              <a:gd name="T48" fmla="*/ 99 w 159"/>
              <a:gd name="T49" fmla="*/ 963 h 1558"/>
              <a:gd name="T50" fmla="*/ 59 w 159"/>
              <a:gd name="T51" fmla="*/ 883 h 1558"/>
              <a:gd name="T52" fmla="*/ 59 w 159"/>
              <a:gd name="T53" fmla="*/ 1003 h 1558"/>
              <a:gd name="T54" fmla="*/ 99 w 159"/>
              <a:gd name="T55" fmla="*/ 1082 h 1558"/>
              <a:gd name="T56" fmla="*/ 59 w 159"/>
              <a:gd name="T57" fmla="*/ 1003 h 1558"/>
              <a:gd name="T58" fmla="*/ 59 w 159"/>
              <a:gd name="T59" fmla="*/ 1122 h 1558"/>
              <a:gd name="T60" fmla="*/ 99 w 159"/>
              <a:gd name="T61" fmla="*/ 1200 h 1558"/>
              <a:gd name="T62" fmla="*/ 59 w 159"/>
              <a:gd name="T63" fmla="*/ 1122 h 1558"/>
              <a:gd name="T64" fmla="*/ 59 w 159"/>
              <a:gd name="T65" fmla="*/ 1240 h 1558"/>
              <a:gd name="T66" fmla="*/ 99 w 159"/>
              <a:gd name="T67" fmla="*/ 1319 h 1558"/>
              <a:gd name="T68" fmla="*/ 59 w 159"/>
              <a:gd name="T69" fmla="*/ 1240 h 1558"/>
              <a:gd name="T70" fmla="*/ 59 w 159"/>
              <a:gd name="T71" fmla="*/ 1359 h 1558"/>
              <a:gd name="T72" fmla="*/ 99 w 159"/>
              <a:gd name="T73" fmla="*/ 1439 h 1558"/>
              <a:gd name="T74" fmla="*/ 59 w 159"/>
              <a:gd name="T75" fmla="*/ 1359 h 1558"/>
              <a:gd name="T76" fmla="*/ 59 w 159"/>
              <a:gd name="T77" fmla="*/ 1478 h 1558"/>
              <a:gd name="T78" fmla="*/ 99 w 159"/>
              <a:gd name="T79" fmla="*/ 1558 h 1558"/>
              <a:gd name="T80" fmla="*/ 59 w 159"/>
              <a:gd name="T81" fmla="*/ 1478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558">
                <a:moveTo>
                  <a:pt x="79" y="0"/>
                </a:moveTo>
                <a:lnTo>
                  <a:pt x="159" y="40"/>
                </a:lnTo>
                <a:lnTo>
                  <a:pt x="159" y="99"/>
                </a:lnTo>
                <a:lnTo>
                  <a:pt x="99" y="69"/>
                </a:lnTo>
                <a:lnTo>
                  <a:pt x="99" y="130"/>
                </a:lnTo>
                <a:lnTo>
                  <a:pt x="59" y="130"/>
                </a:lnTo>
                <a:lnTo>
                  <a:pt x="59" y="69"/>
                </a:lnTo>
                <a:lnTo>
                  <a:pt x="0" y="99"/>
                </a:lnTo>
                <a:lnTo>
                  <a:pt x="0" y="40"/>
                </a:lnTo>
                <a:lnTo>
                  <a:pt x="79" y="0"/>
                </a:lnTo>
                <a:lnTo>
                  <a:pt x="79" y="0"/>
                </a:lnTo>
                <a:close/>
                <a:moveTo>
                  <a:pt x="59" y="170"/>
                </a:moveTo>
                <a:lnTo>
                  <a:pt x="99" y="170"/>
                </a:lnTo>
                <a:lnTo>
                  <a:pt x="99" y="250"/>
                </a:lnTo>
                <a:lnTo>
                  <a:pt x="59" y="250"/>
                </a:lnTo>
                <a:lnTo>
                  <a:pt x="59" y="170"/>
                </a:lnTo>
                <a:lnTo>
                  <a:pt x="59" y="170"/>
                </a:lnTo>
                <a:close/>
                <a:moveTo>
                  <a:pt x="59" y="288"/>
                </a:moveTo>
                <a:lnTo>
                  <a:pt x="99" y="288"/>
                </a:lnTo>
                <a:lnTo>
                  <a:pt x="99" y="368"/>
                </a:lnTo>
                <a:lnTo>
                  <a:pt x="59" y="368"/>
                </a:lnTo>
                <a:lnTo>
                  <a:pt x="59" y="288"/>
                </a:lnTo>
                <a:lnTo>
                  <a:pt x="59" y="288"/>
                </a:lnTo>
                <a:close/>
                <a:moveTo>
                  <a:pt x="59" y="408"/>
                </a:moveTo>
                <a:lnTo>
                  <a:pt x="99" y="408"/>
                </a:lnTo>
                <a:lnTo>
                  <a:pt x="99" y="487"/>
                </a:lnTo>
                <a:lnTo>
                  <a:pt x="59" y="487"/>
                </a:lnTo>
                <a:lnTo>
                  <a:pt x="59" y="408"/>
                </a:lnTo>
                <a:lnTo>
                  <a:pt x="59" y="408"/>
                </a:lnTo>
                <a:close/>
                <a:moveTo>
                  <a:pt x="59" y="527"/>
                </a:moveTo>
                <a:lnTo>
                  <a:pt x="99" y="527"/>
                </a:lnTo>
                <a:lnTo>
                  <a:pt x="99" y="606"/>
                </a:lnTo>
                <a:lnTo>
                  <a:pt x="59" y="606"/>
                </a:lnTo>
                <a:lnTo>
                  <a:pt x="59" y="527"/>
                </a:lnTo>
                <a:lnTo>
                  <a:pt x="59" y="527"/>
                </a:lnTo>
                <a:close/>
                <a:moveTo>
                  <a:pt x="59" y="646"/>
                </a:moveTo>
                <a:lnTo>
                  <a:pt x="99" y="646"/>
                </a:lnTo>
                <a:lnTo>
                  <a:pt x="99" y="724"/>
                </a:lnTo>
                <a:lnTo>
                  <a:pt x="59" y="724"/>
                </a:lnTo>
                <a:lnTo>
                  <a:pt x="59" y="646"/>
                </a:lnTo>
                <a:lnTo>
                  <a:pt x="59" y="646"/>
                </a:lnTo>
                <a:close/>
                <a:moveTo>
                  <a:pt x="59" y="764"/>
                </a:moveTo>
                <a:lnTo>
                  <a:pt x="99" y="764"/>
                </a:lnTo>
                <a:lnTo>
                  <a:pt x="99" y="844"/>
                </a:lnTo>
                <a:lnTo>
                  <a:pt x="59" y="844"/>
                </a:lnTo>
                <a:lnTo>
                  <a:pt x="59" y="764"/>
                </a:lnTo>
                <a:lnTo>
                  <a:pt x="59" y="764"/>
                </a:lnTo>
                <a:close/>
                <a:moveTo>
                  <a:pt x="59" y="883"/>
                </a:moveTo>
                <a:lnTo>
                  <a:pt x="99" y="883"/>
                </a:lnTo>
                <a:lnTo>
                  <a:pt x="99" y="963"/>
                </a:lnTo>
                <a:lnTo>
                  <a:pt x="59" y="963"/>
                </a:lnTo>
                <a:lnTo>
                  <a:pt x="59" y="883"/>
                </a:lnTo>
                <a:lnTo>
                  <a:pt x="59" y="883"/>
                </a:lnTo>
                <a:close/>
                <a:moveTo>
                  <a:pt x="59" y="1003"/>
                </a:moveTo>
                <a:lnTo>
                  <a:pt x="99" y="1003"/>
                </a:lnTo>
                <a:lnTo>
                  <a:pt x="99" y="1082"/>
                </a:lnTo>
                <a:lnTo>
                  <a:pt x="59" y="1082"/>
                </a:lnTo>
                <a:lnTo>
                  <a:pt x="59" y="1003"/>
                </a:lnTo>
                <a:lnTo>
                  <a:pt x="59" y="1003"/>
                </a:lnTo>
                <a:close/>
                <a:moveTo>
                  <a:pt x="59" y="1122"/>
                </a:moveTo>
                <a:lnTo>
                  <a:pt x="99" y="1122"/>
                </a:lnTo>
                <a:lnTo>
                  <a:pt x="99" y="1200"/>
                </a:lnTo>
                <a:lnTo>
                  <a:pt x="59" y="1200"/>
                </a:lnTo>
                <a:lnTo>
                  <a:pt x="59" y="1122"/>
                </a:lnTo>
                <a:lnTo>
                  <a:pt x="59" y="1122"/>
                </a:lnTo>
                <a:close/>
                <a:moveTo>
                  <a:pt x="59" y="1240"/>
                </a:moveTo>
                <a:lnTo>
                  <a:pt x="99" y="1240"/>
                </a:lnTo>
                <a:lnTo>
                  <a:pt x="99" y="1319"/>
                </a:lnTo>
                <a:lnTo>
                  <a:pt x="59" y="1319"/>
                </a:lnTo>
                <a:lnTo>
                  <a:pt x="59" y="1240"/>
                </a:lnTo>
                <a:lnTo>
                  <a:pt x="59" y="1240"/>
                </a:lnTo>
                <a:close/>
                <a:moveTo>
                  <a:pt x="59" y="1359"/>
                </a:moveTo>
                <a:lnTo>
                  <a:pt x="99" y="1359"/>
                </a:lnTo>
                <a:lnTo>
                  <a:pt x="99" y="1439"/>
                </a:lnTo>
                <a:lnTo>
                  <a:pt x="59" y="1439"/>
                </a:lnTo>
                <a:lnTo>
                  <a:pt x="59" y="1359"/>
                </a:lnTo>
                <a:lnTo>
                  <a:pt x="59" y="1359"/>
                </a:lnTo>
                <a:close/>
                <a:moveTo>
                  <a:pt x="59" y="1478"/>
                </a:moveTo>
                <a:lnTo>
                  <a:pt x="99" y="1478"/>
                </a:lnTo>
                <a:lnTo>
                  <a:pt x="99" y="1558"/>
                </a:lnTo>
                <a:lnTo>
                  <a:pt x="59" y="1558"/>
                </a:lnTo>
                <a:lnTo>
                  <a:pt x="59" y="1478"/>
                </a:lnTo>
                <a:lnTo>
                  <a:pt x="59" y="1478"/>
                </a:lnTo>
                <a:close/>
              </a:path>
            </a:pathLst>
          </a:custGeom>
          <a:solidFill>
            <a:srgbClr val="FFFFFF">
              <a:lumMod val="50000"/>
            </a:srgbClr>
          </a:solidFill>
          <a:ln>
            <a:noFill/>
          </a:ln>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61" name="Freeform 7"/>
          <p:cNvSpPr>
            <a:spLocks noEditPoints="1"/>
          </p:cNvSpPr>
          <p:nvPr>
            <p:custDataLst>
              <p:tags r:id="rId47"/>
            </p:custDataLst>
          </p:nvPr>
        </p:nvSpPr>
        <p:spPr bwMode="auto">
          <a:xfrm>
            <a:off x="2495442" y="2849134"/>
            <a:ext cx="117113" cy="877254"/>
          </a:xfrm>
          <a:custGeom>
            <a:avLst/>
            <a:gdLst>
              <a:gd name="T0" fmla="*/ 159 w 159"/>
              <a:gd name="T1" fmla="*/ 40 h 1558"/>
              <a:gd name="T2" fmla="*/ 99 w 159"/>
              <a:gd name="T3" fmla="*/ 69 h 1558"/>
              <a:gd name="T4" fmla="*/ 59 w 159"/>
              <a:gd name="T5" fmla="*/ 130 h 1558"/>
              <a:gd name="T6" fmla="*/ 0 w 159"/>
              <a:gd name="T7" fmla="*/ 99 h 1558"/>
              <a:gd name="T8" fmla="*/ 79 w 159"/>
              <a:gd name="T9" fmla="*/ 0 h 1558"/>
              <a:gd name="T10" fmla="*/ 59 w 159"/>
              <a:gd name="T11" fmla="*/ 170 h 1558"/>
              <a:gd name="T12" fmla="*/ 99 w 159"/>
              <a:gd name="T13" fmla="*/ 250 h 1558"/>
              <a:gd name="T14" fmla="*/ 59 w 159"/>
              <a:gd name="T15" fmla="*/ 170 h 1558"/>
              <a:gd name="T16" fmla="*/ 59 w 159"/>
              <a:gd name="T17" fmla="*/ 288 h 1558"/>
              <a:gd name="T18" fmla="*/ 99 w 159"/>
              <a:gd name="T19" fmla="*/ 368 h 1558"/>
              <a:gd name="T20" fmla="*/ 59 w 159"/>
              <a:gd name="T21" fmla="*/ 288 h 1558"/>
              <a:gd name="T22" fmla="*/ 59 w 159"/>
              <a:gd name="T23" fmla="*/ 408 h 1558"/>
              <a:gd name="T24" fmla="*/ 99 w 159"/>
              <a:gd name="T25" fmla="*/ 487 h 1558"/>
              <a:gd name="T26" fmla="*/ 59 w 159"/>
              <a:gd name="T27" fmla="*/ 408 h 1558"/>
              <a:gd name="T28" fmla="*/ 59 w 159"/>
              <a:gd name="T29" fmla="*/ 527 h 1558"/>
              <a:gd name="T30" fmla="*/ 99 w 159"/>
              <a:gd name="T31" fmla="*/ 606 h 1558"/>
              <a:gd name="T32" fmla="*/ 59 w 159"/>
              <a:gd name="T33" fmla="*/ 527 h 1558"/>
              <a:gd name="T34" fmla="*/ 59 w 159"/>
              <a:gd name="T35" fmla="*/ 646 h 1558"/>
              <a:gd name="T36" fmla="*/ 99 w 159"/>
              <a:gd name="T37" fmla="*/ 724 h 1558"/>
              <a:gd name="T38" fmla="*/ 59 w 159"/>
              <a:gd name="T39" fmla="*/ 646 h 1558"/>
              <a:gd name="T40" fmla="*/ 59 w 159"/>
              <a:gd name="T41" fmla="*/ 764 h 1558"/>
              <a:gd name="T42" fmla="*/ 99 w 159"/>
              <a:gd name="T43" fmla="*/ 844 h 1558"/>
              <a:gd name="T44" fmla="*/ 59 w 159"/>
              <a:gd name="T45" fmla="*/ 764 h 1558"/>
              <a:gd name="T46" fmla="*/ 59 w 159"/>
              <a:gd name="T47" fmla="*/ 883 h 1558"/>
              <a:gd name="T48" fmla="*/ 99 w 159"/>
              <a:gd name="T49" fmla="*/ 963 h 1558"/>
              <a:gd name="T50" fmla="*/ 59 w 159"/>
              <a:gd name="T51" fmla="*/ 883 h 1558"/>
              <a:gd name="T52" fmla="*/ 59 w 159"/>
              <a:gd name="T53" fmla="*/ 1003 h 1558"/>
              <a:gd name="T54" fmla="*/ 99 w 159"/>
              <a:gd name="T55" fmla="*/ 1082 h 1558"/>
              <a:gd name="T56" fmla="*/ 59 w 159"/>
              <a:gd name="T57" fmla="*/ 1003 h 1558"/>
              <a:gd name="T58" fmla="*/ 59 w 159"/>
              <a:gd name="T59" fmla="*/ 1122 h 1558"/>
              <a:gd name="T60" fmla="*/ 99 w 159"/>
              <a:gd name="T61" fmla="*/ 1200 h 1558"/>
              <a:gd name="T62" fmla="*/ 59 w 159"/>
              <a:gd name="T63" fmla="*/ 1122 h 1558"/>
              <a:gd name="T64" fmla="*/ 59 w 159"/>
              <a:gd name="T65" fmla="*/ 1240 h 1558"/>
              <a:gd name="T66" fmla="*/ 99 w 159"/>
              <a:gd name="T67" fmla="*/ 1319 h 1558"/>
              <a:gd name="T68" fmla="*/ 59 w 159"/>
              <a:gd name="T69" fmla="*/ 1240 h 1558"/>
              <a:gd name="T70" fmla="*/ 59 w 159"/>
              <a:gd name="T71" fmla="*/ 1359 h 1558"/>
              <a:gd name="T72" fmla="*/ 99 w 159"/>
              <a:gd name="T73" fmla="*/ 1439 h 1558"/>
              <a:gd name="T74" fmla="*/ 59 w 159"/>
              <a:gd name="T75" fmla="*/ 1359 h 1558"/>
              <a:gd name="T76" fmla="*/ 59 w 159"/>
              <a:gd name="T77" fmla="*/ 1478 h 1558"/>
              <a:gd name="T78" fmla="*/ 99 w 159"/>
              <a:gd name="T79" fmla="*/ 1558 h 1558"/>
              <a:gd name="T80" fmla="*/ 59 w 159"/>
              <a:gd name="T81" fmla="*/ 1478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558">
                <a:moveTo>
                  <a:pt x="79" y="0"/>
                </a:moveTo>
                <a:lnTo>
                  <a:pt x="159" y="40"/>
                </a:lnTo>
                <a:lnTo>
                  <a:pt x="159" y="99"/>
                </a:lnTo>
                <a:lnTo>
                  <a:pt x="99" y="69"/>
                </a:lnTo>
                <a:lnTo>
                  <a:pt x="99" y="130"/>
                </a:lnTo>
                <a:lnTo>
                  <a:pt x="59" y="130"/>
                </a:lnTo>
                <a:lnTo>
                  <a:pt x="59" y="69"/>
                </a:lnTo>
                <a:lnTo>
                  <a:pt x="0" y="99"/>
                </a:lnTo>
                <a:lnTo>
                  <a:pt x="0" y="40"/>
                </a:lnTo>
                <a:lnTo>
                  <a:pt x="79" y="0"/>
                </a:lnTo>
                <a:lnTo>
                  <a:pt x="79" y="0"/>
                </a:lnTo>
                <a:close/>
                <a:moveTo>
                  <a:pt x="59" y="170"/>
                </a:moveTo>
                <a:lnTo>
                  <a:pt x="99" y="170"/>
                </a:lnTo>
                <a:lnTo>
                  <a:pt x="99" y="250"/>
                </a:lnTo>
                <a:lnTo>
                  <a:pt x="59" y="250"/>
                </a:lnTo>
                <a:lnTo>
                  <a:pt x="59" y="170"/>
                </a:lnTo>
                <a:lnTo>
                  <a:pt x="59" y="170"/>
                </a:lnTo>
                <a:close/>
                <a:moveTo>
                  <a:pt x="59" y="288"/>
                </a:moveTo>
                <a:lnTo>
                  <a:pt x="99" y="288"/>
                </a:lnTo>
                <a:lnTo>
                  <a:pt x="99" y="368"/>
                </a:lnTo>
                <a:lnTo>
                  <a:pt x="59" y="368"/>
                </a:lnTo>
                <a:lnTo>
                  <a:pt x="59" y="288"/>
                </a:lnTo>
                <a:lnTo>
                  <a:pt x="59" y="288"/>
                </a:lnTo>
                <a:close/>
                <a:moveTo>
                  <a:pt x="59" y="408"/>
                </a:moveTo>
                <a:lnTo>
                  <a:pt x="99" y="408"/>
                </a:lnTo>
                <a:lnTo>
                  <a:pt x="99" y="487"/>
                </a:lnTo>
                <a:lnTo>
                  <a:pt x="59" y="487"/>
                </a:lnTo>
                <a:lnTo>
                  <a:pt x="59" y="408"/>
                </a:lnTo>
                <a:lnTo>
                  <a:pt x="59" y="408"/>
                </a:lnTo>
                <a:close/>
                <a:moveTo>
                  <a:pt x="59" y="527"/>
                </a:moveTo>
                <a:lnTo>
                  <a:pt x="99" y="527"/>
                </a:lnTo>
                <a:lnTo>
                  <a:pt x="99" y="606"/>
                </a:lnTo>
                <a:lnTo>
                  <a:pt x="59" y="606"/>
                </a:lnTo>
                <a:lnTo>
                  <a:pt x="59" y="527"/>
                </a:lnTo>
                <a:lnTo>
                  <a:pt x="59" y="527"/>
                </a:lnTo>
                <a:close/>
                <a:moveTo>
                  <a:pt x="59" y="646"/>
                </a:moveTo>
                <a:lnTo>
                  <a:pt x="99" y="646"/>
                </a:lnTo>
                <a:lnTo>
                  <a:pt x="99" y="724"/>
                </a:lnTo>
                <a:lnTo>
                  <a:pt x="59" y="724"/>
                </a:lnTo>
                <a:lnTo>
                  <a:pt x="59" y="646"/>
                </a:lnTo>
                <a:lnTo>
                  <a:pt x="59" y="646"/>
                </a:lnTo>
                <a:close/>
                <a:moveTo>
                  <a:pt x="59" y="764"/>
                </a:moveTo>
                <a:lnTo>
                  <a:pt x="99" y="764"/>
                </a:lnTo>
                <a:lnTo>
                  <a:pt x="99" y="844"/>
                </a:lnTo>
                <a:lnTo>
                  <a:pt x="59" y="844"/>
                </a:lnTo>
                <a:lnTo>
                  <a:pt x="59" y="764"/>
                </a:lnTo>
                <a:lnTo>
                  <a:pt x="59" y="764"/>
                </a:lnTo>
                <a:close/>
                <a:moveTo>
                  <a:pt x="59" y="883"/>
                </a:moveTo>
                <a:lnTo>
                  <a:pt x="99" y="883"/>
                </a:lnTo>
                <a:lnTo>
                  <a:pt x="99" y="963"/>
                </a:lnTo>
                <a:lnTo>
                  <a:pt x="59" y="963"/>
                </a:lnTo>
                <a:lnTo>
                  <a:pt x="59" y="883"/>
                </a:lnTo>
                <a:lnTo>
                  <a:pt x="59" y="883"/>
                </a:lnTo>
                <a:close/>
                <a:moveTo>
                  <a:pt x="59" y="1003"/>
                </a:moveTo>
                <a:lnTo>
                  <a:pt x="99" y="1003"/>
                </a:lnTo>
                <a:lnTo>
                  <a:pt x="99" y="1082"/>
                </a:lnTo>
                <a:lnTo>
                  <a:pt x="59" y="1082"/>
                </a:lnTo>
                <a:lnTo>
                  <a:pt x="59" y="1003"/>
                </a:lnTo>
                <a:lnTo>
                  <a:pt x="59" y="1003"/>
                </a:lnTo>
                <a:close/>
                <a:moveTo>
                  <a:pt x="59" y="1122"/>
                </a:moveTo>
                <a:lnTo>
                  <a:pt x="99" y="1122"/>
                </a:lnTo>
                <a:lnTo>
                  <a:pt x="99" y="1200"/>
                </a:lnTo>
                <a:lnTo>
                  <a:pt x="59" y="1200"/>
                </a:lnTo>
                <a:lnTo>
                  <a:pt x="59" y="1122"/>
                </a:lnTo>
                <a:lnTo>
                  <a:pt x="59" y="1122"/>
                </a:lnTo>
                <a:close/>
                <a:moveTo>
                  <a:pt x="59" y="1240"/>
                </a:moveTo>
                <a:lnTo>
                  <a:pt x="99" y="1240"/>
                </a:lnTo>
                <a:lnTo>
                  <a:pt x="99" y="1319"/>
                </a:lnTo>
                <a:lnTo>
                  <a:pt x="59" y="1319"/>
                </a:lnTo>
                <a:lnTo>
                  <a:pt x="59" y="1240"/>
                </a:lnTo>
                <a:lnTo>
                  <a:pt x="59" y="1240"/>
                </a:lnTo>
                <a:close/>
                <a:moveTo>
                  <a:pt x="59" y="1359"/>
                </a:moveTo>
                <a:lnTo>
                  <a:pt x="99" y="1359"/>
                </a:lnTo>
                <a:lnTo>
                  <a:pt x="99" y="1439"/>
                </a:lnTo>
                <a:lnTo>
                  <a:pt x="59" y="1439"/>
                </a:lnTo>
                <a:lnTo>
                  <a:pt x="59" y="1359"/>
                </a:lnTo>
                <a:lnTo>
                  <a:pt x="59" y="1359"/>
                </a:lnTo>
                <a:close/>
                <a:moveTo>
                  <a:pt x="59" y="1478"/>
                </a:moveTo>
                <a:lnTo>
                  <a:pt x="99" y="1478"/>
                </a:lnTo>
                <a:lnTo>
                  <a:pt x="99" y="1558"/>
                </a:lnTo>
                <a:lnTo>
                  <a:pt x="59" y="1558"/>
                </a:lnTo>
                <a:lnTo>
                  <a:pt x="59" y="1478"/>
                </a:lnTo>
                <a:lnTo>
                  <a:pt x="59" y="1478"/>
                </a:lnTo>
                <a:close/>
              </a:path>
            </a:pathLst>
          </a:custGeom>
          <a:solidFill>
            <a:srgbClr val="FFFFFF">
              <a:lumMod val="50000"/>
            </a:srgbClr>
          </a:solidFill>
          <a:ln>
            <a:noFill/>
          </a:ln>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62" name="Freeform 8"/>
          <p:cNvSpPr/>
          <p:nvPr>
            <p:custDataLst>
              <p:tags r:id="rId48"/>
            </p:custDataLst>
          </p:nvPr>
        </p:nvSpPr>
        <p:spPr bwMode="auto">
          <a:xfrm>
            <a:off x="6386794" y="3820968"/>
            <a:ext cx="1039367" cy="509285"/>
          </a:xfrm>
          <a:custGeom>
            <a:avLst/>
            <a:gdLst>
              <a:gd name="T0" fmla="*/ 466 w 1917"/>
              <a:gd name="T1" fmla="*/ 446 h 1013"/>
              <a:gd name="T2" fmla="*/ 354 w 1917"/>
              <a:gd name="T3" fmla="*/ 0 h 1013"/>
              <a:gd name="T4" fmla="*/ 354 w 1917"/>
              <a:gd name="T5" fmla="*/ 0 h 1013"/>
              <a:gd name="T6" fmla="*/ 342 w 1917"/>
              <a:gd name="T7" fmla="*/ 36 h 1013"/>
              <a:gd name="T8" fmla="*/ 330 w 1917"/>
              <a:gd name="T9" fmla="*/ 69 h 1013"/>
              <a:gd name="T10" fmla="*/ 315 w 1917"/>
              <a:gd name="T11" fmla="*/ 103 h 1013"/>
              <a:gd name="T12" fmla="*/ 300 w 1917"/>
              <a:gd name="T13" fmla="*/ 136 h 1013"/>
              <a:gd name="T14" fmla="*/ 282 w 1917"/>
              <a:gd name="T15" fmla="*/ 168 h 1013"/>
              <a:gd name="T16" fmla="*/ 262 w 1917"/>
              <a:gd name="T17" fmla="*/ 199 h 1013"/>
              <a:gd name="T18" fmla="*/ 243 w 1917"/>
              <a:gd name="T19" fmla="*/ 229 h 1013"/>
              <a:gd name="T20" fmla="*/ 221 w 1917"/>
              <a:gd name="T21" fmla="*/ 258 h 1013"/>
              <a:gd name="T22" fmla="*/ 197 w 1917"/>
              <a:gd name="T23" fmla="*/ 286 h 1013"/>
              <a:gd name="T24" fmla="*/ 173 w 1917"/>
              <a:gd name="T25" fmla="*/ 313 h 1013"/>
              <a:gd name="T26" fmla="*/ 147 w 1917"/>
              <a:gd name="T27" fmla="*/ 340 h 1013"/>
              <a:gd name="T28" fmla="*/ 120 w 1917"/>
              <a:gd name="T29" fmla="*/ 364 h 1013"/>
              <a:gd name="T30" fmla="*/ 93 w 1917"/>
              <a:gd name="T31" fmla="*/ 387 h 1013"/>
              <a:gd name="T32" fmla="*/ 62 w 1917"/>
              <a:gd name="T33" fmla="*/ 409 h 1013"/>
              <a:gd name="T34" fmla="*/ 32 w 1917"/>
              <a:gd name="T35" fmla="*/ 429 h 1013"/>
              <a:gd name="T36" fmla="*/ 0 w 1917"/>
              <a:gd name="T37" fmla="*/ 449 h 1013"/>
              <a:gd name="T38" fmla="*/ 142 w 1917"/>
              <a:gd name="T39" fmla="*/ 1013 h 1013"/>
              <a:gd name="T40" fmla="*/ 142 w 1917"/>
              <a:gd name="T41" fmla="*/ 1013 h 1013"/>
              <a:gd name="T42" fmla="*/ 1917 w 1917"/>
              <a:gd name="T43" fmla="*/ 485 h 1013"/>
              <a:gd name="T44" fmla="*/ 1917 w 1917"/>
              <a:gd name="T45" fmla="*/ 485 h 1013"/>
              <a:gd name="T46" fmla="*/ 1900 w 1917"/>
              <a:gd name="T47" fmla="*/ 463 h 1013"/>
              <a:gd name="T48" fmla="*/ 1884 w 1917"/>
              <a:gd name="T49" fmla="*/ 439 h 1013"/>
              <a:gd name="T50" fmla="*/ 1869 w 1917"/>
              <a:gd name="T51" fmla="*/ 416 h 1013"/>
              <a:gd name="T52" fmla="*/ 1854 w 1917"/>
              <a:gd name="T53" fmla="*/ 392 h 1013"/>
              <a:gd name="T54" fmla="*/ 1841 w 1917"/>
              <a:gd name="T55" fmla="*/ 366 h 1013"/>
              <a:gd name="T56" fmla="*/ 1827 w 1917"/>
              <a:gd name="T57" fmla="*/ 341 h 1013"/>
              <a:gd name="T58" fmla="*/ 1815 w 1917"/>
              <a:gd name="T59" fmla="*/ 315 h 1013"/>
              <a:gd name="T60" fmla="*/ 1804 w 1917"/>
              <a:gd name="T61" fmla="*/ 290 h 1013"/>
              <a:gd name="T62" fmla="*/ 1793 w 1917"/>
              <a:gd name="T63" fmla="*/ 263 h 1013"/>
              <a:gd name="T64" fmla="*/ 1784 w 1917"/>
              <a:gd name="T65" fmla="*/ 235 h 1013"/>
              <a:gd name="T66" fmla="*/ 1775 w 1917"/>
              <a:gd name="T67" fmla="*/ 209 h 1013"/>
              <a:gd name="T68" fmla="*/ 1768 w 1917"/>
              <a:gd name="T69" fmla="*/ 181 h 1013"/>
              <a:gd name="T70" fmla="*/ 1761 w 1917"/>
              <a:gd name="T71" fmla="*/ 152 h 1013"/>
              <a:gd name="T72" fmla="*/ 1755 w 1917"/>
              <a:gd name="T73" fmla="*/ 124 h 1013"/>
              <a:gd name="T74" fmla="*/ 1750 w 1917"/>
              <a:gd name="T75" fmla="*/ 95 h 1013"/>
              <a:gd name="T76" fmla="*/ 1745 w 1917"/>
              <a:gd name="T77" fmla="*/ 66 h 1013"/>
              <a:gd name="T78" fmla="*/ 1745 w 1917"/>
              <a:gd name="T79" fmla="*/ 66 h 1013"/>
              <a:gd name="T80" fmla="*/ 466 w 1917"/>
              <a:gd name="T81" fmla="*/ 446 h 1013"/>
              <a:gd name="T82" fmla="*/ 466 w 1917"/>
              <a:gd name="T83" fmla="*/ 446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7" h="1013">
                <a:moveTo>
                  <a:pt x="466" y="446"/>
                </a:moveTo>
                <a:lnTo>
                  <a:pt x="354" y="0"/>
                </a:lnTo>
                <a:lnTo>
                  <a:pt x="354" y="0"/>
                </a:lnTo>
                <a:lnTo>
                  <a:pt x="342" y="36"/>
                </a:lnTo>
                <a:lnTo>
                  <a:pt x="330" y="69"/>
                </a:lnTo>
                <a:lnTo>
                  <a:pt x="315" y="103"/>
                </a:lnTo>
                <a:lnTo>
                  <a:pt x="300" y="136"/>
                </a:lnTo>
                <a:lnTo>
                  <a:pt x="282" y="168"/>
                </a:lnTo>
                <a:lnTo>
                  <a:pt x="262" y="199"/>
                </a:lnTo>
                <a:lnTo>
                  <a:pt x="243" y="229"/>
                </a:lnTo>
                <a:lnTo>
                  <a:pt x="221" y="258"/>
                </a:lnTo>
                <a:lnTo>
                  <a:pt x="197" y="286"/>
                </a:lnTo>
                <a:lnTo>
                  <a:pt x="173" y="313"/>
                </a:lnTo>
                <a:lnTo>
                  <a:pt x="147" y="340"/>
                </a:lnTo>
                <a:lnTo>
                  <a:pt x="120" y="364"/>
                </a:lnTo>
                <a:lnTo>
                  <a:pt x="93" y="387"/>
                </a:lnTo>
                <a:lnTo>
                  <a:pt x="62" y="409"/>
                </a:lnTo>
                <a:lnTo>
                  <a:pt x="32" y="429"/>
                </a:lnTo>
                <a:lnTo>
                  <a:pt x="0" y="449"/>
                </a:lnTo>
                <a:lnTo>
                  <a:pt x="142" y="1013"/>
                </a:lnTo>
                <a:lnTo>
                  <a:pt x="142" y="1013"/>
                </a:lnTo>
                <a:lnTo>
                  <a:pt x="1917" y="485"/>
                </a:lnTo>
                <a:lnTo>
                  <a:pt x="1917" y="485"/>
                </a:lnTo>
                <a:lnTo>
                  <a:pt x="1900" y="463"/>
                </a:lnTo>
                <a:lnTo>
                  <a:pt x="1884" y="439"/>
                </a:lnTo>
                <a:lnTo>
                  <a:pt x="1869" y="416"/>
                </a:lnTo>
                <a:lnTo>
                  <a:pt x="1854" y="392"/>
                </a:lnTo>
                <a:lnTo>
                  <a:pt x="1841" y="366"/>
                </a:lnTo>
                <a:lnTo>
                  <a:pt x="1827" y="341"/>
                </a:lnTo>
                <a:lnTo>
                  <a:pt x="1815" y="315"/>
                </a:lnTo>
                <a:lnTo>
                  <a:pt x="1804" y="290"/>
                </a:lnTo>
                <a:lnTo>
                  <a:pt x="1793" y="263"/>
                </a:lnTo>
                <a:lnTo>
                  <a:pt x="1784" y="235"/>
                </a:lnTo>
                <a:lnTo>
                  <a:pt x="1775" y="209"/>
                </a:lnTo>
                <a:lnTo>
                  <a:pt x="1768" y="181"/>
                </a:lnTo>
                <a:lnTo>
                  <a:pt x="1761" y="152"/>
                </a:lnTo>
                <a:lnTo>
                  <a:pt x="1755" y="124"/>
                </a:lnTo>
                <a:lnTo>
                  <a:pt x="1750" y="95"/>
                </a:lnTo>
                <a:lnTo>
                  <a:pt x="1745" y="66"/>
                </a:lnTo>
                <a:lnTo>
                  <a:pt x="1745" y="66"/>
                </a:lnTo>
                <a:lnTo>
                  <a:pt x="466" y="446"/>
                </a:lnTo>
                <a:lnTo>
                  <a:pt x="466" y="446"/>
                </a:lnTo>
                <a:close/>
              </a:path>
            </a:pathLst>
          </a:custGeom>
          <a:solidFill>
            <a:srgbClr val="404244"/>
          </a:solidFill>
          <a:ln>
            <a:noFill/>
          </a:ln>
          <a:extLst>
            <a:ext uri="{91240B29-F687-4F45-9708-019B960494DF}">
              <a14:hiddenLine xmlns:a14="http://schemas.microsoft.com/office/drawing/2010/main" w="9525">
                <a:solidFill>
                  <a:srgbClr val="000000"/>
                </a:solidFill>
                <a:round/>
              </a14:hiddenLine>
            </a:ext>
          </a:extLst>
        </p:spPr>
        <p:txBody>
          <a:bodyPr vert="horz" wrap="square" lIns="76792" tIns="38396" rIns="76792" bIns="38396" numCol="1" anchor="t" anchorCtr="0" compatLnSpc="1"/>
          <a:lstStyle/>
          <a:p>
            <a:pPr>
              <a:lnSpc>
                <a:spcPct val="120000"/>
              </a:lnSpc>
            </a:pPr>
            <a:endParaRPr lang="zh-CN" altLang="en-US" sz="1510">
              <a:latin typeface="Arial" panose="020B0604020202020204" pitchFamily="34" charset="0"/>
              <a:ea typeface="微软雅黑" panose="020B0503020204020204" charset="-122"/>
            </a:endParaRPr>
          </a:p>
        </p:txBody>
      </p:sp>
      <p:sp>
        <p:nvSpPr>
          <p:cNvPr id="163" name="稻壳儿小白白(http://dwz.cn/Wu2UP)"/>
          <p:cNvSpPr/>
          <p:nvPr>
            <p:custDataLst>
              <p:tags r:id="rId49"/>
            </p:custDataLst>
          </p:nvPr>
        </p:nvSpPr>
        <p:spPr bwMode="auto">
          <a:xfrm>
            <a:off x="4192405" y="4112444"/>
            <a:ext cx="313485" cy="286242"/>
          </a:xfrm>
          <a:custGeom>
            <a:avLst/>
            <a:gdLst>
              <a:gd name="T0" fmla="*/ 1885692782 w 84"/>
              <a:gd name="T1" fmla="*/ 943834339 h 76"/>
              <a:gd name="T2" fmla="*/ 2147483646 w 84"/>
              <a:gd name="T3" fmla="*/ 884849105 h 76"/>
              <a:gd name="T4" fmla="*/ 2147483646 w 84"/>
              <a:gd name="T5" fmla="*/ 294947891 h 76"/>
              <a:gd name="T6" fmla="*/ 2146786634 w 84"/>
              <a:gd name="T7" fmla="*/ 29495332 h 76"/>
              <a:gd name="T8" fmla="*/ 1566573885 w 84"/>
              <a:gd name="T9" fmla="*/ 147476661 h 76"/>
              <a:gd name="T10" fmla="*/ 1450534567 w 84"/>
              <a:gd name="T11" fmla="*/ 442424553 h 76"/>
              <a:gd name="T12" fmla="*/ 1595589101 w 84"/>
              <a:gd name="T13" fmla="*/ 619391115 h 76"/>
              <a:gd name="T14" fmla="*/ 319118897 w 84"/>
              <a:gd name="T15" fmla="*/ 1769692780 h 76"/>
              <a:gd name="T16" fmla="*/ 261093852 w 84"/>
              <a:gd name="T17" fmla="*/ 973329671 h 76"/>
              <a:gd name="T18" fmla="*/ 377138556 w 84"/>
              <a:gd name="T19" fmla="*/ 855353773 h 76"/>
              <a:gd name="T20" fmla="*/ 812296772 w 84"/>
              <a:gd name="T21" fmla="*/ 825858441 h 76"/>
              <a:gd name="T22" fmla="*/ 870321817 w 84"/>
              <a:gd name="T23" fmla="*/ 265452559 h 76"/>
              <a:gd name="T24" fmla="*/ 319118897 w 84"/>
              <a:gd name="T25" fmla="*/ 235957227 h 76"/>
              <a:gd name="T26" fmla="*/ 203074193 w 84"/>
              <a:gd name="T27" fmla="*/ 678381780 h 76"/>
              <a:gd name="T28" fmla="*/ 116044704 w 84"/>
              <a:gd name="T29" fmla="*/ 796363109 h 76"/>
              <a:gd name="T30" fmla="*/ 0 w 84"/>
              <a:gd name="T31" fmla="*/ 1032320336 h 76"/>
              <a:gd name="T32" fmla="*/ 87029489 w 84"/>
              <a:gd name="T33" fmla="*/ 1946664773 h 76"/>
              <a:gd name="T34" fmla="*/ 1218445158 w 84"/>
              <a:gd name="T35" fmla="*/ 2147483646 h 76"/>
              <a:gd name="T36" fmla="*/ 1479544396 w 84"/>
              <a:gd name="T37" fmla="*/ 2147483646 h 76"/>
              <a:gd name="T38" fmla="*/ 1653608760 w 84"/>
              <a:gd name="T39" fmla="*/ 2005655438 h 76"/>
              <a:gd name="T40" fmla="*/ 1682618589 w 84"/>
              <a:gd name="T41" fmla="*/ 2064640671 h 76"/>
              <a:gd name="T42" fmla="*/ 2001737486 w 84"/>
              <a:gd name="T43" fmla="*/ 2094136003 h 76"/>
              <a:gd name="T44" fmla="*/ 2147483646 w 84"/>
              <a:gd name="T45" fmla="*/ 1858178776 h 76"/>
              <a:gd name="T46" fmla="*/ 2147483646 w 84"/>
              <a:gd name="T47" fmla="*/ 1563230885 h 76"/>
              <a:gd name="T48" fmla="*/ 2001737486 w 84"/>
              <a:gd name="T49" fmla="*/ 1268282993 h 76"/>
              <a:gd name="T50" fmla="*/ 1682618589 w 84"/>
              <a:gd name="T51" fmla="*/ 1238787661 h 76"/>
              <a:gd name="T52" fmla="*/ 1450534567 w 84"/>
              <a:gd name="T53" fmla="*/ 1474744888 h 76"/>
              <a:gd name="T54" fmla="*/ 1421524737 w 84"/>
              <a:gd name="T55" fmla="*/ 1769692780 h 76"/>
              <a:gd name="T56" fmla="*/ 1479544396 w 84"/>
              <a:gd name="T57" fmla="*/ 1828683444 h 76"/>
              <a:gd name="T58" fmla="*/ 1305480033 w 84"/>
              <a:gd name="T59" fmla="*/ 1976160105 h 76"/>
              <a:gd name="T60" fmla="*/ 638232409 w 84"/>
              <a:gd name="T61" fmla="*/ 1828683444 h 76"/>
              <a:gd name="T62" fmla="*/ 1769648078 w 84"/>
              <a:gd name="T63" fmla="*/ 796363109 h 76"/>
              <a:gd name="T64" fmla="*/ 1885692782 w 84"/>
              <a:gd name="T65" fmla="*/ 943834339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76">
                <a:moveTo>
                  <a:pt x="65" y="32"/>
                </a:moveTo>
                <a:cubicBezTo>
                  <a:pt x="69" y="36"/>
                  <a:pt x="75" y="34"/>
                  <a:pt x="76" y="30"/>
                </a:cubicBezTo>
                <a:cubicBezTo>
                  <a:pt x="82" y="10"/>
                  <a:pt x="82" y="10"/>
                  <a:pt x="82" y="10"/>
                </a:cubicBezTo>
                <a:cubicBezTo>
                  <a:pt x="84" y="5"/>
                  <a:pt x="79" y="0"/>
                  <a:pt x="74" y="1"/>
                </a:cubicBezTo>
                <a:cubicBezTo>
                  <a:pt x="54" y="5"/>
                  <a:pt x="54" y="5"/>
                  <a:pt x="54" y="5"/>
                </a:cubicBezTo>
                <a:cubicBezTo>
                  <a:pt x="49" y="6"/>
                  <a:pt x="47" y="11"/>
                  <a:pt x="50" y="15"/>
                </a:cubicBezTo>
                <a:cubicBezTo>
                  <a:pt x="55" y="21"/>
                  <a:pt x="55" y="21"/>
                  <a:pt x="55" y="21"/>
                </a:cubicBezTo>
                <a:cubicBezTo>
                  <a:pt x="11" y="60"/>
                  <a:pt x="11" y="60"/>
                  <a:pt x="11" y="60"/>
                </a:cubicBezTo>
                <a:cubicBezTo>
                  <a:pt x="9" y="33"/>
                  <a:pt x="9" y="33"/>
                  <a:pt x="9" y="33"/>
                </a:cubicBezTo>
                <a:cubicBezTo>
                  <a:pt x="13" y="29"/>
                  <a:pt x="13" y="29"/>
                  <a:pt x="13" y="29"/>
                </a:cubicBezTo>
                <a:cubicBezTo>
                  <a:pt x="18" y="32"/>
                  <a:pt x="24" y="32"/>
                  <a:pt x="28" y="28"/>
                </a:cubicBezTo>
                <a:cubicBezTo>
                  <a:pt x="34" y="23"/>
                  <a:pt x="34" y="15"/>
                  <a:pt x="30" y="9"/>
                </a:cubicBezTo>
                <a:cubicBezTo>
                  <a:pt x="25" y="3"/>
                  <a:pt x="16" y="3"/>
                  <a:pt x="11" y="8"/>
                </a:cubicBezTo>
                <a:cubicBezTo>
                  <a:pt x="6" y="12"/>
                  <a:pt x="5" y="18"/>
                  <a:pt x="7" y="23"/>
                </a:cubicBezTo>
                <a:cubicBezTo>
                  <a:pt x="4" y="27"/>
                  <a:pt x="4" y="27"/>
                  <a:pt x="4" y="27"/>
                </a:cubicBezTo>
                <a:cubicBezTo>
                  <a:pt x="1" y="29"/>
                  <a:pt x="0" y="32"/>
                  <a:pt x="0" y="35"/>
                </a:cubicBezTo>
                <a:cubicBezTo>
                  <a:pt x="3" y="66"/>
                  <a:pt x="3" y="66"/>
                  <a:pt x="3" y="66"/>
                </a:cubicBezTo>
                <a:cubicBezTo>
                  <a:pt x="42" y="75"/>
                  <a:pt x="42" y="75"/>
                  <a:pt x="42" y="75"/>
                </a:cubicBezTo>
                <a:cubicBezTo>
                  <a:pt x="46" y="76"/>
                  <a:pt x="49" y="75"/>
                  <a:pt x="51" y="73"/>
                </a:cubicBezTo>
                <a:cubicBezTo>
                  <a:pt x="57" y="68"/>
                  <a:pt x="57" y="68"/>
                  <a:pt x="57" y="68"/>
                </a:cubicBezTo>
                <a:cubicBezTo>
                  <a:pt x="58" y="70"/>
                  <a:pt x="58" y="70"/>
                  <a:pt x="58" y="70"/>
                </a:cubicBezTo>
                <a:cubicBezTo>
                  <a:pt x="61" y="73"/>
                  <a:pt x="66" y="73"/>
                  <a:pt x="69" y="71"/>
                </a:cubicBezTo>
                <a:cubicBezTo>
                  <a:pt x="77" y="63"/>
                  <a:pt x="77" y="63"/>
                  <a:pt x="77" y="63"/>
                </a:cubicBezTo>
                <a:cubicBezTo>
                  <a:pt x="80" y="60"/>
                  <a:pt x="80" y="56"/>
                  <a:pt x="78" y="53"/>
                </a:cubicBezTo>
                <a:cubicBezTo>
                  <a:pt x="69" y="43"/>
                  <a:pt x="69" y="43"/>
                  <a:pt x="69" y="43"/>
                </a:cubicBezTo>
                <a:cubicBezTo>
                  <a:pt x="66" y="40"/>
                  <a:pt x="61" y="39"/>
                  <a:pt x="58" y="42"/>
                </a:cubicBezTo>
                <a:cubicBezTo>
                  <a:pt x="50" y="50"/>
                  <a:pt x="50" y="50"/>
                  <a:pt x="50" y="50"/>
                </a:cubicBezTo>
                <a:cubicBezTo>
                  <a:pt x="47" y="52"/>
                  <a:pt x="47" y="57"/>
                  <a:pt x="49" y="60"/>
                </a:cubicBezTo>
                <a:cubicBezTo>
                  <a:pt x="51" y="62"/>
                  <a:pt x="51" y="62"/>
                  <a:pt x="51" y="62"/>
                </a:cubicBezTo>
                <a:cubicBezTo>
                  <a:pt x="45" y="67"/>
                  <a:pt x="45" y="67"/>
                  <a:pt x="45" y="67"/>
                </a:cubicBezTo>
                <a:cubicBezTo>
                  <a:pt x="22" y="62"/>
                  <a:pt x="22" y="62"/>
                  <a:pt x="22" y="62"/>
                </a:cubicBezTo>
                <a:cubicBezTo>
                  <a:pt x="61" y="27"/>
                  <a:pt x="61" y="27"/>
                  <a:pt x="61" y="27"/>
                </a:cubicBezTo>
                <a:lnTo>
                  <a:pt x="65"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rgbClr val="000000"/>
                </a:solidFill>
                <a:latin typeface="Arial" panose="020B0604020202020204" pitchFamily="34" charset="0"/>
                <a:ea typeface="微软雅黑" panose="020B0503020204020204" charset="-122"/>
                <a:cs typeface="+mn-ea"/>
              </a:defRPr>
            </a:lvl1pPr>
            <a:lvl2pPr marL="457200" algn="l" rtl="0" eaLnBrk="0" fontAlgn="base" hangingPunct="0">
              <a:spcBef>
                <a:spcPct val="0"/>
              </a:spcBef>
              <a:spcAft>
                <a:spcPct val="0"/>
              </a:spcAft>
              <a:defRPr kern="1200">
                <a:solidFill>
                  <a:srgbClr val="000000"/>
                </a:solidFill>
                <a:latin typeface="Arial" panose="020B0604020202020204" pitchFamily="34" charset="0"/>
                <a:ea typeface="微软雅黑" panose="020B0503020204020204" charset="-122"/>
                <a:cs typeface="+mn-ea"/>
              </a:defRPr>
            </a:lvl2pPr>
            <a:lvl3pPr marL="914400" algn="l" rtl="0" eaLnBrk="0" fontAlgn="base" hangingPunct="0">
              <a:spcBef>
                <a:spcPct val="0"/>
              </a:spcBef>
              <a:spcAft>
                <a:spcPct val="0"/>
              </a:spcAft>
              <a:defRPr kern="1200">
                <a:solidFill>
                  <a:srgbClr val="000000"/>
                </a:solidFill>
                <a:latin typeface="Arial" panose="020B0604020202020204" pitchFamily="34" charset="0"/>
                <a:ea typeface="微软雅黑" panose="020B0503020204020204" charset="-122"/>
                <a:cs typeface="+mn-ea"/>
              </a:defRPr>
            </a:lvl3pPr>
            <a:lvl4pPr marL="1371600" algn="l" rtl="0" eaLnBrk="0" fontAlgn="base" hangingPunct="0">
              <a:spcBef>
                <a:spcPct val="0"/>
              </a:spcBef>
              <a:spcAft>
                <a:spcPct val="0"/>
              </a:spcAft>
              <a:defRPr kern="1200">
                <a:solidFill>
                  <a:srgbClr val="000000"/>
                </a:solidFill>
                <a:latin typeface="Arial" panose="020B0604020202020204" pitchFamily="34" charset="0"/>
                <a:ea typeface="微软雅黑" panose="020B0503020204020204" charset="-122"/>
                <a:cs typeface="+mn-ea"/>
              </a:defRPr>
            </a:lvl4pPr>
            <a:lvl5pPr marL="1828800" algn="l" rtl="0" eaLnBrk="0" fontAlgn="base" hangingPunct="0">
              <a:spcBef>
                <a:spcPct val="0"/>
              </a:spcBef>
              <a:spcAft>
                <a:spcPct val="0"/>
              </a:spcAft>
              <a:defRPr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kern="1200">
                <a:solidFill>
                  <a:srgbClr val="000000"/>
                </a:solidFill>
                <a:latin typeface="Arial" panose="020B0604020202020204" pitchFamily="34" charset="0"/>
                <a:ea typeface="微软雅黑" panose="020B0503020204020204" charset="-122"/>
                <a:cs typeface="+mn-ea"/>
              </a:defRPr>
            </a:lvl9pPr>
          </a:lstStyle>
          <a:p>
            <a:pPr>
              <a:lnSpc>
                <a:spcPct val="120000"/>
              </a:lnSpc>
            </a:pPr>
            <a:endParaRPr lang="zh-CN" altLang="en-US" sz="1680">
              <a:ea typeface="微软雅黑" panose="020B0503020204020204" charset="-122"/>
            </a:endParaRPr>
          </a:p>
        </p:txBody>
      </p:sp>
      <p:sp>
        <p:nvSpPr>
          <p:cNvPr id="164" name="稻壳儿小白白(http://dwz.cn/Wu2UP)"/>
          <p:cNvSpPr>
            <a:spLocks noEditPoints="1"/>
          </p:cNvSpPr>
          <p:nvPr>
            <p:custDataLst>
              <p:tags r:id="rId50"/>
            </p:custDataLst>
          </p:nvPr>
        </p:nvSpPr>
        <p:spPr bwMode="auto">
          <a:xfrm>
            <a:off x="5888321" y="3522405"/>
            <a:ext cx="330092" cy="329779"/>
          </a:xfrm>
          <a:custGeom>
            <a:avLst/>
            <a:gdLst>
              <a:gd name="T0" fmla="*/ 273216550 w 393"/>
              <a:gd name="T1" fmla="*/ 536008502 h 391"/>
              <a:gd name="T2" fmla="*/ 287691519 w 393"/>
              <a:gd name="T3" fmla="*/ 483316982 h 391"/>
              <a:gd name="T4" fmla="*/ 220744284 w 393"/>
              <a:gd name="T5" fmla="*/ 456061352 h 391"/>
              <a:gd name="T6" fmla="*/ 195412752 w 393"/>
              <a:gd name="T7" fmla="*/ 408820958 h 391"/>
              <a:gd name="T8" fmla="*/ 128465517 w 393"/>
              <a:gd name="T9" fmla="*/ 437892281 h 391"/>
              <a:gd name="T10" fmla="*/ 75994595 w 393"/>
              <a:gd name="T11" fmla="*/ 421538903 h 391"/>
              <a:gd name="T12" fmla="*/ 48853861 w 393"/>
              <a:gd name="T13" fmla="*/ 488768107 h 391"/>
              <a:gd name="T14" fmla="*/ 1809203 w 393"/>
              <a:gd name="T15" fmla="*/ 514205347 h 391"/>
              <a:gd name="T16" fmla="*/ 28949938 w 393"/>
              <a:gd name="T17" fmla="*/ 545093712 h 391"/>
              <a:gd name="T18" fmla="*/ 5427609 w 393"/>
              <a:gd name="T19" fmla="*/ 614138610 h 391"/>
              <a:gd name="T20" fmla="*/ 56090672 w 393"/>
              <a:gd name="T21" fmla="*/ 635943113 h 391"/>
              <a:gd name="T22" fmla="*/ 75994595 w 393"/>
              <a:gd name="T23" fmla="*/ 692268717 h 391"/>
              <a:gd name="T24" fmla="*/ 123037908 w 393"/>
              <a:gd name="T25" fmla="*/ 708622095 h 391"/>
              <a:gd name="T26" fmla="*/ 173700971 w 393"/>
              <a:gd name="T27" fmla="*/ 681367814 h 391"/>
              <a:gd name="T28" fmla="*/ 226173238 w 393"/>
              <a:gd name="T29" fmla="*/ 695902801 h 391"/>
              <a:gd name="T30" fmla="*/ 253313973 w 393"/>
              <a:gd name="T31" fmla="*/ 628674945 h 391"/>
              <a:gd name="T32" fmla="*/ 293119128 w 393"/>
              <a:gd name="T33" fmla="*/ 623223819 h 391"/>
              <a:gd name="T34" fmla="*/ 182746986 w 393"/>
              <a:gd name="T35" fmla="*/ 628674945 h 391"/>
              <a:gd name="T36" fmla="*/ 119419502 w 393"/>
              <a:gd name="T37" fmla="*/ 488768107 h 391"/>
              <a:gd name="T38" fmla="*/ 182746986 w 393"/>
              <a:gd name="T39" fmla="*/ 628674945 h 391"/>
              <a:gd name="T40" fmla="*/ 472249053 w 393"/>
              <a:gd name="T41" fmla="*/ 610505874 h 391"/>
              <a:gd name="T42" fmla="*/ 481295068 w 393"/>
              <a:gd name="T43" fmla="*/ 581433203 h 391"/>
              <a:gd name="T44" fmla="*/ 443297771 w 393"/>
              <a:gd name="T45" fmla="*/ 566898215 h 391"/>
              <a:gd name="T46" fmla="*/ 428822802 w 393"/>
              <a:gd name="T47" fmla="*/ 539642586 h 391"/>
              <a:gd name="T48" fmla="*/ 392636052 w 393"/>
              <a:gd name="T49" fmla="*/ 555995963 h 391"/>
              <a:gd name="T50" fmla="*/ 361875566 w 393"/>
              <a:gd name="T51" fmla="*/ 546910754 h 391"/>
              <a:gd name="T52" fmla="*/ 347400597 w 393"/>
              <a:gd name="T53" fmla="*/ 583250245 h 391"/>
              <a:gd name="T54" fmla="*/ 320259863 w 393"/>
              <a:gd name="T55" fmla="*/ 597786580 h 391"/>
              <a:gd name="T56" fmla="*/ 336545380 w 393"/>
              <a:gd name="T57" fmla="*/ 615955652 h 391"/>
              <a:gd name="T58" fmla="*/ 323879614 w 393"/>
              <a:gd name="T59" fmla="*/ 654112185 h 391"/>
              <a:gd name="T60" fmla="*/ 351020349 w 393"/>
              <a:gd name="T61" fmla="*/ 666831478 h 391"/>
              <a:gd name="T62" fmla="*/ 361875566 w 393"/>
              <a:gd name="T63" fmla="*/ 697719843 h 391"/>
              <a:gd name="T64" fmla="*/ 389016301 w 393"/>
              <a:gd name="T65" fmla="*/ 706805053 h 391"/>
              <a:gd name="T66" fmla="*/ 416157036 w 393"/>
              <a:gd name="T67" fmla="*/ 690453023 h 391"/>
              <a:gd name="T68" fmla="*/ 446917522 w 393"/>
              <a:gd name="T69" fmla="*/ 699536885 h 391"/>
              <a:gd name="T70" fmla="*/ 461392490 w 393"/>
              <a:gd name="T71" fmla="*/ 661380352 h 391"/>
              <a:gd name="T72" fmla="*/ 483104271 w 393"/>
              <a:gd name="T73" fmla="*/ 659563310 h 391"/>
              <a:gd name="T74" fmla="*/ 421585990 w 393"/>
              <a:gd name="T75" fmla="*/ 661380352 h 391"/>
              <a:gd name="T76" fmla="*/ 387207098 w 393"/>
              <a:gd name="T77" fmla="*/ 583250245 h 391"/>
              <a:gd name="T78" fmla="*/ 421585990 w 393"/>
              <a:gd name="T79" fmla="*/ 661380352 h 391"/>
              <a:gd name="T80" fmla="*/ 654996039 w 393"/>
              <a:gd name="T81" fmla="*/ 221671029 h 391"/>
              <a:gd name="T82" fmla="*/ 682136774 w 393"/>
              <a:gd name="T83" fmla="*/ 132640018 h 391"/>
              <a:gd name="T84" fmla="*/ 568146226 w 393"/>
              <a:gd name="T85" fmla="*/ 87215317 h 391"/>
              <a:gd name="T86" fmla="*/ 524719975 w 393"/>
              <a:gd name="T87" fmla="*/ 5451126 h 391"/>
              <a:gd name="T88" fmla="*/ 414347833 w 393"/>
              <a:gd name="T89" fmla="*/ 54509910 h 391"/>
              <a:gd name="T90" fmla="*/ 325688817 w 393"/>
              <a:gd name="T91" fmla="*/ 27254281 h 391"/>
              <a:gd name="T92" fmla="*/ 280454707 w 393"/>
              <a:gd name="T93" fmla="*/ 141723880 h 391"/>
              <a:gd name="T94" fmla="*/ 199032503 w 393"/>
              <a:gd name="T95" fmla="*/ 185331538 h 391"/>
              <a:gd name="T96" fmla="*/ 246075816 w 393"/>
              <a:gd name="T97" fmla="*/ 236207365 h 391"/>
              <a:gd name="T98" fmla="*/ 206269315 w 393"/>
              <a:gd name="T99" fmla="*/ 352494005 h 391"/>
              <a:gd name="T100" fmla="*/ 291309925 w 393"/>
              <a:gd name="T101" fmla="*/ 388833496 h 391"/>
              <a:gd name="T102" fmla="*/ 325688817 w 393"/>
              <a:gd name="T103" fmla="*/ 483316982 h 391"/>
              <a:gd name="T104" fmla="*/ 403492615 w 393"/>
              <a:gd name="T105" fmla="*/ 510571263 h 391"/>
              <a:gd name="T106" fmla="*/ 490342428 w 393"/>
              <a:gd name="T107" fmla="*/ 463329520 h 391"/>
              <a:gd name="T108" fmla="*/ 577192241 w 393"/>
              <a:gd name="T109" fmla="*/ 490585149 h 391"/>
              <a:gd name="T110" fmla="*/ 622427696 w 393"/>
              <a:gd name="T111" fmla="*/ 376114203 h 391"/>
              <a:gd name="T112" fmla="*/ 691184134 w 393"/>
              <a:gd name="T113" fmla="*/ 367030341 h 391"/>
              <a:gd name="T114" fmla="*/ 504817397 w 393"/>
              <a:gd name="T115" fmla="*/ 376114203 h 391"/>
              <a:gd name="T116" fmla="*/ 398063661 w 393"/>
              <a:gd name="T117" fmla="*/ 141723880 h 391"/>
              <a:gd name="T118" fmla="*/ 504817397 w 393"/>
              <a:gd name="T119" fmla="*/ 376114203 h 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3" h="391">
                <a:moveTo>
                  <a:pt x="160" y="318"/>
                </a:moveTo>
                <a:cubicBezTo>
                  <a:pt x="151" y="315"/>
                  <a:pt x="151" y="315"/>
                  <a:pt x="151" y="315"/>
                </a:cubicBezTo>
                <a:cubicBezTo>
                  <a:pt x="152" y="308"/>
                  <a:pt x="152" y="302"/>
                  <a:pt x="151" y="295"/>
                </a:cubicBezTo>
                <a:cubicBezTo>
                  <a:pt x="159" y="291"/>
                  <a:pt x="159" y="291"/>
                  <a:pt x="159" y="291"/>
                </a:cubicBezTo>
                <a:cubicBezTo>
                  <a:pt x="165" y="289"/>
                  <a:pt x="167" y="282"/>
                  <a:pt x="164" y="277"/>
                </a:cubicBezTo>
                <a:cubicBezTo>
                  <a:pt x="159" y="266"/>
                  <a:pt x="159" y="266"/>
                  <a:pt x="159" y="266"/>
                </a:cubicBezTo>
                <a:cubicBezTo>
                  <a:pt x="157" y="261"/>
                  <a:pt x="151" y="258"/>
                  <a:pt x="145" y="261"/>
                </a:cubicBezTo>
                <a:cubicBezTo>
                  <a:pt x="137" y="265"/>
                  <a:pt x="137" y="265"/>
                  <a:pt x="137" y="265"/>
                </a:cubicBezTo>
                <a:cubicBezTo>
                  <a:pt x="132" y="260"/>
                  <a:pt x="128" y="255"/>
                  <a:pt x="122" y="251"/>
                </a:cubicBezTo>
                <a:cubicBezTo>
                  <a:pt x="125" y="242"/>
                  <a:pt x="125" y="242"/>
                  <a:pt x="125" y="242"/>
                </a:cubicBezTo>
                <a:cubicBezTo>
                  <a:pt x="127" y="237"/>
                  <a:pt x="125" y="231"/>
                  <a:pt x="119" y="229"/>
                </a:cubicBezTo>
                <a:cubicBezTo>
                  <a:pt x="108" y="225"/>
                  <a:pt x="108" y="225"/>
                  <a:pt x="108" y="225"/>
                </a:cubicBezTo>
                <a:cubicBezTo>
                  <a:pt x="103" y="223"/>
                  <a:pt x="96" y="226"/>
                  <a:pt x="94" y="231"/>
                </a:cubicBezTo>
                <a:cubicBezTo>
                  <a:pt x="91" y="240"/>
                  <a:pt x="91" y="240"/>
                  <a:pt x="91" y="240"/>
                </a:cubicBezTo>
                <a:cubicBezTo>
                  <a:pt x="84" y="239"/>
                  <a:pt x="78" y="239"/>
                  <a:pt x="71" y="241"/>
                </a:cubicBezTo>
                <a:cubicBezTo>
                  <a:pt x="67" y="232"/>
                  <a:pt x="67" y="232"/>
                  <a:pt x="67" y="232"/>
                </a:cubicBezTo>
                <a:cubicBezTo>
                  <a:pt x="65" y="227"/>
                  <a:pt x="58" y="224"/>
                  <a:pt x="53" y="227"/>
                </a:cubicBezTo>
                <a:cubicBezTo>
                  <a:pt x="42" y="232"/>
                  <a:pt x="42" y="232"/>
                  <a:pt x="42" y="232"/>
                </a:cubicBezTo>
                <a:cubicBezTo>
                  <a:pt x="37" y="234"/>
                  <a:pt x="34" y="241"/>
                  <a:pt x="37" y="246"/>
                </a:cubicBezTo>
                <a:cubicBezTo>
                  <a:pt x="41" y="254"/>
                  <a:pt x="41" y="254"/>
                  <a:pt x="41" y="254"/>
                </a:cubicBezTo>
                <a:cubicBezTo>
                  <a:pt x="36" y="259"/>
                  <a:pt x="31" y="264"/>
                  <a:pt x="27" y="269"/>
                </a:cubicBezTo>
                <a:cubicBezTo>
                  <a:pt x="19" y="266"/>
                  <a:pt x="19" y="266"/>
                  <a:pt x="19" y="266"/>
                </a:cubicBezTo>
                <a:cubicBezTo>
                  <a:pt x="13" y="264"/>
                  <a:pt x="7" y="267"/>
                  <a:pt x="5" y="272"/>
                </a:cubicBezTo>
                <a:cubicBezTo>
                  <a:pt x="1" y="283"/>
                  <a:pt x="1" y="283"/>
                  <a:pt x="1" y="283"/>
                </a:cubicBezTo>
                <a:cubicBezTo>
                  <a:pt x="0" y="286"/>
                  <a:pt x="0" y="289"/>
                  <a:pt x="1" y="291"/>
                </a:cubicBezTo>
                <a:cubicBezTo>
                  <a:pt x="2" y="294"/>
                  <a:pt x="4" y="296"/>
                  <a:pt x="7" y="297"/>
                </a:cubicBezTo>
                <a:cubicBezTo>
                  <a:pt x="16" y="300"/>
                  <a:pt x="16" y="300"/>
                  <a:pt x="16" y="300"/>
                </a:cubicBezTo>
                <a:cubicBezTo>
                  <a:pt x="15" y="307"/>
                  <a:pt x="15" y="313"/>
                  <a:pt x="17" y="320"/>
                </a:cubicBezTo>
                <a:cubicBezTo>
                  <a:pt x="8" y="324"/>
                  <a:pt x="8" y="324"/>
                  <a:pt x="8" y="324"/>
                </a:cubicBezTo>
                <a:cubicBezTo>
                  <a:pt x="3" y="326"/>
                  <a:pt x="0" y="333"/>
                  <a:pt x="3" y="338"/>
                </a:cubicBezTo>
                <a:cubicBezTo>
                  <a:pt x="8" y="349"/>
                  <a:pt x="8" y="349"/>
                  <a:pt x="8" y="349"/>
                </a:cubicBezTo>
                <a:cubicBezTo>
                  <a:pt x="10" y="354"/>
                  <a:pt x="17" y="357"/>
                  <a:pt x="22" y="354"/>
                </a:cubicBezTo>
                <a:cubicBezTo>
                  <a:pt x="31" y="350"/>
                  <a:pt x="31" y="350"/>
                  <a:pt x="31" y="350"/>
                </a:cubicBezTo>
                <a:cubicBezTo>
                  <a:pt x="35" y="356"/>
                  <a:pt x="40" y="360"/>
                  <a:pt x="45" y="364"/>
                </a:cubicBezTo>
                <a:cubicBezTo>
                  <a:pt x="42" y="373"/>
                  <a:pt x="42" y="373"/>
                  <a:pt x="42" y="373"/>
                </a:cubicBezTo>
                <a:cubicBezTo>
                  <a:pt x="41" y="375"/>
                  <a:pt x="41" y="378"/>
                  <a:pt x="42" y="381"/>
                </a:cubicBezTo>
                <a:cubicBezTo>
                  <a:pt x="43" y="383"/>
                  <a:pt x="45" y="385"/>
                  <a:pt x="48" y="386"/>
                </a:cubicBezTo>
                <a:cubicBezTo>
                  <a:pt x="59" y="390"/>
                  <a:pt x="59" y="390"/>
                  <a:pt x="59" y="390"/>
                </a:cubicBezTo>
                <a:cubicBezTo>
                  <a:pt x="62" y="391"/>
                  <a:pt x="65" y="391"/>
                  <a:pt x="68" y="390"/>
                </a:cubicBezTo>
                <a:cubicBezTo>
                  <a:pt x="70" y="389"/>
                  <a:pt x="72" y="387"/>
                  <a:pt x="73" y="384"/>
                </a:cubicBezTo>
                <a:cubicBezTo>
                  <a:pt x="76" y="375"/>
                  <a:pt x="76" y="375"/>
                  <a:pt x="76" y="375"/>
                </a:cubicBezTo>
                <a:cubicBezTo>
                  <a:pt x="83" y="376"/>
                  <a:pt x="90" y="376"/>
                  <a:pt x="96" y="375"/>
                </a:cubicBezTo>
                <a:cubicBezTo>
                  <a:pt x="100" y="383"/>
                  <a:pt x="100" y="383"/>
                  <a:pt x="100" y="383"/>
                </a:cubicBezTo>
                <a:cubicBezTo>
                  <a:pt x="103" y="388"/>
                  <a:pt x="109" y="391"/>
                  <a:pt x="114" y="388"/>
                </a:cubicBezTo>
                <a:cubicBezTo>
                  <a:pt x="125" y="383"/>
                  <a:pt x="125" y="383"/>
                  <a:pt x="125" y="383"/>
                </a:cubicBezTo>
                <a:cubicBezTo>
                  <a:pt x="131" y="381"/>
                  <a:pt x="133" y="374"/>
                  <a:pt x="130" y="369"/>
                </a:cubicBezTo>
                <a:cubicBezTo>
                  <a:pt x="126" y="361"/>
                  <a:pt x="126" y="361"/>
                  <a:pt x="126" y="361"/>
                </a:cubicBezTo>
                <a:cubicBezTo>
                  <a:pt x="132" y="356"/>
                  <a:pt x="136" y="351"/>
                  <a:pt x="140" y="346"/>
                </a:cubicBezTo>
                <a:cubicBezTo>
                  <a:pt x="149" y="349"/>
                  <a:pt x="149" y="349"/>
                  <a:pt x="149" y="349"/>
                </a:cubicBezTo>
                <a:cubicBezTo>
                  <a:pt x="151" y="350"/>
                  <a:pt x="154" y="350"/>
                  <a:pt x="157" y="349"/>
                </a:cubicBezTo>
                <a:cubicBezTo>
                  <a:pt x="159" y="348"/>
                  <a:pt x="161" y="346"/>
                  <a:pt x="162" y="343"/>
                </a:cubicBezTo>
                <a:cubicBezTo>
                  <a:pt x="167" y="332"/>
                  <a:pt x="167" y="332"/>
                  <a:pt x="167" y="332"/>
                </a:cubicBezTo>
                <a:cubicBezTo>
                  <a:pt x="169" y="326"/>
                  <a:pt x="166" y="320"/>
                  <a:pt x="160" y="318"/>
                </a:cubicBezTo>
                <a:close/>
                <a:moveTo>
                  <a:pt x="101" y="346"/>
                </a:moveTo>
                <a:cubicBezTo>
                  <a:pt x="96" y="349"/>
                  <a:pt x="90" y="350"/>
                  <a:pt x="84" y="350"/>
                </a:cubicBezTo>
                <a:cubicBezTo>
                  <a:pt x="67" y="350"/>
                  <a:pt x="52" y="340"/>
                  <a:pt x="45" y="325"/>
                </a:cubicBezTo>
                <a:cubicBezTo>
                  <a:pt x="35" y="304"/>
                  <a:pt x="45" y="279"/>
                  <a:pt x="66" y="269"/>
                </a:cubicBezTo>
                <a:cubicBezTo>
                  <a:pt x="72" y="266"/>
                  <a:pt x="77" y="265"/>
                  <a:pt x="84" y="265"/>
                </a:cubicBezTo>
                <a:cubicBezTo>
                  <a:pt x="100" y="265"/>
                  <a:pt x="115" y="275"/>
                  <a:pt x="122" y="290"/>
                </a:cubicBezTo>
                <a:cubicBezTo>
                  <a:pt x="132" y="311"/>
                  <a:pt x="123" y="336"/>
                  <a:pt x="101" y="346"/>
                </a:cubicBezTo>
                <a:close/>
                <a:moveTo>
                  <a:pt x="266" y="349"/>
                </a:moveTo>
                <a:cubicBezTo>
                  <a:pt x="261" y="347"/>
                  <a:pt x="261" y="347"/>
                  <a:pt x="261" y="347"/>
                </a:cubicBezTo>
                <a:cubicBezTo>
                  <a:pt x="262" y="343"/>
                  <a:pt x="261" y="340"/>
                  <a:pt x="261" y="336"/>
                </a:cubicBezTo>
                <a:cubicBezTo>
                  <a:pt x="266" y="334"/>
                  <a:pt x="266" y="334"/>
                  <a:pt x="266" y="334"/>
                </a:cubicBezTo>
                <a:cubicBezTo>
                  <a:pt x="269" y="332"/>
                  <a:pt x="270" y="329"/>
                  <a:pt x="269" y="326"/>
                </a:cubicBezTo>
                <a:cubicBezTo>
                  <a:pt x="266" y="320"/>
                  <a:pt x="266" y="320"/>
                  <a:pt x="266" y="320"/>
                </a:cubicBezTo>
                <a:cubicBezTo>
                  <a:pt x="264" y="317"/>
                  <a:pt x="261" y="315"/>
                  <a:pt x="258" y="317"/>
                </a:cubicBezTo>
                <a:cubicBezTo>
                  <a:pt x="253" y="319"/>
                  <a:pt x="253" y="319"/>
                  <a:pt x="253" y="319"/>
                </a:cubicBezTo>
                <a:cubicBezTo>
                  <a:pt x="251" y="316"/>
                  <a:pt x="248" y="314"/>
                  <a:pt x="245" y="312"/>
                </a:cubicBezTo>
                <a:cubicBezTo>
                  <a:pt x="247" y="307"/>
                  <a:pt x="247" y="307"/>
                  <a:pt x="247" y="307"/>
                </a:cubicBezTo>
                <a:cubicBezTo>
                  <a:pt x="248" y="304"/>
                  <a:pt x="246" y="300"/>
                  <a:pt x="243" y="299"/>
                </a:cubicBezTo>
                <a:cubicBezTo>
                  <a:pt x="237" y="297"/>
                  <a:pt x="237" y="297"/>
                  <a:pt x="237" y="297"/>
                </a:cubicBezTo>
                <a:cubicBezTo>
                  <a:pt x="234" y="296"/>
                  <a:pt x="230" y="297"/>
                  <a:pt x="229" y="300"/>
                </a:cubicBezTo>
                <a:cubicBezTo>
                  <a:pt x="228" y="305"/>
                  <a:pt x="228" y="305"/>
                  <a:pt x="228" y="305"/>
                </a:cubicBezTo>
                <a:cubicBezTo>
                  <a:pt x="224" y="305"/>
                  <a:pt x="220" y="305"/>
                  <a:pt x="217" y="306"/>
                </a:cubicBezTo>
                <a:cubicBezTo>
                  <a:pt x="214" y="301"/>
                  <a:pt x="214" y="301"/>
                  <a:pt x="214" y="301"/>
                </a:cubicBezTo>
                <a:cubicBezTo>
                  <a:pt x="213" y="298"/>
                  <a:pt x="209" y="296"/>
                  <a:pt x="206" y="298"/>
                </a:cubicBezTo>
                <a:cubicBezTo>
                  <a:pt x="200" y="301"/>
                  <a:pt x="200" y="301"/>
                  <a:pt x="200" y="301"/>
                </a:cubicBezTo>
                <a:cubicBezTo>
                  <a:pt x="197" y="302"/>
                  <a:pt x="196" y="306"/>
                  <a:pt x="197" y="309"/>
                </a:cubicBezTo>
                <a:cubicBezTo>
                  <a:pt x="200" y="313"/>
                  <a:pt x="200" y="313"/>
                  <a:pt x="200" y="313"/>
                </a:cubicBezTo>
                <a:cubicBezTo>
                  <a:pt x="197" y="316"/>
                  <a:pt x="194" y="318"/>
                  <a:pt x="192" y="321"/>
                </a:cubicBezTo>
                <a:cubicBezTo>
                  <a:pt x="187" y="320"/>
                  <a:pt x="187" y="320"/>
                  <a:pt x="187" y="320"/>
                </a:cubicBezTo>
                <a:cubicBezTo>
                  <a:pt x="184" y="318"/>
                  <a:pt x="181" y="320"/>
                  <a:pt x="180" y="323"/>
                </a:cubicBezTo>
                <a:cubicBezTo>
                  <a:pt x="177" y="329"/>
                  <a:pt x="177" y="329"/>
                  <a:pt x="177" y="329"/>
                </a:cubicBezTo>
                <a:cubicBezTo>
                  <a:pt x="177" y="331"/>
                  <a:pt x="177" y="332"/>
                  <a:pt x="177" y="334"/>
                </a:cubicBezTo>
                <a:cubicBezTo>
                  <a:pt x="178" y="335"/>
                  <a:pt x="179" y="336"/>
                  <a:pt x="181" y="337"/>
                </a:cubicBezTo>
                <a:cubicBezTo>
                  <a:pt x="186" y="339"/>
                  <a:pt x="186" y="339"/>
                  <a:pt x="186" y="339"/>
                </a:cubicBezTo>
                <a:cubicBezTo>
                  <a:pt x="185" y="342"/>
                  <a:pt x="186" y="346"/>
                  <a:pt x="186" y="350"/>
                </a:cubicBezTo>
                <a:cubicBezTo>
                  <a:pt x="181" y="352"/>
                  <a:pt x="181" y="352"/>
                  <a:pt x="181" y="352"/>
                </a:cubicBezTo>
                <a:cubicBezTo>
                  <a:pt x="178" y="353"/>
                  <a:pt x="177" y="357"/>
                  <a:pt x="179" y="360"/>
                </a:cubicBezTo>
                <a:cubicBezTo>
                  <a:pt x="181" y="366"/>
                  <a:pt x="181" y="366"/>
                  <a:pt x="181" y="366"/>
                </a:cubicBezTo>
                <a:cubicBezTo>
                  <a:pt x="183" y="369"/>
                  <a:pt x="186" y="370"/>
                  <a:pt x="189" y="369"/>
                </a:cubicBezTo>
                <a:cubicBezTo>
                  <a:pt x="194" y="367"/>
                  <a:pt x="194" y="367"/>
                  <a:pt x="194" y="367"/>
                </a:cubicBezTo>
                <a:cubicBezTo>
                  <a:pt x="196" y="370"/>
                  <a:pt x="199" y="372"/>
                  <a:pt x="202" y="374"/>
                </a:cubicBezTo>
                <a:cubicBezTo>
                  <a:pt x="200" y="379"/>
                  <a:pt x="200" y="379"/>
                  <a:pt x="200" y="379"/>
                </a:cubicBezTo>
                <a:cubicBezTo>
                  <a:pt x="200" y="381"/>
                  <a:pt x="200" y="382"/>
                  <a:pt x="200" y="384"/>
                </a:cubicBezTo>
                <a:cubicBezTo>
                  <a:pt x="201" y="385"/>
                  <a:pt x="202" y="386"/>
                  <a:pt x="204" y="387"/>
                </a:cubicBezTo>
                <a:cubicBezTo>
                  <a:pt x="210" y="389"/>
                  <a:pt x="210" y="389"/>
                  <a:pt x="210" y="389"/>
                </a:cubicBezTo>
                <a:cubicBezTo>
                  <a:pt x="212" y="390"/>
                  <a:pt x="213" y="390"/>
                  <a:pt x="215" y="389"/>
                </a:cubicBezTo>
                <a:cubicBezTo>
                  <a:pt x="216" y="388"/>
                  <a:pt x="217" y="387"/>
                  <a:pt x="218" y="386"/>
                </a:cubicBezTo>
                <a:cubicBezTo>
                  <a:pt x="219" y="381"/>
                  <a:pt x="219" y="381"/>
                  <a:pt x="219" y="381"/>
                </a:cubicBezTo>
                <a:cubicBezTo>
                  <a:pt x="223" y="381"/>
                  <a:pt x="227" y="381"/>
                  <a:pt x="230" y="380"/>
                </a:cubicBezTo>
                <a:cubicBezTo>
                  <a:pt x="233" y="385"/>
                  <a:pt x="233" y="385"/>
                  <a:pt x="233" y="385"/>
                </a:cubicBezTo>
                <a:cubicBezTo>
                  <a:pt x="234" y="388"/>
                  <a:pt x="238" y="389"/>
                  <a:pt x="241" y="388"/>
                </a:cubicBezTo>
                <a:cubicBezTo>
                  <a:pt x="247" y="385"/>
                  <a:pt x="247" y="385"/>
                  <a:pt x="247" y="385"/>
                </a:cubicBezTo>
                <a:cubicBezTo>
                  <a:pt x="250" y="384"/>
                  <a:pt x="251" y="380"/>
                  <a:pt x="250" y="377"/>
                </a:cubicBezTo>
                <a:cubicBezTo>
                  <a:pt x="247" y="372"/>
                  <a:pt x="247" y="372"/>
                  <a:pt x="247" y="372"/>
                </a:cubicBezTo>
                <a:cubicBezTo>
                  <a:pt x="250" y="370"/>
                  <a:pt x="253" y="367"/>
                  <a:pt x="255" y="364"/>
                </a:cubicBezTo>
                <a:cubicBezTo>
                  <a:pt x="260" y="366"/>
                  <a:pt x="260" y="366"/>
                  <a:pt x="260" y="366"/>
                </a:cubicBezTo>
                <a:cubicBezTo>
                  <a:pt x="261" y="367"/>
                  <a:pt x="263" y="367"/>
                  <a:pt x="264" y="366"/>
                </a:cubicBezTo>
                <a:cubicBezTo>
                  <a:pt x="266" y="365"/>
                  <a:pt x="267" y="364"/>
                  <a:pt x="267" y="363"/>
                </a:cubicBezTo>
                <a:cubicBezTo>
                  <a:pt x="270" y="356"/>
                  <a:pt x="270" y="356"/>
                  <a:pt x="270" y="356"/>
                </a:cubicBezTo>
                <a:cubicBezTo>
                  <a:pt x="271" y="353"/>
                  <a:pt x="269" y="350"/>
                  <a:pt x="266" y="349"/>
                </a:cubicBezTo>
                <a:close/>
                <a:moveTo>
                  <a:pt x="233" y="364"/>
                </a:moveTo>
                <a:cubicBezTo>
                  <a:pt x="230" y="366"/>
                  <a:pt x="227" y="366"/>
                  <a:pt x="224" y="366"/>
                </a:cubicBezTo>
                <a:cubicBezTo>
                  <a:pt x="214" y="366"/>
                  <a:pt x="206" y="361"/>
                  <a:pt x="202" y="353"/>
                </a:cubicBezTo>
                <a:cubicBezTo>
                  <a:pt x="197" y="341"/>
                  <a:pt x="202" y="327"/>
                  <a:pt x="214" y="321"/>
                </a:cubicBezTo>
                <a:cubicBezTo>
                  <a:pt x="217" y="320"/>
                  <a:pt x="220" y="319"/>
                  <a:pt x="223" y="319"/>
                </a:cubicBezTo>
                <a:cubicBezTo>
                  <a:pt x="233" y="319"/>
                  <a:pt x="241" y="325"/>
                  <a:pt x="245" y="333"/>
                </a:cubicBezTo>
                <a:cubicBezTo>
                  <a:pt x="250" y="345"/>
                  <a:pt x="245" y="359"/>
                  <a:pt x="233" y="364"/>
                </a:cubicBezTo>
                <a:close/>
                <a:moveTo>
                  <a:pt x="378" y="160"/>
                </a:moveTo>
                <a:cubicBezTo>
                  <a:pt x="364" y="155"/>
                  <a:pt x="364" y="155"/>
                  <a:pt x="364" y="155"/>
                </a:cubicBezTo>
                <a:cubicBezTo>
                  <a:pt x="365" y="144"/>
                  <a:pt x="364" y="133"/>
                  <a:pt x="362" y="122"/>
                </a:cubicBezTo>
                <a:cubicBezTo>
                  <a:pt x="377" y="115"/>
                  <a:pt x="377" y="115"/>
                  <a:pt x="377" y="115"/>
                </a:cubicBezTo>
                <a:cubicBezTo>
                  <a:pt x="386" y="111"/>
                  <a:pt x="390" y="100"/>
                  <a:pt x="386" y="91"/>
                </a:cubicBezTo>
                <a:cubicBezTo>
                  <a:pt x="377" y="73"/>
                  <a:pt x="377" y="73"/>
                  <a:pt x="377" y="73"/>
                </a:cubicBezTo>
                <a:cubicBezTo>
                  <a:pt x="373" y="64"/>
                  <a:pt x="362" y="60"/>
                  <a:pt x="353" y="64"/>
                </a:cubicBezTo>
                <a:cubicBezTo>
                  <a:pt x="339" y="71"/>
                  <a:pt x="339" y="71"/>
                  <a:pt x="339" y="71"/>
                </a:cubicBezTo>
                <a:cubicBezTo>
                  <a:pt x="332" y="62"/>
                  <a:pt x="323" y="54"/>
                  <a:pt x="314" y="48"/>
                </a:cubicBezTo>
                <a:cubicBezTo>
                  <a:pt x="320" y="33"/>
                  <a:pt x="320" y="33"/>
                  <a:pt x="320" y="33"/>
                </a:cubicBezTo>
                <a:cubicBezTo>
                  <a:pt x="323" y="24"/>
                  <a:pt x="319" y="13"/>
                  <a:pt x="309" y="10"/>
                </a:cubicBezTo>
                <a:cubicBezTo>
                  <a:pt x="290" y="3"/>
                  <a:pt x="290" y="3"/>
                  <a:pt x="290" y="3"/>
                </a:cubicBezTo>
                <a:cubicBezTo>
                  <a:pt x="281" y="0"/>
                  <a:pt x="271" y="5"/>
                  <a:pt x="267" y="14"/>
                </a:cubicBezTo>
                <a:cubicBezTo>
                  <a:pt x="262" y="29"/>
                  <a:pt x="262" y="29"/>
                  <a:pt x="262" y="29"/>
                </a:cubicBezTo>
                <a:cubicBezTo>
                  <a:pt x="251" y="27"/>
                  <a:pt x="240" y="28"/>
                  <a:pt x="229" y="30"/>
                </a:cubicBezTo>
                <a:cubicBezTo>
                  <a:pt x="222" y="15"/>
                  <a:pt x="222" y="15"/>
                  <a:pt x="222" y="15"/>
                </a:cubicBezTo>
                <a:cubicBezTo>
                  <a:pt x="218" y="6"/>
                  <a:pt x="207" y="2"/>
                  <a:pt x="198" y="7"/>
                </a:cubicBezTo>
                <a:cubicBezTo>
                  <a:pt x="180" y="15"/>
                  <a:pt x="180" y="15"/>
                  <a:pt x="180" y="15"/>
                </a:cubicBezTo>
                <a:cubicBezTo>
                  <a:pt x="171" y="19"/>
                  <a:pt x="167" y="30"/>
                  <a:pt x="171" y="39"/>
                </a:cubicBezTo>
                <a:cubicBezTo>
                  <a:pt x="178" y="53"/>
                  <a:pt x="178" y="53"/>
                  <a:pt x="178" y="53"/>
                </a:cubicBezTo>
                <a:cubicBezTo>
                  <a:pt x="169" y="60"/>
                  <a:pt x="161" y="69"/>
                  <a:pt x="155" y="78"/>
                </a:cubicBezTo>
                <a:cubicBezTo>
                  <a:pt x="140" y="72"/>
                  <a:pt x="140" y="72"/>
                  <a:pt x="140" y="72"/>
                </a:cubicBezTo>
                <a:cubicBezTo>
                  <a:pt x="131" y="69"/>
                  <a:pt x="120" y="74"/>
                  <a:pt x="117" y="83"/>
                </a:cubicBezTo>
                <a:cubicBezTo>
                  <a:pt x="110" y="102"/>
                  <a:pt x="110" y="102"/>
                  <a:pt x="110" y="102"/>
                </a:cubicBezTo>
                <a:cubicBezTo>
                  <a:pt x="109" y="106"/>
                  <a:pt x="109" y="111"/>
                  <a:pt x="111" y="116"/>
                </a:cubicBezTo>
                <a:cubicBezTo>
                  <a:pt x="113" y="120"/>
                  <a:pt x="116" y="123"/>
                  <a:pt x="121" y="125"/>
                </a:cubicBezTo>
                <a:cubicBezTo>
                  <a:pt x="136" y="130"/>
                  <a:pt x="136" y="130"/>
                  <a:pt x="136" y="130"/>
                </a:cubicBezTo>
                <a:cubicBezTo>
                  <a:pt x="135" y="141"/>
                  <a:pt x="135" y="152"/>
                  <a:pt x="137" y="163"/>
                </a:cubicBezTo>
                <a:cubicBezTo>
                  <a:pt x="123" y="170"/>
                  <a:pt x="123" y="170"/>
                  <a:pt x="123" y="170"/>
                </a:cubicBezTo>
                <a:cubicBezTo>
                  <a:pt x="114" y="174"/>
                  <a:pt x="110" y="185"/>
                  <a:pt x="114" y="194"/>
                </a:cubicBezTo>
                <a:cubicBezTo>
                  <a:pt x="122" y="212"/>
                  <a:pt x="122" y="212"/>
                  <a:pt x="122" y="212"/>
                </a:cubicBezTo>
                <a:cubicBezTo>
                  <a:pt x="126" y="221"/>
                  <a:pt x="137" y="225"/>
                  <a:pt x="146" y="221"/>
                </a:cubicBezTo>
                <a:cubicBezTo>
                  <a:pt x="161" y="214"/>
                  <a:pt x="161" y="214"/>
                  <a:pt x="161" y="214"/>
                </a:cubicBezTo>
                <a:cubicBezTo>
                  <a:pt x="168" y="223"/>
                  <a:pt x="176" y="231"/>
                  <a:pt x="185" y="237"/>
                </a:cubicBezTo>
                <a:cubicBezTo>
                  <a:pt x="179" y="252"/>
                  <a:pt x="179" y="252"/>
                  <a:pt x="179" y="252"/>
                </a:cubicBezTo>
                <a:cubicBezTo>
                  <a:pt x="178" y="256"/>
                  <a:pt x="178" y="261"/>
                  <a:pt x="180" y="266"/>
                </a:cubicBezTo>
                <a:cubicBezTo>
                  <a:pt x="182" y="270"/>
                  <a:pt x="185" y="273"/>
                  <a:pt x="190" y="275"/>
                </a:cubicBezTo>
                <a:cubicBezTo>
                  <a:pt x="209" y="282"/>
                  <a:pt x="209" y="282"/>
                  <a:pt x="209" y="282"/>
                </a:cubicBezTo>
                <a:cubicBezTo>
                  <a:pt x="213" y="284"/>
                  <a:pt x="218" y="283"/>
                  <a:pt x="223" y="281"/>
                </a:cubicBezTo>
                <a:cubicBezTo>
                  <a:pt x="227" y="279"/>
                  <a:pt x="230" y="276"/>
                  <a:pt x="232" y="271"/>
                </a:cubicBezTo>
                <a:cubicBezTo>
                  <a:pt x="238" y="256"/>
                  <a:pt x="238" y="256"/>
                  <a:pt x="238" y="256"/>
                </a:cubicBezTo>
                <a:cubicBezTo>
                  <a:pt x="248" y="258"/>
                  <a:pt x="260" y="257"/>
                  <a:pt x="271" y="255"/>
                </a:cubicBezTo>
                <a:cubicBezTo>
                  <a:pt x="277" y="270"/>
                  <a:pt x="277" y="270"/>
                  <a:pt x="277" y="270"/>
                </a:cubicBezTo>
                <a:cubicBezTo>
                  <a:pt x="281" y="279"/>
                  <a:pt x="292" y="283"/>
                  <a:pt x="301" y="278"/>
                </a:cubicBezTo>
                <a:cubicBezTo>
                  <a:pt x="319" y="270"/>
                  <a:pt x="319" y="270"/>
                  <a:pt x="319" y="270"/>
                </a:cubicBezTo>
                <a:cubicBezTo>
                  <a:pt x="328" y="266"/>
                  <a:pt x="332" y="255"/>
                  <a:pt x="328" y="246"/>
                </a:cubicBezTo>
                <a:cubicBezTo>
                  <a:pt x="322" y="232"/>
                  <a:pt x="322" y="232"/>
                  <a:pt x="322" y="232"/>
                </a:cubicBezTo>
                <a:cubicBezTo>
                  <a:pt x="330" y="225"/>
                  <a:pt x="338" y="216"/>
                  <a:pt x="344" y="207"/>
                </a:cubicBezTo>
                <a:cubicBezTo>
                  <a:pt x="359" y="213"/>
                  <a:pt x="359" y="213"/>
                  <a:pt x="359" y="213"/>
                </a:cubicBezTo>
                <a:cubicBezTo>
                  <a:pt x="364" y="215"/>
                  <a:pt x="368" y="214"/>
                  <a:pt x="373" y="212"/>
                </a:cubicBezTo>
                <a:cubicBezTo>
                  <a:pt x="377" y="210"/>
                  <a:pt x="380" y="207"/>
                  <a:pt x="382" y="202"/>
                </a:cubicBezTo>
                <a:cubicBezTo>
                  <a:pt x="389" y="183"/>
                  <a:pt x="389" y="183"/>
                  <a:pt x="389" y="183"/>
                </a:cubicBezTo>
                <a:cubicBezTo>
                  <a:pt x="393" y="174"/>
                  <a:pt x="388" y="164"/>
                  <a:pt x="378" y="160"/>
                </a:cubicBezTo>
                <a:close/>
                <a:moveTo>
                  <a:pt x="279" y="207"/>
                </a:moveTo>
                <a:cubicBezTo>
                  <a:pt x="270" y="212"/>
                  <a:pt x="260" y="214"/>
                  <a:pt x="250" y="214"/>
                </a:cubicBezTo>
                <a:cubicBezTo>
                  <a:pt x="222" y="214"/>
                  <a:pt x="197" y="197"/>
                  <a:pt x="185" y="172"/>
                </a:cubicBezTo>
                <a:cubicBezTo>
                  <a:pt x="169" y="137"/>
                  <a:pt x="184" y="94"/>
                  <a:pt x="220" y="78"/>
                </a:cubicBezTo>
                <a:cubicBezTo>
                  <a:pt x="229" y="74"/>
                  <a:pt x="239" y="71"/>
                  <a:pt x="250" y="71"/>
                </a:cubicBezTo>
                <a:cubicBezTo>
                  <a:pt x="277" y="71"/>
                  <a:pt x="303" y="88"/>
                  <a:pt x="314" y="113"/>
                </a:cubicBezTo>
                <a:cubicBezTo>
                  <a:pt x="331" y="148"/>
                  <a:pt x="315" y="191"/>
                  <a:pt x="279" y="2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rgbClr val="000000"/>
                </a:solidFill>
                <a:latin typeface="Arial" panose="020B0604020202020204" pitchFamily="34" charset="0"/>
                <a:ea typeface="微软雅黑" panose="020B0503020204020204" charset="-122"/>
                <a:cs typeface="+mn-ea"/>
              </a:defRPr>
            </a:lvl1pPr>
            <a:lvl2pPr marL="457200" algn="l" rtl="0" eaLnBrk="0" fontAlgn="base" hangingPunct="0">
              <a:spcBef>
                <a:spcPct val="0"/>
              </a:spcBef>
              <a:spcAft>
                <a:spcPct val="0"/>
              </a:spcAft>
              <a:defRPr kern="1200">
                <a:solidFill>
                  <a:srgbClr val="000000"/>
                </a:solidFill>
                <a:latin typeface="Arial" panose="020B0604020202020204" pitchFamily="34" charset="0"/>
                <a:ea typeface="微软雅黑" panose="020B0503020204020204" charset="-122"/>
                <a:cs typeface="+mn-ea"/>
              </a:defRPr>
            </a:lvl2pPr>
            <a:lvl3pPr marL="914400" algn="l" rtl="0" eaLnBrk="0" fontAlgn="base" hangingPunct="0">
              <a:spcBef>
                <a:spcPct val="0"/>
              </a:spcBef>
              <a:spcAft>
                <a:spcPct val="0"/>
              </a:spcAft>
              <a:defRPr kern="1200">
                <a:solidFill>
                  <a:srgbClr val="000000"/>
                </a:solidFill>
                <a:latin typeface="Arial" panose="020B0604020202020204" pitchFamily="34" charset="0"/>
                <a:ea typeface="微软雅黑" panose="020B0503020204020204" charset="-122"/>
                <a:cs typeface="+mn-ea"/>
              </a:defRPr>
            </a:lvl3pPr>
            <a:lvl4pPr marL="1371600" algn="l" rtl="0" eaLnBrk="0" fontAlgn="base" hangingPunct="0">
              <a:spcBef>
                <a:spcPct val="0"/>
              </a:spcBef>
              <a:spcAft>
                <a:spcPct val="0"/>
              </a:spcAft>
              <a:defRPr kern="1200">
                <a:solidFill>
                  <a:srgbClr val="000000"/>
                </a:solidFill>
                <a:latin typeface="Arial" panose="020B0604020202020204" pitchFamily="34" charset="0"/>
                <a:ea typeface="微软雅黑" panose="020B0503020204020204" charset="-122"/>
                <a:cs typeface="+mn-ea"/>
              </a:defRPr>
            </a:lvl4pPr>
            <a:lvl5pPr marL="1828800" algn="l" rtl="0" eaLnBrk="0" fontAlgn="base" hangingPunct="0">
              <a:spcBef>
                <a:spcPct val="0"/>
              </a:spcBef>
              <a:spcAft>
                <a:spcPct val="0"/>
              </a:spcAft>
              <a:defRPr kern="1200">
                <a:solidFill>
                  <a:srgbClr val="000000"/>
                </a:solidFill>
                <a:latin typeface="Arial" panose="020B0604020202020204" pitchFamily="34" charset="0"/>
                <a:ea typeface="微软雅黑" panose="020B0503020204020204" charset="-122"/>
                <a:cs typeface="+mn-ea"/>
              </a:defRPr>
            </a:lvl5pPr>
            <a:lvl6pPr marL="2286000" algn="l" defTabSz="914400" rtl="0" eaLnBrk="1" latinLnBrk="0" hangingPunct="1">
              <a:defRPr kern="1200">
                <a:solidFill>
                  <a:srgbClr val="000000"/>
                </a:solidFill>
                <a:latin typeface="Arial" panose="020B0604020202020204" pitchFamily="34" charset="0"/>
                <a:ea typeface="微软雅黑" panose="020B0503020204020204" charset="-122"/>
                <a:cs typeface="+mn-ea"/>
              </a:defRPr>
            </a:lvl6pPr>
            <a:lvl7pPr marL="2743200" algn="l" defTabSz="914400" rtl="0" eaLnBrk="1" latinLnBrk="0" hangingPunct="1">
              <a:defRPr kern="1200">
                <a:solidFill>
                  <a:srgbClr val="000000"/>
                </a:solidFill>
                <a:latin typeface="Arial" panose="020B0604020202020204" pitchFamily="34" charset="0"/>
                <a:ea typeface="微软雅黑" panose="020B0503020204020204" charset="-122"/>
                <a:cs typeface="+mn-ea"/>
              </a:defRPr>
            </a:lvl7pPr>
            <a:lvl8pPr marL="3200400" algn="l" defTabSz="914400" rtl="0" eaLnBrk="1" latinLnBrk="0" hangingPunct="1">
              <a:defRPr kern="1200">
                <a:solidFill>
                  <a:srgbClr val="000000"/>
                </a:solidFill>
                <a:latin typeface="Arial" panose="020B0604020202020204" pitchFamily="34" charset="0"/>
                <a:ea typeface="微软雅黑" panose="020B0503020204020204" charset="-122"/>
                <a:cs typeface="+mn-ea"/>
              </a:defRPr>
            </a:lvl8pPr>
            <a:lvl9pPr marL="3657600" algn="l" defTabSz="914400" rtl="0" eaLnBrk="1" latinLnBrk="0" hangingPunct="1">
              <a:defRPr kern="1200">
                <a:solidFill>
                  <a:srgbClr val="000000"/>
                </a:solidFill>
                <a:latin typeface="Arial" panose="020B0604020202020204" pitchFamily="34" charset="0"/>
                <a:ea typeface="微软雅黑" panose="020B0503020204020204" charset="-122"/>
                <a:cs typeface="+mn-ea"/>
              </a:defRPr>
            </a:lvl9pPr>
          </a:lstStyle>
          <a:p>
            <a:pPr>
              <a:lnSpc>
                <a:spcPct val="120000"/>
              </a:lnSpc>
            </a:pPr>
            <a:endParaRPr lang="zh-CN" altLang="en-US" sz="1680">
              <a:ea typeface="微软雅黑" panose="020B0503020204020204" charset="-122"/>
            </a:endParaRPr>
          </a:p>
        </p:txBody>
      </p:sp>
      <p:sp>
        <p:nvSpPr>
          <p:cNvPr id="165" name="文本框 164"/>
          <p:cNvSpPr txBox="1"/>
          <p:nvPr>
            <p:custDataLst>
              <p:tags r:id="rId51"/>
            </p:custDataLst>
          </p:nvPr>
        </p:nvSpPr>
        <p:spPr>
          <a:xfrm rot="20791759">
            <a:off x="985552" y="4291651"/>
            <a:ext cx="1198374" cy="275922"/>
          </a:xfrm>
          <a:prstGeom prst="rect">
            <a:avLst/>
          </a:prstGeom>
          <a:noFill/>
        </p:spPr>
        <p:txBody>
          <a:bodyPr wrap="square" rtlCol="0">
            <a:normAutofit fontScale="90000" lnSpcReduction="10000"/>
          </a:bodyPr>
          <a:lstStyle/>
          <a:p>
            <a:pPr algn="ctr">
              <a:lnSpc>
                <a:spcPct val="120000"/>
              </a:lnSpc>
            </a:pPr>
            <a:r>
              <a:rPr lang="zh-CN" altLang="en-US" sz="1175" dirty="0">
                <a:solidFill>
                  <a:srgbClr val="FFFFFF"/>
                </a:solidFill>
                <a:latin typeface="Arial" panose="020B0604020202020204" pitchFamily="34" charset="0"/>
                <a:ea typeface="微软雅黑" panose="020B0503020204020204" charset="-122"/>
              </a:rPr>
              <a:t>添加企微</a:t>
            </a:r>
            <a:endParaRPr lang="zh-CN" altLang="en-US" sz="1175" dirty="0">
              <a:solidFill>
                <a:srgbClr val="FFFFFF"/>
              </a:solidFill>
              <a:latin typeface="Arial" panose="020B0604020202020204" pitchFamily="34" charset="0"/>
              <a:ea typeface="微软雅黑" panose="020B0503020204020204" charset="-122"/>
            </a:endParaRPr>
          </a:p>
        </p:txBody>
      </p:sp>
      <p:sp>
        <p:nvSpPr>
          <p:cNvPr id="166" name="文本框 165"/>
          <p:cNvSpPr txBox="1"/>
          <p:nvPr>
            <p:custDataLst>
              <p:tags r:id="rId52"/>
            </p:custDataLst>
          </p:nvPr>
        </p:nvSpPr>
        <p:spPr>
          <a:xfrm rot="20791759">
            <a:off x="2790713" y="4451636"/>
            <a:ext cx="1198374" cy="275922"/>
          </a:xfrm>
          <a:prstGeom prst="rect">
            <a:avLst/>
          </a:prstGeom>
          <a:noFill/>
        </p:spPr>
        <p:txBody>
          <a:bodyPr wrap="square" rtlCol="0">
            <a:normAutofit fontScale="90000" lnSpcReduction="10000"/>
          </a:bodyPr>
          <a:lstStyle/>
          <a:p>
            <a:pPr algn="ctr">
              <a:lnSpc>
                <a:spcPct val="120000"/>
              </a:lnSpc>
            </a:pPr>
            <a:r>
              <a:rPr lang="zh-CN" altLang="en-US" sz="1175" dirty="0">
                <a:solidFill>
                  <a:srgbClr val="FFFFFF"/>
                </a:solidFill>
                <a:latin typeface="Arial" panose="020B0604020202020204" pitchFamily="34" charset="0"/>
                <a:ea typeface="微软雅黑" panose="020B0503020204020204" charset="-122"/>
              </a:rPr>
              <a:t>开首单</a:t>
            </a:r>
            <a:endParaRPr lang="zh-CN" altLang="en-US" sz="1175" dirty="0">
              <a:solidFill>
                <a:srgbClr val="FFFFFF"/>
              </a:solidFill>
              <a:latin typeface="Arial" panose="020B0604020202020204" pitchFamily="34" charset="0"/>
              <a:ea typeface="微软雅黑" panose="020B0503020204020204" charset="-122"/>
            </a:endParaRPr>
          </a:p>
        </p:txBody>
      </p:sp>
      <p:sp>
        <p:nvSpPr>
          <p:cNvPr id="167" name="文本框 166"/>
          <p:cNvSpPr txBox="1"/>
          <p:nvPr>
            <p:custDataLst>
              <p:tags r:id="rId53"/>
            </p:custDataLst>
          </p:nvPr>
        </p:nvSpPr>
        <p:spPr>
          <a:xfrm rot="20791759">
            <a:off x="4621471" y="3917820"/>
            <a:ext cx="1198374" cy="275922"/>
          </a:xfrm>
          <a:prstGeom prst="rect">
            <a:avLst/>
          </a:prstGeom>
          <a:noFill/>
        </p:spPr>
        <p:txBody>
          <a:bodyPr wrap="square" rtlCol="0">
            <a:normAutofit fontScale="90000" lnSpcReduction="10000"/>
          </a:bodyPr>
          <a:lstStyle/>
          <a:p>
            <a:pPr algn="ctr">
              <a:lnSpc>
                <a:spcPct val="120000"/>
              </a:lnSpc>
            </a:pPr>
            <a:r>
              <a:rPr lang="zh-CN" altLang="en-US" sz="1175" dirty="0">
                <a:solidFill>
                  <a:srgbClr val="FFFFFF"/>
                </a:solidFill>
                <a:latin typeface="Arial" panose="020B0604020202020204" pitchFamily="34" charset="0"/>
                <a:ea typeface="微软雅黑" panose="020B0503020204020204" charset="-122"/>
              </a:rPr>
              <a:t>进群</a:t>
            </a:r>
            <a:endParaRPr lang="zh-CN" altLang="en-US" sz="1175" dirty="0">
              <a:solidFill>
                <a:srgbClr val="FFFFFF"/>
              </a:solidFill>
              <a:latin typeface="Arial" panose="020B0604020202020204" pitchFamily="34" charset="0"/>
              <a:ea typeface="微软雅黑" panose="020B0503020204020204" charset="-122"/>
            </a:endParaRPr>
          </a:p>
        </p:txBody>
      </p:sp>
      <p:sp>
        <p:nvSpPr>
          <p:cNvPr id="168" name="文本框 167"/>
          <p:cNvSpPr txBox="1"/>
          <p:nvPr>
            <p:custDataLst>
              <p:tags r:id="rId54"/>
            </p:custDataLst>
          </p:nvPr>
        </p:nvSpPr>
        <p:spPr>
          <a:xfrm rot="20791759">
            <a:off x="6314110" y="3938085"/>
            <a:ext cx="1198374" cy="275922"/>
          </a:xfrm>
          <a:prstGeom prst="rect">
            <a:avLst/>
          </a:prstGeom>
          <a:noFill/>
        </p:spPr>
        <p:txBody>
          <a:bodyPr wrap="square" rtlCol="0">
            <a:normAutofit fontScale="90000" lnSpcReduction="10000"/>
          </a:bodyPr>
          <a:lstStyle/>
          <a:p>
            <a:pPr algn="ctr">
              <a:lnSpc>
                <a:spcPct val="120000"/>
              </a:lnSpc>
            </a:pPr>
            <a:r>
              <a:rPr lang="zh-CN" altLang="en-US" sz="1175" dirty="0">
                <a:solidFill>
                  <a:srgbClr val="FFFFFF"/>
                </a:solidFill>
                <a:latin typeface="Arial" panose="020B0604020202020204" pitchFamily="34" charset="0"/>
                <a:ea typeface="微软雅黑" panose="020B0503020204020204" charset="-122"/>
              </a:rPr>
              <a:t>复购单</a:t>
            </a:r>
            <a:endParaRPr lang="zh-CN" altLang="en-US" sz="1175" dirty="0">
              <a:solidFill>
                <a:srgbClr val="FFFFFF"/>
              </a:solidFill>
              <a:latin typeface="Arial" panose="020B0604020202020204" pitchFamily="34" charset="0"/>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63092" y="418098"/>
            <a:ext cx="3248660" cy="337185"/>
          </a:xfrm>
          <a:prstGeom prst="rect">
            <a:avLst/>
          </a:prstGeom>
          <a:noFill/>
        </p:spPr>
        <p:txBody>
          <a:bodyPr wrap="none" rtlCol="0">
            <a:spAutoFit/>
          </a:bodyPr>
          <a:lstStyle/>
          <a:p>
            <a:pPr algn="ctr"/>
            <a:r>
              <a:rPr lang="zh-CN" altLang="en-US" sz="1600" b="1" dirty="0">
                <a:solidFill>
                  <a:schemeClr val="tx1"/>
                </a:solidFill>
                <a:sym typeface="+mn-ea"/>
              </a:rPr>
              <a:t>裂变粉丝进入私域后</a:t>
            </a:r>
            <a:r>
              <a:rPr lang="en-US" altLang="zh-CN" sz="1600" b="1" dirty="0">
                <a:solidFill>
                  <a:schemeClr val="tx1"/>
                </a:solidFill>
                <a:sym typeface="+mn-ea"/>
              </a:rPr>
              <a:t>sop--</a:t>
            </a:r>
            <a:r>
              <a:rPr lang="zh-CN" altLang="en-US" sz="1600" b="1" dirty="0">
                <a:solidFill>
                  <a:schemeClr val="tx1"/>
                </a:solidFill>
                <a:sym typeface="+mn-ea"/>
              </a:rPr>
              <a:t>举个例子</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8" name="组合 107"/>
          <p:cNvGrpSpPr/>
          <p:nvPr/>
        </p:nvGrpSpPr>
        <p:grpSpPr>
          <a:xfrm>
            <a:off x="9368790" y="120650"/>
            <a:ext cx="659130" cy="598170"/>
            <a:chOff x="14118" y="124"/>
            <a:chExt cx="1038" cy="942"/>
          </a:xfrm>
        </p:grpSpPr>
        <p:sp>
          <p:nvSpPr>
            <p:cNvPr id="109" name="对角圆角矩形 108"/>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0" name="图片 109"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111" name="文本框 110"/>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pic>
        <p:nvPicPr>
          <p:cNvPr id="7" name="图片 6"/>
          <p:cNvPicPr>
            <a:picLocks noChangeAspect="1"/>
          </p:cNvPicPr>
          <p:nvPr/>
        </p:nvPicPr>
        <p:blipFill>
          <a:blip r:embed="rId4"/>
          <a:stretch>
            <a:fillRect/>
          </a:stretch>
        </p:blipFill>
        <p:spPr>
          <a:xfrm>
            <a:off x="4713605" y="1514475"/>
            <a:ext cx="2425700" cy="3761740"/>
          </a:xfrm>
          <a:prstGeom prst="rect">
            <a:avLst/>
          </a:prstGeom>
          <a:ln w="12700" cmpd="sng">
            <a:solidFill>
              <a:schemeClr val="accent1">
                <a:shade val="50000"/>
              </a:schemeClr>
            </a:solidFill>
            <a:prstDash val="solid"/>
          </a:ln>
        </p:spPr>
      </p:pic>
      <p:pic>
        <p:nvPicPr>
          <p:cNvPr id="8" name="图片 7"/>
          <p:cNvPicPr>
            <a:picLocks noChangeAspect="1"/>
          </p:cNvPicPr>
          <p:nvPr/>
        </p:nvPicPr>
        <p:blipFill>
          <a:blip r:embed="rId5"/>
          <a:stretch>
            <a:fillRect/>
          </a:stretch>
        </p:blipFill>
        <p:spPr>
          <a:xfrm>
            <a:off x="7371080" y="1513840"/>
            <a:ext cx="2370455" cy="3762375"/>
          </a:xfrm>
          <a:prstGeom prst="rect">
            <a:avLst/>
          </a:prstGeom>
          <a:ln w="12700" cmpd="sng">
            <a:solidFill>
              <a:schemeClr val="accent1">
                <a:shade val="50000"/>
              </a:schemeClr>
            </a:solidFill>
            <a:prstDash val="soli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0429" y="453560"/>
            <a:ext cx="2441694" cy="338554"/>
          </a:xfrm>
          <a:prstGeom prst="rect">
            <a:avLst/>
          </a:prstGeom>
          <a:noFill/>
        </p:spPr>
        <p:txBody>
          <a:bodyPr wrap="none" rtlCol="0">
            <a:spAutoFit/>
          </a:bodyPr>
          <a:lstStyle/>
          <a:p>
            <a:pPr algn="ctr"/>
            <a:r>
              <a:rPr lang="zh-CN" altLang="en-US" sz="1600" b="1" dirty="0">
                <a:solidFill>
                  <a:schemeClr val="tx1"/>
                </a:solidFill>
              </a:rPr>
              <a:t>案例中亮点及可复用的点</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5" name="Freeform 2"/>
          <p:cNvSpPr/>
          <p:nvPr>
            <p:custDataLst>
              <p:tags r:id="rId4"/>
            </p:custDataLst>
          </p:nvPr>
        </p:nvSpPr>
        <p:spPr bwMode="auto">
          <a:xfrm>
            <a:off x="5477961" y="4137093"/>
            <a:ext cx="422381" cy="329211"/>
          </a:xfrm>
          <a:custGeom>
            <a:avLst/>
            <a:gdLst>
              <a:gd name="T0" fmla="+- 0 449 449"/>
              <a:gd name="T1" fmla="*/ T0 w 21003"/>
              <a:gd name="T2" fmla="+- 0 17833 1814"/>
              <a:gd name="T3" fmla="*/ 17833 h 17825"/>
              <a:gd name="T4" fmla="+- 0 19312 449"/>
              <a:gd name="T5" fmla="*/ T4 w 21003"/>
              <a:gd name="T6" fmla="+- 0 9969 1814"/>
              <a:gd name="T7" fmla="*/ 9969 h 17825"/>
              <a:gd name="T8" fmla="+- 0 21354 449"/>
              <a:gd name="T9" fmla="*/ T8 w 21003"/>
              <a:gd name="T10" fmla="+- 0 3389 1814"/>
              <a:gd name="T11" fmla="*/ 3389 h 17825"/>
              <a:gd name="T12" fmla="+- 0 20083 449"/>
              <a:gd name="T13" fmla="*/ T12 w 21003"/>
              <a:gd name="T14" fmla="+- 0 3056 1814"/>
              <a:gd name="T15" fmla="*/ 3056 h 17825"/>
              <a:gd name="T16" fmla="+- 0 6548 449"/>
              <a:gd name="T17" fmla="*/ T16 w 21003"/>
              <a:gd name="T18" fmla="+- 0 3375 1814"/>
              <a:gd name="T19" fmla="*/ 3375 h 17825"/>
              <a:gd name="T20" fmla="+- 0 449 449"/>
              <a:gd name="T21" fmla="*/ T20 w 21003"/>
              <a:gd name="T22" fmla="+- 0 17833 1814"/>
              <a:gd name="T23" fmla="*/ 17833 h 17825"/>
              <a:gd name="T24" fmla="+- 0 449 449"/>
              <a:gd name="T25" fmla="*/ T24 w 21003"/>
              <a:gd name="T26" fmla="+- 0 17833 1814"/>
              <a:gd name="T27" fmla="*/ 17833 h 17825"/>
            </a:gdLst>
            <a:ahLst/>
            <a:cxnLst>
              <a:cxn ang="0">
                <a:pos x="T1" y="T3"/>
              </a:cxn>
              <a:cxn ang="0">
                <a:pos x="T5" y="T7"/>
              </a:cxn>
              <a:cxn ang="0">
                <a:pos x="T9" y="T11"/>
              </a:cxn>
              <a:cxn ang="0">
                <a:pos x="T13" y="T15"/>
              </a:cxn>
              <a:cxn ang="0">
                <a:pos x="T17" y="T19"/>
              </a:cxn>
              <a:cxn ang="0">
                <a:pos x="T21" y="T23"/>
              </a:cxn>
              <a:cxn ang="0">
                <a:pos x="T25" y="T27"/>
              </a:cxn>
            </a:cxnLst>
            <a:rect l="0" t="0" r="r" b="b"/>
            <a:pathLst>
              <a:path w="21003" h="17825">
                <a:moveTo>
                  <a:pt x="0" y="16019"/>
                </a:moveTo>
                <a:cubicBezTo>
                  <a:pt x="7953" y="18811"/>
                  <a:pt x="15290" y="19786"/>
                  <a:pt x="18863" y="8155"/>
                </a:cubicBezTo>
                <a:cubicBezTo>
                  <a:pt x="19676" y="5451"/>
                  <a:pt x="20261" y="2175"/>
                  <a:pt x="20905" y="1575"/>
                </a:cubicBezTo>
                <a:cubicBezTo>
                  <a:pt x="21098" y="1286"/>
                  <a:pt x="21151" y="1131"/>
                  <a:pt x="19634" y="1242"/>
                </a:cubicBezTo>
                <a:cubicBezTo>
                  <a:pt x="18117" y="1353"/>
                  <a:pt x="11299" y="-1814"/>
                  <a:pt x="6099" y="1561"/>
                </a:cubicBezTo>
                <a:cubicBezTo>
                  <a:pt x="-449" y="5810"/>
                  <a:pt x="1711" y="13199"/>
                  <a:pt x="0" y="16019"/>
                </a:cubicBezTo>
                <a:close/>
                <a:moveTo>
                  <a:pt x="0" y="16019"/>
                </a:moveTo>
              </a:path>
            </a:pathLst>
          </a:custGeom>
          <a:solidFill>
            <a:srgbClr val="5A8C38"/>
          </a:solidFill>
          <a:ln>
            <a:noFill/>
          </a:ln>
        </p:spPr>
        <p:txBody>
          <a:bodyPr lIns="0" tIns="0" rIns="0" bIns="0"/>
          <a:p>
            <a:endParaRPr lang="en-US" sz="1350">
              <a:solidFill>
                <a:srgbClr val="000000"/>
              </a:solidFill>
              <a:sym typeface="微软雅黑" panose="020B0503020204020204" charset="-122"/>
            </a:endParaRPr>
          </a:p>
        </p:txBody>
      </p:sp>
      <p:sp>
        <p:nvSpPr>
          <p:cNvPr id="8" name="Freeform 6"/>
          <p:cNvSpPr/>
          <p:nvPr>
            <p:custDataLst>
              <p:tags r:id="rId5"/>
            </p:custDataLst>
          </p:nvPr>
        </p:nvSpPr>
        <p:spPr bwMode="auto">
          <a:xfrm>
            <a:off x="4935162" y="1694005"/>
            <a:ext cx="1021194" cy="2002163"/>
          </a:xfrm>
          <a:custGeom>
            <a:avLst/>
            <a:gdLst>
              <a:gd name="T0" fmla="+- 0 4181 1625"/>
              <a:gd name="T1" fmla="*/ T0 w 19535"/>
              <a:gd name="T2" fmla="+- 0 21600 247"/>
              <a:gd name="T3" fmla="*/ 21600 h 21353"/>
              <a:gd name="T4" fmla="+- 0 8916 1625"/>
              <a:gd name="T5" fmla="*/ T4 w 19535"/>
              <a:gd name="T6" fmla="+- 0 5181 247"/>
              <a:gd name="T7" fmla="*/ 5181 h 21353"/>
              <a:gd name="T8" fmla="+- 0 18324 1625"/>
              <a:gd name="T9" fmla="*/ T8 w 19535"/>
              <a:gd name="T10" fmla="+- 0 418 247"/>
              <a:gd name="T11" fmla="*/ 418 h 21353"/>
              <a:gd name="T12" fmla="+- 0 18856 1625"/>
              <a:gd name="T13" fmla="*/ T12 w 19535"/>
              <a:gd name="T14" fmla="+- 0 888 247"/>
              <a:gd name="T15" fmla="*/ 888 h 21353"/>
              <a:gd name="T16" fmla="+- 0 21101 1625"/>
              <a:gd name="T17" fmla="*/ T16 w 19535"/>
              <a:gd name="T18" fmla="+- 0 10171 247"/>
              <a:gd name="T19" fmla="*/ 10171 h 21353"/>
              <a:gd name="T20" fmla="+- 0 7468 1625"/>
              <a:gd name="T21" fmla="*/ T20 w 19535"/>
              <a:gd name="T22" fmla="+- 0 20041 247"/>
              <a:gd name="T23" fmla="*/ 20041 h 21353"/>
              <a:gd name="T24" fmla="+- 0 4181 1625"/>
              <a:gd name="T25" fmla="*/ T24 w 19535"/>
              <a:gd name="T26" fmla="+- 0 21600 247"/>
              <a:gd name="T27" fmla="*/ 21600 h 21353"/>
              <a:gd name="T28" fmla="+- 0 4181 1625"/>
              <a:gd name="T29" fmla="*/ T28 w 19535"/>
              <a:gd name="T30" fmla="+- 0 21600 247"/>
              <a:gd name="T31" fmla="*/ 21600 h 2135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9535" h="21353">
                <a:moveTo>
                  <a:pt x="2556" y="21353"/>
                </a:moveTo>
                <a:cubicBezTo>
                  <a:pt x="-1270" y="17889"/>
                  <a:pt x="-1625" y="8998"/>
                  <a:pt x="7291" y="4934"/>
                </a:cubicBezTo>
                <a:cubicBezTo>
                  <a:pt x="16208" y="871"/>
                  <a:pt x="16269" y="589"/>
                  <a:pt x="16699" y="171"/>
                </a:cubicBezTo>
                <a:cubicBezTo>
                  <a:pt x="17128" y="-247"/>
                  <a:pt x="17303" y="175"/>
                  <a:pt x="17231" y="641"/>
                </a:cubicBezTo>
                <a:cubicBezTo>
                  <a:pt x="17159" y="1107"/>
                  <a:pt x="19975" y="5498"/>
                  <a:pt x="19476" y="9924"/>
                </a:cubicBezTo>
                <a:cubicBezTo>
                  <a:pt x="18977" y="14350"/>
                  <a:pt x="12944" y="18027"/>
                  <a:pt x="5843" y="19794"/>
                </a:cubicBezTo>
                <a:cubicBezTo>
                  <a:pt x="4131" y="20182"/>
                  <a:pt x="2875" y="20281"/>
                  <a:pt x="2556" y="21353"/>
                </a:cubicBezTo>
                <a:close/>
                <a:moveTo>
                  <a:pt x="2556" y="21353"/>
                </a:moveTo>
              </a:path>
            </a:pathLst>
          </a:custGeom>
          <a:solidFill>
            <a:srgbClr val="70AD47"/>
          </a:solidFill>
          <a:ln>
            <a:noFill/>
          </a:ln>
        </p:spPr>
        <p:txBody>
          <a:bodyPr lIns="0" tIns="0" rIns="0" bIns="0"/>
          <a:p>
            <a:endParaRPr lang="en-US" sz="1350">
              <a:solidFill>
                <a:srgbClr val="000000"/>
              </a:solidFill>
              <a:sym typeface="微软雅黑" panose="020B0503020204020204" charset="-122"/>
            </a:endParaRPr>
          </a:p>
        </p:txBody>
      </p:sp>
      <p:sp>
        <p:nvSpPr>
          <p:cNvPr id="9" name="Freeform 14"/>
          <p:cNvSpPr/>
          <p:nvPr>
            <p:custDataLst>
              <p:tags r:id="rId6"/>
            </p:custDataLst>
          </p:nvPr>
        </p:nvSpPr>
        <p:spPr bwMode="auto">
          <a:xfrm>
            <a:off x="4050977" y="3540093"/>
            <a:ext cx="817046" cy="613518"/>
          </a:xfrm>
          <a:custGeom>
            <a:avLst/>
            <a:gdLst>
              <a:gd name="T0" fmla="+- 0 21600 604"/>
              <a:gd name="T1" fmla="*/ T0 w 20996"/>
              <a:gd name="T2" fmla="+- 0 18575 2579"/>
              <a:gd name="T3" fmla="*/ 18575 h 17236"/>
              <a:gd name="T4" fmla="+- 0 6565 604"/>
              <a:gd name="T5" fmla="*/ T4 w 20996"/>
              <a:gd name="T6" fmla="+- 0 18526 2579"/>
              <a:gd name="T7" fmla="*/ 18526 h 17236"/>
              <a:gd name="T8" fmla="+- 0 1015 604"/>
              <a:gd name="T9" fmla="*/ T8 w 20996"/>
              <a:gd name="T10" fmla="+- 0 4608 2579"/>
              <a:gd name="T11" fmla="*/ 4608 h 17236"/>
              <a:gd name="T12" fmla="+- 0 2428 604"/>
              <a:gd name="T13" fmla="*/ T12 w 20996"/>
              <a:gd name="T14" fmla="+- 0 3811 2579"/>
              <a:gd name="T15" fmla="*/ 3811 h 17236"/>
              <a:gd name="T16" fmla="+- 0 16548 604"/>
              <a:gd name="T17" fmla="*/ T16 w 20996"/>
              <a:gd name="T18" fmla="+- 0 5784 2579"/>
              <a:gd name="T19" fmla="*/ 5784 h 17236"/>
              <a:gd name="T20" fmla="+- 0 21600 604"/>
              <a:gd name="T21" fmla="*/ T20 w 20996"/>
              <a:gd name="T22" fmla="+- 0 18575 2579"/>
              <a:gd name="T23" fmla="*/ 18575 h 17236"/>
              <a:gd name="T24" fmla="+- 0 21600 604"/>
              <a:gd name="T25" fmla="*/ T24 w 20996"/>
              <a:gd name="T26" fmla="+- 0 18575 2579"/>
              <a:gd name="T27" fmla="*/ 18575 h 17236"/>
            </a:gdLst>
            <a:ahLst/>
            <a:cxnLst>
              <a:cxn ang="0">
                <a:pos x="T1" y="T3"/>
              </a:cxn>
              <a:cxn ang="0">
                <a:pos x="T5" y="T7"/>
              </a:cxn>
              <a:cxn ang="0">
                <a:pos x="T9" y="T11"/>
              </a:cxn>
              <a:cxn ang="0">
                <a:pos x="T13" y="T15"/>
              </a:cxn>
              <a:cxn ang="0">
                <a:pos x="T17" y="T19"/>
              </a:cxn>
              <a:cxn ang="0">
                <a:pos x="T21" y="T23"/>
              </a:cxn>
              <a:cxn ang="0">
                <a:pos x="T25" y="T27"/>
              </a:cxn>
            </a:cxnLst>
            <a:rect l="0" t="0" r="r" b="b"/>
            <a:pathLst>
              <a:path w="20996" h="17236">
                <a:moveTo>
                  <a:pt x="20996" y="15996"/>
                </a:moveTo>
                <a:cubicBezTo>
                  <a:pt x="19022" y="15575"/>
                  <a:pt x="11352" y="19021"/>
                  <a:pt x="5961" y="15947"/>
                </a:cubicBezTo>
                <a:cubicBezTo>
                  <a:pt x="570" y="12874"/>
                  <a:pt x="1426" y="3847"/>
                  <a:pt x="411" y="2029"/>
                </a:cubicBezTo>
                <a:cubicBezTo>
                  <a:pt x="-604" y="317"/>
                  <a:pt x="411" y="1232"/>
                  <a:pt x="1824" y="1232"/>
                </a:cubicBezTo>
                <a:cubicBezTo>
                  <a:pt x="3237" y="1232"/>
                  <a:pt x="10375" y="-2579"/>
                  <a:pt x="15944" y="3205"/>
                </a:cubicBezTo>
                <a:cubicBezTo>
                  <a:pt x="19882" y="7305"/>
                  <a:pt x="19473" y="14026"/>
                  <a:pt x="20996" y="15996"/>
                </a:cubicBezTo>
                <a:close/>
                <a:moveTo>
                  <a:pt x="20996" y="15996"/>
                </a:moveTo>
              </a:path>
            </a:pathLst>
          </a:custGeom>
          <a:solidFill>
            <a:srgbClr val="70AD47"/>
          </a:solidFill>
          <a:ln>
            <a:noFill/>
          </a:ln>
        </p:spPr>
        <p:txBody>
          <a:bodyPr lIns="0" tIns="0" rIns="0" bIns="0"/>
          <a:p>
            <a:endParaRPr lang="en-US" sz="1350">
              <a:solidFill>
                <a:srgbClr val="000000"/>
              </a:solidFill>
              <a:sym typeface="微软雅黑" panose="020B0503020204020204" charset="-122"/>
            </a:endParaRPr>
          </a:p>
        </p:txBody>
      </p:sp>
      <p:sp>
        <p:nvSpPr>
          <p:cNvPr id="10" name="Freeform 9"/>
          <p:cNvSpPr/>
          <p:nvPr>
            <p:custDataLst>
              <p:tags r:id="rId7"/>
            </p:custDataLst>
          </p:nvPr>
        </p:nvSpPr>
        <p:spPr bwMode="auto">
          <a:xfrm>
            <a:off x="4836945" y="3526802"/>
            <a:ext cx="687756" cy="1621692"/>
          </a:xfrm>
          <a:custGeom>
            <a:avLst/>
            <a:gdLst>
              <a:gd name="T0" fmla="*/ 13999 w 21600"/>
              <a:gd name="T1" fmla="*/ 21385 h 21600"/>
              <a:gd name="T2" fmla="*/ 14380 w 21600"/>
              <a:gd name="T3" fmla="*/ 18538 h 21600"/>
              <a:gd name="T4" fmla="*/ 21600 w 21600"/>
              <a:gd name="T5" fmla="*/ 11388 h 21600"/>
              <a:gd name="T6" fmla="*/ 13435 w 21600"/>
              <a:gd name="T7" fmla="*/ 16550 h 21600"/>
              <a:gd name="T8" fmla="*/ 6700 w 21600"/>
              <a:gd name="T9" fmla="*/ 6593 h 21600"/>
              <a:gd name="T10" fmla="*/ 6586 w 21600"/>
              <a:gd name="T11" fmla="*/ 4725 h 21600"/>
              <a:gd name="T12" fmla="*/ 8066 w 21600"/>
              <a:gd name="T13" fmla="*/ 1630 h 21600"/>
              <a:gd name="T14" fmla="*/ 8199 w 21600"/>
              <a:gd name="T15" fmla="*/ 0 h 21600"/>
              <a:gd name="T16" fmla="*/ 6081 w 21600"/>
              <a:gd name="T17" fmla="*/ 2718 h 21600"/>
              <a:gd name="T18" fmla="*/ 4922 w 21600"/>
              <a:gd name="T19" fmla="*/ 7737 h 21600"/>
              <a:gd name="T20" fmla="*/ 5239 w 21600"/>
              <a:gd name="T21" fmla="*/ 9707 h 21600"/>
              <a:gd name="T22" fmla="*/ 0 w 21600"/>
              <a:gd name="T23" fmla="*/ 7364 h 21600"/>
              <a:gd name="T24" fmla="*/ 6465 w 21600"/>
              <a:gd name="T25" fmla="*/ 12078 h 21600"/>
              <a:gd name="T26" fmla="*/ 8787 w 21600"/>
              <a:gd name="T27"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00" h="21600">
                <a:moveTo>
                  <a:pt x="13999" y="21385"/>
                </a:moveTo>
                <a:cubicBezTo>
                  <a:pt x="14737" y="19839"/>
                  <a:pt x="14380" y="18538"/>
                  <a:pt x="14380" y="18538"/>
                </a:cubicBezTo>
                <a:cubicBezTo>
                  <a:pt x="14380" y="18538"/>
                  <a:pt x="16629" y="13916"/>
                  <a:pt x="21600" y="11388"/>
                </a:cubicBezTo>
                <a:cubicBezTo>
                  <a:pt x="18232" y="11806"/>
                  <a:pt x="13860" y="15527"/>
                  <a:pt x="13435" y="16550"/>
                </a:cubicBezTo>
                <a:cubicBezTo>
                  <a:pt x="11160" y="12547"/>
                  <a:pt x="6636" y="10878"/>
                  <a:pt x="6700" y="6593"/>
                </a:cubicBezTo>
                <a:cubicBezTo>
                  <a:pt x="6496" y="4801"/>
                  <a:pt x="6453" y="4792"/>
                  <a:pt x="6586" y="4725"/>
                </a:cubicBezTo>
                <a:cubicBezTo>
                  <a:pt x="8333" y="3650"/>
                  <a:pt x="7798" y="1924"/>
                  <a:pt x="8066" y="1630"/>
                </a:cubicBezTo>
                <a:cubicBezTo>
                  <a:pt x="8333" y="1298"/>
                  <a:pt x="8199" y="0"/>
                  <a:pt x="8199" y="0"/>
                </a:cubicBezTo>
                <a:cubicBezTo>
                  <a:pt x="6683" y="1336"/>
                  <a:pt x="6215" y="1863"/>
                  <a:pt x="6081" y="2718"/>
                </a:cubicBezTo>
                <a:cubicBezTo>
                  <a:pt x="5948" y="3572"/>
                  <a:pt x="4855" y="5794"/>
                  <a:pt x="4922" y="7737"/>
                </a:cubicBezTo>
                <a:cubicBezTo>
                  <a:pt x="5082" y="8844"/>
                  <a:pt x="5239" y="9707"/>
                  <a:pt x="5239" y="9707"/>
                </a:cubicBezTo>
                <a:cubicBezTo>
                  <a:pt x="2679" y="8171"/>
                  <a:pt x="0" y="7364"/>
                  <a:pt x="0" y="7364"/>
                </a:cubicBezTo>
                <a:cubicBezTo>
                  <a:pt x="2566" y="9335"/>
                  <a:pt x="4635" y="9791"/>
                  <a:pt x="6465" y="12078"/>
                </a:cubicBezTo>
                <a:cubicBezTo>
                  <a:pt x="8295" y="14365"/>
                  <a:pt x="11215" y="18114"/>
                  <a:pt x="8787" y="21600"/>
                </a:cubicBezTo>
              </a:path>
            </a:pathLst>
          </a:custGeom>
          <a:solidFill>
            <a:srgbClr val="E1E6EB"/>
          </a:solidFill>
          <a:ln w="12700" cap="flat">
            <a:solidFill>
              <a:srgbClr val="A0AAB4"/>
            </a:solidFill>
            <a:prstDash val="solid"/>
            <a:miter lim="800000"/>
            <a:headEnd type="none" w="med" len="med"/>
            <a:tailEnd type="none" w="med" len="med"/>
          </a:ln>
        </p:spPr>
        <p:txBody>
          <a:bodyPr lIns="0" tIns="0" rIns="0" bIns="0"/>
          <a:p>
            <a:endParaRPr lang="en-US" sz="1350">
              <a:solidFill>
                <a:srgbClr val="000000"/>
              </a:solidFill>
              <a:sym typeface="微软雅黑" panose="020B0503020204020204" charset="-122"/>
            </a:endParaRPr>
          </a:p>
        </p:txBody>
      </p:sp>
      <p:grpSp>
        <p:nvGrpSpPr>
          <p:cNvPr id="13" name="Group 10"/>
          <p:cNvGrpSpPr/>
          <p:nvPr>
            <p:custDataLst>
              <p:tags r:id="rId8"/>
            </p:custDataLst>
          </p:nvPr>
        </p:nvGrpSpPr>
        <p:grpSpPr bwMode="auto">
          <a:xfrm>
            <a:off x="3966521" y="5095867"/>
            <a:ext cx="2373711" cy="464550"/>
            <a:chOff x="-651" y="0"/>
            <a:chExt cx="5231" cy="767"/>
          </a:xfrm>
        </p:grpSpPr>
        <p:sp>
          <p:nvSpPr>
            <p:cNvPr id="14" name="Freeform 11"/>
            <p:cNvSpPr/>
            <p:nvPr>
              <p:custDataLst>
                <p:tags r:id="rId9"/>
              </p:custDataLst>
            </p:nvPr>
          </p:nvSpPr>
          <p:spPr bwMode="auto">
            <a:xfrm>
              <a:off x="-651" y="0"/>
              <a:ext cx="5231" cy="767"/>
            </a:xfrm>
            <a:custGeom>
              <a:avLst/>
              <a:gdLst>
                <a:gd name="T0" fmla="*/ 0 w 21600"/>
                <a:gd name="T1" fmla="+- 0 21506 1179"/>
                <a:gd name="T2" fmla="*/ 21506 h 20421"/>
                <a:gd name="T3" fmla="*/ 1327 w 21600"/>
                <a:gd name="T4" fmla="+- 0 18408 1179"/>
                <a:gd name="T5" fmla="*/ 18408 h 20421"/>
                <a:gd name="T6" fmla="*/ 2110 w 21600"/>
                <a:gd name="T7" fmla="+- 0 14842 1179"/>
                <a:gd name="T8" fmla="*/ 14842 h 20421"/>
                <a:gd name="T9" fmla="*/ 3358 w 21600"/>
                <a:gd name="T10" fmla="+- 0 10741 1179"/>
                <a:gd name="T11" fmla="*/ 10741 h 20421"/>
                <a:gd name="T12" fmla="*/ 4451 w 21600"/>
                <a:gd name="T13" fmla="+- 0 8984 1179"/>
                <a:gd name="T14" fmla="*/ 8984 h 20421"/>
                <a:gd name="T15" fmla="*/ 6016 w 21600"/>
                <a:gd name="T16" fmla="+- 0 6608 1179"/>
                <a:gd name="T17" fmla="*/ 6608 h 20421"/>
                <a:gd name="T18" fmla="*/ 7262 w 21600"/>
                <a:gd name="T19" fmla="+- 0 4668 1179"/>
                <a:gd name="T20" fmla="*/ 4668 h 20421"/>
                <a:gd name="T21" fmla="*/ 8704 w 21600"/>
                <a:gd name="T22" fmla="+- 0 3167 1179"/>
                <a:gd name="T23" fmla="*/ 3167 h 20421"/>
                <a:gd name="T24" fmla="*/ 9932 w 21600"/>
                <a:gd name="T25" fmla="+- 0 2821 1179"/>
                <a:gd name="T26" fmla="*/ 2821 h 20421"/>
                <a:gd name="T27" fmla="*/ 10967 w 21600"/>
                <a:gd name="T28" fmla="+- 0 3070 1179"/>
                <a:gd name="T29" fmla="*/ 3070 h 20421"/>
                <a:gd name="T30" fmla="*/ 11666 w 21600"/>
                <a:gd name="T31" fmla="+- 0 1537 1179"/>
                <a:gd name="T32" fmla="*/ 1537 h 20421"/>
                <a:gd name="T33" fmla="*/ 12591 w 21600"/>
                <a:gd name="T34" fmla="+- 0 1659 1179"/>
                <a:gd name="T35" fmla="*/ 1659 h 20421"/>
                <a:gd name="T36" fmla="*/ 13232 w 21600"/>
                <a:gd name="T37" fmla="+- 0 2503 1179"/>
                <a:gd name="T38" fmla="*/ 2503 h 20421"/>
                <a:gd name="T39" fmla="*/ 14280 w 21600"/>
                <a:gd name="T40" fmla="+- 0 4443 1179"/>
                <a:gd name="T41" fmla="*/ 4443 h 20421"/>
                <a:gd name="T42" fmla="*/ 15211 w 21600"/>
                <a:gd name="T43" fmla="+- 0 4981 1179"/>
                <a:gd name="T44" fmla="*/ 4981 h 20421"/>
                <a:gd name="T45" fmla="*/ 15826 w 21600"/>
                <a:gd name="T46" fmla="+- 0 6987 1179"/>
                <a:gd name="T47" fmla="*/ 6987 h 20421"/>
                <a:gd name="T48" fmla="*/ 16008 w 21600"/>
                <a:gd name="T49" fmla="+- 0 9612 1179"/>
                <a:gd name="T50" fmla="*/ 9612 h 20421"/>
                <a:gd name="T51" fmla="*/ 16589 w 21600"/>
                <a:gd name="T52" fmla="+- 0 10676 1179"/>
                <a:gd name="T53" fmla="*/ 10676 h 20421"/>
                <a:gd name="T54" fmla="*/ 17481 w 21600"/>
                <a:gd name="T55" fmla="+- 0 11018 1179"/>
                <a:gd name="T56" fmla="*/ 11018 h 20421"/>
                <a:gd name="T57" fmla="*/ 18735 w 21600"/>
                <a:gd name="T58" fmla="+- 0 13516 1179"/>
                <a:gd name="T59" fmla="*/ 13516 h 20421"/>
                <a:gd name="T60" fmla="*/ 19277 w 21600"/>
                <a:gd name="T61" fmla="+- 0 16422 1179"/>
                <a:gd name="T62" fmla="*/ 16422 h 20421"/>
                <a:gd name="T63" fmla="*/ 19645 w 21600"/>
                <a:gd name="T64" fmla="+- 0 17988 1179"/>
                <a:gd name="T65" fmla="*/ 17988 h 20421"/>
                <a:gd name="T66" fmla="*/ 20234 w 21600"/>
                <a:gd name="T67" fmla="+- 0 18082 1179"/>
                <a:gd name="T68" fmla="*/ 18082 h 20421"/>
                <a:gd name="T69" fmla="*/ 20875 w 21600"/>
                <a:gd name="T70" fmla="+- 0 19459 1179"/>
                <a:gd name="T71" fmla="*/ 19459 h 20421"/>
                <a:gd name="T72" fmla="*/ 21263 w 21600"/>
                <a:gd name="T73" fmla="+- 0 20902 1179"/>
                <a:gd name="T74" fmla="*/ 20902 h 20421"/>
                <a:gd name="T75" fmla="*/ 21600 w 21600"/>
                <a:gd name="T76" fmla="+- 0 21600 1179"/>
                <a:gd name="T77" fmla="*/ 21600 h 20421"/>
                <a:gd name="T78" fmla="*/ 0 w 21600"/>
                <a:gd name="T79" fmla="+- 0 21506 1179"/>
                <a:gd name="T80" fmla="*/ 21506 h 20421"/>
                <a:gd name="T81" fmla="*/ 0 w 21600"/>
                <a:gd name="T82" fmla="+- 0 21506 1179"/>
                <a:gd name="T83" fmla="*/ 21506 h 2042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Lst>
              <a:rect l="0" t="0" r="r" b="b"/>
              <a:pathLst>
                <a:path w="21600" h="20421">
                  <a:moveTo>
                    <a:pt x="0" y="20327"/>
                  </a:moveTo>
                  <a:cubicBezTo>
                    <a:pt x="666" y="16414"/>
                    <a:pt x="1049" y="16507"/>
                    <a:pt x="1327" y="17229"/>
                  </a:cubicBezTo>
                  <a:cubicBezTo>
                    <a:pt x="1935" y="16414"/>
                    <a:pt x="1909" y="14726"/>
                    <a:pt x="2110" y="13663"/>
                  </a:cubicBezTo>
                  <a:cubicBezTo>
                    <a:pt x="2763" y="10940"/>
                    <a:pt x="3332" y="9815"/>
                    <a:pt x="3358" y="9562"/>
                  </a:cubicBezTo>
                  <a:cubicBezTo>
                    <a:pt x="3908" y="7992"/>
                    <a:pt x="4451" y="7805"/>
                    <a:pt x="4451" y="7805"/>
                  </a:cubicBezTo>
                  <a:cubicBezTo>
                    <a:pt x="4743" y="4328"/>
                    <a:pt x="6016" y="5429"/>
                    <a:pt x="6016" y="5429"/>
                  </a:cubicBezTo>
                  <a:cubicBezTo>
                    <a:pt x="6662" y="2926"/>
                    <a:pt x="7262" y="3489"/>
                    <a:pt x="7262" y="3489"/>
                  </a:cubicBezTo>
                  <a:cubicBezTo>
                    <a:pt x="7968" y="957"/>
                    <a:pt x="8704" y="1988"/>
                    <a:pt x="8704" y="1988"/>
                  </a:cubicBezTo>
                  <a:cubicBezTo>
                    <a:pt x="9351" y="-46"/>
                    <a:pt x="9932" y="1642"/>
                    <a:pt x="9932" y="1642"/>
                  </a:cubicBezTo>
                  <a:cubicBezTo>
                    <a:pt x="10327" y="-1179"/>
                    <a:pt x="10850" y="733"/>
                    <a:pt x="10967" y="1891"/>
                  </a:cubicBezTo>
                  <a:cubicBezTo>
                    <a:pt x="11420" y="1642"/>
                    <a:pt x="11445" y="358"/>
                    <a:pt x="11666" y="358"/>
                  </a:cubicBezTo>
                  <a:cubicBezTo>
                    <a:pt x="11887" y="358"/>
                    <a:pt x="12157" y="-523"/>
                    <a:pt x="12591" y="480"/>
                  </a:cubicBezTo>
                  <a:cubicBezTo>
                    <a:pt x="13025" y="1483"/>
                    <a:pt x="12592" y="1324"/>
                    <a:pt x="13232" y="1324"/>
                  </a:cubicBezTo>
                  <a:cubicBezTo>
                    <a:pt x="13873" y="1324"/>
                    <a:pt x="14332" y="1507"/>
                    <a:pt x="14280" y="3264"/>
                  </a:cubicBezTo>
                  <a:cubicBezTo>
                    <a:pt x="14384" y="5115"/>
                    <a:pt x="14771" y="2359"/>
                    <a:pt x="15211" y="3802"/>
                  </a:cubicBezTo>
                  <a:cubicBezTo>
                    <a:pt x="15652" y="5246"/>
                    <a:pt x="15290" y="6464"/>
                    <a:pt x="15826" y="5808"/>
                  </a:cubicBezTo>
                  <a:cubicBezTo>
                    <a:pt x="16363" y="5152"/>
                    <a:pt x="16131" y="7776"/>
                    <a:pt x="16008" y="8433"/>
                  </a:cubicBezTo>
                  <a:cubicBezTo>
                    <a:pt x="15885" y="9089"/>
                    <a:pt x="16162" y="10280"/>
                    <a:pt x="16589" y="9497"/>
                  </a:cubicBezTo>
                  <a:cubicBezTo>
                    <a:pt x="17016" y="8714"/>
                    <a:pt x="17068" y="8213"/>
                    <a:pt x="17481" y="9839"/>
                  </a:cubicBezTo>
                  <a:cubicBezTo>
                    <a:pt x="17895" y="11465"/>
                    <a:pt x="18367" y="11025"/>
                    <a:pt x="18735" y="12337"/>
                  </a:cubicBezTo>
                  <a:cubicBezTo>
                    <a:pt x="19103" y="13650"/>
                    <a:pt x="19277" y="14742"/>
                    <a:pt x="19277" y="15243"/>
                  </a:cubicBezTo>
                  <a:cubicBezTo>
                    <a:pt x="19277" y="15745"/>
                    <a:pt x="19412" y="16809"/>
                    <a:pt x="19645" y="16809"/>
                  </a:cubicBezTo>
                  <a:cubicBezTo>
                    <a:pt x="19879" y="16809"/>
                    <a:pt x="20078" y="16715"/>
                    <a:pt x="20234" y="16903"/>
                  </a:cubicBezTo>
                  <a:cubicBezTo>
                    <a:pt x="20390" y="17090"/>
                    <a:pt x="20875" y="18280"/>
                    <a:pt x="20875" y="18280"/>
                  </a:cubicBezTo>
                  <a:cubicBezTo>
                    <a:pt x="20875" y="18280"/>
                    <a:pt x="21237" y="19344"/>
                    <a:pt x="21263" y="19723"/>
                  </a:cubicBezTo>
                  <a:cubicBezTo>
                    <a:pt x="21393" y="20102"/>
                    <a:pt x="21600" y="20421"/>
                    <a:pt x="21600" y="20421"/>
                  </a:cubicBezTo>
                  <a:lnTo>
                    <a:pt x="0" y="20327"/>
                  </a:lnTo>
                  <a:close/>
                  <a:moveTo>
                    <a:pt x="0" y="20327"/>
                  </a:moveTo>
                </a:path>
              </a:pathLst>
            </a:custGeom>
            <a:solidFill>
              <a:srgbClr val="8C584A"/>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p>
              <a:pPr defTabSz="685800">
                <a:defRPr/>
              </a:pPr>
              <a:endParaRPr lang="en-US" sz="1350" kern="0">
                <a:solidFill>
                  <a:srgbClr val="000000"/>
                </a:solidFill>
                <a:sym typeface="微软雅黑" panose="020B0503020204020204" charset="-122"/>
              </a:endParaRPr>
            </a:p>
          </p:txBody>
        </p:sp>
        <p:sp>
          <p:nvSpPr>
            <p:cNvPr id="15" name="Freeform 12"/>
            <p:cNvSpPr/>
            <p:nvPr>
              <p:custDataLst>
                <p:tags r:id="rId10"/>
              </p:custDataLst>
            </p:nvPr>
          </p:nvSpPr>
          <p:spPr bwMode="auto">
            <a:xfrm>
              <a:off x="788" y="444"/>
              <a:ext cx="263" cy="159"/>
            </a:xfrm>
            <a:custGeom>
              <a:avLst/>
              <a:gdLst>
                <a:gd name="T0" fmla="+- 0 7630 247"/>
                <a:gd name="T1" fmla="*/ T0 w 21353"/>
                <a:gd name="T2" fmla="+- 0 4715 3579"/>
                <a:gd name="T3" fmla="*/ 4715 h 16646"/>
                <a:gd name="T4" fmla="+- 0 21600 247"/>
                <a:gd name="T5" fmla="*/ T4 w 21353"/>
                <a:gd name="T6" fmla="+- 0 11494 3579"/>
                <a:gd name="T7" fmla="*/ 11494 h 16646"/>
                <a:gd name="T8" fmla="+- 0 14978 247"/>
                <a:gd name="T9" fmla="*/ T8 w 21353"/>
                <a:gd name="T10" fmla="+- 0 11992 3579"/>
                <a:gd name="T11" fmla="*/ 11992 h 16646"/>
                <a:gd name="T12" fmla="+- 0 12313 247"/>
                <a:gd name="T13" fmla="*/ T12 w 21353"/>
                <a:gd name="T14" fmla="+- 0 19881 3579"/>
                <a:gd name="T15" fmla="*/ 19881 h 16646"/>
                <a:gd name="T16" fmla="+- 0 3806 247"/>
                <a:gd name="T17" fmla="*/ T16 w 21353"/>
                <a:gd name="T18" fmla="+- 0 13840 3579"/>
                <a:gd name="T19" fmla="*/ 13840 h 16646"/>
                <a:gd name="T20" fmla="+- 0 247 247"/>
                <a:gd name="T21" fmla="*/ T20 w 21353"/>
                <a:gd name="T22" fmla="+- 0 9277 3579"/>
                <a:gd name="T23" fmla="*/ 9277 h 16646"/>
                <a:gd name="T24" fmla="+- 0 7630 247"/>
                <a:gd name="T25" fmla="*/ T24 w 21353"/>
                <a:gd name="T26" fmla="+- 0 4715 3579"/>
                <a:gd name="T27" fmla="*/ 4715 h 16646"/>
                <a:gd name="T28" fmla="+- 0 7630 247"/>
                <a:gd name="T29" fmla="*/ T28 w 21353"/>
                <a:gd name="T30" fmla="+- 0 4715 3579"/>
                <a:gd name="T31" fmla="*/ 4715 h 1664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53" h="16646">
                  <a:moveTo>
                    <a:pt x="7383" y="1136"/>
                  </a:moveTo>
                  <a:cubicBezTo>
                    <a:pt x="7225" y="-3579"/>
                    <a:pt x="21353" y="7915"/>
                    <a:pt x="21353" y="7915"/>
                  </a:cubicBezTo>
                  <a:cubicBezTo>
                    <a:pt x="21353" y="7915"/>
                    <a:pt x="18537" y="3851"/>
                    <a:pt x="14731" y="8413"/>
                  </a:cubicBezTo>
                  <a:cubicBezTo>
                    <a:pt x="10925" y="12976"/>
                    <a:pt x="16386" y="18021"/>
                    <a:pt x="12066" y="16302"/>
                  </a:cubicBezTo>
                  <a:cubicBezTo>
                    <a:pt x="7746" y="14584"/>
                    <a:pt x="-247" y="14083"/>
                    <a:pt x="3559" y="10261"/>
                  </a:cubicBezTo>
                  <a:cubicBezTo>
                    <a:pt x="7365" y="6438"/>
                    <a:pt x="0" y="5698"/>
                    <a:pt x="0" y="5698"/>
                  </a:cubicBezTo>
                  <a:cubicBezTo>
                    <a:pt x="0" y="5698"/>
                    <a:pt x="7500" y="4591"/>
                    <a:pt x="7383" y="1136"/>
                  </a:cubicBezTo>
                  <a:close/>
                  <a:moveTo>
                    <a:pt x="7383" y="1136"/>
                  </a:moveTo>
                </a:path>
              </a:pathLst>
            </a:custGeom>
            <a:solidFill>
              <a:srgbClr val="FFFFFF"/>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p>
              <a:pPr defTabSz="685800">
                <a:defRPr/>
              </a:pPr>
              <a:endParaRPr lang="en-US" sz="1350" kern="0">
                <a:solidFill>
                  <a:srgbClr val="000000"/>
                </a:solidFill>
                <a:sym typeface="微软雅黑" panose="020B0503020204020204" charset="-122"/>
              </a:endParaRPr>
            </a:p>
          </p:txBody>
        </p:sp>
        <p:sp>
          <p:nvSpPr>
            <p:cNvPr id="16" name="Freeform 13"/>
            <p:cNvSpPr/>
            <p:nvPr>
              <p:custDataLst>
                <p:tags r:id="rId11"/>
              </p:custDataLst>
            </p:nvPr>
          </p:nvSpPr>
          <p:spPr bwMode="auto">
            <a:xfrm>
              <a:off x="1729" y="264"/>
              <a:ext cx="850" cy="241"/>
            </a:xfrm>
            <a:custGeom>
              <a:avLst/>
              <a:gdLst>
                <a:gd name="T0" fmla="*/ 3308 w 19718"/>
                <a:gd name="T1" fmla="+- 0 10702 1633"/>
                <a:gd name="T2" fmla="*/ 10702 h 18286"/>
                <a:gd name="T3" fmla="*/ 0 w 19718"/>
                <a:gd name="T4" fmla="+- 0 10702 1633"/>
                <a:gd name="T5" fmla="*/ 10702 h 18286"/>
                <a:gd name="T6" fmla="*/ 1637 w 19718"/>
                <a:gd name="T7" fmla="+- 0 13463 1633"/>
                <a:gd name="T8" fmla="*/ 13463 h 18286"/>
                <a:gd name="T9" fmla="*/ 3422 w 19718"/>
                <a:gd name="T10" fmla="+- 0 15251 1633"/>
                <a:gd name="T11" fmla="*/ 15251 h 18286"/>
                <a:gd name="T12" fmla="*/ 4336 w 19718"/>
                <a:gd name="T13" fmla="+- 0 18919 1633"/>
                <a:gd name="T14" fmla="*/ 18919 h 18286"/>
                <a:gd name="T15" fmla="*/ 8742 w 19718"/>
                <a:gd name="T16" fmla="+- 0 15437 1633"/>
                <a:gd name="T17" fmla="*/ 15437 h 18286"/>
                <a:gd name="T18" fmla="*/ 13787 w 19718"/>
                <a:gd name="T19" fmla="+- 0 14102 1633"/>
                <a:gd name="T20" fmla="*/ 14102 h 18286"/>
                <a:gd name="T21" fmla="*/ 16513 w 19718"/>
                <a:gd name="T22" fmla="+- 0 9993 1633"/>
                <a:gd name="T23" fmla="*/ 9993 h 18286"/>
                <a:gd name="T24" fmla="*/ 18585 w 19718"/>
                <a:gd name="T25" fmla="+- 0 4191 1633"/>
                <a:gd name="T26" fmla="*/ 4191 h 18286"/>
                <a:gd name="T27" fmla="*/ 12959 w 19718"/>
                <a:gd name="T28" fmla="+- 0 2763 1633"/>
                <a:gd name="T29" fmla="*/ 2763 h 18286"/>
                <a:gd name="T30" fmla="*/ 13536 w 19718"/>
                <a:gd name="T31" fmla="+- 0 8728 1633"/>
                <a:gd name="T32" fmla="*/ 8728 h 18286"/>
                <a:gd name="T33" fmla="*/ 11245 w 19718"/>
                <a:gd name="T34" fmla="+- 0 11049 1633"/>
                <a:gd name="T35" fmla="*/ 11049 h 18286"/>
                <a:gd name="T36" fmla="*/ 6016 w 19718"/>
                <a:gd name="T37" fmla="+- 0 12116 1633"/>
                <a:gd name="T38" fmla="*/ 12116 h 18286"/>
                <a:gd name="T39" fmla="*/ 7861 w 19718"/>
                <a:gd name="T40" fmla="+- 0 5803 1633"/>
                <a:gd name="T41" fmla="*/ 5803 h 18286"/>
                <a:gd name="T42" fmla="*/ 3308 w 19718"/>
                <a:gd name="T43" fmla="+- 0 10702 1633"/>
                <a:gd name="T44" fmla="*/ 10702 h 18286"/>
                <a:gd name="T45" fmla="*/ 3308 w 19718"/>
                <a:gd name="T46" fmla="+- 0 10702 1633"/>
                <a:gd name="T47" fmla="*/ 10702 h 18286"/>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Lst>
              <a:rect l="0" t="0" r="r" b="b"/>
              <a:pathLst>
                <a:path w="19718" h="18286">
                  <a:moveTo>
                    <a:pt x="3308" y="9069"/>
                  </a:moveTo>
                  <a:cubicBezTo>
                    <a:pt x="2073" y="8807"/>
                    <a:pt x="0" y="9069"/>
                    <a:pt x="0" y="9069"/>
                  </a:cubicBezTo>
                  <a:cubicBezTo>
                    <a:pt x="0" y="9069"/>
                    <a:pt x="71" y="11563"/>
                    <a:pt x="1637" y="11830"/>
                  </a:cubicBezTo>
                  <a:cubicBezTo>
                    <a:pt x="3204" y="12097"/>
                    <a:pt x="3422" y="10484"/>
                    <a:pt x="3422" y="13618"/>
                  </a:cubicBezTo>
                  <a:cubicBezTo>
                    <a:pt x="3422" y="16752"/>
                    <a:pt x="1969" y="19967"/>
                    <a:pt x="4336" y="17286"/>
                  </a:cubicBezTo>
                  <a:cubicBezTo>
                    <a:pt x="6702" y="14605"/>
                    <a:pt x="5765" y="15405"/>
                    <a:pt x="8742" y="13804"/>
                  </a:cubicBezTo>
                  <a:cubicBezTo>
                    <a:pt x="11718" y="12202"/>
                    <a:pt x="12660" y="12202"/>
                    <a:pt x="13787" y="12469"/>
                  </a:cubicBezTo>
                  <a:cubicBezTo>
                    <a:pt x="14913" y="12737"/>
                    <a:pt x="15240" y="10414"/>
                    <a:pt x="16513" y="8360"/>
                  </a:cubicBezTo>
                  <a:cubicBezTo>
                    <a:pt x="17786" y="6306"/>
                    <a:pt x="21600" y="3719"/>
                    <a:pt x="18585" y="2558"/>
                  </a:cubicBezTo>
                  <a:cubicBezTo>
                    <a:pt x="15571" y="1397"/>
                    <a:pt x="14340" y="-1633"/>
                    <a:pt x="12959" y="1130"/>
                  </a:cubicBezTo>
                  <a:cubicBezTo>
                    <a:pt x="11577" y="3892"/>
                    <a:pt x="13536" y="6375"/>
                    <a:pt x="13536" y="7095"/>
                  </a:cubicBezTo>
                  <a:cubicBezTo>
                    <a:pt x="13536" y="7815"/>
                    <a:pt x="13172" y="9149"/>
                    <a:pt x="11245" y="9416"/>
                  </a:cubicBezTo>
                  <a:cubicBezTo>
                    <a:pt x="9319" y="9683"/>
                    <a:pt x="6821" y="9229"/>
                    <a:pt x="6016" y="10483"/>
                  </a:cubicBezTo>
                  <a:cubicBezTo>
                    <a:pt x="5211" y="11737"/>
                    <a:pt x="9461" y="6397"/>
                    <a:pt x="7861" y="4170"/>
                  </a:cubicBezTo>
                  <a:cubicBezTo>
                    <a:pt x="6261" y="1944"/>
                    <a:pt x="5769" y="9590"/>
                    <a:pt x="3308" y="9069"/>
                  </a:cubicBezTo>
                  <a:close/>
                  <a:moveTo>
                    <a:pt x="3308" y="9069"/>
                  </a:moveTo>
                </a:path>
              </a:pathLst>
            </a:custGeom>
            <a:solidFill>
              <a:srgbClr val="FFFFFF"/>
            </a:solidFill>
            <a:ln>
              <a:noFill/>
            </a:ln>
            <a:extLst>
              <a:ext uri="{91240B29-F687-4F45-9708-019B960494DF}">
                <a14:hiddenLine xmlns:a14="http://schemas.microsoft.com/office/drawing/2010/main" w="25400">
                  <a:solidFill>
                    <a:srgbClr val="000000"/>
                  </a:solidFill>
                  <a:miter lim="800000"/>
                  <a:headEnd type="none" w="med" len="med"/>
                  <a:tailEnd type="none" w="med" len="med"/>
                </a14:hiddenLine>
              </a:ext>
            </a:extLst>
          </p:spPr>
          <p:txBody>
            <a:bodyPr lIns="0" tIns="0" rIns="0" bIns="0"/>
            <a:p>
              <a:pPr defTabSz="685800">
                <a:defRPr/>
              </a:pPr>
              <a:endParaRPr lang="en-US" sz="1350" kern="0">
                <a:solidFill>
                  <a:srgbClr val="000000"/>
                </a:solidFill>
                <a:sym typeface="微软雅黑" panose="020B0503020204020204" charset="-122"/>
              </a:endParaRPr>
            </a:p>
          </p:txBody>
        </p:sp>
      </p:grpSp>
      <p:pic>
        <p:nvPicPr>
          <p:cNvPr id="17" name="Picture 19"/>
          <p:cNvPicPr>
            <a:picLocks noChangeArrowheads="1"/>
          </p:cNvPicPr>
          <p:nvPr>
            <p:custDataLst>
              <p:tags r:id="rId12"/>
            </p:custDataLst>
          </p:nvPr>
        </p:nvPicPr>
        <p:blipFill>
          <a:blip r:embed="rId13" cstate="print">
            <a:alphaModFix amt="45000"/>
            <a:extLst>
              <a:ext uri="{28A0092B-C50C-407E-A947-70E740481C1C}">
                <a14:useLocalDpi xmlns:a14="http://schemas.microsoft.com/office/drawing/2010/main" val="0"/>
              </a:ext>
            </a:extLst>
          </a:blip>
          <a:srcRect/>
          <a:stretch>
            <a:fillRect/>
          </a:stretch>
        </p:blipFill>
        <p:spPr bwMode="auto">
          <a:xfrm>
            <a:off x="6222655" y="2031828"/>
            <a:ext cx="329813" cy="349024"/>
          </a:xfrm>
          <a:prstGeom prst="rect">
            <a:avLst/>
          </a:prstGeom>
          <a:noFill/>
          <a:ln>
            <a:noFill/>
          </a:ln>
          <a:extLst>
            <a:ext uri="{909E8E84-426E-40DD-AFC4-6F175D3DCCD1}">
              <a14:hiddenFill xmlns:a14="http://schemas.microsoft.com/office/drawing/2010/main">
                <a:solidFill>
                  <a:srgbClr val="FFFFFF">
                    <a:alpha val="45000"/>
                  </a:srgbClr>
                </a:solidFill>
              </a14:hiddenFill>
            </a:ext>
            <a:ext uri="{91240B29-F687-4F45-9708-019B960494DF}">
              <a14:hiddenLine xmlns:a14="http://schemas.microsoft.com/office/drawing/2010/main" w="12700">
                <a:solidFill>
                  <a:srgbClr val="000000">
                    <a:alpha val="45000"/>
                  </a:srgbClr>
                </a:solidFill>
                <a:miter lim="800000"/>
                <a:headEnd/>
                <a:tailEnd/>
              </a14:hiddenLine>
            </a:ext>
          </a:extLst>
        </p:spPr>
      </p:pic>
      <p:pic>
        <p:nvPicPr>
          <p:cNvPr id="32" name="Picture 38"/>
          <p:cNvPicPr>
            <a:picLocks noChangeArrowheads="1"/>
          </p:cNvPicPr>
          <p:nvPr>
            <p:custDataLst>
              <p:tags r:id="rId14"/>
            </p:custDataLst>
          </p:nvPr>
        </p:nvPicPr>
        <p:blipFill>
          <a:blip r:embed="rId15" cstate="print">
            <a:alphaModFix amt="45000"/>
            <a:extLst>
              <a:ext uri="{28A0092B-C50C-407E-A947-70E740481C1C}">
                <a14:useLocalDpi xmlns:a14="http://schemas.microsoft.com/office/drawing/2010/main" val="0"/>
              </a:ext>
            </a:extLst>
          </a:blip>
          <a:srcRect/>
          <a:stretch>
            <a:fillRect/>
          </a:stretch>
        </p:blipFill>
        <p:spPr bwMode="auto">
          <a:xfrm>
            <a:off x="3631338" y="3327769"/>
            <a:ext cx="246792" cy="280855"/>
          </a:xfrm>
          <a:prstGeom prst="rect">
            <a:avLst/>
          </a:prstGeom>
          <a:noFill/>
          <a:ln>
            <a:noFill/>
          </a:ln>
          <a:extLst>
            <a:ext uri="{909E8E84-426E-40DD-AFC4-6F175D3DCCD1}">
              <a14:hiddenFill xmlns:a14="http://schemas.microsoft.com/office/drawing/2010/main">
                <a:solidFill>
                  <a:srgbClr val="FFFFFF">
                    <a:alpha val="45000"/>
                  </a:srgbClr>
                </a:solidFill>
              </a14:hiddenFill>
            </a:ext>
            <a:ext uri="{91240B29-F687-4F45-9708-019B960494DF}">
              <a14:hiddenLine xmlns:a14="http://schemas.microsoft.com/office/drawing/2010/main" w="12700">
                <a:solidFill>
                  <a:srgbClr val="000000">
                    <a:alpha val="45000"/>
                  </a:srgbClr>
                </a:solidFill>
                <a:miter lim="800000"/>
                <a:headEnd/>
                <a:tailEnd/>
              </a14:hiddenLine>
            </a:ext>
          </a:extLst>
        </p:spPr>
      </p:pic>
      <p:sp>
        <p:nvSpPr>
          <p:cNvPr id="18" name="文本框 17"/>
          <p:cNvSpPr txBox="1"/>
          <p:nvPr>
            <p:custDataLst>
              <p:tags r:id="rId16"/>
            </p:custDataLst>
          </p:nvPr>
        </p:nvSpPr>
        <p:spPr>
          <a:xfrm>
            <a:off x="6862070" y="2339894"/>
            <a:ext cx="2053136" cy="829945"/>
          </a:xfrm>
          <a:prstGeom prst="rect">
            <a:avLst/>
          </a:prstGeom>
          <a:noFill/>
        </p:spPr>
        <p:txBody>
          <a:bodyPr wrap="square" rtlCol="0">
            <a:spAutoFit/>
          </a:bodyPr>
          <a:p>
            <a:r>
              <a:rPr lang="zh-CN" sz="1200" b="1" dirty="0">
                <a:solidFill>
                  <a:srgbClr val="FF0000"/>
                </a:solidFill>
                <a:sym typeface="+mn-ea"/>
              </a:rPr>
              <a:t>稳定控制裂变粉丝的单粉价格，参考成本控制及选品方法</a:t>
            </a:r>
            <a:endParaRPr lang="zh-CN" sz="1200" b="1" dirty="0">
              <a:solidFill>
                <a:srgbClr val="FF0000"/>
              </a:solidFill>
            </a:endParaRPr>
          </a:p>
          <a:p>
            <a:endParaRPr lang="zh-CN" altLang="en-US" sz="1200" b="1" smtClean="0">
              <a:solidFill>
                <a:srgbClr val="000000"/>
              </a:solidFill>
            </a:endParaRPr>
          </a:p>
        </p:txBody>
      </p:sp>
      <p:cxnSp>
        <p:nvCxnSpPr>
          <p:cNvPr id="28" name="直接连接符 27"/>
          <p:cNvCxnSpPr/>
          <p:nvPr>
            <p:custDataLst>
              <p:tags r:id="rId17"/>
            </p:custDataLst>
          </p:nvPr>
        </p:nvCxnSpPr>
        <p:spPr>
          <a:xfrm flipH="1">
            <a:off x="5887755" y="2559172"/>
            <a:ext cx="940631" cy="0"/>
          </a:xfrm>
          <a:prstGeom prst="line">
            <a:avLst/>
          </a:prstGeom>
          <a:ln>
            <a:solidFill>
              <a:srgbClr val="70AD47"/>
            </a:solidFill>
            <a:prstDash val="dash"/>
            <a:headEnd type="oval"/>
            <a:tailEnd type="oval"/>
          </a:ln>
        </p:spPr>
        <p:style>
          <a:lnRef idx="1">
            <a:srgbClr val="70AD47"/>
          </a:lnRef>
          <a:fillRef idx="0">
            <a:srgbClr val="70AD47"/>
          </a:fillRef>
          <a:effectRef idx="0">
            <a:srgbClr val="70AD47"/>
          </a:effectRef>
          <a:fontRef idx="minor">
            <a:srgbClr val="000000"/>
          </a:fontRef>
        </p:style>
      </p:cxnSp>
      <p:sp>
        <p:nvSpPr>
          <p:cNvPr id="24" name="Rectangle 21"/>
          <p:cNvSpPr/>
          <p:nvPr>
            <p:custDataLst>
              <p:tags r:id="rId18"/>
            </p:custDataLst>
          </p:nvPr>
        </p:nvSpPr>
        <p:spPr bwMode="auto">
          <a:xfrm>
            <a:off x="5096099" y="2364799"/>
            <a:ext cx="704084" cy="4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nchor="ctr"/>
          <a:p>
            <a:pPr algn="ctr"/>
            <a:r>
              <a:rPr lang="en-US" sz="2400" smtClean="0">
                <a:solidFill>
                  <a:srgbClr val="FFFFFF"/>
                </a:solidFill>
                <a:sym typeface="微软雅黑" panose="020B0503020204020204" charset="-122"/>
              </a:rPr>
              <a:t>45%</a:t>
            </a:r>
            <a:endParaRPr lang="en-US" sz="2400" smtClean="0">
              <a:solidFill>
                <a:srgbClr val="FFFFFF"/>
              </a:solidFill>
              <a:sym typeface="微软雅黑" panose="020B0503020204020204" charset="-122"/>
            </a:endParaRPr>
          </a:p>
        </p:txBody>
      </p:sp>
      <p:sp>
        <p:nvSpPr>
          <p:cNvPr id="25" name="Rectangle 22"/>
          <p:cNvSpPr/>
          <p:nvPr>
            <p:custDataLst>
              <p:tags r:id="rId19"/>
            </p:custDataLst>
          </p:nvPr>
        </p:nvSpPr>
        <p:spPr bwMode="auto">
          <a:xfrm>
            <a:off x="5096099" y="2807029"/>
            <a:ext cx="704084" cy="20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lIns="0" tIns="0" rIns="0" bIns="0" anchor="ctr">
            <a:spAutoFit/>
          </a:bodyPr>
          <a:p>
            <a:pPr algn="ctr"/>
            <a:r>
              <a:rPr lang="zh-CN" altLang="en-US" sz="1350" b="1" smtClean="0">
                <a:solidFill>
                  <a:srgbClr val="FFFFFF"/>
                </a:solidFill>
                <a:latin typeface="微软雅黑" panose="020B0503020204020204" charset="-122"/>
                <a:ea typeface="微软雅黑" panose="020B0503020204020204" charset="-122"/>
                <a:cs typeface="+mn-ea"/>
                <a:sym typeface="微软雅黑" panose="020B0503020204020204" charset="-122"/>
              </a:rPr>
              <a:t>成本</a:t>
            </a:r>
            <a:endParaRPr lang="zh-CN" altLang="en-US" sz="1350" b="1" smtClean="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38" name="Rectangle 30"/>
          <p:cNvSpPr/>
          <p:nvPr>
            <p:custDataLst>
              <p:tags r:id="rId20"/>
            </p:custDataLst>
          </p:nvPr>
        </p:nvSpPr>
        <p:spPr bwMode="auto">
          <a:xfrm>
            <a:off x="4187190" y="3777615"/>
            <a:ext cx="551815"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med" len="med"/>
                <a:tailEnd type="none" w="med" len="med"/>
              </a14:hiddenLine>
            </a:ext>
          </a:extLst>
        </p:spPr>
        <p:txBody>
          <a:bodyPr wrap="square" lIns="0" tIns="0" rIns="0" bIns="0" anchor="ctr">
            <a:spAutoFit/>
          </a:bodyPr>
          <a:p>
            <a:r>
              <a:rPr lang="zh-CN" altLang="en-US" sz="1600" b="1" smtClean="0">
                <a:solidFill>
                  <a:srgbClr val="FFFFFF"/>
                </a:solidFill>
                <a:latin typeface="微软雅黑" panose="020B0503020204020204" charset="-122"/>
                <a:ea typeface="微软雅黑" panose="020B0503020204020204" charset="-122"/>
                <a:cs typeface="+mn-ea"/>
                <a:sym typeface="微软雅黑" panose="020B0503020204020204" charset="-122"/>
              </a:rPr>
              <a:t>选品</a:t>
            </a:r>
            <a:endParaRPr lang="zh-CN" altLang="en-US" sz="1600" b="1" smtClean="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53560"/>
            <a:ext cx="2031325" cy="338554"/>
          </a:xfrm>
          <a:prstGeom prst="rect">
            <a:avLst/>
          </a:prstGeom>
          <a:noFill/>
        </p:spPr>
        <p:txBody>
          <a:bodyPr wrap="none" rtlCol="0">
            <a:spAutoFit/>
          </a:bodyPr>
          <a:lstStyle/>
          <a:p>
            <a:pPr algn="ctr"/>
            <a:r>
              <a:rPr lang="zh-CN" altLang="en-US" sz="1600" b="1" dirty="0">
                <a:solidFill>
                  <a:schemeClr val="tx1"/>
                </a:solidFill>
              </a:rPr>
              <a:t>针对案例的延伸思考</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2" name="图片 21" descr="resource"/>
            <p:cNvPicPr>
              <a:picLocks noChangeAspect="1"/>
            </p:cNvPicPr>
            <p:nvPr/>
          </p:nvPicPr>
          <p:blipFill>
            <a:blip r:embed="rId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17" name="Freeform 4"/>
          <p:cNvSpPr/>
          <p:nvPr>
            <p:custDataLst>
              <p:tags r:id="rId6"/>
            </p:custDataLst>
          </p:nvPr>
        </p:nvSpPr>
        <p:spPr>
          <a:xfrm>
            <a:off x="3486001" y="1304860"/>
            <a:ext cx="3316144" cy="4273047"/>
          </a:xfrm>
          <a:custGeom>
            <a:avLst/>
            <a:gdLst>
              <a:gd name="connsiteX0" fmla="*/ 323604 w 4522224"/>
              <a:gd name="connsiteY0" fmla="*/ 6062148 h 6062148"/>
              <a:gd name="connsiteX1" fmla="*/ 376944 w 4522224"/>
              <a:gd name="connsiteY1" fmla="*/ 5924988 h 6062148"/>
              <a:gd name="connsiteX2" fmla="*/ 437904 w 4522224"/>
              <a:gd name="connsiteY2" fmla="*/ 5780208 h 6062148"/>
              <a:gd name="connsiteX3" fmla="*/ 468384 w 4522224"/>
              <a:gd name="connsiteY3" fmla="*/ 5665908 h 6062148"/>
              <a:gd name="connsiteX4" fmla="*/ 506484 w 4522224"/>
              <a:gd name="connsiteY4" fmla="*/ 5612568 h 6062148"/>
              <a:gd name="connsiteX5" fmla="*/ 536964 w 4522224"/>
              <a:gd name="connsiteY5" fmla="*/ 5521128 h 6062148"/>
              <a:gd name="connsiteX6" fmla="*/ 559824 w 4522224"/>
              <a:gd name="connsiteY6" fmla="*/ 5353488 h 6062148"/>
              <a:gd name="connsiteX7" fmla="*/ 597924 w 4522224"/>
              <a:gd name="connsiteY7" fmla="*/ 5223948 h 6062148"/>
              <a:gd name="connsiteX8" fmla="*/ 620784 w 4522224"/>
              <a:gd name="connsiteY8" fmla="*/ 5178228 h 6062148"/>
              <a:gd name="connsiteX9" fmla="*/ 696984 w 4522224"/>
              <a:gd name="connsiteY9" fmla="*/ 5071548 h 6062148"/>
              <a:gd name="connsiteX10" fmla="*/ 712224 w 4522224"/>
              <a:gd name="connsiteY10" fmla="*/ 5063928 h 6062148"/>
              <a:gd name="connsiteX11" fmla="*/ 704604 w 4522224"/>
              <a:gd name="connsiteY11" fmla="*/ 5025828 h 6062148"/>
              <a:gd name="connsiteX12" fmla="*/ 696984 w 4522224"/>
              <a:gd name="connsiteY12" fmla="*/ 5002968 h 6062148"/>
              <a:gd name="connsiteX13" fmla="*/ 963684 w 4522224"/>
              <a:gd name="connsiteY13" fmla="*/ 4682928 h 6062148"/>
              <a:gd name="connsiteX14" fmla="*/ 956064 w 4522224"/>
              <a:gd name="connsiteY14" fmla="*/ 4644828 h 6062148"/>
              <a:gd name="connsiteX15" fmla="*/ 1337064 w 4522224"/>
              <a:gd name="connsiteY15" fmla="*/ 4172388 h 6062148"/>
              <a:gd name="connsiteX16" fmla="*/ 1253244 w 4522224"/>
              <a:gd name="connsiteY16" fmla="*/ 4012368 h 6062148"/>
              <a:gd name="connsiteX17" fmla="*/ 1199904 w 4522224"/>
              <a:gd name="connsiteY17" fmla="*/ 3928548 h 6062148"/>
              <a:gd name="connsiteX18" fmla="*/ 1169424 w 4522224"/>
              <a:gd name="connsiteY18" fmla="*/ 3768528 h 6062148"/>
              <a:gd name="connsiteX19" fmla="*/ 1146564 w 4522224"/>
              <a:gd name="connsiteY19" fmla="*/ 3699948 h 6062148"/>
              <a:gd name="connsiteX20" fmla="*/ 1138944 w 4522224"/>
              <a:gd name="connsiteY20" fmla="*/ 3669468 h 6062148"/>
              <a:gd name="connsiteX21" fmla="*/ 1062744 w 4522224"/>
              <a:gd name="connsiteY21" fmla="*/ 3661848 h 6062148"/>
              <a:gd name="connsiteX22" fmla="*/ 933204 w 4522224"/>
              <a:gd name="connsiteY22" fmla="*/ 3669468 h 6062148"/>
              <a:gd name="connsiteX23" fmla="*/ 826524 w 4522224"/>
              <a:gd name="connsiteY23" fmla="*/ 3692328 h 6062148"/>
              <a:gd name="connsiteX24" fmla="*/ 605544 w 4522224"/>
              <a:gd name="connsiteY24" fmla="*/ 3738048 h 6062148"/>
              <a:gd name="connsiteX25" fmla="*/ 384564 w 4522224"/>
              <a:gd name="connsiteY25" fmla="*/ 3638988 h 6062148"/>
              <a:gd name="connsiteX26" fmla="*/ 376944 w 4522224"/>
              <a:gd name="connsiteY26" fmla="*/ 3326568 h 6062148"/>
              <a:gd name="connsiteX27" fmla="*/ 415044 w 4522224"/>
              <a:gd name="connsiteY27" fmla="*/ 3250368 h 6062148"/>
              <a:gd name="connsiteX28" fmla="*/ 415044 w 4522224"/>
              <a:gd name="connsiteY28" fmla="*/ 3227508 h 6062148"/>
              <a:gd name="connsiteX29" fmla="*/ 384564 w 4522224"/>
              <a:gd name="connsiteY29" fmla="*/ 3166548 h 6062148"/>
              <a:gd name="connsiteX30" fmla="*/ 361704 w 4522224"/>
              <a:gd name="connsiteY30" fmla="*/ 3166548 h 6062148"/>
              <a:gd name="connsiteX31" fmla="*/ 346464 w 4522224"/>
              <a:gd name="connsiteY31" fmla="*/ 3105588 h 6062148"/>
              <a:gd name="connsiteX32" fmla="*/ 392184 w 4522224"/>
              <a:gd name="connsiteY32" fmla="*/ 3021768 h 6062148"/>
              <a:gd name="connsiteX33" fmla="*/ 483624 w 4522224"/>
              <a:gd name="connsiteY33" fmla="*/ 2998908 h 6062148"/>
              <a:gd name="connsiteX34" fmla="*/ 460764 w 4522224"/>
              <a:gd name="connsiteY34" fmla="*/ 2930328 h 6062148"/>
              <a:gd name="connsiteX35" fmla="*/ 430284 w 4522224"/>
              <a:gd name="connsiteY35" fmla="*/ 2930328 h 6062148"/>
              <a:gd name="connsiteX36" fmla="*/ 384564 w 4522224"/>
              <a:gd name="connsiteY36" fmla="*/ 2930328 h 6062148"/>
              <a:gd name="connsiteX37" fmla="*/ 300744 w 4522224"/>
              <a:gd name="connsiteY37" fmla="*/ 2876988 h 6062148"/>
              <a:gd name="connsiteX38" fmla="*/ 315984 w 4522224"/>
              <a:gd name="connsiteY38" fmla="*/ 2846508 h 6062148"/>
              <a:gd name="connsiteX39" fmla="*/ 323604 w 4522224"/>
              <a:gd name="connsiteY39" fmla="*/ 2793168 h 6062148"/>
              <a:gd name="connsiteX40" fmla="*/ 308364 w 4522224"/>
              <a:gd name="connsiteY40" fmla="*/ 2732208 h 6062148"/>
              <a:gd name="connsiteX41" fmla="*/ 262644 w 4522224"/>
              <a:gd name="connsiteY41" fmla="*/ 2671248 h 6062148"/>
              <a:gd name="connsiteX42" fmla="*/ 171204 w 4522224"/>
              <a:gd name="connsiteY42" fmla="*/ 2656008 h 6062148"/>
              <a:gd name="connsiteX43" fmla="*/ 49284 w 4522224"/>
              <a:gd name="connsiteY43" fmla="*/ 2610288 h 6062148"/>
              <a:gd name="connsiteX44" fmla="*/ 18804 w 4522224"/>
              <a:gd name="connsiteY44" fmla="*/ 2556948 h 6062148"/>
              <a:gd name="connsiteX45" fmla="*/ 3564 w 4522224"/>
              <a:gd name="connsiteY45" fmla="*/ 2488368 h 6062148"/>
              <a:gd name="connsiteX46" fmla="*/ 87384 w 4522224"/>
              <a:gd name="connsiteY46" fmla="*/ 2335968 h 6062148"/>
              <a:gd name="connsiteX47" fmla="*/ 216924 w 4522224"/>
              <a:gd name="connsiteY47" fmla="*/ 2175948 h 6062148"/>
              <a:gd name="connsiteX48" fmla="*/ 277884 w 4522224"/>
              <a:gd name="connsiteY48" fmla="*/ 2084508 h 6062148"/>
              <a:gd name="connsiteX49" fmla="*/ 323604 w 4522224"/>
              <a:gd name="connsiteY49" fmla="*/ 1977828 h 6062148"/>
              <a:gd name="connsiteX50" fmla="*/ 354084 w 4522224"/>
              <a:gd name="connsiteY50" fmla="*/ 1871148 h 6062148"/>
              <a:gd name="connsiteX51" fmla="*/ 369324 w 4522224"/>
              <a:gd name="connsiteY51" fmla="*/ 1810188 h 6062148"/>
              <a:gd name="connsiteX52" fmla="*/ 338844 w 4522224"/>
              <a:gd name="connsiteY52" fmla="*/ 1756848 h 6062148"/>
              <a:gd name="connsiteX53" fmla="*/ 323604 w 4522224"/>
              <a:gd name="connsiteY53" fmla="*/ 1680648 h 6062148"/>
              <a:gd name="connsiteX54" fmla="*/ 407424 w 4522224"/>
              <a:gd name="connsiteY54" fmla="*/ 1474908 h 6062148"/>
              <a:gd name="connsiteX55" fmla="*/ 437904 w 4522224"/>
              <a:gd name="connsiteY55" fmla="*/ 1307268 h 6062148"/>
              <a:gd name="connsiteX56" fmla="*/ 460764 w 4522224"/>
              <a:gd name="connsiteY56" fmla="*/ 1192968 h 6062148"/>
              <a:gd name="connsiteX57" fmla="*/ 498864 w 4522224"/>
              <a:gd name="connsiteY57" fmla="*/ 1055808 h 6062148"/>
              <a:gd name="connsiteX58" fmla="*/ 552204 w 4522224"/>
              <a:gd name="connsiteY58" fmla="*/ 888168 h 6062148"/>
              <a:gd name="connsiteX59" fmla="*/ 498864 w 4522224"/>
              <a:gd name="connsiteY59" fmla="*/ 888168 h 6062148"/>
              <a:gd name="connsiteX60" fmla="*/ 407424 w 4522224"/>
              <a:gd name="connsiteY60" fmla="*/ 834828 h 6062148"/>
              <a:gd name="connsiteX61" fmla="*/ 323604 w 4522224"/>
              <a:gd name="connsiteY61" fmla="*/ 789108 h 6062148"/>
              <a:gd name="connsiteX62" fmla="*/ 255024 w 4522224"/>
              <a:gd name="connsiteY62" fmla="*/ 773868 h 6062148"/>
              <a:gd name="connsiteX63" fmla="*/ 209304 w 4522224"/>
              <a:gd name="connsiteY63" fmla="*/ 751008 h 6062148"/>
              <a:gd name="connsiteX64" fmla="*/ 255024 w 4522224"/>
              <a:gd name="connsiteY64" fmla="*/ 674808 h 6062148"/>
              <a:gd name="connsiteX65" fmla="*/ 369324 w 4522224"/>
              <a:gd name="connsiteY65" fmla="*/ 606228 h 6062148"/>
              <a:gd name="connsiteX66" fmla="*/ 552204 w 4522224"/>
              <a:gd name="connsiteY66" fmla="*/ 507168 h 6062148"/>
              <a:gd name="connsiteX67" fmla="*/ 651264 w 4522224"/>
              <a:gd name="connsiteY67" fmla="*/ 423348 h 6062148"/>
              <a:gd name="connsiteX68" fmla="*/ 887484 w 4522224"/>
              <a:gd name="connsiteY68" fmla="*/ 232848 h 6062148"/>
              <a:gd name="connsiteX69" fmla="*/ 1169424 w 4522224"/>
              <a:gd name="connsiteY69" fmla="*/ 80448 h 6062148"/>
              <a:gd name="connsiteX70" fmla="*/ 1588524 w 4522224"/>
              <a:gd name="connsiteY70" fmla="*/ 11868 h 6062148"/>
              <a:gd name="connsiteX71" fmla="*/ 1939044 w 4522224"/>
              <a:gd name="connsiteY71" fmla="*/ 4248 h 6062148"/>
              <a:gd name="connsiteX72" fmla="*/ 2167644 w 4522224"/>
              <a:gd name="connsiteY72" fmla="*/ 4248 h 6062148"/>
              <a:gd name="connsiteX73" fmla="*/ 2388624 w 4522224"/>
              <a:gd name="connsiteY73" fmla="*/ 57588 h 6062148"/>
              <a:gd name="connsiteX74" fmla="*/ 2662944 w 4522224"/>
              <a:gd name="connsiteY74" fmla="*/ 133788 h 6062148"/>
              <a:gd name="connsiteX75" fmla="*/ 2815344 w 4522224"/>
              <a:gd name="connsiteY75" fmla="*/ 202368 h 6062148"/>
              <a:gd name="connsiteX76" fmla="*/ 3097284 w 4522224"/>
              <a:gd name="connsiteY76" fmla="*/ 400488 h 6062148"/>
              <a:gd name="connsiteX77" fmla="*/ 3280164 w 4522224"/>
              <a:gd name="connsiteY77" fmla="*/ 651948 h 6062148"/>
              <a:gd name="connsiteX78" fmla="*/ 3402084 w 4522224"/>
              <a:gd name="connsiteY78" fmla="*/ 918648 h 6062148"/>
              <a:gd name="connsiteX79" fmla="*/ 3470664 w 4522224"/>
              <a:gd name="connsiteY79" fmla="*/ 1238688 h 6062148"/>
              <a:gd name="connsiteX80" fmla="*/ 3501144 w 4522224"/>
              <a:gd name="connsiteY80" fmla="*/ 1543488 h 6062148"/>
              <a:gd name="connsiteX81" fmla="*/ 3501144 w 4522224"/>
              <a:gd name="connsiteY81" fmla="*/ 1962588 h 6062148"/>
              <a:gd name="connsiteX82" fmla="*/ 3333504 w 4522224"/>
              <a:gd name="connsiteY82" fmla="*/ 2305488 h 6062148"/>
              <a:gd name="connsiteX83" fmla="*/ 3249684 w 4522224"/>
              <a:gd name="connsiteY83" fmla="*/ 2473128 h 6062148"/>
              <a:gd name="connsiteX84" fmla="*/ 3127764 w 4522224"/>
              <a:gd name="connsiteY84" fmla="*/ 2663628 h 6062148"/>
              <a:gd name="connsiteX85" fmla="*/ 3066804 w 4522224"/>
              <a:gd name="connsiteY85" fmla="*/ 2838888 h 6062148"/>
              <a:gd name="connsiteX86" fmla="*/ 3059184 w 4522224"/>
              <a:gd name="connsiteY86" fmla="*/ 2915088 h 6062148"/>
              <a:gd name="connsiteX87" fmla="*/ 3013464 w 4522224"/>
              <a:gd name="connsiteY87" fmla="*/ 3014148 h 6062148"/>
              <a:gd name="connsiteX88" fmla="*/ 2975364 w 4522224"/>
              <a:gd name="connsiteY88" fmla="*/ 3082728 h 6062148"/>
              <a:gd name="connsiteX89" fmla="*/ 2952504 w 4522224"/>
              <a:gd name="connsiteY89" fmla="*/ 3120828 h 6062148"/>
              <a:gd name="connsiteX90" fmla="*/ 2952504 w 4522224"/>
              <a:gd name="connsiteY90" fmla="*/ 3555168 h 6062148"/>
              <a:gd name="connsiteX91" fmla="*/ 2952504 w 4522224"/>
              <a:gd name="connsiteY91" fmla="*/ 3562788 h 6062148"/>
              <a:gd name="connsiteX92" fmla="*/ 3005844 w 4522224"/>
              <a:gd name="connsiteY92" fmla="*/ 3539928 h 6062148"/>
              <a:gd name="connsiteX93" fmla="*/ 3059184 w 4522224"/>
              <a:gd name="connsiteY93" fmla="*/ 3562788 h 6062148"/>
              <a:gd name="connsiteX94" fmla="*/ 3104904 w 4522224"/>
              <a:gd name="connsiteY94" fmla="*/ 3570408 h 6062148"/>
              <a:gd name="connsiteX95" fmla="*/ 3135384 w 4522224"/>
              <a:gd name="connsiteY95" fmla="*/ 3631368 h 6062148"/>
              <a:gd name="connsiteX96" fmla="*/ 3112524 w 4522224"/>
              <a:gd name="connsiteY96" fmla="*/ 3738048 h 6062148"/>
              <a:gd name="connsiteX97" fmla="*/ 3120144 w 4522224"/>
              <a:gd name="connsiteY97" fmla="*/ 4103808 h 6062148"/>
              <a:gd name="connsiteX98" fmla="*/ 3112524 w 4522224"/>
              <a:gd name="connsiteY98" fmla="*/ 4119048 h 6062148"/>
              <a:gd name="connsiteX99" fmla="*/ 3158244 w 4522224"/>
              <a:gd name="connsiteY99" fmla="*/ 4157148 h 6062148"/>
              <a:gd name="connsiteX100" fmla="*/ 3196344 w 4522224"/>
              <a:gd name="connsiteY100" fmla="*/ 4164768 h 6062148"/>
              <a:gd name="connsiteX101" fmla="*/ 3226824 w 4522224"/>
              <a:gd name="connsiteY101" fmla="*/ 4172388 h 6062148"/>
              <a:gd name="connsiteX102" fmla="*/ 3280164 w 4522224"/>
              <a:gd name="connsiteY102" fmla="*/ 4294308 h 6062148"/>
              <a:gd name="connsiteX103" fmla="*/ 3295404 w 4522224"/>
              <a:gd name="connsiteY103" fmla="*/ 4347648 h 6062148"/>
              <a:gd name="connsiteX104" fmla="*/ 3325884 w 4522224"/>
              <a:gd name="connsiteY104" fmla="*/ 4408608 h 6062148"/>
              <a:gd name="connsiteX105" fmla="*/ 3546864 w 4522224"/>
              <a:gd name="connsiteY105" fmla="*/ 4644828 h 6062148"/>
              <a:gd name="connsiteX106" fmla="*/ 3882144 w 4522224"/>
              <a:gd name="connsiteY106" fmla="*/ 5025828 h 6062148"/>
              <a:gd name="connsiteX107" fmla="*/ 4095504 w 4522224"/>
              <a:gd name="connsiteY107" fmla="*/ 5300148 h 6062148"/>
              <a:gd name="connsiteX108" fmla="*/ 4362204 w 4522224"/>
              <a:gd name="connsiteY108" fmla="*/ 5726868 h 6062148"/>
              <a:gd name="connsiteX109" fmla="*/ 4522224 w 4522224"/>
              <a:gd name="connsiteY109" fmla="*/ 6046908 h 6062148"/>
              <a:gd name="connsiteX0-1" fmla="*/ 323604 w 4522224"/>
              <a:gd name="connsiteY0-2" fmla="*/ 6062148 h 6062148"/>
              <a:gd name="connsiteX1-3" fmla="*/ 376944 w 4522224"/>
              <a:gd name="connsiteY1-4" fmla="*/ 5924988 h 6062148"/>
              <a:gd name="connsiteX2-5" fmla="*/ 437904 w 4522224"/>
              <a:gd name="connsiteY2-6" fmla="*/ 5780208 h 6062148"/>
              <a:gd name="connsiteX3-7" fmla="*/ 468384 w 4522224"/>
              <a:gd name="connsiteY3-8" fmla="*/ 5665908 h 6062148"/>
              <a:gd name="connsiteX4-9" fmla="*/ 506484 w 4522224"/>
              <a:gd name="connsiteY4-10" fmla="*/ 5612568 h 6062148"/>
              <a:gd name="connsiteX5-11" fmla="*/ 536964 w 4522224"/>
              <a:gd name="connsiteY5-12" fmla="*/ 5521128 h 6062148"/>
              <a:gd name="connsiteX6-13" fmla="*/ 559824 w 4522224"/>
              <a:gd name="connsiteY6-14" fmla="*/ 5353488 h 6062148"/>
              <a:gd name="connsiteX7-15" fmla="*/ 597924 w 4522224"/>
              <a:gd name="connsiteY7-16" fmla="*/ 5223948 h 6062148"/>
              <a:gd name="connsiteX8-17" fmla="*/ 620784 w 4522224"/>
              <a:gd name="connsiteY8-18" fmla="*/ 5178228 h 6062148"/>
              <a:gd name="connsiteX9-19" fmla="*/ 696984 w 4522224"/>
              <a:gd name="connsiteY9-20" fmla="*/ 5071548 h 6062148"/>
              <a:gd name="connsiteX10-21" fmla="*/ 712224 w 4522224"/>
              <a:gd name="connsiteY10-22" fmla="*/ 5063928 h 6062148"/>
              <a:gd name="connsiteX11-23" fmla="*/ 704604 w 4522224"/>
              <a:gd name="connsiteY11-24" fmla="*/ 5025828 h 6062148"/>
              <a:gd name="connsiteX12-25" fmla="*/ 696984 w 4522224"/>
              <a:gd name="connsiteY12-26" fmla="*/ 5002968 h 6062148"/>
              <a:gd name="connsiteX13-27" fmla="*/ 963684 w 4522224"/>
              <a:gd name="connsiteY13-28" fmla="*/ 4682928 h 6062148"/>
              <a:gd name="connsiteX14-29" fmla="*/ 956064 w 4522224"/>
              <a:gd name="connsiteY14-30" fmla="*/ 4644828 h 6062148"/>
              <a:gd name="connsiteX15-31" fmla="*/ 1337064 w 4522224"/>
              <a:gd name="connsiteY15-32" fmla="*/ 4172388 h 6062148"/>
              <a:gd name="connsiteX16-33" fmla="*/ 1253244 w 4522224"/>
              <a:gd name="connsiteY16-34" fmla="*/ 4012368 h 6062148"/>
              <a:gd name="connsiteX17-35" fmla="*/ 1199904 w 4522224"/>
              <a:gd name="connsiteY17-36" fmla="*/ 3928548 h 6062148"/>
              <a:gd name="connsiteX18-37" fmla="*/ 1169424 w 4522224"/>
              <a:gd name="connsiteY18-38" fmla="*/ 3768528 h 6062148"/>
              <a:gd name="connsiteX19-39" fmla="*/ 1146564 w 4522224"/>
              <a:gd name="connsiteY19-40" fmla="*/ 3699948 h 6062148"/>
              <a:gd name="connsiteX20-41" fmla="*/ 1138944 w 4522224"/>
              <a:gd name="connsiteY20-42" fmla="*/ 3669468 h 6062148"/>
              <a:gd name="connsiteX21-43" fmla="*/ 1062744 w 4522224"/>
              <a:gd name="connsiteY21-44" fmla="*/ 3661848 h 6062148"/>
              <a:gd name="connsiteX22-45" fmla="*/ 933204 w 4522224"/>
              <a:gd name="connsiteY22-46" fmla="*/ 3669468 h 6062148"/>
              <a:gd name="connsiteX23-47" fmla="*/ 826524 w 4522224"/>
              <a:gd name="connsiteY23-48" fmla="*/ 3692328 h 6062148"/>
              <a:gd name="connsiteX24-49" fmla="*/ 605544 w 4522224"/>
              <a:gd name="connsiteY24-50" fmla="*/ 3738048 h 6062148"/>
              <a:gd name="connsiteX25-51" fmla="*/ 384564 w 4522224"/>
              <a:gd name="connsiteY25-52" fmla="*/ 3638988 h 6062148"/>
              <a:gd name="connsiteX26-53" fmla="*/ 376944 w 4522224"/>
              <a:gd name="connsiteY26-54" fmla="*/ 3326568 h 6062148"/>
              <a:gd name="connsiteX27-55" fmla="*/ 415044 w 4522224"/>
              <a:gd name="connsiteY27-56" fmla="*/ 3250368 h 6062148"/>
              <a:gd name="connsiteX28-57" fmla="*/ 415044 w 4522224"/>
              <a:gd name="connsiteY28-58" fmla="*/ 3227508 h 6062148"/>
              <a:gd name="connsiteX29-59" fmla="*/ 384564 w 4522224"/>
              <a:gd name="connsiteY29-60" fmla="*/ 3166548 h 6062148"/>
              <a:gd name="connsiteX30-61" fmla="*/ 361704 w 4522224"/>
              <a:gd name="connsiteY30-62" fmla="*/ 3166548 h 6062148"/>
              <a:gd name="connsiteX31-63" fmla="*/ 346464 w 4522224"/>
              <a:gd name="connsiteY31-64" fmla="*/ 3105588 h 6062148"/>
              <a:gd name="connsiteX32-65" fmla="*/ 392184 w 4522224"/>
              <a:gd name="connsiteY32-66" fmla="*/ 3021768 h 6062148"/>
              <a:gd name="connsiteX33-67" fmla="*/ 483624 w 4522224"/>
              <a:gd name="connsiteY33-68" fmla="*/ 2998908 h 6062148"/>
              <a:gd name="connsiteX34-69" fmla="*/ 460764 w 4522224"/>
              <a:gd name="connsiteY34-70" fmla="*/ 2930328 h 6062148"/>
              <a:gd name="connsiteX35-71" fmla="*/ 430284 w 4522224"/>
              <a:gd name="connsiteY35-72" fmla="*/ 2930328 h 6062148"/>
              <a:gd name="connsiteX36-73" fmla="*/ 384564 w 4522224"/>
              <a:gd name="connsiteY36-74" fmla="*/ 2930328 h 6062148"/>
              <a:gd name="connsiteX37-75" fmla="*/ 300744 w 4522224"/>
              <a:gd name="connsiteY37-76" fmla="*/ 2876988 h 6062148"/>
              <a:gd name="connsiteX38-77" fmla="*/ 315984 w 4522224"/>
              <a:gd name="connsiteY38-78" fmla="*/ 2846508 h 6062148"/>
              <a:gd name="connsiteX39-79" fmla="*/ 323604 w 4522224"/>
              <a:gd name="connsiteY39-80" fmla="*/ 2793168 h 6062148"/>
              <a:gd name="connsiteX40-81" fmla="*/ 308364 w 4522224"/>
              <a:gd name="connsiteY40-82" fmla="*/ 2732208 h 6062148"/>
              <a:gd name="connsiteX41-83" fmla="*/ 262644 w 4522224"/>
              <a:gd name="connsiteY41-84" fmla="*/ 2671248 h 6062148"/>
              <a:gd name="connsiteX42-85" fmla="*/ 171204 w 4522224"/>
              <a:gd name="connsiteY42-86" fmla="*/ 2656008 h 6062148"/>
              <a:gd name="connsiteX43-87" fmla="*/ 49284 w 4522224"/>
              <a:gd name="connsiteY43-88" fmla="*/ 2610288 h 6062148"/>
              <a:gd name="connsiteX44-89" fmla="*/ 18804 w 4522224"/>
              <a:gd name="connsiteY44-90" fmla="*/ 2556948 h 6062148"/>
              <a:gd name="connsiteX45-91" fmla="*/ 3564 w 4522224"/>
              <a:gd name="connsiteY45-92" fmla="*/ 2488368 h 6062148"/>
              <a:gd name="connsiteX46-93" fmla="*/ 87384 w 4522224"/>
              <a:gd name="connsiteY46-94" fmla="*/ 2335968 h 6062148"/>
              <a:gd name="connsiteX47-95" fmla="*/ 216924 w 4522224"/>
              <a:gd name="connsiteY47-96" fmla="*/ 2175948 h 6062148"/>
              <a:gd name="connsiteX48-97" fmla="*/ 277884 w 4522224"/>
              <a:gd name="connsiteY48-98" fmla="*/ 2084508 h 6062148"/>
              <a:gd name="connsiteX49-99" fmla="*/ 323604 w 4522224"/>
              <a:gd name="connsiteY49-100" fmla="*/ 1977828 h 6062148"/>
              <a:gd name="connsiteX50-101" fmla="*/ 354084 w 4522224"/>
              <a:gd name="connsiteY50-102" fmla="*/ 1871148 h 6062148"/>
              <a:gd name="connsiteX51-103" fmla="*/ 369324 w 4522224"/>
              <a:gd name="connsiteY51-104" fmla="*/ 1810188 h 6062148"/>
              <a:gd name="connsiteX52-105" fmla="*/ 338844 w 4522224"/>
              <a:gd name="connsiteY52-106" fmla="*/ 1756848 h 6062148"/>
              <a:gd name="connsiteX53-107" fmla="*/ 323604 w 4522224"/>
              <a:gd name="connsiteY53-108" fmla="*/ 1680648 h 6062148"/>
              <a:gd name="connsiteX54-109" fmla="*/ 407424 w 4522224"/>
              <a:gd name="connsiteY54-110" fmla="*/ 1474908 h 6062148"/>
              <a:gd name="connsiteX55-111" fmla="*/ 437904 w 4522224"/>
              <a:gd name="connsiteY55-112" fmla="*/ 1307268 h 6062148"/>
              <a:gd name="connsiteX56-113" fmla="*/ 460764 w 4522224"/>
              <a:gd name="connsiteY56-114" fmla="*/ 1192968 h 6062148"/>
              <a:gd name="connsiteX57-115" fmla="*/ 498864 w 4522224"/>
              <a:gd name="connsiteY57-116" fmla="*/ 1055808 h 6062148"/>
              <a:gd name="connsiteX58-117" fmla="*/ 552204 w 4522224"/>
              <a:gd name="connsiteY58-118" fmla="*/ 888168 h 6062148"/>
              <a:gd name="connsiteX59-119" fmla="*/ 498864 w 4522224"/>
              <a:gd name="connsiteY59-120" fmla="*/ 888168 h 6062148"/>
              <a:gd name="connsiteX60-121" fmla="*/ 407424 w 4522224"/>
              <a:gd name="connsiteY60-122" fmla="*/ 834828 h 6062148"/>
              <a:gd name="connsiteX61-123" fmla="*/ 323604 w 4522224"/>
              <a:gd name="connsiteY61-124" fmla="*/ 789108 h 6062148"/>
              <a:gd name="connsiteX62-125" fmla="*/ 255024 w 4522224"/>
              <a:gd name="connsiteY62-126" fmla="*/ 773868 h 6062148"/>
              <a:gd name="connsiteX63-127" fmla="*/ 209304 w 4522224"/>
              <a:gd name="connsiteY63-128" fmla="*/ 751008 h 6062148"/>
              <a:gd name="connsiteX64-129" fmla="*/ 255024 w 4522224"/>
              <a:gd name="connsiteY64-130" fmla="*/ 674808 h 6062148"/>
              <a:gd name="connsiteX65-131" fmla="*/ 369324 w 4522224"/>
              <a:gd name="connsiteY65-132" fmla="*/ 606228 h 6062148"/>
              <a:gd name="connsiteX66-133" fmla="*/ 552204 w 4522224"/>
              <a:gd name="connsiteY66-134" fmla="*/ 507168 h 6062148"/>
              <a:gd name="connsiteX67-135" fmla="*/ 651264 w 4522224"/>
              <a:gd name="connsiteY67-136" fmla="*/ 423348 h 6062148"/>
              <a:gd name="connsiteX68-137" fmla="*/ 887484 w 4522224"/>
              <a:gd name="connsiteY68-138" fmla="*/ 232848 h 6062148"/>
              <a:gd name="connsiteX69-139" fmla="*/ 1169424 w 4522224"/>
              <a:gd name="connsiteY69-140" fmla="*/ 80448 h 6062148"/>
              <a:gd name="connsiteX70-141" fmla="*/ 1588524 w 4522224"/>
              <a:gd name="connsiteY70-142" fmla="*/ 11868 h 6062148"/>
              <a:gd name="connsiteX71-143" fmla="*/ 1939044 w 4522224"/>
              <a:gd name="connsiteY71-144" fmla="*/ 4248 h 6062148"/>
              <a:gd name="connsiteX72-145" fmla="*/ 2167644 w 4522224"/>
              <a:gd name="connsiteY72-146" fmla="*/ 4248 h 6062148"/>
              <a:gd name="connsiteX73-147" fmla="*/ 2388624 w 4522224"/>
              <a:gd name="connsiteY73-148" fmla="*/ 57588 h 6062148"/>
              <a:gd name="connsiteX74-149" fmla="*/ 2662944 w 4522224"/>
              <a:gd name="connsiteY74-150" fmla="*/ 133788 h 6062148"/>
              <a:gd name="connsiteX75-151" fmla="*/ 2815344 w 4522224"/>
              <a:gd name="connsiteY75-152" fmla="*/ 202368 h 6062148"/>
              <a:gd name="connsiteX76-153" fmla="*/ 3097284 w 4522224"/>
              <a:gd name="connsiteY76-154" fmla="*/ 400488 h 6062148"/>
              <a:gd name="connsiteX77-155" fmla="*/ 3280164 w 4522224"/>
              <a:gd name="connsiteY77-156" fmla="*/ 651948 h 6062148"/>
              <a:gd name="connsiteX78-157" fmla="*/ 3402084 w 4522224"/>
              <a:gd name="connsiteY78-158" fmla="*/ 918648 h 6062148"/>
              <a:gd name="connsiteX79-159" fmla="*/ 3470664 w 4522224"/>
              <a:gd name="connsiteY79-160" fmla="*/ 1238688 h 6062148"/>
              <a:gd name="connsiteX80-161" fmla="*/ 3501144 w 4522224"/>
              <a:gd name="connsiteY80-162" fmla="*/ 1543488 h 6062148"/>
              <a:gd name="connsiteX81-163" fmla="*/ 3501144 w 4522224"/>
              <a:gd name="connsiteY81-164" fmla="*/ 1962588 h 6062148"/>
              <a:gd name="connsiteX82-165" fmla="*/ 3333504 w 4522224"/>
              <a:gd name="connsiteY82-166" fmla="*/ 2305488 h 6062148"/>
              <a:gd name="connsiteX83-167" fmla="*/ 3249684 w 4522224"/>
              <a:gd name="connsiteY83-168" fmla="*/ 2473128 h 6062148"/>
              <a:gd name="connsiteX84-169" fmla="*/ 3127764 w 4522224"/>
              <a:gd name="connsiteY84-170" fmla="*/ 2663628 h 6062148"/>
              <a:gd name="connsiteX85-171" fmla="*/ 3066804 w 4522224"/>
              <a:gd name="connsiteY85-172" fmla="*/ 2838888 h 6062148"/>
              <a:gd name="connsiteX86-173" fmla="*/ 3059184 w 4522224"/>
              <a:gd name="connsiteY86-174" fmla="*/ 2915088 h 6062148"/>
              <a:gd name="connsiteX87-175" fmla="*/ 3013464 w 4522224"/>
              <a:gd name="connsiteY87-176" fmla="*/ 3014148 h 6062148"/>
              <a:gd name="connsiteX88-177" fmla="*/ 2975364 w 4522224"/>
              <a:gd name="connsiteY88-178" fmla="*/ 3082728 h 6062148"/>
              <a:gd name="connsiteX89-179" fmla="*/ 2952504 w 4522224"/>
              <a:gd name="connsiteY89-180" fmla="*/ 3120828 h 6062148"/>
              <a:gd name="connsiteX90-181" fmla="*/ 2952504 w 4522224"/>
              <a:gd name="connsiteY90-182" fmla="*/ 3555168 h 6062148"/>
              <a:gd name="connsiteX91-183" fmla="*/ 2952504 w 4522224"/>
              <a:gd name="connsiteY91-184" fmla="*/ 3562788 h 6062148"/>
              <a:gd name="connsiteX92-185" fmla="*/ 3005844 w 4522224"/>
              <a:gd name="connsiteY92-186" fmla="*/ 3539928 h 6062148"/>
              <a:gd name="connsiteX93-187" fmla="*/ 3059184 w 4522224"/>
              <a:gd name="connsiteY93-188" fmla="*/ 3562788 h 6062148"/>
              <a:gd name="connsiteX94-189" fmla="*/ 3104904 w 4522224"/>
              <a:gd name="connsiteY94-190" fmla="*/ 3570408 h 6062148"/>
              <a:gd name="connsiteX95-191" fmla="*/ 3135384 w 4522224"/>
              <a:gd name="connsiteY95-192" fmla="*/ 3631368 h 6062148"/>
              <a:gd name="connsiteX96-193" fmla="*/ 3112524 w 4522224"/>
              <a:gd name="connsiteY96-194" fmla="*/ 3738048 h 6062148"/>
              <a:gd name="connsiteX97-195" fmla="*/ 3120144 w 4522224"/>
              <a:gd name="connsiteY97-196" fmla="*/ 4103808 h 6062148"/>
              <a:gd name="connsiteX98-197" fmla="*/ 3112524 w 4522224"/>
              <a:gd name="connsiteY98-198" fmla="*/ 4119048 h 6062148"/>
              <a:gd name="connsiteX99-199" fmla="*/ 3158244 w 4522224"/>
              <a:gd name="connsiteY99-200" fmla="*/ 4157148 h 6062148"/>
              <a:gd name="connsiteX100-201" fmla="*/ 3196344 w 4522224"/>
              <a:gd name="connsiteY100-202" fmla="*/ 4164768 h 6062148"/>
              <a:gd name="connsiteX101-203" fmla="*/ 3226824 w 4522224"/>
              <a:gd name="connsiteY101-204" fmla="*/ 4172388 h 6062148"/>
              <a:gd name="connsiteX102-205" fmla="*/ 3280164 w 4522224"/>
              <a:gd name="connsiteY102-206" fmla="*/ 4294308 h 6062148"/>
              <a:gd name="connsiteX103-207" fmla="*/ 3295404 w 4522224"/>
              <a:gd name="connsiteY103-208" fmla="*/ 4347648 h 6062148"/>
              <a:gd name="connsiteX104-209" fmla="*/ 3325884 w 4522224"/>
              <a:gd name="connsiteY104-210" fmla="*/ 4408608 h 6062148"/>
              <a:gd name="connsiteX105-211" fmla="*/ 3546864 w 4522224"/>
              <a:gd name="connsiteY105-212" fmla="*/ 4644828 h 6062148"/>
              <a:gd name="connsiteX106-213" fmla="*/ 3882144 w 4522224"/>
              <a:gd name="connsiteY106-214" fmla="*/ 5025828 h 6062148"/>
              <a:gd name="connsiteX107-215" fmla="*/ 4095504 w 4522224"/>
              <a:gd name="connsiteY107-216" fmla="*/ 5300148 h 6062148"/>
              <a:gd name="connsiteX108-217" fmla="*/ 4362204 w 4522224"/>
              <a:gd name="connsiteY108-218" fmla="*/ 5726868 h 6062148"/>
              <a:gd name="connsiteX109-219" fmla="*/ 4522224 w 4522224"/>
              <a:gd name="connsiteY109-220" fmla="*/ 6046908 h 6062148"/>
              <a:gd name="connsiteX0-221" fmla="*/ 323604 w 4522224"/>
              <a:gd name="connsiteY0-222" fmla="*/ 6062148 h 6062148"/>
              <a:gd name="connsiteX1-223" fmla="*/ 376944 w 4522224"/>
              <a:gd name="connsiteY1-224" fmla="*/ 5924988 h 6062148"/>
              <a:gd name="connsiteX2-225" fmla="*/ 437904 w 4522224"/>
              <a:gd name="connsiteY2-226" fmla="*/ 5780208 h 6062148"/>
              <a:gd name="connsiteX3-227" fmla="*/ 468384 w 4522224"/>
              <a:gd name="connsiteY3-228" fmla="*/ 5665908 h 6062148"/>
              <a:gd name="connsiteX4-229" fmla="*/ 506484 w 4522224"/>
              <a:gd name="connsiteY4-230" fmla="*/ 5612568 h 6062148"/>
              <a:gd name="connsiteX5-231" fmla="*/ 536964 w 4522224"/>
              <a:gd name="connsiteY5-232" fmla="*/ 5521128 h 6062148"/>
              <a:gd name="connsiteX6-233" fmla="*/ 559824 w 4522224"/>
              <a:gd name="connsiteY6-234" fmla="*/ 5353488 h 6062148"/>
              <a:gd name="connsiteX7-235" fmla="*/ 597924 w 4522224"/>
              <a:gd name="connsiteY7-236" fmla="*/ 5223948 h 6062148"/>
              <a:gd name="connsiteX8-237" fmla="*/ 620784 w 4522224"/>
              <a:gd name="connsiteY8-238" fmla="*/ 5178228 h 6062148"/>
              <a:gd name="connsiteX9-239" fmla="*/ 696984 w 4522224"/>
              <a:gd name="connsiteY9-240" fmla="*/ 5071548 h 6062148"/>
              <a:gd name="connsiteX10-241" fmla="*/ 712224 w 4522224"/>
              <a:gd name="connsiteY10-242" fmla="*/ 5063928 h 6062148"/>
              <a:gd name="connsiteX11-243" fmla="*/ 704604 w 4522224"/>
              <a:gd name="connsiteY11-244" fmla="*/ 5025828 h 6062148"/>
              <a:gd name="connsiteX12-245" fmla="*/ 696984 w 4522224"/>
              <a:gd name="connsiteY12-246" fmla="*/ 5002968 h 6062148"/>
              <a:gd name="connsiteX13-247" fmla="*/ 963684 w 4522224"/>
              <a:gd name="connsiteY13-248" fmla="*/ 4682928 h 6062148"/>
              <a:gd name="connsiteX14-249" fmla="*/ 956064 w 4522224"/>
              <a:gd name="connsiteY14-250" fmla="*/ 4644828 h 6062148"/>
              <a:gd name="connsiteX15-251" fmla="*/ 1337064 w 4522224"/>
              <a:gd name="connsiteY15-252" fmla="*/ 4172388 h 6062148"/>
              <a:gd name="connsiteX16-253" fmla="*/ 1253244 w 4522224"/>
              <a:gd name="connsiteY16-254" fmla="*/ 4012368 h 6062148"/>
              <a:gd name="connsiteX17-255" fmla="*/ 1199904 w 4522224"/>
              <a:gd name="connsiteY17-256" fmla="*/ 3928548 h 6062148"/>
              <a:gd name="connsiteX18-257" fmla="*/ 1169424 w 4522224"/>
              <a:gd name="connsiteY18-258" fmla="*/ 3768528 h 6062148"/>
              <a:gd name="connsiteX19-259" fmla="*/ 1146564 w 4522224"/>
              <a:gd name="connsiteY19-260" fmla="*/ 3699948 h 6062148"/>
              <a:gd name="connsiteX20-261" fmla="*/ 1138944 w 4522224"/>
              <a:gd name="connsiteY20-262" fmla="*/ 3669468 h 6062148"/>
              <a:gd name="connsiteX21-263" fmla="*/ 1062744 w 4522224"/>
              <a:gd name="connsiteY21-264" fmla="*/ 3661848 h 6062148"/>
              <a:gd name="connsiteX22-265" fmla="*/ 933204 w 4522224"/>
              <a:gd name="connsiteY22-266" fmla="*/ 3669468 h 6062148"/>
              <a:gd name="connsiteX23-267" fmla="*/ 826524 w 4522224"/>
              <a:gd name="connsiteY23-268" fmla="*/ 3692328 h 6062148"/>
              <a:gd name="connsiteX24-269" fmla="*/ 605544 w 4522224"/>
              <a:gd name="connsiteY24-270" fmla="*/ 3738048 h 6062148"/>
              <a:gd name="connsiteX25-271" fmla="*/ 384564 w 4522224"/>
              <a:gd name="connsiteY25-272" fmla="*/ 3638988 h 6062148"/>
              <a:gd name="connsiteX26-273" fmla="*/ 376944 w 4522224"/>
              <a:gd name="connsiteY26-274" fmla="*/ 3326568 h 6062148"/>
              <a:gd name="connsiteX27-275" fmla="*/ 415044 w 4522224"/>
              <a:gd name="connsiteY27-276" fmla="*/ 3227508 h 6062148"/>
              <a:gd name="connsiteX28-277" fmla="*/ 384564 w 4522224"/>
              <a:gd name="connsiteY28-278" fmla="*/ 3166548 h 6062148"/>
              <a:gd name="connsiteX29-279" fmla="*/ 361704 w 4522224"/>
              <a:gd name="connsiteY29-280" fmla="*/ 3166548 h 6062148"/>
              <a:gd name="connsiteX30-281" fmla="*/ 346464 w 4522224"/>
              <a:gd name="connsiteY30-282" fmla="*/ 3105588 h 6062148"/>
              <a:gd name="connsiteX31-283" fmla="*/ 392184 w 4522224"/>
              <a:gd name="connsiteY31-284" fmla="*/ 3021768 h 6062148"/>
              <a:gd name="connsiteX32-285" fmla="*/ 483624 w 4522224"/>
              <a:gd name="connsiteY32-286" fmla="*/ 2998908 h 6062148"/>
              <a:gd name="connsiteX33-287" fmla="*/ 460764 w 4522224"/>
              <a:gd name="connsiteY33-288" fmla="*/ 2930328 h 6062148"/>
              <a:gd name="connsiteX34-289" fmla="*/ 430284 w 4522224"/>
              <a:gd name="connsiteY34-290" fmla="*/ 2930328 h 6062148"/>
              <a:gd name="connsiteX35-291" fmla="*/ 384564 w 4522224"/>
              <a:gd name="connsiteY35-292" fmla="*/ 2930328 h 6062148"/>
              <a:gd name="connsiteX36-293" fmla="*/ 300744 w 4522224"/>
              <a:gd name="connsiteY36-294" fmla="*/ 2876988 h 6062148"/>
              <a:gd name="connsiteX37-295" fmla="*/ 315984 w 4522224"/>
              <a:gd name="connsiteY37-296" fmla="*/ 2846508 h 6062148"/>
              <a:gd name="connsiteX38-297" fmla="*/ 323604 w 4522224"/>
              <a:gd name="connsiteY38-298" fmla="*/ 2793168 h 6062148"/>
              <a:gd name="connsiteX39-299" fmla="*/ 308364 w 4522224"/>
              <a:gd name="connsiteY39-300" fmla="*/ 2732208 h 6062148"/>
              <a:gd name="connsiteX40-301" fmla="*/ 262644 w 4522224"/>
              <a:gd name="connsiteY40-302" fmla="*/ 2671248 h 6062148"/>
              <a:gd name="connsiteX41-303" fmla="*/ 171204 w 4522224"/>
              <a:gd name="connsiteY41-304" fmla="*/ 2656008 h 6062148"/>
              <a:gd name="connsiteX42-305" fmla="*/ 49284 w 4522224"/>
              <a:gd name="connsiteY42-306" fmla="*/ 2610288 h 6062148"/>
              <a:gd name="connsiteX43-307" fmla="*/ 18804 w 4522224"/>
              <a:gd name="connsiteY43-308" fmla="*/ 2556948 h 6062148"/>
              <a:gd name="connsiteX44-309" fmla="*/ 3564 w 4522224"/>
              <a:gd name="connsiteY44-310" fmla="*/ 2488368 h 6062148"/>
              <a:gd name="connsiteX45-311" fmla="*/ 87384 w 4522224"/>
              <a:gd name="connsiteY45-312" fmla="*/ 2335968 h 6062148"/>
              <a:gd name="connsiteX46-313" fmla="*/ 216924 w 4522224"/>
              <a:gd name="connsiteY46-314" fmla="*/ 2175948 h 6062148"/>
              <a:gd name="connsiteX47-315" fmla="*/ 277884 w 4522224"/>
              <a:gd name="connsiteY47-316" fmla="*/ 2084508 h 6062148"/>
              <a:gd name="connsiteX48-317" fmla="*/ 323604 w 4522224"/>
              <a:gd name="connsiteY48-318" fmla="*/ 1977828 h 6062148"/>
              <a:gd name="connsiteX49-319" fmla="*/ 354084 w 4522224"/>
              <a:gd name="connsiteY49-320" fmla="*/ 1871148 h 6062148"/>
              <a:gd name="connsiteX50-321" fmla="*/ 369324 w 4522224"/>
              <a:gd name="connsiteY50-322" fmla="*/ 1810188 h 6062148"/>
              <a:gd name="connsiteX51-323" fmla="*/ 338844 w 4522224"/>
              <a:gd name="connsiteY51-324" fmla="*/ 1756848 h 6062148"/>
              <a:gd name="connsiteX52-325" fmla="*/ 323604 w 4522224"/>
              <a:gd name="connsiteY52-326" fmla="*/ 1680648 h 6062148"/>
              <a:gd name="connsiteX53-327" fmla="*/ 407424 w 4522224"/>
              <a:gd name="connsiteY53-328" fmla="*/ 1474908 h 6062148"/>
              <a:gd name="connsiteX54-329" fmla="*/ 437904 w 4522224"/>
              <a:gd name="connsiteY54-330" fmla="*/ 1307268 h 6062148"/>
              <a:gd name="connsiteX55-331" fmla="*/ 460764 w 4522224"/>
              <a:gd name="connsiteY55-332" fmla="*/ 1192968 h 6062148"/>
              <a:gd name="connsiteX56-333" fmla="*/ 498864 w 4522224"/>
              <a:gd name="connsiteY56-334" fmla="*/ 1055808 h 6062148"/>
              <a:gd name="connsiteX57-335" fmla="*/ 552204 w 4522224"/>
              <a:gd name="connsiteY57-336" fmla="*/ 888168 h 6062148"/>
              <a:gd name="connsiteX58-337" fmla="*/ 498864 w 4522224"/>
              <a:gd name="connsiteY58-338" fmla="*/ 888168 h 6062148"/>
              <a:gd name="connsiteX59-339" fmla="*/ 407424 w 4522224"/>
              <a:gd name="connsiteY59-340" fmla="*/ 834828 h 6062148"/>
              <a:gd name="connsiteX60-341" fmla="*/ 323604 w 4522224"/>
              <a:gd name="connsiteY60-342" fmla="*/ 789108 h 6062148"/>
              <a:gd name="connsiteX61-343" fmla="*/ 255024 w 4522224"/>
              <a:gd name="connsiteY61-344" fmla="*/ 773868 h 6062148"/>
              <a:gd name="connsiteX62-345" fmla="*/ 209304 w 4522224"/>
              <a:gd name="connsiteY62-346" fmla="*/ 751008 h 6062148"/>
              <a:gd name="connsiteX63-347" fmla="*/ 255024 w 4522224"/>
              <a:gd name="connsiteY63-348" fmla="*/ 674808 h 6062148"/>
              <a:gd name="connsiteX64-349" fmla="*/ 369324 w 4522224"/>
              <a:gd name="connsiteY64-350" fmla="*/ 606228 h 6062148"/>
              <a:gd name="connsiteX65-351" fmla="*/ 552204 w 4522224"/>
              <a:gd name="connsiteY65-352" fmla="*/ 507168 h 6062148"/>
              <a:gd name="connsiteX66-353" fmla="*/ 651264 w 4522224"/>
              <a:gd name="connsiteY66-354" fmla="*/ 423348 h 6062148"/>
              <a:gd name="connsiteX67-355" fmla="*/ 887484 w 4522224"/>
              <a:gd name="connsiteY67-356" fmla="*/ 232848 h 6062148"/>
              <a:gd name="connsiteX68-357" fmla="*/ 1169424 w 4522224"/>
              <a:gd name="connsiteY68-358" fmla="*/ 80448 h 6062148"/>
              <a:gd name="connsiteX69-359" fmla="*/ 1588524 w 4522224"/>
              <a:gd name="connsiteY69-360" fmla="*/ 11868 h 6062148"/>
              <a:gd name="connsiteX70-361" fmla="*/ 1939044 w 4522224"/>
              <a:gd name="connsiteY70-362" fmla="*/ 4248 h 6062148"/>
              <a:gd name="connsiteX71-363" fmla="*/ 2167644 w 4522224"/>
              <a:gd name="connsiteY71-364" fmla="*/ 4248 h 6062148"/>
              <a:gd name="connsiteX72-365" fmla="*/ 2388624 w 4522224"/>
              <a:gd name="connsiteY72-366" fmla="*/ 57588 h 6062148"/>
              <a:gd name="connsiteX73-367" fmla="*/ 2662944 w 4522224"/>
              <a:gd name="connsiteY73-368" fmla="*/ 133788 h 6062148"/>
              <a:gd name="connsiteX74-369" fmla="*/ 2815344 w 4522224"/>
              <a:gd name="connsiteY74-370" fmla="*/ 202368 h 6062148"/>
              <a:gd name="connsiteX75-371" fmla="*/ 3097284 w 4522224"/>
              <a:gd name="connsiteY75-372" fmla="*/ 400488 h 6062148"/>
              <a:gd name="connsiteX76-373" fmla="*/ 3280164 w 4522224"/>
              <a:gd name="connsiteY76-374" fmla="*/ 651948 h 6062148"/>
              <a:gd name="connsiteX77-375" fmla="*/ 3402084 w 4522224"/>
              <a:gd name="connsiteY77-376" fmla="*/ 918648 h 6062148"/>
              <a:gd name="connsiteX78-377" fmla="*/ 3470664 w 4522224"/>
              <a:gd name="connsiteY78-378" fmla="*/ 1238688 h 6062148"/>
              <a:gd name="connsiteX79-379" fmla="*/ 3501144 w 4522224"/>
              <a:gd name="connsiteY79-380" fmla="*/ 1543488 h 6062148"/>
              <a:gd name="connsiteX80-381" fmla="*/ 3501144 w 4522224"/>
              <a:gd name="connsiteY80-382" fmla="*/ 1962588 h 6062148"/>
              <a:gd name="connsiteX81-383" fmla="*/ 3333504 w 4522224"/>
              <a:gd name="connsiteY81-384" fmla="*/ 2305488 h 6062148"/>
              <a:gd name="connsiteX82-385" fmla="*/ 3249684 w 4522224"/>
              <a:gd name="connsiteY82-386" fmla="*/ 2473128 h 6062148"/>
              <a:gd name="connsiteX83-387" fmla="*/ 3127764 w 4522224"/>
              <a:gd name="connsiteY83-388" fmla="*/ 2663628 h 6062148"/>
              <a:gd name="connsiteX84-389" fmla="*/ 3066804 w 4522224"/>
              <a:gd name="connsiteY84-390" fmla="*/ 2838888 h 6062148"/>
              <a:gd name="connsiteX85-391" fmla="*/ 3059184 w 4522224"/>
              <a:gd name="connsiteY85-392" fmla="*/ 2915088 h 6062148"/>
              <a:gd name="connsiteX86-393" fmla="*/ 3013464 w 4522224"/>
              <a:gd name="connsiteY86-394" fmla="*/ 3014148 h 6062148"/>
              <a:gd name="connsiteX87-395" fmla="*/ 2975364 w 4522224"/>
              <a:gd name="connsiteY87-396" fmla="*/ 3082728 h 6062148"/>
              <a:gd name="connsiteX88-397" fmla="*/ 2952504 w 4522224"/>
              <a:gd name="connsiteY88-398" fmla="*/ 3120828 h 6062148"/>
              <a:gd name="connsiteX89-399" fmla="*/ 2952504 w 4522224"/>
              <a:gd name="connsiteY89-400" fmla="*/ 3555168 h 6062148"/>
              <a:gd name="connsiteX90-401" fmla="*/ 2952504 w 4522224"/>
              <a:gd name="connsiteY90-402" fmla="*/ 3562788 h 6062148"/>
              <a:gd name="connsiteX91-403" fmla="*/ 3005844 w 4522224"/>
              <a:gd name="connsiteY91-404" fmla="*/ 3539928 h 6062148"/>
              <a:gd name="connsiteX92-405" fmla="*/ 3059184 w 4522224"/>
              <a:gd name="connsiteY92-406" fmla="*/ 3562788 h 6062148"/>
              <a:gd name="connsiteX93-407" fmla="*/ 3104904 w 4522224"/>
              <a:gd name="connsiteY93-408" fmla="*/ 3570408 h 6062148"/>
              <a:gd name="connsiteX94-409" fmla="*/ 3135384 w 4522224"/>
              <a:gd name="connsiteY94-410" fmla="*/ 3631368 h 6062148"/>
              <a:gd name="connsiteX95-411" fmla="*/ 3112524 w 4522224"/>
              <a:gd name="connsiteY95-412" fmla="*/ 3738048 h 6062148"/>
              <a:gd name="connsiteX96-413" fmla="*/ 3120144 w 4522224"/>
              <a:gd name="connsiteY96-414" fmla="*/ 4103808 h 6062148"/>
              <a:gd name="connsiteX97-415" fmla="*/ 3112524 w 4522224"/>
              <a:gd name="connsiteY97-416" fmla="*/ 4119048 h 6062148"/>
              <a:gd name="connsiteX98-417" fmla="*/ 3158244 w 4522224"/>
              <a:gd name="connsiteY98-418" fmla="*/ 4157148 h 6062148"/>
              <a:gd name="connsiteX99-419" fmla="*/ 3196344 w 4522224"/>
              <a:gd name="connsiteY99-420" fmla="*/ 4164768 h 6062148"/>
              <a:gd name="connsiteX100-421" fmla="*/ 3226824 w 4522224"/>
              <a:gd name="connsiteY100-422" fmla="*/ 4172388 h 6062148"/>
              <a:gd name="connsiteX101-423" fmla="*/ 3280164 w 4522224"/>
              <a:gd name="connsiteY101-424" fmla="*/ 4294308 h 6062148"/>
              <a:gd name="connsiteX102-425" fmla="*/ 3295404 w 4522224"/>
              <a:gd name="connsiteY102-426" fmla="*/ 4347648 h 6062148"/>
              <a:gd name="connsiteX103-427" fmla="*/ 3325884 w 4522224"/>
              <a:gd name="connsiteY103-428" fmla="*/ 4408608 h 6062148"/>
              <a:gd name="connsiteX104-429" fmla="*/ 3546864 w 4522224"/>
              <a:gd name="connsiteY104-430" fmla="*/ 4644828 h 6062148"/>
              <a:gd name="connsiteX105-431" fmla="*/ 3882144 w 4522224"/>
              <a:gd name="connsiteY105-432" fmla="*/ 5025828 h 6062148"/>
              <a:gd name="connsiteX106-433" fmla="*/ 4095504 w 4522224"/>
              <a:gd name="connsiteY106-434" fmla="*/ 5300148 h 6062148"/>
              <a:gd name="connsiteX107-435" fmla="*/ 4362204 w 4522224"/>
              <a:gd name="connsiteY107-436" fmla="*/ 5726868 h 6062148"/>
              <a:gd name="connsiteX108-437" fmla="*/ 4522224 w 4522224"/>
              <a:gd name="connsiteY108-438" fmla="*/ 6046908 h 6062148"/>
              <a:gd name="connsiteX0-439" fmla="*/ 328606 w 4527226"/>
              <a:gd name="connsiteY0-440" fmla="*/ 6062148 h 6062148"/>
              <a:gd name="connsiteX1-441" fmla="*/ 381946 w 4527226"/>
              <a:gd name="connsiteY1-442" fmla="*/ 5924988 h 6062148"/>
              <a:gd name="connsiteX2-443" fmla="*/ 442906 w 4527226"/>
              <a:gd name="connsiteY2-444" fmla="*/ 5780208 h 6062148"/>
              <a:gd name="connsiteX3-445" fmla="*/ 473386 w 4527226"/>
              <a:gd name="connsiteY3-446" fmla="*/ 5665908 h 6062148"/>
              <a:gd name="connsiteX4-447" fmla="*/ 511486 w 4527226"/>
              <a:gd name="connsiteY4-448" fmla="*/ 5612568 h 6062148"/>
              <a:gd name="connsiteX5-449" fmla="*/ 541966 w 4527226"/>
              <a:gd name="connsiteY5-450" fmla="*/ 5521128 h 6062148"/>
              <a:gd name="connsiteX6-451" fmla="*/ 564826 w 4527226"/>
              <a:gd name="connsiteY6-452" fmla="*/ 5353488 h 6062148"/>
              <a:gd name="connsiteX7-453" fmla="*/ 602926 w 4527226"/>
              <a:gd name="connsiteY7-454" fmla="*/ 5223948 h 6062148"/>
              <a:gd name="connsiteX8-455" fmla="*/ 625786 w 4527226"/>
              <a:gd name="connsiteY8-456" fmla="*/ 5178228 h 6062148"/>
              <a:gd name="connsiteX9-457" fmla="*/ 701986 w 4527226"/>
              <a:gd name="connsiteY9-458" fmla="*/ 5071548 h 6062148"/>
              <a:gd name="connsiteX10-459" fmla="*/ 717226 w 4527226"/>
              <a:gd name="connsiteY10-460" fmla="*/ 5063928 h 6062148"/>
              <a:gd name="connsiteX11-461" fmla="*/ 709606 w 4527226"/>
              <a:gd name="connsiteY11-462" fmla="*/ 5025828 h 6062148"/>
              <a:gd name="connsiteX12-463" fmla="*/ 701986 w 4527226"/>
              <a:gd name="connsiteY12-464" fmla="*/ 5002968 h 6062148"/>
              <a:gd name="connsiteX13-465" fmla="*/ 968686 w 4527226"/>
              <a:gd name="connsiteY13-466" fmla="*/ 4682928 h 6062148"/>
              <a:gd name="connsiteX14-467" fmla="*/ 961066 w 4527226"/>
              <a:gd name="connsiteY14-468" fmla="*/ 4644828 h 6062148"/>
              <a:gd name="connsiteX15-469" fmla="*/ 1342066 w 4527226"/>
              <a:gd name="connsiteY15-470" fmla="*/ 4172388 h 6062148"/>
              <a:gd name="connsiteX16-471" fmla="*/ 1258246 w 4527226"/>
              <a:gd name="connsiteY16-472" fmla="*/ 4012368 h 6062148"/>
              <a:gd name="connsiteX17-473" fmla="*/ 1204906 w 4527226"/>
              <a:gd name="connsiteY17-474" fmla="*/ 3928548 h 6062148"/>
              <a:gd name="connsiteX18-475" fmla="*/ 1174426 w 4527226"/>
              <a:gd name="connsiteY18-476" fmla="*/ 3768528 h 6062148"/>
              <a:gd name="connsiteX19-477" fmla="*/ 1151566 w 4527226"/>
              <a:gd name="connsiteY19-478" fmla="*/ 3699948 h 6062148"/>
              <a:gd name="connsiteX20-479" fmla="*/ 1143946 w 4527226"/>
              <a:gd name="connsiteY20-480" fmla="*/ 3669468 h 6062148"/>
              <a:gd name="connsiteX21-481" fmla="*/ 1067746 w 4527226"/>
              <a:gd name="connsiteY21-482" fmla="*/ 3661848 h 6062148"/>
              <a:gd name="connsiteX22-483" fmla="*/ 938206 w 4527226"/>
              <a:gd name="connsiteY22-484" fmla="*/ 3669468 h 6062148"/>
              <a:gd name="connsiteX23-485" fmla="*/ 831526 w 4527226"/>
              <a:gd name="connsiteY23-486" fmla="*/ 3692328 h 6062148"/>
              <a:gd name="connsiteX24-487" fmla="*/ 610546 w 4527226"/>
              <a:gd name="connsiteY24-488" fmla="*/ 3738048 h 6062148"/>
              <a:gd name="connsiteX25-489" fmla="*/ 389566 w 4527226"/>
              <a:gd name="connsiteY25-490" fmla="*/ 3638988 h 6062148"/>
              <a:gd name="connsiteX26-491" fmla="*/ 381946 w 4527226"/>
              <a:gd name="connsiteY26-492" fmla="*/ 3326568 h 6062148"/>
              <a:gd name="connsiteX27-493" fmla="*/ 420046 w 4527226"/>
              <a:gd name="connsiteY27-494" fmla="*/ 3227508 h 6062148"/>
              <a:gd name="connsiteX28-495" fmla="*/ 389566 w 4527226"/>
              <a:gd name="connsiteY28-496" fmla="*/ 3166548 h 6062148"/>
              <a:gd name="connsiteX29-497" fmla="*/ 366706 w 4527226"/>
              <a:gd name="connsiteY29-498" fmla="*/ 3166548 h 6062148"/>
              <a:gd name="connsiteX30-499" fmla="*/ 351466 w 4527226"/>
              <a:gd name="connsiteY30-500" fmla="*/ 3105588 h 6062148"/>
              <a:gd name="connsiteX31-501" fmla="*/ 397186 w 4527226"/>
              <a:gd name="connsiteY31-502" fmla="*/ 3021768 h 6062148"/>
              <a:gd name="connsiteX32-503" fmla="*/ 488626 w 4527226"/>
              <a:gd name="connsiteY32-504" fmla="*/ 2998908 h 6062148"/>
              <a:gd name="connsiteX33-505" fmla="*/ 465766 w 4527226"/>
              <a:gd name="connsiteY33-506" fmla="*/ 2930328 h 6062148"/>
              <a:gd name="connsiteX34-507" fmla="*/ 435286 w 4527226"/>
              <a:gd name="connsiteY34-508" fmla="*/ 2930328 h 6062148"/>
              <a:gd name="connsiteX35-509" fmla="*/ 389566 w 4527226"/>
              <a:gd name="connsiteY35-510" fmla="*/ 2930328 h 6062148"/>
              <a:gd name="connsiteX36-511" fmla="*/ 305746 w 4527226"/>
              <a:gd name="connsiteY36-512" fmla="*/ 2876988 h 6062148"/>
              <a:gd name="connsiteX37-513" fmla="*/ 320986 w 4527226"/>
              <a:gd name="connsiteY37-514" fmla="*/ 2846508 h 6062148"/>
              <a:gd name="connsiteX38-515" fmla="*/ 328606 w 4527226"/>
              <a:gd name="connsiteY38-516" fmla="*/ 2793168 h 6062148"/>
              <a:gd name="connsiteX39-517" fmla="*/ 313366 w 4527226"/>
              <a:gd name="connsiteY39-518" fmla="*/ 2732208 h 6062148"/>
              <a:gd name="connsiteX40-519" fmla="*/ 267646 w 4527226"/>
              <a:gd name="connsiteY40-520" fmla="*/ 2671248 h 6062148"/>
              <a:gd name="connsiteX41-521" fmla="*/ 176206 w 4527226"/>
              <a:gd name="connsiteY41-522" fmla="*/ 2656008 h 6062148"/>
              <a:gd name="connsiteX42-523" fmla="*/ 54286 w 4527226"/>
              <a:gd name="connsiteY42-524" fmla="*/ 2610288 h 6062148"/>
              <a:gd name="connsiteX43-525" fmla="*/ 7931 w 4527226"/>
              <a:gd name="connsiteY43-526" fmla="*/ 2563298 h 6062148"/>
              <a:gd name="connsiteX44-527" fmla="*/ 8566 w 4527226"/>
              <a:gd name="connsiteY44-528" fmla="*/ 2488368 h 6062148"/>
              <a:gd name="connsiteX45-529" fmla="*/ 92386 w 4527226"/>
              <a:gd name="connsiteY45-530" fmla="*/ 2335968 h 6062148"/>
              <a:gd name="connsiteX46-531" fmla="*/ 221926 w 4527226"/>
              <a:gd name="connsiteY46-532" fmla="*/ 2175948 h 6062148"/>
              <a:gd name="connsiteX47-533" fmla="*/ 282886 w 4527226"/>
              <a:gd name="connsiteY47-534" fmla="*/ 2084508 h 6062148"/>
              <a:gd name="connsiteX48-535" fmla="*/ 328606 w 4527226"/>
              <a:gd name="connsiteY48-536" fmla="*/ 1977828 h 6062148"/>
              <a:gd name="connsiteX49-537" fmla="*/ 359086 w 4527226"/>
              <a:gd name="connsiteY49-538" fmla="*/ 1871148 h 6062148"/>
              <a:gd name="connsiteX50-539" fmla="*/ 374326 w 4527226"/>
              <a:gd name="connsiteY50-540" fmla="*/ 1810188 h 6062148"/>
              <a:gd name="connsiteX51-541" fmla="*/ 343846 w 4527226"/>
              <a:gd name="connsiteY51-542" fmla="*/ 1756848 h 6062148"/>
              <a:gd name="connsiteX52-543" fmla="*/ 328606 w 4527226"/>
              <a:gd name="connsiteY52-544" fmla="*/ 1680648 h 6062148"/>
              <a:gd name="connsiteX53-545" fmla="*/ 412426 w 4527226"/>
              <a:gd name="connsiteY53-546" fmla="*/ 1474908 h 6062148"/>
              <a:gd name="connsiteX54-547" fmla="*/ 442906 w 4527226"/>
              <a:gd name="connsiteY54-548" fmla="*/ 1307268 h 6062148"/>
              <a:gd name="connsiteX55-549" fmla="*/ 465766 w 4527226"/>
              <a:gd name="connsiteY55-550" fmla="*/ 1192968 h 6062148"/>
              <a:gd name="connsiteX56-551" fmla="*/ 503866 w 4527226"/>
              <a:gd name="connsiteY56-552" fmla="*/ 1055808 h 6062148"/>
              <a:gd name="connsiteX57-553" fmla="*/ 557206 w 4527226"/>
              <a:gd name="connsiteY57-554" fmla="*/ 888168 h 6062148"/>
              <a:gd name="connsiteX58-555" fmla="*/ 503866 w 4527226"/>
              <a:gd name="connsiteY58-556" fmla="*/ 888168 h 6062148"/>
              <a:gd name="connsiteX59-557" fmla="*/ 412426 w 4527226"/>
              <a:gd name="connsiteY59-558" fmla="*/ 834828 h 6062148"/>
              <a:gd name="connsiteX60-559" fmla="*/ 328606 w 4527226"/>
              <a:gd name="connsiteY60-560" fmla="*/ 789108 h 6062148"/>
              <a:gd name="connsiteX61-561" fmla="*/ 260026 w 4527226"/>
              <a:gd name="connsiteY61-562" fmla="*/ 773868 h 6062148"/>
              <a:gd name="connsiteX62-563" fmla="*/ 214306 w 4527226"/>
              <a:gd name="connsiteY62-564" fmla="*/ 751008 h 6062148"/>
              <a:gd name="connsiteX63-565" fmla="*/ 260026 w 4527226"/>
              <a:gd name="connsiteY63-566" fmla="*/ 674808 h 6062148"/>
              <a:gd name="connsiteX64-567" fmla="*/ 374326 w 4527226"/>
              <a:gd name="connsiteY64-568" fmla="*/ 606228 h 6062148"/>
              <a:gd name="connsiteX65-569" fmla="*/ 557206 w 4527226"/>
              <a:gd name="connsiteY65-570" fmla="*/ 507168 h 6062148"/>
              <a:gd name="connsiteX66-571" fmla="*/ 656266 w 4527226"/>
              <a:gd name="connsiteY66-572" fmla="*/ 423348 h 6062148"/>
              <a:gd name="connsiteX67-573" fmla="*/ 892486 w 4527226"/>
              <a:gd name="connsiteY67-574" fmla="*/ 232848 h 6062148"/>
              <a:gd name="connsiteX68-575" fmla="*/ 1174426 w 4527226"/>
              <a:gd name="connsiteY68-576" fmla="*/ 80448 h 6062148"/>
              <a:gd name="connsiteX69-577" fmla="*/ 1593526 w 4527226"/>
              <a:gd name="connsiteY69-578" fmla="*/ 11868 h 6062148"/>
              <a:gd name="connsiteX70-579" fmla="*/ 1944046 w 4527226"/>
              <a:gd name="connsiteY70-580" fmla="*/ 4248 h 6062148"/>
              <a:gd name="connsiteX71-581" fmla="*/ 2172646 w 4527226"/>
              <a:gd name="connsiteY71-582" fmla="*/ 4248 h 6062148"/>
              <a:gd name="connsiteX72-583" fmla="*/ 2393626 w 4527226"/>
              <a:gd name="connsiteY72-584" fmla="*/ 57588 h 6062148"/>
              <a:gd name="connsiteX73-585" fmla="*/ 2667946 w 4527226"/>
              <a:gd name="connsiteY73-586" fmla="*/ 133788 h 6062148"/>
              <a:gd name="connsiteX74-587" fmla="*/ 2820346 w 4527226"/>
              <a:gd name="connsiteY74-588" fmla="*/ 202368 h 6062148"/>
              <a:gd name="connsiteX75-589" fmla="*/ 3102286 w 4527226"/>
              <a:gd name="connsiteY75-590" fmla="*/ 400488 h 6062148"/>
              <a:gd name="connsiteX76-591" fmla="*/ 3285166 w 4527226"/>
              <a:gd name="connsiteY76-592" fmla="*/ 651948 h 6062148"/>
              <a:gd name="connsiteX77-593" fmla="*/ 3407086 w 4527226"/>
              <a:gd name="connsiteY77-594" fmla="*/ 918648 h 6062148"/>
              <a:gd name="connsiteX78-595" fmla="*/ 3475666 w 4527226"/>
              <a:gd name="connsiteY78-596" fmla="*/ 1238688 h 6062148"/>
              <a:gd name="connsiteX79-597" fmla="*/ 3506146 w 4527226"/>
              <a:gd name="connsiteY79-598" fmla="*/ 1543488 h 6062148"/>
              <a:gd name="connsiteX80-599" fmla="*/ 3506146 w 4527226"/>
              <a:gd name="connsiteY80-600" fmla="*/ 1962588 h 6062148"/>
              <a:gd name="connsiteX81-601" fmla="*/ 3338506 w 4527226"/>
              <a:gd name="connsiteY81-602" fmla="*/ 2305488 h 6062148"/>
              <a:gd name="connsiteX82-603" fmla="*/ 3254686 w 4527226"/>
              <a:gd name="connsiteY82-604" fmla="*/ 2473128 h 6062148"/>
              <a:gd name="connsiteX83-605" fmla="*/ 3132766 w 4527226"/>
              <a:gd name="connsiteY83-606" fmla="*/ 2663628 h 6062148"/>
              <a:gd name="connsiteX84-607" fmla="*/ 3071806 w 4527226"/>
              <a:gd name="connsiteY84-608" fmla="*/ 2838888 h 6062148"/>
              <a:gd name="connsiteX85-609" fmla="*/ 3064186 w 4527226"/>
              <a:gd name="connsiteY85-610" fmla="*/ 2915088 h 6062148"/>
              <a:gd name="connsiteX86-611" fmla="*/ 3018466 w 4527226"/>
              <a:gd name="connsiteY86-612" fmla="*/ 3014148 h 6062148"/>
              <a:gd name="connsiteX87-613" fmla="*/ 2980366 w 4527226"/>
              <a:gd name="connsiteY87-614" fmla="*/ 3082728 h 6062148"/>
              <a:gd name="connsiteX88-615" fmla="*/ 2957506 w 4527226"/>
              <a:gd name="connsiteY88-616" fmla="*/ 3120828 h 6062148"/>
              <a:gd name="connsiteX89-617" fmla="*/ 2957506 w 4527226"/>
              <a:gd name="connsiteY89-618" fmla="*/ 3555168 h 6062148"/>
              <a:gd name="connsiteX90-619" fmla="*/ 2957506 w 4527226"/>
              <a:gd name="connsiteY90-620" fmla="*/ 3562788 h 6062148"/>
              <a:gd name="connsiteX91-621" fmla="*/ 3010846 w 4527226"/>
              <a:gd name="connsiteY91-622" fmla="*/ 3539928 h 6062148"/>
              <a:gd name="connsiteX92-623" fmla="*/ 3064186 w 4527226"/>
              <a:gd name="connsiteY92-624" fmla="*/ 3562788 h 6062148"/>
              <a:gd name="connsiteX93-625" fmla="*/ 3109906 w 4527226"/>
              <a:gd name="connsiteY93-626" fmla="*/ 3570408 h 6062148"/>
              <a:gd name="connsiteX94-627" fmla="*/ 3140386 w 4527226"/>
              <a:gd name="connsiteY94-628" fmla="*/ 3631368 h 6062148"/>
              <a:gd name="connsiteX95-629" fmla="*/ 3117526 w 4527226"/>
              <a:gd name="connsiteY95-630" fmla="*/ 3738048 h 6062148"/>
              <a:gd name="connsiteX96-631" fmla="*/ 3125146 w 4527226"/>
              <a:gd name="connsiteY96-632" fmla="*/ 4103808 h 6062148"/>
              <a:gd name="connsiteX97-633" fmla="*/ 3117526 w 4527226"/>
              <a:gd name="connsiteY97-634" fmla="*/ 4119048 h 6062148"/>
              <a:gd name="connsiteX98-635" fmla="*/ 3163246 w 4527226"/>
              <a:gd name="connsiteY98-636" fmla="*/ 4157148 h 6062148"/>
              <a:gd name="connsiteX99-637" fmla="*/ 3201346 w 4527226"/>
              <a:gd name="connsiteY99-638" fmla="*/ 4164768 h 6062148"/>
              <a:gd name="connsiteX100-639" fmla="*/ 3231826 w 4527226"/>
              <a:gd name="connsiteY100-640" fmla="*/ 4172388 h 6062148"/>
              <a:gd name="connsiteX101-641" fmla="*/ 3285166 w 4527226"/>
              <a:gd name="connsiteY101-642" fmla="*/ 4294308 h 6062148"/>
              <a:gd name="connsiteX102-643" fmla="*/ 3300406 w 4527226"/>
              <a:gd name="connsiteY102-644" fmla="*/ 4347648 h 6062148"/>
              <a:gd name="connsiteX103-645" fmla="*/ 3330886 w 4527226"/>
              <a:gd name="connsiteY103-646" fmla="*/ 4408608 h 6062148"/>
              <a:gd name="connsiteX104-647" fmla="*/ 3551866 w 4527226"/>
              <a:gd name="connsiteY104-648" fmla="*/ 4644828 h 6062148"/>
              <a:gd name="connsiteX105-649" fmla="*/ 3887146 w 4527226"/>
              <a:gd name="connsiteY105-650" fmla="*/ 5025828 h 6062148"/>
              <a:gd name="connsiteX106-651" fmla="*/ 4100506 w 4527226"/>
              <a:gd name="connsiteY106-652" fmla="*/ 5300148 h 6062148"/>
              <a:gd name="connsiteX107-653" fmla="*/ 4367206 w 4527226"/>
              <a:gd name="connsiteY107-654" fmla="*/ 5726868 h 6062148"/>
              <a:gd name="connsiteX108-655" fmla="*/ 4527226 w 4527226"/>
              <a:gd name="connsiteY108-656" fmla="*/ 6046908 h 6062148"/>
              <a:gd name="connsiteX0-657" fmla="*/ 328606 w 4527226"/>
              <a:gd name="connsiteY0-658" fmla="*/ 6062148 h 6062148"/>
              <a:gd name="connsiteX1-659" fmla="*/ 381946 w 4527226"/>
              <a:gd name="connsiteY1-660" fmla="*/ 5924988 h 6062148"/>
              <a:gd name="connsiteX2-661" fmla="*/ 442906 w 4527226"/>
              <a:gd name="connsiteY2-662" fmla="*/ 5780208 h 6062148"/>
              <a:gd name="connsiteX3-663" fmla="*/ 473386 w 4527226"/>
              <a:gd name="connsiteY3-664" fmla="*/ 5665908 h 6062148"/>
              <a:gd name="connsiteX4-665" fmla="*/ 511486 w 4527226"/>
              <a:gd name="connsiteY4-666" fmla="*/ 5612568 h 6062148"/>
              <a:gd name="connsiteX5-667" fmla="*/ 541966 w 4527226"/>
              <a:gd name="connsiteY5-668" fmla="*/ 5521128 h 6062148"/>
              <a:gd name="connsiteX6-669" fmla="*/ 564826 w 4527226"/>
              <a:gd name="connsiteY6-670" fmla="*/ 5353488 h 6062148"/>
              <a:gd name="connsiteX7-671" fmla="*/ 602926 w 4527226"/>
              <a:gd name="connsiteY7-672" fmla="*/ 5223948 h 6062148"/>
              <a:gd name="connsiteX8-673" fmla="*/ 625786 w 4527226"/>
              <a:gd name="connsiteY8-674" fmla="*/ 5178228 h 6062148"/>
              <a:gd name="connsiteX9-675" fmla="*/ 701986 w 4527226"/>
              <a:gd name="connsiteY9-676" fmla="*/ 5071548 h 6062148"/>
              <a:gd name="connsiteX10-677" fmla="*/ 717226 w 4527226"/>
              <a:gd name="connsiteY10-678" fmla="*/ 5063928 h 6062148"/>
              <a:gd name="connsiteX11-679" fmla="*/ 709606 w 4527226"/>
              <a:gd name="connsiteY11-680" fmla="*/ 5025828 h 6062148"/>
              <a:gd name="connsiteX12-681" fmla="*/ 701986 w 4527226"/>
              <a:gd name="connsiteY12-682" fmla="*/ 5002968 h 6062148"/>
              <a:gd name="connsiteX13-683" fmla="*/ 968686 w 4527226"/>
              <a:gd name="connsiteY13-684" fmla="*/ 4682928 h 6062148"/>
              <a:gd name="connsiteX14-685" fmla="*/ 961066 w 4527226"/>
              <a:gd name="connsiteY14-686" fmla="*/ 4644828 h 6062148"/>
              <a:gd name="connsiteX15-687" fmla="*/ 1342066 w 4527226"/>
              <a:gd name="connsiteY15-688" fmla="*/ 4172388 h 6062148"/>
              <a:gd name="connsiteX16-689" fmla="*/ 1258246 w 4527226"/>
              <a:gd name="connsiteY16-690" fmla="*/ 4012368 h 6062148"/>
              <a:gd name="connsiteX17-691" fmla="*/ 1204906 w 4527226"/>
              <a:gd name="connsiteY17-692" fmla="*/ 3928548 h 6062148"/>
              <a:gd name="connsiteX18-693" fmla="*/ 1174426 w 4527226"/>
              <a:gd name="connsiteY18-694" fmla="*/ 3768528 h 6062148"/>
              <a:gd name="connsiteX19-695" fmla="*/ 1151566 w 4527226"/>
              <a:gd name="connsiteY19-696" fmla="*/ 3699948 h 6062148"/>
              <a:gd name="connsiteX20-697" fmla="*/ 1143946 w 4527226"/>
              <a:gd name="connsiteY20-698" fmla="*/ 3669468 h 6062148"/>
              <a:gd name="connsiteX21-699" fmla="*/ 1067746 w 4527226"/>
              <a:gd name="connsiteY21-700" fmla="*/ 3661848 h 6062148"/>
              <a:gd name="connsiteX22-701" fmla="*/ 938206 w 4527226"/>
              <a:gd name="connsiteY22-702" fmla="*/ 3669468 h 6062148"/>
              <a:gd name="connsiteX23-703" fmla="*/ 831526 w 4527226"/>
              <a:gd name="connsiteY23-704" fmla="*/ 3692328 h 6062148"/>
              <a:gd name="connsiteX24-705" fmla="*/ 610546 w 4527226"/>
              <a:gd name="connsiteY24-706" fmla="*/ 3738048 h 6062148"/>
              <a:gd name="connsiteX25-707" fmla="*/ 389566 w 4527226"/>
              <a:gd name="connsiteY25-708" fmla="*/ 3638988 h 6062148"/>
              <a:gd name="connsiteX26-709" fmla="*/ 381946 w 4527226"/>
              <a:gd name="connsiteY26-710" fmla="*/ 3326568 h 6062148"/>
              <a:gd name="connsiteX27-711" fmla="*/ 420046 w 4527226"/>
              <a:gd name="connsiteY27-712" fmla="*/ 3227508 h 6062148"/>
              <a:gd name="connsiteX28-713" fmla="*/ 389566 w 4527226"/>
              <a:gd name="connsiteY28-714" fmla="*/ 3166548 h 6062148"/>
              <a:gd name="connsiteX29-715" fmla="*/ 351466 w 4527226"/>
              <a:gd name="connsiteY29-716" fmla="*/ 3105588 h 6062148"/>
              <a:gd name="connsiteX30-717" fmla="*/ 397186 w 4527226"/>
              <a:gd name="connsiteY30-718" fmla="*/ 3021768 h 6062148"/>
              <a:gd name="connsiteX31-719" fmla="*/ 488626 w 4527226"/>
              <a:gd name="connsiteY31-720" fmla="*/ 2998908 h 6062148"/>
              <a:gd name="connsiteX32-721" fmla="*/ 465766 w 4527226"/>
              <a:gd name="connsiteY32-722" fmla="*/ 2930328 h 6062148"/>
              <a:gd name="connsiteX33-723" fmla="*/ 435286 w 4527226"/>
              <a:gd name="connsiteY33-724" fmla="*/ 2930328 h 6062148"/>
              <a:gd name="connsiteX34-725" fmla="*/ 389566 w 4527226"/>
              <a:gd name="connsiteY34-726" fmla="*/ 2930328 h 6062148"/>
              <a:gd name="connsiteX35-727" fmla="*/ 305746 w 4527226"/>
              <a:gd name="connsiteY35-728" fmla="*/ 2876988 h 6062148"/>
              <a:gd name="connsiteX36-729" fmla="*/ 320986 w 4527226"/>
              <a:gd name="connsiteY36-730" fmla="*/ 2846508 h 6062148"/>
              <a:gd name="connsiteX37-731" fmla="*/ 328606 w 4527226"/>
              <a:gd name="connsiteY37-732" fmla="*/ 2793168 h 6062148"/>
              <a:gd name="connsiteX38-733" fmla="*/ 313366 w 4527226"/>
              <a:gd name="connsiteY38-734" fmla="*/ 2732208 h 6062148"/>
              <a:gd name="connsiteX39-735" fmla="*/ 267646 w 4527226"/>
              <a:gd name="connsiteY39-736" fmla="*/ 2671248 h 6062148"/>
              <a:gd name="connsiteX40-737" fmla="*/ 176206 w 4527226"/>
              <a:gd name="connsiteY40-738" fmla="*/ 2656008 h 6062148"/>
              <a:gd name="connsiteX41-739" fmla="*/ 54286 w 4527226"/>
              <a:gd name="connsiteY41-740" fmla="*/ 2610288 h 6062148"/>
              <a:gd name="connsiteX42-741" fmla="*/ 7931 w 4527226"/>
              <a:gd name="connsiteY42-742" fmla="*/ 2563298 h 6062148"/>
              <a:gd name="connsiteX43-743" fmla="*/ 8566 w 4527226"/>
              <a:gd name="connsiteY43-744" fmla="*/ 2488368 h 6062148"/>
              <a:gd name="connsiteX44-745" fmla="*/ 92386 w 4527226"/>
              <a:gd name="connsiteY44-746" fmla="*/ 2335968 h 6062148"/>
              <a:gd name="connsiteX45-747" fmla="*/ 221926 w 4527226"/>
              <a:gd name="connsiteY45-748" fmla="*/ 2175948 h 6062148"/>
              <a:gd name="connsiteX46-749" fmla="*/ 282886 w 4527226"/>
              <a:gd name="connsiteY46-750" fmla="*/ 2084508 h 6062148"/>
              <a:gd name="connsiteX47-751" fmla="*/ 328606 w 4527226"/>
              <a:gd name="connsiteY47-752" fmla="*/ 1977828 h 6062148"/>
              <a:gd name="connsiteX48-753" fmla="*/ 359086 w 4527226"/>
              <a:gd name="connsiteY48-754" fmla="*/ 1871148 h 6062148"/>
              <a:gd name="connsiteX49-755" fmla="*/ 374326 w 4527226"/>
              <a:gd name="connsiteY49-756" fmla="*/ 1810188 h 6062148"/>
              <a:gd name="connsiteX50-757" fmla="*/ 343846 w 4527226"/>
              <a:gd name="connsiteY50-758" fmla="*/ 1756848 h 6062148"/>
              <a:gd name="connsiteX51-759" fmla="*/ 328606 w 4527226"/>
              <a:gd name="connsiteY51-760" fmla="*/ 1680648 h 6062148"/>
              <a:gd name="connsiteX52-761" fmla="*/ 412426 w 4527226"/>
              <a:gd name="connsiteY52-762" fmla="*/ 1474908 h 6062148"/>
              <a:gd name="connsiteX53-763" fmla="*/ 442906 w 4527226"/>
              <a:gd name="connsiteY53-764" fmla="*/ 1307268 h 6062148"/>
              <a:gd name="connsiteX54-765" fmla="*/ 465766 w 4527226"/>
              <a:gd name="connsiteY54-766" fmla="*/ 1192968 h 6062148"/>
              <a:gd name="connsiteX55-767" fmla="*/ 503866 w 4527226"/>
              <a:gd name="connsiteY55-768" fmla="*/ 1055808 h 6062148"/>
              <a:gd name="connsiteX56-769" fmla="*/ 557206 w 4527226"/>
              <a:gd name="connsiteY56-770" fmla="*/ 888168 h 6062148"/>
              <a:gd name="connsiteX57-771" fmla="*/ 503866 w 4527226"/>
              <a:gd name="connsiteY57-772" fmla="*/ 888168 h 6062148"/>
              <a:gd name="connsiteX58-773" fmla="*/ 412426 w 4527226"/>
              <a:gd name="connsiteY58-774" fmla="*/ 834828 h 6062148"/>
              <a:gd name="connsiteX59-775" fmla="*/ 328606 w 4527226"/>
              <a:gd name="connsiteY59-776" fmla="*/ 789108 h 6062148"/>
              <a:gd name="connsiteX60-777" fmla="*/ 260026 w 4527226"/>
              <a:gd name="connsiteY60-778" fmla="*/ 773868 h 6062148"/>
              <a:gd name="connsiteX61-779" fmla="*/ 214306 w 4527226"/>
              <a:gd name="connsiteY61-780" fmla="*/ 751008 h 6062148"/>
              <a:gd name="connsiteX62-781" fmla="*/ 260026 w 4527226"/>
              <a:gd name="connsiteY62-782" fmla="*/ 674808 h 6062148"/>
              <a:gd name="connsiteX63-783" fmla="*/ 374326 w 4527226"/>
              <a:gd name="connsiteY63-784" fmla="*/ 606228 h 6062148"/>
              <a:gd name="connsiteX64-785" fmla="*/ 557206 w 4527226"/>
              <a:gd name="connsiteY64-786" fmla="*/ 507168 h 6062148"/>
              <a:gd name="connsiteX65-787" fmla="*/ 656266 w 4527226"/>
              <a:gd name="connsiteY65-788" fmla="*/ 423348 h 6062148"/>
              <a:gd name="connsiteX66-789" fmla="*/ 892486 w 4527226"/>
              <a:gd name="connsiteY66-790" fmla="*/ 232848 h 6062148"/>
              <a:gd name="connsiteX67-791" fmla="*/ 1174426 w 4527226"/>
              <a:gd name="connsiteY67-792" fmla="*/ 80448 h 6062148"/>
              <a:gd name="connsiteX68-793" fmla="*/ 1593526 w 4527226"/>
              <a:gd name="connsiteY68-794" fmla="*/ 11868 h 6062148"/>
              <a:gd name="connsiteX69-795" fmla="*/ 1944046 w 4527226"/>
              <a:gd name="connsiteY69-796" fmla="*/ 4248 h 6062148"/>
              <a:gd name="connsiteX70-797" fmla="*/ 2172646 w 4527226"/>
              <a:gd name="connsiteY70-798" fmla="*/ 4248 h 6062148"/>
              <a:gd name="connsiteX71-799" fmla="*/ 2393626 w 4527226"/>
              <a:gd name="connsiteY71-800" fmla="*/ 57588 h 6062148"/>
              <a:gd name="connsiteX72-801" fmla="*/ 2667946 w 4527226"/>
              <a:gd name="connsiteY72-802" fmla="*/ 133788 h 6062148"/>
              <a:gd name="connsiteX73-803" fmla="*/ 2820346 w 4527226"/>
              <a:gd name="connsiteY73-804" fmla="*/ 202368 h 6062148"/>
              <a:gd name="connsiteX74-805" fmla="*/ 3102286 w 4527226"/>
              <a:gd name="connsiteY74-806" fmla="*/ 400488 h 6062148"/>
              <a:gd name="connsiteX75-807" fmla="*/ 3285166 w 4527226"/>
              <a:gd name="connsiteY75-808" fmla="*/ 651948 h 6062148"/>
              <a:gd name="connsiteX76-809" fmla="*/ 3407086 w 4527226"/>
              <a:gd name="connsiteY76-810" fmla="*/ 918648 h 6062148"/>
              <a:gd name="connsiteX77-811" fmla="*/ 3475666 w 4527226"/>
              <a:gd name="connsiteY77-812" fmla="*/ 1238688 h 6062148"/>
              <a:gd name="connsiteX78-813" fmla="*/ 3506146 w 4527226"/>
              <a:gd name="connsiteY78-814" fmla="*/ 1543488 h 6062148"/>
              <a:gd name="connsiteX79-815" fmla="*/ 3506146 w 4527226"/>
              <a:gd name="connsiteY79-816" fmla="*/ 1962588 h 6062148"/>
              <a:gd name="connsiteX80-817" fmla="*/ 3338506 w 4527226"/>
              <a:gd name="connsiteY80-818" fmla="*/ 2305488 h 6062148"/>
              <a:gd name="connsiteX81-819" fmla="*/ 3254686 w 4527226"/>
              <a:gd name="connsiteY81-820" fmla="*/ 2473128 h 6062148"/>
              <a:gd name="connsiteX82-821" fmla="*/ 3132766 w 4527226"/>
              <a:gd name="connsiteY82-822" fmla="*/ 2663628 h 6062148"/>
              <a:gd name="connsiteX83-823" fmla="*/ 3071806 w 4527226"/>
              <a:gd name="connsiteY83-824" fmla="*/ 2838888 h 6062148"/>
              <a:gd name="connsiteX84-825" fmla="*/ 3064186 w 4527226"/>
              <a:gd name="connsiteY84-826" fmla="*/ 2915088 h 6062148"/>
              <a:gd name="connsiteX85-827" fmla="*/ 3018466 w 4527226"/>
              <a:gd name="connsiteY85-828" fmla="*/ 3014148 h 6062148"/>
              <a:gd name="connsiteX86-829" fmla="*/ 2980366 w 4527226"/>
              <a:gd name="connsiteY86-830" fmla="*/ 3082728 h 6062148"/>
              <a:gd name="connsiteX87-831" fmla="*/ 2957506 w 4527226"/>
              <a:gd name="connsiteY87-832" fmla="*/ 3120828 h 6062148"/>
              <a:gd name="connsiteX88-833" fmla="*/ 2957506 w 4527226"/>
              <a:gd name="connsiteY88-834" fmla="*/ 3555168 h 6062148"/>
              <a:gd name="connsiteX89-835" fmla="*/ 2957506 w 4527226"/>
              <a:gd name="connsiteY89-836" fmla="*/ 3562788 h 6062148"/>
              <a:gd name="connsiteX90-837" fmla="*/ 3010846 w 4527226"/>
              <a:gd name="connsiteY90-838" fmla="*/ 3539928 h 6062148"/>
              <a:gd name="connsiteX91-839" fmla="*/ 3064186 w 4527226"/>
              <a:gd name="connsiteY91-840" fmla="*/ 3562788 h 6062148"/>
              <a:gd name="connsiteX92-841" fmla="*/ 3109906 w 4527226"/>
              <a:gd name="connsiteY92-842" fmla="*/ 3570408 h 6062148"/>
              <a:gd name="connsiteX93-843" fmla="*/ 3140386 w 4527226"/>
              <a:gd name="connsiteY93-844" fmla="*/ 3631368 h 6062148"/>
              <a:gd name="connsiteX94-845" fmla="*/ 3117526 w 4527226"/>
              <a:gd name="connsiteY94-846" fmla="*/ 3738048 h 6062148"/>
              <a:gd name="connsiteX95-847" fmla="*/ 3125146 w 4527226"/>
              <a:gd name="connsiteY95-848" fmla="*/ 4103808 h 6062148"/>
              <a:gd name="connsiteX96-849" fmla="*/ 3117526 w 4527226"/>
              <a:gd name="connsiteY96-850" fmla="*/ 4119048 h 6062148"/>
              <a:gd name="connsiteX97-851" fmla="*/ 3163246 w 4527226"/>
              <a:gd name="connsiteY97-852" fmla="*/ 4157148 h 6062148"/>
              <a:gd name="connsiteX98-853" fmla="*/ 3201346 w 4527226"/>
              <a:gd name="connsiteY98-854" fmla="*/ 4164768 h 6062148"/>
              <a:gd name="connsiteX99-855" fmla="*/ 3231826 w 4527226"/>
              <a:gd name="connsiteY99-856" fmla="*/ 4172388 h 6062148"/>
              <a:gd name="connsiteX100-857" fmla="*/ 3285166 w 4527226"/>
              <a:gd name="connsiteY100-858" fmla="*/ 4294308 h 6062148"/>
              <a:gd name="connsiteX101-859" fmla="*/ 3300406 w 4527226"/>
              <a:gd name="connsiteY101-860" fmla="*/ 4347648 h 6062148"/>
              <a:gd name="connsiteX102-861" fmla="*/ 3330886 w 4527226"/>
              <a:gd name="connsiteY102-862" fmla="*/ 4408608 h 6062148"/>
              <a:gd name="connsiteX103-863" fmla="*/ 3551866 w 4527226"/>
              <a:gd name="connsiteY103-864" fmla="*/ 4644828 h 6062148"/>
              <a:gd name="connsiteX104-865" fmla="*/ 3887146 w 4527226"/>
              <a:gd name="connsiteY104-866" fmla="*/ 5025828 h 6062148"/>
              <a:gd name="connsiteX105-867" fmla="*/ 4100506 w 4527226"/>
              <a:gd name="connsiteY105-868" fmla="*/ 5300148 h 6062148"/>
              <a:gd name="connsiteX106-869" fmla="*/ 4367206 w 4527226"/>
              <a:gd name="connsiteY106-870" fmla="*/ 5726868 h 6062148"/>
              <a:gd name="connsiteX107-871" fmla="*/ 4527226 w 4527226"/>
              <a:gd name="connsiteY107-872" fmla="*/ 6046908 h 6062148"/>
              <a:gd name="connsiteX0-873" fmla="*/ 328606 w 4527226"/>
              <a:gd name="connsiteY0-874" fmla="*/ 6062148 h 6062148"/>
              <a:gd name="connsiteX1-875" fmla="*/ 381946 w 4527226"/>
              <a:gd name="connsiteY1-876" fmla="*/ 5924988 h 6062148"/>
              <a:gd name="connsiteX2-877" fmla="*/ 442906 w 4527226"/>
              <a:gd name="connsiteY2-878" fmla="*/ 5780208 h 6062148"/>
              <a:gd name="connsiteX3-879" fmla="*/ 473386 w 4527226"/>
              <a:gd name="connsiteY3-880" fmla="*/ 5665908 h 6062148"/>
              <a:gd name="connsiteX4-881" fmla="*/ 511486 w 4527226"/>
              <a:gd name="connsiteY4-882" fmla="*/ 5612568 h 6062148"/>
              <a:gd name="connsiteX5-883" fmla="*/ 541966 w 4527226"/>
              <a:gd name="connsiteY5-884" fmla="*/ 5521128 h 6062148"/>
              <a:gd name="connsiteX6-885" fmla="*/ 564826 w 4527226"/>
              <a:gd name="connsiteY6-886" fmla="*/ 5353488 h 6062148"/>
              <a:gd name="connsiteX7-887" fmla="*/ 602926 w 4527226"/>
              <a:gd name="connsiteY7-888" fmla="*/ 5223948 h 6062148"/>
              <a:gd name="connsiteX8-889" fmla="*/ 625786 w 4527226"/>
              <a:gd name="connsiteY8-890" fmla="*/ 5178228 h 6062148"/>
              <a:gd name="connsiteX9-891" fmla="*/ 701986 w 4527226"/>
              <a:gd name="connsiteY9-892" fmla="*/ 5071548 h 6062148"/>
              <a:gd name="connsiteX10-893" fmla="*/ 717226 w 4527226"/>
              <a:gd name="connsiteY10-894" fmla="*/ 5063928 h 6062148"/>
              <a:gd name="connsiteX11-895" fmla="*/ 709606 w 4527226"/>
              <a:gd name="connsiteY11-896" fmla="*/ 5025828 h 6062148"/>
              <a:gd name="connsiteX12-897" fmla="*/ 701986 w 4527226"/>
              <a:gd name="connsiteY12-898" fmla="*/ 5002968 h 6062148"/>
              <a:gd name="connsiteX13-899" fmla="*/ 968686 w 4527226"/>
              <a:gd name="connsiteY13-900" fmla="*/ 4682928 h 6062148"/>
              <a:gd name="connsiteX14-901" fmla="*/ 961066 w 4527226"/>
              <a:gd name="connsiteY14-902" fmla="*/ 4644828 h 6062148"/>
              <a:gd name="connsiteX15-903" fmla="*/ 1342066 w 4527226"/>
              <a:gd name="connsiteY15-904" fmla="*/ 4172388 h 6062148"/>
              <a:gd name="connsiteX16-905" fmla="*/ 1258246 w 4527226"/>
              <a:gd name="connsiteY16-906" fmla="*/ 4012368 h 6062148"/>
              <a:gd name="connsiteX17-907" fmla="*/ 1204906 w 4527226"/>
              <a:gd name="connsiteY17-908" fmla="*/ 3928548 h 6062148"/>
              <a:gd name="connsiteX18-909" fmla="*/ 1174426 w 4527226"/>
              <a:gd name="connsiteY18-910" fmla="*/ 3768528 h 6062148"/>
              <a:gd name="connsiteX19-911" fmla="*/ 1151566 w 4527226"/>
              <a:gd name="connsiteY19-912" fmla="*/ 3699948 h 6062148"/>
              <a:gd name="connsiteX20-913" fmla="*/ 1143946 w 4527226"/>
              <a:gd name="connsiteY20-914" fmla="*/ 3669468 h 6062148"/>
              <a:gd name="connsiteX21-915" fmla="*/ 1067746 w 4527226"/>
              <a:gd name="connsiteY21-916" fmla="*/ 3661848 h 6062148"/>
              <a:gd name="connsiteX22-917" fmla="*/ 938206 w 4527226"/>
              <a:gd name="connsiteY22-918" fmla="*/ 3669468 h 6062148"/>
              <a:gd name="connsiteX23-919" fmla="*/ 831526 w 4527226"/>
              <a:gd name="connsiteY23-920" fmla="*/ 3692328 h 6062148"/>
              <a:gd name="connsiteX24-921" fmla="*/ 610546 w 4527226"/>
              <a:gd name="connsiteY24-922" fmla="*/ 3738048 h 6062148"/>
              <a:gd name="connsiteX25-923" fmla="*/ 389566 w 4527226"/>
              <a:gd name="connsiteY25-924" fmla="*/ 3638988 h 6062148"/>
              <a:gd name="connsiteX26-925" fmla="*/ 381946 w 4527226"/>
              <a:gd name="connsiteY26-926" fmla="*/ 3326568 h 6062148"/>
              <a:gd name="connsiteX27-927" fmla="*/ 420046 w 4527226"/>
              <a:gd name="connsiteY27-928" fmla="*/ 3227508 h 6062148"/>
              <a:gd name="connsiteX28-929" fmla="*/ 389566 w 4527226"/>
              <a:gd name="connsiteY28-930" fmla="*/ 3166548 h 6062148"/>
              <a:gd name="connsiteX29-931" fmla="*/ 351466 w 4527226"/>
              <a:gd name="connsiteY29-932" fmla="*/ 3105588 h 6062148"/>
              <a:gd name="connsiteX30-933" fmla="*/ 397186 w 4527226"/>
              <a:gd name="connsiteY30-934" fmla="*/ 3021768 h 6062148"/>
              <a:gd name="connsiteX31-935" fmla="*/ 488626 w 4527226"/>
              <a:gd name="connsiteY31-936" fmla="*/ 2998908 h 6062148"/>
              <a:gd name="connsiteX32-937" fmla="*/ 465766 w 4527226"/>
              <a:gd name="connsiteY32-938" fmla="*/ 2930328 h 6062148"/>
              <a:gd name="connsiteX33-939" fmla="*/ 435286 w 4527226"/>
              <a:gd name="connsiteY33-940" fmla="*/ 2930328 h 6062148"/>
              <a:gd name="connsiteX34-941" fmla="*/ 389566 w 4527226"/>
              <a:gd name="connsiteY34-942" fmla="*/ 2930328 h 6062148"/>
              <a:gd name="connsiteX35-943" fmla="*/ 314000 w 4527226"/>
              <a:gd name="connsiteY35-944" fmla="*/ 2893495 h 6062148"/>
              <a:gd name="connsiteX36-945" fmla="*/ 320986 w 4527226"/>
              <a:gd name="connsiteY36-946" fmla="*/ 2846508 h 6062148"/>
              <a:gd name="connsiteX37-947" fmla="*/ 328606 w 4527226"/>
              <a:gd name="connsiteY37-948" fmla="*/ 2793168 h 6062148"/>
              <a:gd name="connsiteX38-949" fmla="*/ 313366 w 4527226"/>
              <a:gd name="connsiteY38-950" fmla="*/ 2732208 h 6062148"/>
              <a:gd name="connsiteX39-951" fmla="*/ 267646 w 4527226"/>
              <a:gd name="connsiteY39-952" fmla="*/ 2671248 h 6062148"/>
              <a:gd name="connsiteX40-953" fmla="*/ 176206 w 4527226"/>
              <a:gd name="connsiteY40-954" fmla="*/ 2656008 h 6062148"/>
              <a:gd name="connsiteX41-955" fmla="*/ 54286 w 4527226"/>
              <a:gd name="connsiteY41-956" fmla="*/ 2610288 h 6062148"/>
              <a:gd name="connsiteX42-957" fmla="*/ 7931 w 4527226"/>
              <a:gd name="connsiteY42-958" fmla="*/ 2563298 h 6062148"/>
              <a:gd name="connsiteX43-959" fmla="*/ 8566 w 4527226"/>
              <a:gd name="connsiteY43-960" fmla="*/ 2488368 h 6062148"/>
              <a:gd name="connsiteX44-961" fmla="*/ 92386 w 4527226"/>
              <a:gd name="connsiteY44-962" fmla="*/ 2335968 h 6062148"/>
              <a:gd name="connsiteX45-963" fmla="*/ 221926 w 4527226"/>
              <a:gd name="connsiteY45-964" fmla="*/ 2175948 h 6062148"/>
              <a:gd name="connsiteX46-965" fmla="*/ 282886 w 4527226"/>
              <a:gd name="connsiteY46-966" fmla="*/ 2084508 h 6062148"/>
              <a:gd name="connsiteX47-967" fmla="*/ 328606 w 4527226"/>
              <a:gd name="connsiteY47-968" fmla="*/ 1977828 h 6062148"/>
              <a:gd name="connsiteX48-969" fmla="*/ 359086 w 4527226"/>
              <a:gd name="connsiteY48-970" fmla="*/ 1871148 h 6062148"/>
              <a:gd name="connsiteX49-971" fmla="*/ 374326 w 4527226"/>
              <a:gd name="connsiteY49-972" fmla="*/ 1810188 h 6062148"/>
              <a:gd name="connsiteX50-973" fmla="*/ 343846 w 4527226"/>
              <a:gd name="connsiteY50-974" fmla="*/ 1756848 h 6062148"/>
              <a:gd name="connsiteX51-975" fmla="*/ 328606 w 4527226"/>
              <a:gd name="connsiteY51-976" fmla="*/ 1680648 h 6062148"/>
              <a:gd name="connsiteX52-977" fmla="*/ 412426 w 4527226"/>
              <a:gd name="connsiteY52-978" fmla="*/ 1474908 h 6062148"/>
              <a:gd name="connsiteX53-979" fmla="*/ 442906 w 4527226"/>
              <a:gd name="connsiteY53-980" fmla="*/ 1307268 h 6062148"/>
              <a:gd name="connsiteX54-981" fmla="*/ 465766 w 4527226"/>
              <a:gd name="connsiteY54-982" fmla="*/ 1192968 h 6062148"/>
              <a:gd name="connsiteX55-983" fmla="*/ 503866 w 4527226"/>
              <a:gd name="connsiteY55-984" fmla="*/ 1055808 h 6062148"/>
              <a:gd name="connsiteX56-985" fmla="*/ 557206 w 4527226"/>
              <a:gd name="connsiteY56-986" fmla="*/ 888168 h 6062148"/>
              <a:gd name="connsiteX57-987" fmla="*/ 503866 w 4527226"/>
              <a:gd name="connsiteY57-988" fmla="*/ 888168 h 6062148"/>
              <a:gd name="connsiteX58-989" fmla="*/ 412426 w 4527226"/>
              <a:gd name="connsiteY58-990" fmla="*/ 834828 h 6062148"/>
              <a:gd name="connsiteX59-991" fmla="*/ 328606 w 4527226"/>
              <a:gd name="connsiteY59-992" fmla="*/ 789108 h 6062148"/>
              <a:gd name="connsiteX60-993" fmla="*/ 260026 w 4527226"/>
              <a:gd name="connsiteY60-994" fmla="*/ 773868 h 6062148"/>
              <a:gd name="connsiteX61-995" fmla="*/ 214306 w 4527226"/>
              <a:gd name="connsiteY61-996" fmla="*/ 751008 h 6062148"/>
              <a:gd name="connsiteX62-997" fmla="*/ 260026 w 4527226"/>
              <a:gd name="connsiteY62-998" fmla="*/ 674808 h 6062148"/>
              <a:gd name="connsiteX63-999" fmla="*/ 374326 w 4527226"/>
              <a:gd name="connsiteY63-1000" fmla="*/ 606228 h 6062148"/>
              <a:gd name="connsiteX64-1001" fmla="*/ 557206 w 4527226"/>
              <a:gd name="connsiteY64-1002" fmla="*/ 507168 h 6062148"/>
              <a:gd name="connsiteX65-1003" fmla="*/ 656266 w 4527226"/>
              <a:gd name="connsiteY65-1004" fmla="*/ 423348 h 6062148"/>
              <a:gd name="connsiteX66-1005" fmla="*/ 892486 w 4527226"/>
              <a:gd name="connsiteY66-1006" fmla="*/ 232848 h 6062148"/>
              <a:gd name="connsiteX67-1007" fmla="*/ 1174426 w 4527226"/>
              <a:gd name="connsiteY67-1008" fmla="*/ 80448 h 6062148"/>
              <a:gd name="connsiteX68-1009" fmla="*/ 1593526 w 4527226"/>
              <a:gd name="connsiteY68-1010" fmla="*/ 11868 h 6062148"/>
              <a:gd name="connsiteX69-1011" fmla="*/ 1944046 w 4527226"/>
              <a:gd name="connsiteY69-1012" fmla="*/ 4248 h 6062148"/>
              <a:gd name="connsiteX70-1013" fmla="*/ 2172646 w 4527226"/>
              <a:gd name="connsiteY70-1014" fmla="*/ 4248 h 6062148"/>
              <a:gd name="connsiteX71-1015" fmla="*/ 2393626 w 4527226"/>
              <a:gd name="connsiteY71-1016" fmla="*/ 57588 h 6062148"/>
              <a:gd name="connsiteX72-1017" fmla="*/ 2667946 w 4527226"/>
              <a:gd name="connsiteY72-1018" fmla="*/ 133788 h 6062148"/>
              <a:gd name="connsiteX73-1019" fmla="*/ 2820346 w 4527226"/>
              <a:gd name="connsiteY73-1020" fmla="*/ 202368 h 6062148"/>
              <a:gd name="connsiteX74-1021" fmla="*/ 3102286 w 4527226"/>
              <a:gd name="connsiteY74-1022" fmla="*/ 400488 h 6062148"/>
              <a:gd name="connsiteX75-1023" fmla="*/ 3285166 w 4527226"/>
              <a:gd name="connsiteY75-1024" fmla="*/ 651948 h 6062148"/>
              <a:gd name="connsiteX76-1025" fmla="*/ 3407086 w 4527226"/>
              <a:gd name="connsiteY76-1026" fmla="*/ 918648 h 6062148"/>
              <a:gd name="connsiteX77-1027" fmla="*/ 3475666 w 4527226"/>
              <a:gd name="connsiteY77-1028" fmla="*/ 1238688 h 6062148"/>
              <a:gd name="connsiteX78-1029" fmla="*/ 3506146 w 4527226"/>
              <a:gd name="connsiteY78-1030" fmla="*/ 1543488 h 6062148"/>
              <a:gd name="connsiteX79-1031" fmla="*/ 3506146 w 4527226"/>
              <a:gd name="connsiteY79-1032" fmla="*/ 1962588 h 6062148"/>
              <a:gd name="connsiteX80-1033" fmla="*/ 3338506 w 4527226"/>
              <a:gd name="connsiteY80-1034" fmla="*/ 2305488 h 6062148"/>
              <a:gd name="connsiteX81-1035" fmla="*/ 3254686 w 4527226"/>
              <a:gd name="connsiteY81-1036" fmla="*/ 2473128 h 6062148"/>
              <a:gd name="connsiteX82-1037" fmla="*/ 3132766 w 4527226"/>
              <a:gd name="connsiteY82-1038" fmla="*/ 2663628 h 6062148"/>
              <a:gd name="connsiteX83-1039" fmla="*/ 3071806 w 4527226"/>
              <a:gd name="connsiteY83-1040" fmla="*/ 2838888 h 6062148"/>
              <a:gd name="connsiteX84-1041" fmla="*/ 3064186 w 4527226"/>
              <a:gd name="connsiteY84-1042" fmla="*/ 2915088 h 6062148"/>
              <a:gd name="connsiteX85-1043" fmla="*/ 3018466 w 4527226"/>
              <a:gd name="connsiteY85-1044" fmla="*/ 3014148 h 6062148"/>
              <a:gd name="connsiteX86-1045" fmla="*/ 2980366 w 4527226"/>
              <a:gd name="connsiteY86-1046" fmla="*/ 3082728 h 6062148"/>
              <a:gd name="connsiteX87-1047" fmla="*/ 2957506 w 4527226"/>
              <a:gd name="connsiteY87-1048" fmla="*/ 3120828 h 6062148"/>
              <a:gd name="connsiteX88-1049" fmla="*/ 2957506 w 4527226"/>
              <a:gd name="connsiteY88-1050" fmla="*/ 3555168 h 6062148"/>
              <a:gd name="connsiteX89-1051" fmla="*/ 2957506 w 4527226"/>
              <a:gd name="connsiteY89-1052" fmla="*/ 3562788 h 6062148"/>
              <a:gd name="connsiteX90-1053" fmla="*/ 3010846 w 4527226"/>
              <a:gd name="connsiteY90-1054" fmla="*/ 3539928 h 6062148"/>
              <a:gd name="connsiteX91-1055" fmla="*/ 3064186 w 4527226"/>
              <a:gd name="connsiteY91-1056" fmla="*/ 3562788 h 6062148"/>
              <a:gd name="connsiteX92-1057" fmla="*/ 3109906 w 4527226"/>
              <a:gd name="connsiteY92-1058" fmla="*/ 3570408 h 6062148"/>
              <a:gd name="connsiteX93-1059" fmla="*/ 3140386 w 4527226"/>
              <a:gd name="connsiteY93-1060" fmla="*/ 3631368 h 6062148"/>
              <a:gd name="connsiteX94-1061" fmla="*/ 3117526 w 4527226"/>
              <a:gd name="connsiteY94-1062" fmla="*/ 3738048 h 6062148"/>
              <a:gd name="connsiteX95-1063" fmla="*/ 3125146 w 4527226"/>
              <a:gd name="connsiteY95-1064" fmla="*/ 4103808 h 6062148"/>
              <a:gd name="connsiteX96-1065" fmla="*/ 3117526 w 4527226"/>
              <a:gd name="connsiteY96-1066" fmla="*/ 4119048 h 6062148"/>
              <a:gd name="connsiteX97-1067" fmla="*/ 3163246 w 4527226"/>
              <a:gd name="connsiteY97-1068" fmla="*/ 4157148 h 6062148"/>
              <a:gd name="connsiteX98-1069" fmla="*/ 3201346 w 4527226"/>
              <a:gd name="connsiteY98-1070" fmla="*/ 4164768 h 6062148"/>
              <a:gd name="connsiteX99-1071" fmla="*/ 3231826 w 4527226"/>
              <a:gd name="connsiteY99-1072" fmla="*/ 4172388 h 6062148"/>
              <a:gd name="connsiteX100-1073" fmla="*/ 3285166 w 4527226"/>
              <a:gd name="connsiteY100-1074" fmla="*/ 4294308 h 6062148"/>
              <a:gd name="connsiteX101-1075" fmla="*/ 3300406 w 4527226"/>
              <a:gd name="connsiteY101-1076" fmla="*/ 4347648 h 6062148"/>
              <a:gd name="connsiteX102-1077" fmla="*/ 3330886 w 4527226"/>
              <a:gd name="connsiteY102-1078" fmla="*/ 4408608 h 6062148"/>
              <a:gd name="connsiteX103-1079" fmla="*/ 3551866 w 4527226"/>
              <a:gd name="connsiteY103-1080" fmla="*/ 4644828 h 6062148"/>
              <a:gd name="connsiteX104-1081" fmla="*/ 3887146 w 4527226"/>
              <a:gd name="connsiteY104-1082" fmla="*/ 5025828 h 6062148"/>
              <a:gd name="connsiteX105-1083" fmla="*/ 4100506 w 4527226"/>
              <a:gd name="connsiteY105-1084" fmla="*/ 5300148 h 6062148"/>
              <a:gd name="connsiteX106-1085" fmla="*/ 4367206 w 4527226"/>
              <a:gd name="connsiteY106-1086" fmla="*/ 5726868 h 6062148"/>
              <a:gd name="connsiteX107-1087" fmla="*/ 4527226 w 4527226"/>
              <a:gd name="connsiteY107-1088" fmla="*/ 6046908 h 6062148"/>
              <a:gd name="connsiteX0-1089" fmla="*/ 328606 w 4527226"/>
              <a:gd name="connsiteY0-1090" fmla="*/ 6062148 h 6062148"/>
              <a:gd name="connsiteX1-1091" fmla="*/ 381946 w 4527226"/>
              <a:gd name="connsiteY1-1092" fmla="*/ 5924988 h 6062148"/>
              <a:gd name="connsiteX2-1093" fmla="*/ 442906 w 4527226"/>
              <a:gd name="connsiteY2-1094" fmla="*/ 5780208 h 6062148"/>
              <a:gd name="connsiteX3-1095" fmla="*/ 473386 w 4527226"/>
              <a:gd name="connsiteY3-1096" fmla="*/ 5665908 h 6062148"/>
              <a:gd name="connsiteX4-1097" fmla="*/ 511486 w 4527226"/>
              <a:gd name="connsiteY4-1098" fmla="*/ 5612568 h 6062148"/>
              <a:gd name="connsiteX5-1099" fmla="*/ 541966 w 4527226"/>
              <a:gd name="connsiteY5-1100" fmla="*/ 5521128 h 6062148"/>
              <a:gd name="connsiteX6-1101" fmla="*/ 564826 w 4527226"/>
              <a:gd name="connsiteY6-1102" fmla="*/ 5353488 h 6062148"/>
              <a:gd name="connsiteX7-1103" fmla="*/ 602926 w 4527226"/>
              <a:gd name="connsiteY7-1104" fmla="*/ 5223948 h 6062148"/>
              <a:gd name="connsiteX8-1105" fmla="*/ 625786 w 4527226"/>
              <a:gd name="connsiteY8-1106" fmla="*/ 5178228 h 6062148"/>
              <a:gd name="connsiteX9-1107" fmla="*/ 701986 w 4527226"/>
              <a:gd name="connsiteY9-1108" fmla="*/ 5071548 h 6062148"/>
              <a:gd name="connsiteX10-1109" fmla="*/ 717226 w 4527226"/>
              <a:gd name="connsiteY10-1110" fmla="*/ 5063928 h 6062148"/>
              <a:gd name="connsiteX11-1111" fmla="*/ 709606 w 4527226"/>
              <a:gd name="connsiteY11-1112" fmla="*/ 5025828 h 6062148"/>
              <a:gd name="connsiteX12-1113" fmla="*/ 701986 w 4527226"/>
              <a:gd name="connsiteY12-1114" fmla="*/ 5002968 h 6062148"/>
              <a:gd name="connsiteX13-1115" fmla="*/ 968686 w 4527226"/>
              <a:gd name="connsiteY13-1116" fmla="*/ 4682928 h 6062148"/>
              <a:gd name="connsiteX14-1117" fmla="*/ 961066 w 4527226"/>
              <a:gd name="connsiteY14-1118" fmla="*/ 4644828 h 6062148"/>
              <a:gd name="connsiteX15-1119" fmla="*/ 1342066 w 4527226"/>
              <a:gd name="connsiteY15-1120" fmla="*/ 4172388 h 6062148"/>
              <a:gd name="connsiteX16-1121" fmla="*/ 1258246 w 4527226"/>
              <a:gd name="connsiteY16-1122" fmla="*/ 4012368 h 6062148"/>
              <a:gd name="connsiteX17-1123" fmla="*/ 1204906 w 4527226"/>
              <a:gd name="connsiteY17-1124" fmla="*/ 3928548 h 6062148"/>
              <a:gd name="connsiteX18-1125" fmla="*/ 1174426 w 4527226"/>
              <a:gd name="connsiteY18-1126" fmla="*/ 3768528 h 6062148"/>
              <a:gd name="connsiteX19-1127" fmla="*/ 1151566 w 4527226"/>
              <a:gd name="connsiteY19-1128" fmla="*/ 3699948 h 6062148"/>
              <a:gd name="connsiteX20-1129" fmla="*/ 1143946 w 4527226"/>
              <a:gd name="connsiteY20-1130" fmla="*/ 3669468 h 6062148"/>
              <a:gd name="connsiteX21-1131" fmla="*/ 1067746 w 4527226"/>
              <a:gd name="connsiteY21-1132" fmla="*/ 3661848 h 6062148"/>
              <a:gd name="connsiteX22-1133" fmla="*/ 938206 w 4527226"/>
              <a:gd name="connsiteY22-1134" fmla="*/ 3669468 h 6062148"/>
              <a:gd name="connsiteX23-1135" fmla="*/ 831526 w 4527226"/>
              <a:gd name="connsiteY23-1136" fmla="*/ 3692328 h 6062148"/>
              <a:gd name="connsiteX24-1137" fmla="*/ 610546 w 4527226"/>
              <a:gd name="connsiteY24-1138" fmla="*/ 3738048 h 6062148"/>
              <a:gd name="connsiteX25-1139" fmla="*/ 389566 w 4527226"/>
              <a:gd name="connsiteY25-1140" fmla="*/ 3638988 h 6062148"/>
              <a:gd name="connsiteX26-1141" fmla="*/ 381946 w 4527226"/>
              <a:gd name="connsiteY26-1142" fmla="*/ 3326568 h 6062148"/>
              <a:gd name="connsiteX27-1143" fmla="*/ 420046 w 4527226"/>
              <a:gd name="connsiteY27-1144" fmla="*/ 3227508 h 6062148"/>
              <a:gd name="connsiteX28-1145" fmla="*/ 389566 w 4527226"/>
              <a:gd name="connsiteY28-1146" fmla="*/ 3166548 h 6062148"/>
              <a:gd name="connsiteX29-1147" fmla="*/ 351466 w 4527226"/>
              <a:gd name="connsiteY29-1148" fmla="*/ 3105588 h 6062148"/>
              <a:gd name="connsiteX30-1149" fmla="*/ 397186 w 4527226"/>
              <a:gd name="connsiteY30-1150" fmla="*/ 3021768 h 6062148"/>
              <a:gd name="connsiteX31-1151" fmla="*/ 488626 w 4527226"/>
              <a:gd name="connsiteY31-1152" fmla="*/ 2998908 h 6062148"/>
              <a:gd name="connsiteX32-1153" fmla="*/ 471956 w 4527226"/>
              <a:gd name="connsiteY32-1154" fmla="*/ 2942709 h 6062148"/>
              <a:gd name="connsiteX33-1155" fmla="*/ 435286 w 4527226"/>
              <a:gd name="connsiteY33-1156" fmla="*/ 2930328 h 6062148"/>
              <a:gd name="connsiteX34-1157" fmla="*/ 389566 w 4527226"/>
              <a:gd name="connsiteY34-1158" fmla="*/ 2930328 h 6062148"/>
              <a:gd name="connsiteX35-1159" fmla="*/ 314000 w 4527226"/>
              <a:gd name="connsiteY35-1160" fmla="*/ 2893495 h 6062148"/>
              <a:gd name="connsiteX36-1161" fmla="*/ 320986 w 4527226"/>
              <a:gd name="connsiteY36-1162" fmla="*/ 2846508 h 6062148"/>
              <a:gd name="connsiteX37-1163" fmla="*/ 328606 w 4527226"/>
              <a:gd name="connsiteY37-1164" fmla="*/ 2793168 h 6062148"/>
              <a:gd name="connsiteX38-1165" fmla="*/ 313366 w 4527226"/>
              <a:gd name="connsiteY38-1166" fmla="*/ 2732208 h 6062148"/>
              <a:gd name="connsiteX39-1167" fmla="*/ 267646 w 4527226"/>
              <a:gd name="connsiteY39-1168" fmla="*/ 2671248 h 6062148"/>
              <a:gd name="connsiteX40-1169" fmla="*/ 176206 w 4527226"/>
              <a:gd name="connsiteY40-1170" fmla="*/ 2656008 h 6062148"/>
              <a:gd name="connsiteX41-1171" fmla="*/ 54286 w 4527226"/>
              <a:gd name="connsiteY41-1172" fmla="*/ 2610288 h 6062148"/>
              <a:gd name="connsiteX42-1173" fmla="*/ 7931 w 4527226"/>
              <a:gd name="connsiteY42-1174" fmla="*/ 2563298 h 6062148"/>
              <a:gd name="connsiteX43-1175" fmla="*/ 8566 w 4527226"/>
              <a:gd name="connsiteY43-1176" fmla="*/ 2488368 h 6062148"/>
              <a:gd name="connsiteX44-1177" fmla="*/ 92386 w 4527226"/>
              <a:gd name="connsiteY44-1178" fmla="*/ 2335968 h 6062148"/>
              <a:gd name="connsiteX45-1179" fmla="*/ 221926 w 4527226"/>
              <a:gd name="connsiteY45-1180" fmla="*/ 2175948 h 6062148"/>
              <a:gd name="connsiteX46-1181" fmla="*/ 282886 w 4527226"/>
              <a:gd name="connsiteY46-1182" fmla="*/ 2084508 h 6062148"/>
              <a:gd name="connsiteX47-1183" fmla="*/ 328606 w 4527226"/>
              <a:gd name="connsiteY47-1184" fmla="*/ 1977828 h 6062148"/>
              <a:gd name="connsiteX48-1185" fmla="*/ 359086 w 4527226"/>
              <a:gd name="connsiteY48-1186" fmla="*/ 1871148 h 6062148"/>
              <a:gd name="connsiteX49-1187" fmla="*/ 374326 w 4527226"/>
              <a:gd name="connsiteY49-1188" fmla="*/ 1810188 h 6062148"/>
              <a:gd name="connsiteX50-1189" fmla="*/ 343846 w 4527226"/>
              <a:gd name="connsiteY50-1190" fmla="*/ 1756848 h 6062148"/>
              <a:gd name="connsiteX51-1191" fmla="*/ 328606 w 4527226"/>
              <a:gd name="connsiteY51-1192" fmla="*/ 1680648 h 6062148"/>
              <a:gd name="connsiteX52-1193" fmla="*/ 412426 w 4527226"/>
              <a:gd name="connsiteY52-1194" fmla="*/ 1474908 h 6062148"/>
              <a:gd name="connsiteX53-1195" fmla="*/ 442906 w 4527226"/>
              <a:gd name="connsiteY53-1196" fmla="*/ 1307268 h 6062148"/>
              <a:gd name="connsiteX54-1197" fmla="*/ 465766 w 4527226"/>
              <a:gd name="connsiteY54-1198" fmla="*/ 1192968 h 6062148"/>
              <a:gd name="connsiteX55-1199" fmla="*/ 503866 w 4527226"/>
              <a:gd name="connsiteY55-1200" fmla="*/ 1055808 h 6062148"/>
              <a:gd name="connsiteX56-1201" fmla="*/ 557206 w 4527226"/>
              <a:gd name="connsiteY56-1202" fmla="*/ 888168 h 6062148"/>
              <a:gd name="connsiteX57-1203" fmla="*/ 503866 w 4527226"/>
              <a:gd name="connsiteY57-1204" fmla="*/ 888168 h 6062148"/>
              <a:gd name="connsiteX58-1205" fmla="*/ 412426 w 4527226"/>
              <a:gd name="connsiteY58-1206" fmla="*/ 834828 h 6062148"/>
              <a:gd name="connsiteX59-1207" fmla="*/ 328606 w 4527226"/>
              <a:gd name="connsiteY59-1208" fmla="*/ 789108 h 6062148"/>
              <a:gd name="connsiteX60-1209" fmla="*/ 260026 w 4527226"/>
              <a:gd name="connsiteY60-1210" fmla="*/ 773868 h 6062148"/>
              <a:gd name="connsiteX61-1211" fmla="*/ 214306 w 4527226"/>
              <a:gd name="connsiteY61-1212" fmla="*/ 751008 h 6062148"/>
              <a:gd name="connsiteX62-1213" fmla="*/ 260026 w 4527226"/>
              <a:gd name="connsiteY62-1214" fmla="*/ 674808 h 6062148"/>
              <a:gd name="connsiteX63-1215" fmla="*/ 374326 w 4527226"/>
              <a:gd name="connsiteY63-1216" fmla="*/ 606228 h 6062148"/>
              <a:gd name="connsiteX64-1217" fmla="*/ 557206 w 4527226"/>
              <a:gd name="connsiteY64-1218" fmla="*/ 507168 h 6062148"/>
              <a:gd name="connsiteX65-1219" fmla="*/ 656266 w 4527226"/>
              <a:gd name="connsiteY65-1220" fmla="*/ 423348 h 6062148"/>
              <a:gd name="connsiteX66-1221" fmla="*/ 892486 w 4527226"/>
              <a:gd name="connsiteY66-1222" fmla="*/ 232848 h 6062148"/>
              <a:gd name="connsiteX67-1223" fmla="*/ 1174426 w 4527226"/>
              <a:gd name="connsiteY67-1224" fmla="*/ 80448 h 6062148"/>
              <a:gd name="connsiteX68-1225" fmla="*/ 1593526 w 4527226"/>
              <a:gd name="connsiteY68-1226" fmla="*/ 11868 h 6062148"/>
              <a:gd name="connsiteX69-1227" fmla="*/ 1944046 w 4527226"/>
              <a:gd name="connsiteY69-1228" fmla="*/ 4248 h 6062148"/>
              <a:gd name="connsiteX70-1229" fmla="*/ 2172646 w 4527226"/>
              <a:gd name="connsiteY70-1230" fmla="*/ 4248 h 6062148"/>
              <a:gd name="connsiteX71-1231" fmla="*/ 2393626 w 4527226"/>
              <a:gd name="connsiteY71-1232" fmla="*/ 57588 h 6062148"/>
              <a:gd name="connsiteX72-1233" fmla="*/ 2667946 w 4527226"/>
              <a:gd name="connsiteY72-1234" fmla="*/ 133788 h 6062148"/>
              <a:gd name="connsiteX73-1235" fmla="*/ 2820346 w 4527226"/>
              <a:gd name="connsiteY73-1236" fmla="*/ 202368 h 6062148"/>
              <a:gd name="connsiteX74-1237" fmla="*/ 3102286 w 4527226"/>
              <a:gd name="connsiteY74-1238" fmla="*/ 400488 h 6062148"/>
              <a:gd name="connsiteX75-1239" fmla="*/ 3285166 w 4527226"/>
              <a:gd name="connsiteY75-1240" fmla="*/ 651948 h 6062148"/>
              <a:gd name="connsiteX76-1241" fmla="*/ 3407086 w 4527226"/>
              <a:gd name="connsiteY76-1242" fmla="*/ 918648 h 6062148"/>
              <a:gd name="connsiteX77-1243" fmla="*/ 3475666 w 4527226"/>
              <a:gd name="connsiteY77-1244" fmla="*/ 1238688 h 6062148"/>
              <a:gd name="connsiteX78-1245" fmla="*/ 3506146 w 4527226"/>
              <a:gd name="connsiteY78-1246" fmla="*/ 1543488 h 6062148"/>
              <a:gd name="connsiteX79-1247" fmla="*/ 3506146 w 4527226"/>
              <a:gd name="connsiteY79-1248" fmla="*/ 1962588 h 6062148"/>
              <a:gd name="connsiteX80-1249" fmla="*/ 3338506 w 4527226"/>
              <a:gd name="connsiteY80-1250" fmla="*/ 2305488 h 6062148"/>
              <a:gd name="connsiteX81-1251" fmla="*/ 3254686 w 4527226"/>
              <a:gd name="connsiteY81-1252" fmla="*/ 2473128 h 6062148"/>
              <a:gd name="connsiteX82-1253" fmla="*/ 3132766 w 4527226"/>
              <a:gd name="connsiteY82-1254" fmla="*/ 2663628 h 6062148"/>
              <a:gd name="connsiteX83-1255" fmla="*/ 3071806 w 4527226"/>
              <a:gd name="connsiteY83-1256" fmla="*/ 2838888 h 6062148"/>
              <a:gd name="connsiteX84-1257" fmla="*/ 3064186 w 4527226"/>
              <a:gd name="connsiteY84-1258" fmla="*/ 2915088 h 6062148"/>
              <a:gd name="connsiteX85-1259" fmla="*/ 3018466 w 4527226"/>
              <a:gd name="connsiteY85-1260" fmla="*/ 3014148 h 6062148"/>
              <a:gd name="connsiteX86-1261" fmla="*/ 2980366 w 4527226"/>
              <a:gd name="connsiteY86-1262" fmla="*/ 3082728 h 6062148"/>
              <a:gd name="connsiteX87-1263" fmla="*/ 2957506 w 4527226"/>
              <a:gd name="connsiteY87-1264" fmla="*/ 3120828 h 6062148"/>
              <a:gd name="connsiteX88-1265" fmla="*/ 2957506 w 4527226"/>
              <a:gd name="connsiteY88-1266" fmla="*/ 3555168 h 6062148"/>
              <a:gd name="connsiteX89-1267" fmla="*/ 2957506 w 4527226"/>
              <a:gd name="connsiteY89-1268" fmla="*/ 3562788 h 6062148"/>
              <a:gd name="connsiteX90-1269" fmla="*/ 3010846 w 4527226"/>
              <a:gd name="connsiteY90-1270" fmla="*/ 3539928 h 6062148"/>
              <a:gd name="connsiteX91-1271" fmla="*/ 3064186 w 4527226"/>
              <a:gd name="connsiteY91-1272" fmla="*/ 3562788 h 6062148"/>
              <a:gd name="connsiteX92-1273" fmla="*/ 3109906 w 4527226"/>
              <a:gd name="connsiteY92-1274" fmla="*/ 3570408 h 6062148"/>
              <a:gd name="connsiteX93-1275" fmla="*/ 3140386 w 4527226"/>
              <a:gd name="connsiteY93-1276" fmla="*/ 3631368 h 6062148"/>
              <a:gd name="connsiteX94-1277" fmla="*/ 3117526 w 4527226"/>
              <a:gd name="connsiteY94-1278" fmla="*/ 3738048 h 6062148"/>
              <a:gd name="connsiteX95-1279" fmla="*/ 3125146 w 4527226"/>
              <a:gd name="connsiteY95-1280" fmla="*/ 4103808 h 6062148"/>
              <a:gd name="connsiteX96-1281" fmla="*/ 3117526 w 4527226"/>
              <a:gd name="connsiteY96-1282" fmla="*/ 4119048 h 6062148"/>
              <a:gd name="connsiteX97-1283" fmla="*/ 3163246 w 4527226"/>
              <a:gd name="connsiteY97-1284" fmla="*/ 4157148 h 6062148"/>
              <a:gd name="connsiteX98-1285" fmla="*/ 3201346 w 4527226"/>
              <a:gd name="connsiteY98-1286" fmla="*/ 4164768 h 6062148"/>
              <a:gd name="connsiteX99-1287" fmla="*/ 3231826 w 4527226"/>
              <a:gd name="connsiteY99-1288" fmla="*/ 4172388 h 6062148"/>
              <a:gd name="connsiteX100-1289" fmla="*/ 3285166 w 4527226"/>
              <a:gd name="connsiteY100-1290" fmla="*/ 4294308 h 6062148"/>
              <a:gd name="connsiteX101-1291" fmla="*/ 3300406 w 4527226"/>
              <a:gd name="connsiteY101-1292" fmla="*/ 4347648 h 6062148"/>
              <a:gd name="connsiteX102-1293" fmla="*/ 3330886 w 4527226"/>
              <a:gd name="connsiteY102-1294" fmla="*/ 4408608 h 6062148"/>
              <a:gd name="connsiteX103-1295" fmla="*/ 3551866 w 4527226"/>
              <a:gd name="connsiteY103-1296" fmla="*/ 4644828 h 6062148"/>
              <a:gd name="connsiteX104-1297" fmla="*/ 3887146 w 4527226"/>
              <a:gd name="connsiteY104-1298" fmla="*/ 5025828 h 6062148"/>
              <a:gd name="connsiteX105-1299" fmla="*/ 4100506 w 4527226"/>
              <a:gd name="connsiteY105-1300" fmla="*/ 5300148 h 6062148"/>
              <a:gd name="connsiteX106-1301" fmla="*/ 4367206 w 4527226"/>
              <a:gd name="connsiteY106-1302" fmla="*/ 5726868 h 6062148"/>
              <a:gd name="connsiteX107-1303" fmla="*/ 4527226 w 4527226"/>
              <a:gd name="connsiteY107-1304" fmla="*/ 6046908 h 6062148"/>
              <a:gd name="connsiteX0-1305" fmla="*/ 328606 w 4527226"/>
              <a:gd name="connsiteY0-1306" fmla="*/ 6062148 h 6062148"/>
              <a:gd name="connsiteX1-1307" fmla="*/ 381946 w 4527226"/>
              <a:gd name="connsiteY1-1308" fmla="*/ 5924988 h 6062148"/>
              <a:gd name="connsiteX2-1309" fmla="*/ 442906 w 4527226"/>
              <a:gd name="connsiteY2-1310" fmla="*/ 5780208 h 6062148"/>
              <a:gd name="connsiteX3-1311" fmla="*/ 473386 w 4527226"/>
              <a:gd name="connsiteY3-1312" fmla="*/ 5665908 h 6062148"/>
              <a:gd name="connsiteX4-1313" fmla="*/ 511486 w 4527226"/>
              <a:gd name="connsiteY4-1314" fmla="*/ 5612568 h 6062148"/>
              <a:gd name="connsiteX5-1315" fmla="*/ 541966 w 4527226"/>
              <a:gd name="connsiteY5-1316" fmla="*/ 5521128 h 6062148"/>
              <a:gd name="connsiteX6-1317" fmla="*/ 564826 w 4527226"/>
              <a:gd name="connsiteY6-1318" fmla="*/ 5353488 h 6062148"/>
              <a:gd name="connsiteX7-1319" fmla="*/ 602926 w 4527226"/>
              <a:gd name="connsiteY7-1320" fmla="*/ 5223948 h 6062148"/>
              <a:gd name="connsiteX8-1321" fmla="*/ 625786 w 4527226"/>
              <a:gd name="connsiteY8-1322" fmla="*/ 5178228 h 6062148"/>
              <a:gd name="connsiteX9-1323" fmla="*/ 701986 w 4527226"/>
              <a:gd name="connsiteY9-1324" fmla="*/ 5071548 h 6062148"/>
              <a:gd name="connsiteX10-1325" fmla="*/ 717226 w 4527226"/>
              <a:gd name="connsiteY10-1326" fmla="*/ 5063928 h 6062148"/>
              <a:gd name="connsiteX11-1327" fmla="*/ 709606 w 4527226"/>
              <a:gd name="connsiteY11-1328" fmla="*/ 5025828 h 6062148"/>
              <a:gd name="connsiteX12-1329" fmla="*/ 701986 w 4527226"/>
              <a:gd name="connsiteY12-1330" fmla="*/ 5002968 h 6062148"/>
              <a:gd name="connsiteX13-1331" fmla="*/ 968686 w 4527226"/>
              <a:gd name="connsiteY13-1332" fmla="*/ 4682928 h 6062148"/>
              <a:gd name="connsiteX14-1333" fmla="*/ 961066 w 4527226"/>
              <a:gd name="connsiteY14-1334" fmla="*/ 4644828 h 6062148"/>
              <a:gd name="connsiteX15-1335" fmla="*/ 1342066 w 4527226"/>
              <a:gd name="connsiteY15-1336" fmla="*/ 4172388 h 6062148"/>
              <a:gd name="connsiteX16-1337" fmla="*/ 1258246 w 4527226"/>
              <a:gd name="connsiteY16-1338" fmla="*/ 4012368 h 6062148"/>
              <a:gd name="connsiteX17-1339" fmla="*/ 1204906 w 4527226"/>
              <a:gd name="connsiteY17-1340" fmla="*/ 3928548 h 6062148"/>
              <a:gd name="connsiteX18-1341" fmla="*/ 1174426 w 4527226"/>
              <a:gd name="connsiteY18-1342" fmla="*/ 3768528 h 6062148"/>
              <a:gd name="connsiteX19-1343" fmla="*/ 1151566 w 4527226"/>
              <a:gd name="connsiteY19-1344" fmla="*/ 3699948 h 6062148"/>
              <a:gd name="connsiteX20-1345" fmla="*/ 1143946 w 4527226"/>
              <a:gd name="connsiteY20-1346" fmla="*/ 3669468 h 6062148"/>
              <a:gd name="connsiteX21-1347" fmla="*/ 1067746 w 4527226"/>
              <a:gd name="connsiteY21-1348" fmla="*/ 3661848 h 6062148"/>
              <a:gd name="connsiteX22-1349" fmla="*/ 938206 w 4527226"/>
              <a:gd name="connsiteY22-1350" fmla="*/ 3669468 h 6062148"/>
              <a:gd name="connsiteX23-1351" fmla="*/ 831526 w 4527226"/>
              <a:gd name="connsiteY23-1352" fmla="*/ 3692328 h 6062148"/>
              <a:gd name="connsiteX24-1353" fmla="*/ 610546 w 4527226"/>
              <a:gd name="connsiteY24-1354" fmla="*/ 3738048 h 6062148"/>
              <a:gd name="connsiteX25-1355" fmla="*/ 389566 w 4527226"/>
              <a:gd name="connsiteY25-1356" fmla="*/ 3638988 h 6062148"/>
              <a:gd name="connsiteX26-1357" fmla="*/ 381946 w 4527226"/>
              <a:gd name="connsiteY26-1358" fmla="*/ 3326568 h 6062148"/>
              <a:gd name="connsiteX27-1359" fmla="*/ 420046 w 4527226"/>
              <a:gd name="connsiteY27-1360" fmla="*/ 3227508 h 6062148"/>
              <a:gd name="connsiteX28-1361" fmla="*/ 389566 w 4527226"/>
              <a:gd name="connsiteY28-1362" fmla="*/ 3166548 h 6062148"/>
              <a:gd name="connsiteX29-1363" fmla="*/ 351466 w 4527226"/>
              <a:gd name="connsiteY29-1364" fmla="*/ 3105588 h 6062148"/>
              <a:gd name="connsiteX30-1365" fmla="*/ 397186 w 4527226"/>
              <a:gd name="connsiteY30-1366" fmla="*/ 3021768 h 6062148"/>
              <a:gd name="connsiteX31-1367" fmla="*/ 488626 w 4527226"/>
              <a:gd name="connsiteY31-1368" fmla="*/ 2998908 h 6062148"/>
              <a:gd name="connsiteX32-1369" fmla="*/ 471956 w 4527226"/>
              <a:gd name="connsiteY32-1370" fmla="*/ 2942709 h 6062148"/>
              <a:gd name="connsiteX33-1371" fmla="*/ 435286 w 4527226"/>
              <a:gd name="connsiteY33-1372" fmla="*/ 2930328 h 6062148"/>
              <a:gd name="connsiteX34-1373" fmla="*/ 389566 w 4527226"/>
              <a:gd name="connsiteY34-1374" fmla="*/ 2930328 h 6062148"/>
              <a:gd name="connsiteX35-1375" fmla="*/ 314000 w 4527226"/>
              <a:gd name="connsiteY35-1376" fmla="*/ 2893495 h 6062148"/>
              <a:gd name="connsiteX36-1377" fmla="*/ 320986 w 4527226"/>
              <a:gd name="connsiteY36-1378" fmla="*/ 2846508 h 6062148"/>
              <a:gd name="connsiteX37-1379" fmla="*/ 328606 w 4527226"/>
              <a:gd name="connsiteY37-1380" fmla="*/ 2793168 h 6062148"/>
              <a:gd name="connsiteX38-1381" fmla="*/ 313366 w 4527226"/>
              <a:gd name="connsiteY38-1382" fmla="*/ 2732208 h 6062148"/>
              <a:gd name="connsiteX39-1383" fmla="*/ 267646 w 4527226"/>
              <a:gd name="connsiteY39-1384" fmla="*/ 2671248 h 6062148"/>
              <a:gd name="connsiteX40-1385" fmla="*/ 176206 w 4527226"/>
              <a:gd name="connsiteY40-1386" fmla="*/ 2656008 h 6062148"/>
              <a:gd name="connsiteX41-1387" fmla="*/ 54286 w 4527226"/>
              <a:gd name="connsiteY41-1388" fmla="*/ 2610288 h 6062148"/>
              <a:gd name="connsiteX42-1389" fmla="*/ 7931 w 4527226"/>
              <a:gd name="connsiteY42-1390" fmla="*/ 2563298 h 6062148"/>
              <a:gd name="connsiteX43-1391" fmla="*/ 8566 w 4527226"/>
              <a:gd name="connsiteY43-1392" fmla="*/ 2488368 h 6062148"/>
              <a:gd name="connsiteX44-1393" fmla="*/ 92386 w 4527226"/>
              <a:gd name="connsiteY44-1394" fmla="*/ 2335968 h 6062148"/>
              <a:gd name="connsiteX45-1395" fmla="*/ 221926 w 4527226"/>
              <a:gd name="connsiteY45-1396" fmla="*/ 2175948 h 6062148"/>
              <a:gd name="connsiteX46-1397" fmla="*/ 282886 w 4527226"/>
              <a:gd name="connsiteY46-1398" fmla="*/ 2084508 h 6062148"/>
              <a:gd name="connsiteX47-1399" fmla="*/ 328606 w 4527226"/>
              <a:gd name="connsiteY47-1400" fmla="*/ 1977828 h 6062148"/>
              <a:gd name="connsiteX48-1401" fmla="*/ 359086 w 4527226"/>
              <a:gd name="connsiteY48-1402" fmla="*/ 1871148 h 6062148"/>
              <a:gd name="connsiteX49-1403" fmla="*/ 374326 w 4527226"/>
              <a:gd name="connsiteY49-1404" fmla="*/ 1810188 h 6062148"/>
              <a:gd name="connsiteX50-1405" fmla="*/ 343846 w 4527226"/>
              <a:gd name="connsiteY50-1406" fmla="*/ 1756848 h 6062148"/>
              <a:gd name="connsiteX51-1407" fmla="*/ 328606 w 4527226"/>
              <a:gd name="connsiteY51-1408" fmla="*/ 1680648 h 6062148"/>
              <a:gd name="connsiteX52-1409" fmla="*/ 412426 w 4527226"/>
              <a:gd name="connsiteY52-1410" fmla="*/ 1474908 h 6062148"/>
              <a:gd name="connsiteX53-1411" fmla="*/ 442906 w 4527226"/>
              <a:gd name="connsiteY53-1412" fmla="*/ 1307268 h 6062148"/>
              <a:gd name="connsiteX54-1413" fmla="*/ 465766 w 4527226"/>
              <a:gd name="connsiteY54-1414" fmla="*/ 1192968 h 6062148"/>
              <a:gd name="connsiteX55-1415" fmla="*/ 503866 w 4527226"/>
              <a:gd name="connsiteY55-1416" fmla="*/ 1055808 h 6062148"/>
              <a:gd name="connsiteX56-1417" fmla="*/ 557206 w 4527226"/>
              <a:gd name="connsiteY56-1418" fmla="*/ 888168 h 6062148"/>
              <a:gd name="connsiteX57-1419" fmla="*/ 503866 w 4527226"/>
              <a:gd name="connsiteY57-1420" fmla="*/ 888168 h 6062148"/>
              <a:gd name="connsiteX58-1421" fmla="*/ 412426 w 4527226"/>
              <a:gd name="connsiteY58-1422" fmla="*/ 834828 h 6062148"/>
              <a:gd name="connsiteX59-1423" fmla="*/ 328606 w 4527226"/>
              <a:gd name="connsiteY59-1424" fmla="*/ 789108 h 6062148"/>
              <a:gd name="connsiteX60-1425" fmla="*/ 260026 w 4527226"/>
              <a:gd name="connsiteY60-1426" fmla="*/ 773868 h 6062148"/>
              <a:gd name="connsiteX61-1427" fmla="*/ 214306 w 4527226"/>
              <a:gd name="connsiteY61-1428" fmla="*/ 751008 h 6062148"/>
              <a:gd name="connsiteX62-1429" fmla="*/ 260026 w 4527226"/>
              <a:gd name="connsiteY62-1430" fmla="*/ 674808 h 6062148"/>
              <a:gd name="connsiteX63-1431" fmla="*/ 374326 w 4527226"/>
              <a:gd name="connsiteY63-1432" fmla="*/ 606228 h 6062148"/>
              <a:gd name="connsiteX64-1433" fmla="*/ 557206 w 4527226"/>
              <a:gd name="connsiteY64-1434" fmla="*/ 507168 h 6062148"/>
              <a:gd name="connsiteX65-1435" fmla="*/ 656266 w 4527226"/>
              <a:gd name="connsiteY65-1436" fmla="*/ 423348 h 6062148"/>
              <a:gd name="connsiteX66-1437" fmla="*/ 892486 w 4527226"/>
              <a:gd name="connsiteY66-1438" fmla="*/ 232848 h 6062148"/>
              <a:gd name="connsiteX67-1439" fmla="*/ 1174426 w 4527226"/>
              <a:gd name="connsiteY67-1440" fmla="*/ 80448 h 6062148"/>
              <a:gd name="connsiteX68-1441" fmla="*/ 1593526 w 4527226"/>
              <a:gd name="connsiteY68-1442" fmla="*/ 11868 h 6062148"/>
              <a:gd name="connsiteX69-1443" fmla="*/ 1944046 w 4527226"/>
              <a:gd name="connsiteY69-1444" fmla="*/ 4248 h 6062148"/>
              <a:gd name="connsiteX70-1445" fmla="*/ 2172646 w 4527226"/>
              <a:gd name="connsiteY70-1446" fmla="*/ 4248 h 6062148"/>
              <a:gd name="connsiteX71-1447" fmla="*/ 2393626 w 4527226"/>
              <a:gd name="connsiteY71-1448" fmla="*/ 57588 h 6062148"/>
              <a:gd name="connsiteX72-1449" fmla="*/ 2667946 w 4527226"/>
              <a:gd name="connsiteY72-1450" fmla="*/ 133788 h 6062148"/>
              <a:gd name="connsiteX73-1451" fmla="*/ 2820346 w 4527226"/>
              <a:gd name="connsiteY73-1452" fmla="*/ 202368 h 6062148"/>
              <a:gd name="connsiteX74-1453" fmla="*/ 3102286 w 4527226"/>
              <a:gd name="connsiteY74-1454" fmla="*/ 400488 h 6062148"/>
              <a:gd name="connsiteX75-1455" fmla="*/ 3285166 w 4527226"/>
              <a:gd name="connsiteY75-1456" fmla="*/ 651948 h 6062148"/>
              <a:gd name="connsiteX76-1457" fmla="*/ 3407086 w 4527226"/>
              <a:gd name="connsiteY76-1458" fmla="*/ 918648 h 6062148"/>
              <a:gd name="connsiteX77-1459" fmla="*/ 3475666 w 4527226"/>
              <a:gd name="connsiteY77-1460" fmla="*/ 1238688 h 6062148"/>
              <a:gd name="connsiteX78-1461" fmla="*/ 3506146 w 4527226"/>
              <a:gd name="connsiteY78-1462" fmla="*/ 1543488 h 6062148"/>
              <a:gd name="connsiteX79-1463" fmla="*/ 3506146 w 4527226"/>
              <a:gd name="connsiteY79-1464" fmla="*/ 1962588 h 6062148"/>
              <a:gd name="connsiteX80-1465" fmla="*/ 3338506 w 4527226"/>
              <a:gd name="connsiteY80-1466" fmla="*/ 2305488 h 6062148"/>
              <a:gd name="connsiteX81-1467" fmla="*/ 3254686 w 4527226"/>
              <a:gd name="connsiteY81-1468" fmla="*/ 2473128 h 6062148"/>
              <a:gd name="connsiteX82-1469" fmla="*/ 3132766 w 4527226"/>
              <a:gd name="connsiteY82-1470" fmla="*/ 2663628 h 6062148"/>
              <a:gd name="connsiteX83-1471" fmla="*/ 3071806 w 4527226"/>
              <a:gd name="connsiteY83-1472" fmla="*/ 2838888 h 6062148"/>
              <a:gd name="connsiteX84-1473" fmla="*/ 3064186 w 4527226"/>
              <a:gd name="connsiteY84-1474" fmla="*/ 2915088 h 6062148"/>
              <a:gd name="connsiteX85-1475" fmla="*/ 3018466 w 4527226"/>
              <a:gd name="connsiteY85-1476" fmla="*/ 3014148 h 6062148"/>
              <a:gd name="connsiteX86-1477" fmla="*/ 2980366 w 4527226"/>
              <a:gd name="connsiteY86-1478" fmla="*/ 3082728 h 6062148"/>
              <a:gd name="connsiteX87-1479" fmla="*/ 2957506 w 4527226"/>
              <a:gd name="connsiteY87-1480" fmla="*/ 3120828 h 6062148"/>
              <a:gd name="connsiteX88-1481" fmla="*/ 2957506 w 4527226"/>
              <a:gd name="connsiteY88-1482" fmla="*/ 3555168 h 6062148"/>
              <a:gd name="connsiteX89-1483" fmla="*/ 3010846 w 4527226"/>
              <a:gd name="connsiteY89-1484" fmla="*/ 3539928 h 6062148"/>
              <a:gd name="connsiteX90-1485" fmla="*/ 3064186 w 4527226"/>
              <a:gd name="connsiteY90-1486" fmla="*/ 3562788 h 6062148"/>
              <a:gd name="connsiteX91-1487" fmla="*/ 3109906 w 4527226"/>
              <a:gd name="connsiteY91-1488" fmla="*/ 3570408 h 6062148"/>
              <a:gd name="connsiteX92-1489" fmla="*/ 3140386 w 4527226"/>
              <a:gd name="connsiteY92-1490" fmla="*/ 3631368 h 6062148"/>
              <a:gd name="connsiteX93-1491" fmla="*/ 3117526 w 4527226"/>
              <a:gd name="connsiteY93-1492" fmla="*/ 3738048 h 6062148"/>
              <a:gd name="connsiteX94-1493" fmla="*/ 3125146 w 4527226"/>
              <a:gd name="connsiteY94-1494" fmla="*/ 4103808 h 6062148"/>
              <a:gd name="connsiteX95-1495" fmla="*/ 3117526 w 4527226"/>
              <a:gd name="connsiteY95-1496" fmla="*/ 4119048 h 6062148"/>
              <a:gd name="connsiteX96-1497" fmla="*/ 3163246 w 4527226"/>
              <a:gd name="connsiteY96-1498" fmla="*/ 4157148 h 6062148"/>
              <a:gd name="connsiteX97-1499" fmla="*/ 3201346 w 4527226"/>
              <a:gd name="connsiteY97-1500" fmla="*/ 4164768 h 6062148"/>
              <a:gd name="connsiteX98-1501" fmla="*/ 3231826 w 4527226"/>
              <a:gd name="connsiteY98-1502" fmla="*/ 4172388 h 6062148"/>
              <a:gd name="connsiteX99-1503" fmla="*/ 3285166 w 4527226"/>
              <a:gd name="connsiteY99-1504" fmla="*/ 4294308 h 6062148"/>
              <a:gd name="connsiteX100-1505" fmla="*/ 3300406 w 4527226"/>
              <a:gd name="connsiteY100-1506" fmla="*/ 4347648 h 6062148"/>
              <a:gd name="connsiteX101-1507" fmla="*/ 3330886 w 4527226"/>
              <a:gd name="connsiteY101-1508" fmla="*/ 4408608 h 6062148"/>
              <a:gd name="connsiteX102-1509" fmla="*/ 3551866 w 4527226"/>
              <a:gd name="connsiteY102-1510" fmla="*/ 4644828 h 6062148"/>
              <a:gd name="connsiteX103-1511" fmla="*/ 3887146 w 4527226"/>
              <a:gd name="connsiteY103-1512" fmla="*/ 5025828 h 6062148"/>
              <a:gd name="connsiteX104-1513" fmla="*/ 4100506 w 4527226"/>
              <a:gd name="connsiteY104-1514" fmla="*/ 5300148 h 6062148"/>
              <a:gd name="connsiteX105-1515" fmla="*/ 4367206 w 4527226"/>
              <a:gd name="connsiteY105-1516" fmla="*/ 5726868 h 6062148"/>
              <a:gd name="connsiteX106-1517" fmla="*/ 4527226 w 4527226"/>
              <a:gd name="connsiteY106-1518" fmla="*/ 6046908 h 6062148"/>
              <a:gd name="connsiteX0-1519" fmla="*/ 328606 w 4527226"/>
              <a:gd name="connsiteY0-1520" fmla="*/ 6062148 h 6062148"/>
              <a:gd name="connsiteX1-1521" fmla="*/ 381946 w 4527226"/>
              <a:gd name="connsiteY1-1522" fmla="*/ 5924988 h 6062148"/>
              <a:gd name="connsiteX2-1523" fmla="*/ 442906 w 4527226"/>
              <a:gd name="connsiteY2-1524" fmla="*/ 5780208 h 6062148"/>
              <a:gd name="connsiteX3-1525" fmla="*/ 473386 w 4527226"/>
              <a:gd name="connsiteY3-1526" fmla="*/ 5665908 h 6062148"/>
              <a:gd name="connsiteX4-1527" fmla="*/ 511486 w 4527226"/>
              <a:gd name="connsiteY4-1528" fmla="*/ 5612568 h 6062148"/>
              <a:gd name="connsiteX5-1529" fmla="*/ 541966 w 4527226"/>
              <a:gd name="connsiteY5-1530" fmla="*/ 5521128 h 6062148"/>
              <a:gd name="connsiteX6-1531" fmla="*/ 564826 w 4527226"/>
              <a:gd name="connsiteY6-1532" fmla="*/ 5353488 h 6062148"/>
              <a:gd name="connsiteX7-1533" fmla="*/ 602926 w 4527226"/>
              <a:gd name="connsiteY7-1534" fmla="*/ 5223948 h 6062148"/>
              <a:gd name="connsiteX8-1535" fmla="*/ 625786 w 4527226"/>
              <a:gd name="connsiteY8-1536" fmla="*/ 5178228 h 6062148"/>
              <a:gd name="connsiteX9-1537" fmla="*/ 701986 w 4527226"/>
              <a:gd name="connsiteY9-1538" fmla="*/ 5071548 h 6062148"/>
              <a:gd name="connsiteX10-1539" fmla="*/ 717226 w 4527226"/>
              <a:gd name="connsiteY10-1540" fmla="*/ 5063928 h 6062148"/>
              <a:gd name="connsiteX11-1541" fmla="*/ 709606 w 4527226"/>
              <a:gd name="connsiteY11-1542" fmla="*/ 5025828 h 6062148"/>
              <a:gd name="connsiteX12-1543" fmla="*/ 701986 w 4527226"/>
              <a:gd name="connsiteY12-1544" fmla="*/ 5002968 h 6062148"/>
              <a:gd name="connsiteX13-1545" fmla="*/ 968686 w 4527226"/>
              <a:gd name="connsiteY13-1546" fmla="*/ 4682928 h 6062148"/>
              <a:gd name="connsiteX14-1547" fmla="*/ 961066 w 4527226"/>
              <a:gd name="connsiteY14-1548" fmla="*/ 4644828 h 6062148"/>
              <a:gd name="connsiteX15-1549" fmla="*/ 1342066 w 4527226"/>
              <a:gd name="connsiteY15-1550" fmla="*/ 4172388 h 6062148"/>
              <a:gd name="connsiteX16-1551" fmla="*/ 1258246 w 4527226"/>
              <a:gd name="connsiteY16-1552" fmla="*/ 4012368 h 6062148"/>
              <a:gd name="connsiteX17-1553" fmla="*/ 1204906 w 4527226"/>
              <a:gd name="connsiteY17-1554" fmla="*/ 3928548 h 6062148"/>
              <a:gd name="connsiteX18-1555" fmla="*/ 1174426 w 4527226"/>
              <a:gd name="connsiteY18-1556" fmla="*/ 3768528 h 6062148"/>
              <a:gd name="connsiteX19-1557" fmla="*/ 1151566 w 4527226"/>
              <a:gd name="connsiteY19-1558" fmla="*/ 3699948 h 6062148"/>
              <a:gd name="connsiteX20-1559" fmla="*/ 1143946 w 4527226"/>
              <a:gd name="connsiteY20-1560" fmla="*/ 3669468 h 6062148"/>
              <a:gd name="connsiteX21-1561" fmla="*/ 1067746 w 4527226"/>
              <a:gd name="connsiteY21-1562" fmla="*/ 3661848 h 6062148"/>
              <a:gd name="connsiteX22-1563" fmla="*/ 938206 w 4527226"/>
              <a:gd name="connsiteY22-1564" fmla="*/ 3669468 h 6062148"/>
              <a:gd name="connsiteX23-1565" fmla="*/ 831526 w 4527226"/>
              <a:gd name="connsiteY23-1566" fmla="*/ 3692328 h 6062148"/>
              <a:gd name="connsiteX24-1567" fmla="*/ 610546 w 4527226"/>
              <a:gd name="connsiteY24-1568" fmla="*/ 3738048 h 6062148"/>
              <a:gd name="connsiteX25-1569" fmla="*/ 389566 w 4527226"/>
              <a:gd name="connsiteY25-1570" fmla="*/ 3638988 h 6062148"/>
              <a:gd name="connsiteX26-1571" fmla="*/ 381946 w 4527226"/>
              <a:gd name="connsiteY26-1572" fmla="*/ 3326568 h 6062148"/>
              <a:gd name="connsiteX27-1573" fmla="*/ 420046 w 4527226"/>
              <a:gd name="connsiteY27-1574" fmla="*/ 3227508 h 6062148"/>
              <a:gd name="connsiteX28-1575" fmla="*/ 389566 w 4527226"/>
              <a:gd name="connsiteY28-1576" fmla="*/ 3166548 h 6062148"/>
              <a:gd name="connsiteX29-1577" fmla="*/ 351466 w 4527226"/>
              <a:gd name="connsiteY29-1578" fmla="*/ 3105588 h 6062148"/>
              <a:gd name="connsiteX30-1579" fmla="*/ 397186 w 4527226"/>
              <a:gd name="connsiteY30-1580" fmla="*/ 3021768 h 6062148"/>
              <a:gd name="connsiteX31-1581" fmla="*/ 488626 w 4527226"/>
              <a:gd name="connsiteY31-1582" fmla="*/ 2998908 h 6062148"/>
              <a:gd name="connsiteX32-1583" fmla="*/ 471956 w 4527226"/>
              <a:gd name="connsiteY32-1584" fmla="*/ 2942709 h 6062148"/>
              <a:gd name="connsiteX33-1585" fmla="*/ 435286 w 4527226"/>
              <a:gd name="connsiteY33-1586" fmla="*/ 2930328 h 6062148"/>
              <a:gd name="connsiteX34-1587" fmla="*/ 389566 w 4527226"/>
              <a:gd name="connsiteY34-1588" fmla="*/ 2930328 h 6062148"/>
              <a:gd name="connsiteX35-1589" fmla="*/ 314000 w 4527226"/>
              <a:gd name="connsiteY35-1590" fmla="*/ 2893495 h 6062148"/>
              <a:gd name="connsiteX36-1591" fmla="*/ 320986 w 4527226"/>
              <a:gd name="connsiteY36-1592" fmla="*/ 2846508 h 6062148"/>
              <a:gd name="connsiteX37-1593" fmla="*/ 328606 w 4527226"/>
              <a:gd name="connsiteY37-1594" fmla="*/ 2793168 h 6062148"/>
              <a:gd name="connsiteX38-1595" fmla="*/ 313366 w 4527226"/>
              <a:gd name="connsiteY38-1596" fmla="*/ 2732208 h 6062148"/>
              <a:gd name="connsiteX39-1597" fmla="*/ 267646 w 4527226"/>
              <a:gd name="connsiteY39-1598" fmla="*/ 2671248 h 6062148"/>
              <a:gd name="connsiteX40-1599" fmla="*/ 176206 w 4527226"/>
              <a:gd name="connsiteY40-1600" fmla="*/ 2656008 h 6062148"/>
              <a:gd name="connsiteX41-1601" fmla="*/ 54286 w 4527226"/>
              <a:gd name="connsiteY41-1602" fmla="*/ 2610288 h 6062148"/>
              <a:gd name="connsiteX42-1603" fmla="*/ 7931 w 4527226"/>
              <a:gd name="connsiteY42-1604" fmla="*/ 2563298 h 6062148"/>
              <a:gd name="connsiteX43-1605" fmla="*/ 8566 w 4527226"/>
              <a:gd name="connsiteY43-1606" fmla="*/ 2488368 h 6062148"/>
              <a:gd name="connsiteX44-1607" fmla="*/ 92386 w 4527226"/>
              <a:gd name="connsiteY44-1608" fmla="*/ 2335968 h 6062148"/>
              <a:gd name="connsiteX45-1609" fmla="*/ 221926 w 4527226"/>
              <a:gd name="connsiteY45-1610" fmla="*/ 2175948 h 6062148"/>
              <a:gd name="connsiteX46-1611" fmla="*/ 282886 w 4527226"/>
              <a:gd name="connsiteY46-1612" fmla="*/ 2084508 h 6062148"/>
              <a:gd name="connsiteX47-1613" fmla="*/ 328606 w 4527226"/>
              <a:gd name="connsiteY47-1614" fmla="*/ 1977828 h 6062148"/>
              <a:gd name="connsiteX48-1615" fmla="*/ 359086 w 4527226"/>
              <a:gd name="connsiteY48-1616" fmla="*/ 1871148 h 6062148"/>
              <a:gd name="connsiteX49-1617" fmla="*/ 374326 w 4527226"/>
              <a:gd name="connsiteY49-1618" fmla="*/ 1810188 h 6062148"/>
              <a:gd name="connsiteX50-1619" fmla="*/ 343846 w 4527226"/>
              <a:gd name="connsiteY50-1620" fmla="*/ 1756848 h 6062148"/>
              <a:gd name="connsiteX51-1621" fmla="*/ 328606 w 4527226"/>
              <a:gd name="connsiteY51-1622" fmla="*/ 1680648 h 6062148"/>
              <a:gd name="connsiteX52-1623" fmla="*/ 412426 w 4527226"/>
              <a:gd name="connsiteY52-1624" fmla="*/ 1474908 h 6062148"/>
              <a:gd name="connsiteX53-1625" fmla="*/ 442906 w 4527226"/>
              <a:gd name="connsiteY53-1626" fmla="*/ 1307268 h 6062148"/>
              <a:gd name="connsiteX54-1627" fmla="*/ 465766 w 4527226"/>
              <a:gd name="connsiteY54-1628" fmla="*/ 1192968 h 6062148"/>
              <a:gd name="connsiteX55-1629" fmla="*/ 503866 w 4527226"/>
              <a:gd name="connsiteY55-1630" fmla="*/ 1055808 h 6062148"/>
              <a:gd name="connsiteX56-1631" fmla="*/ 557206 w 4527226"/>
              <a:gd name="connsiteY56-1632" fmla="*/ 888168 h 6062148"/>
              <a:gd name="connsiteX57-1633" fmla="*/ 503866 w 4527226"/>
              <a:gd name="connsiteY57-1634" fmla="*/ 888168 h 6062148"/>
              <a:gd name="connsiteX58-1635" fmla="*/ 412426 w 4527226"/>
              <a:gd name="connsiteY58-1636" fmla="*/ 834828 h 6062148"/>
              <a:gd name="connsiteX59-1637" fmla="*/ 328606 w 4527226"/>
              <a:gd name="connsiteY59-1638" fmla="*/ 789108 h 6062148"/>
              <a:gd name="connsiteX60-1639" fmla="*/ 260026 w 4527226"/>
              <a:gd name="connsiteY60-1640" fmla="*/ 773868 h 6062148"/>
              <a:gd name="connsiteX61-1641" fmla="*/ 214306 w 4527226"/>
              <a:gd name="connsiteY61-1642" fmla="*/ 751008 h 6062148"/>
              <a:gd name="connsiteX62-1643" fmla="*/ 260026 w 4527226"/>
              <a:gd name="connsiteY62-1644" fmla="*/ 674808 h 6062148"/>
              <a:gd name="connsiteX63-1645" fmla="*/ 374326 w 4527226"/>
              <a:gd name="connsiteY63-1646" fmla="*/ 606228 h 6062148"/>
              <a:gd name="connsiteX64-1647" fmla="*/ 557206 w 4527226"/>
              <a:gd name="connsiteY64-1648" fmla="*/ 507168 h 6062148"/>
              <a:gd name="connsiteX65-1649" fmla="*/ 656266 w 4527226"/>
              <a:gd name="connsiteY65-1650" fmla="*/ 423348 h 6062148"/>
              <a:gd name="connsiteX66-1651" fmla="*/ 892486 w 4527226"/>
              <a:gd name="connsiteY66-1652" fmla="*/ 232848 h 6062148"/>
              <a:gd name="connsiteX67-1653" fmla="*/ 1174426 w 4527226"/>
              <a:gd name="connsiteY67-1654" fmla="*/ 80448 h 6062148"/>
              <a:gd name="connsiteX68-1655" fmla="*/ 1593526 w 4527226"/>
              <a:gd name="connsiteY68-1656" fmla="*/ 11868 h 6062148"/>
              <a:gd name="connsiteX69-1657" fmla="*/ 1944046 w 4527226"/>
              <a:gd name="connsiteY69-1658" fmla="*/ 4248 h 6062148"/>
              <a:gd name="connsiteX70-1659" fmla="*/ 2172646 w 4527226"/>
              <a:gd name="connsiteY70-1660" fmla="*/ 4248 h 6062148"/>
              <a:gd name="connsiteX71-1661" fmla="*/ 2393626 w 4527226"/>
              <a:gd name="connsiteY71-1662" fmla="*/ 57588 h 6062148"/>
              <a:gd name="connsiteX72-1663" fmla="*/ 2667946 w 4527226"/>
              <a:gd name="connsiteY72-1664" fmla="*/ 133788 h 6062148"/>
              <a:gd name="connsiteX73-1665" fmla="*/ 2820346 w 4527226"/>
              <a:gd name="connsiteY73-1666" fmla="*/ 202368 h 6062148"/>
              <a:gd name="connsiteX74-1667" fmla="*/ 3102286 w 4527226"/>
              <a:gd name="connsiteY74-1668" fmla="*/ 400488 h 6062148"/>
              <a:gd name="connsiteX75-1669" fmla="*/ 3285166 w 4527226"/>
              <a:gd name="connsiteY75-1670" fmla="*/ 651948 h 6062148"/>
              <a:gd name="connsiteX76-1671" fmla="*/ 3407086 w 4527226"/>
              <a:gd name="connsiteY76-1672" fmla="*/ 918648 h 6062148"/>
              <a:gd name="connsiteX77-1673" fmla="*/ 3475666 w 4527226"/>
              <a:gd name="connsiteY77-1674" fmla="*/ 1238688 h 6062148"/>
              <a:gd name="connsiteX78-1675" fmla="*/ 3506146 w 4527226"/>
              <a:gd name="connsiteY78-1676" fmla="*/ 1543488 h 6062148"/>
              <a:gd name="connsiteX79-1677" fmla="*/ 3506146 w 4527226"/>
              <a:gd name="connsiteY79-1678" fmla="*/ 1962588 h 6062148"/>
              <a:gd name="connsiteX80-1679" fmla="*/ 3338506 w 4527226"/>
              <a:gd name="connsiteY80-1680" fmla="*/ 2305488 h 6062148"/>
              <a:gd name="connsiteX81-1681" fmla="*/ 3254686 w 4527226"/>
              <a:gd name="connsiteY81-1682" fmla="*/ 2473128 h 6062148"/>
              <a:gd name="connsiteX82-1683" fmla="*/ 3132766 w 4527226"/>
              <a:gd name="connsiteY82-1684" fmla="*/ 2663628 h 6062148"/>
              <a:gd name="connsiteX83-1685" fmla="*/ 3071806 w 4527226"/>
              <a:gd name="connsiteY83-1686" fmla="*/ 2838888 h 6062148"/>
              <a:gd name="connsiteX84-1687" fmla="*/ 3064186 w 4527226"/>
              <a:gd name="connsiteY84-1688" fmla="*/ 2915088 h 6062148"/>
              <a:gd name="connsiteX85-1689" fmla="*/ 3018466 w 4527226"/>
              <a:gd name="connsiteY85-1690" fmla="*/ 3014148 h 6062148"/>
              <a:gd name="connsiteX86-1691" fmla="*/ 2980366 w 4527226"/>
              <a:gd name="connsiteY86-1692" fmla="*/ 3082728 h 6062148"/>
              <a:gd name="connsiteX87-1693" fmla="*/ 2957506 w 4527226"/>
              <a:gd name="connsiteY87-1694" fmla="*/ 3120828 h 6062148"/>
              <a:gd name="connsiteX88-1695" fmla="*/ 2957506 w 4527226"/>
              <a:gd name="connsiteY88-1696" fmla="*/ 3555168 h 6062148"/>
              <a:gd name="connsiteX89-1697" fmla="*/ 3010846 w 4527226"/>
              <a:gd name="connsiteY89-1698" fmla="*/ 3539928 h 6062148"/>
              <a:gd name="connsiteX90-1699" fmla="*/ 3109906 w 4527226"/>
              <a:gd name="connsiteY90-1700" fmla="*/ 3570408 h 6062148"/>
              <a:gd name="connsiteX91-1701" fmla="*/ 3140386 w 4527226"/>
              <a:gd name="connsiteY91-1702" fmla="*/ 3631368 h 6062148"/>
              <a:gd name="connsiteX92-1703" fmla="*/ 3117526 w 4527226"/>
              <a:gd name="connsiteY92-1704" fmla="*/ 3738048 h 6062148"/>
              <a:gd name="connsiteX93-1705" fmla="*/ 3125146 w 4527226"/>
              <a:gd name="connsiteY93-1706" fmla="*/ 4103808 h 6062148"/>
              <a:gd name="connsiteX94-1707" fmla="*/ 3117526 w 4527226"/>
              <a:gd name="connsiteY94-1708" fmla="*/ 4119048 h 6062148"/>
              <a:gd name="connsiteX95-1709" fmla="*/ 3163246 w 4527226"/>
              <a:gd name="connsiteY95-1710" fmla="*/ 4157148 h 6062148"/>
              <a:gd name="connsiteX96-1711" fmla="*/ 3201346 w 4527226"/>
              <a:gd name="connsiteY96-1712" fmla="*/ 4164768 h 6062148"/>
              <a:gd name="connsiteX97-1713" fmla="*/ 3231826 w 4527226"/>
              <a:gd name="connsiteY97-1714" fmla="*/ 4172388 h 6062148"/>
              <a:gd name="connsiteX98-1715" fmla="*/ 3285166 w 4527226"/>
              <a:gd name="connsiteY98-1716" fmla="*/ 4294308 h 6062148"/>
              <a:gd name="connsiteX99-1717" fmla="*/ 3300406 w 4527226"/>
              <a:gd name="connsiteY99-1718" fmla="*/ 4347648 h 6062148"/>
              <a:gd name="connsiteX100-1719" fmla="*/ 3330886 w 4527226"/>
              <a:gd name="connsiteY100-1720" fmla="*/ 4408608 h 6062148"/>
              <a:gd name="connsiteX101-1721" fmla="*/ 3551866 w 4527226"/>
              <a:gd name="connsiteY101-1722" fmla="*/ 4644828 h 6062148"/>
              <a:gd name="connsiteX102-1723" fmla="*/ 3887146 w 4527226"/>
              <a:gd name="connsiteY102-1724" fmla="*/ 5025828 h 6062148"/>
              <a:gd name="connsiteX103-1725" fmla="*/ 4100506 w 4527226"/>
              <a:gd name="connsiteY103-1726" fmla="*/ 5300148 h 6062148"/>
              <a:gd name="connsiteX104-1727" fmla="*/ 4367206 w 4527226"/>
              <a:gd name="connsiteY104-1728" fmla="*/ 5726868 h 6062148"/>
              <a:gd name="connsiteX105-1729" fmla="*/ 4527226 w 4527226"/>
              <a:gd name="connsiteY105-1730" fmla="*/ 6046908 h 6062148"/>
              <a:gd name="connsiteX0-1731" fmla="*/ 328606 w 4527226"/>
              <a:gd name="connsiteY0-1732" fmla="*/ 6062148 h 6062148"/>
              <a:gd name="connsiteX1-1733" fmla="*/ 381946 w 4527226"/>
              <a:gd name="connsiteY1-1734" fmla="*/ 5924988 h 6062148"/>
              <a:gd name="connsiteX2-1735" fmla="*/ 442906 w 4527226"/>
              <a:gd name="connsiteY2-1736" fmla="*/ 5780208 h 6062148"/>
              <a:gd name="connsiteX3-1737" fmla="*/ 473386 w 4527226"/>
              <a:gd name="connsiteY3-1738" fmla="*/ 5665908 h 6062148"/>
              <a:gd name="connsiteX4-1739" fmla="*/ 511486 w 4527226"/>
              <a:gd name="connsiteY4-1740" fmla="*/ 5612568 h 6062148"/>
              <a:gd name="connsiteX5-1741" fmla="*/ 541966 w 4527226"/>
              <a:gd name="connsiteY5-1742" fmla="*/ 5521128 h 6062148"/>
              <a:gd name="connsiteX6-1743" fmla="*/ 564826 w 4527226"/>
              <a:gd name="connsiteY6-1744" fmla="*/ 5353488 h 6062148"/>
              <a:gd name="connsiteX7-1745" fmla="*/ 602926 w 4527226"/>
              <a:gd name="connsiteY7-1746" fmla="*/ 5223948 h 6062148"/>
              <a:gd name="connsiteX8-1747" fmla="*/ 625786 w 4527226"/>
              <a:gd name="connsiteY8-1748" fmla="*/ 5178228 h 6062148"/>
              <a:gd name="connsiteX9-1749" fmla="*/ 701986 w 4527226"/>
              <a:gd name="connsiteY9-1750" fmla="*/ 5071548 h 6062148"/>
              <a:gd name="connsiteX10-1751" fmla="*/ 717226 w 4527226"/>
              <a:gd name="connsiteY10-1752" fmla="*/ 5063928 h 6062148"/>
              <a:gd name="connsiteX11-1753" fmla="*/ 709606 w 4527226"/>
              <a:gd name="connsiteY11-1754" fmla="*/ 5025828 h 6062148"/>
              <a:gd name="connsiteX12-1755" fmla="*/ 701986 w 4527226"/>
              <a:gd name="connsiteY12-1756" fmla="*/ 5002968 h 6062148"/>
              <a:gd name="connsiteX13-1757" fmla="*/ 968686 w 4527226"/>
              <a:gd name="connsiteY13-1758" fmla="*/ 4682928 h 6062148"/>
              <a:gd name="connsiteX14-1759" fmla="*/ 961066 w 4527226"/>
              <a:gd name="connsiteY14-1760" fmla="*/ 4644828 h 6062148"/>
              <a:gd name="connsiteX15-1761" fmla="*/ 1342066 w 4527226"/>
              <a:gd name="connsiteY15-1762" fmla="*/ 4172388 h 6062148"/>
              <a:gd name="connsiteX16-1763" fmla="*/ 1258246 w 4527226"/>
              <a:gd name="connsiteY16-1764" fmla="*/ 4012368 h 6062148"/>
              <a:gd name="connsiteX17-1765" fmla="*/ 1204906 w 4527226"/>
              <a:gd name="connsiteY17-1766" fmla="*/ 3928548 h 6062148"/>
              <a:gd name="connsiteX18-1767" fmla="*/ 1174426 w 4527226"/>
              <a:gd name="connsiteY18-1768" fmla="*/ 3768528 h 6062148"/>
              <a:gd name="connsiteX19-1769" fmla="*/ 1151566 w 4527226"/>
              <a:gd name="connsiteY19-1770" fmla="*/ 3699948 h 6062148"/>
              <a:gd name="connsiteX20-1771" fmla="*/ 1143946 w 4527226"/>
              <a:gd name="connsiteY20-1772" fmla="*/ 3669468 h 6062148"/>
              <a:gd name="connsiteX21-1773" fmla="*/ 1067746 w 4527226"/>
              <a:gd name="connsiteY21-1774" fmla="*/ 3661848 h 6062148"/>
              <a:gd name="connsiteX22-1775" fmla="*/ 938206 w 4527226"/>
              <a:gd name="connsiteY22-1776" fmla="*/ 3669468 h 6062148"/>
              <a:gd name="connsiteX23-1777" fmla="*/ 831526 w 4527226"/>
              <a:gd name="connsiteY23-1778" fmla="*/ 3692328 h 6062148"/>
              <a:gd name="connsiteX24-1779" fmla="*/ 610546 w 4527226"/>
              <a:gd name="connsiteY24-1780" fmla="*/ 3738048 h 6062148"/>
              <a:gd name="connsiteX25-1781" fmla="*/ 389566 w 4527226"/>
              <a:gd name="connsiteY25-1782" fmla="*/ 3638988 h 6062148"/>
              <a:gd name="connsiteX26-1783" fmla="*/ 381946 w 4527226"/>
              <a:gd name="connsiteY26-1784" fmla="*/ 3326568 h 6062148"/>
              <a:gd name="connsiteX27-1785" fmla="*/ 420046 w 4527226"/>
              <a:gd name="connsiteY27-1786" fmla="*/ 3227508 h 6062148"/>
              <a:gd name="connsiteX28-1787" fmla="*/ 389566 w 4527226"/>
              <a:gd name="connsiteY28-1788" fmla="*/ 3166548 h 6062148"/>
              <a:gd name="connsiteX29-1789" fmla="*/ 351466 w 4527226"/>
              <a:gd name="connsiteY29-1790" fmla="*/ 3105588 h 6062148"/>
              <a:gd name="connsiteX30-1791" fmla="*/ 397186 w 4527226"/>
              <a:gd name="connsiteY30-1792" fmla="*/ 3021768 h 6062148"/>
              <a:gd name="connsiteX31-1793" fmla="*/ 488626 w 4527226"/>
              <a:gd name="connsiteY31-1794" fmla="*/ 2998908 h 6062148"/>
              <a:gd name="connsiteX32-1795" fmla="*/ 471956 w 4527226"/>
              <a:gd name="connsiteY32-1796" fmla="*/ 2942709 h 6062148"/>
              <a:gd name="connsiteX33-1797" fmla="*/ 435286 w 4527226"/>
              <a:gd name="connsiteY33-1798" fmla="*/ 2930328 h 6062148"/>
              <a:gd name="connsiteX34-1799" fmla="*/ 389566 w 4527226"/>
              <a:gd name="connsiteY34-1800" fmla="*/ 2930328 h 6062148"/>
              <a:gd name="connsiteX35-1801" fmla="*/ 314000 w 4527226"/>
              <a:gd name="connsiteY35-1802" fmla="*/ 2893495 h 6062148"/>
              <a:gd name="connsiteX36-1803" fmla="*/ 320986 w 4527226"/>
              <a:gd name="connsiteY36-1804" fmla="*/ 2846508 h 6062148"/>
              <a:gd name="connsiteX37-1805" fmla="*/ 328606 w 4527226"/>
              <a:gd name="connsiteY37-1806" fmla="*/ 2793168 h 6062148"/>
              <a:gd name="connsiteX38-1807" fmla="*/ 313366 w 4527226"/>
              <a:gd name="connsiteY38-1808" fmla="*/ 2732208 h 6062148"/>
              <a:gd name="connsiteX39-1809" fmla="*/ 267646 w 4527226"/>
              <a:gd name="connsiteY39-1810" fmla="*/ 2671248 h 6062148"/>
              <a:gd name="connsiteX40-1811" fmla="*/ 176206 w 4527226"/>
              <a:gd name="connsiteY40-1812" fmla="*/ 2656008 h 6062148"/>
              <a:gd name="connsiteX41-1813" fmla="*/ 54286 w 4527226"/>
              <a:gd name="connsiteY41-1814" fmla="*/ 2610288 h 6062148"/>
              <a:gd name="connsiteX42-1815" fmla="*/ 7931 w 4527226"/>
              <a:gd name="connsiteY42-1816" fmla="*/ 2563298 h 6062148"/>
              <a:gd name="connsiteX43-1817" fmla="*/ 8566 w 4527226"/>
              <a:gd name="connsiteY43-1818" fmla="*/ 2488368 h 6062148"/>
              <a:gd name="connsiteX44-1819" fmla="*/ 92386 w 4527226"/>
              <a:gd name="connsiteY44-1820" fmla="*/ 2335968 h 6062148"/>
              <a:gd name="connsiteX45-1821" fmla="*/ 221926 w 4527226"/>
              <a:gd name="connsiteY45-1822" fmla="*/ 2175948 h 6062148"/>
              <a:gd name="connsiteX46-1823" fmla="*/ 282886 w 4527226"/>
              <a:gd name="connsiteY46-1824" fmla="*/ 2084508 h 6062148"/>
              <a:gd name="connsiteX47-1825" fmla="*/ 328606 w 4527226"/>
              <a:gd name="connsiteY47-1826" fmla="*/ 1977828 h 6062148"/>
              <a:gd name="connsiteX48-1827" fmla="*/ 359086 w 4527226"/>
              <a:gd name="connsiteY48-1828" fmla="*/ 1871148 h 6062148"/>
              <a:gd name="connsiteX49-1829" fmla="*/ 374326 w 4527226"/>
              <a:gd name="connsiteY49-1830" fmla="*/ 1810188 h 6062148"/>
              <a:gd name="connsiteX50-1831" fmla="*/ 343846 w 4527226"/>
              <a:gd name="connsiteY50-1832" fmla="*/ 1756848 h 6062148"/>
              <a:gd name="connsiteX51-1833" fmla="*/ 328606 w 4527226"/>
              <a:gd name="connsiteY51-1834" fmla="*/ 1680648 h 6062148"/>
              <a:gd name="connsiteX52-1835" fmla="*/ 412426 w 4527226"/>
              <a:gd name="connsiteY52-1836" fmla="*/ 1474908 h 6062148"/>
              <a:gd name="connsiteX53-1837" fmla="*/ 442906 w 4527226"/>
              <a:gd name="connsiteY53-1838" fmla="*/ 1307268 h 6062148"/>
              <a:gd name="connsiteX54-1839" fmla="*/ 465766 w 4527226"/>
              <a:gd name="connsiteY54-1840" fmla="*/ 1192968 h 6062148"/>
              <a:gd name="connsiteX55-1841" fmla="*/ 503866 w 4527226"/>
              <a:gd name="connsiteY55-1842" fmla="*/ 1055808 h 6062148"/>
              <a:gd name="connsiteX56-1843" fmla="*/ 557206 w 4527226"/>
              <a:gd name="connsiteY56-1844" fmla="*/ 888168 h 6062148"/>
              <a:gd name="connsiteX57-1845" fmla="*/ 503866 w 4527226"/>
              <a:gd name="connsiteY57-1846" fmla="*/ 888168 h 6062148"/>
              <a:gd name="connsiteX58-1847" fmla="*/ 412426 w 4527226"/>
              <a:gd name="connsiteY58-1848" fmla="*/ 834828 h 6062148"/>
              <a:gd name="connsiteX59-1849" fmla="*/ 328606 w 4527226"/>
              <a:gd name="connsiteY59-1850" fmla="*/ 789108 h 6062148"/>
              <a:gd name="connsiteX60-1851" fmla="*/ 260026 w 4527226"/>
              <a:gd name="connsiteY60-1852" fmla="*/ 773868 h 6062148"/>
              <a:gd name="connsiteX61-1853" fmla="*/ 214306 w 4527226"/>
              <a:gd name="connsiteY61-1854" fmla="*/ 751008 h 6062148"/>
              <a:gd name="connsiteX62-1855" fmla="*/ 260026 w 4527226"/>
              <a:gd name="connsiteY62-1856" fmla="*/ 674808 h 6062148"/>
              <a:gd name="connsiteX63-1857" fmla="*/ 374326 w 4527226"/>
              <a:gd name="connsiteY63-1858" fmla="*/ 606228 h 6062148"/>
              <a:gd name="connsiteX64-1859" fmla="*/ 557206 w 4527226"/>
              <a:gd name="connsiteY64-1860" fmla="*/ 507168 h 6062148"/>
              <a:gd name="connsiteX65-1861" fmla="*/ 656266 w 4527226"/>
              <a:gd name="connsiteY65-1862" fmla="*/ 423348 h 6062148"/>
              <a:gd name="connsiteX66-1863" fmla="*/ 892486 w 4527226"/>
              <a:gd name="connsiteY66-1864" fmla="*/ 232848 h 6062148"/>
              <a:gd name="connsiteX67-1865" fmla="*/ 1174426 w 4527226"/>
              <a:gd name="connsiteY67-1866" fmla="*/ 80448 h 6062148"/>
              <a:gd name="connsiteX68-1867" fmla="*/ 1593526 w 4527226"/>
              <a:gd name="connsiteY68-1868" fmla="*/ 11868 h 6062148"/>
              <a:gd name="connsiteX69-1869" fmla="*/ 1944046 w 4527226"/>
              <a:gd name="connsiteY69-1870" fmla="*/ 4248 h 6062148"/>
              <a:gd name="connsiteX70-1871" fmla="*/ 2172646 w 4527226"/>
              <a:gd name="connsiteY70-1872" fmla="*/ 4248 h 6062148"/>
              <a:gd name="connsiteX71-1873" fmla="*/ 2393626 w 4527226"/>
              <a:gd name="connsiteY71-1874" fmla="*/ 57588 h 6062148"/>
              <a:gd name="connsiteX72-1875" fmla="*/ 2667946 w 4527226"/>
              <a:gd name="connsiteY72-1876" fmla="*/ 133788 h 6062148"/>
              <a:gd name="connsiteX73-1877" fmla="*/ 2820346 w 4527226"/>
              <a:gd name="connsiteY73-1878" fmla="*/ 202368 h 6062148"/>
              <a:gd name="connsiteX74-1879" fmla="*/ 3102286 w 4527226"/>
              <a:gd name="connsiteY74-1880" fmla="*/ 400488 h 6062148"/>
              <a:gd name="connsiteX75-1881" fmla="*/ 3285166 w 4527226"/>
              <a:gd name="connsiteY75-1882" fmla="*/ 651948 h 6062148"/>
              <a:gd name="connsiteX76-1883" fmla="*/ 3407086 w 4527226"/>
              <a:gd name="connsiteY76-1884" fmla="*/ 918648 h 6062148"/>
              <a:gd name="connsiteX77-1885" fmla="*/ 3475666 w 4527226"/>
              <a:gd name="connsiteY77-1886" fmla="*/ 1238688 h 6062148"/>
              <a:gd name="connsiteX78-1887" fmla="*/ 3506146 w 4527226"/>
              <a:gd name="connsiteY78-1888" fmla="*/ 1543488 h 6062148"/>
              <a:gd name="connsiteX79-1889" fmla="*/ 3506146 w 4527226"/>
              <a:gd name="connsiteY79-1890" fmla="*/ 1962588 h 6062148"/>
              <a:gd name="connsiteX80-1891" fmla="*/ 3338506 w 4527226"/>
              <a:gd name="connsiteY80-1892" fmla="*/ 2305488 h 6062148"/>
              <a:gd name="connsiteX81-1893" fmla="*/ 3254686 w 4527226"/>
              <a:gd name="connsiteY81-1894" fmla="*/ 2473128 h 6062148"/>
              <a:gd name="connsiteX82-1895" fmla="*/ 3132766 w 4527226"/>
              <a:gd name="connsiteY82-1896" fmla="*/ 2663628 h 6062148"/>
              <a:gd name="connsiteX83-1897" fmla="*/ 3071806 w 4527226"/>
              <a:gd name="connsiteY83-1898" fmla="*/ 2838888 h 6062148"/>
              <a:gd name="connsiteX84-1899" fmla="*/ 3064186 w 4527226"/>
              <a:gd name="connsiteY84-1900" fmla="*/ 2915088 h 6062148"/>
              <a:gd name="connsiteX85-1901" fmla="*/ 3018466 w 4527226"/>
              <a:gd name="connsiteY85-1902" fmla="*/ 3014148 h 6062148"/>
              <a:gd name="connsiteX86-1903" fmla="*/ 2980366 w 4527226"/>
              <a:gd name="connsiteY86-1904" fmla="*/ 3082728 h 6062148"/>
              <a:gd name="connsiteX87-1905" fmla="*/ 2957506 w 4527226"/>
              <a:gd name="connsiteY87-1906" fmla="*/ 3120828 h 6062148"/>
              <a:gd name="connsiteX88-1907" fmla="*/ 2957506 w 4527226"/>
              <a:gd name="connsiteY88-1908" fmla="*/ 3555168 h 6062148"/>
              <a:gd name="connsiteX89-1909" fmla="*/ 3010846 w 4527226"/>
              <a:gd name="connsiteY89-1910" fmla="*/ 3539928 h 6062148"/>
              <a:gd name="connsiteX90-1911" fmla="*/ 3109906 w 4527226"/>
              <a:gd name="connsiteY90-1912" fmla="*/ 3570408 h 6062148"/>
              <a:gd name="connsiteX91-1913" fmla="*/ 3140386 w 4527226"/>
              <a:gd name="connsiteY91-1914" fmla="*/ 3631368 h 6062148"/>
              <a:gd name="connsiteX92-1915" fmla="*/ 3117526 w 4527226"/>
              <a:gd name="connsiteY92-1916" fmla="*/ 3738048 h 6062148"/>
              <a:gd name="connsiteX93-1917" fmla="*/ 3125146 w 4527226"/>
              <a:gd name="connsiteY93-1918" fmla="*/ 4103808 h 6062148"/>
              <a:gd name="connsiteX94-1919" fmla="*/ 3163246 w 4527226"/>
              <a:gd name="connsiteY94-1920" fmla="*/ 4157148 h 6062148"/>
              <a:gd name="connsiteX95-1921" fmla="*/ 3201346 w 4527226"/>
              <a:gd name="connsiteY95-1922" fmla="*/ 4164768 h 6062148"/>
              <a:gd name="connsiteX96-1923" fmla="*/ 3231826 w 4527226"/>
              <a:gd name="connsiteY96-1924" fmla="*/ 4172388 h 6062148"/>
              <a:gd name="connsiteX97-1925" fmla="*/ 3285166 w 4527226"/>
              <a:gd name="connsiteY97-1926" fmla="*/ 4294308 h 6062148"/>
              <a:gd name="connsiteX98-1927" fmla="*/ 3300406 w 4527226"/>
              <a:gd name="connsiteY98-1928" fmla="*/ 4347648 h 6062148"/>
              <a:gd name="connsiteX99-1929" fmla="*/ 3330886 w 4527226"/>
              <a:gd name="connsiteY99-1930" fmla="*/ 4408608 h 6062148"/>
              <a:gd name="connsiteX100-1931" fmla="*/ 3551866 w 4527226"/>
              <a:gd name="connsiteY100-1932" fmla="*/ 4644828 h 6062148"/>
              <a:gd name="connsiteX101-1933" fmla="*/ 3887146 w 4527226"/>
              <a:gd name="connsiteY101-1934" fmla="*/ 5025828 h 6062148"/>
              <a:gd name="connsiteX102-1935" fmla="*/ 4100506 w 4527226"/>
              <a:gd name="connsiteY102-1936" fmla="*/ 5300148 h 6062148"/>
              <a:gd name="connsiteX103-1937" fmla="*/ 4367206 w 4527226"/>
              <a:gd name="connsiteY103-1938" fmla="*/ 5726868 h 6062148"/>
              <a:gd name="connsiteX104-1939" fmla="*/ 4527226 w 4527226"/>
              <a:gd name="connsiteY104-1940" fmla="*/ 6046908 h 6062148"/>
              <a:gd name="connsiteX0-1941" fmla="*/ 381946 w 4527226"/>
              <a:gd name="connsiteY0-1942" fmla="*/ 5924988 h 6046908"/>
              <a:gd name="connsiteX1-1943" fmla="*/ 442906 w 4527226"/>
              <a:gd name="connsiteY1-1944" fmla="*/ 5780208 h 6046908"/>
              <a:gd name="connsiteX2-1945" fmla="*/ 473386 w 4527226"/>
              <a:gd name="connsiteY2-1946" fmla="*/ 5665908 h 6046908"/>
              <a:gd name="connsiteX3-1947" fmla="*/ 511486 w 4527226"/>
              <a:gd name="connsiteY3-1948" fmla="*/ 5612568 h 6046908"/>
              <a:gd name="connsiteX4-1949" fmla="*/ 541966 w 4527226"/>
              <a:gd name="connsiteY4-1950" fmla="*/ 5521128 h 6046908"/>
              <a:gd name="connsiteX5-1951" fmla="*/ 564826 w 4527226"/>
              <a:gd name="connsiteY5-1952" fmla="*/ 5353488 h 6046908"/>
              <a:gd name="connsiteX6-1953" fmla="*/ 602926 w 4527226"/>
              <a:gd name="connsiteY6-1954" fmla="*/ 5223948 h 6046908"/>
              <a:gd name="connsiteX7-1955" fmla="*/ 625786 w 4527226"/>
              <a:gd name="connsiteY7-1956" fmla="*/ 5178228 h 6046908"/>
              <a:gd name="connsiteX8-1957" fmla="*/ 701986 w 4527226"/>
              <a:gd name="connsiteY8-1958" fmla="*/ 5071548 h 6046908"/>
              <a:gd name="connsiteX9-1959" fmla="*/ 717226 w 4527226"/>
              <a:gd name="connsiteY9-1960" fmla="*/ 5063928 h 6046908"/>
              <a:gd name="connsiteX10-1961" fmla="*/ 709606 w 4527226"/>
              <a:gd name="connsiteY10-1962" fmla="*/ 5025828 h 6046908"/>
              <a:gd name="connsiteX11-1963" fmla="*/ 701986 w 4527226"/>
              <a:gd name="connsiteY11-1964" fmla="*/ 5002968 h 6046908"/>
              <a:gd name="connsiteX12-1965" fmla="*/ 968686 w 4527226"/>
              <a:gd name="connsiteY12-1966" fmla="*/ 4682928 h 6046908"/>
              <a:gd name="connsiteX13-1967" fmla="*/ 961066 w 4527226"/>
              <a:gd name="connsiteY13-1968" fmla="*/ 4644828 h 6046908"/>
              <a:gd name="connsiteX14-1969" fmla="*/ 1342066 w 4527226"/>
              <a:gd name="connsiteY14-1970" fmla="*/ 4172388 h 6046908"/>
              <a:gd name="connsiteX15-1971" fmla="*/ 1258246 w 4527226"/>
              <a:gd name="connsiteY15-1972" fmla="*/ 4012368 h 6046908"/>
              <a:gd name="connsiteX16-1973" fmla="*/ 1204906 w 4527226"/>
              <a:gd name="connsiteY16-1974" fmla="*/ 3928548 h 6046908"/>
              <a:gd name="connsiteX17-1975" fmla="*/ 1174426 w 4527226"/>
              <a:gd name="connsiteY17-1976" fmla="*/ 3768528 h 6046908"/>
              <a:gd name="connsiteX18-1977" fmla="*/ 1151566 w 4527226"/>
              <a:gd name="connsiteY18-1978" fmla="*/ 3699948 h 6046908"/>
              <a:gd name="connsiteX19-1979" fmla="*/ 1143946 w 4527226"/>
              <a:gd name="connsiteY19-1980" fmla="*/ 3669468 h 6046908"/>
              <a:gd name="connsiteX20-1981" fmla="*/ 1067746 w 4527226"/>
              <a:gd name="connsiteY20-1982" fmla="*/ 3661848 h 6046908"/>
              <a:gd name="connsiteX21-1983" fmla="*/ 938206 w 4527226"/>
              <a:gd name="connsiteY21-1984" fmla="*/ 3669468 h 6046908"/>
              <a:gd name="connsiteX22-1985" fmla="*/ 831526 w 4527226"/>
              <a:gd name="connsiteY22-1986" fmla="*/ 3692328 h 6046908"/>
              <a:gd name="connsiteX23-1987" fmla="*/ 610546 w 4527226"/>
              <a:gd name="connsiteY23-1988" fmla="*/ 3738048 h 6046908"/>
              <a:gd name="connsiteX24-1989" fmla="*/ 389566 w 4527226"/>
              <a:gd name="connsiteY24-1990" fmla="*/ 3638988 h 6046908"/>
              <a:gd name="connsiteX25-1991" fmla="*/ 381946 w 4527226"/>
              <a:gd name="connsiteY25-1992" fmla="*/ 3326568 h 6046908"/>
              <a:gd name="connsiteX26-1993" fmla="*/ 420046 w 4527226"/>
              <a:gd name="connsiteY26-1994" fmla="*/ 3227508 h 6046908"/>
              <a:gd name="connsiteX27-1995" fmla="*/ 389566 w 4527226"/>
              <a:gd name="connsiteY27-1996" fmla="*/ 3166548 h 6046908"/>
              <a:gd name="connsiteX28-1997" fmla="*/ 351466 w 4527226"/>
              <a:gd name="connsiteY28-1998" fmla="*/ 3105588 h 6046908"/>
              <a:gd name="connsiteX29-1999" fmla="*/ 397186 w 4527226"/>
              <a:gd name="connsiteY29-2000" fmla="*/ 3021768 h 6046908"/>
              <a:gd name="connsiteX30-2001" fmla="*/ 488626 w 4527226"/>
              <a:gd name="connsiteY30-2002" fmla="*/ 2998908 h 6046908"/>
              <a:gd name="connsiteX31-2003" fmla="*/ 471956 w 4527226"/>
              <a:gd name="connsiteY31-2004" fmla="*/ 2942709 h 6046908"/>
              <a:gd name="connsiteX32-2005" fmla="*/ 435286 w 4527226"/>
              <a:gd name="connsiteY32-2006" fmla="*/ 2930328 h 6046908"/>
              <a:gd name="connsiteX33-2007" fmla="*/ 389566 w 4527226"/>
              <a:gd name="connsiteY33-2008" fmla="*/ 2930328 h 6046908"/>
              <a:gd name="connsiteX34-2009" fmla="*/ 314000 w 4527226"/>
              <a:gd name="connsiteY34-2010" fmla="*/ 2893495 h 6046908"/>
              <a:gd name="connsiteX35-2011" fmla="*/ 320986 w 4527226"/>
              <a:gd name="connsiteY35-2012" fmla="*/ 2846508 h 6046908"/>
              <a:gd name="connsiteX36-2013" fmla="*/ 328606 w 4527226"/>
              <a:gd name="connsiteY36-2014" fmla="*/ 2793168 h 6046908"/>
              <a:gd name="connsiteX37-2015" fmla="*/ 313366 w 4527226"/>
              <a:gd name="connsiteY37-2016" fmla="*/ 2732208 h 6046908"/>
              <a:gd name="connsiteX38-2017" fmla="*/ 267646 w 4527226"/>
              <a:gd name="connsiteY38-2018" fmla="*/ 2671248 h 6046908"/>
              <a:gd name="connsiteX39-2019" fmla="*/ 176206 w 4527226"/>
              <a:gd name="connsiteY39-2020" fmla="*/ 2656008 h 6046908"/>
              <a:gd name="connsiteX40-2021" fmla="*/ 54286 w 4527226"/>
              <a:gd name="connsiteY40-2022" fmla="*/ 2610288 h 6046908"/>
              <a:gd name="connsiteX41-2023" fmla="*/ 7931 w 4527226"/>
              <a:gd name="connsiteY41-2024" fmla="*/ 2563298 h 6046908"/>
              <a:gd name="connsiteX42-2025" fmla="*/ 8566 w 4527226"/>
              <a:gd name="connsiteY42-2026" fmla="*/ 2488368 h 6046908"/>
              <a:gd name="connsiteX43-2027" fmla="*/ 92386 w 4527226"/>
              <a:gd name="connsiteY43-2028" fmla="*/ 2335968 h 6046908"/>
              <a:gd name="connsiteX44-2029" fmla="*/ 221926 w 4527226"/>
              <a:gd name="connsiteY44-2030" fmla="*/ 2175948 h 6046908"/>
              <a:gd name="connsiteX45-2031" fmla="*/ 282886 w 4527226"/>
              <a:gd name="connsiteY45-2032" fmla="*/ 2084508 h 6046908"/>
              <a:gd name="connsiteX46-2033" fmla="*/ 328606 w 4527226"/>
              <a:gd name="connsiteY46-2034" fmla="*/ 1977828 h 6046908"/>
              <a:gd name="connsiteX47-2035" fmla="*/ 359086 w 4527226"/>
              <a:gd name="connsiteY47-2036" fmla="*/ 1871148 h 6046908"/>
              <a:gd name="connsiteX48-2037" fmla="*/ 374326 w 4527226"/>
              <a:gd name="connsiteY48-2038" fmla="*/ 1810188 h 6046908"/>
              <a:gd name="connsiteX49-2039" fmla="*/ 343846 w 4527226"/>
              <a:gd name="connsiteY49-2040" fmla="*/ 1756848 h 6046908"/>
              <a:gd name="connsiteX50-2041" fmla="*/ 328606 w 4527226"/>
              <a:gd name="connsiteY50-2042" fmla="*/ 1680648 h 6046908"/>
              <a:gd name="connsiteX51-2043" fmla="*/ 412426 w 4527226"/>
              <a:gd name="connsiteY51-2044" fmla="*/ 1474908 h 6046908"/>
              <a:gd name="connsiteX52-2045" fmla="*/ 442906 w 4527226"/>
              <a:gd name="connsiteY52-2046" fmla="*/ 1307268 h 6046908"/>
              <a:gd name="connsiteX53-2047" fmla="*/ 465766 w 4527226"/>
              <a:gd name="connsiteY53-2048" fmla="*/ 1192968 h 6046908"/>
              <a:gd name="connsiteX54-2049" fmla="*/ 503866 w 4527226"/>
              <a:gd name="connsiteY54-2050" fmla="*/ 1055808 h 6046908"/>
              <a:gd name="connsiteX55-2051" fmla="*/ 557206 w 4527226"/>
              <a:gd name="connsiteY55-2052" fmla="*/ 888168 h 6046908"/>
              <a:gd name="connsiteX56-2053" fmla="*/ 503866 w 4527226"/>
              <a:gd name="connsiteY56-2054" fmla="*/ 888168 h 6046908"/>
              <a:gd name="connsiteX57-2055" fmla="*/ 412426 w 4527226"/>
              <a:gd name="connsiteY57-2056" fmla="*/ 834828 h 6046908"/>
              <a:gd name="connsiteX58-2057" fmla="*/ 328606 w 4527226"/>
              <a:gd name="connsiteY58-2058" fmla="*/ 789108 h 6046908"/>
              <a:gd name="connsiteX59-2059" fmla="*/ 260026 w 4527226"/>
              <a:gd name="connsiteY59-2060" fmla="*/ 773868 h 6046908"/>
              <a:gd name="connsiteX60-2061" fmla="*/ 214306 w 4527226"/>
              <a:gd name="connsiteY60-2062" fmla="*/ 751008 h 6046908"/>
              <a:gd name="connsiteX61-2063" fmla="*/ 260026 w 4527226"/>
              <a:gd name="connsiteY61-2064" fmla="*/ 674808 h 6046908"/>
              <a:gd name="connsiteX62-2065" fmla="*/ 374326 w 4527226"/>
              <a:gd name="connsiteY62-2066" fmla="*/ 606228 h 6046908"/>
              <a:gd name="connsiteX63-2067" fmla="*/ 557206 w 4527226"/>
              <a:gd name="connsiteY63-2068" fmla="*/ 507168 h 6046908"/>
              <a:gd name="connsiteX64-2069" fmla="*/ 656266 w 4527226"/>
              <a:gd name="connsiteY64-2070" fmla="*/ 423348 h 6046908"/>
              <a:gd name="connsiteX65-2071" fmla="*/ 892486 w 4527226"/>
              <a:gd name="connsiteY65-2072" fmla="*/ 232848 h 6046908"/>
              <a:gd name="connsiteX66-2073" fmla="*/ 1174426 w 4527226"/>
              <a:gd name="connsiteY66-2074" fmla="*/ 80448 h 6046908"/>
              <a:gd name="connsiteX67-2075" fmla="*/ 1593526 w 4527226"/>
              <a:gd name="connsiteY67-2076" fmla="*/ 11868 h 6046908"/>
              <a:gd name="connsiteX68-2077" fmla="*/ 1944046 w 4527226"/>
              <a:gd name="connsiteY68-2078" fmla="*/ 4248 h 6046908"/>
              <a:gd name="connsiteX69-2079" fmla="*/ 2172646 w 4527226"/>
              <a:gd name="connsiteY69-2080" fmla="*/ 4248 h 6046908"/>
              <a:gd name="connsiteX70-2081" fmla="*/ 2393626 w 4527226"/>
              <a:gd name="connsiteY70-2082" fmla="*/ 57588 h 6046908"/>
              <a:gd name="connsiteX71-2083" fmla="*/ 2667946 w 4527226"/>
              <a:gd name="connsiteY71-2084" fmla="*/ 133788 h 6046908"/>
              <a:gd name="connsiteX72-2085" fmla="*/ 2820346 w 4527226"/>
              <a:gd name="connsiteY72-2086" fmla="*/ 202368 h 6046908"/>
              <a:gd name="connsiteX73-2087" fmla="*/ 3102286 w 4527226"/>
              <a:gd name="connsiteY73-2088" fmla="*/ 400488 h 6046908"/>
              <a:gd name="connsiteX74-2089" fmla="*/ 3285166 w 4527226"/>
              <a:gd name="connsiteY74-2090" fmla="*/ 651948 h 6046908"/>
              <a:gd name="connsiteX75-2091" fmla="*/ 3407086 w 4527226"/>
              <a:gd name="connsiteY75-2092" fmla="*/ 918648 h 6046908"/>
              <a:gd name="connsiteX76-2093" fmla="*/ 3475666 w 4527226"/>
              <a:gd name="connsiteY76-2094" fmla="*/ 1238688 h 6046908"/>
              <a:gd name="connsiteX77-2095" fmla="*/ 3506146 w 4527226"/>
              <a:gd name="connsiteY77-2096" fmla="*/ 1543488 h 6046908"/>
              <a:gd name="connsiteX78-2097" fmla="*/ 3506146 w 4527226"/>
              <a:gd name="connsiteY78-2098" fmla="*/ 1962588 h 6046908"/>
              <a:gd name="connsiteX79-2099" fmla="*/ 3338506 w 4527226"/>
              <a:gd name="connsiteY79-2100" fmla="*/ 2305488 h 6046908"/>
              <a:gd name="connsiteX80-2101" fmla="*/ 3254686 w 4527226"/>
              <a:gd name="connsiteY80-2102" fmla="*/ 2473128 h 6046908"/>
              <a:gd name="connsiteX81-2103" fmla="*/ 3132766 w 4527226"/>
              <a:gd name="connsiteY81-2104" fmla="*/ 2663628 h 6046908"/>
              <a:gd name="connsiteX82-2105" fmla="*/ 3071806 w 4527226"/>
              <a:gd name="connsiteY82-2106" fmla="*/ 2838888 h 6046908"/>
              <a:gd name="connsiteX83-2107" fmla="*/ 3064186 w 4527226"/>
              <a:gd name="connsiteY83-2108" fmla="*/ 2915088 h 6046908"/>
              <a:gd name="connsiteX84-2109" fmla="*/ 3018466 w 4527226"/>
              <a:gd name="connsiteY84-2110" fmla="*/ 3014148 h 6046908"/>
              <a:gd name="connsiteX85-2111" fmla="*/ 2980366 w 4527226"/>
              <a:gd name="connsiteY85-2112" fmla="*/ 3082728 h 6046908"/>
              <a:gd name="connsiteX86-2113" fmla="*/ 2957506 w 4527226"/>
              <a:gd name="connsiteY86-2114" fmla="*/ 3120828 h 6046908"/>
              <a:gd name="connsiteX87-2115" fmla="*/ 2957506 w 4527226"/>
              <a:gd name="connsiteY87-2116" fmla="*/ 3555168 h 6046908"/>
              <a:gd name="connsiteX88-2117" fmla="*/ 3010846 w 4527226"/>
              <a:gd name="connsiteY88-2118" fmla="*/ 3539928 h 6046908"/>
              <a:gd name="connsiteX89-2119" fmla="*/ 3109906 w 4527226"/>
              <a:gd name="connsiteY89-2120" fmla="*/ 3570408 h 6046908"/>
              <a:gd name="connsiteX90-2121" fmla="*/ 3140386 w 4527226"/>
              <a:gd name="connsiteY90-2122" fmla="*/ 3631368 h 6046908"/>
              <a:gd name="connsiteX91-2123" fmla="*/ 3117526 w 4527226"/>
              <a:gd name="connsiteY91-2124" fmla="*/ 3738048 h 6046908"/>
              <a:gd name="connsiteX92-2125" fmla="*/ 3125146 w 4527226"/>
              <a:gd name="connsiteY92-2126" fmla="*/ 4103808 h 6046908"/>
              <a:gd name="connsiteX93-2127" fmla="*/ 3163246 w 4527226"/>
              <a:gd name="connsiteY93-2128" fmla="*/ 4157148 h 6046908"/>
              <a:gd name="connsiteX94-2129" fmla="*/ 3201346 w 4527226"/>
              <a:gd name="connsiteY94-2130" fmla="*/ 4164768 h 6046908"/>
              <a:gd name="connsiteX95-2131" fmla="*/ 3231826 w 4527226"/>
              <a:gd name="connsiteY95-2132" fmla="*/ 4172388 h 6046908"/>
              <a:gd name="connsiteX96-2133" fmla="*/ 3285166 w 4527226"/>
              <a:gd name="connsiteY96-2134" fmla="*/ 4294308 h 6046908"/>
              <a:gd name="connsiteX97-2135" fmla="*/ 3300406 w 4527226"/>
              <a:gd name="connsiteY97-2136" fmla="*/ 4347648 h 6046908"/>
              <a:gd name="connsiteX98-2137" fmla="*/ 3330886 w 4527226"/>
              <a:gd name="connsiteY98-2138" fmla="*/ 4408608 h 6046908"/>
              <a:gd name="connsiteX99-2139" fmla="*/ 3551866 w 4527226"/>
              <a:gd name="connsiteY99-2140" fmla="*/ 4644828 h 6046908"/>
              <a:gd name="connsiteX100-2141" fmla="*/ 3887146 w 4527226"/>
              <a:gd name="connsiteY100-2142" fmla="*/ 5025828 h 6046908"/>
              <a:gd name="connsiteX101-2143" fmla="*/ 4100506 w 4527226"/>
              <a:gd name="connsiteY101-2144" fmla="*/ 5300148 h 6046908"/>
              <a:gd name="connsiteX102-2145" fmla="*/ 4367206 w 4527226"/>
              <a:gd name="connsiteY102-2146" fmla="*/ 5726868 h 6046908"/>
              <a:gd name="connsiteX103-2147" fmla="*/ 4527226 w 4527226"/>
              <a:gd name="connsiteY103-2148" fmla="*/ 6046908 h 6046908"/>
              <a:gd name="connsiteX0-2149" fmla="*/ 442906 w 4527226"/>
              <a:gd name="connsiteY0-2150" fmla="*/ 5780208 h 6046908"/>
              <a:gd name="connsiteX1-2151" fmla="*/ 473386 w 4527226"/>
              <a:gd name="connsiteY1-2152" fmla="*/ 5665908 h 6046908"/>
              <a:gd name="connsiteX2-2153" fmla="*/ 511486 w 4527226"/>
              <a:gd name="connsiteY2-2154" fmla="*/ 5612568 h 6046908"/>
              <a:gd name="connsiteX3-2155" fmla="*/ 541966 w 4527226"/>
              <a:gd name="connsiteY3-2156" fmla="*/ 5521128 h 6046908"/>
              <a:gd name="connsiteX4-2157" fmla="*/ 564826 w 4527226"/>
              <a:gd name="connsiteY4-2158" fmla="*/ 5353488 h 6046908"/>
              <a:gd name="connsiteX5-2159" fmla="*/ 602926 w 4527226"/>
              <a:gd name="connsiteY5-2160" fmla="*/ 5223948 h 6046908"/>
              <a:gd name="connsiteX6-2161" fmla="*/ 625786 w 4527226"/>
              <a:gd name="connsiteY6-2162" fmla="*/ 5178228 h 6046908"/>
              <a:gd name="connsiteX7-2163" fmla="*/ 701986 w 4527226"/>
              <a:gd name="connsiteY7-2164" fmla="*/ 5071548 h 6046908"/>
              <a:gd name="connsiteX8-2165" fmla="*/ 717226 w 4527226"/>
              <a:gd name="connsiteY8-2166" fmla="*/ 5063928 h 6046908"/>
              <a:gd name="connsiteX9-2167" fmla="*/ 709606 w 4527226"/>
              <a:gd name="connsiteY9-2168" fmla="*/ 5025828 h 6046908"/>
              <a:gd name="connsiteX10-2169" fmla="*/ 701986 w 4527226"/>
              <a:gd name="connsiteY10-2170" fmla="*/ 5002968 h 6046908"/>
              <a:gd name="connsiteX11-2171" fmla="*/ 968686 w 4527226"/>
              <a:gd name="connsiteY11-2172" fmla="*/ 4682928 h 6046908"/>
              <a:gd name="connsiteX12-2173" fmla="*/ 961066 w 4527226"/>
              <a:gd name="connsiteY12-2174" fmla="*/ 4644828 h 6046908"/>
              <a:gd name="connsiteX13-2175" fmla="*/ 1342066 w 4527226"/>
              <a:gd name="connsiteY13-2176" fmla="*/ 4172388 h 6046908"/>
              <a:gd name="connsiteX14-2177" fmla="*/ 1258246 w 4527226"/>
              <a:gd name="connsiteY14-2178" fmla="*/ 4012368 h 6046908"/>
              <a:gd name="connsiteX15-2179" fmla="*/ 1204906 w 4527226"/>
              <a:gd name="connsiteY15-2180" fmla="*/ 3928548 h 6046908"/>
              <a:gd name="connsiteX16-2181" fmla="*/ 1174426 w 4527226"/>
              <a:gd name="connsiteY16-2182" fmla="*/ 3768528 h 6046908"/>
              <a:gd name="connsiteX17-2183" fmla="*/ 1151566 w 4527226"/>
              <a:gd name="connsiteY17-2184" fmla="*/ 3699948 h 6046908"/>
              <a:gd name="connsiteX18-2185" fmla="*/ 1143946 w 4527226"/>
              <a:gd name="connsiteY18-2186" fmla="*/ 3669468 h 6046908"/>
              <a:gd name="connsiteX19-2187" fmla="*/ 1067746 w 4527226"/>
              <a:gd name="connsiteY19-2188" fmla="*/ 3661848 h 6046908"/>
              <a:gd name="connsiteX20-2189" fmla="*/ 938206 w 4527226"/>
              <a:gd name="connsiteY20-2190" fmla="*/ 3669468 h 6046908"/>
              <a:gd name="connsiteX21-2191" fmla="*/ 831526 w 4527226"/>
              <a:gd name="connsiteY21-2192" fmla="*/ 3692328 h 6046908"/>
              <a:gd name="connsiteX22-2193" fmla="*/ 610546 w 4527226"/>
              <a:gd name="connsiteY22-2194" fmla="*/ 3738048 h 6046908"/>
              <a:gd name="connsiteX23-2195" fmla="*/ 389566 w 4527226"/>
              <a:gd name="connsiteY23-2196" fmla="*/ 3638988 h 6046908"/>
              <a:gd name="connsiteX24-2197" fmla="*/ 381946 w 4527226"/>
              <a:gd name="connsiteY24-2198" fmla="*/ 3326568 h 6046908"/>
              <a:gd name="connsiteX25-2199" fmla="*/ 420046 w 4527226"/>
              <a:gd name="connsiteY25-2200" fmla="*/ 3227508 h 6046908"/>
              <a:gd name="connsiteX26-2201" fmla="*/ 389566 w 4527226"/>
              <a:gd name="connsiteY26-2202" fmla="*/ 3166548 h 6046908"/>
              <a:gd name="connsiteX27-2203" fmla="*/ 351466 w 4527226"/>
              <a:gd name="connsiteY27-2204" fmla="*/ 3105588 h 6046908"/>
              <a:gd name="connsiteX28-2205" fmla="*/ 397186 w 4527226"/>
              <a:gd name="connsiteY28-2206" fmla="*/ 3021768 h 6046908"/>
              <a:gd name="connsiteX29-2207" fmla="*/ 488626 w 4527226"/>
              <a:gd name="connsiteY29-2208" fmla="*/ 2998908 h 6046908"/>
              <a:gd name="connsiteX30-2209" fmla="*/ 471956 w 4527226"/>
              <a:gd name="connsiteY30-2210" fmla="*/ 2942709 h 6046908"/>
              <a:gd name="connsiteX31-2211" fmla="*/ 435286 w 4527226"/>
              <a:gd name="connsiteY31-2212" fmla="*/ 2930328 h 6046908"/>
              <a:gd name="connsiteX32-2213" fmla="*/ 389566 w 4527226"/>
              <a:gd name="connsiteY32-2214" fmla="*/ 2930328 h 6046908"/>
              <a:gd name="connsiteX33-2215" fmla="*/ 314000 w 4527226"/>
              <a:gd name="connsiteY33-2216" fmla="*/ 2893495 h 6046908"/>
              <a:gd name="connsiteX34-2217" fmla="*/ 320986 w 4527226"/>
              <a:gd name="connsiteY34-2218" fmla="*/ 2846508 h 6046908"/>
              <a:gd name="connsiteX35-2219" fmla="*/ 328606 w 4527226"/>
              <a:gd name="connsiteY35-2220" fmla="*/ 2793168 h 6046908"/>
              <a:gd name="connsiteX36-2221" fmla="*/ 313366 w 4527226"/>
              <a:gd name="connsiteY36-2222" fmla="*/ 2732208 h 6046908"/>
              <a:gd name="connsiteX37-2223" fmla="*/ 267646 w 4527226"/>
              <a:gd name="connsiteY37-2224" fmla="*/ 2671248 h 6046908"/>
              <a:gd name="connsiteX38-2225" fmla="*/ 176206 w 4527226"/>
              <a:gd name="connsiteY38-2226" fmla="*/ 2656008 h 6046908"/>
              <a:gd name="connsiteX39-2227" fmla="*/ 54286 w 4527226"/>
              <a:gd name="connsiteY39-2228" fmla="*/ 2610288 h 6046908"/>
              <a:gd name="connsiteX40-2229" fmla="*/ 7931 w 4527226"/>
              <a:gd name="connsiteY40-2230" fmla="*/ 2563298 h 6046908"/>
              <a:gd name="connsiteX41-2231" fmla="*/ 8566 w 4527226"/>
              <a:gd name="connsiteY41-2232" fmla="*/ 2488368 h 6046908"/>
              <a:gd name="connsiteX42-2233" fmla="*/ 92386 w 4527226"/>
              <a:gd name="connsiteY42-2234" fmla="*/ 2335968 h 6046908"/>
              <a:gd name="connsiteX43-2235" fmla="*/ 221926 w 4527226"/>
              <a:gd name="connsiteY43-2236" fmla="*/ 2175948 h 6046908"/>
              <a:gd name="connsiteX44-2237" fmla="*/ 282886 w 4527226"/>
              <a:gd name="connsiteY44-2238" fmla="*/ 2084508 h 6046908"/>
              <a:gd name="connsiteX45-2239" fmla="*/ 328606 w 4527226"/>
              <a:gd name="connsiteY45-2240" fmla="*/ 1977828 h 6046908"/>
              <a:gd name="connsiteX46-2241" fmla="*/ 359086 w 4527226"/>
              <a:gd name="connsiteY46-2242" fmla="*/ 1871148 h 6046908"/>
              <a:gd name="connsiteX47-2243" fmla="*/ 374326 w 4527226"/>
              <a:gd name="connsiteY47-2244" fmla="*/ 1810188 h 6046908"/>
              <a:gd name="connsiteX48-2245" fmla="*/ 343846 w 4527226"/>
              <a:gd name="connsiteY48-2246" fmla="*/ 1756848 h 6046908"/>
              <a:gd name="connsiteX49-2247" fmla="*/ 328606 w 4527226"/>
              <a:gd name="connsiteY49-2248" fmla="*/ 1680648 h 6046908"/>
              <a:gd name="connsiteX50-2249" fmla="*/ 412426 w 4527226"/>
              <a:gd name="connsiteY50-2250" fmla="*/ 1474908 h 6046908"/>
              <a:gd name="connsiteX51-2251" fmla="*/ 442906 w 4527226"/>
              <a:gd name="connsiteY51-2252" fmla="*/ 1307268 h 6046908"/>
              <a:gd name="connsiteX52-2253" fmla="*/ 465766 w 4527226"/>
              <a:gd name="connsiteY52-2254" fmla="*/ 1192968 h 6046908"/>
              <a:gd name="connsiteX53-2255" fmla="*/ 503866 w 4527226"/>
              <a:gd name="connsiteY53-2256" fmla="*/ 1055808 h 6046908"/>
              <a:gd name="connsiteX54-2257" fmla="*/ 557206 w 4527226"/>
              <a:gd name="connsiteY54-2258" fmla="*/ 888168 h 6046908"/>
              <a:gd name="connsiteX55-2259" fmla="*/ 503866 w 4527226"/>
              <a:gd name="connsiteY55-2260" fmla="*/ 888168 h 6046908"/>
              <a:gd name="connsiteX56-2261" fmla="*/ 412426 w 4527226"/>
              <a:gd name="connsiteY56-2262" fmla="*/ 834828 h 6046908"/>
              <a:gd name="connsiteX57-2263" fmla="*/ 328606 w 4527226"/>
              <a:gd name="connsiteY57-2264" fmla="*/ 789108 h 6046908"/>
              <a:gd name="connsiteX58-2265" fmla="*/ 260026 w 4527226"/>
              <a:gd name="connsiteY58-2266" fmla="*/ 773868 h 6046908"/>
              <a:gd name="connsiteX59-2267" fmla="*/ 214306 w 4527226"/>
              <a:gd name="connsiteY59-2268" fmla="*/ 751008 h 6046908"/>
              <a:gd name="connsiteX60-2269" fmla="*/ 260026 w 4527226"/>
              <a:gd name="connsiteY60-2270" fmla="*/ 674808 h 6046908"/>
              <a:gd name="connsiteX61-2271" fmla="*/ 374326 w 4527226"/>
              <a:gd name="connsiteY61-2272" fmla="*/ 606228 h 6046908"/>
              <a:gd name="connsiteX62-2273" fmla="*/ 557206 w 4527226"/>
              <a:gd name="connsiteY62-2274" fmla="*/ 507168 h 6046908"/>
              <a:gd name="connsiteX63-2275" fmla="*/ 656266 w 4527226"/>
              <a:gd name="connsiteY63-2276" fmla="*/ 423348 h 6046908"/>
              <a:gd name="connsiteX64-2277" fmla="*/ 892486 w 4527226"/>
              <a:gd name="connsiteY64-2278" fmla="*/ 232848 h 6046908"/>
              <a:gd name="connsiteX65-2279" fmla="*/ 1174426 w 4527226"/>
              <a:gd name="connsiteY65-2280" fmla="*/ 80448 h 6046908"/>
              <a:gd name="connsiteX66-2281" fmla="*/ 1593526 w 4527226"/>
              <a:gd name="connsiteY66-2282" fmla="*/ 11868 h 6046908"/>
              <a:gd name="connsiteX67-2283" fmla="*/ 1944046 w 4527226"/>
              <a:gd name="connsiteY67-2284" fmla="*/ 4248 h 6046908"/>
              <a:gd name="connsiteX68-2285" fmla="*/ 2172646 w 4527226"/>
              <a:gd name="connsiteY68-2286" fmla="*/ 4248 h 6046908"/>
              <a:gd name="connsiteX69-2287" fmla="*/ 2393626 w 4527226"/>
              <a:gd name="connsiteY69-2288" fmla="*/ 57588 h 6046908"/>
              <a:gd name="connsiteX70-2289" fmla="*/ 2667946 w 4527226"/>
              <a:gd name="connsiteY70-2290" fmla="*/ 133788 h 6046908"/>
              <a:gd name="connsiteX71-2291" fmla="*/ 2820346 w 4527226"/>
              <a:gd name="connsiteY71-2292" fmla="*/ 202368 h 6046908"/>
              <a:gd name="connsiteX72-2293" fmla="*/ 3102286 w 4527226"/>
              <a:gd name="connsiteY72-2294" fmla="*/ 400488 h 6046908"/>
              <a:gd name="connsiteX73-2295" fmla="*/ 3285166 w 4527226"/>
              <a:gd name="connsiteY73-2296" fmla="*/ 651948 h 6046908"/>
              <a:gd name="connsiteX74-2297" fmla="*/ 3407086 w 4527226"/>
              <a:gd name="connsiteY74-2298" fmla="*/ 918648 h 6046908"/>
              <a:gd name="connsiteX75-2299" fmla="*/ 3475666 w 4527226"/>
              <a:gd name="connsiteY75-2300" fmla="*/ 1238688 h 6046908"/>
              <a:gd name="connsiteX76-2301" fmla="*/ 3506146 w 4527226"/>
              <a:gd name="connsiteY76-2302" fmla="*/ 1543488 h 6046908"/>
              <a:gd name="connsiteX77-2303" fmla="*/ 3506146 w 4527226"/>
              <a:gd name="connsiteY77-2304" fmla="*/ 1962588 h 6046908"/>
              <a:gd name="connsiteX78-2305" fmla="*/ 3338506 w 4527226"/>
              <a:gd name="connsiteY78-2306" fmla="*/ 2305488 h 6046908"/>
              <a:gd name="connsiteX79-2307" fmla="*/ 3254686 w 4527226"/>
              <a:gd name="connsiteY79-2308" fmla="*/ 2473128 h 6046908"/>
              <a:gd name="connsiteX80-2309" fmla="*/ 3132766 w 4527226"/>
              <a:gd name="connsiteY80-2310" fmla="*/ 2663628 h 6046908"/>
              <a:gd name="connsiteX81-2311" fmla="*/ 3071806 w 4527226"/>
              <a:gd name="connsiteY81-2312" fmla="*/ 2838888 h 6046908"/>
              <a:gd name="connsiteX82-2313" fmla="*/ 3064186 w 4527226"/>
              <a:gd name="connsiteY82-2314" fmla="*/ 2915088 h 6046908"/>
              <a:gd name="connsiteX83-2315" fmla="*/ 3018466 w 4527226"/>
              <a:gd name="connsiteY83-2316" fmla="*/ 3014148 h 6046908"/>
              <a:gd name="connsiteX84-2317" fmla="*/ 2980366 w 4527226"/>
              <a:gd name="connsiteY84-2318" fmla="*/ 3082728 h 6046908"/>
              <a:gd name="connsiteX85-2319" fmla="*/ 2957506 w 4527226"/>
              <a:gd name="connsiteY85-2320" fmla="*/ 3120828 h 6046908"/>
              <a:gd name="connsiteX86-2321" fmla="*/ 2957506 w 4527226"/>
              <a:gd name="connsiteY86-2322" fmla="*/ 3555168 h 6046908"/>
              <a:gd name="connsiteX87-2323" fmla="*/ 3010846 w 4527226"/>
              <a:gd name="connsiteY87-2324" fmla="*/ 3539928 h 6046908"/>
              <a:gd name="connsiteX88-2325" fmla="*/ 3109906 w 4527226"/>
              <a:gd name="connsiteY88-2326" fmla="*/ 3570408 h 6046908"/>
              <a:gd name="connsiteX89-2327" fmla="*/ 3140386 w 4527226"/>
              <a:gd name="connsiteY89-2328" fmla="*/ 3631368 h 6046908"/>
              <a:gd name="connsiteX90-2329" fmla="*/ 3117526 w 4527226"/>
              <a:gd name="connsiteY90-2330" fmla="*/ 3738048 h 6046908"/>
              <a:gd name="connsiteX91-2331" fmla="*/ 3125146 w 4527226"/>
              <a:gd name="connsiteY91-2332" fmla="*/ 4103808 h 6046908"/>
              <a:gd name="connsiteX92-2333" fmla="*/ 3163246 w 4527226"/>
              <a:gd name="connsiteY92-2334" fmla="*/ 4157148 h 6046908"/>
              <a:gd name="connsiteX93-2335" fmla="*/ 3201346 w 4527226"/>
              <a:gd name="connsiteY93-2336" fmla="*/ 4164768 h 6046908"/>
              <a:gd name="connsiteX94-2337" fmla="*/ 3231826 w 4527226"/>
              <a:gd name="connsiteY94-2338" fmla="*/ 4172388 h 6046908"/>
              <a:gd name="connsiteX95-2339" fmla="*/ 3285166 w 4527226"/>
              <a:gd name="connsiteY95-2340" fmla="*/ 4294308 h 6046908"/>
              <a:gd name="connsiteX96-2341" fmla="*/ 3300406 w 4527226"/>
              <a:gd name="connsiteY96-2342" fmla="*/ 4347648 h 6046908"/>
              <a:gd name="connsiteX97-2343" fmla="*/ 3330886 w 4527226"/>
              <a:gd name="connsiteY97-2344" fmla="*/ 4408608 h 6046908"/>
              <a:gd name="connsiteX98-2345" fmla="*/ 3551866 w 4527226"/>
              <a:gd name="connsiteY98-2346" fmla="*/ 4644828 h 6046908"/>
              <a:gd name="connsiteX99-2347" fmla="*/ 3887146 w 4527226"/>
              <a:gd name="connsiteY99-2348" fmla="*/ 5025828 h 6046908"/>
              <a:gd name="connsiteX100-2349" fmla="*/ 4100506 w 4527226"/>
              <a:gd name="connsiteY100-2350" fmla="*/ 5300148 h 6046908"/>
              <a:gd name="connsiteX101-2351" fmla="*/ 4367206 w 4527226"/>
              <a:gd name="connsiteY101-2352" fmla="*/ 5726868 h 6046908"/>
              <a:gd name="connsiteX102-2353" fmla="*/ 4527226 w 4527226"/>
              <a:gd name="connsiteY102-2354" fmla="*/ 6046908 h 6046908"/>
              <a:gd name="connsiteX0-2355" fmla="*/ 473386 w 4527226"/>
              <a:gd name="connsiteY0-2356" fmla="*/ 5665908 h 6046908"/>
              <a:gd name="connsiteX1-2357" fmla="*/ 511486 w 4527226"/>
              <a:gd name="connsiteY1-2358" fmla="*/ 5612568 h 6046908"/>
              <a:gd name="connsiteX2-2359" fmla="*/ 541966 w 4527226"/>
              <a:gd name="connsiteY2-2360" fmla="*/ 5521128 h 6046908"/>
              <a:gd name="connsiteX3-2361" fmla="*/ 564826 w 4527226"/>
              <a:gd name="connsiteY3-2362" fmla="*/ 5353488 h 6046908"/>
              <a:gd name="connsiteX4-2363" fmla="*/ 602926 w 4527226"/>
              <a:gd name="connsiteY4-2364" fmla="*/ 5223948 h 6046908"/>
              <a:gd name="connsiteX5-2365" fmla="*/ 625786 w 4527226"/>
              <a:gd name="connsiteY5-2366" fmla="*/ 5178228 h 6046908"/>
              <a:gd name="connsiteX6-2367" fmla="*/ 701986 w 4527226"/>
              <a:gd name="connsiteY6-2368" fmla="*/ 5071548 h 6046908"/>
              <a:gd name="connsiteX7-2369" fmla="*/ 717226 w 4527226"/>
              <a:gd name="connsiteY7-2370" fmla="*/ 5063928 h 6046908"/>
              <a:gd name="connsiteX8-2371" fmla="*/ 709606 w 4527226"/>
              <a:gd name="connsiteY8-2372" fmla="*/ 5025828 h 6046908"/>
              <a:gd name="connsiteX9-2373" fmla="*/ 701986 w 4527226"/>
              <a:gd name="connsiteY9-2374" fmla="*/ 5002968 h 6046908"/>
              <a:gd name="connsiteX10-2375" fmla="*/ 968686 w 4527226"/>
              <a:gd name="connsiteY10-2376" fmla="*/ 4682928 h 6046908"/>
              <a:gd name="connsiteX11-2377" fmla="*/ 961066 w 4527226"/>
              <a:gd name="connsiteY11-2378" fmla="*/ 4644828 h 6046908"/>
              <a:gd name="connsiteX12-2379" fmla="*/ 1342066 w 4527226"/>
              <a:gd name="connsiteY12-2380" fmla="*/ 4172388 h 6046908"/>
              <a:gd name="connsiteX13-2381" fmla="*/ 1258246 w 4527226"/>
              <a:gd name="connsiteY13-2382" fmla="*/ 4012368 h 6046908"/>
              <a:gd name="connsiteX14-2383" fmla="*/ 1204906 w 4527226"/>
              <a:gd name="connsiteY14-2384" fmla="*/ 3928548 h 6046908"/>
              <a:gd name="connsiteX15-2385" fmla="*/ 1174426 w 4527226"/>
              <a:gd name="connsiteY15-2386" fmla="*/ 3768528 h 6046908"/>
              <a:gd name="connsiteX16-2387" fmla="*/ 1151566 w 4527226"/>
              <a:gd name="connsiteY16-2388" fmla="*/ 3699948 h 6046908"/>
              <a:gd name="connsiteX17-2389" fmla="*/ 1143946 w 4527226"/>
              <a:gd name="connsiteY17-2390" fmla="*/ 3669468 h 6046908"/>
              <a:gd name="connsiteX18-2391" fmla="*/ 1067746 w 4527226"/>
              <a:gd name="connsiteY18-2392" fmla="*/ 3661848 h 6046908"/>
              <a:gd name="connsiteX19-2393" fmla="*/ 938206 w 4527226"/>
              <a:gd name="connsiteY19-2394" fmla="*/ 3669468 h 6046908"/>
              <a:gd name="connsiteX20-2395" fmla="*/ 831526 w 4527226"/>
              <a:gd name="connsiteY20-2396" fmla="*/ 3692328 h 6046908"/>
              <a:gd name="connsiteX21-2397" fmla="*/ 610546 w 4527226"/>
              <a:gd name="connsiteY21-2398" fmla="*/ 3738048 h 6046908"/>
              <a:gd name="connsiteX22-2399" fmla="*/ 389566 w 4527226"/>
              <a:gd name="connsiteY22-2400" fmla="*/ 3638988 h 6046908"/>
              <a:gd name="connsiteX23-2401" fmla="*/ 381946 w 4527226"/>
              <a:gd name="connsiteY23-2402" fmla="*/ 3326568 h 6046908"/>
              <a:gd name="connsiteX24-2403" fmla="*/ 420046 w 4527226"/>
              <a:gd name="connsiteY24-2404" fmla="*/ 3227508 h 6046908"/>
              <a:gd name="connsiteX25-2405" fmla="*/ 389566 w 4527226"/>
              <a:gd name="connsiteY25-2406" fmla="*/ 3166548 h 6046908"/>
              <a:gd name="connsiteX26-2407" fmla="*/ 351466 w 4527226"/>
              <a:gd name="connsiteY26-2408" fmla="*/ 3105588 h 6046908"/>
              <a:gd name="connsiteX27-2409" fmla="*/ 397186 w 4527226"/>
              <a:gd name="connsiteY27-2410" fmla="*/ 3021768 h 6046908"/>
              <a:gd name="connsiteX28-2411" fmla="*/ 488626 w 4527226"/>
              <a:gd name="connsiteY28-2412" fmla="*/ 2998908 h 6046908"/>
              <a:gd name="connsiteX29-2413" fmla="*/ 471956 w 4527226"/>
              <a:gd name="connsiteY29-2414" fmla="*/ 2942709 h 6046908"/>
              <a:gd name="connsiteX30-2415" fmla="*/ 435286 w 4527226"/>
              <a:gd name="connsiteY30-2416" fmla="*/ 2930328 h 6046908"/>
              <a:gd name="connsiteX31-2417" fmla="*/ 389566 w 4527226"/>
              <a:gd name="connsiteY31-2418" fmla="*/ 2930328 h 6046908"/>
              <a:gd name="connsiteX32-2419" fmla="*/ 314000 w 4527226"/>
              <a:gd name="connsiteY32-2420" fmla="*/ 2893495 h 6046908"/>
              <a:gd name="connsiteX33-2421" fmla="*/ 320986 w 4527226"/>
              <a:gd name="connsiteY33-2422" fmla="*/ 2846508 h 6046908"/>
              <a:gd name="connsiteX34-2423" fmla="*/ 328606 w 4527226"/>
              <a:gd name="connsiteY34-2424" fmla="*/ 2793168 h 6046908"/>
              <a:gd name="connsiteX35-2425" fmla="*/ 313366 w 4527226"/>
              <a:gd name="connsiteY35-2426" fmla="*/ 2732208 h 6046908"/>
              <a:gd name="connsiteX36-2427" fmla="*/ 267646 w 4527226"/>
              <a:gd name="connsiteY36-2428" fmla="*/ 2671248 h 6046908"/>
              <a:gd name="connsiteX37-2429" fmla="*/ 176206 w 4527226"/>
              <a:gd name="connsiteY37-2430" fmla="*/ 2656008 h 6046908"/>
              <a:gd name="connsiteX38-2431" fmla="*/ 54286 w 4527226"/>
              <a:gd name="connsiteY38-2432" fmla="*/ 2610288 h 6046908"/>
              <a:gd name="connsiteX39-2433" fmla="*/ 7931 w 4527226"/>
              <a:gd name="connsiteY39-2434" fmla="*/ 2563298 h 6046908"/>
              <a:gd name="connsiteX40-2435" fmla="*/ 8566 w 4527226"/>
              <a:gd name="connsiteY40-2436" fmla="*/ 2488368 h 6046908"/>
              <a:gd name="connsiteX41-2437" fmla="*/ 92386 w 4527226"/>
              <a:gd name="connsiteY41-2438" fmla="*/ 2335968 h 6046908"/>
              <a:gd name="connsiteX42-2439" fmla="*/ 221926 w 4527226"/>
              <a:gd name="connsiteY42-2440" fmla="*/ 2175948 h 6046908"/>
              <a:gd name="connsiteX43-2441" fmla="*/ 282886 w 4527226"/>
              <a:gd name="connsiteY43-2442" fmla="*/ 2084508 h 6046908"/>
              <a:gd name="connsiteX44-2443" fmla="*/ 328606 w 4527226"/>
              <a:gd name="connsiteY44-2444" fmla="*/ 1977828 h 6046908"/>
              <a:gd name="connsiteX45-2445" fmla="*/ 359086 w 4527226"/>
              <a:gd name="connsiteY45-2446" fmla="*/ 1871148 h 6046908"/>
              <a:gd name="connsiteX46-2447" fmla="*/ 374326 w 4527226"/>
              <a:gd name="connsiteY46-2448" fmla="*/ 1810188 h 6046908"/>
              <a:gd name="connsiteX47-2449" fmla="*/ 343846 w 4527226"/>
              <a:gd name="connsiteY47-2450" fmla="*/ 1756848 h 6046908"/>
              <a:gd name="connsiteX48-2451" fmla="*/ 328606 w 4527226"/>
              <a:gd name="connsiteY48-2452" fmla="*/ 1680648 h 6046908"/>
              <a:gd name="connsiteX49-2453" fmla="*/ 412426 w 4527226"/>
              <a:gd name="connsiteY49-2454" fmla="*/ 1474908 h 6046908"/>
              <a:gd name="connsiteX50-2455" fmla="*/ 442906 w 4527226"/>
              <a:gd name="connsiteY50-2456" fmla="*/ 1307268 h 6046908"/>
              <a:gd name="connsiteX51-2457" fmla="*/ 465766 w 4527226"/>
              <a:gd name="connsiteY51-2458" fmla="*/ 1192968 h 6046908"/>
              <a:gd name="connsiteX52-2459" fmla="*/ 503866 w 4527226"/>
              <a:gd name="connsiteY52-2460" fmla="*/ 1055808 h 6046908"/>
              <a:gd name="connsiteX53-2461" fmla="*/ 557206 w 4527226"/>
              <a:gd name="connsiteY53-2462" fmla="*/ 888168 h 6046908"/>
              <a:gd name="connsiteX54-2463" fmla="*/ 503866 w 4527226"/>
              <a:gd name="connsiteY54-2464" fmla="*/ 888168 h 6046908"/>
              <a:gd name="connsiteX55-2465" fmla="*/ 412426 w 4527226"/>
              <a:gd name="connsiteY55-2466" fmla="*/ 834828 h 6046908"/>
              <a:gd name="connsiteX56-2467" fmla="*/ 328606 w 4527226"/>
              <a:gd name="connsiteY56-2468" fmla="*/ 789108 h 6046908"/>
              <a:gd name="connsiteX57-2469" fmla="*/ 260026 w 4527226"/>
              <a:gd name="connsiteY57-2470" fmla="*/ 773868 h 6046908"/>
              <a:gd name="connsiteX58-2471" fmla="*/ 214306 w 4527226"/>
              <a:gd name="connsiteY58-2472" fmla="*/ 751008 h 6046908"/>
              <a:gd name="connsiteX59-2473" fmla="*/ 260026 w 4527226"/>
              <a:gd name="connsiteY59-2474" fmla="*/ 674808 h 6046908"/>
              <a:gd name="connsiteX60-2475" fmla="*/ 374326 w 4527226"/>
              <a:gd name="connsiteY60-2476" fmla="*/ 606228 h 6046908"/>
              <a:gd name="connsiteX61-2477" fmla="*/ 557206 w 4527226"/>
              <a:gd name="connsiteY61-2478" fmla="*/ 507168 h 6046908"/>
              <a:gd name="connsiteX62-2479" fmla="*/ 656266 w 4527226"/>
              <a:gd name="connsiteY62-2480" fmla="*/ 423348 h 6046908"/>
              <a:gd name="connsiteX63-2481" fmla="*/ 892486 w 4527226"/>
              <a:gd name="connsiteY63-2482" fmla="*/ 232848 h 6046908"/>
              <a:gd name="connsiteX64-2483" fmla="*/ 1174426 w 4527226"/>
              <a:gd name="connsiteY64-2484" fmla="*/ 80448 h 6046908"/>
              <a:gd name="connsiteX65-2485" fmla="*/ 1593526 w 4527226"/>
              <a:gd name="connsiteY65-2486" fmla="*/ 11868 h 6046908"/>
              <a:gd name="connsiteX66-2487" fmla="*/ 1944046 w 4527226"/>
              <a:gd name="connsiteY66-2488" fmla="*/ 4248 h 6046908"/>
              <a:gd name="connsiteX67-2489" fmla="*/ 2172646 w 4527226"/>
              <a:gd name="connsiteY67-2490" fmla="*/ 4248 h 6046908"/>
              <a:gd name="connsiteX68-2491" fmla="*/ 2393626 w 4527226"/>
              <a:gd name="connsiteY68-2492" fmla="*/ 57588 h 6046908"/>
              <a:gd name="connsiteX69-2493" fmla="*/ 2667946 w 4527226"/>
              <a:gd name="connsiteY69-2494" fmla="*/ 133788 h 6046908"/>
              <a:gd name="connsiteX70-2495" fmla="*/ 2820346 w 4527226"/>
              <a:gd name="connsiteY70-2496" fmla="*/ 202368 h 6046908"/>
              <a:gd name="connsiteX71-2497" fmla="*/ 3102286 w 4527226"/>
              <a:gd name="connsiteY71-2498" fmla="*/ 400488 h 6046908"/>
              <a:gd name="connsiteX72-2499" fmla="*/ 3285166 w 4527226"/>
              <a:gd name="connsiteY72-2500" fmla="*/ 651948 h 6046908"/>
              <a:gd name="connsiteX73-2501" fmla="*/ 3407086 w 4527226"/>
              <a:gd name="connsiteY73-2502" fmla="*/ 918648 h 6046908"/>
              <a:gd name="connsiteX74-2503" fmla="*/ 3475666 w 4527226"/>
              <a:gd name="connsiteY74-2504" fmla="*/ 1238688 h 6046908"/>
              <a:gd name="connsiteX75-2505" fmla="*/ 3506146 w 4527226"/>
              <a:gd name="connsiteY75-2506" fmla="*/ 1543488 h 6046908"/>
              <a:gd name="connsiteX76-2507" fmla="*/ 3506146 w 4527226"/>
              <a:gd name="connsiteY76-2508" fmla="*/ 1962588 h 6046908"/>
              <a:gd name="connsiteX77-2509" fmla="*/ 3338506 w 4527226"/>
              <a:gd name="connsiteY77-2510" fmla="*/ 2305488 h 6046908"/>
              <a:gd name="connsiteX78-2511" fmla="*/ 3254686 w 4527226"/>
              <a:gd name="connsiteY78-2512" fmla="*/ 2473128 h 6046908"/>
              <a:gd name="connsiteX79-2513" fmla="*/ 3132766 w 4527226"/>
              <a:gd name="connsiteY79-2514" fmla="*/ 2663628 h 6046908"/>
              <a:gd name="connsiteX80-2515" fmla="*/ 3071806 w 4527226"/>
              <a:gd name="connsiteY80-2516" fmla="*/ 2838888 h 6046908"/>
              <a:gd name="connsiteX81-2517" fmla="*/ 3064186 w 4527226"/>
              <a:gd name="connsiteY81-2518" fmla="*/ 2915088 h 6046908"/>
              <a:gd name="connsiteX82-2519" fmla="*/ 3018466 w 4527226"/>
              <a:gd name="connsiteY82-2520" fmla="*/ 3014148 h 6046908"/>
              <a:gd name="connsiteX83-2521" fmla="*/ 2980366 w 4527226"/>
              <a:gd name="connsiteY83-2522" fmla="*/ 3082728 h 6046908"/>
              <a:gd name="connsiteX84-2523" fmla="*/ 2957506 w 4527226"/>
              <a:gd name="connsiteY84-2524" fmla="*/ 3120828 h 6046908"/>
              <a:gd name="connsiteX85-2525" fmla="*/ 2957506 w 4527226"/>
              <a:gd name="connsiteY85-2526" fmla="*/ 3555168 h 6046908"/>
              <a:gd name="connsiteX86-2527" fmla="*/ 3010846 w 4527226"/>
              <a:gd name="connsiteY86-2528" fmla="*/ 3539928 h 6046908"/>
              <a:gd name="connsiteX87-2529" fmla="*/ 3109906 w 4527226"/>
              <a:gd name="connsiteY87-2530" fmla="*/ 3570408 h 6046908"/>
              <a:gd name="connsiteX88-2531" fmla="*/ 3140386 w 4527226"/>
              <a:gd name="connsiteY88-2532" fmla="*/ 3631368 h 6046908"/>
              <a:gd name="connsiteX89-2533" fmla="*/ 3117526 w 4527226"/>
              <a:gd name="connsiteY89-2534" fmla="*/ 3738048 h 6046908"/>
              <a:gd name="connsiteX90-2535" fmla="*/ 3125146 w 4527226"/>
              <a:gd name="connsiteY90-2536" fmla="*/ 4103808 h 6046908"/>
              <a:gd name="connsiteX91-2537" fmla="*/ 3163246 w 4527226"/>
              <a:gd name="connsiteY91-2538" fmla="*/ 4157148 h 6046908"/>
              <a:gd name="connsiteX92-2539" fmla="*/ 3201346 w 4527226"/>
              <a:gd name="connsiteY92-2540" fmla="*/ 4164768 h 6046908"/>
              <a:gd name="connsiteX93-2541" fmla="*/ 3231826 w 4527226"/>
              <a:gd name="connsiteY93-2542" fmla="*/ 4172388 h 6046908"/>
              <a:gd name="connsiteX94-2543" fmla="*/ 3285166 w 4527226"/>
              <a:gd name="connsiteY94-2544" fmla="*/ 4294308 h 6046908"/>
              <a:gd name="connsiteX95-2545" fmla="*/ 3300406 w 4527226"/>
              <a:gd name="connsiteY95-2546" fmla="*/ 4347648 h 6046908"/>
              <a:gd name="connsiteX96-2547" fmla="*/ 3330886 w 4527226"/>
              <a:gd name="connsiteY96-2548" fmla="*/ 4408608 h 6046908"/>
              <a:gd name="connsiteX97-2549" fmla="*/ 3551866 w 4527226"/>
              <a:gd name="connsiteY97-2550" fmla="*/ 4644828 h 6046908"/>
              <a:gd name="connsiteX98-2551" fmla="*/ 3887146 w 4527226"/>
              <a:gd name="connsiteY98-2552" fmla="*/ 5025828 h 6046908"/>
              <a:gd name="connsiteX99-2553" fmla="*/ 4100506 w 4527226"/>
              <a:gd name="connsiteY99-2554" fmla="*/ 5300148 h 6046908"/>
              <a:gd name="connsiteX100-2555" fmla="*/ 4367206 w 4527226"/>
              <a:gd name="connsiteY100-2556" fmla="*/ 5726868 h 6046908"/>
              <a:gd name="connsiteX101-2557" fmla="*/ 4527226 w 4527226"/>
              <a:gd name="connsiteY101-2558" fmla="*/ 6046908 h 6046908"/>
              <a:gd name="connsiteX0-2559" fmla="*/ 511486 w 4527226"/>
              <a:gd name="connsiteY0-2560" fmla="*/ 5612568 h 6046908"/>
              <a:gd name="connsiteX1-2561" fmla="*/ 541966 w 4527226"/>
              <a:gd name="connsiteY1-2562" fmla="*/ 5521128 h 6046908"/>
              <a:gd name="connsiteX2-2563" fmla="*/ 564826 w 4527226"/>
              <a:gd name="connsiteY2-2564" fmla="*/ 5353488 h 6046908"/>
              <a:gd name="connsiteX3-2565" fmla="*/ 602926 w 4527226"/>
              <a:gd name="connsiteY3-2566" fmla="*/ 5223948 h 6046908"/>
              <a:gd name="connsiteX4-2567" fmla="*/ 625786 w 4527226"/>
              <a:gd name="connsiteY4-2568" fmla="*/ 5178228 h 6046908"/>
              <a:gd name="connsiteX5-2569" fmla="*/ 701986 w 4527226"/>
              <a:gd name="connsiteY5-2570" fmla="*/ 5071548 h 6046908"/>
              <a:gd name="connsiteX6-2571" fmla="*/ 717226 w 4527226"/>
              <a:gd name="connsiteY6-2572" fmla="*/ 5063928 h 6046908"/>
              <a:gd name="connsiteX7-2573" fmla="*/ 709606 w 4527226"/>
              <a:gd name="connsiteY7-2574" fmla="*/ 5025828 h 6046908"/>
              <a:gd name="connsiteX8-2575" fmla="*/ 701986 w 4527226"/>
              <a:gd name="connsiteY8-2576" fmla="*/ 5002968 h 6046908"/>
              <a:gd name="connsiteX9-2577" fmla="*/ 968686 w 4527226"/>
              <a:gd name="connsiteY9-2578" fmla="*/ 4682928 h 6046908"/>
              <a:gd name="connsiteX10-2579" fmla="*/ 961066 w 4527226"/>
              <a:gd name="connsiteY10-2580" fmla="*/ 4644828 h 6046908"/>
              <a:gd name="connsiteX11-2581" fmla="*/ 1342066 w 4527226"/>
              <a:gd name="connsiteY11-2582" fmla="*/ 4172388 h 6046908"/>
              <a:gd name="connsiteX12-2583" fmla="*/ 1258246 w 4527226"/>
              <a:gd name="connsiteY12-2584" fmla="*/ 4012368 h 6046908"/>
              <a:gd name="connsiteX13-2585" fmla="*/ 1204906 w 4527226"/>
              <a:gd name="connsiteY13-2586" fmla="*/ 3928548 h 6046908"/>
              <a:gd name="connsiteX14-2587" fmla="*/ 1174426 w 4527226"/>
              <a:gd name="connsiteY14-2588" fmla="*/ 3768528 h 6046908"/>
              <a:gd name="connsiteX15-2589" fmla="*/ 1151566 w 4527226"/>
              <a:gd name="connsiteY15-2590" fmla="*/ 3699948 h 6046908"/>
              <a:gd name="connsiteX16-2591" fmla="*/ 1143946 w 4527226"/>
              <a:gd name="connsiteY16-2592" fmla="*/ 3669468 h 6046908"/>
              <a:gd name="connsiteX17-2593" fmla="*/ 1067746 w 4527226"/>
              <a:gd name="connsiteY17-2594" fmla="*/ 3661848 h 6046908"/>
              <a:gd name="connsiteX18-2595" fmla="*/ 938206 w 4527226"/>
              <a:gd name="connsiteY18-2596" fmla="*/ 3669468 h 6046908"/>
              <a:gd name="connsiteX19-2597" fmla="*/ 831526 w 4527226"/>
              <a:gd name="connsiteY19-2598" fmla="*/ 3692328 h 6046908"/>
              <a:gd name="connsiteX20-2599" fmla="*/ 610546 w 4527226"/>
              <a:gd name="connsiteY20-2600" fmla="*/ 3738048 h 6046908"/>
              <a:gd name="connsiteX21-2601" fmla="*/ 389566 w 4527226"/>
              <a:gd name="connsiteY21-2602" fmla="*/ 3638988 h 6046908"/>
              <a:gd name="connsiteX22-2603" fmla="*/ 381946 w 4527226"/>
              <a:gd name="connsiteY22-2604" fmla="*/ 3326568 h 6046908"/>
              <a:gd name="connsiteX23-2605" fmla="*/ 420046 w 4527226"/>
              <a:gd name="connsiteY23-2606" fmla="*/ 3227508 h 6046908"/>
              <a:gd name="connsiteX24-2607" fmla="*/ 389566 w 4527226"/>
              <a:gd name="connsiteY24-2608" fmla="*/ 3166548 h 6046908"/>
              <a:gd name="connsiteX25-2609" fmla="*/ 351466 w 4527226"/>
              <a:gd name="connsiteY25-2610" fmla="*/ 3105588 h 6046908"/>
              <a:gd name="connsiteX26-2611" fmla="*/ 397186 w 4527226"/>
              <a:gd name="connsiteY26-2612" fmla="*/ 3021768 h 6046908"/>
              <a:gd name="connsiteX27-2613" fmla="*/ 488626 w 4527226"/>
              <a:gd name="connsiteY27-2614" fmla="*/ 2998908 h 6046908"/>
              <a:gd name="connsiteX28-2615" fmla="*/ 471956 w 4527226"/>
              <a:gd name="connsiteY28-2616" fmla="*/ 2942709 h 6046908"/>
              <a:gd name="connsiteX29-2617" fmla="*/ 435286 w 4527226"/>
              <a:gd name="connsiteY29-2618" fmla="*/ 2930328 h 6046908"/>
              <a:gd name="connsiteX30-2619" fmla="*/ 389566 w 4527226"/>
              <a:gd name="connsiteY30-2620" fmla="*/ 2930328 h 6046908"/>
              <a:gd name="connsiteX31-2621" fmla="*/ 314000 w 4527226"/>
              <a:gd name="connsiteY31-2622" fmla="*/ 2893495 h 6046908"/>
              <a:gd name="connsiteX32-2623" fmla="*/ 320986 w 4527226"/>
              <a:gd name="connsiteY32-2624" fmla="*/ 2846508 h 6046908"/>
              <a:gd name="connsiteX33-2625" fmla="*/ 328606 w 4527226"/>
              <a:gd name="connsiteY33-2626" fmla="*/ 2793168 h 6046908"/>
              <a:gd name="connsiteX34-2627" fmla="*/ 313366 w 4527226"/>
              <a:gd name="connsiteY34-2628" fmla="*/ 2732208 h 6046908"/>
              <a:gd name="connsiteX35-2629" fmla="*/ 267646 w 4527226"/>
              <a:gd name="connsiteY35-2630" fmla="*/ 2671248 h 6046908"/>
              <a:gd name="connsiteX36-2631" fmla="*/ 176206 w 4527226"/>
              <a:gd name="connsiteY36-2632" fmla="*/ 2656008 h 6046908"/>
              <a:gd name="connsiteX37-2633" fmla="*/ 54286 w 4527226"/>
              <a:gd name="connsiteY37-2634" fmla="*/ 2610288 h 6046908"/>
              <a:gd name="connsiteX38-2635" fmla="*/ 7931 w 4527226"/>
              <a:gd name="connsiteY38-2636" fmla="*/ 2563298 h 6046908"/>
              <a:gd name="connsiteX39-2637" fmla="*/ 8566 w 4527226"/>
              <a:gd name="connsiteY39-2638" fmla="*/ 2488368 h 6046908"/>
              <a:gd name="connsiteX40-2639" fmla="*/ 92386 w 4527226"/>
              <a:gd name="connsiteY40-2640" fmla="*/ 2335968 h 6046908"/>
              <a:gd name="connsiteX41-2641" fmla="*/ 221926 w 4527226"/>
              <a:gd name="connsiteY41-2642" fmla="*/ 2175948 h 6046908"/>
              <a:gd name="connsiteX42-2643" fmla="*/ 282886 w 4527226"/>
              <a:gd name="connsiteY42-2644" fmla="*/ 2084508 h 6046908"/>
              <a:gd name="connsiteX43-2645" fmla="*/ 328606 w 4527226"/>
              <a:gd name="connsiteY43-2646" fmla="*/ 1977828 h 6046908"/>
              <a:gd name="connsiteX44-2647" fmla="*/ 359086 w 4527226"/>
              <a:gd name="connsiteY44-2648" fmla="*/ 1871148 h 6046908"/>
              <a:gd name="connsiteX45-2649" fmla="*/ 374326 w 4527226"/>
              <a:gd name="connsiteY45-2650" fmla="*/ 1810188 h 6046908"/>
              <a:gd name="connsiteX46-2651" fmla="*/ 343846 w 4527226"/>
              <a:gd name="connsiteY46-2652" fmla="*/ 1756848 h 6046908"/>
              <a:gd name="connsiteX47-2653" fmla="*/ 328606 w 4527226"/>
              <a:gd name="connsiteY47-2654" fmla="*/ 1680648 h 6046908"/>
              <a:gd name="connsiteX48-2655" fmla="*/ 412426 w 4527226"/>
              <a:gd name="connsiteY48-2656" fmla="*/ 1474908 h 6046908"/>
              <a:gd name="connsiteX49-2657" fmla="*/ 442906 w 4527226"/>
              <a:gd name="connsiteY49-2658" fmla="*/ 1307268 h 6046908"/>
              <a:gd name="connsiteX50-2659" fmla="*/ 465766 w 4527226"/>
              <a:gd name="connsiteY50-2660" fmla="*/ 1192968 h 6046908"/>
              <a:gd name="connsiteX51-2661" fmla="*/ 503866 w 4527226"/>
              <a:gd name="connsiteY51-2662" fmla="*/ 1055808 h 6046908"/>
              <a:gd name="connsiteX52-2663" fmla="*/ 557206 w 4527226"/>
              <a:gd name="connsiteY52-2664" fmla="*/ 888168 h 6046908"/>
              <a:gd name="connsiteX53-2665" fmla="*/ 503866 w 4527226"/>
              <a:gd name="connsiteY53-2666" fmla="*/ 888168 h 6046908"/>
              <a:gd name="connsiteX54-2667" fmla="*/ 412426 w 4527226"/>
              <a:gd name="connsiteY54-2668" fmla="*/ 834828 h 6046908"/>
              <a:gd name="connsiteX55-2669" fmla="*/ 328606 w 4527226"/>
              <a:gd name="connsiteY55-2670" fmla="*/ 789108 h 6046908"/>
              <a:gd name="connsiteX56-2671" fmla="*/ 260026 w 4527226"/>
              <a:gd name="connsiteY56-2672" fmla="*/ 773868 h 6046908"/>
              <a:gd name="connsiteX57-2673" fmla="*/ 214306 w 4527226"/>
              <a:gd name="connsiteY57-2674" fmla="*/ 751008 h 6046908"/>
              <a:gd name="connsiteX58-2675" fmla="*/ 260026 w 4527226"/>
              <a:gd name="connsiteY58-2676" fmla="*/ 674808 h 6046908"/>
              <a:gd name="connsiteX59-2677" fmla="*/ 374326 w 4527226"/>
              <a:gd name="connsiteY59-2678" fmla="*/ 606228 h 6046908"/>
              <a:gd name="connsiteX60-2679" fmla="*/ 557206 w 4527226"/>
              <a:gd name="connsiteY60-2680" fmla="*/ 507168 h 6046908"/>
              <a:gd name="connsiteX61-2681" fmla="*/ 656266 w 4527226"/>
              <a:gd name="connsiteY61-2682" fmla="*/ 423348 h 6046908"/>
              <a:gd name="connsiteX62-2683" fmla="*/ 892486 w 4527226"/>
              <a:gd name="connsiteY62-2684" fmla="*/ 232848 h 6046908"/>
              <a:gd name="connsiteX63-2685" fmla="*/ 1174426 w 4527226"/>
              <a:gd name="connsiteY63-2686" fmla="*/ 80448 h 6046908"/>
              <a:gd name="connsiteX64-2687" fmla="*/ 1593526 w 4527226"/>
              <a:gd name="connsiteY64-2688" fmla="*/ 11868 h 6046908"/>
              <a:gd name="connsiteX65-2689" fmla="*/ 1944046 w 4527226"/>
              <a:gd name="connsiteY65-2690" fmla="*/ 4248 h 6046908"/>
              <a:gd name="connsiteX66-2691" fmla="*/ 2172646 w 4527226"/>
              <a:gd name="connsiteY66-2692" fmla="*/ 4248 h 6046908"/>
              <a:gd name="connsiteX67-2693" fmla="*/ 2393626 w 4527226"/>
              <a:gd name="connsiteY67-2694" fmla="*/ 57588 h 6046908"/>
              <a:gd name="connsiteX68-2695" fmla="*/ 2667946 w 4527226"/>
              <a:gd name="connsiteY68-2696" fmla="*/ 133788 h 6046908"/>
              <a:gd name="connsiteX69-2697" fmla="*/ 2820346 w 4527226"/>
              <a:gd name="connsiteY69-2698" fmla="*/ 202368 h 6046908"/>
              <a:gd name="connsiteX70-2699" fmla="*/ 3102286 w 4527226"/>
              <a:gd name="connsiteY70-2700" fmla="*/ 400488 h 6046908"/>
              <a:gd name="connsiteX71-2701" fmla="*/ 3285166 w 4527226"/>
              <a:gd name="connsiteY71-2702" fmla="*/ 651948 h 6046908"/>
              <a:gd name="connsiteX72-2703" fmla="*/ 3407086 w 4527226"/>
              <a:gd name="connsiteY72-2704" fmla="*/ 918648 h 6046908"/>
              <a:gd name="connsiteX73-2705" fmla="*/ 3475666 w 4527226"/>
              <a:gd name="connsiteY73-2706" fmla="*/ 1238688 h 6046908"/>
              <a:gd name="connsiteX74-2707" fmla="*/ 3506146 w 4527226"/>
              <a:gd name="connsiteY74-2708" fmla="*/ 1543488 h 6046908"/>
              <a:gd name="connsiteX75-2709" fmla="*/ 3506146 w 4527226"/>
              <a:gd name="connsiteY75-2710" fmla="*/ 1962588 h 6046908"/>
              <a:gd name="connsiteX76-2711" fmla="*/ 3338506 w 4527226"/>
              <a:gd name="connsiteY76-2712" fmla="*/ 2305488 h 6046908"/>
              <a:gd name="connsiteX77-2713" fmla="*/ 3254686 w 4527226"/>
              <a:gd name="connsiteY77-2714" fmla="*/ 2473128 h 6046908"/>
              <a:gd name="connsiteX78-2715" fmla="*/ 3132766 w 4527226"/>
              <a:gd name="connsiteY78-2716" fmla="*/ 2663628 h 6046908"/>
              <a:gd name="connsiteX79-2717" fmla="*/ 3071806 w 4527226"/>
              <a:gd name="connsiteY79-2718" fmla="*/ 2838888 h 6046908"/>
              <a:gd name="connsiteX80-2719" fmla="*/ 3064186 w 4527226"/>
              <a:gd name="connsiteY80-2720" fmla="*/ 2915088 h 6046908"/>
              <a:gd name="connsiteX81-2721" fmla="*/ 3018466 w 4527226"/>
              <a:gd name="connsiteY81-2722" fmla="*/ 3014148 h 6046908"/>
              <a:gd name="connsiteX82-2723" fmla="*/ 2980366 w 4527226"/>
              <a:gd name="connsiteY82-2724" fmla="*/ 3082728 h 6046908"/>
              <a:gd name="connsiteX83-2725" fmla="*/ 2957506 w 4527226"/>
              <a:gd name="connsiteY83-2726" fmla="*/ 3120828 h 6046908"/>
              <a:gd name="connsiteX84-2727" fmla="*/ 2957506 w 4527226"/>
              <a:gd name="connsiteY84-2728" fmla="*/ 3555168 h 6046908"/>
              <a:gd name="connsiteX85-2729" fmla="*/ 3010846 w 4527226"/>
              <a:gd name="connsiteY85-2730" fmla="*/ 3539928 h 6046908"/>
              <a:gd name="connsiteX86-2731" fmla="*/ 3109906 w 4527226"/>
              <a:gd name="connsiteY86-2732" fmla="*/ 3570408 h 6046908"/>
              <a:gd name="connsiteX87-2733" fmla="*/ 3140386 w 4527226"/>
              <a:gd name="connsiteY87-2734" fmla="*/ 3631368 h 6046908"/>
              <a:gd name="connsiteX88-2735" fmla="*/ 3117526 w 4527226"/>
              <a:gd name="connsiteY88-2736" fmla="*/ 3738048 h 6046908"/>
              <a:gd name="connsiteX89-2737" fmla="*/ 3125146 w 4527226"/>
              <a:gd name="connsiteY89-2738" fmla="*/ 4103808 h 6046908"/>
              <a:gd name="connsiteX90-2739" fmla="*/ 3163246 w 4527226"/>
              <a:gd name="connsiteY90-2740" fmla="*/ 4157148 h 6046908"/>
              <a:gd name="connsiteX91-2741" fmla="*/ 3201346 w 4527226"/>
              <a:gd name="connsiteY91-2742" fmla="*/ 4164768 h 6046908"/>
              <a:gd name="connsiteX92-2743" fmla="*/ 3231826 w 4527226"/>
              <a:gd name="connsiteY92-2744" fmla="*/ 4172388 h 6046908"/>
              <a:gd name="connsiteX93-2745" fmla="*/ 3285166 w 4527226"/>
              <a:gd name="connsiteY93-2746" fmla="*/ 4294308 h 6046908"/>
              <a:gd name="connsiteX94-2747" fmla="*/ 3300406 w 4527226"/>
              <a:gd name="connsiteY94-2748" fmla="*/ 4347648 h 6046908"/>
              <a:gd name="connsiteX95-2749" fmla="*/ 3330886 w 4527226"/>
              <a:gd name="connsiteY95-2750" fmla="*/ 4408608 h 6046908"/>
              <a:gd name="connsiteX96-2751" fmla="*/ 3551866 w 4527226"/>
              <a:gd name="connsiteY96-2752" fmla="*/ 4644828 h 6046908"/>
              <a:gd name="connsiteX97-2753" fmla="*/ 3887146 w 4527226"/>
              <a:gd name="connsiteY97-2754" fmla="*/ 5025828 h 6046908"/>
              <a:gd name="connsiteX98-2755" fmla="*/ 4100506 w 4527226"/>
              <a:gd name="connsiteY98-2756" fmla="*/ 5300148 h 6046908"/>
              <a:gd name="connsiteX99-2757" fmla="*/ 4367206 w 4527226"/>
              <a:gd name="connsiteY99-2758" fmla="*/ 5726868 h 6046908"/>
              <a:gd name="connsiteX100-2759" fmla="*/ 4527226 w 4527226"/>
              <a:gd name="connsiteY100-2760" fmla="*/ 6046908 h 6046908"/>
              <a:gd name="connsiteX0-2761" fmla="*/ 541966 w 4527226"/>
              <a:gd name="connsiteY0-2762" fmla="*/ 5521128 h 6046908"/>
              <a:gd name="connsiteX1-2763" fmla="*/ 564826 w 4527226"/>
              <a:gd name="connsiteY1-2764" fmla="*/ 5353488 h 6046908"/>
              <a:gd name="connsiteX2-2765" fmla="*/ 602926 w 4527226"/>
              <a:gd name="connsiteY2-2766" fmla="*/ 5223948 h 6046908"/>
              <a:gd name="connsiteX3-2767" fmla="*/ 625786 w 4527226"/>
              <a:gd name="connsiteY3-2768" fmla="*/ 5178228 h 6046908"/>
              <a:gd name="connsiteX4-2769" fmla="*/ 701986 w 4527226"/>
              <a:gd name="connsiteY4-2770" fmla="*/ 5071548 h 6046908"/>
              <a:gd name="connsiteX5-2771" fmla="*/ 717226 w 4527226"/>
              <a:gd name="connsiteY5-2772" fmla="*/ 5063928 h 6046908"/>
              <a:gd name="connsiteX6-2773" fmla="*/ 709606 w 4527226"/>
              <a:gd name="connsiteY6-2774" fmla="*/ 5025828 h 6046908"/>
              <a:gd name="connsiteX7-2775" fmla="*/ 701986 w 4527226"/>
              <a:gd name="connsiteY7-2776" fmla="*/ 5002968 h 6046908"/>
              <a:gd name="connsiteX8-2777" fmla="*/ 968686 w 4527226"/>
              <a:gd name="connsiteY8-2778" fmla="*/ 4682928 h 6046908"/>
              <a:gd name="connsiteX9-2779" fmla="*/ 961066 w 4527226"/>
              <a:gd name="connsiteY9-2780" fmla="*/ 4644828 h 6046908"/>
              <a:gd name="connsiteX10-2781" fmla="*/ 1342066 w 4527226"/>
              <a:gd name="connsiteY10-2782" fmla="*/ 4172388 h 6046908"/>
              <a:gd name="connsiteX11-2783" fmla="*/ 1258246 w 4527226"/>
              <a:gd name="connsiteY11-2784" fmla="*/ 4012368 h 6046908"/>
              <a:gd name="connsiteX12-2785" fmla="*/ 1204906 w 4527226"/>
              <a:gd name="connsiteY12-2786" fmla="*/ 3928548 h 6046908"/>
              <a:gd name="connsiteX13-2787" fmla="*/ 1174426 w 4527226"/>
              <a:gd name="connsiteY13-2788" fmla="*/ 3768528 h 6046908"/>
              <a:gd name="connsiteX14-2789" fmla="*/ 1151566 w 4527226"/>
              <a:gd name="connsiteY14-2790" fmla="*/ 3699948 h 6046908"/>
              <a:gd name="connsiteX15-2791" fmla="*/ 1143946 w 4527226"/>
              <a:gd name="connsiteY15-2792" fmla="*/ 3669468 h 6046908"/>
              <a:gd name="connsiteX16-2793" fmla="*/ 1067746 w 4527226"/>
              <a:gd name="connsiteY16-2794" fmla="*/ 3661848 h 6046908"/>
              <a:gd name="connsiteX17-2795" fmla="*/ 938206 w 4527226"/>
              <a:gd name="connsiteY17-2796" fmla="*/ 3669468 h 6046908"/>
              <a:gd name="connsiteX18-2797" fmla="*/ 831526 w 4527226"/>
              <a:gd name="connsiteY18-2798" fmla="*/ 3692328 h 6046908"/>
              <a:gd name="connsiteX19-2799" fmla="*/ 610546 w 4527226"/>
              <a:gd name="connsiteY19-2800" fmla="*/ 3738048 h 6046908"/>
              <a:gd name="connsiteX20-2801" fmla="*/ 389566 w 4527226"/>
              <a:gd name="connsiteY20-2802" fmla="*/ 3638988 h 6046908"/>
              <a:gd name="connsiteX21-2803" fmla="*/ 381946 w 4527226"/>
              <a:gd name="connsiteY21-2804" fmla="*/ 3326568 h 6046908"/>
              <a:gd name="connsiteX22-2805" fmla="*/ 420046 w 4527226"/>
              <a:gd name="connsiteY22-2806" fmla="*/ 3227508 h 6046908"/>
              <a:gd name="connsiteX23-2807" fmla="*/ 389566 w 4527226"/>
              <a:gd name="connsiteY23-2808" fmla="*/ 3166548 h 6046908"/>
              <a:gd name="connsiteX24-2809" fmla="*/ 351466 w 4527226"/>
              <a:gd name="connsiteY24-2810" fmla="*/ 3105588 h 6046908"/>
              <a:gd name="connsiteX25-2811" fmla="*/ 397186 w 4527226"/>
              <a:gd name="connsiteY25-2812" fmla="*/ 3021768 h 6046908"/>
              <a:gd name="connsiteX26-2813" fmla="*/ 488626 w 4527226"/>
              <a:gd name="connsiteY26-2814" fmla="*/ 2998908 h 6046908"/>
              <a:gd name="connsiteX27-2815" fmla="*/ 471956 w 4527226"/>
              <a:gd name="connsiteY27-2816" fmla="*/ 2942709 h 6046908"/>
              <a:gd name="connsiteX28-2817" fmla="*/ 435286 w 4527226"/>
              <a:gd name="connsiteY28-2818" fmla="*/ 2930328 h 6046908"/>
              <a:gd name="connsiteX29-2819" fmla="*/ 389566 w 4527226"/>
              <a:gd name="connsiteY29-2820" fmla="*/ 2930328 h 6046908"/>
              <a:gd name="connsiteX30-2821" fmla="*/ 314000 w 4527226"/>
              <a:gd name="connsiteY30-2822" fmla="*/ 2893495 h 6046908"/>
              <a:gd name="connsiteX31-2823" fmla="*/ 320986 w 4527226"/>
              <a:gd name="connsiteY31-2824" fmla="*/ 2846508 h 6046908"/>
              <a:gd name="connsiteX32-2825" fmla="*/ 328606 w 4527226"/>
              <a:gd name="connsiteY32-2826" fmla="*/ 2793168 h 6046908"/>
              <a:gd name="connsiteX33-2827" fmla="*/ 313366 w 4527226"/>
              <a:gd name="connsiteY33-2828" fmla="*/ 2732208 h 6046908"/>
              <a:gd name="connsiteX34-2829" fmla="*/ 267646 w 4527226"/>
              <a:gd name="connsiteY34-2830" fmla="*/ 2671248 h 6046908"/>
              <a:gd name="connsiteX35-2831" fmla="*/ 176206 w 4527226"/>
              <a:gd name="connsiteY35-2832" fmla="*/ 2656008 h 6046908"/>
              <a:gd name="connsiteX36-2833" fmla="*/ 54286 w 4527226"/>
              <a:gd name="connsiteY36-2834" fmla="*/ 2610288 h 6046908"/>
              <a:gd name="connsiteX37-2835" fmla="*/ 7931 w 4527226"/>
              <a:gd name="connsiteY37-2836" fmla="*/ 2563298 h 6046908"/>
              <a:gd name="connsiteX38-2837" fmla="*/ 8566 w 4527226"/>
              <a:gd name="connsiteY38-2838" fmla="*/ 2488368 h 6046908"/>
              <a:gd name="connsiteX39-2839" fmla="*/ 92386 w 4527226"/>
              <a:gd name="connsiteY39-2840" fmla="*/ 2335968 h 6046908"/>
              <a:gd name="connsiteX40-2841" fmla="*/ 221926 w 4527226"/>
              <a:gd name="connsiteY40-2842" fmla="*/ 2175948 h 6046908"/>
              <a:gd name="connsiteX41-2843" fmla="*/ 282886 w 4527226"/>
              <a:gd name="connsiteY41-2844" fmla="*/ 2084508 h 6046908"/>
              <a:gd name="connsiteX42-2845" fmla="*/ 328606 w 4527226"/>
              <a:gd name="connsiteY42-2846" fmla="*/ 1977828 h 6046908"/>
              <a:gd name="connsiteX43-2847" fmla="*/ 359086 w 4527226"/>
              <a:gd name="connsiteY43-2848" fmla="*/ 1871148 h 6046908"/>
              <a:gd name="connsiteX44-2849" fmla="*/ 374326 w 4527226"/>
              <a:gd name="connsiteY44-2850" fmla="*/ 1810188 h 6046908"/>
              <a:gd name="connsiteX45-2851" fmla="*/ 343846 w 4527226"/>
              <a:gd name="connsiteY45-2852" fmla="*/ 1756848 h 6046908"/>
              <a:gd name="connsiteX46-2853" fmla="*/ 328606 w 4527226"/>
              <a:gd name="connsiteY46-2854" fmla="*/ 1680648 h 6046908"/>
              <a:gd name="connsiteX47-2855" fmla="*/ 412426 w 4527226"/>
              <a:gd name="connsiteY47-2856" fmla="*/ 1474908 h 6046908"/>
              <a:gd name="connsiteX48-2857" fmla="*/ 442906 w 4527226"/>
              <a:gd name="connsiteY48-2858" fmla="*/ 1307268 h 6046908"/>
              <a:gd name="connsiteX49-2859" fmla="*/ 465766 w 4527226"/>
              <a:gd name="connsiteY49-2860" fmla="*/ 1192968 h 6046908"/>
              <a:gd name="connsiteX50-2861" fmla="*/ 503866 w 4527226"/>
              <a:gd name="connsiteY50-2862" fmla="*/ 1055808 h 6046908"/>
              <a:gd name="connsiteX51-2863" fmla="*/ 557206 w 4527226"/>
              <a:gd name="connsiteY51-2864" fmla="*/ 888168 h 6046908"/>
              <a:gd name="connsiteX52-2865" fmla="*/ 503866 w 4527226"/>
              <a:gd name="connsiteY52-2866" fmla="*/ 888168 h 6046908"/>
              <a:gd name="connsiteX53-2867" fmla="*/ 412426 w 4527226"/>
              <a:gd name="connsiteY53-2868" fmla="*/ 834828 h 6046908"/>
              <a:gd name="connsiteX54-2869" fmla="*/ 328606 w 4527226"/>
              <a:gd name="connsiteY54-2870" fmla="*/ 789108 h 6046908"/>
              <a:gd name="connsiteX55-2871" fmla="*/ 260026 w 4527226"/>
              <a:gd name="connsiteY55-2872" fmla="*/ 773868 h 6046908"/>
              <a:gd name="connsiteX56-2873" fmla="*/ 214306 w 4527226"/>
              <a:gd name="connsiteY56-2874" fmla="*/ 751008 h 6046908"/>
              <a:gd name="connsiteX57-2875" fmla="*/ 260026 w 4527226"/>
              <a:gd name="connsiteY57-2876" fmla="*/ 674808 h 6046908"/>
              <a:gd name="connsiteX58-2877" fmla="*/ 374326 w 4527226"/>
              <a:gd name="connsiteY58-2878" fmla="*/ 606228 h 6046908"/>
              <a:gd name="connsiteX59-2879" fmla="*/ 557206 w 4527226"/>
              <a:gd name="connsiteY59-2880" fmla="*/ 507168 h 6046908"/>
              <a:gd name="connsiteX60-2881" fmla="*/ 656266 w 4527226"/>
              <a:gd name="connsiteY60-2882" fmla="*/ 423348 h 6046908"/>
              <a:gd name="connsiteX61-2883" fmla="*/ 892486 w 4527226"/>
              <a:gd name="connsiteY61-2884" fmla="*/ 232848 h 6046908"/>
              <a:gd name="connsiteX62-2885" fmla="*/ 1174426 w 4527226"/>
              <a:gd name="connsiteY62-2886" fmla="*/ 80448 h 6046908"/>
              <a:gd name="connsiteX63-2887" fmla="*/ 1593526 w 4527226"/>
              <a:gd name="connsiteY63-2888" fmla="*/ 11868 h 6046908"/>
              <a:gd name="connsiteX64-2889" fmla="*/ 1944046 w 4527226"/>
              <a:gd name="connsiteY64-2890" fmla="*/ 4248 h 6046908"/>
              <a:gd name="connsiteX65-2891" fmla="*/ 2172646 w 4527226"/>
              <a:gd name="connsiteY65-2892" fmla="*/ 4248 h 6046908"/>
              <a:gd name="connsiteX66-2893" fmla="*/ 2393626 w 4527226"/>
              <a:gd name="connsiteY66-2894" fmla="*/ 57588 h 6046908"/>
              <a:gd name="connsiteX67-2895" fmla="*/ 2667946 w 4527226"/>
              <a:gd name="connsiteY67-2896" fmla="*/ 133788 h 6046908"/>
              <a:gd name="connsiteX68-2897" fmla="*/ 2820346 w 4527226"/>
              <a:gd name="connsiteY68-2898" fmla="*/ 202368 h 6046908"/>
              <a:gd name="connsiteX69-2899" fmla="*/ 3102286 w 4527226"/>
              <a:gd name="connsiteY69-2900" fmla="*/ 400488 h 6046908"/>
              <a:gd name="connsiteX70-2901" fmla="*/ 3285166 w 4527226"/>
              <a:gd name="connsiteY70-2902" fmla="*/ 651948 h 6046908"/>
              <a:gd name="connsiteX71-2903" fmla="*/ 3407086 w 4527226"/>
              <a:gd name="connsiteY71-2904" fmla="*/ 918648 h 6046908"/>
              <a:gd name="connsiteX72-2905" fmla="*/ 3475666 w 4527226"/>
              <a:gd name="connsiteY72-2906" fmla="*/ 1238688 h 6046908"/>
              <a:gd name="connsiteX73-2907" fmla="*/ 3506146 w 4527226"/>
              <a:gd name="connsiteY73-2908" fmla="*/ 1543488 h 6046908"/>
              <a:gd name="connsiteX74-2909" fmla="*/ 3506146 w 4527226"/>
              <a:gd name="connsiteY74-2910" fmla="*/ 1962588 h 6046908"/>
              <a:gd name="connsiteX75-2911" fmla="*/ 3338506 w 4527226"/>
              <a:gd name="connsiteY75-2912" fmla="*/ 2305488 h 6046908"/>
              <a:gd name="connsiteX76-2913" fmla="*/ 3254686 w 4527226"/>
              <a:gd name="connsiteY76-2914" fmla="*/ 2473128 h 6046908"/>
              <a:gd name="connsiteX77-2915" fmla="*/ 3132766 w 4527226"/>
              <a:gd name="connsiteY77-2916" fmla="*/ 2663628 h 6046908"/>
              <a:gd name="connsiteX78-2917" fmla="*/ 3071806 w 4527226"/>
              <a:gd name="connsiteY78-2918" fmla="*/ 2838888 h 6046908"/>
              <a:gd name="connsiteX79-2919" fmla="*/ 3064186 w 4527226"/>
              <a:gd name="connsiteY79-2920" fmla="*/ 2915088 h 6046908"/>
              <a:gd name="connsiteX80-2921" fmla="*/ 3018466 w 4527226"/>
              <a:gd name="connsiteY80-2922" fmla="*/ 3014148 h 6046908"/>
              <a:gd name="connsiteX81-2923" fmla="*/ 2980366 w 4527226"/>
              <a:gd name="connsiteY81-2924" fmla="*/ 3082728 h 6046908"/>
              <a:gd name="connsiteX82-2925" fmla="*/ 2957506 w 4527226"/>
              <a:gd name="connsiteY82-2926" fmla="*/ 3120828 h 6046908"/>
              <a:gd name="connsiteX83-2927" fmla="*/ 2957506 w 4527226"/>
              <a:gd name="connsiteY83-2928" fmla="*/ 3555168 h 6046908"/>
              <a:gd name="connsiteX84-2929" fmla="*/ 3010846 w 4527226"/>
              <a:gd name="connsiteY84-2930" fmla="*/ 3539928 h 6046908"/>
              <a:gd name="connsiteX85-2931" fmla="*/ 3109906 w 4527226"/>
              <a:gd name="connsiteY85-2932" fmla="*/ 3570408 h 6046908"/>
              <a:gd name="connsiteX86-2933" fmla="*/ 3140386 w 4527226"/>
              <a:gd name="connsiteY86-2934" fmla="*/ 3631368 h 6046908"/>
              <a:gd name="connsiteX87-2935" fmla="*/ 3117526 w 4527226"/>
              <a:gd name="connsiteY87-2936" fmla="*/ 3738048 h 6046908"/>
              <a:gd name="connsiteX88-2937" fmla="*/ 3125146 w 4527226"/>
              <a:gd name="connsiteY88-2938" fmla="*/ 4103808 h 6046908"/>
              <a:gd name="connsiteX89-2939" fmla="*/ 3163246 w 4527226"/>
              <a:gd name="connsiteY89-2940" fmla="*/ 4157148 h 6046908"/>
              <a:gd name="connsiteX90-2941" fmla="*/ 3201346 w 4527226"/>
              <a:gd name="connsiteY90-2942" fmla="*/ 4164768 h 6046908"/>
              <a:gd name="connsiteX91-2943" fmla="*/ 3231826 w 4527226"/>
              <a:gd name="connsiteY91-2944" fmla="*/ 4172388 h 6046908"/>
              <a:gd name="connsiteX92-2945" fmla="*/ 3285166 w 4527226"/>
              <a:gd name="connsiteY92-2946" fmla="*/ 4294308 h 6046908"/>
              <a:gd name="connsiteX93-2947" fmla="*/ 3300406 w 4527226"/>
              <a:gd name="connsiteY93-2948" fmla="*/ 4347648 h 6046908"/>
              <a:gd name="connsiteX94-2949" fmla="*/ 3330886 w 4527226"/>
              <a:gd name="connsiteY94-2950" fmla="*/ 4408608 h 6046908"/>
              <a:gd name="connsiteX95-2951" fmla="*/ 3551866 w 4527226"/>
              <a:gd name="connsiteY95-2952" fmla="*/ 4644828 h 6046908"/>
              <a:gd name="connsiteX96-2953" fmla="*/ 3887146 w 4527226"/>
              <a:gd name="connsiteY96-2954" fmla="*/ 5025828 h 6046908"/>
              <a:gd name="connsiteX97-2955" fmla="*/ 4100506 w 4527226"/>
              <a:gd name="connsiteY97-2956" fmla="*/ 5300148 h 6046908"/>
              <a:gd name="connsiteX98-2957" fmla="*/ 4367206 w 4527226"/>
              <a:gd name="connsiteY98-2958" fmla="*/ 5726868 h 6046908"/>
              <a:gd name="connsiteX99-2959" fmla="*/ 4527226 w 4527226"/>
              <a:gd name="connsiteY99-2960" fmla="*/ 6046908 h 6046908"/>
              <a:gd name="connsiteX0-2961" fmla="*/ 564826 w 4527226"/>
              <a:gd name="connsiteY0-2962" fmla="*/ 5353488 h 6046908"/>
              <a:gd name="connsiteX1-2963" fmla="*/ 602926 w 4527226"/>
              <a:gd name="connsiteY1-2964" fmla="*/ 5223948 h 6046908"/>
              <a:gd name="connsiteX2-2965" fmla="*/ 625786 w 4527226"/>
              <a:gd name="connsiteY2-2966" fmla="*/ 5178228 h 6046908"/>
              <a:gd name="connsiteX3-2967" fmla="*/ 701986 w 4527226"/>
              <a:gd name="connsiteY3-2968" fmla="*/ 5071548 h 6046908"/>
              <a:gd name="connsiteX4-2969" fmla="*/ 717226 w 4527226"/>
              <a:gd name="connsiteY4-2970" fmla="*/ 5063928 h 6046908"/>
              <a:gd name="connsiteX5-2971" fmla="*/ 709606 w 4527226"/>
              <a:gd name="connsiteY5-2972" fmla="*/ 5025828 h 6046908"/>
              <a:gd name="connsiteX6-2973" fmla="*/ 701986 w 4527226"/>
              <a:gd name="connsiteY6-2974" fmla="*/ 5002968 h 6046908"/>
              <a:gd name="connsiteX7-2975" fmla="*/ 968686 w 4527226"/>
              <a:gd name="connsiteY7-2976" fmla="*/ 4682928 h 6046908"/>
              <a:gd name="connsiteX8-2977" fmla="*/ 961066 w 4527226"/>
              <a:gd name="connsiteY8-2978" fmla="*/ 4644828 h 6046908"/>
              <a:gd name="connsiteX9-2979" fmla="*/ 1342066 w 4527226"/>
              <a:gd name="connsiteY9-2980" fmla="*/ 4172388 h 6046908"/>
              <a:gd name="connsiteX10-2981" fmla="*/ 1258246 w 4527226"/>
              <a:gd name="connsiteY10-2982" fmla="*/ 4012368 h 6046908"/>
              <a:gd name="connsiteX11-2983" fmla="*/ 1204906 w 4527226"/>
              <a:gd name="connsiteY11-2984" fmla="*/ 3928548 h 6046908"/>
              <a:gd name="connsiteX12-2985" fmla="*/ 1174426 w 4527226"/>
              <a:gd name="connsiteY12-2986" fmla="*/ 3768528 h 6046908"/>
              <a:gd name="connsiteX13-2987" fmla="*/ 1151566 w 4527226"/>
              <a:gd name="connsiteY13-2988" fmla="*/ 3699948 h 6046908"/>
              <a:gd name="connsiteX14-2989" fmla="*/ 1143946 w 4527226"/>
              <a:gd name="connsiteY14-2990" fmla="*/ 3669468 h 6046908"/>
              <a:gd name="connsiteX15-2991" fmla="*/ 1067746 w 4527226"/>
              <a:gd name="connsiteY15-2992" fmla="*/ 3661848 h 6046908"/>
              <a:gd name="connsiteX16-2993" fmla="*/ 938206 w 4527226"/>
              <a:gd name="connsiteY16-2994" fmla="*/ 3669468 h 6046908"/>
              <a:gd name="connsiteX17-2995" fmla="*/ 831526 w 4527226"/>
              <a:gd name="connsiteY17-2996" fmla="*/ 3692328 h 6046908"/>
              <a:gd name="connsiteX18-2997" fmla="*/ 610546 w 4527226"/>
              <a:gd name="connsiteY18-2998" fmla="*/ 3738048 h 6046908"/>
              <a:gd name="connsiteX19-2999" fmla="*/ 389566 w 4527226"/>
              <a:gd name="connsiteY19-3000" fmla="*/ 3638988 h 6046908"/>
              <a:gd name="connsiteX20-3001" fmla="*/ 381946 w 4527226"/>
              <a:gd name="connsiteY20-3002" fmla="*/ 3326568 h 6046908"/>
              <a:gd name="connsiteX21-3003" fmla="*/ 420046 w 4527226"/>
              <a:gd name="connsiteY21-3004" fmla="*/ 3227508 h 6046908"/>
              <a:gd name="connsiteX22-3005" fmla="*/ 389566 w 4527226"/>
              <a:gd name="connsiteY22-3006" fmla="*/ 3166548 h 6046908"/>
              <a:gd name="connsiteX23-3007" fmla="*/ 351466 w 4527226"/>
              <a:gd name="connsiteY23-3008" fmla="*/ 3105588 h 6046908"/>
              <a:gd name="connsiteX24-3009" fmla="*/ 397186 w 4527226"/>
              <a:gd name="connsiteY24-3010" fmla="*/ 3021768 h 6046908"/>
              <a:gd name="connsiteX25-3011" fmla="*/ 488626 w 4527226"/>
              <a:gd name="connsiteY25-3012" fmla="*/ 2998908 h 6046908"/>
              <a:gd name="connsiteX26-3013" fmla="*/ 471956 w 4527226"/>
              <a:gd name="connsiteY26-3014" fmla="*/ 2942709 h 6046908"/>
              <a:gd name="connsiteX27-3015" fmla="*/ 435286 w 4527226"/>
              <a:gd name="connsiteY27-3016" fmla="*/ 2930328 h 6046908"/>
              <a:gd name="connsiteX28-3017" fmla="*/ 389566 w 4527226"/>
              <a:gd name="connsiteY28-3018" fmla="*/ 2930328 h 6046908"/>
              <a:gd name="connsiteX29-3019" fmla="*/ 314000 w 4527226"/>
              <a:gd name="connsiteY29-3020" fmla="*/ 2893495 h 6046908"/>
              <a:gd name="connsiteX30-3021" fmla="*/ 320986 w 4527226"/>
              <a:gd name="connsiteY30-3022" fmla="*/ 2846508 h 6046908"/>
              <a:gd name="connsiteX31-3023" fmla="*/ 328606 w 4527226"/>
              <a:gd name="connsiteY31-3024" fmla="*/ 2793168 h 6046908"/>
              <a:gd name="connsiteX32-3025" fmla="*/ 313366 w 4527226"/>
              <a:gd name="connsiteY32-3026" fmla="*/ 2732208 h 6046908"/>
              <a:gd name="connsiteX33-3027" fmla="*/ 267646 w 4527226"/>
              <a:gd name="connsiteY33-3028" fmla="*/ 2671248 h 6046908"/>
              <a:gd name="connsiteX34-3029" fmla="*/ 176206 w 4527226"/>
              <a:gd name="connsiteY34-3030" fmla="*/ 2656008 h 6046908"/>
              <a:gd name="connsiteX35-3031" fmla="*/ 54286 w 4527226"/>
              <a:gd name="connsiteY35-3032" fmla="*/ 2610288 h 6046908"/>
              <a:gd name="connsiteX36-3033" fmla="*/ 7931 w 4527226"/>
              <a:gd name="connsiteY36-3034" fmla="*/ 2563298 h 6046908"/>
              <a:gd name="connsiteX37-3035" fmla="*/ 8566 w 4527226"/>
              <a:gd name="connsiteY37-3036" fmla="*/ 2488368 h 6046908"/>
              <a:gd name="connsiteX38-3037" fmla="*/ 92386 w 4527226"/>
              <a:gd name="connsiteY38-3038" fmla="*/ 2335968 h 6046908"/>
              <a:gd name="connsiteX39-3039" fmla="*/ 221926 w 4527226"/>
              <a:gd name="connsiteY39-3040" fmla="*/ 2175948 h 6046908"/>
              <a:gd name="connsiteX40-3041" fmla="*/ 282886 w 4527226"/>
              <a:gd name="connsiteY40-3042" fmla="*/ 2084508 h 6046908"/>
              <a:gd name="connsiteX41-3043" fmla="*/ 328606 w 4527226"/>
              <a:gd name="connsiteY41-3044" fmla="*/ 1977828 h 6046908"/>
              <a:gd name="connsiteX42-3045" fmla="*/ 359086 w 4527226"/>
              <a:gd name="connsiteY42-3046" fmla="*/ 1871148 h 6046908"/>
              <a:gd name="connsiteX43-3047" fmla="*/ 374326 w 4527226"/>
              <a:gd name="connsiteY43-3048" fmla="*/ 1810188 h 6046908"/>
              <a:gd name="connsiteX44-3049" fmla="*/ 343846 w 4527226"/>
              <a:gd name="connsiteY44-3050" fmla="*/ 1756848 h 6046908"/>
              <a:gd name="connsiteX45-3051" fmla="*/ 328606 w 4527226"/>
              <a:gd name="connsiteY45-3052" fmla="*/ 1680648 h 6046908"/>
              <a:gd name="connsiteX46-3053" fmla="*/ 412426 w 4527226"/>
              <a:gd name="connsiteY46-3054" fmla="*/ 1474908 h 6046908"/>
              <a:gd name="connsiteX47-3055" fmla="*/ 442906 w 4527226"/>
              <a:gd name="connsiteY47-3056" fmla="*/ 1307268 h 6046908"/>
              <a:gd name="connsiteX48-3057" fmla="*/ 465766 w 4527226"/>
              <a:gd name="connsiteY48-3058" fmla="*/ 1192968 h 6046908"/>
              <a:gd name="connsiteX49-3059" fmla="*/ 503866 w 4527226"/>
              <a:gd name="connsiteY49-3060" fmla="*/ 1055808 h 6046908"/>
              <a:gd name="connsiteX50-3061" fmla="*/ 557206 w 4527226"/>
              <a:gd name="connsiteY50-3062" fmla="*/ 888168 h 6046908"/>
              <a:gd name="connsiteX51-3063" fmla="*/ 503866 w 4527226"/>
              <a:gd name="connsiteY51-3064" fmla="*/ 888168 h 6046908"/>
              <a:gd name="connsiteX52-3065" fmla="*/ 412426 w 4527226"/>
              <a:gd name="connsiteY52-3066" fmla="*/ 834828 h 6046908"/>
              <a:gd name="connsiteX53-3067" fmla="*/ 328606 w 4527226"/>
              <a:gd name="connsiteY53-3068" fmla="*/ 789108 h 6046908"/>
              <a:gd name="connsiteX54-3069" fmla="*/ 260026 w 4527226"/>
              <a:gd name="connsiteY54-3070" fmla="*/ 773868 h 6046908"/>
              <a:gd name="connsiteX55-3071" fmla="*/ 214306 w 4527226"/>
              <a:gd name="connsiteY55-3072" fmla="*/ 751008 h 6046908"/>
              <a:gd name="connsiteX56-3073" fmla="*/ 260026 w 4527226"/>
              <a:gd name="connsiteY56-3074" fmla="*/ 674808 h 6046908"/>
              <a:gd name="connsiteX57-3075" fmla="*/ 374326 w 4527226"/>
              <a:gd name="connsiteY57-3076" fmla="*/ 606228 h 6046908"/>
              <a:gd name="connsiteX58-3077" fmla="*/ 557206 w 4527226"/>
              <a:gd name="connsiteY58-3078" fmla="*/ 507168 h 6046908"/>
              <a:gd name="connsiteX59-3079" fmla="*/ 656266 w 4527226"/>
              <a:gd name="connsiteY59-3080" fmla="*/ 423348 h 6046908"/>
              <a:gd name="connsiteX60-3081" fmla="*/ 892486 w 4527226"/>
              <a:gd name="connsiteY60-3082" fmla="*/ 232848 h 6046908"/>
              <a:gd name="connsiteX61-3083" fmla="*/ 1174426 w 4527226"/>
              <a:gd name="connsiteY61-3084" fmla="*/ 80448 h 6046908"/>
              <a:gd name="connsiteX62-3085" fmla="*/ 1593526 w 4527226"/>
              <a:gd name="connsiteY62-3086" fmla="*/ 11868 h 6046908"/>
              <a:gd name="connsiteX63-3087" fmla="*/ 1944046 w 4527226"/>
              <a:gd name="connsiteY63-3088" fmla="*/ 4248 h 6046908"/>
              <a:gd name="connsiteX64-3089" fmla="*/ 2172646 w 4527226"/>
              <a:gd name="connsiteY64-3090" fmla="*/ 4248 h 6046908"/>
              <a:gd name="connsiteX65-3091" fmla="*/ 2393626 w 4527226"/>
              <a:gd name="connsiteY65-3092" fmla="*/ 57588 h 6046908"/>
              <a:gd name="connsiteX66-3093" fmla="*/ 2667946 w 4527226"/>
              <a:gd name="connsiteY66-3094" fmla="*/ 133788 h 6046908"/>
              <a:gd name="connsiteX67-3095" fmla="*/ 2820346 w 4527226"/>
              <a:gd name="connsiteY67-3096" fmla="*/ 202368 h 6046908"/>
              <a:gd name="connsiteX68-3097" fmla="*/ 3102286 w 4527226"/>
              <a:gd name="connsiteY68-3098" fmla="*/ 400488 h 6046908"/>
              <a:gd name="connsiteX69-3099" fmla="*/ 3285166 w 4527226"/>
              <a:gd name="connsiteY69-3100" fmla="*/ 651948 h 6046908"/>
              <a:gd name="connsiteX70-3101" fmla="*/ 3407086 w 4527226"/>
              <a:gd name="connsiteY70-3102" fmla="*/ 918648 h 6046908"/>
              <a:gd name="connsiteX71-3103" fmla="*/ 3475666 w 4527226"/>
              <a:gd name="connsiteY71-3104" fmla="*/ 1238688 h 6046908"/>
              <a:gd name="connsiteX72-3105" fmla="*/ 3506146 w 4527226"/>
              <a:gd name="connsiteY72-3106" fmla="*/ 1543488 h 6046908"/>
              <a:gd name="connsiteX73-3107" fmla="*/ 3506146 w 4527226"/>
              <a:gd name="connsiteY73-3108" fmla="*/ 1962588 h 6046908"/>
              <a:gd name="connsiteX74-3109" fmla="*/ 3338506 w 4527226"/>
              <a:gd name="connsiteY74-3110" fmla="*/ 2305488 h 6046908"/>
              <a:gd name="connsiteX75-3111" fmla="*/ 3254686 w 4527226"/>
              <a:gd name="connsiteY75-3112" fmla="*/ 2473128 h 6046908"/>
              <a:gd name="connsiteX76-3113" fmla="*/ 3132766 w 4527226"/>
              <a:gd name="connsiteY76-3114" fmla="*/ 2663628 h 6046908"/>
              <a:gd name="connsiteX77-3115" fmla="*/ 3071806 w 4527226"/>
              <a:gd name="connsiteY77-3116" fmla="*/ 2838888 h 6046908"/>
              <a:gd name="connsiteX78-3117" fmla="*/ 3064186 w 4527226"/>
              <a:gd name="connsiteY78-3118" fmla="*/ 2915088 h 6046908"/>
              <a:gd name="connsiteX79-3119" fmla="*/ 3018466 w 4527226"/>
              <a:gd name="connsiteY79-3120" fmla="*/ 3014148 h 6046908"/>
              <a:gd name="connsiteX80-3121" fmla="*/ 2980366 w 4527226"/>
              <a:gd name="connsiteY80-3122" fmla="*/ 3082728 h 6046908"/>
              <a:gd name="connsiteX81-3123" fmla="*/ 2957506 w 4527226"/>
              <a:gd name="connsiteY81-3124" fmla="*/ 3120828 h 6046908"/>
              <a:gd name="connsiteX82-3125" fmla="*/ 2957506 w 4527226"/>
              <a:gd name="connsiteY82-3126" fmla="*/ 3555168 h 6046908"/>
              <a:gd name="connsiteX83-3127" fmla="*/ 3010846 w 4527226"/>
              <a:gd name="connsiteY83-3128" fmla="*/ 3539928 h 6046908"/>
              <a:gd name="connsiteX84-3129" fmla="*/ 3109906 w 4527226"/>
              <a:gd name="connsiteY84-3130" fmla="*/ 3570408 h 6046908"/>
              <a:gd name="connsiteX85-3131" fmla="*/ 3140386 w 4527226"/>
              <a:gd name="connsiteY85-3132" fmla="*/ 3631368 h 6046908"/>
              <a:gd name="connsiteX86-3133" fmla="*/ 3117526 w 4527226"/>
              <a:gd name="connsiteY86-3134" fmla="*/ 3738048 h 6046908"/>
              <a:gd name="connsiteX87-3135" fmla="*/ 3125146 w 4527226"/>
              <a:gd name="connsiteY87-3136" fmla="*/ 4103808 h 6046908"/>
              <a:gd name="connsiteX88-3137" fmla="*/ 3163246 w 4527226"/>
              <a:gd name="connsiteY88-3138" fmla="*/ 4157148 h 6046908"/>
              <a:gd name="connsiteX89-3139" fmla="*/ 3201346 w 4527226"/>
              <a:gd name="connsiteY89-3140" fmla="*/ 4164768 h 6046908"/>
              <a:gd name="connsiteX90-3141" fmla="*/ 3231826 w 4527226"/>
              <a:gd name="connsiteY90-3142" fmla="*/ 4172388 h 6046908"/>
              <a:gd name="connsiteX91-3143" fmla="*/ 3285166 w 4527226"/>
              <a:gd name="connsiteY91-3144" fmla="*/ 4294308 h 6046908"/>
              <a:gd name="connsiteX92-3145" fmla="*/ 3300406 w 4527226"/>
              <a:gd name="connsiteY92-3146" fmla="*/ 4347648 h 6046908"/>
              <a:gd name="connsiteX93-3147" fmla="*/ 3330886 w 4527226"/>
              <a:gd name="connsiteY93-3148" fmla="*/ 4408608 h 6046908"/>
              <a:gd name="connsiteX94-3149" fmla="*/ 3551866 w 4527226"/>
              <a:gd name="connsiteY94-3150" fmla="*/ 4644828 h 6046908"/>
              <a:gd name="connsiteX95-3151" fmla="*/ 3887146 w 4527226"/>
              <a:gd name="connsiteY95-3152" fmla="*/ 5025828 h 6046908"/>
              <a:gd name="connsiteX96-3153" fmla="*/ 4100506 w 4527226"/>
              <a:gd name="connsiteY96-3154" fmla="*/ 5300148 h 6046908"/>
              <a:gd name="connsiteX97-3155" fmla="*/ 4367206 w 4527226"/>
              <a:gd name="connsiteY97-3156" fmla="*/ 5726868 h 6046908"/>
              <a:gd name="connsiteX98-3157" fmla="*/ 4527226 w 4527226"/>
              <a:gd name="connsiteY98-3158" fmla="*/ 6046908 h 6046908"/>
              <a:gd name="connsiteX0-3159" fmla="*/ 602926 w 4527226"/>
              <a:gd name="connsiteY0-3160" fmla="*/ 5223948 h 6046908"/>
              <a:gd name="connsiteX1-3161" fmla="*/ 625786 w 4527226"/>
              <a:gd name="connsiteY1-3162" fmla="*/ 5178228 h 6046908"/>
              <a:gd name="connsiteX2-3163" fmla="*/ 701986 w 4527226"/>
              <a:gd name="connsiteY2-3164" fmla="*/ 5071548 h 6046908"/>
              <a:gd name="connsiteX3-3165" fmla="*/ 717226 w 4527226"/>
              <a:gd name="connsiteY3-3166" fmla="*/ 5063928 h 6046908"/>
              <a:gd name="connsiteX4-3167" fmla="*/ 709606 w 4527226"/>
              <a:gd name="connsiteY4-3168" fmla="*/ 5025828 h 6046908"/>
              <a:gd name="connsiteX5-3169" fmla="*/ 701986 w 4527226"/>
              <a:gd name="connsiteY5-3170" fmla="*/ 5002968 h 6046908"/>
              <a:gd name="connsiteX6-3171" fmla="*/ 968686 w 4527226"/>
              <a:gd name="connsiteY6-3172" fmla="*/ 4682928 h 6046908"/>
              <a:gd name="connsiteX7-3173" fmla="*/ 961066 w 4527226"/>
              <a:gd name="connsiteY7-3174" fmla="*/ 4644828 h 6046908"/>
              <a:gd name="connsiteX8-3175" fmla="*/ 1342066 w 4527226"/>
              <a:gd name="connsiteY8-3176" fmla="*/ 4172388 h 6046908"/>
              <a:gd name="connsiteX9-3177" fmla="*/ 1258246 w 4527226"/>
              <a:gd name="connsiteY9-3178" fmla="*/ 4012368 h 6046908"/>
              <a:gd name="connsiteX10-3179" fmla="*/ 1204906 w 4527226"/>
              <a:gd name="connsiteY10-3180" fmla="*/ 3928548 h 6046908"/>
              <a:gd name="connsiteX11-3181" fmla="*/ 1174426 w 4527226"/>
              <a:gd name="connsiteY11-3182" fmla="*/ 3768528 h 6046908"/>
              <a:gd name="connsiteX12-3183" fmla="*/ 1151566 w 4527226"/>
              <a:gd name="connsiteY12-3184" fmla="*/ 3699948 h 6046908"/>
              <a:gd name="connsiteX13-3185" fmla="*/ 1143946 w 4527226"/>
              <a:gd name="connsiteY13-3186" fmla="*/ 3669468 h 6046908"/>
              <a:gd name="connsiteX14-3187" fmla="*/ 1067746 w 4527226"/>
              <a:gd name="connsiteY14-3188" fmla="*/ 3661848 h 6046908"/>
              <a:gd name="connsiteX15-3189" fmla="*/ 938206 w 4527226"/>
              <a:gd name="connsiteY15-3190" fmla="*/ 3669468 h 6046908"/>
              <a:gd name="connsiteX16-3191" fmla="*/ 831526 w 4527226"/>
              <a:gd name="connsiteY16-3192" fmla="*/ 3692328 h 6046908"/>
              <a:gd name="connsiteX17-3193" fmla="*/ 610546 w 4527226"/>
              <a:gd name="connsiteY17-3194" fmla="*/ 3738048 h 6046908"/>
              <a:gd name="connsiteX18-3195" fmla="*/ 389566 w 4527226"/>
              <a:gd name="connsiteY18-3196" fmla="*/ 3638988 h 6046908"/>
              <a:gd name="connsiteX19-3197" fmla="*/ 381946 w 4527226"/>
              <a:gd name="connsiteY19-3198" fmla="*/ 3326568 h 6046908"/>
              <a:gd name="connsiteX20-3199" fmla="*/ 420046 w 4527226"/>
              <a:gd name="connsiteY20-3200" fmla="*/ 3227508 h 6046908"/>
              <a:gd name="connsiteX21-3201" fmla="*/ 389566 w 4527226"/>
              <a:gd name="connsiteY21-3202" fmla="*/ 3166548 h 6046908"/>
              <a:gd name="connsiteX22-3203" fmla="*/ 351466 w 4527226"/>
              <a:gd name="connsiteY22-3204" fmla="*/ 3105588 h 6046908"/>
              <a:gd name="connsiteX23-3205" fmla="*/ 397186 w 4527226"/>
              <a:gd name="connsiteY23-3206" fmla="*/ 3021768 h 6046908"/>
              <a:gd name="connsiteX24-3207" fmla="*/ 488626 w 4527226"/>
              <a:gd name="connsiteY24-3208" fmla="*/ 2998908 h 6046908"/>
              <a:gd name="connsiteX25-3209" fmla="*/ 471956 w 4527226"/>
              <a:gd name="connsiteY25-3210" fmla="*/ 2942709 h 6046908"/>
              <a:gd name="connsiteX26-3211" fmla="*/ 435286 w 4527226"/>
              <a:gd name="connsiteY26-3212" fmla="*/ 2930328 h 6046908"/>
              <a:gd name="connsiteX27-3213" fmla="*/ 389566 w 4527226"/>
              <a:gd name="connsiteY27-3214" fmla="*/ 2930328 h 6046908"/>
              <a:gd name="connsiteX28-3215" fmla="*/ 314000 w 4527226"/>
              <a:gd name="connsiteY28-3216" fmla="*/ 2893495 h 6046908"/>
              <a:gd name="connsiteX29-3217" fmla="*/ 320986 w 4527226"/>
              <a:gd name="connsiteY29-3218" fmla="*/ 2846508 h 6046908"/>
              <a:gd name="connsiteX30-3219" fmla="*/ 328606 w 4527226"/>
              <a:gd name="connsiteY30-3220" fmla="*/ 2793168 h 6046908"/>
              <a:gd name="connsiteX31-3221" fmla="*/ 313366 w 4527226"/>
              <a:gd name="connsiteY31-3222" fmla="*/ 2732208 h 6046908"/>
              <a:gd name="connsiteX32-3223" fmla="*/ 267646 w 4527226"/>
              <a:gd name="connsiteY32-3224" fmla="*/ 2671248 h 6046908"/>
              <a:gd name="connsiteX33-3225" fmla="*/ 176206 w 4527226"/>
              <a:gd name="connsiteY33-3226" fmla="*/ 2656008 h 6046908"/>
              <a:gd name="connsiteX34-3227" fmla="*/ 54286 w 4527226"/>
              <a:gd name="connsiteY34-3228" fmla="*/ 2610288 h 6046908"/>
              <a:gd name="connsiteX35-3229" fmla="*/ 7931 w 4527226"/>
              <a:gd name="connsiteY35-3230" fmla="*/ 2563298 h 6046908"/>
              <a:gd name="connsiteX36-3231" fmla="*/ 8566 w 4527226"/>
              <a:gd name="connsiteY36-3232" fmla="*/ 2488368 h 6046908"/>
              <a:gd name="connsiteX37-3233" fmla="*/ 92386 w 4527226"/>
              <a:gd name="connsiteY37-3234" fmla="*/ 2335968 h 6046908"/>
              <a:gd name="connsiteX38-3235" fmla="*/ 221926 w 4527226"/>
              <a:gd name="connsiteY38-3236" fmla="*/ 2175948 h 6046908"/>
              <a:gd name="connsiteX39-3237" fmla="*/ 282886 w 4527226"/>
              <a:gd name="connsiteY39-3238" fmla="*/ 2084508 h 6046908"/>
              <a:gd name="connsiteX40-3239" fmla="*/ 328606 w 4527226"/>
              <a:gd name="connsiteY40-3240" fmla="*/ 1977828 h 6046908"/>
              <a:gd name="connsiteX41-3241" fmla="*/ 359086 w 4527226"/>
              <a:gd name="connsiteY41-3242" fmla="*/ 1871148 h 6046908"/>
              <a:gd name="connsiteX42-3243" fmla="*/ 374326 w 4527226"/>
              <a:gd name="connsiteY42-3244" fmla="*/ 1810188 h 6046908"/>
              <a:gd name="connsiteX43-3245" fmla="*/ 343846 w 4527226"/>
              <a:gd name="connsiteY43-3246" fmla="*/ 1756848 h 6046908"/>
              <a:gd name="connsiteX44-3247" fmla="*/ 328606 w 4527226"/>
              <a:gd name="connsiteY44-3248" fmla="*/ 1680648 h 6046908"/>
              <a:gd name="connsiteX45-3249" fmla="*/ 412426 w 4527226"/>
              <a:gd name="connsiteY45-3250" fmla="*/ 1474908 h 6046908"/>
              <a:gd name="connsiteX46-3251" fmla="*/ 442906 w 4527226"/>
              <a:gd name="connsiteY46-3252" fmla="*/ 1307268 h 6046908"/>
              <a:gd name="connsiteX47-3253" fmla="*/ 465766 w 4527226"/>
              <a:gd name="connsiteY47-3254" fmla="*/ 1192968 h 6046908"/>
              <a:gd name="connsiteX48-3255" fmla="*/ 503866 w 4527226"/>
              <a:gd name="connsiteY48-3256" fmla="*/ 1055808 h 6046908"/>
              <a:gd name="connsiteX49-3257" fmla="*/ 557206 w 4527226"/>
              <a:gd name="connsiteY49-3258" fmla="*/ 888168 h 6046908"/>
              <a:gd name="connsiteX50-3259" fmla="*/ 503866 w 4527226"/>
              <a:gd name="connsiteY50-3260" fmla="*/ 888168 h 6046908"/>
              <a:gd name="connsiteX51-3261" fmla="*/ 412426 w 4527226"/>
              <a:gd name="connsiteY51-3262" fmla="*/ 834828 h 6046908"/>
              <a:gd name="connsiteX52-3263" fmla="*/ 328606 w 4527226"/>
              <a:gd name="connsiteY52-3264" fmla="*/ 789108 h 6046908"/>
              <a:gd name="connsiteX53-3265" fmla="*/ 260026 w 4527226"/>
              <a:gd name="connsiteY53-3266" fmla="*/ 773868 h 6046908"/>
              <a:gd name="connsiteX54-3267" fmla="*/ 214306 w 4527226"/>
              <a:gd name="connsiteY54-3268" fmla="*/ 751008 h 6046908"/>
              <a:gd name="connsiteX55-3269" fmla="*/ 260026 w 4527226"/>
              <a:gd name="connsiteY55-3270" fmla="*/ 674808 h 6046908"/>
              <a:gd name="connsiteX56-3271" fmla="*/ 374326 w 4527226"/>
              <a:gd name="connsiteY56-3272" fmla="*/ 606228 h 6046908"/>
              <a:gd name="connsiteX57-3273" fmla="*/ 557206 w 4527226"/>
              <a:gd name="connsiteY57-3274" fmla="*/ 507168 h 6046908"/>
              <a:gd name="connsiteX58-3275" fmla="*/ 656266 w 4527226"/>
              <a:gd name="connsiteY58-3276" fmla="*/ 423348 h 6046908"/>
              <a:gd name="connsiteX59-3277" fmla="*/ 892486 w 4527226"/>
              <a:gd name="connsiteY59-3278" fmla="*/ 232848 h 6046908"/>
              <a:gd name="connsiteX60-3279" fmla="*/ 1174426 w 4527226"/>
              <a:gd name="connsiteY60-3280" fmla="*/ 80448 h 6046908"/>
              <a:gd name="connsiteX61-3281" fmla="*/ 1593526 w 4527226"/>
              <a:gd name="connsiteY61-3282" fmla="*/ 11868 h 6046908"/>
              <a:gd name="connsiteX62-3283" fmla="*/ 1944046 w 4527226"/>
              <a:gd name="connsiteY62-3284" fmla="*/ 4248 h 6046908"/>
              <a:gd name="connsiteX63-3285" fmla="*/ 2172646 w 4527226"/>
              <a:gd name="connsiteY63-3286" fmla="*/ 4248 h 6046908"/>
              <a:gd name="connsiteX64-3287" fmla="*/ 2393626 w 4527226"/>
              <a:gd name="connsiteY64-3288" fmla="*/ 57588 h 6046908"/>
              <a:gd name="connsiteX65-3289" fmla="*/ 2667946 w 4527226"/>
              <a:gd name="connsiteY65-3290" fmla="*/ 133788 h 6046908"/>
              <a:gd name="connsiteX66-3291" fmla="*/ 2820346 w 4527226"/>
              <a:gd name="connsiteY66-3292" fmla="*/ 202368 h 6046908"/>
              <a:gd name="connsiteX67-3293" fmla="*/ 3102286 w 4527226"/>
              <a:gd name="connsiteY67-3294" fmla="*/ 400488 h 6046908"/>
              <a:gd name="connsiteX68-3295" fmla="*/ 3285166 w 4527226"/>
              <a:gd name="connsiteY68-3296" fmla="*/ 651948 h 6046908"/>
              <a:gd name="connsiteX69-3297" fmla="*/ 3407086 w 4527226"/>
              <a:gd name="connsiteY69-3298" fmla="*/ 918648 h 6046908"/>
              <a:gd name="connsiteX70-3299" fmla="*/ 3475666 w 4527226"/>
              <a:gd name="connsiteY70-3300" fmla="*/ 1238688 h 6046908"/>
              <a:gd name="connsiteX71-3301" fmla="*/ 3506146 w 4527226"/>
              <a:gd name="connsiteY71-3302" fmla="*/ 1543488 h 6046908"/>
              <a:gd name="connsiteX72-3303" fmla="*/ 3506146 w 4527226"/>
              <a:gd name="connsiteY72-3304" fmla="*/ 1962588 h 6046908"/>
              <a:gd name="connsiteX73-3305" fmla="*/ 3338506 w 4527226"/>
              <a:gd name="connsiteY73-3306" fmla="*/ 2305488 h 6046908"/>
              <a:gd name="connsiteX74-3307" fmla="*/ 3254686 w 4527226"/>
              <a:gd name="connsiteY74-3308" fmla="*/ 2473128 h 6046908"/>
              <a:gd name="connsiteX75-3309" fmla="*/ 3132766 w 4527226"/>
              <a:gd name="connsiteY75-3310" fmla="*/ 2663628 h 6046908"/>
              <a:gd name="connsiteX76-3311" fmla="*/ 3071806 w 4527226"/>
              <a:gd name="connsiteY76-3312" fmla="*/ 2838888 h 6046908"/>
              <a:gd name="connsiteX77-3313" fmla="*/ 3064186 w 4527226"/>
              <a:gd name="connsiteY77-3314" fmla="*/ 2915088 h 6046908"/>
              <a:gd name="connsiteX78-3315" fmla="*/ 3018466 w 4527226"/>
              <a:gd name="connsiteY78-3316" fmla="*/ 3014148 h 6046908"/>
              <a:gd name="connsiteX79-3317" fmla="*/ 2980366 w 4527226"/>
              <a:gd name="connsiteY79-3318" fmla="*/ 3082728 h 6046908"/>
              <a:gd name="connsiteX80-3319" fmla="*/ 2957506 w 4527226"/>
              <a:gd name="connsiteY80-3320" fmla="*/ 3120828 h 6046908"/>
              <a:gd name="connsiteX81-3321" fmla="*/ 2957506 w 4527226"/>
              <a:gd name="connsiteY81-3322" fmla="*/ 3555168 h 6046908"/>
              <a:gd name="connsiteX82-3323" fmla="*/ 3010846 w 4527226"/>
              <a:gd name="connsiteY82-3324" fmla="*/ 3539928 h 6046908"/>
              <a:gd name="connsiteX83-3325" fmla="*/ 3109906 w 4527226"/>
              <a:gd name="connsiteY83-3326" fmla="*/ 3570408 h 6046908"/>
              <a:gd name="connsiteX84-3327" fmla="*/ 3140386 w 4527226"/>
              <a:gd name="connsiteY84-3328" fmla="*/ 3631368 h 6046908"/>
              <a:gd name="connsiteX85-3329" fmla="*/ 3117526 w 4527226"/>
              <a:gd name="connsiteY85-3330" fmla="*/ 3738048 h 6046908"/>
              <a:gd name="connsiteX86-3331" fmla="*/ 3125146 w 4527226"/>
              <a:gd name="connsiteY86-3332" fmla="*/ 4103808 h 6046908"/>
              <a:gd name="connsiteX87-3333" fmla="*/ 3163246 w 4527226"/>
              <a:gd name="connsiteY87-3334" fmla="*/ 4157148 h 6046908"/>
              <a:gd name="connsiteX88-3335" fmla="*/ 3201346 w 4527226"/>
              <a:gd name="connsiteY88-3336" fmla="*/ 4164768 h 6046908"/>
              <a:gd name="connsiteX89-3337" fmla="*/ 3231826 w 4527226"/>
              <a:gd name="connsiteY89-3338" fmla="*/ 4172388 h 6046908"/>
              <a:gd name="connsiteX90-3339" fmla="*/ 3285166 w 4527226"/>
              <a:gd name="connsiteY90-3340" fmla="*/ 4294308 h 6046908"/>
              <a:gd name="connsiteX91-3341" fmla="*/ 3300406 w 4527226"/>
              <a:gd name="connsiteY91-3342" fmla="*/ 4347648 h 6046908"/>
              <a:gd name="connsiteX92-3343" fmla="*/ 3330886 w 4527226"/>
              <a:gd name="connsiteY92-3344" fmla="*/ 4408608 h 6046908"/>
              <a:gd name="connsiteX93-3345" fmla="*/ 3551866 w 4527226"/>
              <a:gd name="connsiteY93-3346" fmla="*/ 4644828 h 6046908"/>
              <a:gd name="connsiteX94-3347" fmla="*/ 3887146 w 4527226"/>
              <a:gd name="connsiteY94-3348" fmla="*/ 5025828 h 6046908"/>
              <a:gd name="connsiteX95-3349" fmla="*/ 4100506 w 4527226"/>
              <a:gd name="connsiteY95-3350" fmla="*/ 5300148 h 6046908"/>
              <a:gd name="connsiteX96-3351" fmla="*/ 4367206 w 4527226"/>
              <a:gd name="connsiteY96-3352" fmla="*/ 5726868 h 6046908"/>
              <a:gd name="connsiteX97-3353" fmla="*/ 4527226 w 4527226"/>
              <a:gd name="connsiteY97-3354" fmla="*/ 6046908 h 6046908"/>
              <a:gd name="connsiteX0-3355" fmla="*/ 625786 w 4527226"/>
              <a:gd name="connsiteY0-3356" fmla="*/ 5178228 h 6046908"/>
              <a:gd name="connsiteX1-3357" fmla="*/ 701986 w 4527226"/>
              <a:gd name="connsiteY1-3358" fmla="*/ 5071548 h 6046908"/>
              <a:gd name="connsiteX2-3359" fmla="*/ 717226 w 4527226"/>
              <a:gd name="connsiteY2-3360" fmla="*/ 5063928 h 6046908"/>
              <a:gd name="connsiteX3-3361" fmla="*/ 709606 w 4527226"/>
              <a:gd name="connsiteY3-3362" fmla="*/ 5025828 h 6046908"/>
              <a:gd name="connsiteX4-3363" fmla="*/ 701986 w 4527226"/>
              <a:gd name="connsiteY4-3364" fmla="*/ 5002968 h 6046908"/>
              <a:gd name="connsiteX5-3365" fmla="*/ 968686 w 4527226"/>
              <a:gd name="connsiteY5-3366" fmla="*/ 4682928 h 6046908"/>
              <a:gd name="connsiteX6-3367" fmla="*/ 961066 w 4527226"/>
              <a:gd name="connsiteY6-3368" fmla="*/ 4644828 h 6046908"/>
              <a:gd name="connsiteX7-3369" fmla="*/ 1342066 w 4527226"/>
              <a:gd name="connsiteY7-3370" fmla="*/ 4172388 h 6046908"/>
              <a:gd name="connsiteX8-3371" fmla="*/ 1258246 w 4527226"/>
              <a:gd name="connsiteY8-3372" fmla="*/ 4012368 h 6046908"/>
              <a:gd name="connsiteX9-3373" fmla="*/ 1204906 w 4527226"/>
              <a:gd name="connsiteY9-3374" fmla="*/ 3928548 h 6046908"/>
              <a:gd name="connsiteX10-3375" fmla="*/ 1174426 w 4527226"/>
              <a:gd name="connsiteY10-3376" fmla="*/ 3768528 h 6046908"/>
              <a:gd name="connsiteX11-3377" fmla="*/ 1151566 w 4527226"/>
              <a:gd name="connsiteY11-3378" fmla="*/ 3699948 h 6046908"/>
              <a:gd name="connsiteX12-3379" fmla="*/ 1143946 w 4527226"/>
              <a:gd name="connsiteY12-3380" fmla="*/ 3669468 h 6046908"/>
              <a:gd name="connsiteX13-3381" fmla="*/ 1067746 w 4527226"/>
              <a:gd name="connsiteY13-3382" fmla="*/ 3661848 h 6046908"/>
              <a:gd name="connsiteX14-3383" fmla="*/ 938206 w 4527226"/>
              <a:gd name="connsiteY14-3384" fmla="*/ 3669468 h 6046908"/>
              <a:gd name="connsiteX15-3385" fmla="*/ 831526 w 4527226"/>
              <a:gd name="connsiteY15-3386" fmla="*/ 3692328 h 6046908"/>
              <a:gd name="connsiteX16-3387" fmla="*/ 610546 w 4527226"/>
              <a:gd name="connsiteY16-3388" fmla="*/ 3738048 h 6046908"/>
              <a:gd name="connsiteX17-3389" fmla="*/ 389566 w 4527226"/>
              <a:gd name="connsiteY17-3390" fmla="*/ 3638988 h 6046908"/>
              <a:gd name="connsiteX18-3391" fmla="*/ 381946 w 4527226"/>
              <a:gd name="connsiteY18-3392" fmla="*/ 3326568 h 6046908"/>
              <a:gd name="connsiteX19-3393" fmla="*/ 420046 w 4527226"/>
              <a:gd name="connsiteY19-3394" fmla="*/ 3227508 h 6046908"/>
              <a:gd name="connsiteX20-3395" fmla="*/ 389566 w 4527226"/>
              <a:gd name="connsiteY20-3396" fmla="*/ 3166548 h 6046908"/>
              <a:gd name="connsiteX21-3397" fmla="*/ 351466 w 4527226"/>
              <a:gd name="connsiteY21-3398" fmla="*/ 3105588 h 6046908"/>
              <a:gd name="connsiteX22-3399" fmla="*/ 397186 w 4527226"/>
              <a:gd name="connsiteY22-3400" fmla="*/ 3021768 h 6046908"/>
              <a:gd name="connsiteX23-3401" fmla="*/ 488626 w 4527226"/>
              <a:gd name="connsiteY23-3402" fmla="*/ 2998908 h 6046908"/>
              <a:gd name="connsiteX24-3403" fmla="*/ 471956 w 4527226"/>
              <a:gd name="connsiteY24-3404" fmla="*/ 2942709 h 6046908"/>
              <a:gd name="connsiteX25-3405" fmla="*/ 435286 w 4527226"/>
              <a:gd name="connsiteY25-3406" fmla="*/ 2930328 h 6046908"/>
              <a:gd name="connsiteX26-3407" fmla="*/ 389566 w 4527226"/>
              <a:gd name="connsiteY26-3408" fmla="*/ 2930328 h 6046908"/>
              <a:gd name="connsiteX27-3409" fmla="*/ 314000 w 4527226"/>
              <a:gd name="connsiteY27-3410" fmla="*/ 2893495 h 6046908"/>
              <a:gd name="connsiteX28-3411" fmla="*/ 320986 w 4527226"/>
              <a:gd name="connsiteY28-3412" fmla="*/ 2846508 h 6046908"/>
              <a:gd name="connsiteX29-3413" fmla="*/ 328606 w 4527226"/>
              <a:gd name="connsiteY29-3414" fmla="*/ 2793168 h 6046908"/>
              <a:gd name="connsiteX30-3415" fmla="*/ 313366 w 4527226"/>
              <a:gd name="connsiteY30-3416" fmla="*/ 2732208 h 6046908"/>
              <a:gd name="connsiteX31-3417" fmla="*/ 267646 w 4527226"/>
              <a:gd name="connsiteY31-3418" fmla="*/ 2671248 h 6046908"/>
              <a:gd name="connsiteX32-3419" fmla="*/ 176206 w 4527226"/>
              <a:gd name="connsiteY32-3420" fmla="*/ 2656008 h 6046908"/>
              <a:gd name="connsiteX33-3421" fmla="*/ 54286 w 4527226"/>
              <a:gd name="connsiteY33-3422" fmla="*/ 2610288 h 6046908"/>
              <a:gd name="connsiteX34-3423" fmla="*/ 7931 w 4527226"/>
              <a:gd name="connsiteY34-3424" fmla="*/ 2563298 h 6046908"/>
              <a:gd name="connsiteX35-3425" fmla="*/ 8566 w 4527226"/>
              <a:gd name="connsiteY35-3426" fmla="*/ 2488368 h 6046908"/>
              <a:gd name="connsiteX36-3427" fmla="*/ 92386 w 4527226"/>
              <a:gd name="connsiteY36-3428" fmla="*/ 2335968 h 6046908"/>
              <a:gd name="connsiteX37-3429" fmla="*/ 221926 w 4527226"/>
              <a:gd name="connsiteY37-3430" fmla="*/ 2175948 h 6046908"/>
              <a:gd name="connsiteX38-3431" fmla="*/ 282886 w 4527226"/>
              <a:gd name="connsiteY38-3432" fmla="*/ 2084508 h 6046908"/>
              <a:gd name="connsiteX39-3433" fmla="*/ 328606 w 4527226"/>
              <a:gd name="connsiteY39-3434" fmla="*/ 1977828 h 6046908"/>
              <a:gd name="connsiteX40-3435" fmla="*/ 359086 w 4527226"/>
              <a:gd name="connsiteY40-3436" fmla="*/ 1871148 h 6046908"/>
              <a:gd name="connsiteX41-3437" fmla="*/ 374326 w 4527226"/>
              <a:gd name="connsiteY41-3438" fmla="*/ 1810188 h 6046908"/>
              <a:gd name="connsiteX42-3439" fmla="*/ 343846 w 4527226"/>
              <a:gd name="connsiteY42-3440" fmla="*/ 1756848 h 6046908"/>
              <a:gd name="connsiteX43-3441" fmla="*/ 328606 w 4527226"/>
              <a:gd name="connsiteY43-3442" fmla="*/ 1680648 h 6046908"/>
              <a:gd name="connsiteX44-3443" fmla="*/ 412426 w 4527226"/>
              <a:gd name="connsiteY44-3444" fmla="*/ 1474908 h 6046908"/>
              <a:gd name="connsiteX45-3445" fmla="*/ 442906 w 4527226"/>
              <a:gd name="connsiteY45-3446" fmla="*/ 1307268 h 6046908"/>
              <a:gd name="connsiteX46-3447" fmla="*/ 465766 w 4527226"/>
              <a:gd name="connsiteY46-3448" fmla="*/ 1192968 h 6046908"/>
              <a:gd name="connsiteX47-3449" fmla="*/ 503866 w 4527226"/>
              <a:gd name="connsiteY47-3450" fmla="*/ 1055808 h 6046908"/>
              <a:gd name="connsiteX48-3451" fmla="*/ 557206 w 4527226"/>
              <a:gd name="connsiteY48-3452" fmla="*/ 888168 h 6046908"/>
              <a:gd name="connsiteX49-3453" fmla="*/ 503866 w 4527226"/>
              <a:gd name="connsiteY49-3454" fmla="*/ 888168 h 6046908"/>
              <a:gd name="connsiteX50-3455" fmla="*/ 412426 w 4527226"/>
              <a:gd name="connsiteY50-3456" fmla="*/ 834828 h 6046908"/>
              <a:gd name="connsiteX51-3457" fmla="*/ 328606 w 4527226"/>
              <a:gd name="connsiteY51-3458" fmla="*/ 789108 h 6046908"/>
              <a:gd name="connsiteX52-3459" fmla="*/ 260026 w 4527226"/>
              <a:gd name="connsiteY52-3460" fmla="*/ 773868 h 6046908"/>
              <a:gd name="connsiteX53-3461" fmla="*/ 214306 w 4527226"/>
              <a:gd name="connsiteY53-3462" fmla="*/ 751008 h 6046908"/>
              <a:gd name="connsiteX54-3463" fmla="*/ 260026 w 4527226"/>
              <a:gd name="connsiteY54-3464" fmla="*/ 674808 h 6046908"/>
              <a:gd name="connsiteX55-3465" fmla="*/ 374326 w 4527226"/>
              <a:gd name="connsiteY55-3466" fmla="*/ 606228 h 6046908"/>
              <a:gd name="connsiteX56-3467" fmla="*/ 557206 w 4527226"/>
              <a:gd name="connsiteY56-3468" fmla="*/ 507168 h 6046908"/>
              <a:gd name="connsiteX57-3469" fmla="*/ 656266 w 4527226"/>
              <a:gd name="connsiteY57-3470" fmla="*/ 423348 h 6046908"/>
              <a:gd name="connsiteX58-3471" fmla="*/ 892486 w 4527226"/>
              <a:gd name="connsiteY58-3472" fmla="*/ 232848 h 6046908"/>
              <a:gd name="connsiteX59-3473" fmla="*/ 1174426 w 4527226"/>
              <a:gd name="connsiteY59-3474" fmla="*/ 80448 h 6046908"/>
              <a:gd name="connsiteX60-3475" fmla="*/ 1593526 w 4527226"/>
              <a:gd name="connsiteY60-3476" fmla="*/ 11868 h 6046908"/>
              <a:gd name="connsiteX61-3477" fmla="*/ 1944046 w 4527226"/>
              <a:gd name="connsiteY61-3478" fmla="*/ 4248 h 6046908"/>
              <a:gd name="connsiteX62-3479" fmla="*/ 2172646 w 4527226"/>
              <a:gd name="connsiteY62-3480" fmla="*/ 4248 h 6046908"/>
              <a:gd name="connsiteX63-3481" fmla="*/ 2393626 w 4527226"/>
              <a:gd name="connsiteY63-3482" fmla="*/ 57588 h 6046908"/>
              <a:gd name="connsiteX64-3483" fmla="*/ 2667946 w 4527226"/>
              <a:gd name="connsiteY64-3484" fmla="*/ 133788 h 6046908"/>
              <a:gd name="connsiteX65-3485" fmla="*/ 2820346 w 4527226"/>
              <a:gd name="connsiteY65-3486" fmla="*/ 202368 h 6046908"/>
              <a:gd name="connsiteX66-3487" fmla="*/ 3102286 w 4527226"/>
              <a:gd name="connsiteY66-3488" fmla="*/ 400488 h 6046908"/>
              <a:gd name="connsiteX67-3489" fmla="*/ 3285166 w 4527226"/>
              <a:gd name="connsiteY67-3490" fmla="*/ 651948 h 6046908"/>
              <a:gd name="connsiteX68-3491" fmla="*/ 3407086 w 4527226"/>
              <a:gd name="connsiteY68-3492" fmla="*/ 918648 h 6046908"/>
              <a:gd name="connsiteX69-3493" fmla="*/ 3475666 w 4527226"/>
              <a:gd name="connsiteY69-3494" fmla="*/ 1238688 h 6046908"/>
              <a:gd name="connsiteX70-3495" fmla="*/ 3506146 w 4527226"/>
              <a:gd name="connsiteY70-3496" fmla="*/ 1543488 h 6046908"/>
              <a:gd name="connsiteX71-3497" fmla="*/ 3506146 w 4527226"/>
              <a:gd name="connsiteY71-3498" fmla="*/ 1962588 h 6046908"/>
              <a:gd name="connsiteX72-3499" fmla="*/ 3338506 w 4527226"/>
              <a:gd name="connsiteY72-3500" fmla="*/ 2305488 h 6046908"/>
              <a:gd name="connsiteX73-3501" fmla="*/ 3254686 w 4527226"/>
              <a:gd name="connsiteY73-3502" fmla="*/ 2473128 h 6046908"/>
              <a:gd name="connsiteX74-3503" fmla="*/ 3132766 w 4527226"/>
              <a:gd name="connsiteY74-3504" fmla="*/ 2663628 h 6046908"/>
              <a:gd name="connsiteX75-3505" fmla="*/ 3071806 w 4527226"/>
              <a:gd name="connsiteY75-3506" fmla="*/ 2838888 h 6046908"/>
              <a:gd name="connsiteX76-3507" fmla="*/ 3064186 w 4527226"/>
              <a:gd name="connsiteY76-3508" fmla="*/ 2915088 h 6046908"/>
              <a:gd name="connsiteX77-3509" fmla="*/ 3018466 w 4527226"/>
              <a:gd name="connsiteY77-3510" fmla="*/ 3014148 h 6046908"/>
              <a:gd name="connsiteX78-3511" fmla="*/ 2980366 w 4527226"/>
              <a:gd name="connsiteY78-3512" fmla="*/ 3082728 h 6046908"/>
              <a:gd name="connsiteX79-3513" fmla="*/ 2957506 w 4527226"/>
              <a:gd name="connsiteY79-3514" fmla="*/ 3120828 h 6046908"/>
              <a:gd name="connsiteX80-3515" fmla="*/ 2957506 w 4527226"/>
              <a:gd name="connsiteY80-3516" fmla="*/ 3555168 h 6046908"/>
              <a:gd name="connsiteX81-3517" fmla="*/ 3010846 w 4527226"/>
              <a:gd name="connsiteY81-3518" fmla="*/ 3539928 h 6046908"/>
              <a:gd name="connsiteX82-3519" fmla="*/ 3109906 w 4527226"/>
              <a:gd name="connsiteY82-3520" fmla="*/ 3570408 h 6046908"/>
              <a:gd name="connsiteX83-3521" fmla="*/ 3140386 w 4527226"/>
              <a:gd name="connsiteY83-3522" fmla="*/ 3631368 h 6046908"/>
              <a:gd name="connsiteX84-3523" fmla="*/ 3117526 w 4527226"/>
              <a:gd name="connsiteY84-3524" fmla="*/ 3738048 h 6046908"/>
              <a:gd name="connsiteX85-3525" fmla="*/ 3125146 w 4527226"/>
              <a:gd name="connsiteY85-3526" fmla="*/ 4103808 h 6046908"/>
              <a:gd name="connsiteX86-3527" fmla="*/ 3163246 w 4527226"/>
              <a:gd name="connsiteY86-3528" fmla="*/ 4157148 h 6046908"/>
              <a:gd name="connsiteX87-3529" fmla="*/ 3201346 w 4527226"/>
              <a:gd name="connsiteY87-3530" fmla="*/ 4164768 h 6046908"/>
              <a:gd name="connsiteX88-3531" fmla="*/ 3231826 w 4527226"/>
              <a:gd name="connsiteY88-3532" fmla="*/ 4172388 h 6046908"/>
              <a:gd name="connsiteX89-3533" fmla="*/ 3285166 w 4527226"/>
              <a:gd name="connsiteY89-3534" fmla="*/ 4294308 h 6046908"/>
              <a:gd name="connsiteX90-3535" fmla="*/ 3300406 w 4527226"/>
              <a:gd name="connsiteY90-3536" fmla="*/ 4347648 h 6046908"/>
              <a:gd name="connsiteX91-3537" fmla="*/ 3330886 w 4527226"/>
              <a:gd name="connsiteY91-3538" fmla="*/ 4408608 h 6046908"/>
              <a:gd name="connsiteX92-3539" fmla="*/ 3551866 w 4527226"/>
              <a:gd name="connsiteY92-3540" fmla="*/ 4644828 h 6046908"/>
              <a:gd name="connsiteX93-3541" fmla="*/ 3887146 w 4527226"/>
              <a:gd name="connsiteY93-3542" fmla="*/ 5025828 h 6046908"/>
              <a:gd name="connsiteX94-3543" fmla="*/ 4100506 w 4527226"/>
              <a:gd name="connsiteY94-3544" fmla="*/ 5300148 h 6046908"/>
              <a:gd name="connsiteX95-3545" fmla="*/ 4367206 w 4527226"/>
              <a:gd name="connsiteY95-3546" fmla="*/ 5726868 h 6046908"/>
              <a:gd name="connsiteX96-3547" fmla="*/ 4527226 w 4527226"/>
              <a:gd name="connsiteY96-3548" fmla="*/ 6046908 h 6046908"/>
              <a:gd name="connsiteX0-3549" fmla="*/ 701986 w 4527226"/>
              <a:gd name="connsiteY0-3550" fmla="*/ 5071548 h 6046908"/>
              <a:gd name="connsiteX1-3551" fmla="*/ 717226 w 4527226"/>
              <a:gd name="connsiteY1-3552" fmla="*/ 5063928 h 6046908"/>
              <a:gd name="connsiteX2-3553" fmla="*/ 709606 w 4527226"/>
              <a:gd name="connsiteY2-3554" fmla="*/ 5025828 h 6046908"/>
              <a:gd name="connsiteX3-3555" fmla="*/ 701986 w 4527226"/>
              <a:gd name="connsiteY3-3556" fmla="*/ 5002968 h 6046908"/>
              <a:gd name="connsiteX4-3557" fmla="*/ 968686 w 4527226"/>
              <a:gd name="connsiteY4-3558" fmla="*/ 4682928 h 6046908"/>
              <a:gd name="connsiteX5-3559" fmla="*/ 961066 w 4527226"/>
              <a:gd name="connsiteY5-3560" fmla="*/ 4644828 h 6046908"/>
              <a:gd name="connsiteX6-3561" fmla="*/ 1342066 w 4527226"/>
              <a:gd name="connsiteY6-3562" fmla="*/ 4172388 h 6046908"/>
              <a:gd name="connsiteX7-3563" fmla="*/ 1258246 w 4527226"/>
              <a:gd name="connsiteY7-3564" fmla="*/ 4012368 h 6046908"/>
              <a:gd name="connsiteX8-3565" fmla="*/ 1204906 w 4527226"/>
              <a:gd name="connsiteY8-3566" fmla="*/ 3928548 h 6046908"/>
              <a:gd name="connsiteX9-3567" fmla="*/ 1174426 w 4527226"/>
              <a:gd name="connsiteY9-3568" fmla="*/ 3768528 h 6046908"/>
              <a:gd name="connsiteX10-3569" fmla="*/ 1151566 w 4527226"/>
              <a:gd name="connsiteY10-3570" fmla="*/ 3699948 h 6046908"/>
              <a:gd name="connsiteX11-3571" fmla="*/ 1143946 w 4527226"/>
              <a:gd name="connsiteY11-3572" fmla="*/ 3669468 h 6046908"/>
              <a:gd name="connsiteX12-3573" fmla="*/ 1067746 w 4527226"/>
              <a:gd name="connsiteY12-3574" fmla="*/ 3661848 h 6046908"/>
              <a:gd name="connsiteX13-3575" fmla="*/ 938206 w 4527226"/>
              <a:gd name="connsiteY13-3576" fmla="*/ 3669468 h 6046908"/>
              <a:gd name="connsiteX14-3577" fmla="*/ 831526 w 4527226"/>
              <a:gd name="connsiteY14-3578" fmla="*/ 3692328 h 6046908"/>
              <a:gd name="connsiteX15-3579" fmla="*/ 610546 w 4527226"/>
              <a:gd name="connsiteY15-3580" fmla="*/ 3738048 h 6046908"/>
              <a:gd name="connsiteX16-3581" fmla="*/ 389566 w 4527226"/>
              <a:gd name="connsiteY16-3582" fmla="*/ 3638988 h 6046908"/>
              <a:gd name="connsiteX17-3583" fmla="*/ 381946 w 4527226"/>
              <a:gd name="connsiteY17-3584" fmla="*/ 3326568 h 6046908"/>
              <a:gd name="connsiteX18-3585" fmla="*/ 420046 w 4527226"/>
              <a:gd name="connsiteY18-3586" fmla="*/ 3227508 h 6046908"/>
              <a:gd name="connsiteX19-3587" fmla="*/ 389566 w 4527226"/>
              <a:gd name="connsiteY19-3588" fmla="*/ 3166548 h 6046908"/>
              <a:gd name="connsiteX20-3589" fmla="*/ 351466 w 4527226"/>
              <a:gd name="connsiteY20-3590" fmla="*/ 3105588 h 6046908"/>
              <a:gd name="connsiteX21-3591" fmla="*/ 397186 w 4527226"/>
              <a:gd name="connsiteY21-3592" fmla="*/ 3021768 h 6046908"/>
              <a:gd name="connsiteX22-3593" fmla="*/ 488626 w 4527226"/>
              <a:gd name="connsiteY22-3594" fmla="*/ 2998908 h 6046908"/>
              <a:gd name="connsiteX23-3595" fmla="*/ 471956 w 4527226"/>
              <a:gd name="connsiteY23-3596" fmla="*/ 2942709 h 6046908"/>
              <a:gd name="connsiteX24-3597" fmla="*/ 435286 w 4527226"/>
              <a:gd name="connsiteY24-3598" fmla="*/ 2930328 h 6046908"/>
              <a:gd name="connsiteX25-3599" fmla="*/ 389566 w 4527226"/>
              <a:gd name="connsiteY25-3600" fmla="*/ 2930328 h 6046908"/>
              <a:gd name="connsiteX26-3601" fmla="*/ 314000 w 4527226"/>
              <a:gd name="connsiteY26-3602" fmla="*/ 2893495 h 6046908"/>
              <a:gd name="connsiteX27-3603" fmla="*/ 320986 w 4527226"/>
              <a:gd name="connsiteY27-3604" fmla="*/ 2846508 h 6046908"/>
              <a:gd name="connsiteX28-3605" fmla="*/ 328606 w 4527226"/>
              <a:gd name="connsiteY28-3606" fmla="*/ 2793168 h 6046908"/>
              <a:gd name="connsiteX29-3607" fmla="*/ 313366 w 4527226"/>
              <a:gd name="connsiteY29-3608" fmla="*/ 2732208 h 6046908"/>
              <a:gd name="connsiteX30-3609" fmla="*/ 267646 w 4527226"/>
              <a:gd name="connsiteY30-3610" fmla="*/ 2671248 h 6046908"/>
              <a:gd name="connsiteX31-3611" fmla="*/ 176206 w 4527226"/>
              <a:gd name="connsiteY31-3612" fmla="*/ 2656008 h 6046908"/>
              <a:gd name="connsiteX32-3613" fmla="*/ 54286 w 4527226"/>
              <a:gd name="connsiteY32-3614" fmla="*/ 2610288 h 6046908"/>
              <a:gd name="connsiteX33-3615" fmla="*/ 7931 w 4527226"/>
              <a:gd name="connsiteY33-3616" fmla="*/ 2563298 h 6046908"/>
              <a:gd name="connsiteX34-3617" fmla="*/ 8566 w 4527226"/>
              <a:gd name="connsiteY34-3618" fmla="*/ 2488368 h 6046908"/>
              <a:gd name="connsiteX35-3619" fmla="*/ 92386 w 4527226"/>
              <a:gd name="connsiteY35-3620" fmla="*/ 2335968 h 6046908"/>
              <a:gd name="connsiteX36-3621" fmla="*/ 221926 w 4527226"/>
              <a:gd name="connsiteY36-3622" fmla="*/ 2175948 h 6046908"/>
              <a:gd name="connsiteX37-3623" fmla="*/ 282886 w 4527226"/>
              <a:gd name="connsiteY37-3624" fmla="*/ 2084508 h 6046908"/>
              <a:gd name="connsiteX38-3625" fmla="*/ 328606 w 4527226"/>
              <a:gd name="connsiteY38-3626" fmla="*/ 1977828 h 6046908"/>
              <a:gd name="connsiteX39-3627" fmla="*/ 359086 w 4527226"/>
              <a:gd name="connsiteY39-3628" fmla="*/ 1871148 h 6046908"/>
              <a:gd name="connsiteX40-3629" fmla="*/ 374326 w 4527226"/>
              <a:gd name="connsiteY40-3630" fmla="*/ 1810188 h 6046908"/>
              <a:gd name="connsiteX41-3631" fmla="*/ 343846 w 4527226"/>
              <a:gd name="connsiteY41-3632" fmla="*/ 1756848 h 6046908"/>
              <a:gd name="connsiteX42-3633" fmla="*/ 328606 w 4527226"/>
              <a:gd name="connsiteY42-3634" fmla="*/ 1680648 h 6046908"/>
              <a:gd name="connsiteX43-3635" fmla="*/ 412426 w 4527226"/>
              <a:gd name="connsiteY43-3636" fmla="*/ 1474908 h 6046908"/>
              <a:gd name="connsiteX44-3637" fmla="*/ 442906 w 4527226"/>
              <a:gd name="connsiteY44-3638" fmla="*/ 1307268 h 6046908"/>
              <a:gd name="connsiteX45-3639" fmla="*/ 465766 w 4527226"/>
              <a:gd name="connsiteY45-3640" fmla="*/ 1192968 h 6046908"/>
              <a:gd name="connsiteX46-3641" fmla="*/ 503866 w 4527226"/>
              <a:gd name="connsiteY46-3642" fmla="*/ 1055808 h 6046908"/>
              <a:gd name="connsiteX47-3643" fmla="*/ 557206 w 4527226"/>
              <a:gd name="connsiteY47-3644" fmla="*/ 888168 h 6046908"/>
              <a:gd name="connsiteX48-3645" fmla="*/ 503866 w 4527226"/>
              <a:gd name="connsiteY48-3646" fmla="*/ 888168 h 6046908"/>
              <a:gd name="connsiteX49-3647" fmla="*/ 412426 w 4527226"/>
              <a:gd name="connsiteY49-3648" fmla="*/ 834828 h 6046908"/>
              <a:gd name="connsiteX50-3649" fmla="*/ 328606 w 4527226"/>
              <a:gd name="connsiteY50-3650" fmla="*/ 789108 h 6046908"/>
              <a:gd name="connsiteX51-3651" fmla="*/ 260026 w 4527226"/>
              <a:gd name="connsiteY51-3652" fmla="*/ 773868 h 6046908"/>
              <a:gd name="connsiteX52-3653" fmla="*/ 214306 w 4527226"/>
              <a:gd name="connsiteY52-3654" fmla="*/ 751008 h 6046908"/>
              <a:gd name="connsiteX53-3655" fmla="*/ 260026 w 4527226"/>
              <a:gd name="connsiteY53-3656" fmla="*/ 674808 h 6046908"/>
              <a:gd name="connsiteX54-3657" fmla="*/ 374326 w 4527226"/>
              <a:gd name="connsiteY54-3658" fmla="*/ 606228 h 6046908"/>
              <a:gd name="connsiteX55-3659" fmla="*/ 557206 w 4527226"/>
              <a:gd name="connsiteY55-3660" fmla="*/ 507168 h 6046908"/>
              <a:gd name="connsiteX56-3661" fmla="*/ 656266 w 4527226"/>
              <a:gd name="connsiteY56-3662" fmla="*/ 423348 h 6046908"/>
              <a:gd name="connsiteX57-3663" fmla="*/ 892486 w 4527226"/>
              <a:gd name="connsiteY57-3664" fmla="*/ 232848 h 6046908"/>
              <a:gd name="connsiteX58-3665" fmla="*/ 1174426 w 4527226"/>
              <a:gd name="connsiteY58-3666" fmla="*/ 80448 h 6046908"/>
              <a:gd name="connsiteX59-3667" fmla="*/ 1593526 w 4527226"/>
              <a:gd name="connsiteY59-3668" fmla="*/ 11868 h 6046908"/>
              <a:gd name="connsiteX60-3669" fmla="*/ 1944046 w 4527226"/>
              <a:gd name="connsiteY60-3670" fmla="*/ 4248 h 6046908"/>
              <a:gd name="connsiteX61-3671" fmla="*/ 2172646 w 4527226"/>
              <a:gd name="connsiteY61-3672" fmla="*/ 4248 h 6046908"/>
              <a:gd name="connsiteX62-3673" fmla="*/ 2393626 w 4527226"/>
              <a:gd name="connsiteY62-3674" fmla="*/ 57588 h 6046908"/>
              <a:gd name="connsiteX63-3675" fmla="*/ 2667946 w 4527226"/>
              <a:gd name="connsiteY63-3676" fmla="*/ 133788 h 6046908"/>
              <a:gd name="connsiteX64-3677" fmla="*/ 2820346 w 4527226"/>
              <a:gd name="connsiteY64-3678" fmla="*/ 202368 h 6046908"/>
              <a:gd name="connsiteX65-3679" fmla="*/ 3102286 w 4527226"/>
              <a:gd name="connsiteY65-3680" fmla="*/ 400488 h 6046908"/>
              <a:gd name="connsiteX66-3681" fmla="*/ 3285166 w 4527226"/>
              <a:gd name="connsiteY66-3682" fmla="*/ 651948 h 6046908"/>
              <a:gd name="connsiteX67-3683" fmla="*/ 3407086 w 4527226"/>
              <a:gd name="connsiteY67-3684" fmla="*/ 918648 h 6046908"/>
              <a:gd name="connsiteX68-3685" fmla="*/ 3475666 w 4527226"/>
              <a:gd name="connsiteY68-3686" fmla="*/ 1238688 h 6046908"/>
              <a:gd name="connsiteX69-3687" fmla="*/ 3506146 w 4527226"/>
              <a:gd name="connsiteY69-3688" fmla="*/ 1543488 h 6046908"/>
              <a:gd name="connsiteX70-3689" fmla="*/ 3506146 w 4527226"/>
              <a:gd name="connsiteY70-3690" fmla="*/ 1962588 h 6046908"/>
              <a:gd name="connsiteX71-3691" fmla="*/ 3338506 w 4527226"/>
              <a:gd name="connsiteY71-3692" fmla="*/ 2305488 h 6046908"/>
              <a:gd name="connsiteX72-3693" fmla="*/ 3254686 w 4527226"/>
              <a:gd name="connsiteY72-3694" fmla="*/ 2473128 h 6046908"/>
              <a:gd name="connsiteX73-3695" fmla="*/ 3132766 w 4527226"/>
              <a:gd name="connsiteY73-3696" fmla="*/ 2663628 h 6046908"/>
              <a:gd name="connsiteX74-3697" fmla="*/ 3071806 w 4527226"/>
              <a:gd name="connsiteY74-3698" fmla="*/ 2838888 h 6046908"/>
              <a:gd name="connsiteX75-3699" fmla="*/ 3064186 w 4527226"/>
              <a:gd name="connsiteY75-3700" fmla="*/ 2915088 h 6046908"/>
              <a:gd name="connsiteX76-3701" fmla="*/ 3018466 w 4527226"/>
              <a:gd name="connsiteY76-3702" fmla="*/ 3014148 h 6046908"/>
              <a:gd name="connsiteX77-3703" fmla="*/ 2980366 w 4527226"/>
              <a:gd name="connsiteY77-3704" fmla="*/ 3082728 h 6046908"/>
              <a:gd name="connsiteX78-3705" fmla="*/ 2957506 w 4527226"/>
              <a:gd name="connsiteY78-3706" fmla="*/ 3120828 h 6046908"/>
              <a:gd name="connsiteX79-3707" fmla="*/ 2957506 w 4527226"/>
              <a:gd name="connsiteY79-3708" fmla="*/ 3555168 h 6046908"/>
              <a:gd name="connsiteX80-3709" fmla="*/ 3010846 w 4527226"/>
              <a:gd name="connsiteY80-3710" fmla="*/ 3539928 h 6046908"/>
              <a:gd name="connsiteX81-3711" fmla="*/ 3109906 w 4527226"/>
              <a:gd name="connsiteY81-3712" fmla="*/ 3570408 h 6046908"/>
              <a:gd name="connsiteX82-3713" fmla="*/ 3140386 w 4527226"/>
              <a:gd name="connsiteY82-3714" fmla="*/ 3631368 h 6046908"/>
              <a:gd name="connsiteX83-3715" fmla="*/ 3117526 w 4527226"/>
              <a:gd name="connsiteY83-3716" fmla="*/ 3738048 h 6046908"/>
              <a:gd name="connsiteX84-3717" fmla="*/ 3125146 w 4527226"/>
              <a:gd name="connsiteY84-3718" fmla="*/ 4103808 h 6046908"/>
              <a:gd name="connsiteX85-3719" fmla="*/ 3163246 w 4527226"/>
              <a:gd name="connsiteY85-3720" fmla="*/ 4157148 h 6046908"/>
              <a:gd name="connsiteX86-3721" fmla="*/ 3201346 w 4527226"/>
              <a:gd name="connsiteY86-3722" fmla="*/ 4164768 h 6046908"/>
              <a:gd name="connsiteX87-3723" fmla="*/ 3231826 w 4527226"/>
              <a:gd name="connsiteY87-3724" fmla="*/ 4172388 h 6046908"/>
              <a:gd name="connsiteX88-3725" fmla="*/ 3285166 w 4527226"/>
              <a:gd name="connsiteY88-3726" fmla="*/ 4294308 h 6046908"/>
              <a:gd name="connsiteX89-3727" fmla="*/ 3300406 w 4527226"/>
              <a:gd name="connsiteY89-3728" fmla="*/ 4347648 h 6046908"/>
              <a:gd name="connsiteX90-3729" fmla="*/ 3330886 w 4527226"/>
              <a:gd name="connsiteY90-3730" fmla="*/ 4408608 h 6046908"/>
              <a:gd name="connsiteX91-3731" fmla="*/ 3551866 w 4527226"/>
              <a:gd name="connsiteY91-3732" fmla="*/ 4644828 h 6046908"/>
              <a:gd name="connsiteX92-3733" fmla="*/ 3887146 w 4527226"/>
              <a:gd name="connsiteY92-3734" fmla="*/ 5025828 h 6046908"/>
              <a:gd name="connsiteX93-3735" fmla="*/ 4100506 w 4527226"/>
              <a:gd name="connsiteY93-3736" fmla="*/ 5300148 h 6046908"/>
              <a:gd name="connsiteX94-3737" fmla="*/ 4367206 w 4527226"/>
              <a:gd name="connsiteY94-3738" fmla="*/ 5726868 h 6046908"/>
              <a:gd name="connsiteX95-3739" fmla="*/ 4527226 w 4527226"/>
              <a:gd name="connsiteY95-3740" fmla="*/ 6046908 h 6046908"/>
              <a:gd name="connsiteX0-3741" fmla="*/ 717226 w 4527226"/>
              <a:gd name="connsiteY0-3742" fmla="*/ 5063928 h 6046908"/>
              <a:gd name="connsiteX1-3743" fmla="*/ 709606 w 4527226"/>
              <a:gd name="connsiteY1-3744" fmla="*/ 5025828 h 6046908"/>
              <a:gd name="connsiteX2-3745" fmla="*/ 701986 w 4527226"/>
              <a:gd name="connsiteY2-3746" fmla="*/ 5002968 h 6046908"/>
              <a:gd name="connsiteX3-3747" fmla="*/ 968686 w 4527226"/>
              <a:gd name="connsiteY3-3748" fmla="*/ 4682928 h 6046908"/>
              <a:gd name="connsiteX4-3749" fmla="*/ 961066 w 4527226"/>
              <a:gd name="connsiteY4-3750" fmla="*/ 4644828 h 6046908"/>
              <a:gd name="connsiteX5-3751" fmla="*/ 1342066 w 4527226"/>
              <a:gd name="connsiteY5-3752" fmla="*/ 4172388 h 6046908"/>
              <a:gd name="connsiteX6-3753" fmla="*/ 1258246 w 4527226"/>
              <a:gd name="connsiteY6-3754" fmla="*/ 4012368 h 6046908"/>
              <a:gd name="connsiteX7-3755" fmla="*/ 1204906 w 4527226"/>
              <a:gd name="connsiteY7-3756" fmla="*/ 3928548 h 6046908"/>
              <a:gd name="connsiteX8-3757" fmla="*/ 1174426 w 4527226"/>
              <a:gd name="connsiteY8-3758" fmla="*/ 3768528 h 6046908"/>
              <a:gd name="connsiteX9-3759" fmla="*/ 1151566 w 4527226"/>
              <a:gd name="connsiteY9-3760" fmla="*/ 3699948 h 6046908"/>
              <a:gd name="connsiteX10-3761" fmla="*/ 1143946 w 4527226"/>
              <a:gd name="connsiteY10-3762" fmla="*/ 3669468 h 6046908"/>
              <a:gd name="connsiteX11-3763" fmla="*/ 1067746 w 4527226"/>
              <a:gd name="connsiteY11-3764" fmla="*/ 3661848 h 6046908"/>
              <a:gd name="connsiteX12-3765" fmla="*/ 938206 w 4527226"/>
              <a:gd name="connsiteY12-3766" fmla="*/ 3669468 h 6046908"/>
              <a:gd name="connsiteX13-3767" fmla="*/ 831526 w 4527226"/>
              <a:gd name="connsiteY13-3768" fmla="*/ 3692328 h 6046908"/>
              <a:gd name="connsiteX14-3769" fmla="*/ 610546 w 4527226"/>
              <a:gd name="connsiteY14-3770" fmla="*/ 3738048 h 6046908"/>
              <a:gd name="connsiteX15-3771" fmla="*/ 389566 w 4527226"/>
              <a:gd name="connsiteY15-3772" fmla="*/ 3638988 h 6046908"/>
              <a:gd name="connsiteX16-3773" fmla="*/ 381946 w 4527226"/>
              <a:gd name="connsiteY16-3774" fmla="*/ 3326568 h 6046908"/>
              <a:gd name="connsiteX17-3775" fmla="*/ 420046 w 4527226"/>
              <a:gd name="connsiteY17-3776" fmla="*/ 3227508 h 6046908"/>
              <a:gd name="connsiteX18-3777" fmla="*/ 389566 w 4527226"/>
              <a:gd name="connsiteY18-3778" fmla="*/ 3166548 h 6046908"/>
              <a:gd name="connsiteX19-3779" fmla="*/ 351466 w 4527226"/>
              <a:gd name="connsiteY19-3780" fmla="*/ 3105588 h 6046908"/>
              <a:gd name="connsiteX20-3781" fmla="*/ 397186 w 4527226"/>
              <a:gd name="connsiteY20-3782" fmla="*/ 3021768 h 6046908"/>
              <a:gd name="connsiteX21-3783" fmla="*/ 488626 w 4527226"/>
              <a:gd name="connsiteY21-3784" fmla="*/ 2998908 h 6046908"/>
              <a:gd name="connsiteX22-3785" fmla="*/ 471956 w 4527226"/>
              <a:gd name="connsiteY22-3786" fmla="*/ 2942709 h 6046908"/>
              <a:gd name="connsiteX23-3787" fmla="*/ 435286 w 4527226"/>
              <a:gd name="connsiteY23-3788" fmla="*/ 2930328 h 6046908"/>
              <a:gd name="connsiteX24-3789" fmla="*/ 389566 w 4527226"/>
              <a:gd name="connsiteY24-3790" fmla="*/ 2930328 h 6046908"/>
              <a:gd name="connsiteX25-3791" fmla="*/ 314000 w 4527226"/>
              <a:gd name="connsiteY25-3792" fmla="*/ 2893495 h 6046908"/>
              <a:gd name="connsiteX26-3793" fmla="*/ 320986 w 4527226"/>
              <a:gd name="connsiteY26-3794" fmla="*/ 2846508 h 6046908"/>
              <a:gd name="connsiteX27-3795" fmla="*/ 328606 w 4527226"/>
              <a:gd name="connsiteY27-3796" fmla="*/ 2793168 h 6046908"/>
              <a:gd name="connsiteX28-3797" fmla="*/ 313366 w 4527226"/>
              <a:gd name="connsiteY28-3798" fmla="*/ 2732208 h 6046908"/>
              <a:gd name="connsiteX29-3799" fmla="*/ 267646 w 4527226"/>
              <a:gd name="connsiteY29-3800" fmla="*/ 2671248 h 6046908"/>
              <a:gd name="connsiteX30-3801" fmla="*/ 176206 w 4527226"/>
              <a:gd name="connsiteY30-3802" fmla="*/ 2656008 h 6046908"/>
              <a:gd name="connsiteX31-3803" fmla="*/ 54286 w 4527226"/>
              <a:gd name="connsiteY31-3804" fmla="*/ 2610288 h 6046908"/>
              <a:gd name="connsiteX32-3805" fmla="*/ 7931 w 4527226"/>
              <a:gd name="connsiteY32-3806" fmla="*/ 2563298 h 6046908"/>
              <a:gd name="connsiteX33-3807" fmla="*/ 8566 w 4527226"/>
              <a:gd name="connsiteY33-3808" fmla="*/ 2488368 h 6046908"/>
              <a:gd name="connsiteX34-3809" fmla="*/ 92386 w 4527226"/>
              <a:gd name="connsiteY34-3810" fmla="*/ 2335968 h 6046908"/>
              <a:gd name="connsiteX35-3811" fmla="*/ 221926 w 4527226"/>
              <a:gd name="connsiteY35-3812" fmla="*/ 2175948 h 6046908"/>
              <a:gd name="connsiteX36-3813" fmla="*/ 282886 w 4527226"/>
              <a:gd name="connsiteY36-3814" fmla="*/ 2084508 h 6046908"/>
              <a:gd name="connsiteX37-3815" fmla="*/ 328606 w 4527226"/>
              <a:gd name="connsiteY37-3816" fmla="*/ 1977828 h 6046908"/>
              <a:gd name="connsiteX38-3817" fmla="*/ 359086 w 4527226"/>
              <a:gd name="connsiteY38-3818" fmla="*/ 1871148 h 6046908"/>
              <a:gd name="connsiteX39-3819" fmla="*/ 374326 w 4527226"/>
              <a:gd name="connsiteY39-3820" fmla="*/ 1810188 h 6046908"/>
              <a:gd name="connsiteX40-3821" fmla="*/ 343846 w 4527226"/>
              <a:gd name="connsiteY40-3822" fmla="*/ 1756848 h 6046908"/>
              <a:gd name="connsiteX41-3823" fmla="*/ 328606 w 4527226"/>
              <a:gd name="connsiteY41-3824" fmla="*/ 1680648 h 6046908"/>
              <a:gd name="connsiteX42-3825" fmla="*/ 412426 w 4527226"/>
              <a:gd name="connsiteY42-3826" fmla="*/ 1474908 h 6046908"/>
              <a:gd name="connsiteX43-3827" fmla="*/ 442906 w 4527226"/>
              <a:gd name="connsiteY43-3828" fmla="*/ 1307268 h 6046908"/>
              <a:gd name="connsiteX44-3829" fmla="*/ 465766 w 4527226"/>
              <a:gd name="connsiteY44-3830" fmla="*/ 1192968 h 6046908"/>
              <a:gd name="connsiteX45-3831" fmla="*/ 503866 w 4527226"/>
              <a:gd name="connsiteY45-3832" fmla="*/ 1055808 h 6046908"/>
              <a:gd name="connsiteX46-3833" fmla="*/ 557206 w 4527226"/>
              <a:gd name="connsiteY46-3834" fmla="*/ 888168 h 6046908"/>
              <a:gd name="connsiteX47-3835" fmla="*/ 503866 w 4527226"/>
              <a:gd name="connsiteY47-3836" fmla="*/ 888168 h 6046908"/>
              <a:gd name="connsiteX48-3837" fmla="*/ 412426 w 4527226"/>
              <a:gd name="connsiteY48-3838" fmla="*/ 834828 h 6046908"/>
              <a:gd name="connsiteX49-3839" fmla="*/ 328606 w 4527226"/>
              <a:gd name="connsiteY49-3840" fmla="*/ 789108 h 6046908"/>
              <a:gd name="connsiteX50-3841" fmla="*/ 260026 w 4527226"/>
              <a:gd name="connsiteY50-3842" fmla="*/ 773868 h 6046908"/>
              <a:gd name="connsiteX51-3843" fmla="*/ 214306 w 4527226"/>
              <a:gd name="connsiteY51-3844" fmla="*/ 751008 h 6046908"/>
              <a:gd name="connsiteX52-3845" fmla="*/ 260026 w 4527226"/>
              <a:gd name="connsiteY52-3846" fmla="*/ 674808 h 6046908"/>
              <a:gd name="connsiteX53-3847" fmla="*/ 374326 w 4527226"/>
              <a:gd name="connsiteY53-3848" fmla="*/ 606228 h 6046908"/>
              <a:gd name="connsiteX54-3849" fmla="*/ 557206 w 4527226"/>
              <a:gd name="connsiteY54-3850" fmla="*/ 507168 h 6046908"/>
              <a:gd name="connsiteX55-3851" fmla="*/ 656266 w 4527226"/>
              <a:gd name="connsiteY55-3852" fmla="*/ 423348 h 6046908"/>
              <a:gd name="connsiteX56-3853" fmla="*/ 892486 w 4527226"/>
              <a:gd name="connsiteY56-3854" fmla="*/ 232848 h 6046908"/>
              <a:gd name="connsiteX57-3855" fmla="*/ 1174426 w 4527226"/>
              <a:gd name="connsiteY57-3856" fmla="*/ 80448 h 6046908"/>
              <a:gd name="connsiteX58-3857" fmla="*/ 1593526 w 4527226"/>
              <a:gd name="connsiteY58-3858" fmla="*/ 11868 h 6046908"/>
              <a:gd name="connsiteX59-3859" fmla="*/ 1944046 w 4527226"/>
              <a:gd name="connsiteY59-3860" fmla="*/ 4248 h 6046908"/>
              <a:gd name="connsiteX60-3861" fmla="*/ 2172646 w 4527226"/>
              <a:gd name="connsiteY60-3862" fmla="*/ 4248 h 6046908"/>
              <a:gd name="connsiteX61-3863" fmla="*/ 2393626 w 4527226"/>
              <a:gd name="connsiteY61-3864" fmla="*/ 57588 h 6046908"/>
              <a:gd name="connsiteX62-3865" fmla="*/ 2667946 w 4527226"/>
              <a:gd name="connsiteY62-3866" fmla="*/ 133788 h 6046908"/>
              <a:gd name="connsiteX63-3867" fmla="*/ 2820346 w 4527226"/>
              <a:gd name="connsiteY63-3868" fmla="*/ 202368 h 6046908"/>
              <a:gd name="connsiteX64-3869" fmla="*/ 3102286 w 4527226"/>
              <a:gd name="connsiteY64-3870" fmla="*/ 400488 h 6046908"/>
              <a:gd name="connsiteX65-3871" fmla="*/ 3285166 w 4527226"/>
              <a:gd name="connsiteY65-3872" fmla="*/ 651948 h 6046908"/>
              <a:gd name="connsiteX66-3873" fmla="*/ 3407086 w 4527226"/>
              <a:gd name="connsiteY66-3874" fmla="*/ 918648 h 6046908"/>
              <a:gd name="connsiteX67-3875" fmla="*/ 3475666 w 4527226"/>
              <a:gd name="connsiteY67-3876" fmla="*/ 1238688 h 6046908"/>
              <a:gd name="connsiteX68-3877" fmla="*/ 3506146 w 4527226"/>
              <a:gd name="connsiteY68-3878" fmla="*/ 1543488 h 6046908"/>
              <a:gd name="connsiteX69-3879" fmla="*/ 3506146 w 4527226"/>
              <a:gd name="connsiteY69-3880" fmla="*/ 1962588 h 6046908"/>
              <a:gd name="connsiteX70-3881" fmla="*/ 3338506 w 4527226"/>
              <a:gd name="connsiteY70-3882" fmla="*/ 2305488 h 6046908"/>
              <a:gd name="connsiteX71-3883" fmla="*/ 3254686 w 4527226"/>
              <a:gd name="connsiteY71-3884" fmla="*/ 2473128 h 6046908"/>
              <a:gd name="connsiteX72-3885" fmla="*/ 3132766 w 4527226"/>
              <a:gd name="connsiteY72-3886" fmla="*/ 2663628 h 6046908"/>
              <a:gd name="connsiteX73-3887" fmla="*/ 3071806 w 4527226"/>
              <a:gd name="connsiteY73-3888" fmla="*/ 2838888 h 6046908"/>
              <a:gd name="connsiteX74-3889" fmla="*/ 3064186 w 4527226"/>
              <a:gd name="connsiteY74-3890" fmla="*/ 2915088 h 6046908"/>
              <a:gd name="connsiteX75-3891" fmla="*/ 3018466 w 4527226"/>
              <a:gd name="connsiteY75-3892" fmla="*/ 3014148 h 6046908"/>
              <a:gd name="connsiteX76-3893" fmla="*/ 2980366 w 4527226"/>
              <a:gd name="connsiteY76-3894" fmla="*/ 3082728 h 6046908"/>
              <a:gd name="connsiteX77-3895" fmla="*/ 2957506 w 4527226"/>
              <a:gd name="connsiteY77-3896" fmla="*/ 3120828 h 6046908"/>
              <a:gd name="connsiteX78-3897" fmla="*/ 2957506 w 4527226"/>
              <a:gd name="connsiteY78-3898" fmla="*/ 3555168 h 6046908"/>
              <a:gd name="connsiteX79-3899" fmla="*/ 3010846 w 4527226"/>
              <a:gd name="connsiteY79-3900" fmla="*/ 3539928 h 6046908"/>
              <a:gd name="connsiteX80-3901" fmla="*/ 3109906 w 4527226"/>
              <a:gd name="connsiteY80-3902" fmla="*/ 3570408 h 6046908"/>
              <a:gd name="connsiteX81-3903" fmla="*/ 3140386 w 4527226"/>
              <a:gd name="connsiteY81-3904" fmla="*/ 3631368 h 6046908"/>
              <a:gd name="connsiteX82-3905" fmla="*/ 3117526 w 4527226"/>
              <a:gd name="connsiteY82-3906" fmla="*/ 3738048 h 6046908"/>
              <a:gd name="connsiteX83-3907" fmla="*/ 3125146 w 4527226"/>
              <a:gd name="connsiteY83-3908" fmla="*/ 4103808 h 6046908"/>
              <a:gd name="connsiteX84-3909" fmla="*/ 3163246 w 4527226"/>
              <a:gd name="connsiteY84-3910" fmla="*/ 4157148 h 6046908"/>
              <a:gd name="connsiteX85-3911" fmla="*/ 3201346 w 4527226"/>
              <a:gd name="connsiteY85-3912" fmla="*/ 4164768 h 6046908"/>
              <a:gd name="connsiteX86-3913" fmla="*/ 3231826 w 4527226"/>
              <a:gd name="connsiteY86-3914" fmla="*/ 4172388 h 6046908"/>
              <a:gd name="connsiteX87-3915" fmla="*/ 3285166 w 4527226"/>
              <a:gd name="connsiteY87-3916" fmla="*/ 4294308 h 6046908"/>
              <a:gd name="connsiteX88-3917" fmla="*/ 3300406 w 4527226"/>
              <a:gd name="connsiteY88-3918" fmla="*/ 4347648 h 6046908"/>
              <a:gd name="connsiteX89-3919" fmla="*/ 3330886 w 4527226"/>
              <a:gd name="connsiteY89-3920" fmla="*/ 4408608 h 6046908"/>
              <a:gd name="connsiteX90-3921" fmla="*/ 3551866 w 4527226"/>
              <a:gd name="connsiteY90-3922" fmla="*/ 4644828 h 6046908"/>
              <a:gd name="connsiteX91-3923" fmla="*/ 3887146 w 4527226"/>
              <a:gd name="connsiteY91-3924" fmla="*/ 5025828 h 6046908"/>
              <a:gd name="connsiteX92-3925" fmla="*/ 4100506 w 4527226"/>
              <a:gd name="connsiteY92-3926" fmla="*/ 5300148 h 6046908"/>
              <a:gd name="connsiteX93-3927" fmla="*/ 4367206 w 4527226"/>
              <a:gd name="connsiteY93-3928" fmla="*/ 5726868 h 6046908"/>
              <a:gd name="connsiteX94-3929" fmla="*/ 4527226 w 4527226"/>
              <a:gd name="connsiteY94-3930" fmla="*/ 6046908 h 6046908"/>
              <a:gd name="connsiteX0-3931" fmla="*/ 709606 w 4527226"/>
              <a:gd name="connsiteY0-3932" fmla="*/ 5025828 h 6046908"/>
              <a:gd name="connsiteX1-3933" fmla="*/ 701986 w 4527226"/>
              <a:gd name="connsiteY1-3934" fmla="*/ 5002968 h 6046908"/>
              <a:gd name="connsiteX2-3935" fmla="*/ 968686 w 4527226"/>
              <a:gd name="connsiteY2-3936" fmla="*/ 4682928 h 6046908"/>
              <a:gd name="connsiteX3-3937" fmla="*/ 961066 w 4527226"/>
              <a:gd name="connsiteY3-3938" fmla="*/ 4644828 h 6046908"/>
              <a:gd name="connsiteX4-3939" fmla="*/ 1342066 w 4527226"/>
              <a:gd name="connsiteY4-3940" fmla="*/ 4172388 h 6046908"/>
              <a:gd name="connsiteX5-3941" fmla="*/ 1258246 w 4527226"/>
              <a:gd name="connsiteY5-3942" fmla="*/ 4012368 h 6046908"/>
              <a:gd name="connsiteX6-3943" fmla="*/ 1204906 w 4527226"/>
              <a:gd name="connsiteY6-3944" fmla="*/ 3928548 h 6046908"/>
              <a:gd name="connsiteX7-3945" fmla="*/ 1174426 w 4527226"/>
              <a:gd name="connsiteY7-3946" fmla="*/ 3768528 h 6046908"/>
              <a:gd name="connsiteX8-3947" fmla="*/ 1151566 w 4527226"/>
              <a:gd name="connsiteY8-3948" fmla="*/ 3699948 h 6046908"/>
              <a:gd name="connsiteX9-3949" fmla="*/ 1143946 w 4527226"/>
              <a:gd name="connsiteY9-3950" fmla="*/ 3669468 h 6046908"/>
              <a:gd name="connsiteX10-3951" fmla="*/ 1067746 w 4527226"/>
              <a:gd name="connsiteY10-3952" fmla="*/ 3661848 h 6046908"/>
              <a:gd name="connsiteX11-3953" fmla="*/ 938206 w 4527226"/>
              <a:gd name="connsiteY11-3954" fmla="*/ 3669468 h 6046908"/>
              <a:gd name="connsiteX12-3955" fmla="*/ 831526 w 4527226"/>
              <a:gd name="connsiteY12-3956" fmla="*/ 3692328 h 6046908"/>
              <a:gd name="connsiteX13-3957" fmla="*/ 610546 w 4527226"/>
              <a:gd name="connsiteY13-3958" fmla="*/ 3738048 h 6046908"/>
              <a:gd name="connsiteX14-3959" fmla="*/ 389566 w 4527226"/>
              <a:gd name="connsiteY14-3960" fmla="*/ 3638988 h 6046908"/>
              <a:gd name="connsiteX15-3961" fmla="*/ 381946 w 4527226"/>
              <a:gd name="connsiteY15-3962" fmla="*/ 3326568 h 6046908"/>
              <a:gd name="connsiteX16-3963" fmla="*/ 420046 w 4527226"/>
              <a:gd name="connsiteY16-3964" fmla="*/ 3227508 h 6046908"/>
              <a:gd name="connsiteX17-3965" fmla="*/ 389566 w 4527226"/>
              <a:gd name="connsiteY17-3966" fmla="*/ 3166548 h 6046908"/>
              <a:gd name="connsiteX18-3967" fmla="*/ 351466 w 4527226"/>
              <a:gd name="connsiteY18-3968" fmla="*/ 3105588 h 6046908"/>
              <a:gd name="connsiteX19-3969" fmla="*/ 397186 w 4527226"/>
              <a:gd name="connsiteY19-3970" fmla="*/ 3021768 h 6046908"/>
              <a:gd name="connsiteX20-3971" fmla="*/ 488626 w 4527226"/>
              <a:gd name="connsiteY20-3972" fmla="*/ 2998908 h 6046908"/>
              <a:gd name="connsiteX21-3973" fmla="*/ 471956 w 4527226"/>
              <a:gd name="connsiteY21-3974" fmla="*/ 2942709 h 6046908"/>
              <a:gd name="connsiteX22-3975" fmla="*/ 435286 w 4527226"/>
              <a:gd name="connsiteY22-3976" fmla="*/ 2930328 h 6046908"/>
              <a:gd name="connsiteX23-3977" fmla="*/ 389566 w 4527226"/>
              <a:gd name="connsiteY23-3978" fmla="*/ 2930328 h 6046908"/>
              <a:gd name="connsiteX24-3979" fmla="*/ 314000 w 4527226"/>
              <a:gd name="connsiteY24-3980" fmla="*/ 2893495 h 6046908"/>
              <a:gd name="connsiteX25-3981" fmla="*/ 320986 w 4527226"/>
              <a:gd name="connsiteY25-3982" fmla="*/ 2846508 h 6046908"/>
              <a:gd name="connsiteX26-3983" fmla="*/ 328606 w 4527226"/>
              <a:gd name="connsiteY26-3984" fmla="*/ 2793168 h 6046908"/>
              <a:gd name="connsiteX27-3985" fmla="*/ 313366 w 4527226"/>
              <a:gd name="connsiteY27-3986" fmla="*/ 2732208 h 6046908"/>
              <a:gd name="connsiteX28-3987" fmla="*/ 267646 w 4527226"/>
              <a:gd name="connsiteY28-3988" fmla="*/ 2671248 h 6046908"/>
              <a:gd name="connsiteX29-3989" fmla="*/ 176206 w 4527226"/>
              <a:gd name="connsiteY29-3990" fmla="*/ 2656008 h 6046908"/>
              <a:gd name="connsiteX30-3991" fmla="*/ 54286 w 4527226"/>
              <a:gd name="connsiteY30-3992" fmla="*/ 2610288 h 6046908"/>
              <a:gd name="connsiteX31-3993" fmla="*/ 7931 w 4527226"/>
              <a:gd name="connsiteY31-3994" fmla="*/ 2563298 h 6046908"/>
              <a:gd name="connsiteX32-3995" fmla="*/ 8566 w 4527226"/>
              <a:gd name="connsiteY32-3996" fmla="*/ 2488368 h 6046908"/>
              <a:gd name="connsiteX33-3997" fmla="*/ 92386 w 4527226"/>
              <a:gd name="connsiteY33-3998" fmla="*/ 2335968 h 6046908"/>
              <a:gd name="connsiteX34-3999" fmla="*/ 221926 w 4527226"/>
              <a:gd name="connsiteY34-4000" fmla="*/ 2175948 h 6046908"/>
              <a:gd name="connsiteX35-4001" fmla="*/ 282886 w 4527226"/>
              <a:gd name="connsiteY35-4002" fmla="*/ 2084508 h 6046908"/>
              <a:gd name="connsiteX36-4003" fmla="*/ 328606 w 4527226"/>
              <a:gd name="connsiteY36-4004" fmla="*/ 1977828 h 6046908"/>
              <a:gd name="connsiteX37-4005" fmla="*/ 359086 w 4527226"/>
              <a:gd name="connsiteY37-4006" fmla="*/ 1871148 h 6046908"/>
              <a:gd name="connsiteX38-4007" fmla="*/ 374326 w 4527226"/>
              <a:gd name="connsiteY38-4008" fmla="*/ 1810188 h 6046908"/>
              <a:gd name="connsiteX39-4009" fmla="*/ 343846 w 4527226"/>
              <a:gd name="connsiteY39-4010" fmla="*/ 1756848 h 6046908"/>
              <a:gd name="connsiteX40-4011" fmla="*/ 328606 w 4527226"/>
              <a:gd name="connsiteY40-4012" fmla="*/ 1680648 h 6046908"/>
              <a:gd name="connsiteX41-4013" fmla="*/ 412426 w 4527226"/>
              <a:gd name="connsiteY41-4014" fmla="*/ 1474908 h 6046908"/>
              <a:gd name="connsiteX42-4015" fmla="*/ 442906 w 4527226"/>
              <a:gd name="connsiteY42-4016" fmla="*/ 1307268 h 6046908"/>
              <a:gd name="connsiteX43-4017" fmla="*/ 465766 w 4527226"/>
              <a:gd name="connsiteY43-4018" fmla="*/ 1192968 h 6046908"/>
              <a:gd name="connsiteX44-4019" fmla="*/ 503866 w 4527226"/>
              <a:gd name="connsiteY44-4020" fmla="*/ 1055808 h 6046908"/>
              <a:gd name="connsiteX45-4021" fmla="*/ 557206 w 4527226"/>
              <a:gd name="connsiteY45-4022" fmla="*/ 888168 h 6046908"/>
              <a:gd name="connsiteX46-4023" fmla="*/ 503866 w 4527226"/>
              <a:gd name="connsiteY46-4024" fmla="*/ 888168 h 6046908"/>
              <a:gd name="connsiteX47-4025" fmla="*/ 412426 w 4527226"/>
              <a:gd name="connsiteY47-4026" fmla="*/ 834828 h 6046908"/>
              <a:gd name="connsiteX48-4027" fmla="*/ 328606 w 4527226"/>
              <a:gd name="connsiteY48-4028" fmla="*/ 789108 h 6046908"/>
              <a:gd name="connsiteX49-4029" fmla="*/ 260026 w 4527226"/>
              <a:gd name="connsiteY49-4030" fmla="*/ 773868 h 6046908"/>
              <a:gd name="connsiteX50-4031" fmla="*/ 214306 w 4527226"/>
              <a:gd name="connsiteY50-4032" fmla="*/ 751008 h 6046908"/>
              <a:gd name="connsiteX51-4033" fmla="*/ 260026 w 4527226"/>
              <a:gd name="connsiteY51-4034" fmla="*/ 674808 h 6046908"/>
              <a:gd name="connsiteX52-4035" fmla="*/ 374326 w 4527226"/>
              <a:gd name="connsiteY52-4036" fmla="*/ 606228 h 6046908"/>
              <a:gd name="connsiteX53-4037" fmla="*/ 557206 w 4527226"/>
              <a:gd name="connsiteY53-4038" fmla="*/ 507168 h 6046908"/>
              <a:gd name="connsiteX54-4039" fmla="*/ 656266 w 4527226"/>
              <a:gd name="connsiteY54-4040" fmla="*/ 423348 h 6046908"/>
              <a:gd name="connsiteX55-4041" fmla="*/ 892486 w 4527226"/>
              <a:gd name="connsiteY55-4042" fmla="*/ 232848 h 6046908"/>
              <a:gd name="connsiteX56-4043" fmla="*/ 1174426 w 4527226"/>
              <a:gd name="connsiteY56-4044" fmla="*/ 80448 h 6046908"/>
              <a:gd name="connsiteX57-4045" fmla="*/ 1593526 w 4527226"/>
              <a:gd name="connsiteY57-4046" fmla="*/ 11868 h 6046908"/>
              <a:gd name="connsiteX58-4047" fmla="*/ 1944046 w 4527226"/>
              <a:gd name="connsiteY58-4048" fmla="*/ 4248 h 6046908"/>
              <a:gd name="connsiteX59-4049" fmla="*/ 2172646 w 4527226"/>
              <a:gd name="connsiteY59-4050" fmla="*/ 4248 h 6046908"/>
              <a:gd name="connsiteX60-4051" fmla="*/ 2393626 w 4527226"/>
              <a:gd name="connsiteY60-4052" fmla="*/ 57588 h 6046908"/>
              <a:gd name="connsiteX61-4053" fmla="*/ 2667946 w 4527226"/>
              <a:gd name="connsiteY61-4054" fmla="*/ 133788 h 6046908"/>
              <a:gd name="connsiteX62-4055" fmla="*/ 2820346 w 4527226"/>
              <a:gd name="connsiteY62-4056" fmla="*/ 202368 h 6046908"/>
              <a:gd name="connsiteX63-4057" fmla="*/ 3102286 w 4527226"/>
              <a:gd name="connsiteY63-4058" fmla="*/ 400488 h 6046908"/>
              <a:gd name="connsiteX64-4059" fmla="*/ 3285166 w 4527226"/>
              <a:gd name="connsiteY64-4060" fmla="*/ 651948 h 6046908"/>
              <a:gd name="connsiteX65-4061" fmla="*/ 3407086 w 4527226"/>
              <a:gd name="connsiteY65-4062" fmla="*/ 918648 h 6046908"/>
              <a:gd name="connsiteX66-4063" fmla="*/ 3475666 w 4527226"/>
              <a:gd name="connsiteY66-4064" fmla="*/ 1238688 h 6046908"/>
              <a:gd name="connsiteX67-4065" fmla="*/ 3506146 w 4527226"/>
              <a:gd name="connsiteY67-4066" fmla="*/ 1543488 h 6046908"/>
              <a:gd name="connsiteX68-4067" fmla="*/ 3506146 w 4527226"/>
              <a:gd name="connsiteY68-4068" fmla="*/ 1962588 h 6046908"/>
              <a:gd name="connsiteX69-4069" fmla="*/ 3338506 w 4527226"/>
              <a:gd name="connsiteY69-4070" fmla="*/ 2305488 h 6046908"/>
              <a:gd name="connsiteX70-4071" fmla="*/ 3254686 w 4527226"/>
              <a:gd name="connsiteY70-4072" fmla="*/ 2473128 h 6046908"/>
              <a:gd name="connsiteX71-4073" fmla="*/ 3132766 w 4527226"/>
              <a:gd name="connsiteY71-4074" fmla="*/ 2663628 h 6046908"/>
              <a:gd name="connsiteX72-4075" fmla="*/ 3071806 w 4527226"/>
              <a:gd name="connsiteY72-4076" fmla="*/ 2838888 h 6046908"/>
              <a:gd name="connsiteX73-4077" fmla="*/ 3064186 w 4527226"/>
              <a:gd name="connsiteY73-4078" fmla="*/ 2915088 h 6046908"/>
              <a:gd name="connsiteX74-4079" fmla="*/ 3018466 w 4527226"/>
              <a:gd name="connsiteY74-4080" fmla="*/ 3014148 h 6046908"/>
              <a:gd name="connsiteX75-4081" fmla="*/ 2980366 w 4527226"/>
              <a:gd name="connsiteY75-4082" fmla="*/ 3082728 h 6046908"/>
              <a:gd name="connsiteX76-4083" fmla="*/ 2957506 w 4527226"/>
              <a:gd name="connsiteY76-4084" fmla="*/ 3120828 h 6046908"/>
              <a:gd name="connsiteX77-4085" fmla="*/ 2957506 w 4527226"/>
              <a:gd name="connsiteY77-4086" fmla="*/ 3555168 h 6046908"/>
              <a:gd name="connsiteX78-4087" fmla="*/ 3010846 w 4527226"/>
              <a:gd name="connsiteY78-4088" fmla="*/ 3539928 h 6046908"/>
              <a:gd name="connsiteX79-4089" fmla="*/ 3109906 w 4527226"/>
              <a:gd name="connsiteY79-4090" fmla="*/ 3570408 h 6046908"/>
              <a:gd name="connsiteX80-4091" fmla="*/ 3140386 w 4527226"/>
              <a:gd name="connsiteY80-4092" fmla="*/ 3631368 h 6046908"/>
              <a:gd name="connsiteX81-4093" fmla="*/ 3117526 w 4527226"/>
              <a:gd name="connsiteY81-4094" fmla="*/ 3738048 h 6046908"/>
              <a:gd name="connsiteX82-4095" fmla="*/ 3125146 w 4527226"/>
              <a:gd name="connsiteY82-4096" fmla="*/ 4103808 h 6046908"/>
              <a:gd name="connsiteX83-4097" fmla="*/ 3163246 w 4527226"/>
              <a:gd name="connsiteY83-4098" fmla="*/ 4157148 h 6046908"/>
              <a:gd name="connsiteX84-4099" fmla="*/ 3201346 w 4527226"/>
              <a:gd name="connsiteY84-4100" fmla="*/ 4164768 h 6046908"/>
              <a:gd name="connsiteX85-4101" fmla="*/ 3231826 w 4527226"/>
              <a:gd name="connsiteY85-4102" fmla="*/ 4172388 h 6046908"/>
              <a:gd name="connsiteX86-4103" fmla="*/ 3285166 w 4527226"/>
              <a:gd name="connsiteY86-4104" fmla="*/ 4294308 h 6046908"/>
              <a:gd name="connsiteX87-4105" fmla="*/ 3300406 w 4527226"/>
              <a:gd name="connsiteY87-4106" fmla="*/ 4347648 h 6046908"/>
              <a:gd name="connsiteX88-4107" fmla="*/ 3330886 w 4527226"/>
              <a:gd name="connsiteY88-4108" fmla="*/ 4408608 h 6046908"/>
              <a:gd name="connsiteX89-4109" fmla="*/ 3551866 w 4527226"/>
              <a:gd name="connsiteY89-4110" fmla="*/ 4644828 h 6046908"/>
              <a:gd name="connsiteX90-4111" fmla="*/ 3887146 w 4527226"/>
              <a:gd name="connsiteY90-4112" fmla="*/ 5025828 h 6046908"/>
              <a:gd name="connsiteX91-4113" fmla="*/ 4100506 w 4527226"/>
              <a:gd name="connsiteY91-4114" fmla="*/ 5300148 h 6046908"/>
              <a:gd name="connsiteX92-4115" fmla="*/ 4367206 w 4527226"/>
              <a:gd name="connsiteY92-4116" fmla="*/ 5726868 h 6046908"/>
              <a:gd name="connsiteX93-4117" fmla="*/ 4527226 w 4527226"/>
              <a:gd name="connsiteY93-4118" fmla="*/ 6046908 h 6046908"/>
              <a:gd name="connsiteX0-4119" fmla="*/ 701986 w 4527226"/>
              <a:gd name="connsiteY0-4120" fmla="*/ 5002968 h 6046908"/>
              <a:gd name="connsiteX1-4121" fmla="*/ 968686 w 4527226"/>
              <a:gd name="connsiteY1-4122" fmla="*/ 4682928 h 6046908"/>
              <a:gd name="connsiteX2-4123" fmla="*/ 961066 w 4527226"/>
              <a:gd name="connsiteY2-4124" fmla="*/ 4644828 h 6046908"/>
              <a:gd name="connsiteX3-4125" fmla="*/ 1342066 w 4527226"/>
              <a:gd name="connsiteY3-4126" fmla="*/ 4172388 h 6046908"/>
              <a:gd name="connsiteX4-4127" fmla="*/ 1258246 w 4527226"/>
              <a:gd name="connsiteY4-4128" fmla="*/ 4012368 h 6046908"/>
              <a:gd name="connsiteX5-4129" fmla="*/ 1204906 w 4527226"/>
              <a:gd name="connsiteY5-4130" fmla="*/ 3928548 h 6046908"/>
              <a:gd name="connsiteX6-4131" fmla="*/ 1174426 w 4527226"/>
              <a:gd name="connsiteY6-4132" fmla="*/ 3768528 h 6046908"/>
              <a:gd name="connsiteX7-4133" fmla="*/ 1151566 w 4527226"/>
              <a:gd name="connsiteY7-4134" fmla="*/ 3699948 h 6046908"/>
              <a:gd name="connsiteX8-4135" fmla="*/ 1143946 w 4527226"/>
              <a:gd name="connsiteY8-4136" fmla="*/ 3669468 h 6046908"/>
              <a:gd name="connsiteX9-4137" fmla="*/ 1067746 w 4527226"/>
              <a:gd name="connsiteY9-4138" fmla="*/ 3661848 h 6046908"/>
              <a:gd name="connsiteX10-4139" fmla="*/ 938206 w 4527226"/>
              <a:gd name="connsiteY10-4140" fmla="*/ 3669468 h 6046908"/>
              <a:gd name="connsiteX11-4141" fmla="*/ 831526 w 4527226"/>
              <a:gd name="connsiteY11-4142" fmla="*/ 3692328 h 6046908"/>
              <a:gd name="connsiteX12-4143" fmla="*/ 610546 w 4527226"/>
              <a:gd name="connsiteY12-4144" fmla="*/ 3738048 h 6046908"/>
              <a:gd name="connsiteX13-4145" fmla="*/ 389566 w 4527226"/>
              <a:gd name="connsiteY13-4146" fmla="*/ 3638988 h 6046908"/>
              <a:gd name="connsiteX14-4147" fmla="*/ 381946 w 4527226"/>
              <a:gd name="connsiteY14-4148" fmla="*/ 3326568 h 6046908"/>
              <a:gd name="connsiteX15-4149" fmla="*/ 420046 w 4527226"/>
              <a:gd name="connsiteY15-4150" fmla="*/ 3227508 h 6046908"/>
              <a:gd name="connsiteX16-4151" fmla="*/ 389566 w 4527226"/>
              <a:gd name="connsiteY16-4152" fmla="*/ 3166548 h 6046908"/>
              <a:gd name="connsiteX17-4153" fmla="*/ 351466 w 4527226"/>
              <a:gd name="connsiteY17-4154" fmla="*/ 3105588 h 6046908"/>
              <a:gd name="connsiteX18-4155" fmla="*/ 397186 w 4527226"/>
              <a:gd name="connsiteY18-4156" fmla="*/ 3021768 h 6046908"/>
              <a:gd name="connsiteX19-4157" fmla="*/ 488626 w 4527226"/>
              <a:gd name="connsiteY19-4158" fmla="*/ 2998908 h 6046908"/>
              <a:gd name="connsiteX20-4159" fmla="*/ 471956 w 4527226"/>
              <a:gd name="connsiteY20-4160" fmla="*/ 2942709 h 6046908"/>
              <a:gd name="connsiteX21-4161" fmla="*/ 435286 w 4527226"/>
              <a:gd name="connsiteY21-4162" fmla="*/ 2930328 h 6046908"/>
              <a:gd name="connsiteX22-4163" fmla="*/ 389566 w 4527226"/>
              <a:gd name="connsiteY22-4164" fmla="*/ 2930328 h 6046908"/>
              <a:gd name="connsiteX23-4165" fmla="*/ 314000 w 4527226"/>
              <a:gd name="connsiteY23-4166" fmla="*/ 2893495 h 6046908"/>
              <a:gd name="connsiteX24-4167" fmla="*/ 320986 w 4527226"/>
              <a:gd name="connsiteY24-4168" fmla="*/ 2846508 h 6046908"/>
              <a:gd name="connsiteX25-4169" fmla="*/ 328606 w 4527226"/>
              <a:gd name="connsiteY25-4170" fmla="*/ 2793168 h 6046908"/>
              <a:gd name="connsiteX26-4171" fmla="*/ 313366 w 4527226"/>
              <a:gd name="connsiteY26-4172" fmla="*/ 2732208 h 6046908"/>
              <a:gd name="connsiteX27-4173" fmla="*/ 267646 w 4527226"/>
              <a:gd name="connsiteY27-4174" fmla="*/ 2671248 h 6046908"/>
              <a:gd name="connsiteX28-4175" fmla="*/ 176206 w 4527226"/>
              <a:gd name="connsiteY28-4176" fmla="*/ 2656008 h 6046908"/>
              <a:gd name="connsiteX29-4177" fmla="*/ 54286 w 4527226"/>
              <a:gd name="connsiteY29-4178" fmla="*/ 2610288 h 6046908"/>
              <a:gd name="connsiteX30-4179" fmla="*/ 7931 w 4527226"/>
              <a:gd name="connsiteY30-4180" fmla="*/ 2563298 h 6046908"/>
              <a:gd name="connsiteX31-4181" fmla="*/ 8566 w 4527226"/>
              <a:gd name="connsiteY31-4182" fmla="*/ 2488368 h 6046908"/>
              <a:gd name="connsiteX32-4183" fmla="*/ 92386 w 4527226"/>
              <a:gd name="connsiteY32-4184" fmla="*/ 2335968 h 6046908"/>
              <a:gd name="connsiteX33-4185" fmla="*/ 221926 w 4527226"/>
              <a:gd name="connsiteY33-4186" fmla="*/ 2175948 h 6046908"/>
              <a:gd name="connsiteX34-4187" fmla="*/ 282886 w 4527226"/>
              <a:gd name="connsiteY34-4188" fmla="*/ 2084508 h 6046908"/>
              <a:gd name="connsiteX35-4189" fmla="*/ 328606 w 4527226"/>
              <a:gd name="connsiteY35-4190" fmla="*/ 1977828 h 6046908"/>
              <a:gd name="connsiteX36-4191" fmla="*/ 359086 w 4527226"/>
              <a:gd name="connsiteY36-4192" fmla="*/ 1871148 h 6046908"/>
              <a:gd name="connsiteX37-4193" fmla="*/ 374326 w 4527226"/>
              <a:gd name="connsiteY37-4194" fmla="*/ 1810188 h 6046908"/>
              <a:gd name="connsiteX38-4195" fmla="*/ 343846 w 4527226"/>
              <a:gd name="connsiteY38-4196" fmla="*/ 1756848 h 6046908"/>
              <a:gd name="connsiteX39-4197" fmla="*/ 328606 w 4527226"/>
              <a:gd name="connsiteY39-4198" fmla="*/ 1680648 h 6046908"/>
              <a:gd name="connsiteX40-4199" fmla="*/ 412426 w 4527226"/>
              <a:gd name="connsiteY40-4200" fmla="*/ 1474908 h 6046908"/>
              <a:gd name="connsiteX41-4201" fmla="*/ 442906 w 4527226"/>
              <a:gd name="connsiteY41-4202" fmla="*/ 1307268 h 6046908"/>
              <a:gd name="connsiteX42-4203" fmla="*/ 465766 w 4527226"/>
              <a:gd name="connsiteY42-4204" fmla="*/ 1192968 h 6046908"/>
              <a:gd name="connsiteX43-4205" fmla="*/ 503866 w 4527226"/>
              <a:gd name="connsiteY43-4206" fmla="*/ 1055808 h 6046908"/>
              <a:gd name="connsiteX44-4207" fmla="*/ 557206 w 4527226"/>
              <a:gd name="connsiteY44-4208" fmla="*/ 888168 h 6046908"/>
              <a:gd name="connsiteX45-4209" fmla="*/ 503866 w 4527226"/>
              <a:gd name="connsiteY45-4210" fmla="*/ 888168 h 6046908"/>
              <a:gd name="connsiteX46-4211" fmla="*/ 412426 w 4527226"/>
              <a:gd name="connsiteY46-4212" fmla="*/ 834828 h 6046908"/>
              <a:gd name="connsiteX47-4213" fmla="*/ 328606 w 4527226"/>
              <a:gd name="connsiteY47-4214" fmla="*/ 789108 h 6046908"/>
              <a:gd name="connsiteX48-4215" fmla="*/ 260026 w 4527226"/>
              <a:gd name="connsiteY48-4216" fmla="*/ 773868 h 6046908"/>
              <a:gd name="connsiteX49-4217" fmla="*/ 214306 w 4527226"/>
              <a:gd name="connsiteY49-4218" fmla="*/ 751008 h 6046908"/>
              <a:gd name="connsiteX50-4219" fmla="*/ 260026 w 4527226"/>
              <a:gd name="connsiteY50-4220" fmla="*/ 674808 h 6046908"/>
              <a:gd name="connsiteX51-4221" fmla="*/ 374326 w 4527226"/>
              <a:gd name="connsiteY51-4222" fmla="*/ 606228 h 6046908"/>
              <a:gd name="connsiteX52-4223" fmla="*/ 557206 w 4527226"/>
              <a:gd name="connsiteY52-4224" fmla="*/ 507168 h 6046908"/>
              <a:gd name="connsiteX53-4225" fmla="*/ 656266 w 4527226"/>
              <a:gd name="connsiteY53-4226" fmla="*/ 423348 h 6046908"/>
              <a:gd name="connsiteX54-4227" fmla="*/ 892486 w 4527226"/>
              <a:gd name="connsiteY54-4228" fmla="*/ 232848 h 6046908"/>
              <a:gd name="connsiteX55-4229" fmla="*/ 1174426 w 4527226"/>
              <a:gd name="connsiteY55-4230" fmla="*/ 80448 h 6046908"/>
              <a:gd name="connsiteX56-4231" fmla="*/ 1593526 w 4527226"/>
              <a:gd name="connsiteY56-4232" fmla="*/ 11868 h 6046908"/>
              <a:gd name="connsiteX57-4233" fmla="*/ 1944046 w 4527226"/>
              <a:gd name="connsiteY57-4234" fmla="*/ 4248 h 6046908"/>
              <a:gd name="connsiteX58-4235" fmla="*/ 2172646 w 4527226"/>
              <a:gd name="connsiteY58-4236" fmla="*/ 4248 h 6046908"/>
              <a:gd name="connsiteX59-4237" fmla="*/ 2393626 w 4527226"/>
              <a:gd name="connsiteY59-4238" fmla="*/ 57588 h 6046908"/>
              <a:gd name="connsiteX60-4239" fmla="*/ 2667946 w 4527226"/>
              <a:gd name="connsiteY60-4240" fmla="*/ 133788 h 6046908"/>
              <a:gd name="connsiteX61-4241" fmla="*/ 2820346 w 4527226"/>
              <a:gd name="connsiteY61-4242" fmla="*/ 202368 h 6046908"/>
              <a:gd name="connsiteX62-4243" fmla="*/ 3102286 w 4527226"/>
              <a:gd name="connsiteY62-4244" fmla="*/ 400488 h 6046908"/>
              <a:gd name="connsiteX63-4245" fmla="*/ 3285166 w 4527226"/>
              <a:gd name="connsiteY63-4246" fmla="*/ 651948 h 6046908"/>
              <a:gd name="connsiteX64-4247" fmla="*/ 3407086 w 4527226"/>
              <a:gd name="connsiteY64-4248" fmla="*/ 918648 h 6046908"/>
              <a:gd name="connsiteX65-4249" fmla="*/ 3475666 w 4527226"/>
              <a:gd name="connsiteY65-4250" fmla="*/ 1238688 h 6046908"/>
              <a:gd name="connsiteX66-4251" fmla="*/ 3506146 w 4527226"/>
              <a:gd name="connsiteY66-4252" fmla="*/ 1543488 h 6046908"/>
              <a:gd name="connsiteX67-4253" fmla="*/ 3506146 w 4527226"/>
              <a:gd name="connsiteY67-4254" fmla="*/ 1962588 h 6046908"/>
              <a:gd name="connsiteX68-4255" fmla="*/ 3338506 w 4527226"/>
              <a:gd name="connsiteY68-4256" fmla="*/ 2305488 h 6046908"/>
              <a:gd name="connsiteX69-4257" fmla="*/ 3254686 w 4527226"/>
              <a:gd name="connsiteY69-4258" fmla="*/ 2473128 h 6046908"/>
              <a:gd name="connsiteX70-4259" fmla="*/ 3132766 w 4527226"/>
              <a:gd name="connsiteY70-4260" fmla="*/ 2663628 h 6046908"/>
              <a:gd name="connsiteX71-4261" fmla="*/ 3071806 w 4527226"/>
              <a:gd name="connsiteY71-4262" fmla="*/ 2838888 h 6046908"/>
              <a:gd name="connsiteX72-4263" fmla="*/ 3064186 w 4527226"/>
              <a:gd name="connsiteY72-4264" fmla="*/ 2915088 h 6046908"/>
              <a:gd name="connsiteX73-4265" fmla="*/ 3018466 w 4527226"/>
              <a:gd name="connsiteY73-4266" fmla="*/ 3014148 h 6046908"/>
              <a:gd name="connsiteX74-4267" fmla="*/ 2980366 w 4527226"/>
              <a:gd name="connsiteY74-4268" fmla="*/ 3082728 h 6046908"/>
              <a:gd name="connsiteX75-4269" fmla="*/ 2957506 w 4527226"/>
              <a:gd name="connsiteY75-4270" fmla="*/ 3120828 h 6046908"/>
              <a:gd name="connsiteX76-4271" fmla="*/ 2957506 w 4527226"/>
              <a:gd name="connsiteY76-4272" fmla="*/ 3555168 h 6046908"/>
              <a:gd name="connsiteX77-4273" fmla="*/ 3010846 w 4527226"/>
              <a:gd name="connsiteY77-4274" fmla="*/ 3539928 h 6046908"/>
              <a:gd name="connsiteX78-4275" fmla="*/ 3109906 w 4527226"/>
              <a:gd name="connsiteY78-4276" fmla="*/ 3570408 h 6046908"/>
              <a:gd name="connsiteX79-4277" fmla="*/ 3140386 w 4527226"/>
              <a:gd name="connsiteY79-4278" fmla="*/ 3631368 h 6046908"/>
              <a:gd name="connsiteX80-4279" fmla="*/ 3117526 w 4527226"/>
              <a:gd name="connsiteY80-4280" fmla="*/ 3738048 h 6046908"/>
              <a:gd name="connsiteX81-4281" fmla="*/ 3125146 w 4527226"/>
              <a:gd name="connsiteY81-4282" fmla="*/ 4103808 h 6046908"/>
              <a:gd name="connsiteX82-4283" fmla="*/ 3163246 w 4527226"/>
              <a:gd name="connsiteY82-4284" fmla="*/ 4157148 h 6046908"/>
              <a:gd name="connsiteX83-4285" fmla="*/ 3201346 w 4527226"/>
              <a:gd name="connsiteY83-4286" fmla="*/ 4164768 h 6046908"/>
              <a:gd name="connsiteX84-4287" fmla="*/ 3231826 w 4527226"/>
              <a:gd name="connsiteY84-4288" fmla="*/ 4172388 h 6046908"/>
              <a:gd name="connsiteX85-4289" fmla="*/ 3285166 w 4527226"/>
              <a:gd name="connsiteY85-4290" fmla="*/ 4294308 h 6046908"/>
              <a:gd name="connsiteX86-4291" fmla="*/ 3300406 w 4527226"/>
              <a:gd name="connsiteY86-4292" fmla="*/ 4347648 h 6046908"/>
              <a:gd name="connsiteX87-4293" fmla="*/ 3330886 w 4527226"/>
              <a:gd name="connsiteY87-4294" fmla="*/ 4408608 h 6046908"/>
              <a:gd name="connsiteX88-4295" fmla="*/ 3551866 w 4527226"/>
              <a:gd name="connsiteY88-4296" fmla="*/ 4644828 h 6046908"/>
              <a:gd name="connsiteX89-4297" fmla="*/ 3887146 w 4527226"/>
              <a:gd name="connsiteY89-4298" fmla="*/ 5025828 h 6046908"/>
              <a:gd name="connsiteX90-4299" fmla="*/ 4100506 w 4527226"/>
              <a:gd name="connsiteY90-4300" fmla="*/ 5300148 h 6046908"/>
              <a:gd name="connsiteX91-4301" fmla="*/ 4367206 w 4527226"/>
              <a:gd name="connsiteY91-4302" fmla="*/ 5726868 h 6046908"/>
              <a:gd name="connsiteX92-4303" fmla="*/ 4527226 w 4527226"/>
              <a:gd name="connsiteY92-4304" fmla="*/ 6046908 h 6046908"/>
              <a:gd name="connsiteX0-4305" fmla="*/ 701986 w 4527226"/>
              <a:gd name="connsiteY0-4306" fmla="*/ 5002968 h 6046908"/>
              <a:gd name="connsiteX1-4307" fmla="*/ 961066 w 4527226"/>
              <a:gd name="connsiteY1-4308" fmla="*/ 4644828 h 6046908"/>
              <a:gd name="connsiteX2-4309" fmla="*/ 1342066 w 4527226"/>
              <a:gd name="connsiteY2-4310" fmla="*/ 4172388 h 6046908"/>
              <a:gd name="connsiteX3-4311" fmla="*/ 1258246 w 4527226"/>
              <a:gd name="connsiteY3-4312" fmla="*/ 4012368 h 6046908"/>
              <a:gd name="connsiteX4-4313" fmla="*/ 1204906 w 4527226"/>
              <a:gd name="connsiteY4-4314" fmla="*/ 3928548 h 6046908"/>
              <a:gd name="connsiteX5-4315" fmla="*/ 1174426 w 4527226"/>
              <a:gd name="connsiteY5-4316" fmla="*/ 3768528 h 6046908"/>
              <a:gd name="connsiteX6-4317" fmla="*/ 1151566 w 4527226"/>
              <a:gd name="connsiteY6-4318" fmla="*/ 3699948 h 6046908"/>
              <a:gd name="connsiteX7-4319" fmla="*/ 1143946 w 4527226"/>
              <a:gd name="connsiteY7-4320" fmla="*/ 3669468 h 6046908"/>
              <a:gd name="connsiteX8-4321" fmla="*/ 1067746 w 4527226"/>
              <a:gd name="connsiteY8-4322" fmla="*/ 3661848 h 6046908"/>
              <a:gd name="connsiteX9-4323" fmla="*/ 938206 w 4527226"/>
              <a:gd name="connsiteY9-4324" fmla="*/ 3669468 h 6046908"/>
              <a:gd name="connsiteX10-4325" fmla="*/ 831526 w 4527226"/>
              <a:gd name="connsiteY10-4326" fmla="*/ 3692328 h 6046908"/>
              <a:gd name="connsiteX11-4327" fmla="*/ 610546 w 4527226"/>
              <a:gd name="connsiteY11-4328" fmla="*/ 3738048 h 6046908"/>
              <a:gd name="connsiteX12-4329" fmla="*/ 389566 w 4527226"/>
              <a:gd name="connsiteY12-4330" fmla="*/ 3638988 h 6046908"/>
              <a:gd name="connsiteX13-4331" fmla="*/ 381946 w 4527226"/>
              <a:gd name="connsiteY13-4332" fmla="*/ 3326568 h 6046908"/>
              <a:gd name="connsiteX14-4333" fmla="*/ 420046 w 4527226"/>
              <a:gd name="connsiteY14-4334" fmla="*/ 3227508 h 6046908"/>
              <a:gd name="connsiteX15-4335" fmla="*/ 389566 w 4527226"/>
              <a:gd name="connsiteY15-4336" fmla="*/ 3166548 h 6046908"/>
              <a:gd name="connsiteX16-4337" fmla="*/ 351466 w 4527226"/>
              <a:gd name="connsiteY16-4338" fmla="*/ 3105588 h 6046908"/>
              <a:gd name="connsiteX17-4339" fmla="*/ 397186 w 4527226"/>
              <a:gd name="connsiteY17-4340" fmla="*/ 3021768 h 6046908"/>
              <a:gd name="connsiteX18-4341" fmla="*/ 488626 w 4527226"/>
              <a:gd name="connsiteY18-4342" fmla="*/ 2998908 h 6046908"/>
              <a:gd name="connsiteX19-4343" fmla="*/ 471956 w 4527226"/>
              <a:gd name="connsiteY19-4344" fmla="*/ 2942709 h 6046908"/>
              <a:gd name="connsiteX20-4345" fmla="*/ 435286 w 4527226"/>
              <a:gd name="connsiteY20-4346" fmla="*/ 2930328 h 6046908"/>
              <a:gd name="connsiteX21-4347" fmla="*/ 389566 w 4527226"/>
              <a:gd name="connsiteY21-4348" fmla="*/ 2930328 h 6046908"/>
              <a:gd name="connsiteX22-4349" fmla="*/ 314000 w 4527226"/>
              <a:gd name="connsiteY22-4350" fmla="*/ 2893495 h 6046908"/>
              <a:gd name="connsiteX23-4351" fmla="*/ 320986 w 4527226"/>
              <a:gd name="connsiteY23-4352" fmla="*/ 2846508 h 6046908"/>
              <a:gd name="connsiteX24-4353" fmla="*/ 328606 w 4527226"/>
              <a:gd name="connsiteY24-4354" fmla="*/ 2793168 h 6046908"/>
              <a:gd name="connsiteX25-4355" fmla="*/ 313366 w 4527226"/>
              <a:gd name="connsiteY25-4356" fmla="*/ 2732208 h 6046908"/>
              <a:gd name="connsiteX26-4357" fmla="*/ 267646 w 4527226"/>
              <a:gd name="connsiteY26-4358" fmla="*/ 2671248 h 6046908"/>
              <a:gd name="connsiteX27-4359" fmla="*/ 176206 w 4527226"/>
              <a:gd name="connsiteY27-4360" fmla="*/ 2656008 h 6046908"/>
              <a:gd name="connsiteX28-4361" fmla="*/ 54286 w 4527226"/>
              <a:gd name="connsiteY28-4362" fmla="*/ 2610288 h 6046908"/>
              <a:gd name="connsiteX29-4363" fmla="*/ 7931 w 4527226"/>
              <a:gd name="connsiteY29-4364" fmla="*/ 2563298 h 6046908"/>
              <a:gd name="connsiteX30-4365" fmla="*/ 8566 w 4527226"/>
              <a:gd name="connsiteY30-4366" fmla="*/ 2488368 h 6046908"/>
              <a:gd name="connsiteX31-4367" fmla="*/ 92386 w 4527226"/>
              <a:gd name="connsiteY31-4368" fmla="*/ 2335968 h 6046908"/>
              <a:gd name="connsiteX32-4369" fmla="*/ 221926 w 4527226"/>
              <a:gd name="connsiteY32-4370" fmla="*/ 2175948 h 6046908"/>
              <a:gd name="connsiteX33-4371" fmla="*/ 282886 w 4527226"/>
              <a:gd name="connsiteY33-4372" fmla="*/ 2084508 h 6046908"/>
              <a:gd name="connsiteX34-4373" fmla="*/ 328606 w 4527226"/>
              <a:gd name="connsiteY34-4374" fmla="*/ 1977828 h 6046908"/>
              <a:gd name="connsiteX35-4375" fmla="*/ 359086 w 4527226"/>
              <a:gd name="connsiteY35-4376" fmla="*/ 1871148 h 6046908"/>
              <a:gd name="connsiteX36-4377" fmla="*/ 374326 w 4527226"/>
              <a:gd name="connsiteY36-4378" fmla="*/ 1810188 h 6046908"/>
              <a:gd name="connsiteX37-4379" fmla="*/ 343846 w 4527226"/>
              <a:gd name="connsiteY37-4380" fmla="*/ 1756848 h 6046908"/>
              <a:gd name="connsiteX38-4381" fmla="*/ 328606 w 4527226"/>
              <a:gd name="connsiteY38-4382" fmla="*/ 1680648 h 6046908"/>
              <a:gd name="connsiteX39-4383" fmla="*/ 412426 w 4527226"/>
              <a:gd name="connsiteY39-4384" fmla="*/ 1474908 h 6046908"/>
              <a:gd name="connsiteX40-4385" fmla="*/ 442906 w 4527226"/>
              <a:gd name="connsiteY40-4386" fmla="*/ 1307268 h 6046908"/>
              <a:gd name="connsiteX41-4387" fmla="*/ 465766 w 4527226"/>
              <a:gd name="connsiteY41-4388" fmla="*/ 1192968 h 6046908"/>
              <a:gd name="connsiteX42-4389" fmla="*/ 503866 w 4527226"/>
              <a:gd name="connsiteY42-4390" fmla="*/ 1055808 h 6046908"/>
              <a:gd name="connsiteX43-4391" fmla="*/ 557206 w 4527226"/>
              <a:gd name="connsiteY43-4392" fmla="*/ 888168 h 6046908"/>
              <a:gd name="connsiteX44-4393" fmla="*/ 503866 w 4527226"/>
              <a:gd name="connsiteY44-4394" fmla="*/ 888168 h 6046908"/>
              <a:gd name="connsiteX45-4395" fmla="*/ 412426 w 4527226"/>
              <a:gd name="connsiteY45-4396" fmla="*/ 834828 h 6046908"/>
              <a:gd name="connsiteX46-4397" fmla="*/ 328606 w 4527226"/>
              <a:gd name="connsiteY46-4398" fmla="*/ 789108 h 6046908"/>
              <a:gd name="connsiteX47-4399" fmla="*/ 260026 w 4527226"/>
              <a:gd name="connsiteY47-4400" fmla="*/ 773868 h 6046908"/>
              <a:gd name="connsiteX48-4401" fmla="*/ 214306 w 4527226"/>
              <a:gd name="connsiteY48-4402" fmla="*/ 751008 h 6046908"/>
              <a:gd name="connsiteX49-4403" fmla="*/ 260026 w 4527226"/>
              <a:gd name="connsiteY49-4404" fmla="*/ 674808 h 6046908"/>
              <a:gd name="connsiteX50-4405" fmla="*/ 374326 w 4527226"/>
              <a:gd name="connsiteY50-4406" fmla="*/ 606228 h 6046908"/>
              <a:gd name="connsiteX51-4407" fmla="*/ 557206 w 4527226"/>
              <a:gd name="connsiteY51-4408" fmla="*/ 507168 h 6046908"/>
              <a:gd name="connsiteX52-4409" fmla="*/ 656266 w 4527226"/>
              <a:gd name="connsiteY52-4410" fmla="*/ 423348 h 6046908"/>
              <a:gd name="connsiteX53-4411" fmla="*/ 892486 w 4527226"/>
              <a:gd name="connsiteY53-4412" fmla="*/ 232848 h 6046908"/>
              <a:gd name="connsiteX54-4413" fmla="*/ 1174426 w 4527226"/>
              <a:gd name="connsiteY54-4414" fmla="*/ 80448 h 6046908"/>
              <a:gd name="connsiteX55-4415" fmla="*/ 1593526 w 4527226"/>
              <a:gd name="connsiteY55-4416" fmla="*/ 11868 h 6046908"/>
              <a:gd name="connsiteX56-4417" fmla="*/ 1944046 w 4527226"/>
              <a:gd name="connsiteY56-4418" fmla="*/ 4248 h 6046908"/>
              <a:gd name="connsiteX57-4419" fmla="*/ 2172646 w 4527226"/>
              <a:gd name="connsiteY57-4420" fmla="*/ 4248 h 6046908"/>
              <a:gd name="connsiteX58-4421" fmla="*/ 2393626 w 4527226"/>
              <a:gd name="connsiteY58-4422" fmla="*/ 57588 h 6046908"/>
              <a:gd name="connsiteX59-4423" fmla="*/ 2667946 w 4527226"/>
              <a:gd name="connsiteY59-4424" fmla="*/ 133788 h 6046908"/>
              <a:gd name="connsiteX60-4425" fmla="*/ 2820346 w 4527226"/>
              <a:gd name="connsiteY60-4426" fmla="*/ 202368 h 6046908"/>
              <a:gd name="connsiteX61-4427" fmla="*/ 3102286 w 4527226"/>
              <a:gd name="connsiteY61-4428" fmla="*/ 400488 h 6046908"/>
              <a:gd name="connsiteX62-4429" fmla="*/ 3285166 w 4527226"/>
              <a:gd name="connsiteY62-4430" fmla="*/ 651948 h 6046908"/>
              <a:gd name="connsiteX63-4431" fmla="*/ 3407086 w 4527226"/>
              <a:gd name="connsiteY63-4432" fmla="*/ 918648 h 6046908"/>
              <a:gd name="connsiteX64-4433" fmla="*/ 3475666 w 4527226"/>
              <a:gd name="connsiteY64-4434" fmla="*/ 1238688 h 6046908"/>
              <a:gd name="connsiteX65-4435" fmla="*/ 3506146 w 4527226"/>
              <a:gd name="connsiteY65-4436" fmla="*/ 1543488 h 6046908"/>
              <a:gd name="connsiteX66-4437" fmla="*/ 3506146 w 4527226"/>
              <a:gd name="connsiteY66-4438" fmla="*/ 1962588 h 6046908"/>
              <a:gd name="connsiteX67-4439" fmla="*/ 3338506 w 4527226"/>
              <a:gd name="connsiteY67-4440" fmla="*/ 2305488 h 6046908"/>
              <a:gd name="connsiteX68-4441" fmla="*/ 3254686 w 4527226"/>
              <a:gd name="connsiteY68-4442" fmla="*/ 2473128 h 6046908"/>
              <a:gd name="connsiteX69-4443" fmla="*/ 3132766 w 4527226"/>
              <a:gd name="connsiteY69-4444" fmla="*/ 2663628 h 6046908"/>
              <a:gd name="connsiteX70-4445" fmla="*/ 3071806 w 4527226"/>
              <a:gd name="connsiteY70-4446" fmla="*/ 2838888 h 6046908"/>
              <a:gd name="connsiteX71-4447" fmla="*/ 3064186 w 4527226"/>
              <a:gd name="connsiteY71-4448" fmla="*/ 2915088 h 6046908"/>
              <a:gd name="connsiteX72-4449" fmla="*/ 3018466 w 4527226"/>
              <a:gd name="connsiteY72-4450" fmla="*/ 3014148 h 6046908"/>
              <a:gd name="connsiteX73-4451" fmla="*/ 2980366 w 4527226"/>
              <a:gd name="connsiteY73-4452" fmla="*/ 3082728 h 6046908"/>
              <a:gd name="connsiteX74-4453" fmla="*/ 2957506 w 4527226"/>
              <a:gd name="connsiteY74-4454" fmla="*/ 3120828 h 6046908"/>
              <a:gd name="connsiteX75-4455" fmla="*/ 2957506 w 4527226"/>
              <a:gd name="connsiteY75-4456" fmla="*/ 3555168 h 6046908"/>
              <a:gd name="connsiteX76-4457" fmla="*/ 3010846 w 4527226"/>
              <a:gd name="connsiteY76-4458" fmla="*/ 3539928 h 6046908"/>
              <a:gd name="connsiteX77-4459" fmla="*/ 3109906 w 4527226"/>
              <a:gd name="connsiteY77-4460" fmla="*/ 3570408 h 6046908"/>
              <a:gd name="connsiteX78-4461" fmla="*/ 3140386 w 4527226"/>
              <a:gd name="connsiteY78-4462" fmla="*/ 3631368 h 6046908"/>
              <a:gd name="connsiteX79-4463" fmla="*/ 3117526 w 4527226"/>
              <a:gd name="connsiteY79-4464" fmla="*/ 3738048 h 6046908"/>
              <a:gd name="connsiteX80-4465" fmla="*/ 3125146 w 4527226"/>
              <a:gd name="connsiteY80-4466" fmla="*/ 4103808 h 6046908"/>
              <a:gd name="connsiteX81-4467" fmla="*/ 3163246 w 4527226"/>
              <a:gd name="connsiteY81-4468" fmla="*/ 4157148 h 6046908"/>
              <a:gd name="connsiteX82-4469" fmla="*/ 3201346 w 4527226"/>
              <a:gd name="connsiteY82-4470" fmla="*/ 4164768 h 6046908"/>
              <a:gd name="connsiteX83-4471" fmla="*/ 3231826 w 4527226"/>
              <a:gd name="connsiteY83-4472" fmla="*/ 4172388 h 6046908"/>
              <a:gd name="connsiteX84-4473" fmla="*/ 3285166 w 4527226"/>
              <a:gd name="connsiteY84-4474" fmla="*/ 4294308 h 6046908"/>
              <a:gd name="connsiteX85-4475" fmla="*/ 3300406 w 4527226"/>
              <a:gd name="connsiteY85-4476" fmla="*/ 4347648 h 6046908"/>
              <a:gd name="connsiteX86-4477" fmla="*/ 3330886 w 4527226"/>
              <a:gd name="connsiteY86-4478" fmla="*/ 4408608 h 6046908"/>
              <a:gd name="connsiteX87-4479" fmla="*/ 3551866 w 4527226"/>
              <a:gd name="connsiteY87-4480" fmla="*/ 4644828 h 6046908"/>
              <a:gd name="connsiteX88-4481" fmla="*/ 3887146 w 4527226"/>
              <a:gd name="connsiteY88-4482" fmla="*/ 5025828 h 6046908"/>
              <a:gd name="connsiteX89-4483" fmla="*/ 4100506 w 4527226"/>
              <a:gd name="connsiteY89-4484" fmla="*/ 5300148 h 6046908"/>
              <a:gd name="connsiteX90-4485" fmla="*/ 4367206 w 4527226"/>
              <a:gd name="connsiteY90-4486" fmla="*/ 5726868 h 6046908"/>
              <a:gd name="connsiteX91-4487" fmla="*/ 4527226 w 4527226"/>
              <a:gd name="connsiteY91-4488" fmla="*/ 6046908 h 6046908"/>
              <a:gd name="connsiteX0-4489" fmla="*/ 707488 w 4527226"/>
              <a:gd name="connsiteY0-4490" fmla="*/ 5008470 h 6046908"/>
              <a:gd name="connsiteX1-4491" fmla="*/ 961066 w 4527226"/>
              <a:gd name="connsiteY1-4492" fmla="*/ 4644828 h 6046908"/>
              <a:gd name="connsiteX2-4493" fmla="*/ 1342066 w 4527226"/>
              <a:gd name="connsiteY2-4494" fmla="*/ 4172388 h 6046908"/>
              <a:gd name="connsiteX3-4495" fmla="*/ 1258246 w 4527226"/>
              <a:gd name="connsiteY3-4496" fmla="*/ 4012368 h 6046908"/>
              <a:gd name="connsiteX4-4497" fmla="*/ 1204906 w 4527226"/>
              <a:gd name="connsiteY4-4498" fmla="*/ 3928548 h 6046908"/>
              <a:gd name="connsiteX5-4499" fmla="*/ 1174426 w 4527226"/>
              <a:gd name="connsiteY5-4500" fmla="*/ 3768528 h 6046908"/>
              <a:gd name="connsiteX6-4501" fmla="*/ 1151566 w 4527226"/>
              <a:gd name="connsiteY6-4502" fmla="*/ 3699948 h 6046908"/>
              <a:gd name="connsiteX7-4503" fmla="*/ 1143946 w 4527226"/>
              <a:gd name="connsiteY7-4504" fmla="*/ 3669468 h 6046908"/>
              <a:gd name="connsiteX8-4505" fmla="*/ 1067746 w 4527226"/>
              <a:gd name="connsiteY8-4506" fmla="*/ 3661848 h 6046908"/>
              <a:gd name="connsiteX9-4507" fmla="*/ 938206 w 4527226"/>
              <a:gd name="connsiteY9-4508" fmla="*/ 3669468 h 6046908"/>
              <a:gd name="connsiteX10-4509" fmla="*/ 831526 w 4527226"/>
              <a:gd name="connsiteY10-4510" fmla="*/ 3692328 h 6046908"/>
              <a:gd name="connsiteX11-4511" fmla="*/ 610546 w 4527226"/>
              <a:gd name="connsiteY11-4512" fmla="*/ 3738048 h 6046908"/>
              <a:gd name="connsiteX12-4513" fmla="*/ 389566 w 4527226"/>
              <a:gd name="connsiteY12-4514" fmla="*/ 3638988 h 6046908"/>
              <a:gd name="connsiteX13-4515" fmla="*/ 381946 w 4527226"/>
              <a:gd name="connsiteY13-4516" fmla="*/ 3326568 h 6046908"/>
              <a:gd name="connsiteX14-4517" fmla="*/ 420046 w 4527226"/>
              <a:gd name="connsiteY14-4518" fmla="*/ 3227508 h 6046908"/>
              <a:gd name="connsiteX15-4519" fmla="*/ 389566 w 4527226"/>
              <a:gd name="connsiteY15-4520" fmla="*/ 3166548 h 6046908"/>
              <a:gd name="connsiteX16-4521" fmla="*/ 351466 w 4527226"/>
              <a:gd name="connsiteY16-4522" fmla="*/ 3105588 h 6046908"/>
              <a:gd name="connsiteX17-4523" fmla="*/ 397186 w 4527226"/>
              <a:gd name="connsiteY17-4524" fmla="*/ 3021768 h 6046908"/>
              <a:gd name="connsiteX18-4525" fmla="*/ 488626 w 4527226"/>
              <a:gd name="connsiteY18-4526" fmla="*/ 2998908 h 6046908"/>
              <a:gd name="connsiteX19-4527" fmla="*/ 471956 w 4527226"/>
              <a:gd name="connsiteY19-4528" fmla="*/ 2942709 h 6046908"/>
              <a:gd name="connsiteX20-4529" fmla="*/ 435286 w 4527226"/>
              <a:gd name="connsiteY20-4530" fmla="*/ 2930328 h 6046908"/>
              <a:gd name="connsiteX21-4531" fmla="*/ 389566 w 4527226"/>
              <a:gd name="connsiteY21-4532" fmla="*/ 2930328 h 6046908"/>
              <a:gd name="connsiteX22-4533" fmla="*/ 314000 w 4527226"/>
              <a:gd name="connsiteY22-4534" fmla="*/ 2893495 h 6046908"/>
              <a:gd name="connsiteX23-4535" fmla="*/ 320986 w 4527226"/>
              <a:gd name="connsiteY23-4536" fmla="*/ 2846508 h 6046908"/>
              <a:gd name="connsiteX24-4537" fmla="*/ 328606 w 4527226"/>
              <a:gd name="connsiteY24-4538" fmla="*/ 2793168 h 6046908"/>
              <a:gd name="connsiteX25-4539" fmla="*/ 313366 w 4527226"/>
              <a:gd name="connsiteY25-4540" fmla="*/ 2732208 h 6046908"/>
              <a:gd name="connsiteX26-4541" fmla="*/ 267646 w 4527226"/>
              <a:gd name="connsiteY26-4542" fmla="*/ 2671248 h 6046908"/>
              <a:gd name="connsiteX27-4543" fmla="*/ 176206 w 4527226"/>
              <a:gd name="connsiteY27-4544" fmla="*/ 2656008 h 6046908"/>
              <a:gd name="connsiteX28-4545" fmla="*/ 54286 w 4527226"/>
              <a:gd name="connsiteY28-4546" fmla="*/ 2610288 h 6046908"/>
              <a:gd name="connsiteX29-4547" fmla="*/ 7931 w 4527226"/>
              <a:gd name="connsiteY29-4548" fmla="*/ 2563298 h 6046908"/>
              <a:gd name="connsiteX30-4549" fmla="*/ 8566 w 4527226"/>
              <a:gd name="connsiteY30-4550" fmla="*/ 2488368 h 6046908"/>
              <a:gd name="connsiteX31-4551" fmla="*/ 92386 w 4527226"/>
              <a:gd name="connsiteY31-4552" fmla="*/ 2335968 h 6046908"/>
              <a:gd name="connsiteX32-4553" fmla="*/ 221926 w 4527226"/>
              <a:gd name="connsiteY32-4554" fmla="*/ 2175948 h 6046908"/>
              <a:gd name="connsiteX33-4555" fmla="*/ 282886 w 4527226"/>
              <a:gd name="connsiteY33-4556" fmla="*/ 2084508 h 6046908"/>
              <a:gd name="connsiteX34-4557" fmla="*/ 328606 w 4527226"/>
              <a:gd name="connsiteY34-4558" fmla="*/ 1977828 h 6046908"/>
              <a:gd name="connsiteX35-4559" fmla="*/ 359086 w 4527226"/>
              <a:gd name="connsiteY35-4560" fmla="*/ 1871148 h 6046908"/>
              <a:gd name="connsiteX36-4561" fmla="*/ 374326 w 4527226"/>
              <a:gd name="connsiteY36-4562" fmla="*/ 1810188 h 6046908"/>
              <a:gd name="connsiteX37-4563" fmla="*/ 343846 w 4527226"/>
              <a:gd name="connsiteY37-4564" fmla="*/ 1756848 h 6046908"/>
              <a:gd name="connsiteX38-4565" fmla="*/ 328606 w 4527226"/>
              <a:gd name="connsiteY38-4566" fmla="*/ 1680648 h 6046908"/>
              <a:gd name="connsiteX39-4567" fmla="*/ 412426 w 4527226"/>
              <a:gd name="connsiteY39-4568" fmla="*/ 1474908 h 6046908"/>
              <a:gd name="connsiteX40-4569" fmla="*/ 442906 w 4527226"/>
              <a:gd name="connsiteY40-4570" fmla="*/ 1307268 h 6046908"/>
              <a:gd name="connsiteX41-4571" fmla="*/ 465766 w 4527226"/>
              <a:gd name="connsiteY41-4572" fmla="*/ 1192968 h 6046908"/>
              <a:gd name="connsiteX42-4573" fmla="*/ 503866 w 4527226"/>
              <a:gd name="connsiteY42-4574" fmla="*/ 1055808 h 6046908"/>
              <a:gd name="connsiteX43-4575" fmla="*/ 557206 w 4527226"/>
              <a:gd name="connsiteY43-4576" fmla="*/ 888168 h 6046908"/>
              <a:gd name="connsiteX44-4577" fmla="*/ 503866 w 4527226"/>
              <a:gd name="connsiteY44-4578" fmla="*/ 888168 h 6046908"/>
              <a:gd name="connsiteX45-4579" fmla="*/ 412426 w 4527226"/>
              <a:gd name="connsiteY45-4580" fmla="*/ 834828 h 6046908"/>
              <a:gd name="connsiteX46-4581" fmla="*/ 328606 w 4527226"/>
              <a:gd name="connsiteY46-4582" fmla="*/ 789108 h 6046908"/>
              <a:gd name="connsiteX47-4583" fmla="*/ 260026 w 4527226"/>
              <a:gd name="connsiteY47-4584" fmla="*/ 773868 h 6046908"/>
              <a:gd name="connsiteX48-4585" fmla="*/ 214306 w 4527226"/>
              <a:gd name="connsiteY48-4586" fmla="*/ 751008 h 6046908"/>
              <a:gd name="connsiteX49-4587" fmla="*/ 260026 w 4527226"/>
              <a:gd name="connsiteY49-4588" fmla="*/ 674808 h 6046908"/>
              <a:gd name="connsiteX50-4589" fmla="*/ 374326 w 4527226"/>
              <a:gd name="connsiteY50-4590" fmla="*/ 606228 h 6046908"/>
              <a:gd name="connsiteX51-4591" fmla="*/ 557206 w 4527226"/>
              <a:gd name="connsiteY51-4592" fmla="*/ 507168 h 6046908"/>
              <a:gd name="connsiteX52-4593" fmla="*/ 656266 w 4527226"/>
              <a:gd name="connsiteY52-4594" fmla="*/ 423348 h 6046908"/>
              <a:gd name="connsiteX53-4595" fmla="*/ 892486 w 4527226"/>
              <a:gd name="connsiteY53-4596" fmla="*/ 232848 h 6046908"/>
              <a:gd name="connsiteX54-4597" fmla="*/ 1174426 w 4527226"/>
              <a:gd name="connsiteY54-4598" fmla="*/ 80448 h 6046908"/>
              <a:gd name="connsiteX55-4599" fmla="*/ 1593526 w 4527226"/>
              <a:gd name="connsiteY55-4600" fmla="*/ 11868 h 6046908"/>
              <a:gd name="connsiteX56-4601" fmla="*/ 1944046 w 4527226"/>
              <a:gd name="connsiteY56-4602" fmla="*/ 4248 h 6046908"/>
              <a:gd name="connsiteX57-4603" fmla="*/ 2172646 w 4527226"/>
              <a:gd name="connsiteY57-4604" fmla="*/ 4248 h 6046908"/>
              <a:gd name="connsiteX58-4605" fmla="*/ 2393626 w 4527226"/>
              <a:gd name="connsiteY58-4606" fmla="*/ 57588 h 6046908"/>
              <a:gd name="connsiteX59-4607" fmla="*/ 2667946 w 4527226"/>
              <a:gd name="connsiteY59-4608" fmla="*/ 133788 h 6046908"/>
              <a:gd name="connsiteX60-4609" fmla="*/ 2820346 w 4527226"/>
              <a:gd name="connsiteY60-4610" fmla="*/ 202368 h 6046908"/>
              <a:gd name="connsiteX61-4611" fmla="*/ 3102286 w 4527226"/>
              <a:gd name="connsiteY61-4612" fmla="*/ 400488 h 6046908"/>
              <a:gd name="connsiteX62-4613" fmla="*/ 3285166 w 4527226"/>
              <a:gd name="connsiteY62-4614" fmla="*/ 651948 h 6046908"/>
              <a:gd name="connsiteX63-4615" fmla="*/ 3407086 w 4527226"/>
              <a:gd name="connsiteY63-4616" fmla="*/ 918648 h 6046908"/>
              <a:gd name="connsiteX64-4617" fmla="*/ 3475666 w 4527226"/>
              <a:gd name="connsiteY64-4618" fmla="*/ 1238688 h 6046908"/>
              <a:gd name="connsiteX65-4619" fmla="*/ 3506146 w 4527226"/>
              <a:gd name="connsiteY65-4620" fmla="*/ 1543488 h 6046908"/>
              <a:gd name="connsiteX66-4621" fmla="*/ 3506146 w 4527226"/>
              <a:gd name="connsiteY66-4622" fmla="*/ 1962588 h 6046908"/>
              <a:gd name="connsiteX67-4623" fmla="*/ 3338506 w 4527226"/>
              <a:gd name="connsiteY67-4624" fmla="*/ 2305488 h 6046908"/>
              <a:gd name="connsiteX68-4625" fmla="*/ 3254686 w 4527226"/>
              <a:gd name="connsiteY68-4626" fmla="*/ 2473128 h 6046908"/>
              <a:gd name="connsiteX69-4627" fmla="*/ 3132766 w 4527226"/>
              <a:gd name="connsiteY69-4628" fmla="*/ 2663628 h 6046908"/>
              <a:gd name="connsiteX70-4629" fmla="*/ 3071806 w 4527226"/>
              <a:gd name="connsiteY70-4630" fmla="*/ 2838888 h 6046908"/>
              <a:gd name="connsiteX71-4631" fmla="*/ 3064186 w 4527226"/>
              <a:gd name="connsiteY71-4632" fmla="*/ 2915088 h 6046908"/>
              <a:gd name="connsiteX72-4633" fmla="*/ 3018466 w 4527226"/>
              <a:gd name="connsiteY72-4634" fmla="*/ 3014148 h 6046908"/>
              <a:gd name="connsiteX73-4635" fmla="*/ 2980366 w 4527226"/>
              <a:gd name="connsiteY73-4636" fmla="*/ 3082728 h 6046908"/>
              <a:gd name="connsiteX74-4637" fmla="*/ 2957506 w 4527226"/>
              <a:gd name="connsiteY74-4638" fmla="*/ 3120828 h 6046908"/>
              <a:gd name="connsiteX75-4639" fmla="*/ 2957506 w 4527226"/>
              <a:gd name="connsiteY75-4640" fmla="*/ 3555168 h 6046908"/>
              <a:gd name="connsiteX76-4641" fmla="*/ 3010846 w 4527226"/>
              <a:gd name="connsiteY76-4642" fmla="*/ 3539928 h 6046908"/>
              <a:gd name="connsiteX77-4643" fmla="*/ 3109906 w 4527226"/>
              <a:gd name="connsiteY77-4644" fmla="*/ 3570408 h 6046908"/>
              <a:gd name="connsiteX78-4645" fmla="*/ 3140386 w 4527226"/>
              <a:gd name="connsiteY78-4646" fmla="*/ 3631368 h 6046908"/>
              <a:gd name="connsiteX79-4647" fmla="*/ 3117526 w 4527226"/>
              <a:gd name="connsiteY79-4648" fmla="*/ 3738048 h 6046908"/>
              <a:gd name="connsiteX80-4649" fmla="*/ 3125146 w 4527226"/>
              <a:gd name="connsiteY80-4650" fmla="*/ 4103808 h 6046908"/>
              <a:gd name="connsiteX81-4651" fmla="*/ 3163246 w 4527226"/>
              <a:gd name="connsiteY81-4652" fmla="*/ 4157148 h 6046908"/>
              <a:gd name="connsiteX82-4653" fmla="*/ 3201346 w 4527226"/>
              <a:gd name="connsiteY82-4654" fmla="*/ 4164768 h 6046908"/>
              <a:gd name="connsiteX83-4655" fmla="*/ 3231826 w 4527226"/>
              <a:gd name="connsiteY83-4656" fmla="*/ 4172388 h 6046908"/>
              <a:gd name="connsiteX84-4657" fmla="*/ 3285166 w 4527226"/>
              <a:gd name="connsiteY84-4658" fmla="*/ 4294308 h 6046908"/>
              <a:gd name="connsiteX85-4659" fmla="*/ 3300406 w 4527226"/>
              <a:gd name="connsiteY85-4660" fmla="*/ 4347648 h 6046908"/>
              <a:gd name="connsiteX86-4661" fmla="*/ 3330886 w 4527226"/>
              <a:gd name="connsiteY86-4662" fmla="*/ 4408608 h 6046908"/>
              <a:gd name="connsiteX87-4663" fmla="*/ 3551866 w 4527226"/>
              <a:gd name="connsiteY87-4664" fmla="*/ 4644828 h 6046908"/>
              <a:gd name="connsiteX88-4665" fmla="*/ 3887146 w 4527226"/>
              <a:gd name="connsiteY88-4666" fmla="*/ 5025828 h 6046908"/>
              <a:gd name="connsiteX89-4667" fmla="*/ 4100506 w 4527226"/>
              <a:gd name="connsiteY89-4668" fmla="*/ 5300148 h 6046908"/>
              <a:gd name="connsiteX90-4669" fmla="*/ 4367206 w 4527226"/>
              <a:gd name="connsiteY90-4670" fmla="*/ 5726868 h 6046908"/>
              <a:gd name="connsiteX91-4671" fmla="*/ 4527226 w 4527226"/>
              <a:gd name="connsiteY91-4672" fmla="*/ 6046908 h 6046908"/>
              <a:gd name="connsiteX0-4673" fmla="*/ 707488 w 4367206"/>
              <a:gd name="connsiteY0-4674" fmla="*/ 5008470 h 5726868"/>
              <a:gd name="connsiteX1-4675" fmla="*/ 961066 w 4367206"/>
              <a:gd name="connsiteY1-4676" fmla="*/ 4644828 h 5726868"/>
              <a:gd name="connsiteX2-4677" fmla="*/ 1342066 w 4367206"/>
              <a:gd name="connsiteY2-4678" fmla="*/ 4172388 h 5726868"/>
              <a:gd name="connsiteX3-4679" fmla="*/ 1258246 w 4367206"/>
              <a:gd name="connsiteY3-4680" fmla="*/ 4012368 h 5726868"/>
              <a:gd name="connsiteX4-4681" fmla="*/ 1204906 w 4367206"/>
              <a:gd name="connsiteY4-4682" fmla="*/ 3928548 h 5726868"/>
              <a:gd name="connsiteX5-4683" fmla="*/ 1174426 w 4367206"/>
              <a:gd name="connsiteY5-4684" fmla="*/ 3768528 h 5726868"/>
              <a:gd name="connsiteX6-4685" fmla="*/ 1151566 w 4367206"/>
              <a:gd name="connsiteY6-4686" fmla="*/ 3699948 h 5726868"/>
              <a:gd name="connsiteX7-4687" fmla="*/ 1143946 w 4367206"/>
              <a:gd name="connsiteY7-4688" fmla="*/ 3669468 h 5726868"/>
              <a:gd name="connsiteX8-4689" fmla="*/ 1067746 w 4367206"/>
              <a:gd name="connsiteY8-4690" fmla="*/ 3661848 h 5726868"/>
              <a:gd name="connsiteX9-4691" fmla="*/ 938206 w 4367206"/>
              <a:gd name="connsiteY9-4692" fmla="*/ 3669468 h 5726868"/>
              <a:gd name="connsiteX10-4693" fmla="*/ 831526 w 4367206"/>
              <a:gd name="connsiteY10-4694" fmla="*/ 3692328 h 5726868"/>
              <a:gd name="connsiteX11-4695" fmla="*/ 610546 w 4367206"/>
              <a:gd name="connsiteY11-4696" fmla="*/ 3738048 h 5726868"/>
              <a:gd name="connsiteX12-4697" fmla="*/ 389566 w 4367206"/>
              <a:gd name="connsiteY12-4698" fmla="*/ 3638988 h 5726868"/>
              <a:gd name="connsiteX13-4699" fmla="*/ 381946 w 4367206"/>
              <a:gd name="connsiteY13-4700" fmla="*/ 3326568 h 5726868"/>
              <a:gd name="connsiteX14-4701" fmla="*/ 420046 w 4367206"/>
              <a:gd name="connsiteY14-4702" fmla="*/ 3227508 h 5726868"/>
              <a:gd name="connsiteX15-4703" fmla="*/ 389566 w 4367206"/>
              <a:gd name="connsiteY15-4704" fmla="*/ 3166548 h 5726868"/>
              <a:gd name="connsiteX16-4705" fmla="*/ 351466 w 4367206"/>
              <a:gd name="connsiteY16-4706" fmla="*/ 3105588 h 5726868"/>
              <a:gd name="connsiteX17-4707" fmla="*/ 397186 w 4367206"/>
              <a:gd name="connsiteY17-4708" fmla="*/ 3021768 h 5726868"/>
              <a:gd name="connsiteX18-4709" fmla="*/ 488626 w 4367206"/>
              <a:gd name="connsiteY18-4710" fmla="*/ 2998908 h 5726868"/>
              <a:gd name="connsiteX19-4711" fmla="*/ 471956 w 4367206"/>
              <a:gd name="connsiteY19-4712" fmla="*/ 2942709 h 5726868"/>
              <a:gd name="connsiteX20-4713" fmla="*/ 435286 w 4367206"/>
              <a:gd name="connsiteY20-4714" fmla="*/ 2930328 h 5726868"/>
              <a:gd name="connsiteX21-4715" fmla="*/ 389566 w 4367206"/>
              <a:gd name="connsiteY21-4716" fmla="*/ 2930328 h 5726868"/>
              <a:gd name="connsiteX22-4717" fmla="*/ 314000 w 4367206"/>
              <a:gd name="connsiteY22-4718" fmla="*/ 2893495 h 5726868"/>
              <a:gd name="connsiteX23-4719" fmla="*/ 320986 w 4367206"/>
              <a:gd name="connsiteY23-4720" fmla="*/ 2846508 h 5726868"/>
              <a:gd name="connsiteX24-4721" fmla="*/ 328606 w 4367206"/>
              <a:gd name="connsiteY24-4722" fmla="*/ 2793168 h 5726868"/>
              <a:gd name="connsiteX25-4723" fmla="*/ 313366 w 4367206"/>
              <a:gd name="connsiteY25-4724" fmla="*/ 2732208 h 5726868"/>
              <a:gd name="connsiteX26-4725" fmla="*/ 267646 w 4367206"/>
              <a:gd name="connsiteY26-4726" fmla="*/ 2671248 h 5726868"/>
              <a:gd name="connsiteX27-4727" fmla="*/ 176206 w 4367206"/>
              <a:gd name="connsiteY27-4728" fmla="*/ 2656008 h 5726868"/>
              <a:gd name="connsiteX28-4729" fmla="*/ 54286 w 4367206"/>
              <a:gd name="connsiteY28-4730" fmla="*/ 2610288 h 5726868"/>
              <a:gd name="connsiteX29-4731" fmla="*/ 7931 w 4367206"/>
              <a:gd name="connsiteY29-4732" fmla="*/ 2563298 h 5726868"/>
              <a:gd name="connsiteX30-4733" fmla="*/ 8566 w 4367206"/>
              <a:gd name="connsiteY30-4734" fmla="*/ 2488368 h 5726868"/>
              <a:gd name="connsiteX31-4735" fmla="*/ 92386 w 4367206"/>
              <a:gd name="connsiteY31-4736" fmla="*/ 2335968 h 5726868"/>
              <a:gd name="connsiteX32-4737" fmla="*/ 221926 w 4367206"/>
              <a:gd name="connsiteY32-4738" fmla="*/ 2175948 h 5726868"/>
              <a:gd name="connsiteX33-4739" fmla="*/ 282886 w 4367206"/>
              <a:gd name="connsiteY33-4740" fmla="*/ 2084508 h 5726868"/>
              <a:gd name="connsiteX34-4741" fmla="*/ 328606 w 4367206"/>
              <a:gd name="connsiteY34-4742" fmla="*/ 1977828 h 5726868"/>
              <a:gd name="connsiteX35-4743" fmla="*/ 359086 w 4367206"/>
              <a:gd name="connsiteY35-4744" fmla="*/ 1871148 h 5726868"/>
              <a:gd name="connsiteX36-4745" fmla="*/ 374326 w 4367206"/>
              <a:gd name="connsiteY36-4746" fmla="*/ 1810188 h 5726868"/>
              <a:gd name="connsiteX37-4747" fmla="*/ 343846 w 4367206"/>
              <a:gd name="connsiteY37-4748" fmla="*/ 1756848 h 5726868"/>
              <a:gd name="connsiteX38-4749" fmla="*/ 328606 w 4367206"/>
              <a:gd name="connsiteY38-4750" fmla="*/ 1680648 h 5726868"/>
              <a:gd name="connsiteX39-4751" fmla="*/ 412426 w 4367206"/>
              <a:gd name="connsiteY39-4752" fmla="*/ 1474908 h 5726868"/>
              <a:gd name="connsiteX40-4753" fmla="*/ 442906 w 4367206"/>
              <a:gd name="connsiteY40-4754" fmla="*/ 1307268 h 5726868"/>
              <a:gd name="connsiteX41-4755" fmla="*/ 465766 w 4367206"/>
              <a:gd name="connsiteY41-4756" fmla="*/ 1192968 h 5726868"/>
              <a:gd name="connsiteX42-4757" fmla="*/ 503866 w 4367206"/>
              <a:gd name="connsiteY42-4758" fmla="*/ 1055808 h 5726868"/>
              <a:gd name="connsiteX43-4759" fmla="*/ 557206 w 4367206"/>
              <a:gd name="connsiteY43-4760" fmla="*/ 888168 h 5726868"/>
              <a:gd name="connsiteX44-4761" fmla="*/ 503866 w 4367206"/>
              <a:gd name="connsiteY44-4762" fmla="*/ 888168 h 5726868"/>
              <a:gd name="connsiteX45-4763" fmla="*/ 412426 w 4367206"/>
              <a:gd name="connsiteY45-4764" fmla="*/ 834828 h 5726868"/>
              <a:gd name="connsiteX46-4765" fmla="*/ 328606 w 4367206"/>
              <a:gd name="connsiteY46-4766" fmla="*/ 789108 h 5726868"/>
              <a:gd name="connsiteX47-4767" fmla="*/ 260026 w 4367206"/>
              <a:gd name="connsiteY47-4768" fmla="*/ 773868 h 5726868"/>
              <a:gd name="connsiteX48-4769" fmla="*/ 214306 w 4367206"/>
              <a:gd name="connsiteY48-4770" fmla="*/ 751008 h 5726868"/>
              <a:gd name="connsiteX49-4771" fmla="*/ 260026 w 4367206"/>
              <a:gd name="connsiteY49-4772" fmla="*/ 674808 h 5726868"/>
              <a:gd name="connsiteX50-4773" fmla="*/ 374326 w 4367206"/>
              <a:gd name="connsiteY50-4774" fmla="*/ 606228 h 5726868"/>
              <a:gd name="connsiteX51-4775" fmla="*/ 557206 w 4367206"/>
              <a:gd name="connsiteY51-4776" fmla="*/ 507168 h 5726868"/>
              <a:gd name="connsiteX52-4777" fmla="*/ 656266 w 4367206"/>
              <a:gd name="connsiteY52-4778" fmla="*/ 423348 h 5726868"/>
              <a:gd name="connsiteX53-4779" fmla="*/ 892486 w 4367206"/>
              <a:gd name="connsiteY53-4780" fmla="*/ 232848 h 5726868"/>
              <a:gd name="connsiteX54-4781" fmla="*/ 1174426 w 4367206"/>
              <a:gd name="connsiteY54-4782" fmla="*/ 80448 h 5726868"/>
              <a:gd name="connsiteX55-4783" fmla="*/ 1593526 w 4367206"/>
              <a:gd name="connsiteY55-4784" fmla="*/ 11868 h 5726868"/>
              <a:gd name="connsiteX56-4785" fmla="*/ 1944046 w 4367206"/>
              <a:gd name="connsiteY56-4786" fmla="*/ 4248 h 5726868"/>
              <a:gd name="connsiteX57-4787" fmla="*/ 2172646 w 4367206"/>
              <a:gd name="connsiteY57-4788" fmla="*/ 4248 h 5726868"/>
              <a:gd name="connsiteX58-4789" fmla="*/ 2393626 w 4367206"/>
              <a:gd name="connsiteY58-4790" fmla="*/ 57588 h 5726868"/>
              <a:gd name="connsiteX59-4791" fmla="*/ 2667946 w 4367206"/>
              <a:gd name="connsiteY59-4792" fmla="*/ 133788 h 5726868"/>
              <a:gd name="connsiteX60-4793" fmla="*/ 2820346 w 4367206"/>
              <a:gd name="connsiteY60-4794" fmla="*/ 202368 h 5726868"/>
              <a:gd name="connsiteX61-4795" fmla="*/ 3102286 w 4367206"/>
              <a:gd name="connsiteY61-4796" fmla="*/ 400488 h 5726868"/>
              <a:gd name="connsiteX62-4797" fmla="*/ 3285166 w 4367206"/>
              <a:gd name="connsiteY62-4798" fmla="*/ 651948 h 5726868"/>
              <a:gd name="connsiteX63-4799" fmla="*/ 3407086 w 4367206"/>
              <a:gd name="connsiteY63-4800" fmla="*/ 918648 h 5726868"/>
              <a:gd name="connsiteX64-4801" fmla="*/ 3475666 w 4367206"/>
              <a:gd name="connsiteY64-4802" fmla="*/ 1238688 h 5726868"/>
              <a:gd name="connsiteX65-4803" fmla="*/ 3506146 w 4367206"/>
              <a:gd name="connsiteY65-4804" fmla="*/ 1543488 h 5726868"/>
              <a:gd name="connsiteX66-4805" fmla="*/ 3506146 w 4367206"/>
              <a:gd name="connsiteY66-4806" fmla="*/ 1962588 h 5726868"/>
              <a:gd name="connsiteX67-4807" fmla="*/ 3338506 w 4367206"/>
              <a:gd name="connsiteY67-4808" fmla="*/ 2305488 h 5726868"/>
              <a:gd name="connsiteX68-4809" fmla="*/ 3254686 w 4367206"/>
              <a:gd name="connsiteY68-4810" fmla="*/ 2473128 h 5726868"/>
              <a:gd name="connsiteX69-4811" fmla="*/ 3132766 w 4367206"/>
              <a:gd name="connsiteY69-4812" fmla="*/ 2663628 h 5726868"/>
              <a:gd name="connsiteX70-4813" fmla="*/ 3071806 w 4367206"/>
              <a:gd name="connsiteY70-4814" fmla="*/ 2838888 h 5726868"/>
              <a:gd name="connsiteX71-4815" fmla="*/ 3064186 w 4367206"/>
              <a:gd name="connsiteY71-4816" fmla="*/ 2915088 h 5726868"/>
              <a:gd name="connsiteX72-4817" fmla="*/ 3018466 w 4367206"/>
              <a:gd name="connsiteY72-4818" fmla="*/ 3014148 h 5726868"/>
              <a:gd name="connsiteX73-4819" fmla="*/ 2980366 w 4367206"/>
              <a:gd name="connsiteY73-4820" fmla="*/ 3082728 h 5726868"/>
              <a:gd name="connsiteX74-4821" fmla="*/ 2957506 w 4367206"/>
              <a:gd name="connsiteY74-4822" fmla="*/ 3120828 h 5726868"/>
              <a:gd name="connsiteX75-4823" fmla="*/ 2957506 w 4367206"/>
              <a:gd name="connsiteY75-4824" fmla="*/ 3555168 h 5726868"/>
              <a:gd name="connsiteX76-4825" fmla="*/ 3010846 w 4367206"/>
              <a:gd name="connsiteY76-4826" fmla="*/ 3539928 h 5726868"/>
              <a:gd name="connsiteX77-4827" fmla="*/ 3109906 w 4367206"/>
              <a:gd name="connsiteY77-4828" fmla="*/ 3570408 h 5726868"/>
              <a:gd name="connsiteX78-4829" fmla="*/ 3140386 w 4367206"/>
              <a:gd name="connsiteY78-4830" fmla="*/ 3631368 h 5726868"/>
              <a:gd name="connsiteX79-4831" fmla="*/ 3117526 w 4367206"/>
              <a:gd name="connsiteY79-4832" fmla="*/ 3738048 h 5726868"/>
              <a:gd name="connsiteX80-4833" fmla="*/ 3125146 w 4367206"/>
              <a:gd name="connsiteY80-4834" fmla="*/ 4103808 h 5726868"/>
              <a:gd name="connsiteX81-4835" fmla="*/ 3163246 w 4367206"/>
              <a:gd name="connsiteY81-4836" fmla="*/ 4157148 h 5726868"/>
              <a:gd name="connsiteX82-4837" fmla="*/ 3201346 w 4367206"/>
              <a:gd name="connsiteY82-4838" fmla="*/ 4164768 h 5726868"/>
              <a:gd name="connsiteX83-4839" fmla="*/ 3231826 w 4367206"/>
              <a:gd name="connsiteY83-4840" fmla="*/ 4172388 h 5726868"/>
              <a:gd name="connsiteX84-4841" fmla="*/ 3285166 w 4367206"/>
              <a:gd name="connsiteY84-4842" fmla="*/ 4294308 h 5726868"/>
              <a:gd name="connsiteX85-4843" fmla="*/ 3300406 w 4367206"/>
              <a:gd name="connsiteY85-4844" fmla="*/ 4347648 h 5726868"/>
              <a:gd name="connsiteX86-4845" fmla="*/ 3330886 w 4367206"/>
              <a:gd name="connsiteY86-4846" fmla="*/ 4408608 h 5726868"/>
              <a:gd name="connsiteX87-4847" fmla="*/ 3551866 w 4367206"/>
              <a:gd name="connsiteY87-4848" fmla="*/ 4644828 h 5726868"/>
              <a:gd name="connsiteX88-4849" fmla="*/ 3887146 w 4367206"/>
              <a:gd name="connsiteY88-4850" fmla="*/ 5025828 h 5726868"/>
              <a:gd name="connsiteX89-4851" fmla="*/ 4100506 w 4367206"/>
              <a:gd name="connsiteY89-4852" fmla="*/ 5300148 h 5726868"/>
              <a:gd name="connsiteX90-4853" fmla="*/ 4367206 w 4367206"/>
              <a:gd name="connsiteY90-4854" fmla="*/ 5726868 h 5726868"/>
              <a:gd name="connsiteX0-4855" fmla="*/ 707488 w 4100506"/>
              <a:gd name="connsiteY0-4856" fmla="*/ 5008470 h 5300148"/>
              <a:gd name="connsiteX1-4857" fmla="*/ 961066 w 4100506"/>
              <a:gd name="connsiteY1-4858" fmla="*/ 4644828 h 5300148"/>
              <a:gd name="connsiteX2-4859" fmla="*/ 1342066 w 4100506"/>
              <a:gd name="connsiteY2-4860" fmla="*/ 4172388 h 5300148"/>
              <a:gd name="connsiteX3-4861" fmla="*/ 1258246 w 4100506"/>
              <a:gd name="connsiteY3-4862" fmla="*/ 4012368 h 5300148"/>
              <a:gd name="connsiteX4-4863" fmla="*/ 1204906 w 4100506"/>
              <a:gd name="connsiteY4-4864" fmla="*/ 3928548 h 5300148"/>
              <a:gd name="connsiteX5-4865" fmla="*/ 1174426 w 4100506"/>
              <a:gd name="connsiteY5-4866" fmla="*/ 3768528 h 5300148"/>
              <a:gd name="connsiteX6-4867" fmla="*/ 1151566 w 4100506"/>
              <a:gd name="connsiteY6-4868" fmla="*/ 3699948 h 5300148"/>
              <a:gd name="connsiteX7-4869" fmla="*/ 1143946 w 4100506"/>
              <a:gd name="connsiteY7-4870" fmla="*/ 3669468 h 5300148"/>
              <a:gd name="connsiteX8-4871" fmla="*/ 1067746 w 4100506"/>
              <a:gd name="connsiteY8-4872" fmla="*/ 3661848 h 5300148"/>
              <a:gd name="connsiteX9-4873" fmla="*/ 938206 w 4100506"/>
              <a:gd name="connsiteY9-4874" fmla="*/ 3669468 h 5300148"/>
              <a:gd name="connsiteX10-4875" fmla="*/ 831526 w 4100506"/>
              <a:gd name="connsiteY10-4876" fmla="*/ 3692328 h 5300148"/>
              <a:gd name="connsiteX11-4877" fmla="*/ 610546 w 4100506"/>
              <a:gd name="connsiteY11-4878" fmla="*/ 3738048 h 5300148"/>
              <a:gd name="connsiteX12-4879" fmla="*/ 389566 w 4100506"/>
              <a:gd name="connsiteY12-4880" fmla="*/ 3638988 h 5300148"/>
              <a:gd name="connsiteX13-4881" fmla="*/ 381946 w 4100506"/>
              <a:gd name="connsiteY13-4882" fmla="*/ 3326568 h 5300148"/>
              <a:gd name="connsiteX14-4883" fmla="*/ 420046 w 4100506"/>
              <a:gd name="connsiteY14-4884" fmla="*/ 3227508 h 5300148"/>
              <a:gd name="connsiteX15-4885" fmla="*/ 389566 w 4100506"/>
              <a:gd name="connsiteY15-4886" fmla="*/ 3166548 h 5300148"/>
              <a:gd name="connsiteX16-4887" fmla="*/ 351466 w 4100506"/>
              <a:gd name="connsiteY16-4888" fmla="*/ 3105588 h 5300148"/>
              <a:gd name="connsiteX17-4889" fmla="*/ 397186 w 4100506"/>
              <a:gd name="connsiteY17-4890" fmla="*/ 3021768 h 5300148"/>
              <a:gd name="connsiteX18-4891" fmla="*/ 488626 w 4100506"/>
              <a:gd name="connsiteY18-4892" fmla="*/ 2998908 h 5300148"/>
              <a:gd name="connsiteX19-4893" fmla="*/ 471956 w 4100506"/>
              <a:gd name="connsiteY19-4894" fmla="*/ 2942709 h 5300148"/>
              <a:gd name="connsiteX20-4895" fmla="*/ 435286 w 4100506"/>
              <a:gd name="connsiteY20-4896" fmla="*/ 2930328 h 5300148"/>
              <a:gd name="connsiteX21-4897" fmla="*/ 389566 w 4100506"/>
              <a:gd name="connsiteY21-4898" fmla="*/ 2930328 h 5300148"/>
              <a:gd name="connsiteX22-4899" fmla="*/ 314000 w 4100506"/>
              <a:gd name="connsiteY22-4900" fmla="*/ 2893495 h 5300148"/>
              <a:gd name="connsiteX23-4901" fmla="*/ 320986 w 4100506"/>
              <a:gd name="connsiteY23-4902" fmla="*/ 2846508 h 5300148"/>
              <a:gd name="connsiteX24-4903" fmla="*/ 328606 w 4100506"/>
              <a:gd name="connsiteY24-4904" fmla="*/ 2793168 h 5300148"/>
              <a:gd name="connsiteX25-4905" fmla="*/ 313366 w 4100506"/>
              <a:gd name="connsiteY25-4906" fmla="*/ 2732208 h 5300148"/>
              <a:gd name="connsiteX26-4907" fmla="*/ 267646 w 4100506"/>
              <a:gd name="connsiteY26-4908" fmla="*/ 2671248 h 5300148"/>
              <a:gd name="connsiteX27-4909" fmla="*/ 176206 w 4100506"/>
              <a:gd name="connsiteY27-4910" fmla="*/ 2656008 h 5300148"/>
              <a:gd name="connsiteX28-4911" fmla="*/ 54286 w 4100506"/>
              <a:gd name="connsiteY28-4912" fmla="*/ 2610288 h 5300148"/>
              <a:gd name="connsiteX29-4913" fmla="*/ 7931 w 4100506"/>
              <a:gd name="connsiteY29-4914" fmla="*/ 2563298 h 5300148"/>
              <a:gd name="connsiteX30-4915" fmla="*/ 8566 w 4100506"/>
              <a:gd name="connsiteY30-4916" fmla="*/ 2488368 h 5300148"/>
              <a:gd name="connsiteX31-4917" fmla="*/ 92386 w 4100506"/>
              <a:gd name="connsiteY31-4918" fmla="*/ 2335968 h 5300148"/>
              <a:gd name="connsiteX32-4919" fmla="*/ 221926 w 4100506"/>
              <a:gd name="connsiteY32-4920" fmla="*/ 2175948 h 5300148"/>
              <a:gd name="connsiteX33-4921" fmla="*/ 282886 w 4100506"/>
              <a:gd name="connsiteY33-4922" fmla="*/ 2084508 h 5300148"/>
              <a:gd name="connsiteX34-4923" fmla="*/ 328606 w 4100506"/>
              <a:gd name="connsiteY34-4924" fmla="*/ 1977828 h 5300148"/>
              <a:gd name="connsiteX35-4925" fmla="*/ 359086 w 4100506"/>
              <a:gd name="connsiteY35-4926" fmla="*/ 1871148 h 5300148"/>
              <a:gd name="connsiteX36-4927" fmla="*/ 374326 w 4100506"/>
              <a:gd name="connsiteY36-4928" fmla="*/ 1810188 h 5300148"/>
              <a:gd name="connsiteX37-4929" fmla="*/ 343846 w 4100506"/>
              <a:gd name="connsiteY37-4930" fmla="*/ 1756848 h 5300148"/>
              <a:gd name="connsiteX38-4931" fmla="*/ 328606 w 4100506"/>
              <a:gd name="connsiteY38-4932" fmla="*/ 1680648 h 5300148"/>
              <a:gd name="connsiteX39-4933" fmla="*/ 412426 w 4100506"/>
              <a:gd name="connsiteY39-4934" fmla="*/ 1474908 h 5300148"/>
              <a:gd name="connsiteX40-4935" fmla="*/ 442906 w 4100506"/>
              <a:gd name="connsiteY40-4936" fmla="*/ 1307268 h 5300148"/>
              <a:gd name="connsiteX41-4937" fmla="*/ 465766 w 4100506"/>
              <a:gd name="connsiteY41-4938" fmla="*/ 1192968 h 5300148"/>
              <a:gd name="connsiteX42-4939" fmla="*/ 503866 w 4100506"/>
              <a:gd name="connsiteY42-4940" fmla="*/ 1055808 h 5300148"/>
              <a:gd name="connsiteX43-4941" fmla="*/ 557206 w 4100506"/>
              <a:gd name="connsiteY43-4942" fmla="*/ 888168 h 5300148"/>
              <a:gd name="connsiteX44-4943" fmla="*/ 503866 w 4100506"/>
              <a:gd name="connsiteY44-4944" fmla="*/ 888168 h 5300148"/>
              <a:gd name="connsiteX45-4945" fmla="*/ 412426 w 4100506"/>
              <a:gd name="connsiteY45-4946" fmla="*/ 834828 h 5300148"/>
              <a:gd name="connsiteX46-4947" fmla="*/ 328606 w 4100506"/>
              <a:gd name="connsiteY46-4948" fmla="*/ 789108 h 5300148"/>
              <a:gd name="connsiteX47-4949" fmla="*/ 260026 w 4100506"/>
              <a:gd name="connsiteY47-4950" fmla="*/ 773868 h 5300148"/>
              <a:gd name="connsiteX48-4951" fmla="*/ 214306 w 4100506"/>
              <a:gd name="connsiteY48-4952" fmla="*/ 751008 h 5300148"/>
              <a:gd name="connsiteX49-4953" fmla="*/ 260026 w 4100506"/>
              <a:gd name="connsiteY49-4954" fmla="*/ 674808 h 5300148"/>
              <a:gd name="connsiteX50-4955" fmla="*/ 374326 w 4100506"/>
              <a:gd name="connsiteY50-4956" fmla="*/ 606228 h 5300148"/>
              <a:gd name="connsiteX51-4957" fmla="*/ 557206 w 4100506"/>
              <a:gd name="connsiteY51-4958" fmla="*/ 507168 h 5300148"/>
              <a:gd name="connsiteX52-4959" fmla="*/ 656266 w 4100506"/>
              <a:gd name="connsiteY52-4960" fmla="*/ 423348 h 5300148"/>
              <a:gd name="connsiteX53-4961" fmla="*/ 892486 w 4100506"/>
              <a:gd name="connsiteY53-4962" fmla="*/ 232848 h 5300148"/>
              <a:gd name="connsiteX54-4963" fmla="*/ 1174426 w 4100506"/>
              <a:gd name="connsiteY54-4964" fmla="*/ 80448 h 5300148"/>
              <a:gd name="connsiteX55-4965" fmla="*/ 1593526 w 4100506"/>
              <a:gd name="connsiteY55-4966" fmla="*/ 11868 h 5300148"/>
              <a:gd name="connsiteX56-4967" fmla="*/ 1944046 w 4100506"/>
              <a:gd name="connsiteY56-4968" fmla="*/ 4248 h 5300148"/>
              <a:gd name="connsiteX57-4969" fmla="*/ 2172646 w 4100506"/>
              <a:gd name="connsiteY57-4970" fmla="*/ 4248 h 5300148"/>
              <a:gd name="connsiteX58-4971" fmla="*/ 2393626 w 4100506"/>
              <a:gd name="connsiteY58-4972" fmla="*/ 57588 h 5300148"/>
              <a:gd name="connsiteX59-4973" fmla="*/ 2667946 w 4100506"/>
              <a:gd name="connsiteY59-4974" fmla="*/ 133788 h 5300148"/>
              <a:gd name="connsiteX60-4975" fmla="*/ 2820346 w 4100506"/>
              <a:gd name="connsiteY60-4976" fmla="*/ 202368 h 5300148"/>
              <a:gd name="connsiteX61-4977" fmla="*/ 3102286 w 4100506"/>
              <a:gd name="connsiteY61-4978" fmla="*/ 400488 h 5300148"/>
              <a:gd name="connsiteX62-4979" fmla="*/ 3285166 w 4100506"/>
              <a:gd name="connsiteY62-4980" fmla="*/ 651948 h 5300148"/>
              <a:gd name="connsiteX63-4981" fmla="*/ 3407086 w 4100506"/>
              <a:gd name="connsiteY63-4982" fmla="*/ 918648 h 5300148"/>
              <a:gd name="connsiteX64-4983" fmla="*/ 3475666 w 4100506"/>
              <a:gd name="connsiteY64-4984" fmla="*/ 1238688 h 5300148"/>
              <a:gd name="connsiteX65-4985" fmla="*/ 3506146 w 4100506"/>
              <a:gd name="connsiteY65-4986" fmla="*/ 1543488 h 5300148"/>
              <a:gd name="connsiteX66-4987" fmla="*/ 3506146 w 4100506"/>
              <a:gd name="connsiteY66-4988" fmla="*/ 1962588 h 5300148"/>
              <a:gd name="connsiteX67-4989" fmla="*/ 3338506 w 4100506"/>
              <a:gd name="connsiteY67-4990" fmla="*/ 2305488 h 5300148"/>
              <a:gd name="connsiteX68-4991" fmla="*/ 3254686 w 4100506"/>
              <a:gd name="connsiteY68-4992" fmla="*/ 2473128 h 5300148"/>
              <a:gd name="connsiteX69-4993" fmla="*/ 3132766 w 4100506"/>
              <a:gd name="connsiteY69-4994" fmla="*/ 2663628 h 5300148"/>
              <a:gd name="connsiteX70-4995" fmla="*/ 3071806 w 4100506"/>
              <a:gd name="connsiteY70-4996" fmla="*/ 2838888 h 5300148"/>
              <a:gd name="connsiteX71-4997" fmla="*/ 3064186 w 4100506"/>
              <a:gd name="connsiteY71-4998" fmla="*/ 2915088 h 5300148"/>
              <a:gd name="connsiteX72-4999" fmla="*/ 3018466 w 4100506"/>
              <a:gd name="connsiteY72-5000" fmla="*/ 3014148 h 5300148"/>
              <a:gd name="connsiteX73-5001" fmla="*/ 2980366 w 4100506"/>
              <a:gd name="connsiteY73-5002" fmla="*/ 3082728 h 5300148"/>
              <a:gd name="connsiteX74-5003" fmla="*/ 2957506 w 4100506"/>
              <a:gd name="connsiteY74-5004" fmla="*/ 3120828 h 5300148"/>
              <a:gd name="connsiteX75-5005" fmla="*/ 2957506 w 4100506"/>
              <a:gd name="connsiteY75-5006" fmla="*/ 3555168 h 5300148"/>
              <a:gd name="connsiteX76-5007" fmla="*/ 3010846 w 4100506"/>
              <a:gd name="connsiteY76-5008" fmla="*/ 3539928 h 5300148"/>
              <a:gd name="connsiteX77-5009" fmla="*/ 3109906 w 4100506"/>
              <a:gd name="connsiteY77-5010" fmla="*/ 3570408 h 5300148"/>
              <a:gd name="connsiteX78-5011" fmla="*/ 3140386 w 4100506"/>
              <a:gd name="connsiteY78-5012" fmla="*/ 3631368 h 5300148"/>
              <a:gd name="connsiteX79-5013" fmla="*/ 3117526 w 4100506"/>
              <a:gd name="connsiteY79-5014" fmla="*/ 3738048 h 5300148"/>
              <a:gd name="connsiteX80-5015" fmla="*/ 3125146 w 4100506"/>
              <a:gd name="connsiteY80-5016" fmla="*/ 4103808 h 5300148"/>
              <a:gd name="connsiteX81-5017" fmla="*/ 3163246 w 4100506"/>
              <a:gd name="connsiteY81-5018" fmla="*/ 4157148 h 5300148"/>
              <a:gd name="connsiteX82-5019" fmla="*/ 3201346 w 4100506"/>
              <a:gd name="connsiteY82-5020" fmla="*/ 4164768 h 5300148"/>
              <a:gd name="connsiteX83-5021" fmla="*/ 3231826 w 4100506"/>
              <a:gd name="connsiteY83-5022" fmla="*/ 4172388 h 5300148"/>
              <a:gd name="connsiteX84-5023" fmla="*/ 3285166 w 4100506"/>
              <a:gd name="connsiteY84-5024" fmla="*/ 4294308 h 5300148"/>
              <a:gd name="connsiteX85-5025" fmla="*/ 3300406 w 4100506"/>
              <a:gd name="connsiteY85-5026" fmla="*/ 4347648 h 5300148"/>
              <a:gd name="connsiteX86-5027" fmla="*/ 3330886 w 4100506"/>
              <a:gd name="connsiteY86-5028" fmla="*/ 4408608 h 5300148"/>
              <a:gd name="connsiteX87-5029" fmla="*/ 3551866 w 4100506"/>
              <a:gd name="connsiteY87-5030" fmla="*/ 4644828 h 5300148"/>
              <a:gd name="connsiteX88-5031" fmla="*/ 3887146 w 4100506"/>
              <a:gd name="connsiteY88-5032" fmla="*/ 5025828 h 5300148"/>
              <a:gd name="connsiteX89-5033" fmla="*/ 4100506 w 4100506"/>
              <a:gd name="connsiteY89-5034" fmla="*/ 5300148 h 5300148"/>
              <a:gd name="connsiteX0-5035" fmla="*/ 707488 w 3887146"/>
              <a:gd name="connsiteY0-5036" fmla="*/ 5008470 h 5025828"/>
              <a:gd name="connsiteX1-5037" fmla="*/ 961066 w 3887146"/>
              <a:gd name="connsiteY1-5038" fmla="*/ 4644828 h 5025828"/>
              <a:gd name="connsiteX2-5039" fmla="*/ 1342066 w 3887146"/>
              <a:gd name="connsiteY2-5040" fmla="*/ 4172388 h 5025828"/>
              <a:gd name="connsiteX3-5041" fmla="*/ 1258246 w 3887146"/>
              <a:gd name="connsiteY3-5042" fmla="*/ 4012368 h 5025828"/>
              <a:gd name="connsiteX4-5043" fmla="*/ 1204906 w 3887146"/>
              <a:gd name="connsiteY4-5044" fmla="*/ 3928548 h 5025828"/>
              <a:gd name="connsiteX5-5045" fmla="*/ 1174426 w 3887146"/>
              <a:gd name="connsiteY5-5046" fmla="*/ 3768528 h 5025828"/>
              <a:gd name="connsiteX6-5047" fmla="*/ 1151566 w 3887146"/>
              <a:gd name="connsiteY6-5048" fmla="*/ 3699948 h 5025828"/>
              <a:gd name="connsiteX7-5049" fmla="*/ 1143946 w 3887146"/>
              <a:gd name="connsiteY7-5050" fmla="*/ 3669468 h 5025828"/>
              <a:gd name="connsiteX8-5051" fmla="*/ 1067746 w 3887146"/>
              <a:gd name="connsiteY8-5052" fmla="*/ 3661848 h 5025828"/>
              <a:gd name="connsiteX9-5053" fmla="*/ 938206 w 3887146"/>
              <a:gd name="connsiteY9-5054" fmla="*/ 3669468 h 5025828"/>
              <a:gd name="connsiteX10-5055" fmla="*/ 831526 w 3887146"/>
              <a:gd name="connsiteY10-5056" fmla="*/ 3692328 h 5025828"/>
              <a:gd name="connsiteX11-5057" fmla="*/ 610546 w 3887146"/>
              <a:gd name="connsiteY11-5058" fmla="*/ 3738048 h 5025828"/>
              <a:gd name="connsiteX12-5059" fmla="*/ 389566 w 3887146"/>
              <a:gd name="connsiteY12-5060" fmla="*/ 3638988 h 5025828"/>
              <a:gd name="connsiteX13-5061" fmla="*/ 381946 w 3887146"/>
              <a:gd name="connsiteY13-5062" fmla="*/ 3326568 h 5025828"/>
              <a:gd name="connsiteX14-5063" fmla="*/ 420046 w 3887146"/>
              <a:gd name="connsiteY14-5064" fmla="*/ 3227508 h 5025828"/>
              <a:gd name="connsiteX15-5065" fmla="*/ 389566 w 3887146"/>
              <a:gd name="connsiteY15-5066" fmla="*/ 3166548 h 5025828"/>
              <a:gd name="connsiteX16-5067" fmla="*/ 351466 w 3887146"/>
              <a:gd name="connsiteY16-5068" fmla="*/ 3105588 h 5025828"/>
              <a:gd name="connsiteX17-5069" fmla="*/ 397186 w 3887146"/>
              <a:gd name="connsiteY17-5070" fmla="*/ 3021768 h 5025828"/>
              <a:gd name="connsiteX18-5071" fmla="*/ 488626 w 3887146"/>
              <a:gd name="connsiteY18-5072" fmla="*/ 2998908 h 5025828"/>
              <a:gd name="connsiteX19-5073" fmla="*/ 471956 w 3887146"/>
              <a:gd name="connsiteY19-5074" fmla="*/ 2942709 h 5025828"/>
              <a:gd name="connsiteX20-5075" fmla="*/ 435286 w 3887146"/>
              <a:gd name="connsiteY20-5076" fmla="*/ 2930328 h 5025828"/>
              <a:gd name="connsiteX21-5077" fmla="*/ 389566 w 3887146"/>
              <a:gd name="connsiteY21-5078" fmla="*/ 2930328 h 5025828"/>
              <a:gd name="connsiteX22-5079" fmla="*/ 314000 w 3887146"/>
              <a:gd name="connsiteY22-5080" fmla="*/ 2893495 h 5025828"/>
              <a:gd name="connsiteX23-5081" fmla="*/ 320986 w 3887146"/>
              <a:gd name="connsiteY23-5082" fmla="*/ 2846508 h 5025828"/>
              <a:gd name="connsiteX24-5083" fmla="*/ 328606 w 3887146"/>
              <a:gd name="connsiteY24-5084" fmla="*/ 2793168 h 5025828"/>
              <a:gd name="connsiteX25-5085" fmla="*/ 313366 w 3887146"/>
              <a:gd name="connsiteY25-5086" fmla="*/ 2732208 h 5025828"/>
              <a:gd name="connsiteX26-5087" fmla="*/ 267646 w 3887146"/>
              <a:gd name="connsiteY26-5088" fmla="*/ 2671248 h 5025828"/>
              <a:gd name="connsiteX27-5089" fmla="*/ 176206 w 3887146"/>
              <a:gd name="connsiteY27-5090" fmla="*/ 2656008 h 5025828"/>
              <a:gd name="connsiteX28-5091" fmla="*/ 54286 w 3887146"/>
              <a:gd name="connsiteY28-5092" fmla="*/ 2610288 h 5025828"/>
              <a:gd name="connsiteX29-5093" fmla="*/ 7931 w 3887146"/>
              <a:gd name="connsiteY29-5094" fmla="*/ 2563298 h 5025828"/>
              <a:gd name="connsiteX30-5095" fmla="*/ 8566 w 3887146"/>
              <a:gd name="connsiteY30-5096" fmla="*/ 2488368 h 5025828"/>
              <a:gd name="connsiteX31-5097" fmla="*/ 92386 w 3887146"/>
              <a:gd name="connsiteY31-5098" fmla="*/ 2335968 h 5025828"/>
              <a:gd name="connsiteX32-5099" fmla="*/ 221926 w 3887146"/>
              <a:gd name="connsiteY32-5100" fmla="*/ 2175948 h 5025828"/>
              <a:gd name="connsiteX33-5101" fmla="*/ 282886 w 3887146"/>
              <a:gd name="connsiteY33-5102" fmla="*/ 2084508 h 5025828"/>
              <a:gd name="connsiteX34-5103" fmla="*/ 328606 w 3887146"/>
              <a:gd name="connsiteY34-5104" fmla="*/ 1977828 h 5025828"/>
              <a:gd name="connsiteX35-5105" fmla="*/ 359086 w 3887146"/>
              <a:gd name="connsiteY35-5106" fmla="*/ 1871148 h 5025828"/>
              <a:gd name="connsiteX36-5107" fmla="*/ 374326 w 3887146"/>
              <a:gd name="connsiteY36-5108" fmla="*/ 1810188 h 5025828"/>
              <a:gd name="connsiteX37-5109" fmla="*/ 343846 w 3887146"/>
              <a:gd name="connsiteY37-5110" fmla="*/ 1756848 h 5025828"/>
              <a:gd name="connsiteX38-5111" fmla="*/ 328606 w 3887146"/>
              <a:gd name="connsiteY38-5112" fmla="*/ 1680648 h 5025828"/>
              <a:gd name="connsiteX39-5113" fmla="*/ 412426 w 3887146"/>
              <a:gd name="connsiteY39-5114" fmla="*/ 1474908 h 5025828"/>
              <a:gd name="connsiteX40-5115" fmla="*/ 442906 w 3887146"/>
              <a:gd name="connsiteY40-5116" fmla="*/ 1307268 h 5025828"/>
              <a:gd name="connsiteX41-5117" fmla="*/ 465766 w 3887146"/>
              <a:gd name="connsiteY41-5118" fmla="*/ 1192968 h 5025828"/>
              <a:gd name="connsiteX42-5119" fmla="*/ 503866 w 3887146"/>
              <a:gd name="connsiteY42-5120" fmla="*/ 1055808 h 5025828"/>
              <a:gd name="connsiteX43-5121" fmla="*/ 557206 w 3887146"/>
              <a:gd name="connsiteY43-5122" fmla="*/ 888168 h 5025828"/>
              <a:gd name="connsiteX44-5123" fmla="*/ 503866 w 3887146"/>
              <a:gd name="connsiteY44-5124" fmla="*/ 888168 h 5025828"/>
              <a:gd name="connsiteX45-5125" fmla="*/ 412426 w 3887146"/>
              <a:gd name="connsiteY45-5126" fmla="*/ 834828 h 5025828"/>
              <a:gd name="connsiteX46-5127" fmla="*/ 328606 w 3887146"/>
              <a:gd name="connsiteY46-5128" fmla="*/ 789108 h 5025828"/>
              <a:gd name="connsiteX47-5129" fmla="*/ 260026 w 3887146"/>
              <a:gd name="connsiteY47-5130" fmla="*/ 773868 h 5025828"/>
              <a:gd name="connsiteX48-5131" fmla="*/ 214306 w 3887146"/>
              <a:gd name="connsiteY48-5132" fmla="*/ 751008 h 5025828"/>
              <a:gd name="connsiteX49-5133" fmla="*/ 260026 w 3887146"/>
              <a:gd name="connsiteY49-5134" fmla="*/ 674808 h 5025828"/>
              <a:gd name="connsiteX50-5135" fmla="*/ 374326 w 3887146"/>
              <a:gd name="connsiteY50-5136" fmla="*/ 606228 h 5025828"/>
              <a:gd name="connsiteX51-5137" fmla="*/ 557206 w 3887146"/>
              <a:gd name="connsiteY51-5138" fmla="*/ 507168 h 5025828"/>
              <a:gd name="connsiteX52-5139" fmla="*/ 656266 w 3887146"/>
              <a:gd name="connsiteY52-5140" fmla="*/ 423348 h 5025828"/>
              <a:gd name="connsiteX53-5141" fmla="*/ 892486 w 3887146"/>
              <a:gd name="connsiteY53-5142" fmla="*/ 232848 h 5025828"/>
              <a:gd name="connsiteX54-5143" fmla="*/ 1174426 w 3887146"/>
              <a:gd name="connsiteY54-5144" fmla="*/ 80448 h 5025828"/>
              <a:gd name="connsiteX55-5145" fmla="*/ 1593526 w 3887146"/>
              <a:gd name="connsiteY55-5146" fmla="*/ 11868 h 5025828"/>
              <a:gd name="connsiteX56-5147" fmla="*/ 1944046 w 3887146"/>
              <a:gd name="connsiteY56-5148" fmla="*/ 4248 h 5025828"/>
              <a:gd name="connsiteX57-5149" fmla="*/ 2172646 w 3887146"/>
              <a:gd name="connsiteY57-5150" fmla="*/ 4248 h 5025828"/>
              <a:gd name="connsiteX58-5151" fmla="*/ 2393626 w 3887146"/>
              <a:gd name="connsiteY58-5152" fmla="*/ 57588 h 5025828"/>
              <a:gd name="connsiteX59-5153" fmla="*/ 2667946 w 3887146"/>
              <a:gd name="connsiteY59-5154" fmla="*/ 133788 h 5025828"/>
              <a:gd name="connsiteX60-5155" fmla="*/ 2820346 w 3887146"/>
              <a:gd name="connsiteY60-5156" fmla="*/ 202368 h 5025828"/>
              <a:gd name="connsiteX61-5157" fmla="*/ 3102286 w 3887146"/>
              <a:gd name="connsiteY61-5158" fmla="*/ 400488 h 5025828"/>
              <a:gd name="connsiteX62-5159" fmla="*/ 3285166 w 3887146"/>
              <a:gd name="connsiteY62-5160" fmla="*/ 651948 h 5025828"/>
              <a:gd name="connsiteX63-5161" fmla="*/ 3407086 w 3887146"/>
              <a:gd name="connsiteY63-5162" fmla="*/ 918648 h 5025828"/>
              <a:gd name="connsiteX64-5163" fmla="*/ 3475666 w 3887146"/>
              <a:gd name="connsiteY64-5164" fmla="*/ 1238688 h 5025828"/>
              <a:gd name="connsiteX65-5165" fmla="*/ 3506146 w 3887146"/>
              <a:gd name="connsiteY65-5166" fmla="*/ 1543488 h 5025828"/>
              <a:gd name="connsiteX66-5167" fmla="*/ 3506146 w 3887146"/>
              <a:gd name="connsiteY66-5168" fmla="*/ 1962588 h 5025828"/>
              <a:gd name="connsiteX67-5169" fmla="*/ 3338506 w 3887146"/>
              <a:gd name="connsiteY67-5170" fmla="*/ 2305488 h 5025828"/>
              <a:gd name="connsiteX68-5171" fmla="*/ 3254686 w 3887146"/>
              <a:gd name="connsiteY68-5172" fmla="*/ 2473128 h 5025828"/>
              <a:gd name="connsiteX69-5173" fmla="*/ 3132766 w 3887146"/>
              <a:gd name="connsiteY69-5174" fmla="*/ 2663628 h 5025828"/>
              <a:gd name="connsiteX70-5175" fmla="*/ 3071806 w 3887146"/>
              <a:gd name="connsiteY70-5176" fmla="*/ 2838888 h 5025828"/>
              <a:gd name="connsiteX71-5177" fmla="*/ 3064186 w 3887146"/>
              <a:gd name="connsiteY71-5178" fmla="*/ 2915088 h 5025828"/>
              <a:gd name="connsiteX72-5179" fmla="*/ 3018466 w 3887146"/>
              <a:gd name="connsiteY72-5180" fmla="*/ 3014148 h 5025828"/>
              <a:gd name="connsiteX73-5181" fmla="*/ 2980366 w 3887146"/>
              <a:gd name="connsiteY73-5182" fmla="*/ 3082728 h 5025828"/>
              <a:gd name="connsiteX74-5183" fmla="*/ 2957506 w 3887146"/>
              <a:gd name="connsiteY74-5184" fmla="*/ 3120828 h 5025828"/>
              <a:gd name="connsiteX75-5185" fmla="*/ 2957506 w 3887146"/>
              <a:gd name="connsiteY75-5186" fmla="*/ 3555168 h 5025828"/>
              <a:gd name="connsiteX76-5187" fmla="*/ 3010846 w 3887146"/>
              <a:gd name="connsiteY76-5188" fmla="*/ 3539928 h 5025828"/>
              <a:gd name="connsiteX77-5189" fmla="*/ 3109906 w 3887146"/>
              <a:gd name="connsiteY77-5190" fmla="*/ 3570408 h 5025828"/>
              <a:gd name="connsiteX78-5191" fmla="*/ 3140386 w 3887146"/>
              <a:gd name="connsiteY78-5192" fmla="*/ 3631368 h 5025828"/>
              <a:gd name="connsiteX79-5193" fmla="*/ 3117526 w 3887146"/>
              <a:gd name="connsiteY79-5194" fmla="*/ 3738048 h 5025828"/>
              <a:gd name="connsiteX80-5195" fmla="*/ 3125146 w 3887146"/>
              <a:gd name="connsiteY80-5196" fmla="*/ 4103808 h 5025828"/>
              <a:gd name="connsiteX81-5197" fmla="*/ 3163246 w 3887146"/>
              <a:gd name="connsiteY81-5198" fmla="*/ 4157148 h 5025828"/>
              <a:gd name="connsiteX82-5199" fmla="*/ 3201346 w 3887146"/>
              <a:gd name="connsiteY82-5200" fmla="*/ 4164768 h 5025828"/>
              <a:gd name="connsiteX83-5201" fmla="*/ 3231826 w 3887146"/>
              <a:gd name="connsiteY83-5202" fmla="*/ 4172388 h 5025828"/>
              <a:gd name="connsiteX84-5203" fmla="*/ 3285166 w 3887146"/>
              <a:gd name="connsiteY84-5204" fmla="*/ 4294308 h 5025828"/>
              <a:gd name="connsiteX85-5205" fmla="*/ 3300406 w 3887146"/>
              <a:gd name="connsiteY85-5206" fmla="*/ 4347648 h 5025828"/>
              <a:gd name="connsiteX86-5207" fmla="*/ 3330886 w 3887146"/>
              <a:gd name="connsiteY86-5208" fmla="*/ 4408608 h 5025828"/>
              <a:gd name="connsiteX87-5209" fmla="*/ 3551866 w 3887146"/>
              <a:gd name="connsiteY87-5210" fmla="*/ 4644828 h 5025828"/>
              <a:gd name="connsiteX88-5211" fmla="*/ 3887146 w 3887146"/>
              <a:gd name="connsiteY88-5212" fmla="*/ 5025828 h 5025828"/>
              <a:gd name="connsiteX0-5213" fmla="*/ 707488 w 3884395"/>
              <a:gd name="connsiteY0-5214" fmla="*/ 5008470 h 5017575"/>
              <a:gd name="connsiteX1-5215" fmla="*/ 961066 w 3884395"/>
              <a:gd name="connsiteY1-5216" fmla="*/ 4644828 h 5017575"/>
              <a:gd name="connsiteX2-5217" fmla="*/ 1342066 w 3884395"/>
              <a:gd name="connsiteY2-5218" fmla="*/ 4172388 h 5017575"/>
              <a:gd name="connsiteX3-5219" fmla="*/ 1258246 w 3884395"/>
              <a:gd name="connsiteY3-5220" fmla="*/ 4012368 h 5017575"/>
              <a:gd name="connsiteX4-5221" fmla="*/ 1204906 w 3884395"/>
              <a:gd name="connsiteY4-5222" fmla="*/ 3928548 h 5017575"/>
              <a:gd name="connsiteX5-5223" fmla="*/ 1174426 w 3884395"/>
              <a:gd name="connsiteY5-5224" fmla="*/ 3768528 h 5017575"/>
              <a:gd name="connsiteX6-5225" fmla="*/ 1151566 w 3884395"/>
              <a:gd name="connsiteY6-5226" fmla="*/ 3699948 h 5017575"/>
              <a:gd name="connsiteX7-5227" fmla="*/ 1143946 w 3884395"/>
              <a:gd name="connsiteY7-5228" fmla="*/ 3669468 h 5017575"/>
              <a:gd name="connsiteX8-5229" fmla="*/ 1067746 w 3884395"/>
              <a:gd name="connsiteY8-5230" fmla="*/ 3661848 h 5017575"/>
              <a:gd name="connsiteX9-5231" fmla="*/ 938206 w 3884395"/>
              <a:gd name="connsiteY9-5232" fmla="*/ 3669468 h 5017575"/>
              <a:gd name="connsiteX10-5233" fmla="*/ 831526 w 3884395"/>
              <a:gd name="connsiteY10-5234" fmla="*/ 3692328 h 5017575"/>
              <a:gd name="connsiteX11-5235" fmla="*/ 610546 w 3884395"/>
              <a:gd name="connsiteY11-5236" fmla="*/ 3738048 h 5017575"/>
              <a:gd name="connsiteX12-5237" fmla="*/ 389566 w 3884395"/>
              <a:gd name="connsiteY12-5238" fmla="*/ 3638988 h 5017575"/>
              <a:gd name="connsiteX13-5239" fmla="*/ 381946 w 3884395"/>
              <a:gd name="connsiteY13-5240" fmla="*/ 3326568 h 5017575"/>
              <a:gd name="connsiteX14-5241" fmla="*/ 420046 w 3884395"/>
              <a:gd name="connsiteY14-5242" fmla="*/ 3227508 h 5017575"/>
              <a:gd name="connsiteX15-5243" fmla="*/ 389566 w 3884395"/>
              <a:gd name="connsiteY15-5244" fmla="*/ 3166548 h 5017575"/>
              <a:gd name="connsiteX16-5245" fmla="*/ 351466 w 3884395"/>
              <a:gd name="connsiteY16-5246" fmla="*/ 3105588 h 5017575"/>
              <a:gd name="connsiteX17-5247" fmla="*/ 397186 w 3884395"/>
              <a:gd name="connsiteY17-5248" fmla="*/ 3021768 h 5017575"/>
              <a:gd name="connsiteX18-5249" fmla="*/ 488626 w 3884395"/>
              <a:gd name="connsiteY18-5250" fmla="*/ 2998908 h 5017575"/>
              <a:gd name="connsiteX19-5251" fmla="*/ 471956 w 3884395"/>
              <a:gd name="connsiteY19-5252" fmla="*/ 2942709 h 5017575"/>
              <a:gd name="connsiteX20-5253" fmla="*/ 435286 w 3884395"/>
              <a:gd name="connsiteY20-5254" fmla="*/ 2930328 h 5017575"/>
              <a:gd name="connsiteX21-5255" fmla="*/ 389566 w 3884395"/>
              <a:gd name="connsiteY21-5256" fmla="*/ 2930328 h 5017575"/>
              <a:gd name="connsiteX22-5257" fmla="*/ 314000 w 3884395"/>
              <a:gd name="connsiteY22-5258" fmla="*/ 2893495 h 5017575"/>
              <a:gd name="connsiteX23-5259" fmla="*/ 320986 w 3884395"/>
              <a:gd name="connsiteY23-5260" fmla="*/ 2846508 h 5017575"/>
              <a:gd name="connsiteX24-5261" fmla="*/ 328606 w 3884395"/>
              <a:gd name="connsiteY24-5262" fmla="*/ 2793168 h 5017575"/>
              <a:gd name="connsiteX25-5263" fmla="*/ 313366 w 3884395"/>
              <a:gd name="connsiteY25-5264" fmla="*/ 2732208 h 5017575"/>
              <a:gd name="connsiteX26-5265" fmla="*/ 267646 w 3884395"/>
              <a:gd name="connsiteY26-5266" fmla="*/ 2671248 h 5017575"/>
              <a:gd name="connsiteX27-5267" fmla="*/ 176206 w 3884395"/>
              <a:gd name="connsiteY27-5268" fmla="*/ 2656008 h 5017575"/>
              <a:gd name="connsiteX28-5269" fmla="*/ 54286 w 3884395"/>
              <a:gd name="connsiteY28-5270" fmla="*/ 2610288 h 5017575"/>
              <a:gd name="connsiteX29-5271" fmla="*/ 7931 w 3884395"/>
              <a:gd name="connsiteY29-5272" fmla="*/ 2563298 h 5017575"/>
              <a:gd name="connsiteX30-5273" fmla="*/ 8566 w 3884395"/>
              <a:gd name="connsiteY30-5274" fmla="*/ 2488368 h 5017575"/>
              <a:gd name="connsiteX31-5275" fmla="*/ 92386 w 3884395"/>
              <a:gd name="connsiteY31-5276" fmla="*/ 2335968 h 5017575"/>
              <a:gd name="connsiteX32-5277" fmla="*/ 221926 w 3884395"/>
              <a:gd name="connsiteY32-5278" fmla="*/ 2175948 h 5017575"/>
              <a:gd name="connsiteX33-5279" fmla="*/ 282886 w 3884395"/>
              <a:gd name="connsiteY33-5280" fmla="*/ 2084508 h 5017575"/>
              <a:gd name="connsiteX34-5281" fmla="*/ 328606 w 3884395"/>
              <a:gd name="connsiteY34-5282" fmla="*/ 1977828 h 5017575"/>
              <a:gd name="connsiteX35-5283" fmla="*/ 359086 w 3884395"/>
              <a:gd name="connsiteY35-5284" fmla="*/ 1871148 h 5017575"/>
              <a:gd name="connsiteX36-5285" fmla="*/ 374326 w 3884395"/>
              <a:gd name="connsiteY36-5286" fmla="*/ 1810188 h 5017575"/>
              <a:gd name="connsiteX37-5287" fmla="*/ 343846 w 3884395"/>
              <a:gd name="connsiteY37-5288" fmla="*/ 1756848 h 5017575"/>
              <a:gd name="connsiteX38-5289" fmla="*/ 328606 w 3884395"/>
              <a:gd name="connsiteY38-5290" fmla="*/ 1680648 h 5017575"/>
              <a:gd name="connsiteX39-5291" fmla="*/ 412426 w 3884395"/>
              <a:gd name="connsiteY39-5292" fmla="*/ 1474908 h 5017575"/>
              <a:gd name="connsiteX40-5293" fmla="*/ 442906 w 3884395"/>
              <a:gd name="connsiteY40-5294" fmla="*/ 1307268 h 5017575"/>
              <a:gd name="connsiteX41-5295" fmla="*/ 465766 w 3884395"/>
              <a:gd name="connsiteY41-5296" fmla="*/ 1192968 h 5017575"/>
              <a:gd name="connsiteX42-5297" fmla="*/ 503866 w 3884395"/>
              <a:gd name="connsiteY42-5298" fmla="*/ 1055808 h 5017575"/>
              <a:gd name="connsiteX43-5299" fmla="*/ 557206 w 3884395"/>
              <a:gd name="connsiteY43-5300" fmla="*/ 888168 h 5017575"/>
              <a:gd name="connsiteX44-5301" fmla="*/ 503866 w 3884395"/>
              <a:gd name="connsiteY44-5302" fmla="*/ 888168 h 5017575"/>
              <a:gd name="connsiteX45-5303" fmla="*/ 412426 w 3884395"/>
              <a:gd name="connsiteY45-5304" fmla="*/ 834828 h 5017575"/>
              <a:gd name="connsiteX46-5305" fmla="*/ 328606 w 3884395"/>
              <a:gd name="connsiteY46-5306" fmla="*/ 789108 h 5017575"/>
              <a:gd name="connsiteX47-5307" fmla="*/ 260026 w 3884395"/>
              <a:gd name="connsiteY47-5308" fmla="*/ 773868 h 5017575"/>
              <a:gd name="connsiteX48-5309" fmla="*/ 214306 w 3884395"/>
              <a:gd name="connsiteY48-5310" fmla="*/ 751008 h 5017575"/>
              <a:gd name="connsiteX49-5311" fmla="*/ 260026 w 3884395"/>
              <a:gd name="connsiteY49-5312" fmla="*/ 674808 h 5017575"/>
              <a:gd name="connsiteX50-5313" fmla="*/ 374326 w 3884395"/>
              <a:gd name="connsiteY50-5314" fmla="*/ 606228 h 5017575"/>
              <a:gd name="connsiteX51-5315" fmla="*/ 557206 w 3884395"/>
              <a:gd name="connsiteY51-5316" fmla="*/ 507168 h 5017575"/>
              <a:gd name="connsiteX52-5317" fmla="*/ 656266 w 3884395"/>
              <a:gd name="connsiteY52-5318" fmla="*/ 423348 h 5017575"/>
              <a:gd name="connsiteX53-5319" fmla="*/ 892486 w 3884395"/>
              <a:gd name="connsiteY53-5320" fmla="*/ 232848 h 5017575"/>
              <a:gd name="connsiteX54-5321" fmla="*/ 1174426 w 3884395"/>
              <a:gd name="connsiteY54-5322" fmla="*/ 80448 h 5017575"/>
              <a:gd name="connsiteX55-5323" fmla="*/ 1593526 w 3884395"/>
              <a:gd name="connsiteY55-5324" fmla="*/ 11868 h 5017575"/>
              <a:gd name="connsiteX56-5325" fmla="*/ 1944046 w 3884395"/>
              <a:gd name="connsiteY56-5326" fmla="*/ 4248 h 5017575"/>
              <a:gd name="connsiteX57-5327" fmla="*/ 2172646 w 3884395"/>
              <a:gd name="connsiteY57-5328" fmla="*/ 4248 h 5017575"/>
              <a:gd name="connsiteX58-5329" fmla="*/ 2393626 w 3884395"/>
              <a:gd name="connsiteY58-5330" fmla="*/ 57588 h 5017575"/>
              <a:gd name="connsiteX59-5331" fmla="*/ 2667946 w 3884395"/>
              <a:gd name="connsiteY59-5332" fmla="*/ 133788 h 5017575"/>
              <a:gd name="connsiteX60-5333" fmla="*/ 2820346 w 3884395"/>
              <a:gd name="connsiteY60-5334" fmla="*/ 202368 h 5017575"/>
              <a:gd name="connsiteX61-5335" fmla="*/ 3102286 w 3884395"/>
              <a:gd name="connsiteY61-5336" fmla="*/ 400488 h 5017575"/>
              <a:gd name="connsiteX62-5337" fmla="*/ 3285166 w 3884395"/>
              <a:gd name="connsiteY62-5338" fmla="*/ 651948 h 5017575"/>
              <a:gd name="connsiteX63-5339" fmla="*/ 3407086 w 3884395"/>
              <a:gd name="connsiteY63-5340" fmla="*/ 918648 h 5017575"/>
              <a:gd name="connsiteX64-5341" fmla="*/ 3475666 w 3884395"/>
              <a:gd name="connsiteY64-5342" fmla="*/ 1238688 h 5017575"/>
              <a:gd name="connsiteX65-5343" fmla="*/ 3506146 w 3884395"/>
              <a:gd name="connsiteY65-5344" fmla="*/ 1543488 h 5017575"/>
              <a:gd name="connsiteX66-5345" fmla="*/ 3506146 w 3884395"/>
              <a:gd name="connsiteY66-5346" fmla="*/ 1962588 h 5017575"/>
              <a:gd name="connsiteX67-5347" fmla="*/ 3338506 w 3884395"/>
              <a:gd name="connsiteY67-5348" fmla="*/ 2305488 h 5017575"/>
              <a:gd name="connsiteX68-5349" fmla="*/ 3254686 w 3884395"/>
              <a:gd name="connsiteY68-5350" fmla="*/ 2473128 h 5017575"/>
              <a:gd name="connsiteX69-5351" fmla="*/ 3132766 w 3884395"/>
              <a:gd name="connsiteY69-5352" fmla="*/ 2663628 h 5017575"/>
              <a:gd name="connsiteX70-5353" fmla="*/ 3071806 w 3884395"/>
              <a:gd name="connsiteY70-5354" fmla="*/ 2838888 h 5017575"/>
              <a:gd name="connsiteX71-5355" fmla="*/ 3064186 w 3884395"/>
              <a:gd name="connsiteY71-5356" fmla="*/ 2915088 h 5017575"/>
              <a:gd name="connsiteX72-5357" fmla="*/ 3018466 w 3884395"/>
              <a:gd name="connsiteY72-5358" fmla="*/ 3014148 h 5017575"/>
              <a:gd name="connsiteX73-5359" fmla="*/ 2980366 w 3884395"/>
              <a:gd name="connsiteY73-5360" fmla="*/ 3082728 h 5017575"/>
              <a:gd name="connsiteX74-5361" fmla="*/ 2957506 w 3884395"/>
              <a:gd name="connsiteY74-5362" fmla="*/ 3120828 h 5017575"/>
              <a:gd name="connsiteX75-5363" fmla="*/ 2957506 w 3884395"/>
              <a:gd name="connsiteY75-5364" fmla="*/ 3555168 h 5017575"/>
              <a:gd name="connsiteX76-5365" fmla="*/ 3010846 w 3884395"/>
              <a:gd name="connsiteY76-5366" fmla="*/ 3539928 h 5017575"/>
              <a:gd name="connsiteX77-5367" fmla="*/ 3109906 w 3884395"/>
              <a:gd name="connsiteY77-5368" fmla="*/ 3570408 h 5017575"/>
              <a:gd name="connsiteX78-5369" fmla="*/ 3140386 w 3884395"/>
              <a:gd name="connsiteY78-5370" fmla="*/ 3631368 h 5017575"/>
              <a:gd name="connsiteX79-5371" fmla="*/ 3117526 w 3884395"/>
              <a:gd name="connsiteY79-5372" fmla="*/ 3738048 h 5017575"/>
              <a:gd name="connsiteX80-5373" fmla="*/ 3125146 w 3884395"/>
              <a:gd name="connsiteY80-5374" fmla="*/ 4103808 h 5017575"/>
              <a:gd name="connsiteX81-5375" fmla="*/ 3163246 w 3884395"/>
              <a:gd name="connsiteY81-5376" fmla="*/ 4157148 h 5017575"/>
              <a:gd name="connsiteX82-5377" fmla="*/ 3201346 w 3884395"/>
              <a:gd name="connsiteY82-5378" fmla="*/ 4164768 h 5017575"/>
              <a:gd name="connsiteX83-5379" fmla="*/ 3231826 w 3884395"/>
              <a:gd name="connsiteY83-5380" fmla="*/ 4172388 h 5017575"/>
              <a:gd name="connsiteX84-5381" fmla="*/ 3285166 w 3884395"/>
              <a:gd name="connsiteY84-5382" fmla="*/ 4294308 h 5017575"/>
              <a:gd name="connsiteX85-5383" fmla="*/ 3300406 w 3884395"/>
              <a:gd name="connsiteY85-5384" fmla="*/ 4347648 h 5017575"/>
              <a:gd name="connsiteX86-5385" fmla="*/ 3330886 w 3884395"/>
              <a:gd name="connsiteY86-5386" fmla="*/ 4408608 h 5017575"/>
              <a:gd name="connsiteX87-5387" fmla="*/ 3551866 w 3884395"/>
              <a:gd name="connsiteY87-5388" fmla="*/ 4644828 h 5017575"/>
              <a:gd name="connsiteX88-5389" fmla="*/ 3884395 w 3884395"/>
              <a:gd name="connsiteY88-5390" fmla="*/ 5017575 h 5017575"/>
              <a:gd name="connsiteX0-5391" fmla="*/ 707488 w 3889897"/>
              <a:gd name="connsiteY0-5392" fmla="*/ 5008470 h 5020326"/>
              <a:gd name="connsiteX1-5393" fmla="*/ 961066 w 3889897"/>
              <a:gd name="connsiteY1-5394" fmla="*/ 4644828 h 5020326"/>
              <a:gd name="connsiteX2-5395" fmla="*/ 1342066 w 3889897"/>
              <a:gd name="connsiteY2-5396" fmla="*/ 4172388 h 5020326"/>
              <a:gd name="connsiteX3-5397" fmla="*/ 1258246 w 3889897"/>
              <a:gd name="connsiteY3-5398" fmla="*/ 4012368 h 5020326"/>
              <a:gd name="connsiteX4-5399" fmla="*/ 1204906 w 3889897"/>
              <a:gd name="connsiteY4-5400" fmla="*/ 3928548 h 5020326"/>
              <a:gd name="connsiteX5-5401" fmla="*/ 1174426 w 3889897"/>
              <a:gd name="connsiteY5-5402" fmla="*/ 3768528 h 5020326"/>
              <a:gd name="connsiteX6-5403" fmla="*/ 1151566 w 3889897"/>
              <a:gd name="connsiteY6-5404" fmla="*/ 3699948 h 5020326"/>
              <a:gd name="connsiteX7-5405" fmla="*/ 1143946 w 3889897"/>
              <a:gd name="connsiteY7-5406" fmla="*/ 3669468 h 5020326"/>
              <a:gd name="connsiteX8-5407" fmla="*/ 1067746 w 3889897"/>
              <a:gd name="connsiteY8-5408" fmla="*/ 3661848 h 5020326"/>
              <a:gd name="connsiteX9-5409" fmla="*/ 938206 w 3889897"/>
              <a:gd name="connsiteY9-5410" fmla="*/ 3669468 h 5020326"/>
              <a:gd name="connsiteX10-5411" fmla="*/ 831526 w 3889897"/>
              <a:gd name="connsiteY10-5412" fmla="*/ 3692328 h 5020326"/>
              <a:gd name="connsiteX11-5413" fmla="*/ 610546 w 3889897"/>
              <a:gd name="connsiteY11-5414" fmla="*/ 3738048 h 5020326"/>
              <a:gd name="connsiteX12-5415" fmla="*/ 389566 w 3889897"/>
              <a:gd name="connsiteY12-5416" fmla="*/ 3638988 h 5020326"/>
              <a:gd name="connsiteX13-5417" fmla="*/ 381946 w 3889897"/>
              <a:gd name="connsiteY13-5418" fmla="*/ 3326568 h 5020326"/>
              <a:gd name="connsiteX14-5419" fmla="*/ 420046 w 3889897"/>
              <a:gd name="connsiteY14-5420" fmla="*/ 3227508 h 5020326"/>
              <a:gd name="connsiteX15-5421" fmla="*/ 389566 w 3889897"/>
              <a:gd name="connsiteY15-5422" fmla="*/ 3166548 h 5020326"/>
              <a:gd name="connsiteX16-5423" fmla="*/ 351466 w 3889897"/>
              <a:gd name="connsiteY16-5424" fmla="*/ 3105588 h 5020326"/>
              <a:gd name="connsiteX17-5425" fmla="*/ 397186 w 3889897"/>
              <a:gd name="connsiteY17-5426" fmla="*/ 3021768 h 5020326"/>
              <a:gd name="connsiteX18-5427" fmla="*/ 488626 w 3889897"/>
              <a:gd name="connsiteY18-5428" fmla="*/ 2998908 h 5020326"/>
              <a:gd name="connsiteX19-5429" fmla="*/ 471956 w 3889897"/>
              <a:gd name="connsiteY19-5430" fmla="*/ 2942709 h 5020326"/>
              <a:gd name="connsiteX20-5431" fmla="*/ 435286 w 3889897"/>
              <a:gd name="connsiteY20-5432" fmla="*/ 2930328 h 5020326"/>
              <a:gd name="connsiteX21-5433" fmla="*/ 389566 w 3889897"/>
              <a:gd name="connsiteY21-5434" fmla="*/ 2930328 h 5020326"/>
              <a:gd name="connsiteX22-5435" fmla="*/ 314000 w 3889897"/>
              <a:gd name="connsiteY22-5436" fmla="*/ 2893495 h 5020326"/>
              <a:gd name="connsiteX23-5437" fmla="*/ 320986 w 3889897"/>
              <a:gd name="connsiteY23-5438" fmla="*/ 2846508 h 5020326"/>
              <a:gd name="connsiteX24-5439" fmla="*/ 328606 w 3889897"/>
              <a:gd name="connsiteY24-5440" fmla="*/ 2793168 h 5020326"/>
              <a:gd name="connsiteX25-5441" fmla="*/ 313366 w 3889897"/>
              <a:gd name="connsiteY25-5442" fmla="*/ 2732208 h 5020326"/>
              <a:gd name="connsiteX26-5443" fmla="*/ 267646 w 3889897"/>
              <a:gd name="connsiteY26-5444" fmla="*/ 2671248 h 5020326"/>
              <a:gd name="connsiteX27-5445" fmla="*/ 176206 w 3889897"/>
              <a:gd name="connsiteY27-5446" fmla="*/ 2656008 h 5020326"/>
              <a:gd name="connsiteX28-5447" fmla="*/ 54286 w 3889897"/>
              <a:gd name="connsiteY28-5448" fmla="*/ 2610288 h 5020326"/>
              <a:gd name="connsiteX29-5449" fmla="*/ 7931 w 3889897"/>
              <a:gd name="connsiteY29-5450" fmla="*/ 2563298 h 5020326"/>
              <a:gd name="connsiteX30-5451" fmla="*/ 8566 w 3889897"/>
              <a:gd name="connsiteY30-5452" fmla="*/ 2488368 h 5020326"/>
              <a:gd name="connsiteX31-5453" fmla="*/ 92386 w 3889897"/>
              <a:gd name="connsiteY31-5454" fmla="*/ 2335968 h 5020326"/>
              <a:gd name="connsiteX32-5455" fmla="*/ 221926 w 3889897"/>
              <a:gd name="connsiteY32-5456" fmla="*/ 2175948 h 5020326"/>
              <a:gd name="connsiteX33-5457" fmla="*/ 282886 w 3889897"/>
              <a:gd name="connsiteY33-5458" fmla="*/ 2084508 h 5020326"/>
              <a:gd name="connsiteX34-5459" fmla="*/ 328606 w 3889897"/>
              <a:gd name="connsiteY34-5460" fmla="*/ 1977828 h 5020326"/>
              <a:gd name="connsiteX35-5461" fmla="*/ 359086 w 3889897"/>
              <a:gd name="connsiteY35-5462" fmla="*/ 1871148 h 5020326"/>
              <a:gd name="connsiteX36-5463" fmla="*/ 374326 w 3889897"/>
              <a:gd name="connsiteY36-5464" fmla="*/ 1810188 h 5020326"/>
              <a:gd name="connsiteX37-5465" fmla="*/ 343846 w 3889897"/>
              <a:gd name="connsiteY37-5466" fmla="*/ 1756848 h 5020326"/>
              <a:gd name="connsiteX38-5467" fmla="*/ 328606 w 3889897"/>
              <a:gd name="connsiteY38-5468" fmla="*/ 1680648 h 5020326"/>
              <a:gd name="connsiteX39-5469" fmla="*/ 412426 w 3889897"/>
              <a:gd name="connsiteY39-5470" fmla="*/ 1474908 h 5020326"/>
              <a:gd name="connsiteX40-5471" fmla="*/ 442906 w 3889897"/>
              <a:gd name="connsiteY40-5472" fmla="*/ 1307268 h 5020326"/>
              <a:gd name="connsiteX41-5473" fmla="*/ 465766 w 3889897"/>
              <a:gd name="connsiteY41-5474" fmla="*/ 1192968 h 5020326"/>
              <a:gd name="connsiteX42-5475" fmla="*/ 503866 w 3889897"/>
              <a:gd name="connsiteY42-5476" fmla="*/ 1055808 h 5020326"/>
              <a:gd name="connsiteX43-5477" fmla="*/ 557206 w 3889897"/>
              <a:gd name="connsiteY43-5478" fmla="*/ 888168 h 5020326"/>
              <a:gd name="connsiteX44-5479" fmla="*/ 503866 w 3889897"/>
              <a:gd name="connsiteY44-5480" fmla="*/ 888168 h 5020326"/>
              <a:gd name="connsiteX45-5481" fmla="*/ 412426 w 3889897"/>
              <a:gd name="connsiteY45-5482" fmla="*/ 834828 h 5020326"/>
              <a:gd name="connsiteX46-5483" fmla="*/ 328606 w 3889897"/>
              <a:gd name="connsiteY46-5484" fmla="*/ 789108 h 5020326"/>
              <a:gd name="connsiteX47-5485" fmla="*/ 260026 w 3889897"/>
              <a:gd name="connsiteY47-5486" fmla="*/ 773868 h 5020326"/>
              <a:gd name="connsiteX48-5487" fmla="*/ 214306 w 3889897"/>
              <a:gd name="connsiteY48-5488" fmla="*/ 751008 h 5020326"/>
              <a:gd name="connsiteX49-5489" fmla="*/ 260026 w 3889897"/>
              <a:gd name="connsiteY49-5490" fmla="*/ 674808 h 5020326"/>
              <a:gd name="connsiteX50-5491" fmla="*/ 374326 w 3889897"/>
              <a:gd name="connsiteY50-5492" fmla="*/ 606228 h 5020326"/>
              <a:gd name="connsiteX51-5493" fmla="*/ 557206 w 3889897"/>
              <a:gd name="connsiteY51-5494" fmla="*/ 507168 h 5020326"/>
              <a:gd name="connsiteX52-5495" fmla="*/ 656266 w 3889897"/>
              <a:gd name="connsiteY52-5496" fmla="*/ 423348 h 5020326"/>
              <a:gd name="connsiteX53-5497" fmla="*/ 892486 w 3889897"/>
              <a:gd name="connsiteY53-5498" fmla="*/ 232848 h 5020326"/>
              <a:gd name="connsiteX54-5499" fmla="*/ 1174426 w 3889897"/>
              <a:gd name="connsiteY54-5500" fmla="*/ 80448 h 5020326"/>
              <a:gd name="connsiteX55-5501" fmla="*/ 1593526 w 3889897"/>
              <a:gd name="connsiteY55-5502" fmla="*/ 11868 h 5020326"/>
              <a:gd name="connsiteX56-5503" fmla="*/ 1944046 w 3889897"/>
              <a:gd name="connsiteY56-5504" fmla="*/ 4248 h 5020326"/>
              <a:gd name="connsiteX57-5505" fmla="*/ 2172646 w 3889897"/>
              <a:gd name="connsiteY57-5506" fmla="*/ 4248 h 5020326"/>
              <a:gd name="connsiteX58-5507" fmla="*/ 2393626 w 3889897"/>
              <a:gd name="connsiteY58-5508" fmla="*/ 57588 h 5020326"/>
              <a:gd name="connsiteX59-5509" fmla="*/ 2667946 w 3889897"/>
              <a:gd name="connsiteY59-5510" fmla="*/ 133788 h 5020326"/>
              <a:gd name="connsiteX60-5511" fmla="*/ 2820346 w 3889897"/>
              <a:gd name="connsiteY60-5512" fmla="*/ 202368 h 5020326"/>
              <a:gd name="connsiteX61-5513" fmla="*/ 3102286 w 3889897"/>
              <a:gd name="connsiteY61-5514" fmla="*/ 400488 h 5020326"/>
              <a:gd name="connsiteX62-5515" fmla="*/ 3285166 w 3889897"/>
              <a:gd name="connsiteY62-5516" fmla="*/ 651948 h 5020326"/>
              <a:gd name="connsiteX63-5517" fmla="*/ 3407086 w 3889897"/>
              <a:gd name="connsiteY63-5518" fmla="*/ 918648 h 5020326"/>
              <a:gd name="connsiteX64-5519" fmla="*/ 3475666 w 3889897"/>
              <a:gd name="connsiteY64-5520" fmla="*/ 1238688 h 5020326"/>
              <a:gd name="connsiteX65-5521" fmla="*/ 3506146 w 3889897"/>
              <a:gd name="connsiteY65-5522" fmla="*/ 1543488 h 5020326"/>
              <a:gd name="connsiteX66-5523" fmla="*/ 3506146 w 3889897"/>
              <a:gd name="connsiteY66-5524" fmla="*/ 1962588 h 5020326"/>
              <a:gd name="connsiteX67-5525" fmla="*/ 3338506 w 3889897"/>
              <a:gd name="connsiteY67-5526" fmla="*/ 2305488 h 5020326"/>
              <a:gd name="connsiteX68-5527" fmla="*/ 3254686 w 3889897"/>
              <a:gd name="connsiteY68-5528" fmla="*/ 2473128 h 5020326"/>
              <a:gd name="connsiteX69-5529" fmla="*/ 3132766 w 3889897"/>
              <a:gd name="connsiteY69-5530" fmla="*/ 2663628 h 5020326"/>
              <a:gd name="connsiteX70-5531" fmla="*/ 3071806 w 3889897"/>
              <a:gd name="connsiteY70-5532" fmla="*/ 2838888 h 5020326"/>
              <a:gd name="connsiteX71-5533" fmla="*/ 3064186 w 3889897"/>
              <a:gd name="connsiteY71-5534" fmla="*/ 2915088 h 5020326"/>
              <a:gd name="connsiteX72-5535" fmla="*/ 3018466 w 3889897"/>
              <a:gd name="connsiteY72-5536" fmla="*/ 3014148 h 5020326"/>
              <a:gd name="connsiteX73-5537" fmla="*/ 2980366 w 3889897"/>
              <a:gd name="connsiteY73-5538" fmla="*/ 3082728 h 5020326"/>
              <a:gd name="connsiteX74-5539" fmla="*/ 2957506 w 3889897"/>
              <a:gd name="connsiteY74-5540" fmla="*/ 3120828 h 5020326"/>
              <a:gd name="connsiteX75-5541" fmla="*/ 2957506 w 3889897"/>
              <a:gd name="connsiteY75-5542" fmla="*/ 3555168 h 5020326"/>
              <a:gd name="connsiteX76-5543" fmla="*/ 3010846 w 3889897"/>
              <a:gd name="connsiteY76-5544" fmla="*/ 3539928 h 5020326"/>
              <a:gd name="connsiteX77-5545" fmla="*/ 3109906 w 3889897"/>
              <a:gd name="connsiteY77-5546" fmla="*/ 3570408 h 5020326"/>
              <a:gd name="connsiteX78-5547" fmla="*/ 3140386 w 3889897"/>
              <a:gd name="connsiteY78-5548" fmla="*/ 3631368 h 5020326"/>
              <a:gd name="connsiteX79-5549" fmla="*/ 3117526 w 3889897"/>
              <a:gd name="connsiteY79-5550" fmla="*/ 3738048 h 5020326"/>
              <a:gd name="connsiteX80-5551" fmla="*/ 3125146 w 3889897"/>
              <a:gd name="connsiteY80-5552" fmla="*/ 4103808 h 5020326"/>
              <a:gd name="connsiteX81-5553" fmla="*/ 3163246 w 3889897"/>
              <a:gd name="connsiteY81-5554" fmla="*/ 4157148 h 5020326"/>
              <a:gd name="connsiteX82-5555" fmla="*/ 3201346 w 3889897"/>
              <a:gd name="connsiteY82-5556" fmla="*/ 4164768 h 5020326"/>
              <a:gd name="connsiteX83-5557" fmla="*/ 3231826 w 3889897"/>
              <a:gd name="connsiteY83-5558" fmla="*/ 4172388 h 5020326"/>
              <a:gd name="connsiteX84-5559" fmla="*/ 3285166 w 3889897"/>
              <a:gd name="connsiteY84-5560" fmla="*/ 4294308 h 5020326"/>
              <a:gd name="connsiteX85-5561" fmla="*/ 3300406 w 3889897"/>
              <a:gd name="connsiteY85-5562" fmla="*/ 4347648 h 5020326"/>
              <a:gd name="connsiteX86-5563" fmla="*/ 3330886 w 3889897"/>
              <a:gd name="connsiteY86-5564" fmla="*/ 4408608 h 5020326"/>
              <a:gd name="connsiteX87-5565" fmla="*/ 3551866 w 3889897"/>
              <a:gd name="connsiteY87-5566" fmla="*/ 4644828 h 5020326"/>
              <a:gd name="connsiteX88-5567" fmla="*/ 3889897 w 3889897"/>
              <a:gd name="connsiteY88-5568" fmla="*/ 5020326 h 5020326"/>
              <a:gd name="connsiteX0-5569" fmla="*/ 704737 w 3889897"/>
              <a:gd name="connsiteY0-5570" fmla="*/ 5016723 h 5020326"/>
              <a:gd name="connsiteX1-5571" fmla="*/ 961066 w 3889897"/>
              <a:gd name="connsiteY1-5572" fmla="*/ 4644828 h 5020326"/>
              <a:gd name="connsiteX2-5573" fmla="*/ 1342066 w 3889897"/>
              <a:gd name="connsiteY2-5574" fmla="*/ 4172388 h 5020326"/>
              <a:gd name="connsiteX3-5575" fmla="*/ 1258246 w 3889897"/>
              <a:gd name="connsiteY3-5576" fmla="*/ 4012368 h 5020326"/>
              <a:gd name="connsiteX4-5577" fmla="*/ 1204906 w 3889897"/>
              <a:gd name="connsiteY4-5578" fmla="*/ 3928548 h 5020326"/>
              <a:gd name="connsiteX5-5579" fmla="*/ 1174426 w 3889897"/>
              <a:gd name="connsiteY5-5580" fmla="*/ 3768528 h 5020326"/>
              <a:gd name="connsiteX6-5581" fmla="*/ 1151566 w 3889897"/>
              <a:gd name="connsiteY6-5582" fmla="*/ 3699948 h 5020326"/>
              <a:gd name="connsiteX7-5583" fmla="*/ 1143946 w 3889897"/>
              <a:gd name="connsiteY7-5584" fmla="*/ 3669468 h 5020326"/>
              <a:gd name="connsiteX8-5585" fmla="*/ 1067746 w 3889897"/>
              <a:gd name="connsiteY8-5586" fmla="*/ 3661848 h 5020326"/>
              <a:gd name="connsiteX9-5587" fmla="*/ 938206 w 3889897"/>
              <a:gd name="connsiteY9-5588" fmla="*/ 3669468 h 5020326"/>
              <a:gd name="connsiteX10-5589" fmla="*/ 831526 w 3889897"/>
              <a:gd name="connsiteY10-5590" fmla="*/ 3692328 h 5020326"/>
              <a:gd name="connsiteX11-5591" fmla="*/ 610546 w 3889897"/>
              <a:gd name="connsiteY11-5592" fmla="*/ 3738048 h 5020326"/>
              <a:gd name="connsiteX12-5593" fmla="*/ 389566 w 3889897"/>
              <a:gd name="connsiteY12-5594" fmla="*/ 3638988 h 5020326"/>
              <a:gd name="connsiteX13-5595" fmla="*/ 381946 w 3889897"/>
              <a:gd name="connsiteY13-5596" fmla="*/ 3326568 h 5020326"/>
              <a:gd name="connsiteX14-5597" fmla="*/ 420046 w 3889897"/>
              <a:gd name="connsiteY14-5598" fmla="*/ 3227508 h 5020326"/>
              <a:gd name="connsiteX15-5599" fmla="*/ 389566 w 3889897"/>
              <a:gd name="connsiteY15-5600" fmla="*/ 3166548 h 5020326"/>
              <a:gd name="connsiteX16-5601" fmla="*/ 351466 w 3889897"/>
              <a:gd name="connsiteY16-5602" fmla="*/ 3105588 h 5020326"/>
              <a:gd name="connsiteX17-5603" fmla="*/ 397186 w 3889897"/>
              <a:gd name="connsiteY17-5604" fmla="*/ 3021768 h 5020326"/>
              <a:gd name="connsiteX18-5605" fmla="*/ 488626 w 3889897"/>
              <a:gd name="connsiteY18-5606" fmla="*/ 2998908 h 5020326"/>
              <a:gd name="connsiteX19-5607" fmla="*/ 471956 w 3889897"/>
              <a:gd name="connsiteY19-5608" fmla="*/ 2942709 h 5020326"/>
              <a:gd name="connsiteX20-5609" fmla="*/ 435286 w 3889897"/>
              <a:gd name="connsiteY20-5610" fmla="*/ 2930328 h 5020326"/>
              <a:gd name="connsiteX21-5611" fmla="*/ 389566 w 3889897"/>
              <a:gd name="connsiteY21-5612" fmla="*/ 2930328 h 5020326"/>
              <a:gd name="connsiteX22-5613" fmla="*/ 314000 w 3889897"/>
              <a:gd name="connsiteY22-5614" fmla="*/ 2893495 h 5020326"/>
              <a:gd name="connsiteX23-5615" fmla="*/ 320986 w 3889897"/>
              <a:gd name="connsiteY23-5616" fmla="*/ 2846508 h 5020326"/>
              <a:gd name="connsiteX24-5617" fmla="*/ 328606 w 3889897"/>
              <a:gd name="connsiteY24-5618" fmla="*/ 2793168 h 5020326"/>
              <a:gd name="connsiteX25-5619" fmla="*/ 313366 w 3889897"/>
              <a:gd name="connsiteY25-5620" fmla="*/ 2732208 h 5020326"/>
              <a:gd name="connsiteX26-5621" fmla="*/ 267646 w 3889897"/>
              <a:gd name="connsiteY26-5622" fmla="*/ 2671248 h 5020326"/>
              <a:gd name="connsiteX27-5623" fmla="*/ 176206 w 3889897"/>
              <a:gd name="connsiteY27-5624" fmla="*/ 2656008 h 5020326"/>
              <a:gd name="connsiteX28-5625" fmla="*/ 54286 w 3889897"/>
              <a:gd name="connsiteY28-5626" fmla="*/ 2610288 h 5020326"/>
              <a:gd name="connsiteX29-5627" fmla="*/ 7931 w 3889897"/>
              <a:gd name="connsiteY29-5628" fmla="*/ 2563298 h 5020326"/>
              <a:gd name="connsiteX30-5629" fmla="*/ 8566 w 3889897"/>
              <a:gd name="connsiteY30-5630" fmla="*/ 2488368 h 5020326"/>
              <a:gd name="connsiteX31-5631" fmla="*/ 92386 w 3889897"/>
              <a:gd name="connsiteY31-5632" fmla="*/ 2335968 h 5020326"/>
              <a:gd name="connsiteX32-5633" fmla="*/ 221926 w 3889897"/>
              <a:gd name="connsiteY32-5634" fmla="*/ 2175948 h 5020326"/>
              <a:gd name="connsiteX33-5635" fmla="*/ 282886 w 3889897"/>
              <a:gd name="connsiteY33-5636" fmla="*/ 2084508 h 5020326"/>
              <a:gd name="connsiteX34-5637" fmla="*/ 328606 w 3889897"/>
              <a:gd name="connsiteY34-5638" fmla="*/ 1977828 h 5020326"/>
              <a:gd name="connsiteX35-5639" fmla="*/ 359086 w 3889897"/>
              <a:gd name="connsiteY35-5640" fmla="*/ 1871148 h 5020326"/>
              <a:gd name="connsiteX36-5641" fmla="*/ 374326 w 3889897"/>
              <a:gd name="connsiteY36-5642" fmla="*/ 1810188 h 5020326"/>
              <a:gd name="connsiteX37-5643" fmla="*/ 343846 w 3889897"/>
              <a:gd name="connsiteY37-5644" fmla="*/ 1756848 h 5020326"/>
              <a:gd name="connsiteX38-5645" fmla="*/ 328606 w 3889897"/>
              <a:gd name="connsiteY38-5646" fmla="*/ 1680648 h 5020326"/>
              <a:gd name="connsiteX39-5647" fmla="*/ 412426 w 3889897"/>
              <a:gd name="connsiteY39-5648" fmla="*/ 1474908 h 5020326"/>
              <a:gd name="connsiteX40-5649" fmla="*/ 442906 w 3889897"/>
              <a:gd name="connsiteY40-5650" fmla="*/ 1307268 h 5020326"/>
              <a:gd name="connsiteX41-5651" fmla="*/ 465766 w 3889897"/>
              <a:gd name="connsiteY41-5652" fmla="*/ 1192968 h 5020326"/>
              <a:gd name="connsiteX42-5653" fmla="*/ 503866 w 3889897"/>
              <a:gd name="connsiteY42-5654" fmla="*/ 1055808 h 5020326"/>
              <a:gd name="connsiteX43-5655" fmla="*/ 557206 w 3889897"/>
              <a:gd name="connsiteY43-5656" fmla="*/ 888168 h 5020326"/>
              <a:gd name="connsiteX44-5657" fmla="*/ 503866 w 3889897"/>
              <a:gd name="connsiteY44-5658" fmla="*/ 888168 h 5020326"/>
              <a:gd name="connsiteX45-5659" fmla="*/ 412426 w 3889897"/>
              <a:gd name="connsiteY45-5660" fmla="*/ 834828 h 5020326"/>
              <a:gd name="connsiteX46-5661" fmla="*/ 328606 w 3889897"/>
              <a:gd name="connsiteY46-5662" fmla="*/ 789108 h 5020326"/>
              <a:gd name="connsiteX47-5663" fmla="*/ 260026 w 3889897"/>
              <a:gd name="connsiteY47-5664" fmla="*/ 773868 h 5020326"/>
              <a:gd name="connsiteX48-5665" fmla="*/ 214306 w 3889897"/>
              <a:gd name="connsiteY48-5666" fmla="*/ 751008 h 5020326"/>
              <a:gd name="connsiteX49-5667" fmla="*/ 260026 w 3889897"/>
              <a:gd name="connsiteY49-5668" fmla="*/ 674808 h 5020326"/>
              <a:gd name="connsiteX50-5669" fmla="*/ 374326 w 3889897"/>
              <a:gd name="connsiteY50-5670" fmla="*/ 606228 h 5020326"/>
              <a:gd name="connsiteX51-5671" fmla="*/ 557206 w 3889897"/>
              <a:gd name="connsiteY51-5672" fmla="*/ 507168 h 5020326"/>
              <a:gd name="connsiteX52-5673" fmla="*/ 656266 w 3889897"/>
              <a:gd name="connsiteY52-5674" fmla="*/ 423348 h 5020326"/>
              <a:gd name="connsiteX53-5675" fmla="*/ 892486 w 3889897"/>
              <a:gd name="connsiteY53-5676" fmla="*/ 232848 h 5020326"/>
              <a:gd name="connsiteX54-5677" fmla="*/ 1174426 w 3889897"/>
              <a:gd name="connsiteY54-5678" fmla="*/ 80448 h 5020326"/>
              <a:gd name="connsiteX55-5679" fmla="*/ 1593526 w 3889897"/>
              <a:gd name="connsiteY55-5680" fmla="*/ 11868 h 5020326"/>
              <a:gd name="connsiteX56-5681" fmla="*/ 1944046 w 3889897"/>
              <a:gd name="connsiteY56-5682" fmla="*/ 4248 h 5020326"/>
              <a:gd name="connsiteX57-5683" fmla="*/ 2172646 w 3889897"/>
              <a:gd name="connsiteY57-5684" fmla="*/ 4248 h 5020326"/>
              <a:gd name="connsiteX58-5685" fmla="*/ 2393626 w 3889897"/>
              <a:gd name="connsiteY58-5686" fmla="*/ 57588 h 5020326"/>
              <a:gd name="connsiteX59-5687" fmla="*/ 2667946 w 3889897"/>
              <a:gd name="connsiteY59-5688" fmla="*/ 133788 h 5020326"/>
              <a:gd name="connsiteX60-5689" fmla="*/ 2820346 w 3889897"/>
              <a:gd name="connsiteY60-5690" fmla="*/ 202368 h 5020326"/>
              <a:gd name="connsiteX61-5691" fmla="*/ 3102286 w 3889897"/>
              <a:gd name="connsiteY61-5692" fmla="*/ 400488 h 5020326"/>
              <a:gd name="connsiteX62-5693" fmla="*/ 3285166 w 3889897"/>
              <a:gd name="connsiteY62-5694" fmla="*/ 651948 h 5020326"/>
              <a:gd name="connsiteX63-5695" fmla="*/ 3407086 w 3889897"/>
              <a:gd name="connsiteY63-5696" fmla="*/ 918648 h 5020326"/>
              <a:gd name="connsiteX64-5697" fmla="*/ 3475666 w 3889897"/>
              <a:gd name="connsiteY64-5698" fmla="*/ 1238688 h 5020326"/>
              <a:gd name="connsiteX65-5699" fmla="*/ 3506146 w 3889897"/>
              <a:gd name="connsiteY65-5700" fmla="*/ 1543488 h 5020326"/>
              <a:gd name="connsiteX66-5701" fmla="*/ 3506146 w 3889897"/>
              <a:gd name="connsiteY66-5702" fmla="*/ 1962588 h 5020326"/>
              <a:gd name="connsiteX67-5703" fmla="*/ 3338506 w 3889897"/>
              <a:gd name="connsiteY67-5704" fmla="*/ 2305488 h 5020326"/>
              <a:gd name="connsiteX68-5705" fmla="*/ 3254686 w 3889897"/>
              <a:gd name="connsiteY68-5706" fmla="*/ 2473128 h 5020326"/>
              <a:gd name="connsiteX69-5707" fmla="*/ 3132766 w 3889897"/>
              <a:gd name="connsiteY69-5708" fmla="*/ 2663628 h 5020326"/>
              <a:gd name="connsiteX70-5709" fmla="*/ 3071806 w 3889897"/>
              <a:gd name="connsiteY70-5710" fmla="*/ 2838888 h 5020326"/>
              <a:gd name="connsiteX71-5711" fmla="*/ 3064186 w 3889897"/>
              <a:gd name="connsiteY71-5712" fmla="*/ 2915088 h 5020326"/>
              <a:gd name="connsiteX72-5713" fmla="*/ 3018466 w 3889897"/>
              <a:gd name="connsiteY72-5714" fmla="*/ 3014148 h 5020326"/>
              <a:gd name="connsiteX73-5715" fmla="*/ 2980366 w 3889897"/>
              <a:gd name="connsiteY73-5716" fmla="*/ 3082728 h 5020326"/>
              <a:gd name="connsiteX74-5717" fmla="*/ 2957506 w 3889897"/>
              <a:gd name="connsiteY74-5718" fmla="*/ 3120828 h 5020326"/>
              <a:gd name="connsiteX75-5719" fmla="*/ 2957506 w 3889897"/>
              <a:gd name="connsiteY75-5720" fmla="*/ 3555168 h 5020326"/>
              <a:gd name="connsiteX76-5721" fmla="*/ 3010846 w 3889897"/>
              <a:gd name="connsiteY76-5722" fmla="*/ 3539928 h 5020326"/>
              <a:gd name="connsiteX77-5723" fmla="*/ 3109906 w 3889897"/>
              <a:gd name="connsiteY77-5724" fmla="*/ 3570408 h 5020326"/>
              <a:gd name="connsiteX78-5725" fmla="*/ 3140386 w 3889897"/>
              <a:gd name="connsiteY78-5726" fmla="*/ 3631368 h 5020326"/>
              <a:gd name="connsiteX79-5727" fmla="*/ 3117526 w 3889897"/>
              <a:gd name="connsiteY79-5728" fmla="*/ 3738048 h 5020326"/>
              <a:gd name="connsiteX80-5729" fmla="*/ 3125146 w 3889897"/>
              <a:gd name="connsiteY80-5730" fmla="*/ 4103808 h 5020326"/>
              <a:gd name="connsiteX81-5731" fmla="*/ 3163246 w 3889897"/>
              <a:gd name="connsiteY81-5732" fmla="*/ 4157148 h 5020326"/>
              <a:gd name="connsiteX82-5733" fmla="*/ 3201346 w 3889897"/>
              <a:gd name="connsiteY82-5734" fmla="*/ 4164768 h 5020326"/>
              <a:gd name="connsiteX83-5735" fmla="*/ 3231826 w 3889897"/>
              <a:gd name="connsiteY83-5736" fmla="*/ 4172388 h 5020326"/>
              <a:gd name="connsiteX84-5737" fmla="*/ 3285166 w 3889897"/>
              <a:gd name="connsiteY84-5738" fmla="*/ 4294308 h 5020326"/>
              <a:gd name="connsiteX85-5739" fmla="*/ 3300406 w 3889897"/>
              <a:gd name="connsiteY85-5740" fmla="*/ 4347648 h 5020326"/>
              <a:gd name="connsiteX86-5741" fmla="*/ 3330886 w 3889897"/>
              <a:gd name="connsiteY86-5742" fmla="*/ 4408608 h 5020326"/>
              <a:gd name="connsiteX87-5743" fmla="*/ 3551866 w 3889897"/>
              <a:gd name="connsiteY87-5744" fmla="*/ 4644828 h 5020326"/>
              <a:gd name="connsiteX88-5745" fmla="*/ 3889897 w 3889897"/>
              <a:gd name="connsiteY88-5746" fmla="*/ 5020326 h 5020326"/>
              <a:gd name="connsiteX0-5747" fmla="*/ 710239 w 3889897"/>
              <a:gd name="connsiteY0-5748" fmla="*/ 5024991 h 5024991"/>
              <a:gd name="connsiteX1-5749" fmla="*/ 961066 w 3889897"/>
              <a:gd name="connsiteY1-5750" fmla="*/ 4644828 h 5024991"/>
              <a:gd name="connsiteX2-5751" fmla="*/ 1342066 w 3889897"/>
              <a:gd name="connsiteY2-5752" fmla="*/ 4172388 h 5024991"/>
              <a:gd name="connsiteX3-5753" fmla="*/ 1258246 w 3889897"/>
              <a:gd name="connsiteY3-5754" fmla="*/ 4012368 h 5024991"/>
              <a:gd name="connsiteX4-5755" fmla="*/ 1204906 w 3889897"/>
              <a:gd name="connsiteY4-5756" fmla="*/ 3928548 h 5024991"/>
              <a:gd name="connsiteX5-5757" fmla="*/ 1174426 w 3889897"/>
              <a:gd name="connsiteY5-5758" fmla="*/ 3768528 h 5024991"/>
              <a:gd name="connsiteX6-5759" fmla="*/ 1151566 w 3889897"/>
              <a:gd name="connsiteY6-5760" fmla="*/ 3699948 h 5024991"/>
              <a:gd name="connsiteX7-5761" fmla="*/ 1143946 w 3889897"/>
              <a:gd name="connsiteY7-5762" fmla="*/ 3669468 h 5024991"/>
              <a:gd name="connsiteX8-5763" fmla="*/ 1067746 w 3889897"/>
              <a:gd name="connsiteY8-5764" fmla="*/ 3661848 h 5024991"/>
              <a:gd name="connsiteX9-5765" fmla="*/ 938206 w 3889897"/>
              <a:gd name="connsiteY9-5766" fmla="*/ 3669468 h 5024991"/>
              <a:gd name="connsiteX10-5767" fmla="*/ 831526 w 3889897"/>
              <a:gd name="connsiteY10-5768" fmla="*/ 3692328 h 5024991"/>
              <a:gd name="connsiteX11-5769" fmla="*/ 610546 w 3889897"/>
              <a:gd name="connsiteY11-5770" fmla="*/ 3738048 h 5024991"/>
              <a:gd name="connsiteX12-5771" fmla="*/ 389566 w 3889897"/>
              <a:gd name="connsiteY12-5772" fmla="*/ 3638988 h 5024991"/>
              <a:gd name="connsiteX13-5773" fmla="*/ 381946 w 3889897"/>
              <a:gd name="connsiteY13-5774" fmla="*/ 3326568 h 5024991"/>
              <a:gd name="connsiteX14-5775" fmla="*/ 420046 w 3889897"/>
              <a:gd name="connsiteY14-5776" fmla="*/ 3227508 h 5024991"/>
              <a:gd name="connsiteX15-5777" fmla="*/ 389566 w 3889897"/>
              <a:gd name="connsiteY15-5778" fmla="*/ 3166548 h 5024991"/>
              <a:gd name="connsiteX16-5779" fmla="*/ 351466 w 3889897"/>
              <a:gd name="connsiteY16-5780" fmla="*/ 3105588 h 5024991"/>
              <a:gd name="connsiteX17-5781" fmla="*/ 397186 w 3889897"/>
              <a:gd name="connsiteY17-5782" fmla="*/ 3021768 h 5024991"/>
              <a:gd name="connsiteX18-5783" fmla="*/ 488626 w 3889897"/>
              <a:gd name="connsiteY18-5784" fmla="*/ 2998908 h 5024991"/>
              <a:gd name="connsiteX19-5785" fmla="*/ 471956 w 3889897"/>
              <a:gd name="connsiteY19-5786" fmla="*/ 2942709 h 5024991"/>
              <a:gd name="connsiteX20-5787" fmla="*/ 435286 w 3889897"/>
              <a:gd name="connsiteY20-5788" fmla="*/ 2930328 h 5024991"/>
              <a:gd name="connsiteX21-5789" fmla="*/ 389566 w 3889897"/>
              <a:gd name="connsiteY21-5790" fmla="*/ 2930328 h 5024991"/>
              <a:gd name="connsiteX22-5791" fmla="*/ 314000 w 3889897"/>
              <a:gd name="connsiteY22-5792" fmla="*/ 2893495 h 5024991"/>
              <a:gd name="connsiteX23-5793" fmla="*/ 320986 w 3889897"/>
              <a:gd name="connsiteY23-5794" fmla="*/ 2846508 h 5024991"/>
              <a:gd name="connsiteX24-5795" fmla="*/ 328606 w 3889897"/>
              <a:gd name="connsiteY24-5796" fmla="*/ 2793168 h 5024991"/>
              <a:gd name="connsiteX25-5797" fmla="*/ 313366 w 3889897"/>
              <a:gd name="connsiteY25-5798" fmla="*/ 2732208 h 5024991"/>
              <a:gd name="connsiteX26-5799" fmla="*/ 267646 w 3889897"/>
              <a:gd name="connsiteY26-5800" fmla="*/ 2671248 h 5024991"/>
              <a:gd name="connsiteX27-5801" fmla="*/ 176206 w 3889897"/>
              <a:gd name="connsiteY27-5802" fmla="*/ 2656008 h 5024991"/>
              <a:gd name="connsiteX28-5803" fmla="*/ 54286 w 3889897"/>
              <a:gd name="connsiteY28-5804" fmla="*/ 2610288 h 5024991"/>
              <a:gd name="connsiteX29-5805" fmla="*/ 7931 w 3889897"/>
              <a:gd name="connsiteY29-5806" fmla="*/ 2563298 h 5024991"/>
              <a:gd name="connsiteX30-5807" fmla="*/ 8566 w 3889897"/>
              <a:gd name="connsiteY30-5808" fmla="*/ 2488368 h 5024991"/>
              <a:gd name="connsiteX31-5809" fmla="*/ 92386 w 3889897"/>
              <a:gd name="connsiteY31-5810" fmla="*/ 2335968 h 5024991"/>
              <a:gd name="connsiteX32-5811" fmla="*/ 221926 w 3889897"/>
              <a:gd name="connsiteY32-5812" fmla="*/ 2175948 h 5024991"/>
              <a:gd name="connsiteX33-5813" fmla="*/ 282886 w 3889897"/>
              <a:gd name="connsiteY33-5814" fmla="*/ 2084508 h 5024991"/>
              <a:gd name="connsiteX34-5815" fmla="*/ 328606 w 3889897"/>
              <a:gd name="connsiteY34-5816" fmla="*/ 1977828 h 5024991"/>
              <a:gd name="connsiteX35-5817" fmla="*/ 359086 w 3889897"/>
              <a:gd name="connsiteY35-5818" fmla="*/ 1871148 h 5024991"/>
              <a:gd name="connsiteX36-5819" fmla="*/ 374326 w 3889897"/>
              <a:gd name="connsiteY36-5820" fmla="*/ 1810188 h 5024991"/>
              <a:gd name="connsiteX37-5821" fmla="*/ 343846 w 3889897"/>
              <a:gd name="connsiteY37-5822" fmla="*/ 1756848 h 5024991"/>
              <a:gd name="connsiteX38-5823" fmla="*/ 328606 w 3889897"/>
              <a:gd name="connsiteY38-5824" fmla="*/ 1680648 h 5024991"/>
              <a:gd name="connsiteX39-5825" fmla="*/ 412426 w 3889897"/>
              <a:gd name="connsiteY39-5826" fmla="*/ 1474908 h 5024991"/>
              <a:gd name="connsiteX40-5827" fmla="*/ 442906 w 3889897"/>
              <a:gd name="connsiteY40-5828" fmla="*/ 1307268 h 5024991"/>
              <a:gd name="connsiteX41-5829" fmla="*/ 465766 w 3889897"/>
              <a:gd name="connsiteY41-5830" fmla="*/ 1192968 h 5024991"/>
              <a:gd name="connsiteX42-5831" fmla="*/ 503866 w 3889897"/>
              <a:gd name="connsiteY42-5832" fmla="*/ 1055808 h 5024991"/>
              <a:gd name="connsiteX43-5833" fmla="*/ 557206 w 3889897"/>
              <a:gd name="connsiteY43-5834" fmla="*/ 888168 h 5024991"/>
              <a:gd name="connsiteX44-5835" fmla="*/ 503866 w 3889897"/>
              <a:gd name="connsiteY44-5836" fmla="*/ 888168 h 5024991"/>
              <a:gd name="connsiteX45-5837" fmla="*/ 412426 w 3889897"/>
              <a:gd name="connsiteY45-5838" fmla="*/ 834828 h 5024991"/>
              <a:gd name="connsiteX46-5839" fmla="*/ 328606 w 3889897"/>
              <a:gd name="connsiteY46-5840" fmla="*/ 789108 h 5024991"/>
              <a:gd name="connsiteX47-5841" fmla="*/ 260026 w 3889897"/>
              <a:gd name="connsiteY47-5842" fmla="*/ 773868 h 5024991"/>
              <a:gd name="connsiteX48-5843" fmla="*/ 214306 w 3889897"/>
              <a:gd name="connsiteY48-5844" fmla="*/ 751008 h 5024991"/>
              <a:gd name="connsiteX49-5845" fmla="*/ 260026 w 3889897"/>
              <a:gd name="connsiteY49-5846" fmla="*/ 674808 h 5024991"/>
              <a:gd name="connsiteX50-5847" fmla="*/ 374326 w 3889897"/>
              <a:gd name="connsiteY50-5848" fmla="*/ 606228 h 5024991"/>
              <a:gd name="connsiteX51-5849" fmla="*/ 557206 w 3889897"/>
              <a:gd name="connsiteY51-5850" fmla="*/ 507168 h 5024991"/>
              <a:gd name="connsiteX52-5851" fmla="*/ 656266 w 3889897"/>
              <a:gd name="connsiteY52-5852" fmla="*/ 423348 h 5024991"/>
              <a:gd name="connsiteX53-5853" fmla="*/ 892486 w 3889897"/>
              <a:gd name="connsiteY53-5854" fmla="*/ 232848 h 5024991"/>
              <a:gd name="connsiteX54-5855" fmla="*/ 1174426 w 3889897"/>
              <a:gd name="connsiteY54-5856" fmla="*/ 80448 h 5024991"/>
              <a:gd name="connsiteX55-5857" fmla="*/ 1593526 w 3889897"/>
              <a:gd name="connsiteY55-5858" fmla="*/ 11868 h 5024991"/>
              <a:gd name="connsiteX56-5859" fmla="*/ 1944046 w 3889897"/>
              <a:gd name="connsiteY56-5860" fmla="*/ 4248 h 5024991"/>
              <a:gd name="connsiteX57-5861" fmla="*/ 2172646 w 3889897"/>
              <a:gd name="connsiteY57-5862" fmla="*/ 4248 h 5024991"/>
              <a:gd name="connsiteX58-5863" fmla="*/ 2393626 w 3889897"/>
              <a:gd name="connsiteY58-5864" fmla="*/ 57588 h 5024991"/>
              <a:gd name="connsiteX59-5865" fmla="*/ 2667946 w 3889897"/>
              <a:gd name="connsiteY59-5866" fmla="*/ 133788 h 5024991"/>
              <a:gd name="connsiteX60-5867" fmla="*/ 2820346 w 3889897"/>
              <a:gd name="connsiteY60-5868" fmla="*/ 202368 h 5024991"/>
              <a:gd name="connsiteX61-5869" fmla="*/ 3102286 w 3889897"/>
              <a:gd name="connsiteY61-5870" fmla="*/ 400488 h 5024991"/>
              <a:gd name="connsiteX62-5871" fmla="*/ 3285166 w 3889897"/>
              <a:gd name="connsiteY62-5872" fmla="*/ 651948 h 5024991"/>
              <a:gd name="connsiteX63-5873" fmla="*/ 3407086 w 3889897"/>
              <a:gd name="connsiteY63-5874" fmla="*/ 918648 h 5024991"/>
              <a:gd name="connsiteX64-5875" fmla="*/ 3475666 w 3889897"/>
              <a:gd name="connsiteY64-5876" fmla="*/ 1238688 h 5024991"/>
              <a:gd name="connsiteX65-5877" fmla="*/ 3506146 w 3889897"/>
              <a:gd name="connsiteY65-5878" fmla="*/ 1543488 h 5024991"/>
              <a:gd name="connsiteX66-5879" fmla="*/ 3506146 w 3889897"/>
              <a:gd name="connsiteY66-5880" fmla="*/ 1962588 h 5024991"/>
              <a:gd name="connsiteX67-5881" fmla="*/ 3338506 w 3889897"/>
              <a:gd name="connsiteY67-5882" fmla="*/ 2305488 h 5024991"/>
              <a:gd name="connsiteX68-5883" fmla="*/ 3254686 w 3889897"/>
              <a:gd name="connsiteY68-5884" fmla="*/ 2473128 h 5024991"/>
              <a:gd name="connsiteX69-5885" fmla="*/ 3132766 w 3889897"/>
              <a:gd name="connsiteY69-5886" fmla="*/ 2663628 h 5024991"/>
              <a:gd name="connsiteX70-5887" fmla="*/ 3071806 w 3889897"/>
              <a:gd name="connsiteY70-5888" fmla="*/ 2838888 h 5024991"/>
              <a:gd name="connsiteX71-5889" fmla="*/ 3064186 w 3889897"/>
              <a:gd name="connsiteY71-5890" fmla="*/ 2915088 h 5024991"/>
              <a:gd name="connsiteX72-5891" fmla="*/ 3018466 w 3889897"/>
              <a:gd name="connsiteY72-5892" fmla="*/ 3014148 h 5024991"/>
              <a:gd name="connsiteX73-5893" fmla="*/ 2980366 w 3889897"/>
              <a:gd name="connsiteY73-5894" fmla="*/ 3082728 h 5024991"/>
              <a:gd name="connsiteX74-5895" fmla="*/ 2957506 w 3889897"/>
              <a:gd name="connsiteY74-5896" fmla="*/ 3120828 h 5024991"/>
              <a:gd name="connsiteX75-5897" fmla="*/ 2957506 w 3889897"/>
              <a:gd name="connsiteY75-5898" fmla="*/ 3555168 h 5024991"/>
              <a:gd name="connsiteX76-5899" fmla="*/ 3010846 w 3889897"/>
              <a:gd name="connsiteY76-5900" fmla="*/ 3539928 h 5024991"/>
              <a:gd name="connsiteX77-5901" fmla="*/ 3109906 w 3889897"/>
              <a:gd name="connsiteY77-5902" fmla="*/ 3570408 h 5024991"/>
              <a:gd name="connsiteX78-5903" fmla="*/ 3140386 w 3889897"/>
              <a:gd name="connsiteY78-5904" fmla="*/ 3631368 h 5024991"/>
              <a:gd name="connsiteX79-5905" fmla="*/ 3117526 w 3889897"/>
              <a:gd name="connsiteY79-5906" fmla="*/ 3738048 h 5024991"/>
              <a:gd name="connsiteX80-5907" fmla="*/ 3125146 w 3889897"/>
              <a:gd name="connsiteY80-5908" fmla="*/ 4103808 h 5024991"/>
              <a:gd name="connsiteX81-5909" fmla="*/ 3163246 w 3889897"/>
              <a:gd name="connsiteY81-5910" fmla="*/ 4157148 h 5024991"/>
              <a:gd name="connsiteX82-5911" fmla="*/ 3201346 w 3889897"/>
              <a:gd name="connsiteY82-5912" fmla="*/ 4164768 h 5024991"/>
              <a:gd name="connsiteX83-5913" fmla="*/ 3231826 w 3889897"/>
              <a:gd name="connsiteY83-5914" fmla="*/ 4172388 h 5024991"/>
              <a:gd name="connsiteX84-5915" fmla="*/ 3285166 w 3889897"/>
              <a:gd name="connsiteY84-5916" fmla="*/ 4294308 h 5024991"/>
              <a:gd name="connsiteX85-5917" fmla="*/ 3300406 w 3889897"/>
              <a:gd name="connsiteY85-5918" fmla="*/ 4347648 h 5024991"/>
              <a:gd name="connsiteX86-5919" fmla="*/ 3330886 w 3889897"/>
              <a:gd name="connsiteY86-5920" fmla="*/ 4408608 h 5024991"/>
              <a:gd name="connsiteX87-5921" fmla="*/ 3551866 w 3889897"/>
              <a:gd name="connsiteY87-5922" fmla="*/ 4644828 h 5024991"/>
              <a:gd name="connsiteX88-5923" fmla="*/ 3889897 w 3889897"/>
              <a:gd name="connsiteY88-5924" fmla="*/ 5020326 h 5024991"/>
              <a:gd name="connsiteX0-5925" fmla="*/ 712990 w 3889897"/>
              <a:gd name="connsiteY0-5926" fmla="*/ 5019479 h 5020326"/>
              <a:gd name="connsiteX1-5927" fmla="*/ 961066 w 3889897"/>
              <a:gd name="connsiteY1-5928" fmla="*/ 4644828 h 5020326"/>
              <a:gd name="connsiteX2-5929" fmla="*/ 1342066 w 3889897"/>
              <a:gd name="connsiteY2-5930" fmla="*/ 4172388 h 5020326"/>
              <a:gd name="connsiteX3-5931" fmla="*/ 1258246 w 3889897"/>
              <a:gd name="connsiteY3-5932" fmla="*/ 4012368 h 5020326"/>
              <a:gd name="connsiteX4-5933" fmla="*/ 1204906 w 3889897"/>
              <a:gd name="connsiteY4-5934" fmla="*/ 3928548 h 5020326"/>
              <a:gd name="connsiteX5-5935" fmla="*/ 1174426 w 3889897"/>
              <a:gd name="connsiteY5-5936" fmla="*/ 3768528 h 5020326"/>
              <a:gd name="connsiteX6-5937" fmla="*/ 1151566 w 3889897"/>
              <a:gd name="connsiteY6-5938" fmla="*/ 3699948 h 5020326"/>
              <a:gd name="connsiteX7-5939" fmla="*/ 1143946 w 3889897"/>
              <a:gd name="connsiteY7-5940" fmla="*/ 3669468 h 5020326"/>
              <a:gd name="connsiteX8-5941" fmla="*/ 1067746 w 3889897"/>
              <a:gd name="connsiteY8-5942" fmla="*/ 3661848 h 5020326"/>
              <a:gd name="connsiteX9-5943" fmla="*/ 938206 w 3889897"/>
              <a:gd name="connsiteY9-5944" fmla="*/ 3669468 h 5020326"/>
              <a:gd name="connsiteX10-5945" fmla="*/ 831526 w 3889897"/>
              <a:gd name="connsiteY10-5946" fmla="*/ 3692328 h 5020326"/>
              <a:gd name="connsiteX11-5947" fmla="*/ 610546 w 3889897"/>
              <a:gd name="connsiteY11-5948" fmla="*/ 3738048 h 5020326"/>
              <a:gd name="connsiteX12-5949" fmla="*/ 389566 w 3889897"/>
              <a:gd name="connsiteY12-5950" fmla="*/ 3638988 h 5020326"/>
              <a:gd name="connsiteX13-5951" fmla="*/ 381946 w 3889897"/>
              <a:gd name="connsiteY13-5952" fmla="*/ 3326568 h 5020326"/>
              <a:gd name="connsiteX14-5953" fmla="*/ 420046 w 3889897"/>
              <a:gd name="connsiteY14-5954" fmla="*/ 3227508 h 5020326"/>
              <a:gd name="connsiteX15-5955" fmla="*/ 389566 w 3889897"/>
              <a:gd name="connsiteY15-5956" fmla="*/ 3166548 h 5020326"/>
              <a:gd name="connsiteX16-5957" fmla="*/ 351466 w 3889897"/>
              <a:gd name="connsiteY16-5958" fmla="*/ 3105588 h 5020326"/>
              <a:gd name="connsiteX17-5959" fmla="*/ 397186 w 3889897"/>
              <a:gd name="connsiteY17-5960" fmla="*/ 3021768 h 5020326"/>
              <a:gd name="connsiteX18-5961" fmla="*/ 488626 w 3889897"/>
              <a:gd name="connsiteY18-5962" fmla="*/ 2998908 h 5020326"/>
              <a:gd name="connsiteX19-5963" fmla="*/ 471956 w 3889897"/>
              <a:gd name="connsiteY19-5964" fmla="*/ 2942709 h 5020326"/>
              <a:gd name="connsiteX20-5965" fmla="*/ 435286 w 3889897"/>
              <a:gd name="connsiteY20-5966" fmla="*/ 2930328 h 5020326"/>
              <a:gd name="connsiteX21-5967" fmla="*/ 389566 w 3889897"/>
              <a:gd name="connsiteY21-5968" fmla="*/ 2930328 h 5020326"/>
              <a:gd name="connsiteX22-5969" fmla="*/ 314000 w 3889897"/>
              <a:gd name="connsiteY22-5970" fmla="*/ 2893495 h 5020326"/>
              <a:gd name="connsiteX23-5971" fmla="*/ 320986 w 3889897"/>
              <a:gd name="connsiteY23-5972" fmla="*/ 2846508 h 5020326"/>
              <a:gd name="connsiteX24-5973" fmla="*/ 328606 w 3889897"/>
              <a:gd name="connsiteY24-5974" fmla="*/ 2793168 h 5020326"/>
              <a:gd name="connsiteX25-5975" fmla="*/ 313366 w 3889897"/>
              <a:gd name="connsiteY25-5976" fmla="*/ 2732208 h 5020326"/>
              <a:gd name="connsiteX26-5977" fmla="*/ 267646 w 3889897"/>
              <a:gd name="connsiteY26-5978" fmla="*/ 2671248 h 5020326"/>
              <a:gd name="connsiteX27-5979" fmla="*/ 176206 w 3889897"/>
              <a:gd name="connsiteY27-5980" fmla="*/ 2656008 h 5020326"/>
              <a:gd name="connsiteX28-5981" fmla="*/ 54286 w 3889897"/>
              <a:gd name="connsiteY28-5982" fmla="*/ 2610288 h 5020326"/>
              <a:gd name="connsiteX29-5983" fmla="*/ 7931 w 3889897"/>
              <a:gd name="connsiteY29-5984" fmla="*/ 2563298 h 5020326"/>
              <a:gd name="connsiteX30-5985" fmla="*/ 8566 w 3889897"/>
              <a:gd name="connsiteY30-5986" fmla="*/ 2488368 h 5020326"/>
              <a:gd name="connsiteX31-5987" fmla="*/ 92386 w 3889897"/>
              <a:gd name="connsiteY31-5988" fmla="*/ 2335968 h 5020326"/>
              <a:gd name="connsiteX32-5989" fmla="*/ 221926 w 3889897"/>
              <a:gd name="connsiteY32-5990" fmla="*/ 2175948 h 5020326"/>
              <a:gd name="connsiteX33-5991" fmla="*/ 282886 w 3889897"/>
              <a:gd name="connsiteY33-5992" fmla="*/ 2084508 h 5020326"/>
              <a:gd name="connsiteX34-5993" fmla="*/ 328606 w 3889897"/>
              <a:gd name="connsiteY34-5994" fmla="*/ 1977828 h 5020326"/>
              <a:gd name="connsiteX35-5995" fmla="*/ 359086 w 3889897"/>
              <a:gd name="connsiteY35-5996" fmla="*/ 1871148 h 5020326"/>
              <a:gd name="connsiteX36-5997" fmla="*/ 374326 w 3889897"/>
              <a:gd name="connsiteY36-5998" fmla="*/ 1810188 h 5020326"/>
              <a:gd name="connsiteX37-5999" fmla="*/ 343846 w 3889897"/>
              <a:gd name="connsiteY37-6000" fmla="*/ 1756848 h 5020326"/>
              <a:gd name="connsiteX38-6001" fmla="*/ 328606 w 3889897"/>
              <a:gd name="connsiteY38-6002" fmla="*/ 1680648 h 5020326"/>
              <a:gd name="connsiteX39-6003" fmla="*/ 412426 w 3889897"/>
              <a:gd name="connsiteY39-6004" fmla="*/ 1474908 h 5020326"/>
              <a:gd name="connsiteX40-6005" fmla="*/ 442906 w 3889897"/>
              <a:gd name="connsiteY40-6006" fmla="*/ 1307268 h 5020326"/>
              <a:gd name="connsiteX41-6007" fmla="*/ 465766 w 3889897"/>
              <a:gd name="connsiteY41-6008" fmla="*/ 1192968 h 5020326"/>
              <a:gd name="connsiteX42-6009" fmla="*/ 503866 w 3889897"/>
              <a:gd name="connsiteY42-6010" fmla="*/ 1055808 h 5020326"/>
              <a:gd name="connsiteX43-6011" fmla="*/ 557206 w 3889897"/>
              <a:gd name="connsiteY43-6012" fmla="*/ 888168 h 5020326"/>
              <a:gd name="connsiteX44-6013" fmla="*/ 503866 w 3889897"/>
              <a:gd name="connsiteY44-6014" fmla="*/ 888168 h 5020326"/>
              <a:gd name="connsiteX45-6015" fmla="*/ 412426 w 3889897"/>
              <a:gd name="connsiteY45-6016" fmla="*/ 834828 h 5020326"/>
              <a:gd name="connsiteX46-6017" fmla="*/ 328606 w 3889897"/>
              <a:gd name="connsiteY46-6018" fmla="*/ 789108 h 5020326"/>
              <a:gd name="connsiteX47-6019" fmla="*/ 260026 w 3889897"/>
              <a:gd name="connsiteY47-6020" fmla="*/ 773868 h 5020326"/>
              <a:gd name="connsiteX48-6021" fmla="*/ 214306 w 3889897"/>
              <a:gd name="connsiteY48-6022" fmla="*/ 751008 h 5020326"/>
              <a:gd name="connsiteX49-6023" fmla="*/ 260026 w 3889897"/>
              <a:gd name="connsiteY49-6024" fmla="*/ 674808 h 5020326"/>
              <a:gd name="connsiteX50-6025" fmla="*/ 374326 w 3889897"/>
              <a:gd name="connsiteY50-6026" fmla="*/ 606228 h 5020326"/>
              <a:gd name="connsiteX51-6027" fmla="*/ 557206 w 3889897"/>
              <a:gd name="connsiteY51-6028" fmla="*/ 507168 h 5020326"/>
              <a:gd name="connsiteX52-6029" fmla="*/ 656266 w 3889897"/>
              <a:gd name="connsiteY52-6030" fmla="*/ 423348 h 5020326"/>
              <a:gd name="connsiteX53-6031" fmla="*/ 892486 w 3889897"/>
              <a:gd name="connsiteY53-6032" fmla="*/ 232848 h 5020326"/>
              <a:gd name="connsiteX54-6033" fmla="*/ 1174426 w 3889897"/>
              <a:gd name="connsiteY54-6034" fmla="*/ 80448 h 5020326"/>
              <a:gd name="connsiteX55-6035" fmla="*/ 1593526 w 3889897"/>
              <a:gd name="connsiteY55-6036" fmla="*/ 11868 h 5020326"/>
              <a:gd name="connsiteX56-6037" fmla="*/ 1944046 w 3889897"/>
              <a:gd name="connsiteY56-6038" fmla="*/ 4248 h 5020326"/>
              <a:gd name="connsiteX57-6039" fmla="*/ 2172646 w 3889897"/>
              <a:gd name="connsiteY57-6040" fmla="*/ 4248 h 5020326"/>
              <a:gd name="connsiteX58-6041" fmla="*/ 2393626 w 3889897"/>
              <a:gd name="connsiteY58-6042" fmla="*/ 57588 h 5020326"/>
              <a:gd name="connsiteX59-6043" fmla="*/ 2667946 w 3889897"/>
              <a:gd name="connsiteY59-6044" fmla="*/ 133788 h 5020326"/>
              <a:gd name="connsiteX60-6045" fmla="*/ 2820346 w 3889897"/>
              <a:gd name="connsiteY60-6046" fmla="*/ 202368 h 5020326"/>
              <a:gd name="connsiteX61-6047" fmla="*/ 3102286 w 3889897"/>
              <a:gd name="connsiteY61-6048" fmla="*/ 400488 h 5020326"/>
              <a:gd name="connsiteX62-6049" fmla="*/ 3285166 w 3889897"/>
              <a:gd name="connsiteY62-6050" fmla="*/ 651948 h 5020326"/>
              <a:gd name="connsiteX63-6051" fmla="*/ 3407086 w 3889897"/>
              <a:gd name="connsiteY63-6052" fmla="*/ 918648 h 5020326"/>
              <a:gd name="connsiteX64-6053" fmla="*/ 3475666 w 3889897"/>
              <a:gd name="connsiteY64-6054" fmla="*/ 1238688 h 5020326"/>
              <a:gd name="connsiteX65-6055" fmla="*/ 3506146 w 3889897"/>
              <a:gd name="connsiteY65-6056" fmla="*/ 1543488 h 5020326"/>
              <a:gd name="connsiteX66-6057" fmla="*/ 3506146 w 3889897"/>
              <a:gd name="connsiteY66-6058" fmla="*/ 1962588 h 5020326"/>
              <a:gd name="connsiteX67-6059" fmla="*/ 3338506 w 3889897"/>
              <a:gd name="connsiteY67-6060" fmla="*/ 2305488 h 5020326"/>
              <a:gd name="connsiteX68-6061" fmla="*/ 3254686 w 3889897"/>
              <a:gd name="connsiteY68-6062" fmla="*/ 2473128 h 5020326"/>
              <a:gd name="connsiteX69-6063" fmla="*/ 3132766 w 3889897"/>
              <a:gd name="connsiteY69-6064" fmla="*/ 2663628 h 5020326"/>
              <a:gd name="connsiteX70-6065" fmla="*/ 3071806 w 3889897"/>
              <a:gd name="connsiteY70-6066" fmla="*/ 2838888 h 5020326"/>
              <a:gd name="connsiteX71-6067" fmla="*/ 3064186 w 3889897"/>
              <a:gd name="connsiteY71-6068" fmla="*/ 2915088 h 5020326"/>
              <a:gd name="connsiteX72-6069" fmla="*/ 3018466 w 3889897"/>
              <a:gd name="connsiteY72-6070" fmla="*/ 3014148 h 5020326"/>
              <a:gd name="connsiteX73-6071" fmla="*/ 2980366 w 3889897"/>
              <a:gd name="connsiteY73-6072" fmla="*/ 3082728 h 5020326"/>
              <a:gd name="connsiteX74-6073" fmla="*/ 2957506 w 3889897"/>
              <a:gd name="connsiteY74-6074" fmla="*/ 3120828 h 5020326"/>
              <a:gd name="connsiteX75-6075" fmla="*/ 2957506 w 3889897"/>
              <a:gd name="connsiteY75-6076" fmla="*/ 3555168 h 5020326"/>
              <a:gd name="connsiteX76-6077" fmla="*/ 3010846 w 3889897"/>
              <a:gd name="connsiteY76-6078" fmla="*/ 3539928 h 5020326"/>
              <a:gd name="connsiteX77-6079" fmla="*/ 3109906 w 3889897"/>
              <a:gd name="connsiteY77-6080" fmla="*/ 3570408 h 5020326"/>
              <a:gd name="connsiteX78-6081" fmla="*/ 3140386 w 3889897"/>
              <a:gd name="connsiteY78-6082" fmla="*/ 3631368 h 5020326"/>
              <a:gd name="connsiteX79-6083" fmla="*/ 3117526 w 3889897"/>
              <a:gd name="connsiteY79-6084" fmla="*/ 3738048 h 5020326"/>
              <a:gd name="connsiteX80-6085" fmla="*/ 3125146 w 3889897"/>
              <a:gd name="connsiteY80-6086" fmla="*/ 4103808 h 5020326"/>
              <a:gd name="connsiteX81-6087" fmla="*/ 3163246 w 3889897"/>
              <a:gd name="connsiteY81-6088" fmla="*/ 4157148 h 5020326"/>
              <a:gd name="connsiteX82-6089" fmla="*/ 3201346 w 3889897"/>
              <a:gd name="connsiteY82-6090" fmla="*/ 4164768 h 5020326"/>
              <a:gd name="connsiteX83-6091" fmla="*/ 3231826 w 3889897"/>
              <a:gd name="connsiteY83-6092" fmla="*/ 4172388 h 5020326"/>
              <a:gd name="connsiteX84-6093" fmla="*/ 3285166 w 3889897"/>
              <a:gd name="connsiteY84-6094" fmla="*/ 4294308 h 5020326"/>
              <a:gd name="connsiteX85-6095" fmla="*/ 3300406 w 3889897"/>
              <a:gd name="connsiteY85-6096" fmla="*/ 4347648 h 5020326"/>
              <a:gd name="connsiteX86-6097" fmla="*/ 3330886 w 3889897"/>
              <a:gd name="connsiteY86-6098" fmla="*/ 4408608 h 5020326"/>
              <a:gd name="connsiteX87-6099" fmla="*/ 3551866 w 3889897"/>
              <a:gd name="connsiteY87-6100" fmla="*/ 4644828 h 5020326"/>
              <a:gd name="connsiteX88-6101" fmla="*/ 3889897 w 3889897"/>
              <a:gd name="connsiteY88-6102" fmla="*/ 5020326 h 5020326"/>
              <a:gd name="connsiteX0-6103" fmla="*/ 712990 w 3889897"/>
              <a:gd name="connsiteY0-6104" fmla="*/ 5019479 h 5020326"/>
              <a:gd name="connsiteX1-6105" fmla="*/ 961066 w 3889897"/>
              <a:gd name="connsiteY1-6106" fmla="*/ 4644828 h 5020326"/>
              <a:gd name="connsiteX2-6107" fmla="*/ 1342066 w 3889897"/>
              <a:gd name="connsiteY2-6108" fmla="*/ 4172388 h 5020326"/>
              <a:gd name="connsiteX3-6109" fmla="*/ 1258246 w 3889897"/>
              <a:gd name="connsiteY3-6110" fmla="*/ 4012368 h 5020326"/>
              <a:gd name="connsiteX4-6111" fmla="*/ 1204906 w 3889897"/>
              <a:gd name="connsiteY4-6112" fmla="*/ 3928548 h 5020326"/>
              <a:gd name="connsiteX5-6113" fmla="*/ 1174426 w 3889897"/>
              <a:gd name="connsiteY5-6114" fmla="*/ 3768528 h 5020326"/>
              <a:gd name="connsiteX6-6115" fmla="*/ 1151566 w 3889897"/>
              <a:gd name="connsiteY6-6116" fmla="*/ 3699948 h 5020326"/>
              <a:gd name="connsiteX7-6117" fmla="*/ 1143946 w 3889897"/>
              <a:gd name="connsiteY7-6118" fmla="*/ 3669468 h 5020326"/>
              <a:gd name="connsiteX8-6119" fmla="*/ 1067746 w 3889897"/>
              <a:gd name="connsiteY8-6120" fmla="*/ 3661848 h 5020326"/>
              <a:gd name="connsiteX9-6121" fmla="*/ 938206 w 3889897"/>
              <a:gd name="connsiteY9-6122" fmla="*/ 3669468 h 5020326"/>
              <a:gd name="connsiteX10-6123" fmla="*/ 831526 w 3889897"/>
              <a:gd name="connsiteY10-6124" fmla="*/ 3692328 h 5020326"/>
              <a:gd name="connsiteX11-6125" fmla="*/ 610546 w 3889897"/>
              <a:gd name="connsiteY11-6126" fmla="*/ 3738048 h 5020326"/>
              <a:gd name="connsiteX12-6127" fmla="*/ 389566 w 3889897"/>
              <a:gd name="connsiteY12-6128" fmla="*/ 3638988 h 5020326"/>
              <a:gd name="connsiteX13-6129" fmla="*/ 381946 w 3889897"/>
              <a:gd name="connsiteY13-6130" fmla="*/ 3326568 h 5020326"/>
              <a:gd name="connsiteX14-6131" fmla="*/ 420046 w 3889897"/>
              <a:gd name="connsiteY14-6132" fmla="*/ 3227508 h 5020326"/>
              <a:gd name="connsiteX15-6133" fmla="*/ 389566 w 3889897"/>
              <a:gd name="connsiteY15-6134" fmla="*/ 3166548 h 5020326"/>
              <a:gd name="connsiteX16-6135" fmla="*/ 351466 w 3889897"/>
              <a:gd name="connsiteY16-6136" fmla="*/ 3105588 h 5020326"/>
              <a:gd name="connsiteX17-6137" fmla="*/ 397186 w 3889897"/>
              <a:gd name="connsiteY17-6138" fmla="*/ 3021768 h 5020326"/>
              <a:gd name="connsiteX18-6139" fmla="*/ 488626 w 3889897"/>
              <a:gd name="connsiteY18-6140" fmla="*/ 2998908 h 5020326"/>
              <a:gd name="connsiteX19-6141" fmla="*/ 471956 w 3889897"/>
              <a:gd name="connsiteY19-6142" fmla="*/ 2942709 h 5020326"/>
              <a:gd name="connsiteX20-6143" fmla="*/ 435286 w 3889897"/>
              <a:gd name="connsiteY20-6144" fmla="*/ 2930328 h 5020326"/>
              <a:gd name="connsiteX21-6145" fmla="*/ 389566 w 3889897"/>
              <a:gd name="connsiteY21-6146" fmla="*/ 2930328 h 5020326"/>
              <a:gd name="connsiteX22-6147" fmla="*/ 314000 w 3889897"/>
              <a:gd name="connsiteY22-6148" fmla="*/ 2893495 h 5020326"/>
              <a:gd name="connsiteX23-6149" fmla="*/ 320986 w 3889897"/>
              <a:gd name="connsiteY23-6150" fmla="*/ 2846508 h 5020326"/>
              <a:gd name="connsiteX24-6151" fmla="*/ 328606 w 3889897"/>
              <a:gd name="connsiteY24-6152" fmla="*/ 2793168 h 5020326"/>
              <a:gd name="connsiteX25-6153" fmla="*/ 313366 w 3889897"/>
              <a:gd name="connsiteY25-6154" fmla="*/ 2732208 h 5020326"/>
              <a:gd name="connsiteX26-6155" fmla="*/ 267646 w 3889897"/>
              <a:gd name="connsiteY26-6156" fmla="*/ 2671248 h 5020326"/>
              <a:gd name="connsiteX27-6157" fmla="*/ 176206 w 3889897"/>
              <a:gd name="connsiteY27-6158" fmla="*/ 2656008 h 5020326"/>
              <a:gd name="connsiteX28-6159" fmla="*/ 54286 w 3889897"/>
              <a:gd name="connsiteY28-6160" fmla="*/ 2610288 h 5020326"/>
              <a:gd name="connsiteX29-6161" fmla="*/ 7931 w 3889897"/>
              <a:gd name="connsiteY29-6162" fmla="*/ 2563298 h 5020326"/>
              <a:gd name="connsiteX30-6163" fmla="*/ 8566 w 3889897"/>
              <a:gd name="connsiteY30-6164" fmla="*/ 2488368 h 5020326"/>
              <a:gd name="connsiteX31-6165" fmla="*/ 92386 w 3889897"/>
              <a:gd name="connsiteY31-6166" fmla="*/ 2335968 h 5020326"/>
              <a:gd name="connsiteX32-6167" fmla="*/ 221926 w 3889897"/>
              <a:gd name="connsiteY32-6168" fmla="*/ 2175948 h 5020326"/>
              <a:gd name="connsiteX33-6169" fmla="*/ 282886 w 3889897"/>
              <a:gd name="connsiteY33-6170" fmla="*/ 2084508 h 5020326"/>
              <a:gd name="connsiteX34-6171" fmla="*/ 328606 w 3889897"/>
              <a:gd name="connsiteY34-6172" fmla="*/ 1977828 h 5020326"/>
              <a:gd name="connsiteX35-6173" fmla="*/ 359086 w 3889897"/>
              <a:gd name="connsiteY35-6174" fmla="*/ 1871148 h 5020326"/>
              <a:gd name="connsiteX36-6175" fmla="*/ 374326 w 3889897"/>
              <a:gd name="connsiteY36-6176" fmla="*/ 1810188 h 5020326"/>
              <a:gd name="connsiteX37-6177" fmla="*/ 343846 w 3889897"/>
              <a:gd name="connsiteY37-6178" fmla="*/ 1756848 h 5020326"/>
              <a:gd name="connsiteX38-6179" fmla="*/ 328606 w 3889897"/>
              <a:gd name="connsiteY38-6180" fmla="*/ 1680648 h 5020326"/>
              <a:gd name="connsiteX39-6181" fmla="*/ 412426 w 3889897"/>
              <a:gd name="connsiteY39-6182" fmla="*/ 1474908 h 5020326"/>
              <a:gd name="connsiteX40-6183" fmla="*/ 442906 w 3889897"/>
              <a:gd name="connsiteY40-6184" fmla="*/ 1307268 h 5020326"/>
              <a:gd name="connsiteX41-6185" fmla="*/ 465766 w 3889897"/>
              <a:gd name="connsiteY41-6186" fmla="*/ 1192968 h 5020326"/>
              <a:gd name="connsiteX42-6187" fmla="*/ 503866 w 3889897"/>
              <a:gd name="connsiteY42-6188" fmla="*/ 1055808 h 5020326"/>
              <a:gd name="connsiteX43-6189" fmla="*/ 557206 w 3889897"/>
              <a:gd name="connsiteY43-6190" fmla="*/ 888168 h 5020326"/>
              <a:gd name="connsiteX44-6191" fmla="*/ 503866 w 3889897"/>
              <a:gd name="connsiteY44-6192" fmla="*/ 888168 h 5020326"/>
              <a:gd name="connsiteX45-6193" fmla="*/ 412426 w 3889897"/>
              <a:gd name="connsiteY45-6194" fmla="*/ 834828 h 5020326"/>
              <a:gd name="connsiteX46-6195" fmla="*/ 328606 w 3889897"/>
              <a:gd name="connsiteY46-6196" fmla="*/ 789108 h 5020326"/>
              <a:gd name="connsiteX47-6197" fmla="*/ 260026 w 3889897"/>
              <a:gd name="connsiteY47-6198" fmla="*/ 773868 h 5020326"/>
              <a:gd name="connsiteX48-6199" fmla="*/ 214306 w 3889897"/>
              <a:gd name="connsiteY48-6200" fmla="*/ 751008 h 5020326"/>
              <a:gd name="connsiteX49-6201" fmla="*/ 260026 w 3889897"/>
              <a:gd name="connsiteY49-6202" fmla="*/ 674808 h 5020326"/>
              <a:gd name="connsiteX50-6203" fmla="*/ 374326 w 3889897"/>
              <a:gd name="connsiteY50-6204" fmla="*/ 606228 h 5020326"/>
              <a:gd name="connsiteX51-6205" fmla="*/ 557206 w 3889897"/>
              <a:gd name="connsiteY51-6206" fmla="*/ 507168 h 5020326"/>
              <a:gd name="connsiteX52-6207" fmla="*/ 656266 w 3889897"/>
              <a:gd name="connsiteY52-6208" fmla="*/ 423348 h 5020326"/>
              <a:gd name="connsiteX53-6209" fmla="*/ 892486 w 3889897"/>
              <a:gd name="connsiteY53-6210" fmla="*/ 232848 h 5020326"/>
              <a:gd name="connsiteX54-6211" fmla="*/ 1174426 w 3889897"/>
              <a:gd name="connsiteY54-6212" fmla="*/ 80448 h 5020326"/>
              <a:gd name="connsiteX55-6213" fmla="*/ 1593526 w 3889897"/>
              <a:gd name="connsiteY55-6214" fmla="*/ 11868 h 5020326"/>
              <a:gd name="connsiteX56-6215" fmla="*/ 1944046 w 3889897"/>
              <a:gd name="connsiteY56-6216" fmla="*/ 4248 h 5020326"/>
              <a:gd name="connsiteX57-6217" fmla="*/ 2172646 w 3889897"/>
              <a:gd name="connsiteY57-6218" fmla="*/ 4248 h 5020326"/>
              <a:gd name="connsiteX58-6219" fmla="*/ 2393626 w 3889897"/>
              <a:gd name="connsiteY58-6220" fmla="*/ 57588 h 5020326"/>
              <a:gd name="connsiteX59-6221" fmla="*/ 2667946 w 3889897"/>
              <a:gd name="connsiteY59-6222" fmla="*/ 133788 h 5020326"/>
              <a:gd name="connsiteX60-6223" fmla="*/ 2820346 w 3889897"/>
              <a:gd name="connsiteY60-6224" fmla="*/ 202368 h 5020326"/>
              <a:gd name="connsiteX61-6225" fmla="*/ 3102286 w 3889897"/>
              <a:gd name="connsiteY61-6226" fmla="*/ 400488 h 5020326"/>
              <a:gd name="connsiteX62-6227" fmla="*/ 3285166 w 3889897"/>
              <a:gd name="connsiteY62-6228" fmla="*/ 651948 h 5020326"/>
              <a:gd name="connsiteX63-6229" fmla="*/ 3407086 w 3889897"/>
              <a:gd name="connsiteY63-6230" fmla="*/ 918648 h 5020326"/>
              <a:gd name="connsiteX64-6231" fmla="*/ 3475666 w 3889897"/>
              <a:gd name="connsiteY64-6232" fmla="*/ 1238688 h 5020326"/>
              <a:gd name="connsiteX65-6233" fmla="*/ 3506146 w 3889897"/>
              <a:gd name="connsiteY65-6234" fmla="*/ 1543488 h 5020326"/>
              <a:gd name="connsiteX66-6235" fmla="*/ 3506146 w 3889897"/>
              <a:gd name="connsiteY66-6236" fmla="*/ 1962588 h 5020326"/>
              <a:gd name="connsiteX67-6237" fmla="*/ 3338506 w 3889897"/>
              <a:gd name="connsiteY67-6238" fmla="*/ 2305488 h 5020326"/>
              <a:gd name="connsiteX68-6239" fmla="*/ 3254686 w 3889897"/>
              <a:gd name="connsiteY68-6240" fmla="*/ 2473128 h 5020326"/>
              <a:gd name="connsiteX69-6241" fmla="*/ 3132766 w 3889897"/>
              <a:gd name="connsiteY69-6242" fmla="*/ 2663628 h 5020326"/>
              <a:gd name="connsiteX70-6243" fmla="*/ 3071806 w 3889897"/>
              <a:gd name="connsiteY70-6244" fmla="*/ 2838888 h 5020326"/>
              <a:gd name="connsiteX71-6245" fmla="*/ 3064186 w 3889897"/>
              <a:gd name="connsiteY71-6246" fmla="*/ 2915088 h 5020326"/>
              <a:gd name="connsiteX72-6247" fmla="*/ 3018466 w 3889897"/>
              <a:gd name="connsiteY72-6248" fmla="*/ 3014148 h 5020326"/>
              <a:gd name="connsiteX73-6249" fmla="*/ 2980366 w 3889897"/>
              <a:gd name="connsiteY73-6250" fmla="*/ 3082728 h 5020326"/>
              <a:gd name="connsiteX74-6251" fmla="*/ 2957506 w 3889897"/>
              <a:gd name="connsiteY74-6252" fmla="*/ 3120828 h 5020326"/>
              <a:gd name="connsiteX75-6253" fmla="*/ 2957506 w 3889897"/>
              <a:gd name="connsiteY75-6254" fmla="*/ 3555168 h 5020326"/>
              <a:gd name="connsiteX76-6255" fmla="*/ 3010846 w 3889897"/>
              <a:gd name="connsiteY76-6256" fmla="*/ 3539928 h 5020326"/>
              <a:gd name="connsiteX77-6257" fmla="*/ 3109906 w 3889897"/>
              <a:gd name="connsiteY77-6258" fmla="*/ 3570408 h 5020326"/>
              <a:gd name="connsiteX78-6259" fmla="*/ 3140386 w 3889897"/>
              <a:gd name="connsiteY78-6260" fmla="*/ 3631368 h 5020326"/>
              <a:gd name="connsiteX79-6261" fmla="*/ 3117526 w 3889897"/>
              <a:gd name="connsiteY79-6262" fmla="*/ 3738048 h 5020326"/>
              <a:gd name="connsiteX80-6263" fmla="*/ 3125146 w 3889897"/>
              <a:gd name="connsiteY80-6264" fmla="*/ 4103808 h 5020326"/>
              <a:gd name="connsiteX81-6265" fmla="*/ 3201346 w 3889897"/>
              <a:gd name="connsiteY81-6266" fmla="*/ 4164768 h 5020326"/>
              <a:gd name="connsiteX82-6267" fmla="*/ 3231826 w 3889897"/>
              <a:gd name="connsiteY82-6268" fmla="*/ 4172388 h 5020326"/>
              <a:gd name="connsiteX83-6269" fmla="*/ 3285166 w 3889897"/>
              <a:gd name="connsiteY83-6270" fmla="*/ 4294308 h 5020326"/>
              <a:gd name="connsiteX84-6271" fmla="*/ 3300406 w 3889897"/>
              <a:gd name="connsiteY84-6272" fmla="*/ 4347648 h 5020326"/>
              <a:gd name="connsiteX85-6273" fmla="*/ 3330886 w 3889897"/>
              <a:gd name="connsiteY85-6274" fmla="*/ 4408608 h 5020326"/>
              <a:gd name="connsiteX86-6275" fmla="*/ 3551866 w 3889897"/>
              <a:gd name="connsiteY86-6276" fmla="*/ 4644828 h 5020326"/>
              <a:gd name="connsiteX87-6277" fmla="*/ 3889897 w 3889897"/>
              <a:gd name="connsiteY87-6278" fmla="*/ 5020326 h 5020326"/>
              <a:gd name="connsiteX0-6279" fmla="*/ 712990 w 3889897"/>
              <a:gd name="connsiteY0-6280" fmla="*/ 5019479 h 5020326"/>
              <a:gd name="connsiteX1-6281" fmla="*/ 961066 w 3889897"/>
              <a:gd name="connsiteY1-6282" fmla="*/ 4644828 h 5020326"/>
              <a:gd name="connsiteX2-6283" fmla="*/ 1342066 w 3889897"/>
              <a:gd name="connsiteY2-6284" fmla="*/ 4172388 h 5020326"/>
              <a:gd name="connsiteX3-6285" fmla="*/ 1258246 w 3889897"/>
              <a:gd name="connsiteY3-6286" fmla="*/ 4012368 h 5020326"/>
              <a:gd name="connsiteX4-6287" fmla="*/ 1204906 w 3889897"/>
              <a:gd name="connsiteY4-6288" fmla="*/ 3928548 h 5020326"/>
              <a:gd name="connsiteX5-6289" fmla="*/ 1174426 w 3889897"/>
              <a:gd name="connsiteY5-6290" fmla="*/ 3768528 h 5020326"/>
              <a:gd name="connsiteX6-6291" fmla="*/ 1151566 w 3889897"/>
              <a:gd name="connsiteY6-6292" fmla="*/ 3699948 h 5020326"/>
              <a:gd name="connsiteX7-6293" fmla="*/ 1143946 w 3889897"/>
              <a:gd name="connsiteY7-6294" fmla="*/ 3669468 h 5020326"/>
              <a:gd name="connsiteX8-6295" fmla="*/ 1067746 w 3889897"/>
              <a:gd name="connsiteY8-6296" fmla="*/ 3661848 h 5020326"/>
              <a:gd name="connsiteX9-6297" fmla="*/ 938206 w 3889897"/>
              <a:gd name="connsiteY9-6298" fmla="*/ 3669468 h 5020326"/>
              <a:gd name="connsiteX10-6299" fmla="*/ 831526 w 3889897"/>
              <a:gd name="connsiteY10-6300" fmla="*/ 3692328 h 5020326"/>
              <a:gd name="connsiteX11-6301" fmla="*/ 610546 w 3889897"/>
              <a:gd name="connsiteY11-6302" fmla="*/ 3738048 h 5020326"/>
              <a:gd name="connsiteX12-6303" fmla="*/ 389566 w 3889897"/>
              <a:gd name="connsiteY12-6304" fmla="*/ 3638988 h 5020326"/>
              <a:gd name="connsiteX13-6305" fmla="*/ 381946 w 3889897"/>
              <a:gd name="connsiteY13-6306" fmla="*/ 3326568 h 5020326"/>
              <a:gd name="connsiteX14-6307" fmla="*/ 420046 w 3889897"/>
              <a:gd name="connsiteY14-6308" fmla="*/ 3227508 h 5020326"/>
              <a:gd name="connsiteX15-6309" fmla="*/ 389566 w 3889897"/>
              <a:gd name="connsiteY15-6310" fmla="*/ 3166548 h 5020326"/>
              <a:gd name="connsiteX16-6311" fmla="*/ 351466 w 3889897"/>
              <a:gd name="connsiteY16-6312" fmla="*/ 3105588 h 5020326"/>
              <a:gd name="connsiteX17-6313" fmla="*/ 397186 w 3889897"/>
              <a:gd name="connsiteY17-6314" fmla="*/ 3021768 h 5020326"/>
              <a:gd name="connsiteX18-6315" fmla="*/ 488626 w 3889897"/>
              <a:gd name="connsiteY18-6316" fmla="*/ 2998908 h 5020326"/>
              <a:gd name="connsiteX19-6317" fmla="*/ 471956 w 3889897"/>
              <a:gd name="connsiteY19-6318" fmla="*/ 2942709 h 5020326"/>
              <a:gd name="connsiteX20-6319" fmla="*/ 435286 w 3889897"/>
              <a:gd name="connsiteY20-6320" fmla="*/ 2930328 h 5020326"/>
              <a:gd name="connsiteX21-6321" fmla="*/ 389566 w 3889897"/>
              <a:gd name="connsiteY21-6322" fmla="*/ 2930328 h 5020326"/>
              <a:gd name="connsiteX22-6323" fmla="*/ 314000 w 3889897"/>
              <a:gd name="connsiteY22-6324" fmla="*/ 2893495 h 5020326"/>
              <a:gd name="connsiteX23-6325" fmla="*/ 320986 w 3889897"/>
              <a:gd name="connsiteY23-6326" fmla="*/ 2846508 h 5020326"/>
              <a:gd name="connsiteX24-6327" fmla="*/ 328606 w 3889897"/>
              <a:gd name="connsiteY24-6328" fmla="*/ 2793168 h 5020326"/>
              <a:gd name="connsiteX25-6329" fmla="*/ 313366 w 3889897"/>
              <a:gd name="connsiteY25-6330" fmla="*/ 2732208 h 5020326"/>
              <a:gd name="connsiteX26-6331" fmla="*/ 267646 w 3889897"/>
              <a:gd name="connsiteY26-6332" fmla="*/ 2671248 h 5020326"/>
              <a:gd name="connsiteX27-6333" fmla="*/ 176206 w 3889897"/>
              <a:gd name="connsiteY27-6334" fmla="*/ 2656008 h 5020326"/>
              <a:gd name="connsiteX28-6335" fmla="*/ 54286 w 3889897"/>
              <a:gd name="connsiteY28-6336" fmla="*/ 2610288 h 5020326"/>
              <a:gd name="connsiteX29-6337" fmla="*/ 7931 w 3889897"/>
              <a:gd name="connsiteY29-6338" fmla="*/ 2563298 h 5020326"/>
              <a:gd name="connsiteX30-6339" fmla="*/ 8566 w 3889897"/>
              <a:gd name="connsiteY30-6340" fmla="*/ 2488368 h 5020326"/>
              <a:gd name="connsiteX31-6341" fmla="*/ 92386 w 3889897"/>
              <a:gd name="connsiteY31-6342" fmla="*/ 2335968 h 5020326"/>
              <a:gd name="connsiteX32-6343" fmla="*/ 221926 w 3889897"/>
              <a:gd name="connsiteY32-6344" fmla="*/ 2175948 h 5020326"/>
              <a:gd name="connsiteX33-6345" fmla="*/ 282886 w 3889897"/>
              <a:gd name="connsiteY33-6346" fmla="*/ 2084508 h 5020326"/>
              <a:gd name="connsiteX34-6347" fmla="*/ 328606 w 3889897"/>
              <a:gd name="connsiteY34-6348" fmla="*/ 1977828 h 5020326"/>
              <a:gd name="connsiteX35-6349" fmla="*/ 359086 w 3889897"/>
              <a:gd name="connsiteY35-6350" fmla="*/ 1871148 h 5020326"/>
              <a:gd name="connsiteX36-6351" fmla="*/ 374326 w 3889897"/>
              <a:gd name="connsiteY36-6352" fmla="*/ 1810188 h 5020326"/>
              <a:gd name="connsiteX37-6353" fmla="*/ 343846 w 3889897"/>
              <a:gd name="connsiteY37-6354" fmla="*/ 1756848 h 5020326"/>
              <a:gd name="connsiteX38-6355" fmla="*/ 328606 w 3889897"/>
              <a:gd name="connsiteY38-6356" fmla="*/ 1680648 h 5020326"/>
              <a:gd name="connsiteX39-6357" fmla="*/ 412426 w 3889897"/>
              <a:gd name="connsiteY39-6358" fmla="*/ 1474908 h 5020326"/>
              <a:gd name="connsiteX40-6359" fmla="*/ 442906 w 3889897"/>
              <a:gd name="connsiteY40-6360" fmla="*/ 1307268 h 5020326"/>
              <a:gd name="connsiteX41-6361" fmla="*/ 465766 w 3889897"/>
              <a:gd name="connsiteY41-6362" fmla="*/ 1192968 h 5020326"/>
              <a:gd name="connsiteX42-6363" fmla="*/ 503866 w 3889897"/>
              <a:gd name="connsiteY42-6364" fmla="*/ 1055808 h 5020326"/>
              <a:gd name="connsiteX43-6365" fmla="*/ 557206 w 3889897"/>
              <a:gd name="connsiteY43-6366" fmla="*/ 888168 h 5020326"/>
              <a:gd name="connsiteX44-6367" fmla="*/ 503866 w 3889897"/>
              <a:gd name="connsiteY44-6368" fmla="*/ 888168 h 5020326"/>
              <a:gd name="connsiteX45-6369" fmla="*/ 412426 w 3889897"/>
              <a:gd name="connsiteY45-6370" fmla="*/ 834828 h 5020326"/>
              <a:gd name="connsiteX46-6371" fmla="*/ 328606 w 3889897"/>
              <a:gd name="connsiteY46-6372" fmla="*/ 789108 h 5020326"/>
              <a:gd name="connsiteX47-6373" fmla="*/ 260026 w 3889897"/>
              <a:gd name="connsiteY47-6374" fmla="*/ 773868 h 5020326"/>
              <a:gd name="connsiteX48-6375" fmla="*/ 214306 w 3889897"/>
              <a:gd name="connsiteY48-6376" fmla="*/ 751008 h 5020326"/>
              <a:gd name="connsiteX49-6377" fmla="*/ 260026 w 3889897"/>
              <a:gd name="connsiteY49-6378" fmla="*/ 674808 h 5020326"/>
              <a:gd name="connsiteX50-6379" fmla="*/ 374326 w 3889897"/>
              <a:gd name="connsiteY50-6380" fmla="*/ 606228 h 5020326"/>
              <a:gd name="connsiteX51-6381" fmla="*/ 557206 w 3889897"/>
              <a:gd name="connsiteY51-6382" fmla="*/ 507168 h 5020326"/>
              <a:gd name="connsiteX52-6383" fmla="*/ 656266 w 3889897"/>
              <a:gd name="connsiteY52-6384" fmla="*/ 423348 h 5020326"/>
              <a:gd name="connsiteX53-6385" fmla="*/ 892486 w 3889897"/>
              <a:gd name="connsiteY53-6386" fmla="*/ 232848 h 5020326"/>
              <a:gd name="connsiteX54-6387" fmla="*/ 1174426 w 3889897"/>
              <a:gd name="connsiteY54-6388" fmla="*/ 80448 h 5020326"/>
              <a:gd name="connsiteX55-6389" fmla="*/ 1593526 w 3889897"/>
              <a:gd name="connsiteY55-6390" fmla="*/ 11868 h 5020326"/>
              <a:gd name="connsiteX56-6391" fmla="*/ 1944046 w 3889897"/>
              <a:gd name="connsiteY56-6392" fmla="*/ 4248 h 5020326"/>
              <a:gd name="connsiteX57-6393" fmla="*/ 2172646 w 3889897"/>
              <a:gd name="connsiteY57-6394" fmla="*/ 4248 h 5020326"/>
              <a:gd name="connsiteX58-6395" fmla="*/ 2393626 w 3889897"/>
              <a:gd name="connsiteY58-6396" fmla="*/ 57588 h 5020326"/>
              <a:gd name="connsiteX59-6397" fmla="*/ 2667946 w 3889897"/>
              <a:gd name="connsiteY59-6398" fmla="*/ 133788 h 5020326"/>
              <a:gd name="connsiteX60-6399" fmla="*/ 2820346 w 3889897"/>
              <a:gd name="connsiteY60-6400" fmla="*/ 202368 h 5020326"/>
              <a:gd name="connsiteX61-6401" fmla="*/ 3102286 w 3889897"/>
              <a:gd name="connsiteY61-6402" fmla="*/ 400488 h 5020326"/>
              <a:gd name="connsiteX62-6403" fmla="*/ 3285166 w 3889897"/>
              <a:gd name="connsiteY62-6404" fmla="*/ 651948 h 5020326"/>
              <a:gd name="connsiteX63-6405" fmla="*/ 3407086 w 3889897"/>
              <a:gd name="connsiteY63-6406" fmla="*/ 918648 h 5020326"/>
              <a:gd name="connsiteX64-6407" fmla="*/ 3475666 w 3889897"/>
              <a:gd name="connsiteY64-6408" fmla="*/ 1238688 h 5020326"/>
              <a:gd name="connsiteX65-6409" fmla="*/ 3506146 w 3889897"/>
              <a:gd name="connsiteY65-6410" fmla="*/ 1543488 h 5020326"/>
              <a:gd name="connsiteX66-6411" fmla="*/ 3506146 w 3889897"/>
              <a:gd name="connsiteY66-6412" fmla="*/ 1962588 h 5020326"/>
              <a:gd name="connsiteX67-6413" fmla="*/ 3338506 w 3889897"/>
              <a:gd name="connsiteY67-6414" fmla="*/ 2305488 h 5020326"/>
              <a:gd name="connsiteX68-6415" fmla="*/ 3254686 w 3889897"/>
              <a:gd name="connsiteY68-6416" fmla="*/ 2473128 h 5020326"/>
              <a:gd name="connsiteX69-6417" fmla="*/ 3132766 w 3889897"/>
              <a:gd name="connsiteY69-6418" fmla="*/ 2663628 h 5020326"/>
              <a:gd name="connsiteX70-6419" fmla="*/ 3071806 w 3889897"/>
              <a:gd name="connsiteY70-6420" fmla="*/ 2838888 h 5020326"/>
              <a:gd name="connsiteX71-6421" fmla="*/ 3064186 w 3889897"/>
              <a:gd name="connsiteY71-6422" fmla="*/ 2915088 h 5020326"/>
              <a:gd name="connsiteX72-6423" fmla="*/ 3018466 w 3889897"/>
              <a:gd name="connsiteY72-6424" fmla="*/ 3014148 h 5020326"/>
              <a:gd name="connsiteX73-6425" fmla="*/ 2980366 w 3889897"/>
              <a:gd name="connsiteY73-6426" fmla="*/ 3082728 h 5020326"/>
              <a:gd name="connsiteX74-6427" fmla="*/ 2957506 w 3889897"/>
              <a:gd name="connsiteY74-6428" fmla="*/ 3120828 h 5020326"/>
              <a:gd name="connsiteX75-6429" fmla="*/ 2957506 w 3889897"/>
              <a:gd name="connsiteY75-6430" fmla="*/ 3555168 h 5020326"/>
              <a:gd name="connsiteX76-6431" fmla="*/ 3010846 w 3889897"/>
              <a:gd name="connsiteY76-6432" fmla="*/ 3539928 h 5020326"/>
              <a:gd name="connsiteX77-6433" fmla="*/ 3109906 w 3889897"/>
              <a:gd name="connsiteY77-6434" fmla="*/ 3570408 h 5020326"/>
              <a:gd name="connsiteX78-6435" fmla="*/ 3140386 w 3889897"/>
              <a:gd name="connsiteY78-6436" fmla="*/ 3631368 h 5020326"/>
              <a:gd name="connsiteX79-6437" fmla="*/ 3117526 w 3889897"/>
              <a:gd name="connsiteY79-6438" fmla="*/ 3738048 h 5020326"/>
              <a:gd name="connsiteX80-6439" fmla="*/ 3125146 w 3889897"/>
              <a:gd name="connsiteY80-6440" fmla="*/ 4103808 h 5020326"/>
              <a:gd name="connsiteX81-6441" fmla="*/ 3231826 w 3889897"/>
              <a:gd name="connsiteY81-6442" fmla="*/ 4172388 h 5020326"/>
              <a:gd name="connsiteX82-6443" fmla="*/ 3285166 w 3889897"/>
              <a:gd name="connsiteY82-6444" fmla="*/ 4294308 h 5020326"/>
              <a:gd name="connsiteX83-6445" fmla="*/ 3300406 w 3889897"/>
              <a:gd name="connsiteY83-6446" fmla="*/ 4347648 h 5020326"/>
              <a:gd name="connsiteX84-6447" fmla="*/ 3330886 w 3889897"/>
              <a:gd name="connsiteY84-6448" fmla="*/ 4408608 h 5020326"/>
              <a:gd name="connsiteX85-6449" fmla="*/ 3551866 w 3889897"/>
              <a:gd name="connsiteY85-6450" fmla="*/ 4644828 h 5020326"/>
              <a:gd name="connsiteX86-6451" fmla="*/ 3889897 w 3889897"/>
              <a:gd name="connsiteY86-6452" fmla="*/ 5020326 h 5020326"/>
              <a:gd name="connsiteX0-6453" fmla="*/ 712990 w 3889897"/>
              <a:gd name="connsiteY0-6454" fmla="*/ 5019479 h 5020326"/>
              <a:gd name="connsiteX1-6455" fmla="*/ 961066 w 3889897"/>
              <a:gd name="connsiteY1-6456" fmla="*/ 4644828 h 5020326"/>
              <a:gd name="connsiteX2-6457" fmla="*/ 1342066 w 3889897"/>
              <a:gd name="connsiteY2-6458" fmla="*/ 4172388 h 5020326"/>
              <a:gd name="connsiteX3-6459" fmla="*/ 1258246 w 3889897"/>
              <a:gd name="connsiteY3-6460" fmla="*/ 4012368 h 5020326"/>
              <a:gd name="connsiteX4-6461" fmla="*/ 1204906 w 3889897"/>
              <a:gd name="connsiteY4-6462" fmla="*/ 3928548 h 5020326"/>
              <a:gd name="connsiteX5-6463" fmla="*/ 1174426 w 3889897"/>
              <a:gd name="connsiteY5-6464" fmla="*/ 3768528 h 5020326"/>
              <a:gd name="connsiteX6-6465" fmla="*/ 1143946 w 3889897"/>
              <a:gd name="connsiteY6-6466" fmla="*/ 3669468 h 5020326"/>
              <a:gd name="connsiteX7-6467" fmla="*/ 1067746 w 3889897"/>
              <a:gd name="connsiteY7-6468" fmla="*/ 3661848 h 5020326"/>
              <a:gd name="connsiteX8-6469" fmla="*/ 938206 w 3889897"/>
              <a:gd name="connsiteY8-6470" fmla="*/ 3669468 h 5020326"/>
              <a:gd name="connsiteX9-6471" fmla="*/ 831526 w 3889897"/>
              <a:gd name="connsiteY9-6472" fmla="*/ 3692328 h 5020326"/>
              <a:gd name="connsiteX10-6473" fmla="*/ 610546 w 3889897"/>
              <a:gd name="connsiteY10-6474" fmla="*/ 3738048 h 5020326"/>
              <a:gd name="connsiteX11-6475" fmla="*/ 389566 w 3889897"/>
              <a:gd name="connsiteY11-6476" fmla="*/ 3638988 h 5020326"/>
              <a:gd name="connsiteX12-6477" fmla="*/ 381946 w 3889897"/>
              <a:gd name="connsiteY12-6478" fmla="*/ 3326568 h 5020326"/>
              <a:gd name="connsiteX13-6479" fmla="*/ 420046 w 3889897"/>
              <a:gd name="connsiteY13-6480" fmla="*/ 3227508 h 5020326"/>
              <a:gd name="connsiteX14-6481" fmla="*/ 389566 w 3889897"/>
              <a:gd name="connsiteY14-6482" fmla="*/ 3166548 h 5020326"/>
              <a:gd name="connsiteX15-6483" fmla="*/ 351466 w 3889897"/>
              <a:gd name="connsiteY15-6484" fmla="*/ 3105588 h 5020326"/>
              <a:gd name="connsiteX16-6485" fmla="*/ 397186 w 3889897"/>
              <a:gd name="connsiteY16-6486" fmla="*/ 3021768 h 5020326"/>
              <a:gd name="connsiteX17-6487" fmla="*/ 488626 w 3889897"/>
              <a:gd name="connsiteY17-6488" fmla="*/ 2998908 h 5020326"/>
              <a:gd name="connsiteX18-6489" fmla="*/ 471956 w 3889897"/>
              <a:gd name="connsiteY18-6490" fmla="*/ 2942709 h 5020326"/>
              <a:gd name="connsiteX19-6491" fmla="*/ 435286 w 3889897"/>
              <a:gd name="connsiteY19-6492" fmla="*/ 2930328 h 5020326"/>
              <a:gd name="connsiteX20-6493" fmla="*/ 389566 w 3889897"/>
              <a:gd name="connsiteY20-6494" fmla="*/ 2930328 h 5020326"/>
              <a:gd name="connsiteX21-6495" fmla="*/ 314000 w 3889897"/>
              <a:gd name="connsiteY21-6496" fmla="*/ 2893495 h 5020326"/>
              <a:gd name="connsiteX22-6497" fmla="*/ 320986 w 3889897"/>
              <a:gd name="connsiteY22-6498" fmla="*/ 2846508 h 5020326"/>
              <a:gd name="connsiteX23-6499" fmla="*/ 328606 w 3889897"/>
              <a:gd name="connsiteY23-6500" fmla="*/ 2793168 h 5020326"/>
              <a:gd name="connsiteX24-6501" fmla="*/ 313366 w 3889897"/>
              <a:gd name="connsiteY24-6502" fmla="*/ 2732208 h 5020326"/>
              <a:gd name="connsiteX25-6503" fmla="*/ 267646 w 3889897"/>
              <a:gd name="connsiteY25-6504" fmla="*/ 2671248 h 5020326"/>
              <a:gd name="connsiteX26-6505" fmla="*/ 176206 w 3889897"/>
              <a:gd name="connsiteY26-6506" fmla="*/ 2656008 h 5020326"/>
              <a:gd name="connsiteX27-6507" fmla="*/ 54286 w 3889897"/>
              <a:gd name="connsiteY27-6508" fmla="*/ 2610288 h 5020326"/>
              <a:gd name="connsiteX28-6509" fmla="*/ 7931 w 3889897"/>
              <a:gd name="connsiteY28-6510" fmla="*/ 2563298 h 5020326"/>
              <a:gd name="connsiteX29-6511" fmla="*/ 8566 w 3889897"/>
              <a:gd name="connsiteY29-6512" fmla="*/ 2488368 h 5020326"/>
              <a:gd name="connsiteX30-6513" fmla="*/ 92386 w 3889897"/>
              <a:gd name="connsiteY30-6514" fmla="*/ 2335968 h 5020326"/>
              <a:gd name="connsiteX31-6515" fmla="*/ 221926 w 3889897"/>
              <a:gd name="connsiteY31-6516" fmla="*/ 2175948 h 5020326"/>
              <a:gd name="connsiteX32-6517" fmla="*/ 282886 w 3889897"/>
              <a:gd name="connsiteY32-6518" fmla="*/ 2084508 h 5020326"/>
              <a:gd name="connsiteX33-6519" fmla="*/ 328606 w 3889897"/>
              <a:gd name="connsiteY33-6520" fmla="*/ 1977828 h 5020326"/>
              <a:gd name="connsiteX34-6521" fmla="*/ 359086 w 3889897"/>
              <a:gd name="connsiteY34-6522" fmla="*/ 1871148 h 5020326"/>
              <a:gd name="connsiteX35-6523" fmla="*/ 374326 w 3889897"/>
              <a:gd name="connsiteY35-6524" fmla="*/ 1810188 h 5020326"/>
              <a:gd name="connsiteX36-6525" fmla="*/ 343846 w 3889897"/>
              <a:gd name="connsiteY36-6526" fmla="*/ 1756848 h 5020326"/>
              <a:gd name="connsiteX37-6527" fmla="*/ 328606 w 3889897"/>
              <a:gd name="connsiteY37-6528" fmla="*/ 1680648 h 5020326"/>
              <a:gd name="connsiteX38-6529" fmla="*/ 412426 w 3889897"/>
              <a:gd name="connsiteY38-6530" fmla="*/ 1474908 h 5020326"/>
              <a:gd name="connsiteX39-6531" fmla="*/ 442906 w 3889897"/>
              <a:gd name="connsiteY39-6532" fmla="*/ 1307268 h 5020326"/>
              <a:gd name="connsiteX40-6533" fmla="*/ 465766 w 3889897"/>
              <a:gd name="connsiteY40-6534" fmla="*/ 1192968 h 5020326"/>
              <a:gd name="connsiteX41-6535" fmla="*/ 503866 w 3889897"/>
              <a:gd name="connsiteY41-6536" fmla="*/ 1055808 h 5020326"/>
              <a:gd name="connsiteX42-6537" fmla="*/ 557206 w 3889897"/>
              <a:gd name="connsiteY42-6538" fmla="*/ 888168 h 5020326"/>
              <a:gd name="connsiteX43-6539" fmla="*/ 503866 w 3889897"/>
              <a:gd name="connsiteY43-6540" fmla="*/ 888168 h 5020326"/>
              <a:gd name="connsiteX44-6541" fmla="*/ 412426 w 3889897"/>
              <a:gd name="connsiteY44-6542" fmla="*/ 834828 h 5020326"/>
              <a:gd name="connsiteX45-6543" fmla="*/ 328606 w 3889897"/>
              <a:gd name="connsiteY45-6544" fmla="*/ 789108 h 5020326"/>
              <a:gd name="connsiteX46-6545" fmla="*/ 260026 w 3889897"/>
              <a:gd name="connsiteY46-6546" fmla="*/ 773868 h 5020326"/>
              <a:gd name="connsiteX47-6547" fmla="*/ 214306 w 3889897"/>
              <a:gd name="connsiteY47-6548" fmla="*/ 751008 h 5020326"/>
              <a:gd name="connsiteX48-6549" fmla="*/ 260026 w 3889897"/>
              <a:gd name="connsiteY48-6550" fmla="*/ 674808 h 5020326"/>
              <a:gd name="connsiteX49-6551" fmla="*/ 374326 w 3889897"/>
              <a:gd name="connsiteY49-6552" fmla="*/ 606228 h 5020326"/>
              <a:gd name="connsiteX50-6553" fmla="*/ 557206 w 3889897"/>
              <a:gd name="connsiteY50-6554" fmla="*/ 507168 h 5020326"/>
              <a:gd name="connsiteX51-6555" fmla="*/ 656266 w 3889897"/>
              <a:gd name="connsiteY51-6556" fmla="*/ 423348 h 5020326"/>
              <a:gd name="connsiteX52-6557" fmla="*/ 892486 w 3889897"/>
              <a:gd name="connsiteY52-6558" fmla="*/ 232848 h 5020326"/>
              <a:gd name="connsiteX53-6559" fmla="*/ 1174426 w 3889897"/>
              <a:gd name="connsiteY53-6560" fmla="*/ 80448 h 5020326"/>
              <a:gd name="connsiteX54-6561" fmla="*/ 1593526 w 3889897"/>
              <a:gd name="connsiteY54-6562" fmla="*/ 11868 h 5020326"/>
              <a:gd name="connsiteX55-6563" fmla="*/ 1944046 w 3889897"/>
              <a:gd name="connsiteY55-6564" fmla="*/ 4248 h 5020326"/>
              <a:gd name="connsiteX56-6565" fmla="*/ 2172646 w 3889897"/>
              <a:gd name="connsiteY56-6566" fmla="*/ 4248 h 5020326"/>
              <a:gd name="connsiteX57-6567" fmla="*/ 2393626 w 3889897"/>
              <a:gd name="connsiteY57-6568" fmla="*/ 57588 h 5020326"/>
              <a:gd name="connsiteX58-6569" fmla="*/ 2667946 w 3889897"/>
              <a:gd name="connsiteY58-6570" fmla="*/ 133788 h 5020326"/>
              <a:gd name="connsiteX59-6571" fmla="*/ 2820346 w 3889897"/>
              <a:gd name="connsiteY59-6572" fmla="*/ 202368 h 5020326"/>
              <a:gd name="connsiteX60-6573" fmla="*/ 3102286 w 3889897"/>
              <a:gd name="connsiteY60-6574" fmla="*/ 400488 h 5020326"/>
              <a:gd name="connsiteX61-6575" fmla="*/ 3285166 w 3889897"/>
              <a:gd name="connsiteY61-6576" fmla="*/ 651948 h 5020326"/>
              <a:gd name="connsiteX62-6577" fmla="*/ 3407086 w 3889897"/>
              <a:gd name="connsiteY62-6578" fmla="*/ 918648 h 5020326"/>
              <a:gd name="connsiteX63-6579" fmla="*/ 3475666 w 3889897"/>
              <a:gd name="connsiteY63-6580" fmla="*/ 1238688 h 5020326"/>
              <a:gd name="connsiteX64-6581" fmla="*/ 3506146 w 3889897"/>
              <a:gd name="connsiteY64-6582" fmla="*/ 1543488 h 5020326"/>
              <a:gd name="connsiteX65-6583" fmla="*/ 3506146 w 3889897"/>
              <a:gd name="connsiteY65-6584" fmla="*/ 1962588 h 5020326"/>
              <a:gd name="connsiteX66-6585" fmla="*/ 3338506 w 3889897"/>
              <a:gd name="connsiteY66-6586" fmla="*/ 2305488 h 5020326"/>
              <a:gd name="connsiteX67-6587" fmla="*/ 3254686 w 3889897"/>
              <a:gd name="connsiteY67-6588" fmla="*/ 2473128 h 5020326"/>
              <a:gd name="connsiteX68-6589" fmla="*/ 3132766 w 3889897"/>
              <a:gd name="connsiteY68-6590" fmla="*/ 2663628 h 5020326"/>
              <a:gd name="connsiteX69-6591" fmla="*/ 3071806 w 3889897"/>
              <a:gd name="connsiteY69-6592" fmla="*/ 2838888 h 5020326"/>
              <a:gd name="connsiteX70-6593" fmla="*/ 3064186 w 3889897"/>
              <a:gd name="connsiteY70-6594" fmla="*/ 2915088 h 5020326"/>
              <a:gd name="connsiteX71-6595" fmla="*/ 3018466 w 3889897"/>
              <a:gd name="connsiteY71-6596" fmla="*/ 3014148 h 5020326"/>
              <a:gd name="connsiteX72-6597" fmla="*/ 2980366 w 3889897"/>
              <a:gd name="connsiteY72-6598" fmla="*/ 3082728 h 5020326"/>
              <a:gd name="connsiteX73-6599" fmla="*/ 2957506 w 3889897"/>
              <a:gd name="connsiteY73-6600" fmla="*/ 3120828 h 5020326"/>
              <a:gd name="connsiteX74-6601" fmla="*/ 2957506 w 3889897"/>
              <a:gd name="connsiteY74-6602" fmla="*/ 3555168 h 5020326"/>
              <a:gd name="connsiteX75-6603" fmla="*/ 3010846 w 3889897"/>
              <a:gd name="connsiteY75-6604" fmla="*/ 3539928 h 5020326"/>
              <a:gd name="connsiteX76-6605" fmla="*/ 3109906 w 3889897"/>
              <a:gd name="connsiteY76-6606" fmla="*/ 3570408 h 5020326"/>
              <a:gd name="connsiteX77-6607" fmla="*/ 3140386 w 3889897"/>
              <a:gd name="connsiteY77-6608" fmla="*/ 3631368 h 5020326"/>
              <a:gd name="connsiteX78-6609" fmla="*/ 3117526 w 3889897"/>
              <a:gd name="connsiteY78-6610" fmla="*/ 3738048 h 5020326"/>
              <a:gd name="connsiteX79-6611" fmla="*/ 3125146 w 3889897"/>
              <a:gd name="connsiteY79-6612" fmla="*/ 4103808 h 5020326"/>
              <a:gd name="connsiteX80-6613" fmla="*/ 3231826 w 3889897"/>
              <a:gd name="connsiteY80-6614" fmla="*/ 4172388 h 5020326"/>
              <a:gd name="connsiteX81-6615" fmla="*/ 3285166 w 3889897"/>
              <a:gd name="connsiteY81-6616" fmla="*/ 4294308 h 5020326"/>
              <a:gd name="connsiteX82-6617" fmla="*/ 3300406 w 3889897"/>
              <a:gd name="connsiteY82-6618" fmla="*/ 4347648 h 5020326"/>
              <a:gd name="connsiteX83-6619" fmla="*/ 3330886 w 3889897"/>
              <a:gd name="connsiteY83-6620" fmla="*/ 4408608 h 5020326"/>
              <a:gd name="connsiteX84-6621" fmla="*/ 3551866 w 3889897"/>
              <a:gd name="connsiteY84-6622" fmla="*/ 4644828 h 5020326"/>
              <a:gd name="connsiteX85-6623" fmla="*/ 3889897 w 3889897"/>
              <a:gd name="connsiteY85-6624" fmla="*/ 5020326 h 5020326"/>
              <a:gd name="connsiteX0-6625" fmla="*/ 712990 w 3889897"/>
              <a:gd name="connsiteY0-6626" fmla="*/ 5019479 h 5020326"/>
              <a:gd name="connsiteX1-6627" fmla="*/ 961066 w 3889897"/>
              <a:gd name="connsiteY1-6628" fmla="*/ 4644828 h 5020326"/>
              <a:gd name="connsiteX2-6629" fmla="*/ 1342066 w 3889897"/>
              <a:gd name="connsiteY2-6630" fmla="*/ 4172388 h 5020326"/>
              <a:gd name="connsiteX3-6631" fmla="*/ 1258246 w 3889897"/>
              <a:gd name="connsiteY3-6632" fmla="*/ 4012368 h 5020326"/>
              <a:gd name="connsiteX4-6633" fmla="*/ 1204906 w 3889897"/>
              <a:gd name="connsiteY4-6634" fmla="*/ 3928548 h 5020326"/>
              <a:gd name="connsiteX5-6635" fmla="*/ 1174426 w 3889897"/>
              <a:gd name="connsiteY5-6636" fmla="*/ 3768528 h 5020326"/>
              <a:gd name="connsiteX6-6637" fmla="*/ 1143946 w 3889897"/>
              <a:gd name="connsiteY6-6638" fmla="*/ 3669468 h 5020326"/>
              <a:gd name="connsiteX7-6639" fmla="*/ 1067746 w 3889897"/>
              <a:gd name="connsiteY7-6640" fmla="*/ 3661848 h 5020326"/>
              <a:gd name="connsiteX8-6641" fmla="*/ 938206 w 3889897"/>
              <a:gd name="connsiteY8-6642" fmla="*/ 3669468 h 5020326"/>
              <a:gd name="connsiteX9-6643" fmla="*/ 831526 w 3889897"/>
              <a:gd name="connsiteY9-6644" fmla="*/ 3692328 h 5020326"/>
              <a:gd name="connsiteX10-6645" fmla="*/ 610546 w 3889897"/>
              <a:gd name="connsiteY10-6646" fmla="*/ 3738048 h 5020326"/>
              <a:gd name="connsiteX11-6647" fmla="*/ 389566 w 3889897"/>
              <a:gd name="connsiteY11-6648" fmla="*/ 3638988 h 5020326"/>
              <a:gd name="connsiteX12-6649" fmla="*/ 381946 w 3889897"/>
              <a:gd name="connsiteY12-6650" fmla="*/ 3326568 h 5020326"/>
              <a:gd name="connsiteX13-6651" fmla="*/ 420046 w 3889897"/>
              <a:gd name="connsiteY13-6652" fmla="*/ 3227508 h 5020326"/>
              <a:gd name="connsiteX14-6653" fmla="*/ 389566 w 3889897"/>
              <a:gd name="connsiteY14-6654" fmla="*/ 3166548 h 5020326"/>
              <a:gd name="connsiteX15-6655" fmla="*/ 351466 w 3889897"/>
              <a:gd name="connsiteY15-6656" fmla="*/ 3105588 h 5020326"/>
              <a:gd name="connsiteX16-6657" fmla="*/ 397186 w 3889897"/>
              <a:gd name="connsiteY16-6658" fmla="*/ 3021768 h 5020326"/>
              <a:gd name="connsiteX17-6659" fmla="*/ 488626 w 3889897"/>
              <a:gd name="connsiteY17-6660" fmla="*/ 2998908 h 5020326"/>
              <a:gd name="connsiteX18-6661" fmla="*/ 471956 w 3889897"/>
              <a:gd name="connsiteY18-6662" fmla="*/ 2942709 h 5020326"/>
              <a:gd name="connsiteX19-6663" fmla="*/ 435286 w 3889897"/>
              <a:gd name="connsiteY19-6664" fmla="*/ 2930328 h 5020326"/>
              <a:gd name="connsiteX20-6665" fmla="*/ 389566 w 3889897"/>
              <a:gd name="connsiteY20-6666" fmla="*/ 2930328 h 5020326"/>
              <a:gd name="connsiteX21-6667" fmla="*/ 314000 w 3889897"/>
              <a:gd name="connsiteY21-6668" fmla="*/ 2893495 h 5020326"/>
              <a:gd name="connsiteX22-6669" fmla="*/ 320986 w 3889897"/>
              <a:gd name="connsiteY22-6670" fmla="*/ 2846508 h 5020326"/>
              <a:gd name="connsiteX23-6671" fmla="*/ 328606 w 3889897"/>
              <a:gd name="connsiteY23-6672" fmla="*/ 2793168 h 5020326"/>
              <a:gd name="connsiteX24-6673" fmla="*/ 313366 w 3889897"/>
              <a:gd name="connsiteY24-6674" fmla="*/ 2732208 h 5020326"/>
              <a:gd name="connsiteX25-6675" fmla="*/ 267646 w 3889897"/>
              <a:gd name="connsiteY25-6676" fmla="*/ 2671248 h 5020326"/>
              <a:gd name="connsiteX26-6677" fmla="*/ 176206 w 3889897"/>
              <a:gd name="connsiteY26-6678" fmla="*/ 2656008 h 5020326"/>
              <a:gd name="connsiteX27-6679" fmla="*/ 54286 w 3889897"/>
              <a:gd name="connsiteY27-6680" fmla="*/ 2610288 h 5020326"/>
              <a:gd name="connsiteX28-6681" fmla="*/ 7931 w 3889897"/>
              <a:gd name="connsiteY28-6682" fmla="*/ 2563298 h 5020326"/>
              <a:gd name="connsiteX29-6683" fmla="*/ 8566 w 3889897"/>
              <a:gd name="connsiteY29-6684" fmla="*/ 2488368 h 5020326"/>
              <a:gd name="connsiteX30-6685" fmla="*/ 92386 w 3889897"/>
              <a:gd name="connsiteY30-6686" fmla="*/ 2335968 h 5020326"/>
              <a:gd name="connsiteX31-6687" fmla="*/ 221926 w 3889897"/>
              <a:gd name="connsiteY31-6688" fmla="*/ 2175948 h 5020326"/>
              <a:gd name="connsiteX32-6689" fmla="*/ 282886 w 3889897"/>
              <a:gd name="connsiteY32-6690" fmla="*/ 2084508 h 5020326"/>
              <a:gd name="connsiteX33-6691" fmla="*/ 328606 w 3889897"/>
              <a:gd name="connsiteY33-6692" fmla="*/ 1977828 h 5020326"/>
              <a:gd name="connsiteX34-6693" fmla="*/ 359086 w 3889897"/>
              <a:gd name="connsiteY34-6694" fmla="*/ 1871148 h 5020326"/>
              <a:gd name="connsiteX35-6695" fmla="*/ 374326 w 3889897"/>
              <a:gd name="connsiteY35-6696" fmla="*/ 1810188 h 5020326"/>
              <a:gd name="connsiteX36-6697" fmla="*/ 343846 w 3889897"/>
              <a:gd name="connsiteY36-6698" fmla="*/ 1756848 h 5020326"/>
              <a:gd name="connsiteX37-6699" fmla="*/ 328606 w 3889897"/>
              <a:gd name="connsiteY37-6700" fmla="*/ 1680648 h 5020326"/>
              <a:gd name="connsiteX38-6701" fmla="*/ 412426 w 3889897"/>
              <a:gd name="connsiteY38-6702" fmla="*/ 1474908 h 5020326"/>
              <a:gd name="connsiteX39-6703" fmla="*/ 442906 w 3889897"/>
              <a:gd name="connsiteY39-6704" fmla="*/ 1307268 h 5020326"/>
              <a:gd name="connsiteX40-6705" fmla="*/ 465766 w 3889897"/>
              <a:gd name="connsiteY40-6706" fmla="*/ 1192968 h 5020326"/>
              <a:gd name="connsiteX41-6707" fmla="*/ 503866 w 3889897"/>
              <a:gd name="connsiteY41-6708" fmla="*/ 1055808 h 5020326"/>
              <a:gd name="connsiteX42-6709" fmla="*/ 557206 w 3889897"/>
              <a:gd name="connsiteY42-6710" fmla="*/ 888168 h 5020326"/>
              <a:gd name="connsiteX43-6711" fmla="*/ 503866 w 3889897"/>
              <a:gd name="connsiteY43-6712" fmla="*/ 888168 h 5020326"/>
              <a:gd name="connsiteX44-6713" fmla="*/ 412426 w 3889897"/>
              <a:gd name="connsiteY44-6714" fmla="*/ 834828 h 5020326"/>
              <a:gd name="connsiteX45-6715" fmla="*/ 328606 w 3889897"/>
              <a:gd name="connsiteY45-6716" fmla="*/ 789108 h 5020326"/>
              <a:gd name="connsiteX46-6717" fmla="*/ 260026 w 3889897"/>
              <a:gd name="connsiteY46-6718" fmla="*/ 773868 h 5020326"/>
              <a:gd name="connsiteX47-6719" fmla="*/ 214306 w 3889897"/>
              <a:gd name="connsiteY47-6720" fmla="*/ 751008 h 5020326"/>
              <a:gd name="connsiteX48-6721" fmla="*/ 260026 w 3889897"/>
              <a:gd name="connsiteY48-6722" fmla="*/ 674808 h 5020326"/>
              <a:gd name="connsiteX49-6723" fmla="*/ 374326 w 3889897"/>
              <a:gd name="connsiteY49-6724" fmla="*/ 606228 h 5020326"/>
              <a:gd name="connsiteX50-6725" fmla="*/ 557206 w 3889897"/>
              <a:gd name="connsiteY50-6726" fmla="*/ 507168 h 5020326"/>
              <a:gd name="connsiteX51-6727" fmla="*/ 656266 w 3889897"/>
              <a:gd name="connsiteY51-6728" fmla="*/ 423348 h 5020326"/>
              <a:gd name="connsiteX52-6729" fmla="*/ 892486 w 3889897"/>
              <a:gd name="connsiteY52-6730" fmla="*/ 232848 h 5020326"/>
              <a:gd name="connsiteX53-6731" fmla="*/ 1174426 w 3889897"/>
              <a:gd name="connsiteY53-6732" fmla="*/ 80448 h 5020326"/>
              <a:gd name="connsiteX54-6733" fmla="*/ 1593526 w 3889897"/>
              <a:gd name="connsiteY54-6734" fmla="*/ 11868 h 5020326"/>
              <a:gd name="connsiteX55-6735" fmla="*/ 1944046 w 3889897"/>
              <a:gd name="connsiteY55-6736" fmla="*/ 4248 h 5020326"/>
              <a:gd name="connsiteX56-6737" fmla="*/ 2172646 w 3889897"/>
              <a:gd name="connsiteY56-6738" fmla="*/ 4248 h 5020326"/>
              <a:gd name="connsiteX57-6739" fmla="*/ 2393626 w 3889897"/>
              <a:gd name="connsiteY57-6740" fmla="*/ 57588 h 5020326"/>
              <a:gd name="connsiteX58-6741" fmla="*/ 2667946 w 3889897"/>
              <a:gd name="connsiteY58-6742" fmla="*/ 133788 h 5020326"/>
              <a:gd name="connsiteX59-6743" fmla="*/ 2820346 w 3889897"/>
              <a:gd name="connsiteY59-6744" fmla="*/ 202368 h 5020326"/>
              <a:gd name="connsiteX60-6745" fmla="*/ 3102286 w 3889897"/>
              <a:gd name="connsiteY60-6746" fmla="*/ 400488 h 5020326"/>
              <a:gd name="connsiteX61-6747" fmla="*/ 3285166 w 3889897"/>
              <a:gd name="connsiteY61-6748" fmla="*/ 651948 h 5020326"/>
              <a:gd name="connsiteX62-6749" fmla="*/ 3407086 w 3889897"/>
              <a:gd name="connsiteY62-6750" fmla="*/ 918648 h 5020326"/>
              <a:gd name="connsiteX63-6751" fmla="*/ 3475666 w 3889897"/>
              <a:gd name="connsiteY63-6752" fmla="*/ 1238688 h 5020326"/>
              <a:gd name="connsiteX64-6753" fmla="*/ 3506146 w 3889897"/>
              <a:gd name="connsiteY64-6754" fmla="*/ 1543488 h 5020326"/>
              <a:gd name="connsiteX65-6755" fmla="*/ 3506146 w 3889897"/>
              <a:gd name="connsiteY65-6756" fmla="*/ 1962588 h 5020326"/>
              <a:gd name="connsiteX66-6757" fmla="*/ 3338506 w 3889897"/>
              <a:gd name="connsiteY66-6758" fmla="*/ 2305488 h 5020326"/>
              <a:gd name="connsiteX67-6759" fmla="*/ 3254686 w 3889897"/>
              <a:gd name="connsiteY67-6760" fmla="*/ 2473128 h 5020326"/>
              <a:gd name="connsiteX68-6761" fmla="*/ 3132766 w 3889897"/>
              <a:gd name="connsiteY68-6762" fmla="*/ 2663628 h 5020326"/>
              <a:gd name="connsiteX69-6763" fmla="*/ 3071806 w 3889897"/>
              <a:gd name="connsiteY69-6764" fmla="*/ 2838888 h 5020326"/>
              <a:gd name="connsiteX70-6765" fmla="*/ 3064186 w 3889897"/>
              <a:gd name="connsiteY70-6766" fmla="*/ 2915088 h 5020326"/>
              <a:gd name="connsiteX71-6767" fmla="*/ 3018466 w 3889897"/>
              <a:gd name="connsiteY71-6768" fmla="*/ 3014148 h 5020326"/>
              <a:gd name="connsiteX72-6769" fmla="*/ 2980366 w 3889897"/>
              <a:gd name="connsiteY72-6770" fmla="*/ 3082728 h 5020326"/>
              <a:gd name="connsiteX73-6771" fmla="*/ 2957506 w 3889897"/>
              <a:gd name="connsiteY73-6772" fmla="*/ 3120828 h 5020326"/>
              <a:gd name="connsiteX74-6773" fmla="*/ 2957506 w 3889897"/>
              <a:gd name="connsiteY74-6774" fmla="*/ 3555168 h 5020326"/>
              <a:gd name="connsiteX75-6775" fmla="*/ 3010846 w 3889897"/>
              <a:gd name="connsiteY75-6776" fmla="*/ 3539928 h 5020326"/>
              <a:gd name="connsiteX76-6777" fmla="*/ 3109906 w 3889897"/>
              <a:gd name="connsiteY76-6778" fmla="*/ 3570408 h 5020326"/>
              <a:gd name="connsiteX77-6779" fmla="*/ 3140386 w 3889897"/>
              <a:gd name="connsiteY77-6780" fmla="*/ 3631368 h 5020326"/>
              <a:gd name="connsiteX78-6781" fmla="*/ 3117526 w 3889897"/>
              <a:gd name="connsiteY78-6782" fmla="*/ 3738048 h 5020326"/>
              <a:gd name="connsiteX79-6783" fmla="*/ 3125146 w 3889897"/>
              <a:gd name="connsiteY79-6784" fmla="*/ 4103808 h 5020326"/>
              <a:gd name="connsiteX80-6785" fmla="*/ 3231826 w 3889897"/>
              <a:gd name="connsiteY80-6786" fmla="*/ 4172388 h 5020326"/>
              <a:gd name="connsiteX81-6787" fmla="*/ 3285166 w 3889897"/>
              <a:gd name="connsiteY81-6788" fmla="*/ 4294308 h 5020326"/>
              <a:gd name="connsiteX82-6789" fmla="*/ 3330886 w 3889897"/>
              <a:gd name="connsiteY82-6790" fmla="*/ 4408608 h 5020326"/>
              <a:gd name="connsiteX83-6791" fmla="*/ 3551866 w 3889897"/>
              <a:gd name="connsiteY83-6792" fmla="*/ 4644828 h 5020326"/>
              <a:gd name="connsiteX84-6793" fmla="*/ 3889897 w 3889897"/>
              <a:gd name="connsiteY84-6794" fmla="*/ 5020326 h 5020326"/>
            </a:gdLst>
            <a:ahLst/>
            <a:cxnLst>
              <a:cxn ang="0">
                <a:pos x="connsiteX0-6625" y="connsiteY0-6626"/>
              </a:cxn>
              <a:cxn ang="0">
                <a:pos x="connsiteX1-6627" y="connsiteY1-6628"/>
              </a:cxn>
              <a:cxn ang="0">
                <a:pos x="connsiteX2-6629" y="connsiteY2-6630"/>
              </a:cxn>
              <a:cxn ang="0">
                <a:pos x="connsiteX3-6631" y="connsiteY3-6632"/>
              </a:cxn>
              <a:cxn ang="0">
                <a:pos x="connsiteX4-6633" y="connsiteY4-6634"/>
              </a:cxn>
              <a:cxn ang="0">
                <a:pos x="connsiteX5-6635" y="connsiteY5-6636"/>
              </a:cxn>
              <a:cxn ang="0">
                <a:pos x="connsiteX6-6637" y="connsiteY6-6638"/>
              </a:cxn>
              <a:cxn ang="0">
                <a:pos x="connsiteX7-6639" y="connsiteY7-6640"/>
              </a:cxn>
              <a:cxn ang="0">
                <a:pos x="connsiteX8-6641" y="connsiteY8-6642"/>
              </a:cxn>
              <a:cxn ang="0">
                <a:pos x="connsiteX9-6643" y="connsiteY9-6644"/>
              </a:cxn>
              <a:cxn ang="0">
                <a:pos x="connsiteX10-6645" y="connsiteY10-6646"/>
              </a:cxn>
              <a:cxn ang="0">
                <a:pos x="connsiteX11-6647" y="connsiteY11-6648"/>
              </a:cxn>
              <a:cxn ang="0">
                <a:pos x="connsiteX12-6649" y="connsiteY12-6650"/>
              </a:cxn>
              <a:cxn ang="0">
                <a:pos x="connsiteX13-6651" y="connsiteY13-6652"/>
              </a:cxn>
              <a:cxn ang="0">
                <a:pos x="connsiteX14-6653" y="connsiteY14-6654"/>
              </a:cxn>
              <a:cxn ang="0">
                <a:pos x="connsiteX15-6655" y="connsiteY15-6656"/>
              </a:cxn>
              <a:cxn ang="0">
                <a:pos x="connsiteX16-6657" y="connsiteY16-6658"/>
              </a:cxn>
              <a:cxn ang="0">
                <a:pos x="connsiteX17-6659" y="connsiteY17-6660"/>
              </a:cxn>
              <a:cxn ang="0">
                <a:pos x="connsiteX18-6661" y="connsiteY18-6662"/>
              </a:cxn>
              <a:cxn ang="0">
                <a:pos x="connsiteX19-6663" y="connsiteY19-6664"/>
              </a:cxn>
              <a:cxn ang="0">
                <a:pos x="connsiteX20-6665" y="connsiteY20-6666"/>
              </a:cxn>
              <a:cxn ang="0">
                <a:pos x="connsiteX21-6667" y="connsiteY21-6668"/>
              </a:cxn>
              <a:cxn ang="0">
                <a:pos x="connsiteX22-6669" y="connsiteY22-6670"/>
              </a:cxn>
              <a:cxn ang="0">
                <a:pos x="connsiteX23-6671" y="connsiteY23-6672"/>
              </a:cxn>
              <a:cxn ang="0">
                <a:pos x="connsiteX24-6673" y="connsiteY24-6674"/>
              </a:cxn>
              <a:cxn ang="0">
                <a:pos x="connsiteX25-6675" y="connsiteY25-6676"/>
              </a:cxn>
              <a:cxn ang="0">
                <a:pos x="connsiteX26-6677" y="connsiteY26-6678"/>
              </a:cxn>
              <a:cxn ang="0">
                <a:pos x="connsiteX27-6679" y="connsiteY27-6680"/>
              </a:cxn>
              <a:cxn ang="0">
                <a:pos x="connsiteX28-6681" y="connsiteY28-6682"/>
              </a:cxn>
              <a:cxn ang="0">
                <a:pos x="connsiteX29-6683" y="connsiteY29-6684"/>
              </a:cxn>
              <a:cxn ang="0">
                <a:pos x="connsiteX30-6685" y="connsiteY30-6686"/>
              </a:cxn>
              <a:cxn ang="0">
                <a:pos x="connsiteX31-6687" y="connsiteY31-6688"/>
              </a:cxn>
              <a:cxn ang="0">
                <a:pos x="connsiteX32-6689" y="connsiteY32-6690"/>
              </a:cxn>
              <a:cxn ang="0">
                <a:pos x="connsiteX33-6691" y="connsiteY33-6692"/>
              </a:cxn>
              <a:cxn ang="0">
                <a:pos x="connsiteX34-6693" y="connsiteY34-6694"/>
              </a:cxn>
              <a:cxn ang="0">
                <a:pos x="connsiteX35-6695" y="connsiteY35-6696"/>
              </a:cxn>
              <a:cxn ang="0">
                <a:pos x="connsiteX36-6697" y="connsiteY36-6698"/>
              </a:cxn>
              <a:cxn ang="0">
                <a:pos x="connsiteX37-6699" y="connsiteY37-6700"/>
              </a:cxn>
              <a:cxn ang="0">
                <a:pos x="connsiteX38-6701" y="connsiteY38-6702"/>
              </a:cxn>
              <a:cxn ang="0">
                <a:pos x="connsiteX39-6703" y="connsiteY39-6704"/>
              </a:cxn>
              <a:cxn ang="0">
                <a:pos x="connsiteX40-6705" y="connsiteY40-6706"/>
              </a:cxn>
              <a:cxn ang="0">
                <a:pos x="connsiteX41-6707" y="connsiteY41-6708"/>
              </a:cxn>
              <a:cxn ang="0">
                <a:pos x="connsiteX42-6709" y="connsiteY42-6710"/>
              </a:cxn>
              <a:cxn ang="0">
                <a:pos x="connsiteX43-6711" y="connsiteY43-6712"/>
              </a:cxn>
              <a:cxn ang="0">
                <a:pos x="connsiteX44-6713" y="connsiteY44-6714"/>
              </a:cxn>
              <a:cxn ang="0">
                <a:pos x="connsiteX45-6715" y="connsiteY45-6716"/>
              </a:cxn>
              <a:cxn ang="0">
                <a:pos x="connsiteX46-6717" y="connsiteY46-6718"/>
              </a:cxn>
              <a:cxn ang="0">
                <a:pos x="connsiteX47-6719" y="connsiteY47-6720"/>
              </a:cxn>
              <a:cxn ang="0">
                <a:pos x="connsiteX48-6721" y="connsiteY48-6722"/>
              </a:cxn>
              <a:cxn ang="0">
                <a:pos x="connsiteX49-6723" y="connsiteY49-6724"/>
              </a:cxn>
              <a:cxn ang="0">
                <a:pos x="connsiteX50-6725" y="connsiteY50-6726"/>
              </a:cxn>
              <a:cxn ang="0">
                <a:pos x="connsiteX51-6727" y="connsiteY51-6728"/>
              </a:cxn>
              <a:cxn ang="0">
                <a:pos x="connsiteX52-6729" y="connsiteY52-6730"/>
              </a:cxn>
              <a:cxn ang="0">
                <a:pos x="connsiteX53-6731" y="connsiteY53-6732"/>
              </a:cxn>
              <a:cxn ang="0">
                <a:pos x="connsiteX54-6733" y="connsiteY54-6734"/>
              </a:cxn>
              <a:cxn ang="0">
                <a:pos x="connsiteX55-6735" y="connsiteY55-6736"/>
              </a:cxn>
              <a:cxn ang="0">
                <a:pos x="connsiteX56-6737" y="connsiteY56-6738"/>
              </a:cxn>
              <a:cxn ang="0">
                <a:pos x="connsiteX57-6739" y="connsiteY57-6740"/>
              </a:cxn>
              <a:cxn ang="0">
                <a:pos x="connsiteX58-6741" y="connsiteY58-6742"/>
              </a:cxn>
              <a:cxn ang="0">
                <a:pos x="connsiteX59-6743" y="connsiteY59-6744"/>
              </a:cxn>
              <a:cxn ang="0">
                <a:pos x="connsiteX60-6745" y="connsiteY60-6746"/>
              </a:cxn>
              <a:cxn ang="0">
                <a:pos x="connsiteX61-6747" y="connsiteY61-6748"/>
              </a:cxn>
              <a:cxn ang="0">
                <a:pos x="connsiteX62-6749" y="connsiteY62-6750"/>
              </a:cxn>
              <a:cxn ang="0">
                <a:pos x="connsiteX63-6751" y="connsiteY63-6752"/>
              </a:cxn>
              <a:cxn ang="0">
                <a:pos x="connsiteX64-6753" y="connsiteY64-6754"/>
              </a:cxn>
              <a:cxn ang="0">
                <a:pos x="connsiteX65-6755" y="connsiteY65-6756"/>
              </a:cxn>
              <a:cxn ang="0">
                <a:pos x="connsiteX66-6757" y="connsiteY66-6758"/>
              </a:cxn>
              <a:cxn ang="0">
                <a:pos x="connsiteX67-6759" y="connsiteY67-6760"/>
              </a:cxn>
              <a:cxn ang="0">
                <a:pos x="connsiteX68-6761" y="connsiteY68-6762"/>
              </a:cxn>
              <a:cxn ang="0">
                <a:pos x="connsiteX69-6763" y="connsiteY69-6764"/>
              </a:cxn>
              <a:cxn ang="0">
                <a:pos x="connsiteX70-6765" y="connsiteY70-6766"/>
              </a:cxn>
              <a:cxn ang="0">
                <a:pos x="connsiteX71-6767" y="connsiteY71-6768"/>
              </a:cxn>
              <a:cxn ang="0">
                <a:pos x="connsiteX72-6769" y="connsiteY72-6770"/>
              </a:cxn>
              <a:cxn ang="0">
                <a:pos x="connsiteX73-6771" y="connsiteY73-6772"/>
              </a:cxn>
              <a:cxn ang="0">
                <a:pos x="connsiteX74-6773" y="connsiteY74-6774"/>
              </a:cxn>
              <a:cxn ang="0">
                <a:pos x="connsiteX75-6775" y="connsiteY75-6776"/>
              </a:cxn>
              <a:cxn ang="0">
                <a:pos x="connsiteX76-6777" y="connsiteY76-6778"/>
              </a:cxn>
              <a:cxn ang="0">
                <a:pos x="connsiteX77-6779" y="connsiteY77-6780"/>
              </a:cxn>
              <a:cxn ang="0">
                <a:pos x="connsiteX78-6781" y="connsiteY78-6782"/>
              </a:cxn>
              <a:cxn ang="0">
                <a:pos x="connsiteX79-6783" y="connsiteY79-6784"/>
              </a:cxn>
              <a:cxn ang="0">
                <a:pos x="connsiteX80-6785" y="connsiteY80-6786"/>
              </a:cxn>
              <a:cxn ang="0">
                <a:pos x="connsiteX81-6787" y="connsiteY81-6788"/>
              </a:cxn>
              <a:cxn ang="0">
                <a:pos x="connsiteX82-6789" y="connsiteY82-6790"/>
              </a:cxn>
              <a:cxn ang="0">
                <a:pos x="connsiteX83-6791" y="connsiteY83-6792"/>
              </a:cxn>
              <a:cxn ang="0">
                <a:pos x="connsiteX84-6793" y="connsiteY84-6794"/>
              </a:cxn>
            </a:cxnLst>
            <a:rect l="l" t="t" r="r" b="b"/>
            <a:pathLst>
              <a:path w="3889897" h="5020326">
                <a:moveTo>
                  <a:pt x="712990" y="5019479"/>
                </a:moveTo>
                <a:cubicBezTo>
                  <a:pt x="766965" y="4944867"/>
                  <a:pt x="856220" y="4786010"/>
                  <a:pt x="961066" y="4644828"/>
                </a:cubicBezTo>
                <a:cubicBezTo>
                  <a:pt x="1065912" y="4503646"/>
                  <a:pt x="1292536" y="4277798"/>
                  <a:pt x="1342066" y="4172388"/>
                </a:cubicBezTo>
                <a:cubicBezTo>
                  <a:pt x="1391596" y="4066978"/>
                  <a:pt x="1281106" y="4053008"/>
                  <a:pt x="1258246" y="4012368"/>
                </a:cubicBezTo>
                <a:cubicBezTo>
                  <a:pt x="1235386" y="3971728"/>
                  <a:pt x="1218876" y="3969188"/>
                  <a:pt x="1204906" y="3928548"/>
                </a:cubicBezTo>
                <a:cubicBezTo>
                  <a:pt x="1190936" y="3887908"/>
                  <a:pt x="1184586" y="3811708"/>
                  <a:pt x="1174426" y="3768528"/>
                </a:cubicBezTo>
                <a:cubicBezTo>
                  <a:pt x="1164266" y="3725348"/>
                  <a:pt x="1161726" y="3687248"/>
                  <a:pt x="1143946" y="3669468"/>
                </a:cubicBezTo>
                <a:cubicBezTo>
                  <a:pt x="1126166" y="3651688"/>
                  <a:pt x="1102036" y="3661848"/>
                  <a:pt x="1067746" y="3661848"/>
                </a:cubicBezTo>
                <a:cubicBezTo>
                  <a:pt x="1033456" y="3661848"/>
                  <a:pt x="977576" y="3664388"/>
                  <a:pt x="938206" y="3669468"/>
                </a:cubicBezTo>
                <a:cubicBezTo>
                  <a:pt x="898836" y="3674548"/>
                  <a:pt x="831526" y="3692328"/>
                  <a:pt x="831526" y="3692328"/>
                </a:cubicBezTo>
                <a:cubicBezTo>
                  <a:pt x="776916" y="3703758"/>
                  <a:pt x="684206" y="3746938"/>
                  <a:pt x="610546" y="3738048"/>
                </a:cubicBezTo>
                <a:cubicBezTo>
                  <a:pt x="536886" y="3729158"/>
                  <a:pt x="427666" y="3707568"/>
                  <a:pt x="389566" y="3638988"/>
                </a:cubicBezTo>
                <a:cubicBezTo>
                  <a:pt x="351466" y="3570408"/>
                  <a:pt x="376866" y="3395148"/>
                  <a:pt x="381946" y="3326568"/>
                </a:cubicBezTo>
                <a:cubicBezTo>
                  <a:pt x="387026" y="3257988"/>
                  <a:pt x="418776" y="3254178"/>
                  <a:pt x="420046" y="3227508"/>
                </a:cubicBezTo>
                <a:cubicBezTo>
                  <a:pt x="421316" y="3200838"/>
                  <a:pt x="400996" y="3186868"/>
                  <a:pt x="389566" y="3166548"/>
                </a:cubicBezTo>
                <a:cubicBezTo>
                  <a:pt x="378136" y="3146228"/>
                  <a:pt x="350196" y="3129718"/>
                  <a:pt x="351466" y="3105588"/>
                </a:cubicBezTo>
                <a:cubicBezTo>
                  <a:pt x="352736" y="3081458"/>
                  <a:pt x="374326" y="3039548"/>
                  <a:pt x="397186" y="3021768"/>
                </a:cubicBezTo>
                <a:cubicBezTo>
                  <a:pt x="420046" y="3003988"/>
                  <a:pt x="476164" y="3012084"/>
                  <a:pt x="488626" y="2998908"/>
                </a:cubicBezTo>
                <a:cubicBezTo>
                  <a:pt x="501088" y="2985732"/>
                  <a:pt x="480846" y="2954139"/>
                  <a:pt x="471956" y="2942709"/>
                </a:cubicBezTo>
                <a:cubicBezTo>
                  <a:pt x="463066" y="2931279"/>
                  <a:pt x="449018" y="2932392"/>
                  <a:pt x="435286" y="2930328"/>
                </a:cubicBezTo>
                <a:cubicBezTo>
                  <a:pt x="421554" y="2928265"/>
                  <a:pt x="409780" y="2936467"/>
                  <a:pt x="389566" y="2930328"/>
                </a:cubicBezTo>
                <a:cubicBezTo>
                  <a:pt x="369352" y="2924189"/>
                  <a:pt x="325430" y="2907465"/>
                  <a:pt x="314000" y="2893495"/>
                </a:cubicBezTo>
                <a:cubicBezTo>
                  <a:pt x="302570" y="2879525"/>
                  <a:pt x="318552" y="2863229"/>
                  <a:pt x="320986" y="2846508"/>
                </a:cubicBezTo>
                <a:cubicBezTo>
                  <a:pt x="323420" y="2829787"/>
                  <a:pt x="329876" y="2812218"/>
                  <a:pt x="328606" y="2793168"/>
                </a:cubicBezTo>
                <a:cubicBezTo>
                  <a:pt x="327336" y="2774118"/>
                  <a:pt x="323526" y="2752528"/>
                  <a:pt x="313366" y="2732208"/>
                </a:cubicBezTo>
                <a:cubicBezTo>
                  <a:pt x="303206" y="2711888"/>
                  <a:pt x="290506" y="2683948"/>
                  <a:pt x="267646" y="2671248"/>
                </a:cubicBezTo>
                <a:cubicBezTo>
                  <a:pt x="244786" y="2658548"/>
                  <a:pt x="211766" y="2666168"/>
                  <a:pt x="176206" y="2656008"/>
                </a:cubicBezTo>
                <a:cubicBezTo>
                  <a:pt x="140646" y="2645848"/>
                  <a:pt x="82332" y="2625740"/>
                  <a:pt x="54286" y="2610288"/>
                </a:cubicBezTo>
                <a:cubicBezTo>
                  <a:pt x="26240" y="2594836"/>
                  <a:pt x="15551" y="2583618"/>
                  <a:pt x="7931" y="2563298"/>
                </a:cubicBezTo>
                <a:cubicBezTo>
                  <a:pt x="311" y="2542978"/>
                  <a:pt x="-5510" y="2526256"/>
                  <a:pt x="8566" y="2488368"/>
                </a:cubicBezTo>
                <a:cubicBezTo>
                  <a:pt x="22642" y="2450480"/>
                  <a:pt x="56826" y="2388038"/>
                  <a:pt x="92386" y="2335968"/>
                </a:cubicBezTo>
                <a:cubicBezTo>
                  <a:pt x="127946" y="2283898"/>
                  <a:pt x="190176" y="2217858"/>
                  <a:pt x="221926" y="2175948"/>
                </a:cubicBezTo>
                <a:cubicBezTo>
                  <a:pt x="253676" y="2134038"/>
                  <a:pt x="265106" y="2117528"/>
                  <a:pt x="282886" y="2084508"/>
                </a:cubicBezTo>
                <a:cubicBezTo>
                  <a:pt x="300666" y="2051488"/>
                  <a:pt x="315906" y="2013388"/>
                  <a:pt x="328606" y="1977828"/>
                </a:cubicBezTo>
                <a:cubicBezTo>
                  <a:pt x="341306" y="1942268"/>
                  <a:pt x="351466" y="1899088"/>
                  <a:pt x="359086" y="1871148"/>
                </a:cubicBezTo>
                <a:cubicBezTo>
                  <a:pt x="366706" y="1843208"/>
                  <a:pt x="376866" y="1829238"/>
                  <a:pt x="374326" y="1810188"/>
                </a:cubicBezTo>
                <a:cubicBezTo>
                  <a:pt x="371786" y="1791138"/>
                  <a:pt x="351466" y="1778438"/>
                  <a:pt x="343846" y="1756848"/>
                </a:cubicBezTo>
                <a:cubicBezTo>
                  <a:pt x="336226" y="1735258"/>
                  <a:pt x="317176" y="1727638"/>
                  <a:pt x="328606" y="1680648"/>
                </a:cubicBezTo>
                <a:cubicBezTo>
                  <a:pt x="340036" y="1633658"/>
                  <a:pt x="393376" y="1537138"/>
                  <a:pt x="412426" y="1474908"/>
                </a:cubicBezTo>
                <a:cubicBezTo>
                  <a:pt x="431476" y="1412678"/>
                  <a:pt x="434016" y="1354258"/>
                  <a:pt x="442906" y="1307268"/>
                </a:cubicBezTo>
                <a:cubicBezTo>
                  <a:pt x="451796" y="1260278"/>
                  <a:pt x="455606" y="1234878"/>
                  <a:pt x="465766" y="1192968"/>
                </a:cubicBezTo>
                <a:cubicBezTo>
                  <a:pt x="475926" y="1151058"/>
                  <a:pt x="488626" y="1106608"/>
                  <a:pt x="503866" y="1055808"/>
                </a:cubicBezTo>
                <a:cubicBezTo>
                  <a:pt x="519106" y="1005008"/>
                  <a:pt x="557206" y="916108"/>
                  <a:pt x="557206" y="888168"/>
                </a:cubicBezTo>
                <a:cubicBezTo>
                  <a:pt x="557206" y="860228"/>
                  <a:pt x="527996" y="897058"/>
                  <a:pt x="503866" y="888168"/>
                </a:cubicBezTo>
                <a:cubicBezTo>
                  <a:pt x="479736" y="879278"/>
                  <a:pt x="441636" y="851338"/>
                  <a:pt x="412426" y="834828"/>
                </a:cubicBezTo>
                <a:cubicBezTo>
                  <a:pt x="383216" y="818318"/>
                  <a:pt x="354006" y="799268"/>
                  <a:pt x="328606" y="789108"/>
                </a:cubicBezTo>
                <a:cubicBezTo>
                  <a:pt x="303206" y="778948"/>
                  <a:pt x="279076" y="780218"/>
                  <a:pt x="260026" y="773868"/>
                </a:cubicBezTo>
                <a:cubicBezTo>
                  <a:pt x="240976" y="767518"/>
                  <a:pt x="214306" y="767518"/>
                  <a:pt x="214306" y="751008"/>
                </a:cubicBezTo>
                <a:cubicBezTo>
                  <a:pt x="214306" y="734498"/>
                  <a:pt x="233356" y="698938"/>
                  <a:pt x="260026" y="674808"/>
                </a:cubicBezTo>
                <a:cubicBezTo>
                  <a:pt x="286696" y="650678"/>
                  <a:pt x="324796" y="634168"/>
                  <a:pt x="374326" y="606228"/>
                </a:cubicBezTo>
                <a:cubicBezTo>
                  <a:pt x="423856" y="578288"/>
                  <a:pt x="510216" y="537648"/>
                  <a:pt x="557206" y="507168"/>
                </a:cubicBezTo>
                <a:cubicBezTo>
                  <a:pt x="604196" y="476688"/>
                  <a:pt x="600386" y="469068"/>
                  <a:pt x="656266" y="423348"/>
                </a:cubicBezTo>
                <a:cubicBezTo>
                  <a:pt x="712146" y="377628"/>
                  <a:pt x="806126" y="289998"/>
                  <a:pt x="892486" y="232848"/>
                </a:cubicBezTo>
                <a:cubicBezTo>
                  <a:pt x="978846" y="175698"/>
                  <a:pt x="1057586" y="117278"/>
                  <a:pt x="1174426" y="80448"/>
                </a:cubicBezTo>
                <a:cubicBezTo>
                  <a:pt x="1291266" y="43618"/>
                  <a:pt x="1465256" y="24568"/>
                  <a:pt x="1593526" y="11868"/>
                </a:cubicBezTo>
                <a:cubicBezTo>
                  <a:pt x="1721796" y="-832"/>
                  <a:pt x="1847526" y="5518"/>
                  <a:pt x="1944046" y="4248"/>
                </a:cubicBezTo>
                <a:cubicBezTo>
                  <a:pt x="2040566" y="2978"/>
                  <a:pt x="2097716" y="-4642"/>
                  <a:pt x="2172646" y="4248"/>
                </a:cubicBezTo>
                <a:cubicBezTo>
                  <a:pt x="2247576" y="13138"/>
                  <a:pt x="2311076" y="35998"/>
                  <a:pt x="2393626" y="57588"/>
                </a:cubicBezTo>
                <a:cubicBezTo>
                  <a:pt x="2476176" y="79178"/>
                  <a:pt x="2596826" y="109658"/>
                  <a:pt x="2667946" y="133788"/>
                </a:cubicBezTo>
                <a:cubicBezTo>
                  <a:pt x="2739066" y="157918"/>
                  <a:pt x="2747956" y="157918"/>
                  <a:pt x="2820346" y="202368"/>
                </a:cubicBezTo>
                <a:cubicBezTo>
                  <a:pt x="2892736" y="246818"/>
                  <a:pt x="3024816" y="325558"/>
                  <a:pt x="3102286" y="400488"/>
                </a:cubicBezTo>
                <a:cubicBezTo>
                  <a:pt x="3179756" y="475418"/>
                  <a:pt x="3234366" y="565588"/>
                  <a:pt x="3285166" y="651948"/>
                </a:cubicBezTo>
                <a:cubicBezTo>
                  <a:pt x="3335966" y="738308"/>
                  <a:pt x="3375336" y="820858"/>
                  <a:pt x="3407086" y="918648"/>
                </a:cubicBezTo>
                <a:cubicBezTo>
                  <a:pt x="3438836" y="1016438"/>
                  <a:pt x="3459156" y="1134548"/>
                  <a:pt x="3475666" y="1238688"/>
                </a:cubicBezTo>
                <a:cubicBezTo>
                  <a:pt x="3492176" y="1342828"/>
                  <a:pt x="3501066" y="1422838"/>
                  <a:pt x="3506146" y="1543488"/>
                </a:cubicBezTo>
                <a:cubicBezTo>
                  <a:pt x="3511226" y="1664138"/>
                  <a:pt x="3534086" y="1835588"/>
                  <a:pt x="3506146" y="1962588"/>
                </a:cubicBezTo>
                <a:cubicBezTo>
                  <a:pt x="3478206" y="2089588"/>
                  <a:pt x="3380416" y="2220398"/>
                  <a:pt x="3338506" y="2305488"/>
                </a:cubicBezTo>
                <a:cubicBezTo>
                  <a:pt x="3296596" y="2390578"/>
                  <a:pt x="3288976" y="2413438"/>
                  <a:pt x="3254686" y="2473128"/>
                </a:cubicBezTo>
                <a:cubicBezTo>
                  <a:pt x="3220396" y="2532818"/>
                  <a:pt x="3163246" y="2602668"/>
                  <a:pt x="3132766" y="2663628"/>
                </a:cubicBezTo>
                <a:cubicBezTo>
                  <a:pt x="3102286" y="2724588"/>
                  <a:pt x="3083236" y="2796978"/>
                  <a:pt x="3071806" y="2838888"/>
                </a:cubicBezTo>
                <a:cubicBezTo>
                  <a:pt x="3060376" y="2880798"/>
                  <a:pt x="3073076" y="2885878"/>
                  <a:pt x="3064186" y="2915088"/>
                </a:cubicBezTo>
                <a:cubicBezTo>
                  <a:pt x="3055296" y="2944298"/>
                  <a:pt x="3032436" y="2986208"/>
                  <a:pt x="3018466" y="3014148"/>
                </a:cubicBezTo>
                <a:cubicBezTo>
                  <a:pt x="3004496" y="3042088"/>
                  <a:pt x="2990526" y="3064948"/>
                  <a:pt x="2980366" y="3082728"/>
                </a:cubicBezTo>
                <a:cubicBezTo>
                  <a:pt x="2970206" y="3100508"/>
                  <a:pt x="2961316" y="3042088"/>
                  <a:pt x="2957506" y="3120828"/>
                </a:cubicBezTo>
                <a:cubicBezTo>
                  <a:pt x="2953696" y="3199568"/>
                  <a:pt x="2948616" y="3485318"/>
                  <a:pt x="2957506" y="3555168"/>
                </a:cubicBezTo>
                <a:cubicBezTo>
                  <a:pt x="2966396" y="3625018"/>
                  <a:pt x="2985446" y="3537388"/>
                  <a:pt x="3010846" y="3539928"/>
                </a:cubicBezTo>
                <a:cubicBezTo>
                  <a:pt x="3036246" y="3542468"/>
                  <a:pt x="3088316" y="3555168"/>
                  <a:pt x="3109906" y="3570408"/>
                </a:cubicBezTo>
                <a:cubicBezTo>
                  <a:pt x="3131496" y="3585648"/>
                  <a:pt x="3139116" y="3603428"/>
                  <a:pt x="3140386" y="3631368"/>
                </a:cubicBezTo>
                <a:cubicBezTo>
                  <a:pt x="3141656" y="3659308"/>
                  <a:pt x="3120066" y="3659308"/>
                  <a:pt x="3117526" y="3738048"/>
                </a:cubicBezTo>
                <a:cubicBezTo>
                  <a:pt x="3114986" y="3816788"/>
                  <a:pt x="3106096" y="4031418"/>
                  <a:pt x="3125146" y="4103808"/>
                </a:cubicBezTo>
                <a:cubicBezTo>
                  <a:pt x="3144196" y="4176198"/>
                  <a:pt x="3205156" y="4140638"/>
                  <a:pt x="3231826" y="4172388"/>
                </a:cubicBezTo>
                <a:cubicBezTo>
                  <a:pt x="3258496" y="4204138"/>
                  <a:pt x="3268656" y="4254938"/>
                  <a:pt x="3285166" y="4294308"/>
                </a:cubicBezTo>
                <a:cubicBezTo>
                  <a:pt x="3301676" y="4333678"/>
                  <a:pt x="3286436" y="4350188"/>
                  <a:pt x="3330886" y="4408608"/>
                </a:cubicBezTo>
                <a:cubicBezTo>
                  <a:pt x="3372796" y="4458138"/>
                  <a:pt x="3458698" y="4542875"/>
                  <a:pt x="3551866" y="4644828"/>
                </a:cubicBezTo>
                <a:cubicBezTo>
                  <a:pt x="3645035" y="4746781"/>
                  <a:pt x="3798457" y="4911106"/>
                  <a:pt x="3889897" y="5020326"/>
                </a:cubicBezTo>
              </a:path>
            </a:pathLst>
          </a:custGeom>
          <a:solidFill>
            <a:srgbClr val="015982"/>
          </a:solidFill>
          <a:ln>
            <a:noFill/>
          </a:ln>
          <a:effectLst/>
        </p:spPr>
        <p:style>
          <a:lnRef idx="2">
            <a:srgbClr val="015982">
              <a:shade val="50000"/>
            </a:srgbClr>
          </a:lnRef>
          <a:fillRef idx="1">
            <a:srgbClr val="015982"/>
          </a:fillRef>
          <a:effectRef idx="0">
            <a:srgbClr val="015982"/>
          </a:effectRef>
          <a:fontRef idx="minor">
            <a:sysClr val="window" lastClr="FFFFFF"/>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endParaRPr>
          </a:p>
        </p:txBody>
      </p:sp>
      <p:sp>
        <p:nvSpPr>
          <p:cNvPr id="19" name="Freeform 5"/>
          <p:cNvSpPr/>
          <p:nvPr>
            <p:custDataLst>
              <p:tags r:id="rId7"/>
            </p:custDataLst>
          </p:nvPr>
        </p:nvSpPr>
        <p:spPr>
          <a:xfrm>
            <a:off x="4619005" y="1430462"/>
            <a:ext cx="925828" cy="911583"/>
          </a:xfrm>
          <a:custGeom>
            <a:avLst/>
            <a:gdLst>
              <a:gd name="connsiteX0" fmla="*/ 1106997 w 2213994"/>
              <a:gd name="connsiteY0" fmla="*/ 432449 h 2180359"/>
              <a:gd name="connsiteX1" fmla="*/ 431357 w 2213994"/>
              <a:gd name="connsiteY1" fmla="*/ 1108089 h 2180359"/>
              <a:gd name="connsiteX2" fmla="*/ 1106997 w 2213994"/>
              <a:gd name="connsiteY2" fmla="*/ 1783729 h 2180359"/>
              <a:gd name="connsiteX3" fmla="*/ 1782637 w 2213994"/>
              <a:gd name="connsiteY3" fmla="*/ 1108089 h 2180359"/>
              <a:gd name="connsiteX4" fmla="*/ 1106997 w 2213994"/>
              <a:gd name="connsiteY4" fmla="*/ 43244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432449"/>
                </a:moveTo>
                <a:cubicBezTo>
                  <a:pt x="733851" y="432449"/>
                  <a:pt x="431357" y="734943"/>
                  <a:pt x="431357" y="1108089"/>
                </a:cubicBezTo>
                <a:cubicBezTo>
                  <a:pt x="431357" y="1481235"/>
                  <a:pt x="733851" y="1783729"/>
                  <a:pt x="1106997" y="1783729"/>
                </a:cubicBezTo>
                <a:cubicBezTo>
                  <a:pt x="1480143" y="1783729"/>
                  <a:pt x="1782637" y="1481235"/>
                  <a:pt x="1782637" y="1108089"/>
                </a:cubicBezTo>
                <a:cubicBezTo>
                  <a:pt x="1782637" y="734943"/>
                  <a:pt x="1480143" y="432449"/>
                  <a:pt x="1106997" y="43244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sz="1510"/>
          </a:p>
        </p:txBody>
      </p:sp>
      <p:sp>
        <p:nvSpPr>
          <p:cNvPr id="24" name="Freeform 6"/>
          <p:cNvSpPr/>
          <p:nvPr>
            <p:custDataLst>
              <p:tags r:id="rId8"/>
            </p:custDataLst>
          </p:nvPr>
        </p:nvSpPr>
        <p:spPr>
          <a:xfrm>
            <a:off x="5143425" y="2097316"/>
            <a:ext cx="1038480" cy="1022942"/>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sz="1510"/>
          </a:p>
        </p:txBody>
      </p:sp>
      <p:sp>
        <p:nvSpPr>
          <p:cNvPr id="25" name="Freeform 7"/>
          <p:cNvSpPr/>
          <p:nvPr>
            <p:custDataLst>
              <p:tags r:id="rId9"/>
            </p:custDataLst>
          </p:nvPr>
        </p:nvSpPr>
        <p:spPr>
          <a:xfrm>
            <a:off x="5525410" y="1532755"/>
            <a:ext cx="589163" cy="638368"/>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sz="1510"/>
          </a:p>
        </p:txBody>
      </p:sp>
      <p:sp>
        <p:nvSpPr>
          <p:cNvPr id="27" name="Freeform 8"/>
          <p:cNvSpPr/>
          <p:nvPr>
            <p:custDataLst>
              <p:tags r:id="rId10"/>
            </p:custDataLst>
          </p:nvPr>
        </p:nvSpPr>
        <p:spPr>
          <a:xfrm rot="20700000">
            <a:off x="4546493" y="2259174"/>
            <a:ext cx="651316" cy="706995"/>
          </a:xfrm>
          <a:custGeom>
            <a:avLst/>
            <a:gdLst>
              <a:gd name="connsiteX0" fmla="*/ 823018 w 1433696"/>
              <a:gd name="connsiteY0" fmla="*/ 381592 h 1555648"/>
              <a:gd name="connsiteX1" fmla="*/ 320616 w 1433696"/>
              <a:gd name="connsiteY1" fmla="*/ 671654 h 1555648"/>
              <a:gd name="connsiteX2" fmla="*/ 610678 w 1433696"/>
              <a:gd name="connsiteY2" fmla="*/ 1174056 h 1555648"/>
              <a:gd name="connsiteX3" fmla="*/ 1113080 w 1433696"/>
              <a:gd name="connsiteY3" fmla="*/ 883994 h 1555648"/>
              <a:gd name="connsiteX4" fmla="*/ 823018 w 1433696"/>
              <a:gd name="connsiteY4" fmla="*/ 381592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23018" y="381592"/>
                </a:moveTo>
                <a:cubicBezTo>
                  <a:pt x="604185" y="322955"/>
                  <a:pt x="379252" y="452820"/>
                  <a:pt x="320616" y="671654"/>
                </a:cubicBezTo>
                <a:cubicBezTo>
                  <a:pt x="261979" y="890487"/>
                  <a:pt x="391844" y="1115420"/>
                  <a:pt x="610678" y="1174056"/>
                </a:cubicBezTo>
                <a:cubicBezTo>
                  <a:pt x="829511" y="1232693"/>
                  <a:pt x="1054444" y="1102828"/>
                  <a:pt x="1113080" y="883994"/>
                </a:cubicBezTo>
                <a:cubicBezTo>
                  <a:pt x="1171717" y="665161"/>
                  <a:pt x="1041852" y="440228"/>
                  <a:pt x="823018" y="381592"/>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sz="1510"/>
          </a:p>
        </p:txBody>
      </p:sp>
      <p:sp>
        <p:nvSpPr>
          <p:cNvPr id="28" name="Freeform 9"/>
          <p:cNvSpPr/>
          <p:nvPr>
            <p:custDataLst>
              <p:tags r:id="rId11"/>
            </p:custDataLst>
          </p:nvPr>
        </p:nvSpPr>
        <p:spPr>
          <a:xfrm>
            <a:off x="4300469" y="1947111"/>
            <a:ext cx="362562" cy="394933"/>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sz="1510"/>
          </a:p>
        </p:txBody>
      </p:sp>
      <p:sp>
        <p:nvSpPr>
          <p:cNvPr id="31" name="Freeform 10"/>
          <p:cNvSpPr/>
          <p:nvPr>
            <p:custDataLst>
              <p:tags r:id="rId12"/>
            </p:custDataLst>
          </p:nvPr>
        </p:nvSpPr>
        <p:spPr>
          <a:xfrm>
            <a:off x="6025226" y="2059766"/>
            <a:ext cx="363857" cy="393639"/>
          </a:xfrm>
          <a:custGeom>
            <a:avLst/>
            <a:gdLst>
              <a:gd name="connsiteX0" fmla="*/ 731630 w 1463260"/>
              <a:gd name="connsiteY0" fmla="*/ 406741 h 1587726"/>
              <a:gd name="connsiteX1" fmla="*/ 344508 w 1463260"/>
              <a:gd name="connsiteY1" fmla="*/ 793863 h 1587726"/>
              <a:gd name="connsiteX2" fmla="*/ 731630 w 1463260"/>
              <a:gd name="connsiteY2" fmla="*/ 1180985 h 1587726"/>
              <a:gd name="connsiteX3" fmla="*/ 1118752 w 1463260"/>
              <a:gd name="connsiteY3" fmla="*/ 793863 h 1587726"/>
              <a:gd name="connsiteX4" fmla="*/ 731630 w 1463260"/>
              <a:gd name="connsiteY4" fmla="*/ 406741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406741"/>
                </a:moveTo>
                <a:cubicBezTo>
                  <a:pt x="517828" y="406741"/>
                  <a:pt x="344508" y="580061"/>
                  <a:pt x="344508" y="793863"/>
                </a:cubicBezTo>
                <a:cubicBezTo>
                  <a:pt x="344508" y="1007665"/>
                  <a:pt x="517828" y="1180985"/>
                  <a:pt x="731630" y="1180985"/>
                </a:cubicBezTo>
                <a:cubicBezTo>
                  <a:pt x="945432" y="1180985"/>
                  <a:pt x="1118752" y="1007665"/>
                  <a:pt x="1118752" y="793863"/>
                </a:cubicBezTo>
                <a:cubicBezTo>
                  <a:pt x="1118752" y="580061"/>
                  <a:pt x="945432" y="406741"/>
                  <a:pt x="731630" y="406741"/>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sz="1510"/>
          </a:p>
        </p:txBody>
      </p:sp>
      <p:sp>
        <p:nvSpPr>
          <p:cNvPr id="32" name="Freeform 11"/>
          <p:cNvSpPr/>
          <p:nvPr>
            <p:custDataLst>
              <p:tags r:id="rId13"/>
            </p:custDataLst>
          </p:nvPr>
        </p:nvSpPr>
        <p:spPr>
          <a:xfrm rot="20700000">
            <a:off x="5460666" y="2389955"/>
            <a:ext cx="403997" cy="437664"/>
          </a:xfrm>
          <a:custGeom>
            <a:avLst/>
            <a:gdLst>
              <a:gd name="connsiteX0" fmla="*/ 840547 w 1433696"/>
              <a:gd name="connsiteY0" fmla="*/ 316176 h 1555648"/>
              <a:gd name="connsiteX1" fmla="*/ 255200 w 1433696"/>
              <a:gd name="connsiteY1" fmla="*/ 654127 h 1555648"/>
              <a:gd name="connsiteX2" fmla="*/ 593150 w 1433696"/>
              <a:gd name="connsiteY2" fmla="*/ 1239474 h 1555648"/>
              <a:gd name="connsiteX3" fmla="*/ 1178498 w 1433696"/>
              <a:gd name="connsiteY3" fmla="*/ 901524 h 1555648"/>
              <a:gd name="connsiteX4" fmla="*/ 840547 w 1433696"/>
              <a:gd name="connsiteY4" fmla="*/ 316176 h 1555648"/>
              <a:gd name="connsiteX5" fmla="*/ 803314 w 1433696"/>
              <a:gd name="connsiteY5" fmla="*/ 0 h 1555648"/>
              <a:gd name="connsiteX6" fmla="*/ 859474 w 1433696"/>
              <a:gd name="connsiteY6" fmla="*/ 238914 h 1555648"/>
              <a:gd name="connsiteX7" fmla="*/ 1112245 w 1433696"/>
              <a:gd name="connsiteY7" fmla="*/ 384851 h 1555648"/>
              <a:gd name="connsiteX8" fmla="*/ 1347230 w 1433696"/>
              <a:gd name="connsiteY8" fmla="*/ 314030 h 1555648"/>
              <a:gd name="connsiteX9" fmla="*/ 1433696 w 1433696"/>
              <a:gd name="connsiteY9" fmla="*/ 463794 h 1555648"/>
              <a:gd name="connsiteX10" fmla="*/ 1254871 w 1433696"/>
              <a:gd name="connsiteY10" fmla="*/ 631887 h 1555648"/>
              <a:gd name="connsiteX11" fmla="*/ 1254871 w 1433696"/>
              <a:gd name="connsiteY11" fmla="*/ 923761 h 1555648"/>
              <a:gd name="connsiteX12" fmla="*/ 1433696 w 1433696"/>
              <a:gd name="connsiteY12" fmla="*/ 1091854 h 1555648"/>
              <a:gd name="connsiteX13" fmla="*/ 1347230 w 1433696"/>
              <a:gd name="connsiteY13" fmla="*/ 1241618 h 1555648"/>
              <a:gd name="connsiteX14" fmla="*/ 1112245 w 1433696"/>
              <a:gd name="connsiteY14" fmla="*/ 1170797 h 1555648"/>
              <a:gd name="connsiteX15" fmla="*/ 859474 w 1433696"/>
              <a:gd name="connsiteY15" fmla="*/ 1316734 h 1555648"/>
              <a:gd name="connsiteX16" fmla="*/ 803314 w 1433696"/>
              <a:gd name="connsiteY16" fmla="*/ 1555648 h 1555648"/>
              <a:gd name="connsiteX17" fmla="*/ 630382 w 1433696"/>
              <a:gd name="connsiteY17" fmla="*/ 1555648 h 1555648"/>
              <a:gd name="connsiteX18" fmla="*/ 574222 w 1433696"/>
              <a:gd name="connsiteY18" fmla="*/ 1316734 h 1555648"/>
              <a:gd name="connsiteX19" fmla="*/ 321451 w 1433696"/>
              <a:gd name="connsiteY19" fmla="*/ 1170797 h 1555648"/>
              <a:gd name="connsiteX20" fmla="*/ 86466 w 1433696"/>
              <a:gd name="connsiteY20" fmla="*/ 1241618 h 1555648"/>
              <a:gd name="connsiteX21" fmla="*/ 0 w 1433696"/>
              <a:gd name="connsiteY21" fmla="*/ 1091854 h 1555648"/>
              <a:gd name="connsiteX22" fmla="*/ 178825 w 1433696"/>
              <a:gd name="connsiteY22" fmla="*/ 923761 h 1555648"/>
              <a:gd name="connsiteX23" fmla="*/ 178825 w 1433696"/>
              <a:gd name="connsiteY23" fmla="*/ 631887 h 1555648"/>
              <a:gd name="connsiteX24" fmla="*/ 0 w 1433696"/>
              <a:gd name="connsiteY24" fmla="*/ 463794 h 1555648"/>
              <a:gd name="connsiteX25" fmla="*/ 86466 w 1433696"/>
              <a:gd name="connsiteY25" fmla="*/ 314030 h 1555648"/>
              <a:gd name="connsiteX26" fmla="*/ 321451 w 1433696"/>
              <a:gd name="connsiteY26" fmla="*/ 384851 h 1555648"/>
              <a:gd name="connsiteX27" fmla="*/ 574222 w 1433696"/>
              <a:gd name="connsiteY27" fmla="*/ 238914 h 1555648"/>
              <a:gd name="connsiteX28" fmla="*/ 630382 w 1433696"/>
              <a:gd name="connsiteY28" fmla="*/ 0 h 1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3696" h="1555648">
                <a:moveTo>
                  <a:pt x="840547" y="316176"/>
                </a:moveTo>
                <a:cubicBezTo>
                  <a:pt x="585585" y="247860"/>
                  <a:pt x="323517" y="399165"/>
                  <a:pt x="255200" y="654127"/>
                </a:cubicBezTo>
                <a:cubicBezTo>
                  <a:pt x="186883" y="909089"/>
                  <a:pt x="338188" y="1171157"/>
                  <a:pt x="593150" y="1239474"/>
                </a:cubicBezTo>
                <a:cubicBezTo>
                  <a:pt x="848112" y="1307791"/>
                  <a:pt x="1110181" y="1156486"/>
                  <a:pt x="1178498" y="901524"/>
                </a:cubicBezTo>
                <a:cubicBezTo>
                  <a:pt x="1246814" y="646562"/>
                  <a:pt x="1095509" y="384493"/>
                  <a:pt x="840547" y="316176"/>
                </a:cubicBezTo>
                <a:close/>
                <a:moveTo>
                  <a:pt x="803314" y="0"/>
                </a:moveTo>
                <a:lnTo>
                  <a:pt x="859474" y="238914"/>
                </a:lnTo>
                <a:cubicBezTo>
                  <a:pt x="955196" y="264248"/>
                  <a:pt x="1042444" y="314620"/>
                  <a:pt x="1112245" y="384851"/>
                </a:cubicBezTo>
                <a:lnTo>
                  <a:pt x="1347230" y="314030"/>
                </a:lnTo>
                <a:lnTo>
                  <a:pt x="1433696" y="463794"/>
                </a:lnTo>
                <a:lnTo>
                  <a:pt x="1254871" y="631887"/>
                </a:lnTo>
                <a:cubicBezTo>
                  <a:pt x="1280793" y="727452"/>
                  <a:pt x="1280793" y="828197"/>
                  <a:pt x="1254871" y="923761"/>
                </a:cubicBezTo>
                <a:lnTo>
                  <a:pt x="1433696" y="1091854"/>
                </a:lnTo>
                <a:lnTo>
                  <a:pt x="1347230" y="1241618"/>
                </a:lnTo>
                <a:lnTo>
                  <a:pt x="1112245" y="1170797"/>
                </a:lnTo>
                <a:cubicBezTo>
                  <a:pt x="1042444" y="1241028"/>
                  <a:pt x="955197" y="1291401"/>
                  <a:pt x="859474" y="1316734"/>
                </a:cubicBezTo>
                <a:lnTo>
                  <a:pt x="803314" y="1555648"/>
                </a:lnTo>
                <a:lnTo>
                  <a:pt x="630382" y="1555648"/>
                </a:lnTo>
                <a:lnTo>
                  <a:pt x="574222" y="1316734"/>
                </a:lnTo>
                <a:cubicBezTo>
                  <a:pt x="478500" y="1291400"/>
                  <a:pt x="391252" y="1241028"/>
                  <a:pt x="321451" y="1170797"/>
                </a:cubicBezTo>
                <a:lnTo>
                  <a:pt x="86466" y="1241618"/>
                </a:lnTo>
                <a:lnTo>
                  <a:pt x="0" y="1091854"/>
                </a:lnTo>
                <a:lnTo>
                  <a:pt x="178825" y="923761"/>
                </a:lnTo>
                <a:cubicBezTo>
                  <a:pt x="152903" y="828196"/>
                  <a:pt x="152903" y="727451"/>
                  <a:pt x="178825" y="631887"/>
                </a:cubicBezTo>
                <a:lnTo>
                  <a:pt x="0" y="463794"/>
                </a:lnTo>
                <a:lnTo>
                  <a:pt x="86466" y="314030"/>
                </a:lnTo>
                <a:lnTo>
                  <a:pt x="321451" y="384851"/>
                </a:lnTo>
                <a:cubicBezTo>
                  <a:pt x="391252" y="314620"/>
                  <a:pt x="478499" y="264247"/>
                  <a:pt x="574222" y="238914"/>
                </a:cubicBezTo>
                <a:lnTo>
                  <a:pt x="630382" y="0"/>
                </a:ln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sz="1510"/>
          </a:p>
        </p:txBody>
      </p:sp>
      <p:sp>
        <p:nvSpPr>
          <p:cNvPr id="37" name="Freeform 12"/>
          <p:cNvSpPr/>
          <p:nvPr>
            <p:custDataLst>
              <p:tags r:id="rId14"/>
            </p:custDataLst>
          </p:nvPr>
        </p:nvSpPr>
        <p:spPr>
          <a:xfrm>
            <a:off x="4875388" y="1658358"/>
            <a:ext cx="419536" cy="455792"/>
          </a:xfrm>
          <a:custGeom>
            <a:avLst/>
            <a:gdLst>
              <a:gd name="connsiteX0" fmla="*/ 731630 w 1463260"/>
              <a:gd name="connsiteY0" fmla="*/ 383653 h 1587726"/>
              <a:gd name="connsiteX1" fmla="*/ 321420 w 1463260"/>
              <a:gd name="connsiteY1" fmla="*/ 793863 h 1587726"/>
              <a:gd name="connsiteX2" fmla="*/ 731630 w 1463260"/>
              <a:gd name="connsiteY2" fmla="*/ 1204073 h 1587726"/>
              <a:gd name="connsiteX3" fmla="*/ 1141840 w 1463260"/>
              <a:gd name="connsiteY3" fmla="*/ 793863 h 1587726"/>
              <a:gd name="connsiteX4" fmla="*/ 731630 w 1463260"/>
              <a:gd name="connsiteY4" fmla="*/ 383653 h 1587726"/>
              <a:gd name="connsiteX5" fmla="*/ 643381 w 1463260"/>
              <a:gd name="connsiteY5" fmla="*/ 0 h 1587726"/>
              <a:gd name="connsiteX6" fmla="*/ 819879 w 1463260"/>
              <a:gd name="connsiteY6" fmla="*/ 0 h 1587726"/>
              <a:gd name="connsiteX7" fmla="*/ 877198 w 1463260"/>
              <a:gd name="connsiteY7" fmla="*/ 243840 h 1587726"/>
              <a:gd name="connsiteX8" fmla="*/ 1078555 w 1463260"/>
              <a:gd name="connsiteY8" fmla="*/ 342910 h 1587726"/>
              <a:gd name="connsiteX9" fmla="*/ 1135181 w 1463260"/>
              <a:gd name="connsiteY9" fmla="*/ 392786 h 1587726"/>
              <a:gd name="connsiteX10" fmla="*/ 1135180 w 1463260"/>
              <a:gd name="connsiteY10" fmla="*/ 392786 h 1587726"/>
              <a:gd name="connsiteX11" fmla="*/ 1135181 w 1463260"/>
              <a:gd name="connsiteY11" fmla="*/ 392786 h 1587726"/>
              <a:gd name="connsiteX12" fmla="*/ 1135181 w 1463260"/>
              <a:gd name="connsiteY12" fmla="*/ 392786 h 1587726"/>
              <a:gd name="connsiteX13" fmla="*/ 1375011 w 1463260"/>
              <a:gd name="connsiteY13" fmla="*/ 320506 h 1587726"/>
              <a:gd name="connsiteX14" fmla="*/ 1463260 w 1463260"/>
              <a:gd name="connsiteY14" fmla="*/ 473357 h 1587726"/>
              <a:gd name="connsiteX15" fmla="*/ 1280748 w 1463260"/>
              <a:gd name="connsiteY15" fmla="*/ 644917 h 1587726"/>
              <a:gd name="connsiteX16" fmla="*/ 1280748 w 1463260"/>
              <a:gd name="connsiteY16" fmla="*/ 942810 h 1587726"/>
              <a:gd name="connsiteX17" fmla="*/ 1463260 w 1463260"/>
              <a:gd name="connsiteY17" fmla="*/ 1114369 h 1587726"/>
              <a:gd name="connsiteX18" fmla="*/ 1375011 w 1463260"/>
              <a:gd name="connsiteY18" fmla="*/ 1267220 h 1587726"/>
              <a:gd name="connsiteX19" fmla="*/ 1135180 w 1463260"/>
              <a:gd name="connsiteY19" fmla="*/ 1194940 h 1587726"/>
              <a:gd name="connsiteX20" fmla="*/ 877197 w 1463260"/>
              <a:gd name="connsiteY20" fmla="*/ 1343886 h 1587726"/>
              <a:gd name="connsiteX21" fmla="*/ 819879 w 1463260"/>
              <a:gd name="connsiteY21" fmla="*/ 1587726 h 1587726"/>
              <a:gd name="connsiteX22" fmla="*/ 643381 w 1463260"/>
              <a:gd name="connsiteY22" fmla="*/ 1587726 h 1587726"/>
              <a:gd name="connsiteX23" fmla="*/ 586062 w 1463260"/>
              <a:gd name="connsiteY23" fmla="*/ 1343886 h 1587726"/>
              <a:gd name="connsiteX24" fmla="*/ 328079 w 1463260"/>
              <a:gd name="connsiteY24" fmla="*/ 1194940 h 1587726"/>
              <a:gd name="connsiteX25" fmla="*/ 88249 w 1463260"/>
              <a:gd name="connsiteY25" fmla="*/ 1267220 h 1587726"/>
              <a:gd name="connsiteX26" fmla="*/ 0 w 1463260"/>
              <a:gd name="connsiteY26" fmla="*/ 1114369 h 1587726"/>
              <a:gd name="connsiteX27" fmla="*/ 182512 w 1463260"/>
              <a:gd name="connsiteY27" fmla="*/ 942809 h 1587726"/>
              <a:gd name="connsiteX28" fmla="*/ 182512 w 1463260"/>
              <a:gd name="connsiteY28" fmla="*/ 644916 h 1587726"/>
              <a:gd name="connsiteX29" fmla="*/ 0 w 1463260"/>
              <a:gd name="connsiteY29" fmla="*/ 473357 h 1587726"/>
              <a:gd name="connsiteX30" fmla="*/ 88249 w 1463260"/>
              <a:gd name="connsiteY30" fmla="*/ 320506 h 1587726"/>
              <a:gd name="connsiteX31" fmla="*/ 328080 w 1463260"/>
              <a:gd name="connsiteY31" fmla="*/ 392786 h 1587726"/>
              <a:gd name="connsiteX32" fmla="*/ 586063 w 1463260"/>
              <a:gd name="connsiteY32" fmla="*/ 243840 h 158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3260" h="1587726">
                <a:moveTo>
                  <a:pt x="731630" y="383653"/>
                </a:moveTo>
                <a:cubicBezTo>
                  <a:pt x="505077" y="383653"/>
                  <a:pt x="321420" y="567310"/>
                  <a:pt x="321420" y="793863"/>
                </a:cubicBezTo>
                <a:cubicBezTo>
                  <a:pt x="321420" y="1020416"/>
                  <a:pt x="505077" y="1204073"/>
                  <a:pt x="731630" y="1204073"/>
                </a:cubicBezTo>
                <a:cubicBezTo>
                  <a:pt x="958183" y="1204073"/>
                  <a:pt x="1141840" y="1020416"/>
                  <a:pt x="1141840" y="793863"/>
                </a:cubicBezTo>
                <a:cubicBezTo>
                  <a:pt x="1141840" y="567310"/>
                  <a:pt x="958183" y="383653"/>
                  <a:pt x="731630" y="383653"/>
                </a:cubicBezTo>
                <a:close/>
                <a:moveTo>
                  <a:pt x="643381" y="0"/>
                </a:moveTo>
                <a:lnTo>
                  <a:pt x="819879" y="0"/>
                </a:lnTo>
                <a:lnTo>
                  <a:pt x="877198" y="243840"/>
                </a:lnTo>
                <a:cubicBezTo>
                  <a:pt x="950470" y="263232"/>
                  <a:pt x="1018877" y="296999"/>
                  <a:pt x="1078555" y="342910"/>
                </a:cubicBezTo>
                <a:lnTo>
                  <a:pt x="1135181" y="392786"/>
                </a:lnTo>
                <a:lnTo>
                  <a:pt x="1135180" y="392786"/>
                </a:lnTo>
                <a:lnTo>
                  <a:pt x="1135181" y="392786"/>
                </a:lnTo>
                <a:lnTo>
                  <a:pt x="1135181" y="392786"/>
                </a:lnTo>
                <a:lnTo>
                  <a:pt x="1375011" y="320506"/>
                </a:lnTo>
                <a:lnTo>
                  <a:pt x="1463260" y="473357"/>
                </a:lnTo>
                <a:lnTo>
                  <a:pt x="1280748" y="644917"/>
                </a:lnTo>
                <a:cubicBezTo>
                  <a:pt x="1307204" y="742452"/>
                  <a:pt x="1307204" y="845274"/>
                  <a:pt x="1280748" y="942810"/>
                </a:cubicBezTo>
                <a:lnTo>
                  <a:pt x="1463260" y="1114369"/>
                </a:lnTo>
                <a:lnTo>
                  <a:pt x="1375011" y="1267220"/>
                </a:lnTo>
                <a:lnTo>
                  <a:pt x="1135180" y="1194940"/>
                </a:lnTo>
                <a:cubicBezTo>
                  <a:pt x="1063940" y="1266619"/>
                  <a:pt x="974893" y="1318030"/>
                  <a:pt x="877197" y="1343886"/>
                </a:cubicBezTo>
                <a:lnTo>
                  <a:pt x="819879" y="1587726"/>
                </a:lnTo>
                <a:lnTo>
                  <a:pt x="643381" y="1587726"/>
                </a:lnTo>
                <a:lnTo>
                  <a:pt x="586062" y="1343886"/>
                </a:lnTo>
                <a:cubicBezTo>
                  <a:pt x="488366" y="1318030"/>
                  <a:pt x="399319" y="1266619"/>
                  <a:pt x="328079" y="1194940"/>
                </a:cubicBezTo>
                <a:lnTo>
                  <a:pt x="88249" y="1267220"/>
                </a:lnTo>
                <a:lnTo>
                  <a:pt x="0" y="1114369"/>
                </a:lnTo>
                <a:lnTo>
                  <a:pt x="182512" y="942809"/>
                </a:lnTo>
                <a:cubicBezTo>
                  <a:pt x="156056" y="845274"/>
                  <a:pt x="156056" y="742452"/>
                  <a:pt x="182512" y="644916"/>
                </a:cubicBezTo>
                <a:lnTo>
                  <a:pt x="0" y="473357"/>
                </a:lnTo>
                <a:lnTo>
                  <a:pt x="88249" y="320506"/>
                </a:lnTo>
                <a:lnTo>
                  <a:pt x="328080" y="392786"/>
                </a:lnTo>
                <a:cubicBezTo>
                  <a:pt x="399320" y="321107"/>
                  <a:pt x="488367" y="269696"/>
                  <a:pt x="586063" y="24384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sz="1510"/>
          </a:p>
        </p:txBody>
      </p:sp>
      <p:sp>
        <p:nvSpPr>
          <p:cNvPr id="38" name="Freeform 13"/>
          <p:cNvSpPr/>
          <p:nvPr>
            <p:custDataLst>
              <p:tags r:id="rId15"/>
            </p:custDataLst>
          </p:nvPr>
        </p:nvSpPr>
        <p:spPr>
          <a:xfrm>
            <a:off x="4301764" y="1430462"/>
            <a:ext cx="407882" cy="402702"/>
          </a:xfrm>
          <a:custGeom>
            <a:avLst/>
            <a:gdLst>
              <a:gd name="connsiteX0" fmla="*/ 1106997 w 2213994"/>
              <a:gd name="connsiteY0" fmla="*/ 561989 h 2180359"/>
              <a:gd name="connsiteX1" fmla="*/ 560897 w 2213994"/>
              <a:gd name="connsiteY1" fmla="*/ 1108089 h 2180359"/>
              <a:gd name="connsiteX2" fmla="*/ 1106997 w 2213994"/>
              <a:gd name="connsiteY2" fmla="*/ 1654189 h 2180359"/>
              <a:gd name="connsiteX3" fmla="*/ 1653097 w 2213994"/>
              <a:gd name="connsiteY3" fmla="*/ 1108089 h 2180359"/>
              <a:gd name="connsiteX4" fmla="*/ 1106997 w 2213994"/>
              <a:gd name="connsiteY4" fmla="*/ 561989 h 2180359"/>
              <a:gd name="connsiteX5" fmla="*/ 1016339 w 2213994"/>
              <a:gd name="connsiteY5" fmla="*/ 0 h 2180359"/>
              <a:gd name="connsiteX6" fmla="*/ 1197655 w 2213994"/>
              <a:gd name="connsiteY6" fmla="*/ 0 h 2180359"/>
              <a:gd name="connsiteX7" fmla="*/ 1237062 w 2213994"/>
              <a:gd name="connsiteY7" fmla="*/ 223520 h 2180359"/>
              <a:gd name="connsiteX8" fmla="*/ 1575952 w 2213994"/>
              <a:gd name="connsiteY8" fmla="*/ 346866 h 2180359"/>
              <a:gd name="connsiteX9" fmla="*/ 1749815 w 2213994"/>
              <a:gd name="connsiteY9" fmla="*/ 200970 h 2180359"/>
              <a:gd name="connsiteX10" fmla="*/ 1888711 w 2213994"/>
              <a:gd name="connsiteY10" fmla="*/ 317518 h 2180359"/>
              <a:gd name="connsiteX11" fmla="*/ 1775222 w 2213994"/>
              <a:gd name="connsiteY11" fmla="*/ 514074 h 2180359"/>
              <a:gd name="connsiteX12" fmla="*/ 1955541 w 2213994"/>
              <a:gd name="connsiteY12" fmla="*/ 826396 h 2180359"/>
              <a:gd name="connsiteX13" fmla="*/ 2182509 w 2213994"/>
              <a:gd name="connsiteY13" fmla="*/ 826390 h 2180359"/>
              <a:gd name="connsiteX14" fmla="*/ 2213994 w 2213994"/>
              <a:gd name="connsiteY14" fmla="*/ 1004952 h 2180359"/>
              <a:gd name="connsiteX15" fmla="*/ 2000713 w 2213994"/>
              <a:gd name="connsiteY15" fmla="*/ 1082574 h 2180359"/>
              <a:gd name="connsiteX16" fmla="*/ 1938089 w 2213994"/>
              <a:gd name="connsiteY16" fmla="*/ 1437734 h 2180359"/>
              <a:gd name="connsiteX17" fmla="*/ 2111959 w 2213994"/>
              <a:gd name="connsiteY17" fmla="*/ 1583621 h 2180359"/>
              <a:gd name="connsiteX18" fmla="*/ 2021301 w 2213994"/>
              <a:gd name="connsiteY18" fmla="*/ 1740646 h 2180359"/>
              <a:gd name="connsiteX19" fmla="*/ 1808024 w 2213994"/>
              <a:gd name="connsiteY19" fmla="*/ 1663013 h 2180359"/>
              <a:gd name="connsiteX20" fmla="*/ 1531759 w 2213994"/>
              <a:gd name="connsiteY20" fmla="*/ 1894827 h 2180359"/>
              <a:gd name="connsiteX21" fmla="*/ 1571177 w 2213994"/>
              <a:gd name="connsiteY21" fmla="*/ 2118345 h 2180359"/>
              <a:gd name="connsiteX22" fmla="*/ 1400795 w 2213994"/>
              <a:gd name="connsiteY22" fmla="*/ 2180359 h 2180359"/>
              <a:gd name="connsiteX23" fmla="*/ 1287316 w 2213994"/>
              <a:gd name="connsiteY23" fmla="*/ 1983797 h 2180359"/>
              <a:gd name="connsiteX24" fmla="*/ 926677 w 2213994"/>
              <a:gd name="connsiteY24" fmla="*/ 1983797 h 2180359"/>
              <a:gd name="connsiteX25" fmla="*/ 813199 w 2213994"/>
              <a:gd name="connsiteY25" fmla="*/ 2180359 h 2180359"/>
              <a:gd name="connsiteX26" fmla="*/ 642817 w 2213994"/>
              <a:gd name="connsiteY26" fmla="*/ 2118345 h 2180359"/>
              <a:gd name="connsiteX27" fmla="*/ 682236 w 2213994"/>
              <a:gd name="connsiteY27" fmla="*/ 1894827 h 2180359"/>
              <a:gd name="connsiteX28" fmla="*/ 405971 w 2213994"/>
              <a:gd name="connsiteY28" fmla="*/ 1663013 h 2180359"/>
              <a:gd name="connsiteX29" fmla="*/ 192693 w 2213994"/>
              <a:gd name="connsiteY29" fmla="*/ 1740646 h 2180359"/>
              <a:gd name="connsiteX30" fmla="*/ 102035 w 2213994"/>
              <a:gd name="connsiteY30" fmla="*/ 1583621 h 2180359"/>
              <a:gd name="connsiteX31" fmla="*/ 275905 w 2213994"/>
              <a:gd name="connsiteY31" fmla="*/ 1437734 h 2180359"/>
              <a:gd name="connsiteX32" fmla="*/ 213281 w 2213994"/>
              <a:gd name="connsiteY32" fmla="*/ 1082574 h 2180359"/>
              <a:gd name="connsiteX33" fmla="*/ 0 w 2213994"/>
              <a:gd name="connsiteY33" fmla="*/ 1004952 h 2180359"/>
              <a:gd name="connsiteX34" fmla="*/ 31485 w 2213994"/>
              <a:gd name="connsiteY34" fmla="*/ 826390 h 2180359"/>
              <a:gd name="connsiteX35" fmla="*/ 258452 w 2213994"/>
              <a:gd name="connsiteY35" fmla="*/ 826396 h 2180359"/>
              <a:gd name="connsiteX36" fmla="*/ 438771 w 2213994"/>
              <a:gd name="connsiteY36" fmla="*/ 514074 h 2180359"/>
              <a:gd name="connsiteX37" fmla="*/ 325283 w 2213994"/>
              <a:gd name="connsiteY37" fmla="*/ 317518 h 2180359"/>
              <a:gd name="connsiteX38" fmla="*/ 464179 w 2213994"/>
              <a:gd name="connsiteY38" fmla="*/ 200970 h 2180359"/>
              <a:gd name="connsiteX39" fmla="*/ 638042 w 2213994"/>
              <a:gd name="connsiteY39" fmla="*/ 346866 h 2180359"/>
              <a:gd name="connsiteX40" fmla="*/ 976932 w 2213994"/>
              <a:gd name="connsiteY40" fmla="*/ 223520 h 218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3994" h="2180359">
                <a:moveTo>
                  <a:pt x="1106997" y="561989"/>
                </a:moveTo>
                <a:cubicBezTo>
                  <a:pt x="805394" y="561989"/>
                  <a:pt x="560897" y="806486"/>
                  <a:pt x="560897" y="1108089"/>
                </a:cubicBezTo>
                <a:cubicBezTo>
                  <a:pt x="560897" y="1409692"/>
                  <a:pt x="805394" y="1654189"/>
                  <a:pt x="1106997" y="1654189"/>
                </a:cubicBezTo>
                <a:cubicBezTo>
                  <a:pt x="1408600" y="1654189"/>
                  <a:pt x="1653097" y="1409692"/>
                  <a:pt x="1653097" y="1108089"/>
                </a:cubicBezTo>
                <a:cubicBezTo>
                  <a:pt x="1653097" y="806486"/>
                  <a:pt x="1408600" y="561989"/>
                  <a:pt x="1106997" y="561989"/>
                </a:cubicBezTo>
                <a:close/>
                <a:moveTo>
                  <a:pt x="1016339" y="0"/>
                </a:moveTo>
                <a:lnTo>
                  <a:pt x="1197655" y="0"/>
                </a:lnTo>
                <a:lnTo>
                  <a:pt x="1237062" y="223520"/>
                </a:lnTo>
                <a:cubicBezTo>
                  <a:pt x="1357231" y="241189"/>
                  <a:pt x="1472539" y="283158"/>
                  <a:pt x="1575952" y="346866"/>
                </a:cubicBezTo>
                <a:lnTo>
                  <a:pt x="1749815" y="200970"/>
                </a:lnTo>
                <a:lnTo>
                  <a:pt x="1888711" y="317518"/>
                </a:lnTo>
                <a:lnTo>
                  <a:pt x="1775222" y="514074"/>
                </a:lnTo>
                <a:cubicBezTo>
                  <a:pt x="1855919" y="604853"/>
                  <a:pt x="1917273" y="711121"/>
                  <a:pt x="1955541" y="826396"/>
                </a:cubicBezTo>
                <a:lnTo>
                  <a:pt x="2182509" y="826390"/>
                </a:lnTo>
                <a:lnTo>
                  <a:pt x="2213994" y="1004952"/>
                </a:lnTo>
                <a:lnTo>
                  <a:pt x="2000713" y="1082574"/>
                </a:lnTo>
                <a:cubicBezTo>
                  <a:pt x="2004179" y="1203985"/>
                  <a:pt x="1982871" y="1324830"/>
                  <a:pt x="1938089" y="1437734"/>
                </a:cubicBezTo>
                <a:lnTo>
                  <a:pt x="2111959" y="1583621"/>
                </a:lnTo>
                <a:lnTo>
                  <a:pt x="2021301" y="1740646"/>
                </a:lnTo>
                <a:lnTo>
                  <a:pt x="1808024" y="1663013"/>
                </a:lnTo>
                <a:cubicBezTo>
                  <a:pt x="1732638" y="1758248"/>
                  <a:pt x="1638637" y="1837123"/>
                  <a:pt x="1531759" y="1894827"/>
                </a:cubicBezTo>
                <a:lnTo>
                  <a:pt x="1571177" y="2118345"/>
                </a:lnTo>
                <a:lnTo>
                  <a:pt x="1400795" y="2180359"/>
                </a:lnTo>
                <a:lnTo>
                  <a:pt x="1287316" y="1983797"/>
                </a:lnTo>
                <a:cubicBezTo>
                  <a:pt x="1168351" y="2008293"/>
                  <a:pt x="1045642" y="2008293"/>
                  <a:pt x="926677" y="1983797"/>
                </a:cubicBezTo>
                <a:lnTo>
                  <a:pt x="813199" y="2180359"/>
                </a:lnTo>
                <a:lnTo>
                  <a:pt x="642817" y="2118345"/>
                </a:lnTo>
                <a:lnTo>
                  <a:pt x="682236" y="1894827"/>
                </a:lnTo>
                <a:cubicBezTo>
                  <a:pt x="575358" y="1837123"/>
                  <a:pt x="481357" y="1758247"/>
                  <a:pt x="405971" y="1663013"/>
                </a:cubicBezTo>
                <a:lnTo>
                  <a:pt x="192693" y="1740646"/>
                </a:lnTo>
                <a:lnTo>
                  <a:pt x="102035" y="1583621"/>
                </a:lnTo>
                <a:lnTo>
                  <a:pt x="275905" y="1437734"/>
                </a:lnTo>
                <a:cubicBezTo>
                  <a:pt x="231123" y="1324830"/>
                  <a:pt x="209814" y="1203985"/>
                  <a:pt x="213281" y="1082574"/>
                </a:cubicBezTo>
                <a:lnTo>
                  <a:pt x="0" y="1004952"/>
                </a:lnTo>
                <a:lnTo>
                  <a:pt x="31485" y="826390"/>
                </a:lnTo>
                <a:lnTo>
                  <a:pt x="258452" y="826396"/>
                </a:lnTo>
                <a:cubicBezTo>
                  <a:pt x="296720" y="711121"/>
                  <a:pt x="358074" y="604852"/>
                  <a:pt x="438771" y="514074"/>
                </a:cubicBezTo>
                <a:lnTo>
                  <a:pt x="325283" y="317518"/>
                </a:lnTo>
                <a:lnTo>
                  <a:pt x="464179" y="200970"/>
                </a:lnTo>
                <a:lnTo>
                  <a:pt x="638042" y="346866"/>
                </a:lnTo>
                <a:cubicBezTo>
                  <a:pt x="741454" y="283158"/>
                  <a:pt x="856763" y="241190"/>
                  <a:pt x="976932" y="223520"/>
                </a:cubicBezTo>
                <a:close/>
              </a:path>
            </a:pathLst>
          </a:custGeom>
          <a:solidFill>
            <a:sysClr val="window" lastClr="FFFFFF"/>
          </a:solidFill>
          <a:ln>
            <a:noFill/>
          </a:ln>
        </p:spPr>
        <p:style>
          <a:lnRef idx="2">
            <a:sysClr val="window" lastClr="FFFFFF">
              <a:hueOff val="0"/>
              <a:satOff val="0"/>
              <a:lumOff val="0"/>
              <a:alphaOff val="0"/>
            </a:sysClr>
          </a:lnRef>
          <a:fillRef idx="1">
            <a:srgbClr val="015982">
              <a:hueOff val="0"/>
              <a:satOff val="0"/>
              <a:lumOff val="0"/>
              <a:alphaOff val="0"/>
            </a:srgbClr>
          </a:fillRef>
          <a:effectRef idx="0">
            <a:srgbClr val="015982">
              <a:hueOff val="0"/>
              <a:satOff val="0"/>
              <a:lumOff val="0"/>
              <a:alphaOff val="0"/>
            </a:srgbClr>
          </a:effectRef>
          <a:fontRef idx="minor">
            <a:sysClr val="window" lastClr="FFFFFF"/>
          </a:fontRef>
        </p:style>
        <p:txBody>
          <a:bodyPr/>
          <a:lstStyle/>
          <a:p>
            <a:endParaRPr lang="zh-CN" altLang="en-US" sz="1510"/>
          </a:p>
        </p:txBody>
      </p:sp>
      <p:sp>
        <p:nvSpPr>
          <p:cNvPr id="39" name="Freeform 14"/>
          <p:cNvSpPr/>
          <p:nvPr>
            <p:custDataLst>
              <p:tags r:id="rId16"/>
            </p:custDataLst>
          </p:nvPr>
        </p:nvSpPr>
        <p:spPr>
          <a:xfrm>
            <a:off x="4726479" y="2467646"/>
            <a:ext cx="291345" cy="291345"/>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ysClr val="window" lastClr="FFFFFF"/>
          </a:solidFill>
          <a:ln>
            <a:noFill/>
          </a:ln>
        </p:spPr>
        <p:style>
          <a:lnRef idx="2">
            <a:srgbClr val="015982">
              <a:shade val="50000"/>
            </a:srgbClr>
          </a:lnRef>
          <a:fillRef idx="1">
            <a:srgbClr val="015982"/>
          </a:fillRef>
          <a:effectRef idx="0">
            <a:srgbClr val="015982"/>
          </a:effectRef>
          <a:fontRef idx="minor">
            <a:sysClr val="window" lastClr="FFFFFF"/>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endParaRPr>
          </a:p>
        </p:txBody>
      </p:sp>
      <p:sp>
        <p:nvSpPr>
          <p:cNvPr id="43" name="Freeform 15"/>
          <p:cNvSpPr/>
          <p:nvPr>
            <p:custDataLst>
              <p:tags r:id="rId17"/>
            </p:custDataLst>
          </p:nvPr>
        </p:nvSpPr>
        <p:spPr>
          <a:xfrm>
            <a:off x="5704100" y="1733460"/>
            <a:ext cx="239550" cy="239550"/>
          </a:xfrm>
          <a:custGeom>
            <a:avLst/>
            <a:gdLst>
              <a:gd name="connsiteX0" fmla="*/ 675641 w 1351280"/>
              <a:gd name="connsiteY0" fmla="*/ 436140 h 1351280"/>
              <a:gd name="connsiteX1" fmla="*/ 436140 w 1351280"/>
              <a:gd name="connsiteY1" fmla="*/ 675641 h 1351280"/>
              <a:gd name="connsiteX2" fmla="*/ 675641 w 1351280"/>
              <a:gd name="connsiteY2" fmla="*/ 915142 h 1351280"/>
              <a:gd name="connsiteX3" fmla="*/ 915142 w 1351280"/>
              <a:gd name="connsiteY3" fmla="*/ 675641 h 1351280"/>
              <a:gd name="connsiteX4" fmla="*/ 675641 w 1351280"/>
              <a:gd name="connsiteY4" fmla="*/ 436140 h 1351280"/>
              <a:gd name="connsiteX5" fmla="*/ 675640 w 1351280"/>
              <a:gd name="connsiteY5" fmla="*/ 0 h 1351280"/>
              <a:gd name="connsiteX6" fmla="*/ 1351280 w 1351280"/>
              <a:gd name="connsiteY6" fmla="*/ 675640 h 1351280"/>
              <a:gd name="connsiteX7" fmla="*/ 675640 w 1351280"/>
              <a:gd name="connsiteY7" fmla="*/ 1351280 h 1351280"/>
              <a:gd name="connsiteX8" fmla="*/ 0 w 1351280"/>
              <a:gd name="connsiteY8" fmla="*/ 675640 h 1351280"/>
              <a:gd name="connsiteX9" fmla="*/ 675640 w 1351280"/>
              <a:gd name="connsiteY9"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1280" h="1351280">
                <a:moveTo>
                  <a:pt x="675641" y="436140"/>
                </a:moveTo>
                <a:cubicBezTo>
                  <a:pt x="543368" y="436140"/>
                  <a:pt x="436140" y="543368"/>
                  <a:pt x="436140" y="675641"/>
                </a:cubicBezTo>
                <a:cubicBezTo>
                  <a:pt x="436140" y="807914"/>
                  <a:pt x="543368" y="915142"/>
                  <a:pt x="675641" y="915142"/>
                </a:cubicBezTo>
                <a:cubicBezTo>
                  <a:pt x="807914" y="915142"/>
                  <a:pt x="915142" y="807914"/>
                  <a:pt x="915142" y="675641"/>
                </a:cubicBezTo>
                <a:cubicBezTo>
                  <a:pt x="915142" y="543368"/>
                  <a:pt x="807914" y="436140"/>
                  <a:pt x="675641" y="436140"/>
                </a:cubicBezTo>
                <a:close/>
                <a:moveTo>
                  <a:pt x="675640" y="0"/>
                </a:moveTo>
                <a:cubicBezTo>
                  <a:pt x="1048786" y="0"/>
                  <a:pt x="1351280" y="302494"/>
                  <a:pt x="1351280" y="675640"/>
                </a:cubicBezTo>
                <a:cubicBezTo>
                  <a:pt x="1351280" y="1048786"/>
                  <a:pt x="1048786" y="1351280"/>
                  <a:pt x="675640" y="1351280"/>
                </a:cubicBezTo>
                <a:cubicBezTo>
                  <a:pt x="302494" y="1351280"/>
                  <a:pt x="0" y="1048786"/>
                  <a:pt x="0" y="675640"/>
                </a:cubicBezTo>
                <a:cubicBezTo>
                  <a:pt x="0" y="302494"/>
                  <a:pt x="302494" y="0"/>
                  <a:pt x="675640" y="0"/>
                </a:cubicBezTo>
                <a:close/>
              </a:path>
            </a:pathLst>
          </a:custGeom>
          <a:solidFill>
            <a:sysClr val="window" lastClr="FFFFFF"/>
          </a:solidFill>
          <a:ln>
            <a:noFill/>
          </a:ln>
        </p:spPr>
        <p:style>
          <a:lnRef idx="2">
            <a:srgbClr val="015982">
              <a:shade val="50000"/>
            </a:srgbClr>
          </a:lnRef>
          <a:fillRef idx="1">
            <a:srgbClr val="015982"/>
          </a:fillRef>
          <a:effectRef idx="0">
            <a:srgbClr val="015982"/>
          </a:effectRef>
          <a:fontRef idx="minor">
            <a:sysClr val="window" lastClr="FFFFFF"/>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endParaRPr>
          </a:p>
        </p:txBody>
      </p:sp>
      <p:sp>
        <p:nvSpPr>
          <p:cNvPr id="51" name="文本框 50"/>
          <p:cNvSpPr txBox="1"/>
          <p:nvPr>
            <p:custDataLst>
              <p:tags r:id="rId18"/>
            </p:custDataLst>
          </p:nvPr>
        </p:nvSpPr>
        <p:spPr>
          <a:xfrm>
            <a:off x="6802120" y="1064260"/>
            <a:ext cx="2443480" cy="1403350"/>
          </a:xfrm>
          <a:prstGeom prst="rect">
            <a:avLst/>
          </a:prstGeom>
          <a:solidFill>
            <a:srgbClr val="72A0AE"/>
          </a:solidFill>
          <a:ln w="3175">
            <a:noFill/>
          </a:ln>
          <a:effectLst/>
        </p:spPr>
        <p:style>
          <a:lnRef idx="2">
            <a:srgbClr val="015982">
              <a:shade val="50000"/>
            </a:srgbClr>
          </a:lnRef>
          <a:fillRef idx="1">
            <a:srgbClr val="015982"/>
          </a:fillRef>
          <a:effectRef idx="0">
            <a:srgbClr val="015982"/>
          </a:effectRef>
          <a:fontRef idx="minor">
            <a:sysClr val="window" lastClr="FFFFFF"/>
          </a:fontRef>
        </p:style>
        <p:txBody>
          <a:bodyPr anchor="ctr">
            <a:normAutofit lnSpcReduction="10000"/>
          </a:bodyPr>
          <a:lstStyle>
            <a:defPPr>
              <a:defRPr lang="zh-CN"/>
            </a:defPPr>
            <a:lvl1pPr marR="0" algn="ctr" rtl="0" eaLnBrk="1" hangingPunct="1">
              <a:spcBef>
                <a:spcPts val="0"/>
              </a:spcBef>
              <a:spcAft>
                <a:spcPts val="0"/>
              </a:spcAft>
              <a:buClrTx/>
              <a:buSzTx/>
              <a:buFontTx/>
              <a:defRPr kumimoji="0" strike="noStrike" cap="none" spc="0" normalizeH="0">
                <a:ln>
                  <a:noFill/>
                </a:ln>
                <a:solidFill>
                  <a:srgbClr val="FFFFFF"/>
                </a:solidFill>
                <a:effectLst/>
                <a:uLnTx/>
                <a:uFillTx/>
                <a:latin typeface="Arial" panose="020B0604020202020204" pitchFamily="34" charset="0"/>
                <a:ea typeface="+mn-ea"/>
                <a:cs typeface="+mn-ea"/>
              </a:defRPr>
            </a:lvl1pPr>
            <a:lvl2pPr>
              <a:defRPr>
                <a:solidFill>
                  <a:sysClr val="window" lastClr="FFFFFF"/>
                </a:solidFill>
                <a:latin typeface="Arial" panose="020B0604020202020204" pitchFamily="34" charset="0"/>
                <a:ea typeface="+mn-ea"/>
                <a:cs typeface="+mn-ea"/>
              </a:defRPr>
            </a:lvl2pPr>
            <a:lvl3pPr>
              <a:defRPr>
                <a:solidFill>
                  <a:sysClr val="window" lastClr="FFFFFF"/>
                </a:solidFill>
                <a:latin typeface="Arial" panose="020B0604020202020204" pitchFamily="34" charset="0"/>
                <a:ea typeface="+mn-ea"/>
                <a:cs typeface="+mn-ea"/>
              </a:defRPr>
            </a:lvl3pPr>
            <a:lvl4pPr>
              <a:defRPr>
                <a:solidFill>
                  <a:sysClr val="window" lastClr="FFFFFF"/>
                </a:solidFill>
                <a:latin typeface="Arial" panose="020B0604020202020204" pitchFamily="34" charset="0"/>
                <a:ea typeface="+mn-ea"/>
                <a:cs typeface="+mn-ea"/>
              </a:defRPr>
            </a:lvl4pPr>
            <a:lvl5pPr>
              <a:defRPr>
                <a:solidFill>
                  <a:sysClr val="window" lastClr="FFFFFF"/>
                </a:solidFill>
                <a:latin typeface="Arial" panose="020B0604020202020204" pitchFamily="34" charset="0"/>
                <a:ea typeface="+mn-ea"/>
                <a:cs typeface="+mn-ea"/>
              </a:defRPr>
            </a:lvl5pPr>
            <a:lvl6pPr>
              <a:defRPr>
                <a:solidFill>
                  <a:sysClr val="window" lastClr="FFFFFF"/>
                </a:solidFill>
                <a:latin typeface="Arial" panose="020B0604020202020204" pitchFamily="34" charset="0"/>
                <a:ea typeface="+mn-ea"/>
                <a:cs typeface="+mn-ea"/>
              </a:defRPr>
            </a:lvl6pPr>
            <a:lvl7pPr>
              <a:defRPr>
                <a:solidFill>
                  <a:sysClr val="window" lastClr="FFFFFF"/>
                </a:solidFill>
                <a:latin typeface="Arial" panose="020B0604020202020204" pitchFamily="34" charset="0"/>
                <a:ea typeface="+mn-ea"/>
                <a:cs typeface="+mn-ea"/>
              </a:defRPr>
            </a:lvl7pPr>
            <a:lvl8pPr>
              <a:defRPr>
                <a:solidFill>
                  <a:sysClr val="window" lastClr="FFFFFF"/>
                </a:solidFill>
                <a:latin typeface="Arial" panose="020B0604020202020204" pitchFamily="34" charset="0"/>
                <a:ea typeface="+mn-ea"/>
                <a:cs typeface="+mn-ea"/>
              </a:defRPr>
            </a:lvl8pPr>
            <a:lvl9pPr>
              <a:defRPr>
                <a:solidFill>
                  <a:sysClr val="window" lastClr="FFFFFF"/>
                </a:solidFill>
                <a:latin typeface="Arial" panose="020B0604020202020204" pitchFamily="34" charset="0"/>
                <a:ea typeface="+mn-ea"/>
                <a:cs typeface="+mn-ea"/>
              </a:defRPr>
            </a:lvl9pPr>
          </a:lstStyle>
          <a:p>
            <a:pPr algn="l"/>
            <a:r>
              <a:rPr lang="en-US" altLang="zh-CN" sz="2010" dirty="0">
                <a:solidFill>
                  <a:schemeClr val="bg1"/>
                </a:solidFill>
                <a:sym typeface="+mn-ea"/>
              </a:rPr>
              <a:t>2</a:t>
            </a:r>
            <a:r>
              <a:rPr lang="zh-CN" altLang="en-US" sz="2010" dirty="0">
                <a:solidFill>
                  <a:schemeClr val="bg1"/>
                </a:solidFill>
                <a:sym typeface="+mn-ea"/>
              </a:rPr>
              <a:t>、</a:t>
            </a:r>
            <a:r>
              <a:rPr lang="zh-CN" altLang="en-US" sz="2010" dirty="0">
                <a:solidFill>
                  <a:schemeClr val="bg1"/>
                </a:solidFill>
                <a:sym typeface="+mn-ea"/>
              </a:rPr>
              <a:t>当前首单客单为</a:t>
            </a:r>
            <a:r>
              <a:rPr lang="en-US" altLang="zh-CN" sz="2010" dirty="0">
                <a:solidFill>
                  <a:schemeClr val="bg1"/>
                </a:solidFill>
                <a:sym typeface="+mn-ea"/>
              </a:rPr>
              <a:t>9.9</a:t>
            </a:r>
            <a:r>
              <a:rPr lang="zh-CN" altLang="en-US" sz="2010" dirty="0">
                <a:solidFill>
                  <a:schemeClr val="bg1"/>
                </a:solidFill>
                <a:sym typeface="+mn-ea"/>
              </a:rPr>
              <a:t>，如果换高客单的产品？转化率值得去测试吗？</a:t>
            </a:r>
            <a:endParaRPr lang="zh-CN" altLang="en-US" sz="2010" dirty="0">
              <a:solidFill>
                <a:schemeClr val="bg1"/>
              </a:solidFill>
            </a:endParaRPr>
          </a:p>
          <a:p>
            <a:endParaRPr lang="zh-CN" altLang="en-US" sz="2010" dirty="0">
              <a:solidFill>
                <a:schemeClr val="bg1"/>
              </a:solidFill>
            </a:endParaRPr>
          </a:p>
        </p:txBody>
      </p:sp>
      <p:sp>
        <p:nvSpPr>
          <p:cNvPr id="52" name="文本框 51"/>
          <p:cNvSpPr txBox="1"/>
          <p:nvPr>
            <p:custDataLst>
              <p:tags r:id="rId19"/>
            </p:custDataLst>
          </p:nvPr>
        </p:nvSpPr>
        <p:spPr>
          <a:xfrm>
            <a:off x="813435" y="1063625"/>
            <a:ext cx="2493645" cy="1435100"/>
          </a:xfrm>
          <a:prstGeom prst="rect">
            <a:avLst/>
          </a:prstGeom>
          <a:solidFill>
            <a:srgbClr val="015982"/>
          </a:solidFill>
          <a:ln w="3175">
            <a:noFill/>
          </a:ln>
          <a:effectLst/>
        </p:spPr>
        <p:style>
          <a:lnRef idx="2">
            <a:srgbClr val="015982">
              <a:shade val="50000"/>
            </a:srgbClr>
          </a:lnRef>
          <a:fillRef idx="1">
            <a:srgbClr val="015982"/>
          </a:fillRef>
          <a:effectRef idx="0">
            <a:srgbClr val="015982"/>
          </a:effectRef>
          <a:fontRef idx="minor">
            <a:sysClr val="window" lastClr="FFFFFF"/>
          </a:fontRef>
        </p:style>
        <p:txBody>
          <a:bodyPr anchor="ctr">
            <a:normAutofit fontScale="90000" lnSpcReduction="20000"/>
          </a:bodyPr>
          <a:lstStyle>
            <a:defPPr>
              <a:defRPr lang="zh-CN"/>
            </a:defPPr>
            <a:lvl1pPr marR="0" algn="ctr" rtl="0" eaLnBrk="1" hangingPunct="1">
              <a:spcBef>
                <a:spcPts val="0"/>
              </a:spcBef>
              <a:spcAft>
                <a:spcPts val="0"/>
              </a:spcAft>
              <a:buClrTx/>
              <a:buSzTx/>
              <a:buFontTx/>
              <a:defRPr kumimoji="0" strike="noStrike" cap="none" spc="0" normalizeH="0">
                <a:ln>
                  <a:noFill/>
                </a:ln>
                <a:solidFill>
                  <a:srgbClr val="FFFFFF"/>
                </a:solidFill>
                <a:effectLst/>
                <a:uLnTx/>
                <a:uFillTx/>
                <a:latin typeface="Arial" panose="020B0604020202020204" pitchFamily="34" charset="0"/>
                <a:ea typeface="+mn-ea"/>
                <a:cs typeface="+mn-ea"/>
              </a:defRPr>
            </a:lvl1pPr>
            <a:lvl2pPr>
              <a:defRPr>
                <a:solidFill>
                  <a:sysClr val="window" lastClr="FFFFFF"/>
                </a:solidFill>
                <a:latin typeface="Arial" panose="020B0604020202020204" pitchFamily="34" charset="0"/>
                <a:ea typeface="+mn-ea"/>
                <a:cs typeface="+mn-ea"/>
              </a:defRPr>
            </a:lvl2pPr>
            <a:lvl3pPr>
              <a:defRPr>
                <a:solidFill>
                  <a:sysClr val="window" lastClr="FFFFFF"/>
                </a:solidFill>
                <a:latin typeface="Arial" panose="020B0604020202020204" pitchFamily="34" charset="0"/>
                <a:ea typeface="+mn-ea"/>
                <a:cs typeface="+mn-ea"/>
              </a:defRPr>
            </a:lvl3pPr>
            <a:lvl4pPr>
              <a:defRPr>
                <a:solidFill>
                  <a:sysClr val="window" lastClr="FFFFFF"/>
                </a:solidFill>
                <a:latin typeface="Arial" panose="020B0604020202020204" pitchFamily="34" charset="0"/>
                <a:ea typeface="+mn-ea"/>
                <a:cs typeface="+mn-ea"/>
              </a:defRPr>
            </a:lvl4pPr>
            <a:lvl5pPr>
              <a:defRPr>
                <a:solidFill>
                  <a:sysClr val="window" lastClr="FFFFFF"/>
                </a:solidFill>
                <a:latin typeface="Arial" panose="020B0604020202020204" pitchFamily="34" charset="0"/>
                <a:ea typeface="+mn-ea"/>
                <a:cs typeface="+mn-ea"/>
              </a:defRPr>
            </a:lvl5pPr>
            <a:lvl6pPr>
              <a:defRPr>
                <a:solidFill>
                  <a:sysClr val="window" lastClr="FFFFFF"/>
                </a:solidFill>
                <a:latin typeface="Arial" panose="020B0604020202020204" pitchFamily="34" charset="0"/>
                <a:ea typeface="+mn-ea"/>
                <a:cs typeface="+mn-ea"/>
              </a:defRPr>
            </a:lvl6pPr>
            <a:lvl7pPr>
              <a:defRPr>
                <a:solidFill>
                  <a:sysClr val="window" lastClr="FFFFFF"/>
                </a:solidFill>
                <a:latin typeface="Arial" panose="020B0604020202020204" pitchFamily="34" charset="0"/>
                <a:ea typeface="+mn-ea"/>
                <a:cs typeface="+mn-ea"/>
              </a:defRPr>
            </a:lvl7pPr>
            <a:lvl8pPr>
              <a:defRPr>
                <a:solidFill>
                  <a:sysClr val="window" lastClr="FFFFFF"/>
                </a:solidFill>
                <a:latin typeface="Arial" panose="020B0604020202020204" pitchFamily="34" charset="0"/>
                <a:ea typeface="+mn-ea"/>
                <a:cs typeface="+mn-ea"/>
              </a:defRPr>
            </a:lvl8pPr>
            <a:lvl9pPr>
              <a:defRPr>
                <a:solidFill>
                  <a:sysClr val="window" lastClr="FFFFFF"/>
                </a:solidFill>
                <a:latin typeface="Arial" panose="020B0604020202020204" pitchFamily="34" charset="0"/>
                <a:ea typeface="+mn-ea"/>
                <a:cs typeface="+mn-ea"/>
              </a:defRPr>
            </a:lvl9pPr>
          </a:lstStyle>
          <a:p>
            <a:pPr algn="l"/>
            <a:r>
              <a:rPr lang="en-US" altLang="zh-CN" sz="2010" dirty="0">
                <a:solidFill>
                  <a:schemeClr val="bg1"/>
                </a:solidFill>
                <a:sym typeface="+mn-ea"/>
              </a:rPr>
              <a:t>1</a:t>
            </a:r>
            <a:r>
              <a:rPr lang="zh-CN" altLang="en-US" sz="2010" dirty="0">
                <a:solidFill>
                  <a:schemeClr val="bg1"/>
                </a:solidFill>
                <a:sym typeface="+mn-ea"/>
              </a:rPr>
              <a:t>、第一次</a:t>
            </a:r>
            <a:r>
              <a:rPr lang="en-US" altLang="zh-CN" sz="2010" dirty="0">
                <a:solidFill>
                  <a:schemeClr val="bg1"/>
                </a:solidFill>
                <a:sym typeface="+mn-ea"/>
              </a:rPr>
              <a:t>ROI</a:t>
            </a:r>
            <a:r>
              <a:rPr lang="zh-CN" altLang="en-US" sz="2010" dirty="0">
                <a:solidFill>
                  <a:schemeClr val="bg1"/>
                </a:solidFill>
                <a:sym typeface="+mn-ea"/>
              </a:rPr>
              <a:t>回到</a:t>
            </a:r>
            <a:r>
              <a:rPr lang="en-US" altLang="zh-CN" sz="2010" dirty="0">
                <a:solidFill>
                  <a:schemeClr val="bg1"/>
                </a:solidFill>
                <a:sym typeface="+mn-ea"/>
              </a:rPr>
              <a:t>0.3</a:t>
            </a:r>
            <a:r>
              <a:rPr lang="zh-CN" altLang="en-US" sz="2010" dirty="0">
                <a:solidFill>
                  <a:schemeClr val="bg1"/>
                </a:solidFill>
                <a:sym typeface="+mn-ea"/>
              </a:rPr>
              <a:t>，距离成本</a:t>
            </a:r>
            <a:r>
              <a:rPr lang="en-US" altLang="zh-CN" sz="2010" dirty="0">
                <a:solidFill>
                  <a:schemeClr val="bg1"/>
                </a:solidFill>
                <a:sym typeface="+mn-ea"/>
              </a:rPr>
              <a:t>0.8</a:t>
            </a:r>
            <a:r>
              <a:rPr lang="zh-CN" altLang="en-US" sz="2010" dirty="0">
                <a:solidFill>
                  <a:schemeClr val="bg1"/>
                </a:solidFill>
                <a:sym typeface="+mn-ea"/>
              </a:rPr>
              <a:t>，复购后会缩小，与包裹卡返现</a:t>
            </a:r>
            <a:r>
              <a:rPr lang="en-US" altLang="zh-CN" sz="2010" dirty="0">
                <a:solidFill>
                  <a:schemeClr val="bg1"/>
                </a:solidFill>
                <a:sym typeface="+mn-ea"/>
              </a:rPr>
              <a:t>9.9</a:t>
            </a:r>
            <a:r>
              <a:rPr lang="zh-CN" altLang="en-US" sz="2010" dirty="0">
                <a:solidFill>
                  <a:schemeClr val="bg1"/>
                </a:solidFill>
                <a:sym typeface="+mn-ea"/>
              </a:rPr>
              <a:t>相比，你觉得值得做吗</a:t>
            </a:r>
            <a:endParaRPr lang="zh-CN" altLang="en-US" sz="2010" dirty="0">
              <a:solidFill>
                <a:schemeClr val="bg1"/>
              </a:solidFill>
            </a:endParaRPr>
          </a:p>
          <a:p>
            <a:endParaRPr lang="zh-CN" altLang="en-US" sz="201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grpSp>
        <p:nvGrpSpPr>
          <p:cNvPr id="2" name="组合 1"/>
          <p:cNvGrpSpPr/>
          <p:nvPr/>
        </p:nvGrpSpPr>
        <p:grpSpPr>
          <a:xfrm>
            <a:off x="3886835" y="1041400"/>
            <a:ext cx="2516505" cy="621030"/>
            <a:chOff x="5993" y="4227"/>
            <a:chExt cx="3963" cy="978"/>
          </a:xfrm>
        </p:grpSpPr>
        <p:sp>
          <p:nvSpPr>
            <p:cNvPr id="6" name="矩形 5"/>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resource"/>
            <p:cNvPicPr>
              <a:picLocks noChangeAspect="1"/>
            </p:cNvPicPr>
            <p:nvPr/>
          </p:nvPicPr>
          <p:blipFill>
            <a:blip r:embed="rId1"/>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0" name="文本框 9"/>
            <p:cNvSpPr txBox="1"/>
            <p:nvPr/>
          </p:nvSpPr>
          <p:spPr>
            <a:xfrm>
              <a:off x="6985" y="4673"/>
              <a:ext cx="2971" cy="531"/>
            </a:xfrm>
            <a:prstGeom prst="rect">
              <a:avLst/>
            </a:prstGeom>
            <a:noFill/>
          </p:spPr>
          <p:txBody>
            <a:bodyPr wrap="square" rtlCol="0">
              <a:spAutoFit/>
            </a:bodyPr>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11" name="文本框 10"/>
            <p:cNvSpPr txBox="1"/>
            <p:nvPr/>
          </p:nvSpPr>
          <p:spPr>
            <a:xfrm>
              <a:off x="5994" y="4673"/>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grpSp>
        <p:nvGrpSpPr>
          <p:cNvPr id="12" name="组合 11"/>
          <p:cNvGrpSpPr/>
          <p:nvPr/>
        </p:nvGrpSpPr>
        <p:grpSpPr>
          <a:xfrm>
            <a:off x="4688840" y="3872865"/>
            <a:ext cx="737870" cy="749300"/>
            <a:chOff x="6602" y="7573"/>
            <a:chExt cx="1162" cy="1180"/>
          </a:xfrm>
        </p:grpSpPr>
        <p:pic>
          <p:nvPicPr>
            <p:cNvPr id="13" name="图片 12" descr="015d8b6baa35987936daeba60c0d12a"/>
            <p:cNvPicPr>
              <a:picLocks noChangeAspect="1"/>
            </p:cNvPicPr>
            <p:nvPr/>
          </p:nvPicPr>
          <p:blipFill>
            <a:blip r:embed="rId2"/>
            <a:stretch>
              <a:fillRect/>
            </a:stretch>
          </p:blipFill>
          <p:spPr>
            <a:xfrm>
              <a:off x="6614" y="7591"/>
              <a:ext cx="1139" cy="1144"/>
            </a:xfrm>
            <a:prstGeom prst="rect">
              <a:avLst/>
            </a:prstGeom>
          </p:spPr>
        </p:pic>
        <p:pic>
          <p:nvPicPr>
            <p:cNvPr id="42" name="图片 41"/>
            <p:cNvPicPr>
              <a:picLocks noChangeAspect="1"/>
            </p:cNvPicPr>
            <p:nvPr/>
          </p:nvPicPr>
          <p:blipFill>
            <a:blip r:embed="rId3"/>
            <a:stretch>
              <a:fillRect/>
            </a:stretch>
          </p:blipFill>
          <p:spPr>
            <a:xfrm>
              <a:off x="7033" y="8016"/>
              <a:ext cx="300" cy="295"/>
            </a:xfrm>
            <a:prstGeom prst="rect">
              <a:avLst/>
            </a:prstGeom>
          </p:spPr>
        </p:pic>
        <p:sp>
          <p:nvSpPr>
            <p:cNvPr id="14" name="矩形 1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5" name="图片 14"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98395" y="3971608"/>
            <a:ext cx="475615" cy="475615"/>
          </a:xfrm>
          <a:prstGeom prst="rect">
            <a:avLst/>
          </a:prstGeom>
          <a:effectLst>
            <a:outerShdw blurRad="50800" dist="38100" dir="2700000" algn="tl" rotWithShape="0">
              <a:prstClr val="black">
                <a:alpha val="40000"/>
              </a:prstClr>
            </a:outerShdw>
          </a:effectLst>
        </p:spPr>
      </p:pic>
      <p:sp>
        <p:nvSpPr>
          <p:cNvPr id="47" name="文本框 46"/>
          <p:cNvSpPr txBox="1"/>
          <p:nvPr/>
        </p:nvSpPr>
        <p:spPr>
          <a:xfrm>
            <a:off x="2013585" y="4518660"/>
            <a:ext cx="1244600" cy="394970"/>
          </a:xfrm>
          <a:prstGeom prst="rect">
            <a:avLst/>
          </a:prstGeom>
          <a:noFill/>
        </p:spPr>
        <p:txBody>
          <a:bodyPr wrap="square" rtlCol="0" anchor="t">
            <a:spAutoFit/>
          </a:bodyPr>
          <a:p>
            <a:pPr algn="ctr">
              <a:lnSpc>
                <a:spcPct val="110000"/>
              </a:lnSpc>
            </a:pPr>
            <a:r>
              <a:rPr lang="en-US" altLang="zh-CN" sz="900" b="1">
                <a:latin typeface="+mj-lt"/>
                <a:ea typeface="微软雅黑" panose="020B0503020204020204" charset="-122"/>
                <a:cs typeface="+mj-lt"/>
              </a:rPr>
              <a:t>Wei Zi Jun</a:t>
            </a:r>
            <a:endParaRPr lang="en-US" altLang="zh-CN" sz="900" b="1">
              <a:latin typeface="+mj-lt"/>
              <a:ea typeface="微软雅黑" panose="020B0503020204020204" charset="-122"/>
              <a:cs typeface="+mj-lt"/>
            </a:endParaRPr>
          </a:p>
          <a:p>
            <a:pPr algn="ctr">
              <a:lnSpc>
                <a:spcPct val="110000"/>
              </a:lnSpc>
            </a:pPr>
            <a:r>
              <a:rPr lang="en-US" altLang="zh-CN" sz="900" b="1">
                <a:latin typeface="+mj-lt"/>
                <a:ea typeface="微软雅黑" panose="020B0503020204020204" charset="-122"/>
                <a:cs typeface="+mj-lt"/>
              </a:rPr>
              <a:t>+86   139  0227  0098</a:t>
            </a:r>
            <a:endParaRPr lang="en-US" altLang="zh-CN" sz="900" b="1">
              <a:latin typeface="+mj-lt"/>
              <a:ea typeface="微软雅黑" panose="020B0503020204020204" charset="-122"/>
              <a:cs typeface="+mj-lt"/>
            </a:endParaRPr>
          </a:p>
        </p:txBody>
      </p:sp>
      <p:sp>
        <p:nvSpPr>
          <p:cNvPr id="38" name="文本框 37"/>
          <p:cNvSpPr txBox="1"/>
          <p:nvPr/>
        </p:nvSpPr>
        <p:spPr>
          <a:xfrm>
            <a:off x="6908165" y="4670425"/>
            <a:ext cx="1186815" cy="243205"/>
          </a:xfrm>
          <a:prstGeom prst="rect">
            <a:avLst/>
          </a:prstGeom>
          <a:noFill/>
        </p:spPr>
        <p:txBody>
          <a:bodyPr wrap="square" rtlCol="0" anchor="t">
            <a:spAutoFit/>
          </a:bodyPr>
          <a:p>
            <a:pPr algn="ctr">
              <a:lnSpc>
                <a:spcPct val="110000"/>
              </a:lnSpc>
            </a:pPr>
            <a:r>
              <a:rPr lang="en-US" altLang="zh-CN" sz="900" b="1">
                <a:latin typeface="+mj-lt"/>
                <a:ea typeface="微软雅黑" panose="020B0503020204020204" charset="-122"/>
                <a:cs typeface="+mj-lt"/>
              </a:rPr>
              <a:t>510970969@qq.com</a:t>
            </a:r>
            <a:endParaRPr lang="en-US" altLang="zh-CN" sz="900" b="1">
              <a:latin typeface="+mj-lt"/>
              <a:ea typeface="微软雅黑" panose="020B0503020204020204" charset="-122"/>
              <a:cs typeface="+mj-lt"/>
            </a:endParaRPr>
          </a:p>
        </p:txBody>
      </p:sp>
      <p:sp>
        <p:nvSpPr>
          <p:cNvPr id="39" name="文本框 38"/>
          <p:cNvSpPr txBox="1"/>
          <p:nvPr/>
        </p:nvSpPr>
        <p:spPr>
          <a:xfrm>
            <a:off x="4628515" y="4670425"/>
            <a:ext cx="840740" cy="243205"/>
          </a:xfrm>
          <a:prstGeom prst="rect">
            <a:avLst/>
          </a:prstGeom>
          <a:noFill/>
        </p:spPr>
        <p:txBody>
          <a:bodyPr wrap="square" rtlCol="0" anchor="t">
            <a:spAutoFit/>
          </a:bodyPr>
          <a:p>
            <a:pPr algn="ctr">
              <a:lnSpc>
                <a:spcPct val="110000"/>
              </a:lnSpc>
            </a:pPr>
            <a:r>
              <a:rPr lang="en-US" altLang="zh-CN" sz="900" b="1">
                <a:latin typeface="+mj-lt"/>
                <a:ea typeface="微软雅黑" panose="020B0503020204020204" charset="-122"/>
                <a:cs typeface="+mj-lt"/>
              </a:rPr>
              <a:t>WeChat</a:t>
            </a:r>
            <a:endParaRPr lang="en-US" altLang="zh-CN" sz="900" b="1">
              <a:latin typeface="+mj-lt"/>
              <a:ea typeface="微软雅黑" panose="020B0503020204020204" charset="-122"/>
              <a:cs typeface="+mj-lt"/>
            </a:endParaRPr>
          </a:p>
        </p:txBody>
      </p:sp>
      <p:pic>
        <p:nvPicPr>
          <p:cNvPr id="16" name="图片 15"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1540" y="4093845"/>
            <a:ext cx="454660" cy="307340"/>
          </a:xfrm>
          <a:prstGeom prst="rect">
            <a:avLst/>
          </a:prstGeom>
          <a:effectLst>
            <a:outerShdw blurRad="50800" dist="38100" dir="2700000" algn="tl" rotWithShape="0">
              <a:prstClr val="black">
                <a:alpha val="40000"/>
              </a:prstClr>
            </a:outerShdw>
          </a:effectLst>
        </p:spPr>
      </p:pic>
      <p:sp>
        <p:nvSpPr>
          <p:cNvPr id="17" name="文本框 16"/>
          <p:cNvSpPr txBox="1"/>
          <p:nvPr/>
        </p:nvSpPr>
        <p:spPr>
          <a:xfrm>
            <a:off x="1594168" y="2640965"/>
            <a:ext cx="7101840" cy="645160"/>
          </a:xfrm>
          <a:prstGeom prst="rect">
            <a:avLst/>
          </a:prstGeom>
          <a:noFill/>
        </p:spPr>
        <p:txBody>
          <a:bodyPr wrap="square" rtlCol="0">
            <a:spAutoFit/>
          </a:bodyPr>
          <a:p>
            <a:pPr algn="ctr"/>
            <a:r>
              <a:rPr lang="zh-CN" sz="3600" b="1">
                <a:solidFill>
                  <a:schemeClr val="tx1"/>
                </a:solidFill>
              </a:rPr>
              <a:t>帮你管理最有价值的用户资产</a:t>
            </a:r>
            <a:endParaRPr lang="en-US" altLang="zh-CN" sz="3600"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595035" cy="338554"/>
          </a:xfrm>
          <a:prstGeom prst="rect">
            <a:avLst/>
          </a:prstGeom>
          <a:noFill/>
        </p:spPr>
        <p:txBody>
          <a:bodyPr wrap="none" rtlCol="0">
            <a:spAutoFit/>
          </a:bodyPr>
          <a:lstStyle/>
          <a:p>
            <a:pPr algn="ctr"/>
            <a:r>
              <a:rPr lang="zh-CN" altLang="en-US" sz="1600" b="1" dirty="0">
                <a:sym typeface="+mn-ea"/>
              </a:rPr>
              <a:t>目录</a:t>
            </a:r>
            <a:endParaRPr lang="zh-CN" altLang="en-US" sz="1600" b="1" dirty="0">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5" name="图示 4"/>
          <p:cNvGraphicFramePr/>
          <p:nvPr/>
        </p:nvGraphicFramePr>
        <p:xfrm>
          <a:off x="1606635" y="1458463"/>
          <a:ext cx="5271243" cy="3256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0" name="组合 19"/>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2" name="图片 21" descr="resource"/>
            <p:cNvPicPr>
              <a:picLocks noChangeAspect="1"/>
            </p:cNvPicPr>
            <p:nvPr/>
          </p:nvPicPr>
          <p:blipFill>
            <a:blip r:embed="rId10"/>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1"/>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grpSp>
        <p:nvGrpSpPr>
          <p:cNvPr id="9" name="组合 8"/>
          <p:cNvGrpSpPr/>
          <p:nvPr/>
        </p:nvGrpSpPr>
        <p:grpSpPr>
          <a:xfrm>
            <a:off x="485775" y="398145"/>
            <a:ext cx="341630" cy="280035"/>
            <a:chOff x="4729" y="1585"/>
            <a:chExt cx="842" cy="708"/>
          </a:xfrm>
        </p:grpSpPr>
        <p:pic>
          <p:nvPicPr>
            <p:cNvPr id="10" name="图片 9" descr="resource"/>
            <p:cNvPicPr>
              <a:picLocks noChangeAspect="1"/>
            </p:cNvPicPr>
            <p:nvPr/>
          </p:nvPicPr>
          <p:blipFill>
            <a:blip r:embed="rId2"/>
            <a:stretch>
              <a:fillRect/>
            </a:stretch>
          </p:blipFill>
          <p:spPr>
            <a:xfrm>
              <a:off x="5235" y="1585"/>
              <a:ext cx="337" cy="709"/>
            </a:xfrm>
            <a:prstGeom prst="rect">
              <a:avLst/>
            </a:prstGeom>
          </p:spPr>
        </p:pic>
        <p:pic>
          <p:nvPicPr>
            <p:cNvPr id="14" name="图片 13" descr="resource"/>
            <p:cNvPicPr>
              <a:picLocks noChangeAspect="1"/>
            </p:cNvPicPr>
            <p:nvPr/>
          </p:nvPicPr>
          <p:blipFill>
            <a:blip r:embed="rId3"/>
            <a:stretch>
              <a:fillRect/>
            </a:stretch>
          </p:blipFill>
          <p:spPr>
            <a:xfrm>
              <a:off x="4982" y="1585"/>
              <a:ext cx="337" cy="709"/>
            </a:xfrm>
            <a:prstGeom prst="rect">
              <a:avLst/>
            </a:prstGeom>
          </p:spPr>
        </p:pic>
        <p:pic>
          <p:nvPicPr>
            <p:cNvPr id="15" name="图片 14" descr="resource"/>
            <p:cNvPicPr>
              <a:picLocks noChangeAspect="1"/>
            </p:cNvPicPr>
            <p:nvPr/>
          </p:nvPicPr>
          <p:blipFill>
            <a:blip r:embed="rId2"/>
            <a:stretch>
              <a:fillRect/>
            </a:stretch>
          </p:blipFill>
          <p:spPr>
            <a:xfrm>
              <a:off x="4729" y="1585"/>
              <a:ext cx="337" cy="709"/>
            </a:xfrm>
            <a:prstGeom prst="rect">
              <a:avLst/>
            </a:prstGeom>
          </p:spPr>
        </p:pic>
      </p:grpSp>
      <p:sp>
        <p:nvSpPr>
          <p:cNvPr id="16" name="文本框 15"/>
          <p:cNvSpPr txBox="1"/>
          <p:nvPr>
            <p:custDataLst>
              <p:tags r:id="rId4"/>
            </p:custDataLst>
          </p:nvPr>
        </p:nvSpPr>
        <p:spPr>
          <a:xfrm>
            <a:off x="896620" y="256540"/>
            <a:ext cx="1922780" cy="589280"/>
          </a:xfrm>
          <a:prstGeom prst="rect">
            <a:avLst/>
          </a:prstGeom>
          <a:noFill/>
          <a:ln w="9525">
            <a:noFill/>
            <a:miter/>
          </a:ln>
        </p:spPr>
        <p:txBody>
          <a:bodyPr wrap="square" lIns="75583" tIns="39303" rIns="75583" bIns="39303" anchor="ctr">
            <a:normAutofit/>
          </a:bodyPr>
          <a:lstStyle>
            <a:defPPr>
              <a:defRPr lang="zh-CN"/>
            </a:defPPr>
            <a:lvl1pPr lvl="0">
              <a:defRPr sz="2800">
                <a:latin typeface="Arial" panose="020B0604020202020204" pitchFamily="34" charset="0"/>
                <a:ea typeface="微软雅黑" panose="020B0503020204020204" charset="-122"/>
                <a:cs typeface="+mn-ea"/>
              </a:defRPr>
            </a:lvl1pPr>
          </a:lstStyle>
          <a:p>
            <a:pPr algn="ctr">
              <a:lnSpc>
                <a:spcPct val="120000"/>
              </a:lnSpc>
            </a:pPr>
            <a:r>
              <a:rPr lang="zh-CN" altLang="en-US" sz="1680" b="1">
                <a:latin typeface="+mn-lt"/>
                <a:ea typeface="+mn-ea"/>
                <a:cs typeface="+mn-cs"/>
                <a:sym typeface="Arial" panose="020B0604020202020204" pitchFamily="34" charset="0"/>
              </a:rPr>
              <a:t>私域的有价值粉丝</a:t>
            </a:r>
            <a:endParaRPr lang="zh-CN" altLang="en-US" sz="1680" b="1">
              <a:latin typeface="+mn-lt"/>
              <a:ea typeface="+mn-ea"/>
              <a:cs typeface="+mn-cs"/>
              <a:sym typeface="Arial" panose="020B0604020202020204" pitchFamily="34" charset="0"/>
            </a:endParaRPr>
          </a:p>
        </p:txBody>
      </p:sp>
      <p:sp>
        <p:nvSpPr>
          <p:cNvPr id="34" name="任意多边形 33"/>
          <p:cNvSpPr/>
          <p:nvPr>
            <p:custDataLst>
              <p:tags r:id="rId5"/>
            </p:custDataLst>
          </p:nvPr>
        </p:nvSpPr>
        <p:spPr>
          <a:xfrm rot="1684322">
            <a:off x="2644378" y="3719627"/>
            <a:ext cx="969967" cy="704719"/>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76792" tIns="38396" rIns="76792" bIns="38396" numCol="1" spcCol="0" rtlCol="0" fromWordArt="0" anchor="ctr" anchorCtr="0" forceAA="0" compatLnSpc="1">
            <a:normAutofit/>
          </a:bodyPr>
          <a:p>
            <a:pPr algn="ctr">
              <a:lnSpc>
                <a:spcPct val="130000"/>
              </a:lnSpc>
            </a:pPr>
            <a:endParaRPr lang="zh-CN" altLang="en-US" sz="1510" kern="0">
              <a:solidFill>
                <a:srgbClr val="FFFFFF"/>
              </a:solidFill>
              <a:sym typeface="Arial" panose="020B0604020202020204" pitchFamily="34" charset="0"/>
            </a:endParaRPr>
          </a:p>
        </p:txBody>
      </p:sp>
      <p:sp>
        <p:nvSpPr>
          <p:cNvPr id="37" name="任意多边形 36"/>
          <p:cNvSpPr/>
          <p:nvPr>
            <p:custDataLst>
              <p:tags r:id="rId6"/>
            </p:custDataLst>
          </p:nvPr>
        </p:nvSpPr>
        <p:spPr>
          <a:xfrm rot="4109832">
            <a:off x="2079749" y="4045974"/>
            <a:ext cx="685877" cy="704719"/>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76792" tIns="38396" rIns="76792" bIns="38396" numCol="1" spcCol="0" rtlCol="0" fromWordArt="0" anchor="ctr" anchorCtr="0" forceAA="0" compatLnSpc="1">
            <a:normAutofit/>
          </a:bodyPr>
          <a:p>
            <a:pPr algn="ctr">
              <a:lnSpc>
                <a:spcPct val="130000"/>
              </a:lnSpc>
            </a:pPr>
            <a:endParaRPr lang="zh-CN" altLang="en-US" sz="1510" kern="0">
              <a:solidFill>
                <a:srgbClr val="FFFFFF"/>
              </a:solidFill>
              <a:sym typeface="Arial" panose="020B0604020202020204" pitchFamily="34" charset="0"/>
            </a:endParaRPr>
          </a:p>
        </p:txBody>
      </p:sp>
      <p:sp>
        <p:nvSpPr>
          <p:cNvPr id="38" name="任意多边形 37"/>
          <p:cNvSpPr/>
          <p:nvPr>
            <p:custDataLst>
              <p:tags r:id="rId7"/>
            </p:custDataLst>
          </p:nvPr>
        </p:nvSpPr>
        <p:spPr>
          <a:xfrm rot="19858074">
            <a:off x="2675757" y="2171426"/>
            <a:ext cx="1034764" cy="704719"/>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76792" tIns="38396" rIns="76792" bIns="38396" numCol="1" spcCol="0" rtlCol="0" fromWordArt="0" anchor="ctr" anchorCtr="0" forceAA="0" compatLnSpc="1">
            <a:normAutofit/>
          </a:bodyPr>
          <a:p>
            <a:pPr algn="ctr">
              <a:lnSpc>
                <a:spcPct val="130000"/>
              </a:lnSpc>
            </a:pPr>
            <a:endParaRPr lang="zh-CN" altLang="en-US" sz="1510" kern="0">
              <a:solidFill>
                <a:srgbClr val="FFFFFF"/>
              </a:solidFill>
              <a:sym typeface="Arial" panose="020B0604020202020204" pitchFamily="34" charset="0"/>
            </a:endParaRPr>
          </a:p>
        </p:txBody>
      </p:sp>
      <p:sp>
        <p:nvSpPr>
          <p:cNvPr id="41" name="任意多边形 40"/>
          <p:cNvSpPr/>
          <p:nvPr>
            <p:custDataLst>
              <p:tags r:id="rId8"/>
            </p:custDataLst>
          </p:nvPr>
        </p:nvSpPr>
        <p:spPr>
          <a:xfrm rot="17886709">
            <a:off x="2117263" y="1768704"/>
            <a:ext cx="821847" cy="704719"/>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76792" tIns="38396" rIns="76792" bIns="38396" numCol="1" spcCol="0" rtlCol="0" fromWordArt="0" anchor="ctr" anchorCtr="0" forceAA="0" compatLnSpc="1">
            <a:normAutofit/>
          </a:bodyPr>
          <a:p>
            <a:pPr algn="ctr">
              <a:lnSpc>
                <a:spcPct val="130000"/>
              </a:lnSpc>
            </a:pPr>
            <a:endParaRPr lang="zh-CN" altLang="en-US" sz="1510" kern="0">
              <a:solidFill>
                <a:srgbClr val="FFFFFF"/>
              </a:solidFill>
              <a:sym typeface="Arial" panose="020B0604020202020204" pitchFamily="34" charset="0"/>
            </a:endParaRPr>
          </a:p>
        </p:txBody>
      </p:sp>
      <p:sp>
        <p:nvSpPr>
          <p:cNvPr id="42" name="任意多边形 41"/>
          <p:cNvSpPr/>
          <p:nvPr>
            <p:custDataLst>
              <p:tags r:id="rId9"/>
            </p:custDataLst>
          </p:nvPr>
        </p:nvSpPr>
        <p:spPr>
          <a:xfrm>
            <a:off x="2948992" y="2937932"/>
            <a:ext cx="1061144" cy="704719"/>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76792" tIns="38396" rIns="76792" bIns="38396" numCol="1" spcCol="0" rtlCol="0" fromWordArt="0" anchor="ctr" anchorCtr="0" forceAA="0" compatLnSpc="1">
            <a:normAutofit/>
          </a:bodyPr>
          <a:p>
            <a:pPr algn="ctr">
              <a:lnSpc>
                <a:spcPct val="130000"/>
              </a:lnSpc>
            </a:pPr>
            <a:endParaRPr lang="zh-CN" altLang="en-US" sz="1510" kern="0">
              <a:solidFill>
                <a:srgbClr val="FFFFFF"/>
              </a:solidFill>
              <a:sym typeface="Arial" panose="020B0604020202020204" pitchFamily="34" charset="0"/>
            </a:endParaRPr>
          </a:p>
        </p:txBody>
      </p:sp>
      <p:sp>
        <p:nvSpPr>
          <p:cNvPr id="43" name="椭圆 42"/>
          <p:cNvSpPr/>
          <p:nvPr>
            <p:custDataLst>
              <p:tags r:id="rId10"/>
            </p:custDataLst>
          </p:nvPr>
        </p:nvSpPr>
        <p:spPr>
          <a:xfrm>
            <a:off x="1069541" y="2312154"/>
            <a:ext cx="2003457" cy="2003457"/>
          </a:xfrm>
          <a:prstGeom prst="ellipse">
            <a:avLst/>
          </a:prstGeom>
          <a:solidFill>
            <a:srgbClr val="D9D9D9"/>
          </a:solidFill>
        </p:spPr>
        <p:txBody>
          <a:bodyPr rot="0" spcFirstLastPara="0" vertOverflow="overflow" horzOverflow="overflow" vert="horz" wrap="square" lIns="76792" tIns="38396" rIns="76792" bIns="38396" numCol="1" spcCol="0" rtlCol="0" fromWordArt="0" anchor="ctr" anchorCtr="0" forceAA="0" compatLnSpc="1">
            <a:normAutofit/>
          </a:bodyPr>
          <a:p>
            <a:pPr algn="ctr">
              <a:lnSpc>
                <a:spcPct val="130000"/>
              </a:lnSpc>
            </a:pPr>
            <a:endParaRPr lang="zh-CN" altLang="en-US" sz="1510" kern="0">
              <a:solidFill>
                <a:srgbClr val="FFFFFF"/>
              </a:solidFill>
              <a:sym typeface="Arial" panose="020B0604020202020204" pitchFamily="34" charset="0"/>
            </a:endParaRPr>
          </a:p>
        </p:txBody>
      </p:sp>
      <p:sp>
        <p:nvSpPr>
          <p:cNvPr id="44" name="椭圆 43"/>
          <p:cNvSpPr/>
          <p:nvPr>
            <p:custDataLst>
              <p:tags r:id="rId11"/>
            </p:custDataLst>
          </p:nvPr>
        </p:nvSpPr>
        <p:spPr>
          <a:xfrm>
            <a:off x="1193548" y="2436161"/>
            <a:ext cx="1755444" cy="1755444"/>
          </a:xfrm>
          <a:prstGeom prst="ellipse">
            <a:avLst/>
          </a:prstGeom>
          <a:gradFill flip="none" rotWithShape="1">
            <a:gsLst>
              <a:gs pos="0">
                <a:srgbClr val="FFFFFF"/>
              </a:gs>
              <a:gs pos="100000">
                <a:srgbClr val="D9D9D9"/>
              </a:gs>
            </a:gsLst>
            <a:path path="circle">
              <a:fillToRect l="50000" t="50000" r="50000" b="50000"/>
            </a:path>
            <a:tileRect/>
          </a:gradFill>
          <a:effectLst>
            <a:outerShdw blurRad="63500" sx="102000" sy="102000" algn="c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normAutofit/>
          </a:bodyPr>
          <a:p>
            <a:pPr algn="ctr">
              <a:lnSpc>
                <a:spcPct val="130000"/>
              </a:lnSpc>
            </a:pPr>
            <a:r>
              <a:rPr lang="zh-CN" altLang="da-DK" sz="1510" kern="0" dirty="0">
                <a:solidFill>
                  <a:srgbClr val="000000"/>
                </a:solidFill>
                <a:sym typeface="Arial" panose="020B0604020202020204" pitchFamily="34" charset="0"/>
              </a:rPr>
              <a:t>魏总</a:t>
            </a:r>
            <a:r>
              <a:rPr lang="en-US" altLang="zh-CN" sz="1510" kern="0" dirty="0">
                <a:solidFill>
                  <a:srgbClr val="000000"/>
                </a:solidFill>
                <a:sym typeface="Arial" panose="020B0604020202020204" pitchFamily="34" charset="0"/>
              </a:rPr>
              <a:t>16</a:t>
            </a:r>
            <a:r>
              <a:rPr lang="zh-CN" altLang="en-US" sz="1510" kern="0" dirty="0">
                <a:solidFill>
                  <a:srgbClr val="000000"/>
                </a:solidFill>
                <a:sym typeface="Arial" panose="020B0604020202020204" pitchFamily="34" charset="0"/>
              </a:rPr>
              <a:t>字名言</a:t>
            </a:r>
            <a:endParaRPr lang="zh-CN" altLang="en-US" sz="1510" kern="0" dirty="0">
              <a:solidFill>
                <a:srgbClr val="000000"/>
              </a:solidFill>
              <a:sym typeface="Arial" panose="020B0604020202020204" pitchFamily="34" charset="0"/>
            </a:endParaRPr>
          </a:p>
        </p:txBody>
      </p:sp>
      <p:sp>
        <p:nvSpPr>
          <p:cNvPr id="45" name="椭圆 44"/>
          <p:cNvSpPr/>
          <p:nvPr>
            <p:custDataLst>
              <p:tags r:id="rId12"/>
            </p:custDataLst>
          </p:nvPr>
        </p:nvSpPr>
        <p:spPr>
          <a:xfrm>
            <a:off x="3840510" y="2684475"/>
            <a:ext cx="1258814" cy="1258813"/>
          </a:xfrm>
          <a:prstGeom prst="ellipse">
            <a:avLst/>
          </a:prstGeom>
          <a:solidFill>
            <a:srgbClr val="E6B07A"/>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z="1510" kern="0" smtClean="0">
                <a:solidFill>
                  <a:srgbClr val="FFFFFF"/>
                </a:solidFill>
                <a:sym typeface="Arial" panose="020B0604020202020204" pitchFamily="34" charset="0"/>
              </a:rPr>
              <a:t>留得住</a:t>
            </a:r>
            <a:endParaRPr lang="zh-CN" altLang="en-US" sz="1510" kern="0" smtClean="0">
              <a:solidFill>
                <a:srgbClr val="FFFFFF"/>
              </a:solidFill>
              <a:sym typeface="Arial" panose="020B0604020202020204" pitchFamily="34" charset="0"/>
            </a:endParaRPr>
          </a:p>
        </p:txBody>
      </p:sp>
      <p:sp>
        <p:nvSpPr>
          <p:cNvPr id="46" name="椭圆 45"/>
          <p:cNvSpPr/>
          <p:nvPr>
            <p:custDataLst>
              <p:tags r:id="rId13"/>
            </p:custDataLst>
          </p:nvPr>
        </p:nvSpPr>
        <p:spPr>
          <a:xfrm>
            <a:off x="3428080" y="1536209"/>
            <a:ext cx="1088834" cy="1088834"/>
          </a:xfrm>
          <a:prstGeom prst="ellipse">
            <a:avLst/>
          </a:prstGeom>
          <a:solidFill>
            <a:srgbClr val="E7ABB1"/>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z="1510" kern="0" smtClean="0">
                <a:solidFill>
                  <a:srgbClr val="FFFFFF"/>
                </a:solidFill>
                <a:sym typeface="Arial" panose="020B0604020202020204" pitchFamily="34" charset="0"/>
              </a:rPr>
              <a:t>分得清</a:t>
            </a:r>
            <a:endParaRPr lang="zh-CN" altLang="en-US" sz="1510" kern="0" smtClean="0">
              <a:solidFill>
                <a:srgbClr val="FFFFFF"/>
              </a:solidFill>
              <a:sym typeface="Arial" panose="020B0604020202020204" pitchFamily="34" charset="0"/>
            </a:endParaRPr>
          </a:p>
        </p:txBody>
      </p:sp>
      <p:sp>
        <p:nvSpPr>
          <p:cNvPr id="47" name="椭圆 46"/>
          <p:cNvSpPr/>
          <p:nvPr>
            <p:custDataLst>
              <p:tags r:id="rId14"/>
            </p:custDataLst>
          </p:nvPr>
        </p:nvSpPr>
        <p:spPr>
          <a:xfrm>
            <a:off x="2376143" y="1020067"/>
            <a:ext cx="945474" cy="945473"/>
          </a:xfrm>
          <a:prstGeom prst="ellipse">
            <a:avLst/>
          </a:prstGeom>
          <a:solidFill>
            <a:srgbClr val="B2BD29"/>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z="1510" kern="0" smtClean="0">
                <a:solidFill>
                  <a:srgbClr val="FFFFFF"/>
                </a:solidFill>
                <a:sym typeface="Arial" panose="020B0604020202020204" pitchFamily="34" charset="0"/>
              </a:rPr>
              <a:t>加的多</a:t>
            </a:r>
            <a:endParaRPr lang="zh-CN" altLang="en-US" sz="1510" kern="0" smtClean="0">
              <a:solidFill>
                <a:srgbClr val="FFFFFF"/>
              </a:solidFill>
              <a:sym typeface="Arial" panose="020B0604020202020204" pitchFamily="34" charset="0"/>
            </a:endParaRPr>
          </a:p>
        </p:txBody>
      </p:sp>
      <p:sp>
        <p:nvSpPr>
          <p:cNvPr id="48" name="椭圆 47"/>
          <p:cNvSpPr/>
          <p:nvPr>
            <p:custDataLst>
              <p:tags r:id="rId15"/>
            </p:custDataLst>
          </p:nvPr>
        </p:nvSpPr>
        <p:spPr>
          <a:xfrm>
            <a:off x="3345661" y="3948128"/>
            <a:ext cx="1088834" cy="1088834"/>
          </a:xfrm>
          <a:prstGeom prst="ellipse">
            <a:avLst/>
          </a:prstGeom>
          <a:solidFill>
            <a:srgbClr val="B2BD29"/>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z="1510" kern="0" smtClean="0">
                <a:solidFill>
                  <a:srgbClr val="FFFFFF"/>
                </a:solidFill>
                <a:sym typeface="Arial" panose="020B0604020202020204" pitchFamily="34" charset="0"/>
              </a:rPr>
              <a:t>能卖钱</a:t>
            </a:r>
            <a:endParaRPr lang="zh-CN" altLang="en-US" sz="1510" kern="0" smtClean="0">
              <a:solidFill>
                <a:srgbClr val="FFFFFF"/>
              </a:solidFill>
              <a:sym typeface="Arial" panose="020B0604020202020204" pitchFamily="34" charset="0"/>
            </a:endParaRPr>
          </a:p>
        </p:txBody>
      </p:sp>
      <p:sp>
        <p:nvSpPr>
          <p:cNvPr id="49" name="椭圆 48"/>
          <p:cNvSpPr/>
          <p:nvPr>
            <p:custDataLst>
              <p:tags r:id="rId16"/>
            </p:custDataLst>
          </p:nvPr>
        </p:nvSpPr>
        <p:spPr>
          <a:xfrm>
            <a:off x="2215313" y="4522339"/>
            <a:ext cx="924301" cy="924301"/>
          </a:xfrm>
          <a:prstGeom prst="ellipse">
            <a:avLst/>
          </a:prstGeom>
          <a:solidFill>
            <a:srgbClr val="E7ABB1"/>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z="1345" kern="0" smtClean="0">
                <a:solidFill>
                  <a:srgbClr val="FFFFFF"/>
                </a:solidFill>
                <a:sym typeface="Arial" panose="020B0604020202020204" pitchFamily="34" charset="0"/>
              </a:rPr>
              <a:t>有数据</a:t>
            </a:r>
            <a:endParaRPr lang="zh-CN" altLang="en-US" sz="1345" kern="0" smtClean="0">
              <a:solidFill>
                <a:srgbClr val="FFFFFF"/>
              </a:solidFill>
              <a:sym typeface="Arial" panose="020B0604020202020204" pitchFamily="34" charset="0"/>
            </a:endParaRPr>
          </a:p>
        </p:txBody>
      </p:sp>
      <p:sp>
        <p:nvSpPr>
          <p:cNvPr id="51" name="矩形 50"/>
          <p:cNvSpPr/>
          <p:nvPr>
            <p:custDataLst>
              <p:tags r:id="rId17"/>
            </p:custDataLst>
          </p:nvPr>
        </p:nvSpPr>
        <p:spPr>
          <a:xfrm>
            <a:off x="5844540" y="2949634"/>
            <a:ext cx="3635543" cy="2496872"/>
          </a:xfrm>
          <a:prstGeom prst="rect">
            <a:avLst/>
          </a:prstGeom>
        </p:spPr>
        <p:txBody>
          <a:bodyPr wrap="square" anchor="ctr">
            <a:normAutofit/>
          </a:bodyPr>
          <a:p>
            <a:pPr algn="l">
              <a:lnSpc>
                <a:spcPct val="130000"/>
              </a:lnSpc>
            </a:pPr>
            <a:r>
              <a:rPr lang="zh-CN" altLang="en-US" sz="2000" i="1" kern="0" dirty="0">
                <a:solidFill>
                  <a:schemeClr val="accent2"/>
                </a:solidFill>
                <a:sym typeface="Arial" panose="020B0604020202020204" pitchFamily="34" charset="0"/>
              </a:rPr>
              <a:t>没别的意思，就是想凑下页数还有给大家种草加强记忆</a:t>
            </a:r>
            <a:endParaRPr lang="zh-CN" altLang="en-US" sz="2000" i="1" kern="0" dirty="0">
              <a:solidFill>
                <a:schemeClr val="accent2"/>
              </a:solidFill>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strips(down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ppt_x"/>
                                          </p:val>
                                        </p:tav>
                                        <p:tav tm="100000">
                                          <p:val>
                                            <p:strVal val="#ppt_x"/>
                                          </p:val>
                                        </p:tav>
                                      </p:tavLst>
                                    </p:anim>
                                    <p:anim calcmode="lin" valueType="num">
                                      <p:cBhvr additive="base">
                                        <p:cTn id="1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500" fill="hold"/>
                                        <p:tgtEl>
                                          <p:spTgt spid="51"/>
                                        </p:tgtEl>
                                        <p:attrNameLst>
                                          <p:attrName>ppt_x</p:attrName>
                                        </p:attrNameLst>
                                      </p:cBhvr>
                                      <p:tavLst>
                                        <p:tav tm="0">
                                          <p:val>
                                            <p:strVal val="#ppt_x"/>
                                          </p:val>
                                        </p:tav>
                                        <p:tav tm="100000">
                                          <p:val>
                                            <p:strVal val="#ppt_x"/>
                                          </p:val>
                                        </p:tav>
                                      </p:tavLst>
                                    </p:anim>
                                    <p:anim calcmode="lin" valueType="num">
                                      <p:cBhvr additive="base">
                                        <p:cTn id="1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3"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linds(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4"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5"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diamond(in)">
                                      <p:cBhvr>
                                        <p:cTn id="33" dur="20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6"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box(in)">
                                      <p:cBhvr>
                                        <p:cTn id="38" dur="20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7"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8"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strips(downLeft)">
                                      <p:cBhvr>
                                        <p:cTn id="4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51" grpId="2"/>
      <p:bldP spid="51" grpId="3"/>
      <p:bldP spid="51" grpId="4"/>
      <p:bldP spid="51" grpId="5"/>
      <p:bldP spid="51" grpId="6"/>
      <p:bldP spid="51" grpId="7"/>
      <p:bldP spid="51" grpId="8"/>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4205923" y="2599373"/>
            <a:ext cx="1706880" cy="398780"/>
          </a:xfrm>
          <a:prstGeom prst="rect">
            <a:avLst/>
          </a:prstGeom>
          <a:noFill/>
        </p:spPr>
        <p:txBody>
          <a:bodyPr wrap="none" rtlCol="0">
            <a:spAutoFit/>
          </a:bodyPr>
          <a:lstStyle/>
          <a:p>
            <a:pPr algn="ctr"/>
            <a:r>
              <a:rPr lang="zh-CN" sz="2000" b="1" dirty="0">
                <a:sym typeface="+mn-ea"/>
              </a:rPr>
              <a:t>裂变增粉现状</a:t>
            </a:r>
            <a:endParaRPr lang="zh-CN" altLang="en-US" sz="2000" b="1" dirty="0">
              <a:solidFill>
                <a:schemeClr val="tx1"/>
              </a:solidFill>
              <a:sym typeface="+mn-ea"/>
            </a:endParaRPr>
          </a:p>
        </p:txBody>
      </p:sp>
      <p:grpSp>
        <p:nvGrpSpPr>
          <p:cNvPr id="36" name="组合 35"/>
          <p:cNvGrpSpPr/>
          <p:nvPr/>
        </p:nvGrpSpPr>
        <p:grpSpPr>
          <a:xfrm>
            <a:off x="3481070" y="2605405"/>
            <a:ext cx="522605" cy="38671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890010" y="123698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grpSp>
        <p:nvGrpSpPr>
          <p:cNvPr id="20" name="组合 19"/>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703" y="130646"/>
            <a:ext cx="10022290" cy="551400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795"/>
          </a:p>
        </p:txBody>
      </p:sp>
      <p:grpSp>
        <p:nvGrpSpPr>
          <p:cNvPr id="7" name="组合 6"/>
          <p:cNvGrpSpPr/>
          <p:nvPr/>
        </p:nvGrpSpPr>
        <p:grpSpPr>
          <a:xfrm>
            <a:off x="642276" y="389829"/>
            <a:ext cx="286906" cy="235178"/>
            <a:chOff x="4729" y="1585"/>
            <a:chExt cx="842" cy="708"/>
          </a:xfrm>
        </p:grpSpPr>
        <p:pic>
          <p:nvPicPr>
            <p:cNvPr id="12" name="图片 11"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13" name="图片 12"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14" name="图片 13"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sp>
        <p:nvSpPr>
          <p:cNvPr id="23" name="文本框 22"/>
          <p:cNvSpPr txBox="1"/>
          <p:nvPr/>
        </p:nvSpPr>
        <p:spPr>
          <a:xfrm>
            <a:off x="1007045" y="332951"/>
            <a:ext cx="4794250" cy="349250"/>
          </a:xfrm>
          <a:prstGeom prst="rect">
            <a:avLst/>
          </a:prstGeom>
          <a:noFill/>
        </p:spPr>
        <p:txBody>
          <a:bodyPr wrap="none" rtlCol="0">
            <a:spAutoFit/>
          </a:bodyPr>
          <a:p>
            <a:pPr algn="ctr"/>
            <a:r>
              <a:rPr lang="zh-CN" altLang="en-US" sz="1680" b="1">
                <a:solidFill>
                  <a:schemeClr val="tx1"/>
                </a:solidFill>
                <a:sym typeface="+mn-ea"/>
              </a:rPr>
              <a:t>工具多样</a:t>
            </a:r>
            <a:r>
              <a:rPr lang="en-US" altLang="zh-CN" sz="1680" b="1">
                <a:solidFill>
                  <a:schemeClr val="tx1"/>
                </a:solidFill>
                <a:sym typeface="+mn-ea"/>
              </a:rPr>
              <a:t>--</a:t>
            </a:r>
            <a:r>
              <a:rPr lang="zh-CN" altLang="en-US" sz="1680" b="1">
                <a:solidFill>
                  <a:schemeClr val="tx1"/>
                </a:solidFill>
                <a:sym typeface="+mn-ea"/>
              </a:rPr>
              <a:t>各式各样总的来说，不缺工具，能进粉</a:t>
            </a:r>
            <a:endParaRPr lang="zh-CN" altLang="en-US" sz="1680" b="1">
              <a:solidFill>
                <a:schemeClr val="tx1"/>
              </a:solidFill>
              <a:sym typeface="+mn-ea"/>
            </a:endParaRPr>
          </a:p>
        </p:txBody>
      </p:sp>
      <p:sp>
        <p:nvSpPr>
          <p:cNvPr id="51" name="文本框 17"/>
          <p:cNvSpPr txBox="1">
            <a:spLocks noChangeArrowheads="1"/>
          </p:cNvSpPr>
          <p:nvPr>
            <p:custDataLst>
              <p:tags r:id="rId5"/>
            </p:custDataLst>
          </p:nvPr>
        </p:nvSpPr>
        <p:spPr bwMode="auto">
          <a:xfrm>
            <a:off x="1618883" y="3636690"/>
            <a:ext cx="1955205" cy="28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583" tIns="39303" rIns="75583" bIns="39303" anchor="ctr">
            <a:norm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9pPr>
          </a:lstStyle>
          <a:p>
            <a:pPr eaLnBrk="1" hangingPunct="1">
              <a:spcBef>
                <a:spcPct val="0"/>
              </a:spcBef>
              <a:buFontTx/>
              <a:buNone/>
            </a:pPr>
            <a:r>
              <a:rPr lang="zh-CN" altLang="en-US" sz="1510" b="1" dirty="0" smtClean="0">
                <a:solidFill>
                  <a:schemeClr val="tx1"/>
                </a:solidFill>
                <a:latin typeface="Arial" panose="020B0604020202020204" pitchFamily="34" charset="0"/>
                <a:ea typeface="黑体" panose="02010609060101010101" charset="-122"/>
                <a:cs typeface="+mn-ea"/>
              </a:rPr>
              <a:t>用过都知道，会崩</a:t>
            </a:r>
            <a:endParaRPr lang="zh-CN" altLang="en-US" sz="1510" b="1" dirty="0" smtClean="0">
              <a:solidFill>
                <a:schemeClr val="tx1"/>
              </a:solidFill>
              <a:latin typeface="Arial" panose="020B0604020202020204" pitchFamily="34" charset="0"/>
              <a:ea typeface="黑体" panose="02010609060101010101" charset="-122"/>
              <a:cs typeface="+mn-ea"/>
            </a:endParaRPr>
          </a:p>
        </p:txBody>
      </p:sp>
      <p:sp>
        <p:nvSpPr>
          <p:cNvPr id="52" name="文本框 17"/>
          <p:cNvSpPr txBox="1">
            <a:spLocks noChangeArrowheads="1"/>
          </p:cNvSpPr>
          <p:nvPr>
            <p:custDataLst>
              <p:tags r:id="rId6"/>
            </p:custDataLst>
          </p:nvPr>
        </p:nvSpPr>
        <p:spPr bwMode="auto">
          <a:xfrm>
            <a:off x="2462160" y="1835357"/>
            <a:ext cx="1955205" cy="28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583" tIns="39303" rIns="75583" bIns="39303" anchor="ctr">
            <a:normAutofit lnSpcReduction="20000"/>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9pPr>
          </a:lstStyle>
          <a:p>
            <a:pPr eaLnBrk="1" hangingPunct="1">
              <a:spcBef>
                <a:spcPct val="0"/>
              </a:spcBef>
              <a:buFontTx/>
              <a:buNone/>
            </a:pPr>
            <a:r>
              <a:rPr lang="zh-CN" altLang="en-US" sz="1510" b="1" dirty="0" smtClean="0">
                <a:solidFill>
                  <a:schemeClr val="tx1"/>
                </a:solidFill>
                <a:latin typeface="Arial" panose="020B0604020202020204" pitchFamily="34" charset="0"/>
                <a:ea typeface="黑体" panose="02010609060101010101" charset="-122"/>
                <a:cs typeface="+mn-ea"/>
              </a:rPr>
              <a:t>有</a:t>
            </a:r>
            <a:r>
              <a:rPr lang="en-US" altLang="zh-CN" sz="1510" b="1" dirty="0" smtClean="0">
                <a:solidFill>
                  <a:schemeClr val="tx1"/>
                </a:solidFill>
                <a:latin typeface="Arial" panose="020B0604020202020204" pitchFamily="34" charset="0"/>
                <a:ea typeface="黑体" panose="02010609060101010101" charset="-122"/>
                <a:cs typeface="+mn-ea"/>
              </a:rPr>
              <a:t>BUG</a:t>
            </a:r>
            <a:r>
              <a:rPr lang="zh-CN" altLang="en-US" sz="1510" b="1" dirty="0" smtClean="0">
                <a:solidFill>
                  <a:schemeClr val="tx1"/>
                </a:solidFill>
                <a:latin typeface="Arial" panose="020B0604020202020204" pitchFamily="34" charset="0"/>
                <a:ea typeface="黑体" panose="02010609060101010101" charset="-122"/>
                <a:cs typeface="+mn-ea"/>
              </a:rPr>
              <a:t>，一人多码</a:t>
            </a:r>
            <a:endParaRPr lang="zh-CN" altLang="en-US" sz="1510" b="1" dirty="0" smtClean="0">
              <a:solidFill>
                <a:schemeClr val="tx1"/>
              </a:solidFill>
              <a:latin typeface="Arial" panose="020B0604020202020204" pitchFamily="34" charset="0"/>
              <a:ea typeface="黑体" panose="02010609060101010101" charset="-122"/>
              <a:cs typeface="+mn-ea"/>
            </a:endParaRPr>
          </a:p>
        </p:txBody>
      </p:sp>
      <p:sp>
        <p:nvSpPr>
          <p:cNvPr id="53" name="文本框 17"/>
          <p:cNvSpPr txBox="1">
            <a:spLocks noChangeArrowheads="1"/>
          </p:cNvSpPr>
          <p:nvPr>
            <p:custDataLst>
              <p:tags r:id="rId7"/>
            </p:custDataLst>
          </p:nvPr>
        </p:nvSpPr>
        <p:spPr bwMode="auto">
          <a:xfrm>
            <a:off x="6808540" y="3290777"/>
            <a:ext cx="1955205" cy="28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583" tIns="39303" rIns="75583" bIns="39303" anchor="ctr">
            <a:norm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9pPr>
          </a:lstStyle>
          <a:p>
            <a:pPr eaLnBrk="1" hangingPunct="1">
              <a:spcBef>
                <a:spcPct val="0"/>
              </a:spcBef>
              <a:buFontTx/>
              <a:buNone/>
            </a:pPr>
            <a:r>
              <a:rPr lang="en-US" altLang="zh-CN" sz="1510" b="1" dirty="0" smtClean="0">
                <a:solidFill>
                  <a:schemeClr val="tx1"/>
                </a:solidFill>
                <a:latin typeface="Arial" panose="020B0604020202020204" pitchFamily="34" charset="0"/>
                <a:ea typeface="黑体" panose="02010609060101010101" charset="-122"/>
                <a:cs typeface="+mn-ea"/>
              </a:rPr>
              <a:t>自家的自知之明</a:t>
            </a:r>
            <a:endParaRPr lang="en-US" altLang="zh-CN" sz="1510" b="1" dirty="0" smtClean="0">
              <a:solidFill>
                <a:schemeClr val="tx1"/>
              </a:solidFill>
              <a:latin typeface="Arial" panose="020B0604020202020204" pitchFamily="34" charset="0"/>
              <a:ea typeface="黑体" panose="02010609060101010101" charset="-122"/>
              <a:cs typeface="+mn-ea"/>
            </a:endParaRPr>
          </a:p>
        </p:txBody>
      </p:sp>
      <p:sp>
        <p:nvSpPr>
          <p:cNvPr id="54" name="文本框 17"/>
          <p:cNvSpPr txBox="1">
            <a:spLocks noChangeArrowheads="1"/>
          </p:cNvSpPr>
          <p:nvPr>
            <p:custDataLst>
              <p:tags r:id="rId8"/>
            </p:custDataLst>
          </p:nvPr>
        </p:nvSpPr>
        <p:spPr bwMode="auto">
          <a:xfrm>
            <a:off x="6075045" y="4326890"/>
            <a:ext cx="2254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583" tIns="39303" rIns="75583" bIns="39303" anchor="ctr">
            <a:normAutofit fontScale="80000"/>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9pPr>
          </a:lstStyle>
          <a:p>
            <a:pPr eaLnBrk="1" hangingPunct="1">
              <a:spcBef>
                <a:spcPct val="0"/>
              </a:spcBef>
              <a:buFontTx/>
              <a:buNone/>
            </a:pPr>
            <a:r>
              <a:rPr lang="zh-CN" altLang="en-US" sz="1510" b="1" dirty="0" smtClean="0">
                <a:solidFill>
                  <a:schemeClr val="tx1"/>
                </a:solidFill>
                <a:latin typeface="Arial" panose="020B0604020202020204" pitchFamily="34" charset="0"/>
                <a:ea typeface="黑体" panose="02010609060101010101" charset="-122"/>
                <a:cs typeface="+mn-ea"/>
              </a:rPr>
              <a:t>有赞免费版，没钱的品牌可冲</a:t>
            </a:r>
            <a:endParaRPr lang="zh-CN" altLang="en-US" sz="1510" b="1" dirty="0" smtClean="0">
              <a:solidFill>
                <a:schemeClr val="tx1"/>
              </a:solidFill>
              <a:latin typeface="Arial" panose="020B0604020202020204" pitchFamily="34" charset="0"/>
              <a:ea typeface="黑体" panose="02010609060101010101" charset="-122"/>
              <a:cs typeface="+mn-ea"/>
            </a:endParaRPr>
          </a:p>
        </p:txBody>
      </p:sp>
      <p:sp>
        <p:nvSpPr>
          <p:cNvPr id="30" name="任意多边形 29"/>
          <p:cNvSpPr/>
          <p:nvPr>
            <p:custDataLst>
              <p:tags r:id="rId9"/>
            </p:custDataLst>
          </p:nvPr>
        </p:nvSpPr>
        <p:spPr>
          <a:xfrm>
            <a:off x="4351842" y="2909576"/>
            <a:ext cx="1448822" cy="2369004"/>
          </a:xfrm>
          <a:custGeom>
            <a:avLst/>
            <a:gdLst>
              <a:gd name="connsiteX0" fmla="*/ 1765957 w 2699190"/>
              <a:gd name="connsiteY0" fmla="*/ 0 h 4903695"/>
              <a:gd name="connsiteX1" fmla="*/ 1829831 w 2699190"/>
              <a:gd name="connsiteY1" fmla="*/ 1176758 h 4903695"/>
              <a:gd name="connsiteX2" fmla="*/ 1834101 w 2699190"/>
              <a:gd name="connsiteY2" fmla="*/ 1263858 h 4903695"/>
              <a:gd name="connsiteX3" fmla="*/ 2473452 w 2699190"/>
              <a:gd name="connsiteY3" fmla="*/ 689619 h 4903695"/>
              <a:gd name="connsiteX4" fmla="*/ 2699190 w 2699190"/>
              <a:gd name="connsiteY4" fmla="*/ 894834 h 4903695"/>
              <a:gd name="connsiteX5" fmla="*/ 1862408 w 2699190"/>
              <a:gd name="connsiteY5" fmla="*/ 1820725 h 4903695"/>
              <a:gd name="connsiteX6" fmla="*/ 1893704 w 2699190"/>
              <a:gd name="connsiteY6" fmla="*/ 2320739 h 4903695"/>
              <a:gd name="connsiteX7" fmla="*/ 2276944 w 2699190"/>
              <a:gd name="connsiteY7" fmla="*/ 4903695 h 4903695"/>
              <a:gd name="connsiteX8" fmla="*/ 1021885 w 2699190"/>
              <a:gd name="connsiteY8" fmla="*/ 4903695 h 4903695"/>
              <a:gd name="connsiteX9" fmla="*/ 1220230 w 2699190"/>
              <a:gd name="connsiteY9" fmla="*/ 3148644 h 4903695"/>
              <a:gd name="connsiteX10" fmla="*/ 1247089 w 2699190"/>
              <a:gd name="connsiteY10" fmla="*/ 2823912 h 4903695"/>
              <a:gd name="connsiteX11" fmla="*/ 0 w 2699190"/>
              <a:gd name="connsiteY11" fmla="*/ 1922885 h 4903695"/>
              <a:gd name="connsiteX12" fmla="*/ 99789 w 2699190"/>
              <a:gd name="connsiteY12" fmla="*/ 1745151 h 4903695"/>
              <a:gd name="connsiteX13" fmla="*/ 1271036 w 2699190"/>
              <a:gd name="connsiteY13" fmla="*/ 2501827 h 4903695"/>
              <a:gd name="connsiteX14" fmla="*/ 1276749 w 2699190"/>
              <a:gd name="connsiteY14" fmla="*/ 2423370 h 4903695"/>
              <a:gd name="connsiteX15" fmla="*/ 1452191 w 2699190"/>
              <a:gd name="connsiteY15" fmla="*/ 35860 h 49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9190" h="4903695">
                <a:moveTo>
                  <a:pt x="1765957" y="0"/>
                </a:moveTo>
                <a:cubicBezTo>
                  <a:pt x="1794346" y="408641"/>
                  <a:pt x="1812088" y="795431"/>
                  <a:pt x="1829831" y="1176758"/>
                </a:cubicBezTo>
                <a:lnTo>
                  <a:pt x="1834101" y="1263858"/>
                </a:lnTo>
                <a:lnTo>
                  <a:pt x="2473452" y="689619"/>
                </a:lnTo>
                <a:lnTo>
                  <a:pt x="2699190" y="894834"/>
                </a:lnTo>
                <a:lnTo>
                  <a:pt x="1862408" y="1820725"/>
                </a:lnTo>
                <a:lnTo>
                  <a:pt x="1893704" y="2320739"/>
                </a:lnTo>
                <a:cubicBezTo>
                  <a:pt x="1950480" y="3094318"/>
                  <a:pt x="2049838" y="3911601"/>
                  <a:pt x="2276944" y="4903695"/>
                </a:cubicBezTo>
                <a:lnTo>
                  <a:pt x="1021885" y="4903695"/>
                </a:lnTo>
                <a:cubicBezTo>
                  <a:pt x="1112280" y="4246283"/>
                  <a:pt x="1174846" y="3664418"/>
                  <a:pt x="1220230" y="3148644"/>
                </a:cubicBezTo>
                <a:lnTo>
                  <a:pt x="1247089" y="2823912"/>
                </a:lnTo>
                <a:lnTo>
                  <a:pt x="0" y="1922885"/>
                </a:lnTo>
                <a:lnTo>
                  <a:pt x="99789" y="1745151"/>
                </a:lnTo>
                <a:lnTo>
                  <a:pt x="1271036" y="2501827"/>
                </a:lnTo>
                <a:lnTo>
                  <a:pt x="1276749" y="2423370"/>
                </a:lnTo>
                <a:cubicBezTo>
                  <a:pt x="1353907" y="1293253"/>
                  <a:pt x="1356941" y="546662"/>
                  <a:pt x="1452191" y="35860"/>
                </a:cubicBezTo>
                <a:close/>
              </a:path>
            </a:pathLst>
          </a:custGeom>
          <a:solidFill>
            <a:srgbClr val="58BDA8"/>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pPr>
            <a:endParaRPr lang="zh-CN" altLang="en-US" sz="1510">
              <a:solidFill>
                <a:srgbClr val="FFFFFF"/>
              </a:solidFill>
            </a:endParaRPr>
          </a:p>
        </p:txBody>
      </p:sp>
      <p:sp>
        <p:nvSpPr>
          <p:cNvPr id="32" name="椭圆 31"/>
          <p:cNvSpPr/>
          <p:nvPr>
            <p:custDataLst>
              <p:tags r:id="rId10"/>
            </p:custDataLst>
          </p:nvPr>
        </p:nvSpPr>
        <p:spPr>
          <a:xfrm>
            <a:off x="4466710" y="1684316"/>
            <a:ext cx="1415473" cy="1416709"/>
          </a:xfrm>
          <a:prstGeom prst="ellipse">
            <a:avLst/>
          </a:prstGeom>
          <a:solidFill>
            <a:srgbClr val="EF4150"/>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pPr>
            <a:endParaRPr lang="zh-CN" altLang="en-US" sz="1510">
              <a:solidFill>
                <a:srgbClr val="FFFFFF"/>
              </a:solidFill>
            </a:endParaRPr>
          </a:p>
        </p:txBody>
      </p:sp>
      <p:sp>
        <p:nvSpPr>
          <p:cNvPr id="33" name="椭圆 32"/>
          <p:cNvSpPr/>
          <p:nvPr>
            <p:custDataLst>
              <p:tags r:id="rId11"/>
            </p:custDataLst>
          </p:nvPr>
        </p:nvSpPr>
        <p:spPr>
          <a:xfrm>
            <a:off x="5653682" y="2678605"/>
            <a:ext cx="1154858" cy="1154858"/>
          </a:xfrm>
          <a:prstGeom prst="ellipse">
            <a:avLst/>
          </a:prstGeom>
          <a:solidFill>
            <a:srgbClr val="EF4150"/>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pPr>
            <a:endParaRPr lang="zh-CN" altLang="en-US" sz="1510">
              <a:solidFill>
                <a:srgbClr val="FFFFFF"/>
              </a:solidFill>
            </a:endParaRPr>
          </a:p>
        </p:txBody>
      </p:sp>
      <p:sp>
        <p:nvSpPr>
          <p:cNvPr id="34" name="椭圆 33"/>
          <p:cNvSpPr/>
          <p:nvPr>
            <p:custDataLst>
              <p:tags r:id="rId12"/>
            </p:custDataLst>
          </p:nvPr>
        </p:nvSpPr>
        <p:spPr>
          <a:xfrm>
            <a:off x="5438768" y="3800115"/>
            <a:ext cx="716999" cy="715625"/>
          </a:xfrm>
          <a:prstGeom prst="ellipse">
            <a:avLst/>
          </a:prstGeom>
          <a:solidFill>
            <a:srgbClr val="EF4150"/>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pPr>
            <a:endParaRPr lang="zh-CN" altLang="en-US" sz="1510">
              <a:solidFill>
                <a:srgbClr val="FFFFFF"/>
              </a:solidFill>
            </a:endParaRPr>
          </a:p>
        </p:txBody>
      </p:sp>
      <p:sp>
        <p:nvSpPr>
          <p:cNvPr id="35" name="椭圆 34"/>
          <p:cNvSpPr/>
          <p:nvPr>
            <p:custDataLst>
              <p:tags r:id="rId13"/>
            </p:custDataLst>
          </p:nvPr>
        </p:nvSpPr>
        <p:spPr>
          <a:xfrm>
            <a:off x="5931589" y="1835003"/>
            <a:ext cx="789256" cy="790491"/>
          </a:xfrm>
          <a:prstGeom prst="ellipse">
            <a:avLst/>
          </a:prstGeom>
          <a:solidFill>
            <a:srgbClr val="FBAD24"/>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pPr>
            <a:endParaRPr lang="zh-CN" altLang="en-US" sz="1510">
              <a:solidFill>
                <a:srgbClr val="FFFFFF"/>
              </a:solidFill>
            </a:endParaRPr>
          </a:p>
        </p:txBody>
      </p:sp>
      <p:sp>
        <p:nvSpPr>
          <p:cNvPr id="39" name="椭圆 38"/>
          <p:cNvSpPr/>
          <p:nvPr>
            <p:custDataLst>
              <p:tags r:id="rId14"/>
            </p:custDataLst>
          </p:nvPr>
        </p:nvSpPr>
        <p:spPr>
          <a:xfrm>
            <a:off x="3607052" y="2909576"/>
            <a:ext cx="1049871" cy="1051107"/>
          </a:xfrm>
          <a:prstGeom prst="ellipse">
            <a:avLst/>
          </a:prstGeom>
          <a:solidFill>
            <a:srgbClr val="EF4150"/>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pPr>
            <a:endParaRPr lang="zh-CN" altLang="en-US" sz="1510">
              <a:solidFill>
                <a:srgbClr val="FFFFFF"/>
              </a:solidFill>
            </a:endParaRPr>
          </a:p>
        </p:txBody>
      </p:sp>
      <p:sp>
        <p:nvSpPr>
          <p:cNvPr id="40" name="椭圆 39"/>
          <p:cNvSpPr/>
          <p:nvPr>
            <p:custDataLst>
              <p:tags r:id="rId15"/>
            </p:custDataLst>
          </p:nvPr>
        </p:nvSpPr>
        <p:spPr>
          <a:xfrm>
            <a:off x="3631754" y="2049917"/>
            <a:ext cx="809018" cy="807783"/>
          </a:xfrm>
          <a:prstGeom prst="ellipse">
            <a:avLst/>
          </a:prstGeom>
          <a:solidFill>
            <a:srgbClr val="FBAD24"/>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a:bodyPr>
          <a:lstStyle/>
          <a:p>
            <a:pPr algn="ctr" eaLnBrk="1" hangingPunct="1">
              <a:spcBef>
                <a:spcPts val="0"/>
              </a:spcBef>
              <a:spcAft>
                <a:spcPts val="0"/>
              </a:spcAft>
            </a:pPr>
            <a:endParaRPr lang="zh-CN" altLang="en-US" sz="1510">
              <a:solidFill>
                <a:srgbClr val="FFFFFF"/>
              </a:solidFill>
            </a:endParaRPr>
          </a:p>
        </p:txBody>
      </p:sp>
      <p:sp>
        <p:nvSpPr>
          <p:cNvPr id="42" name="椭圆 41"/>
          <p:cNvSpPr/>
          <p:nvPr>
            <p:custDataLst>
              <p:tags r:id="rId16"/>
            </p:custDataLst>
          </p:nvPr>
        </p:nvSpPr>
        <p:spPr>
          <a:xfrm>
            <a:off x="4175216" y="1704078"/>
            <a:ext cx="379189" cy="379189"/>
          </a:xfrm>
          <a:prstGeom prst="ellipse">
            <a:avLst/>
          </a:prstGeom>
          <a:solidFill>
            <a:srgbClr val="FBAD24"/>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fontScale="72500"/>
          </a:bodyPr>
          <a:lstStyle/>
          <a:p>
            <a:pPr algn="ctr" eaLnBrk="1" hangingPunct="1">
              <a:spcBef>
                <a:spcPts val="0"/>
              </a:spcBef>
              <a:spcAft>
                <a:spcPts val="0"/>
              </a:spcAft>
            </a:pPr>
            <a:endParaRPr lang="zh-CN" altLang="en-US" sz="1510">
              <a:solidFill>
                <a:srgbClr val="FFFFFF"/>
              </a:solidFill>
            </a:endParaRPr>
          </a:p>
        </p:txBody>
      </p:sp>
      <p:sp>
        <p:nvSpPr>
          <p:cNvPr id="43" name="椭圆 42"/>
          <p:cNvSpPr/>
          <p:nvPr>
            <p:custDataLst>
              <p:tags r:id="rId17"/>
            </p:custDataLst>
          </p:nvPr>
        </p:nvSpPr>
        <p:spPr>
          <a:xfrm>
            <a:off x="3427956" y="2758889"/>
            <a:ext cx="302609" cy="302610"/>
          </a:xfrm>
          <a:prstGeom prst="ellipse">
            <a:avLst/>
          </a:prstGeom>
          <a:solidFill>
            <a:srgbClr val="FBAD24"/>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fontScale="50000" lnSpcReduction="20000"/>
          </a:bodyPr>
          <a:lstStyle/>
          <a:p>
            <a:pPr algn="ctr" eaLnBrk="1" hangingPunct="1">
              <a:spcBef>
                <a:spcPts val="0"/>
              </a:spcBef>
              <a:spcAft>
                <a:spcPts val="0"/>
              </a:spcAft>
            </a:pPr>
            <a:endParaRPr lang="zh-CN" altLang="en-US" sz="1510">
              <a:solidFill>
                <a:srgbClr val="FFFFFF"/>
              </a:solidFill>
            </a:endParaRPr>
          </a:p>
        </p:txBody>
      </p:sp>
      <p:sp>
        <p:nvSpPr>
          <p:cNvPr id="45" name="椭圆 44"/>
          <p:cNvSpPr/>
          <p:nvPr>
            <p:custDataLst>
              <p:tags r:id="rId18"/>
            </p:custDataLst>
          </p:nvPr>
        </p:nvSpPr>
        <p:spPr>
          <a:xfrm>
            <a:off x="5761140" y="1743603"/>
            <a:ext cx="235912" cy="235913"/>
          </a:xfrm>
          <a:prstGeom prst="ellipse">
            <a:avLst/>
          </a:prstGeom>
          <a:solidFill>
            <a:srgbClr val="FBAD24"/>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fontScale="40000" lnSpcReduction="20000"/>
          </a:bodyPr>
          <a:lstStyle/>
          <a:p>
            <a:pPr algn="ctr" eaLnBrk="1" hangingPunct="1">
              <a:spcBef>
                <a:spcPts val="0"/>
              </a:spcBef>
              <a:spcAft>
                <a:spcPts val="0"/>
              </a:spcAft>
            </a:pPr>
            <a:endParaRPr lang="zh-CN" altLang="en-US" sz="1510">
              <a:solidFill>
                <a:srgbClr val="FFFFFF"/>
              </a:solidFill>
            </a:endParaRPr>
          </a:p>
        </p:txBody>
      </p:sp>
      <p:sp>
        <p:nvSpPr>
          <p:cNvPr id="46" name="椭圆 45"/>
          <p:cNvSpPr/>
          <p:nvPr>
            <p:custDataLst>
              <p:tags r:id="rId19"/>
            </p:custDataLst>
          </p:nvPr>
        </p:nvSpPr>
        <p:spPr>
          <a:xfrm>
            <a:off x="6231730" y="3902632"/>
            <a:ext cx="235912" cy="235913"/>
          </a:xfrm>
          <a:prstGeom prst="ellipse">
            <a:avLst/>
          </a:prstGeom>
          <a:solidFill>
            <a:srgbClr val="FBAD24"/>
          </a:solidFill>
          <a:ln>
            <a:noFill/>
          </a:ln>
        </p:spPr>
        <p:style>
          <a:lnRef idx="2">
            <a:srgbClr val="EF4150">
              <a:shade val="50000"/>
            </a:srgbClr>
          </a:lnRef>
          <a:fillRef idx="1">
            <a:srgbClr val="EF4150"/>
          </a:fillRef>
          <a:effectRef idx="0">
            <a:srgbClr val="EF4150"/>
          </a:effectRef>
          <a:fontRef idx="minor">
            <a:srgbClr val="FFFFFF"/>
          </a:fontRef>
        </p:style>
        <p:txBody>
          <a:bodyPr anchor="ctr">
            <a:normAutofit fontScale="40000" lnSpcReduction="20000"/>
          </a:bodyPr>
          <a:lstStyle/>
          <a:p>
            <a:pPr algn="ctr" eaLnBrk="1" hangingPunct="1">
              <a:spcBef>
                <a:spcPts val="0"/>
              </a:spcBef>
              <a:spcAft>
                <a:spcPts val="0"/>
              </a:spcAft>
            </a:pPr>
            <a:endParaRPr lang="zh-CN" altLang="en-US" sz="1510">
              <a:solidFill>
                <a:srgbClr val="FFFFFF"/>
              </a:solidFill>
            </a:endParaRPr>
          </a:p>
        </p:txBody>
      </p:sp>
      <p:sp>
        <p:nvSpPr>
          <p:cNvPr id="48" name="文本框 22"/>
          <p:cNvSpPr txBox="1">
            <a:spLocks noChangeArrowheads="1"/>
          </p:cNvSpPr>
          <p:nvPr>
            <p:custDataLst>
              <p:tags r:id="rId20"/>
            </p:custDataLst>
          </p:nvPr>
        </p:nvSpPr>
        <p:spPr bwMode="auto">
          <a:xfrm>
            <a:off x="4725322" y="2170717"/>
            <a:ext cx="898250" cy="44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583" tIns="39303" rIns="75583" bIns="39303" anchor="ctr">
            <a:norm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9pPr>
          </a:lstStyle>
          <a:p>
            <a:pPr algn="ctr" eaLnBrk="1" hangingPunct="1">
              <a:spcBef>
                <a:spcPct val="0"/>
              </a:spcBef>
              <a:buFontTx/>
              <a:buNone/>
            </a:pPr>
            <a:r>
              <a:rPr lang="zh-CN" altLang="en-US" sz="1510" b="1" smtClean="0">
                <a:solidFill>
                  <a:srgbClr val="FFFFFF"/>
                </a:solidFill>
                <a:latin typeface="Arial" panose="020B0604020202020204" pitchFamily="34" charset="0"/>
                <a:ea typeface="黑体" panose="02010609060101010101" charset="-122"/>
              </a:rPr>
              <a:t>小裂变</a:t>
            </a:r>
            <a:endParaRPr lang="zh-CN" altLang="en-US" sz="1510" b="1" smtClean="0">
              <a:solidFill>
                <a:srgbClr val="FFFFFF"/>
              </a:solidFill>
              <a:latin typeface="Arial" panose="020B0604020202020204" pitchFamily="34" charset="0"/>
              <a:ea typeface="黑体" panose="02010609060101010101" charset="-122"/>
            </a:endParaRPr>
          </a:p>
        </p:txBody>
      </p:sp>
      <p:sp>
        <p:nvSpPr>
          <p:cNvPr id="49" name="文本框 23"/>
          <p:cNvSpPr txBox="1">
            <a:spLocks noChangeArrowheads="1"/>
          </p:cNvSpPr>
          <p:nvPr>
            <p:custDataLst>
              <p:tags r:id="rId21"/>
            </p:custDataLst>
          </p:nvPr>
        </p:nvSpPr>
        <p:spPr bwMode="auto">
          <a:xfrm>
            <a:off x="3698240" y="3174365"/>
            <a:ext cx="958215" cy="49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583" tIns="39303" rIns="75583" bIns="39303" anchor="ctr">
            <a:norm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9pPr>
          </a:lstStyle>
          <a:p>
            <a:pPr algn="ctr" eaLnBrk="1" hangingPunct="1">
              <a:spcBef>
                <a:spcPct val="0"/>
              </a:spcBef>
              <a:buFontTx/>
              <a:buNone/>
            </a:pPr>
            <a:r>
              <a:rPr lang="zh-CN" altLang="en-US" sz="1510" b="1" smtClean="0">
                <a:solidFill>
                  <a:srgbClr val="FFFFFF"/>
                </a:solidFill>
                <a:latin typeface="Arial" panose="020B0604020202020204" pitchFamily="34" charset="0"/>
                <a:ea typeface="黑体" panose="02010609060101010101" charset="-122"/>
              </a:rPr>
              <a:t>零一裂变</a:t>
            </a:r>
            <a:endParaRPr lang="zh-CN" altLang="en-US" sz="1510" b="1" smtClean="0">
              <a:solidFill>
                <a:srgbClr val="FFFFFF"/>
              </a:solidFill>
              <a:latin typeface="Arial" panose="020B0604020202020204" pitchFamily="34" charset="0"/>
              <a:ea typeface="黑体" panose="02010609060101010101" charset="-122"/>
            </a:endParaRPr>
          </a:p>
        </p:txBody>
      </p:sp>
      <p:sp>
        <p:nvSpPr>
          <p:cNvPr id="50" name="文本框 24"/>
          <p:cNvSpPr txBox="1">
            <a:spLocks noChangeArrowheads="1"/>
          </p:cNvSpPr>
          <p:nvPr>
            <p:custDataLst>
              <p:tags r:id="rId22"/>
            </p:custDataLst>
          </p:nvPr>
        </p:nvSpPr>
        <p:spPr bwMode="auto">
          <a:xfrm>
            <a:off x="5832170" y="3001449"/>
            <a:ext cx="771000" cy="49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583" tIns="39303" rIns="75583" bIns="39303" anchor="ctr">
            <a:normAutofit/>
          </a:bodyPr>
          <a:lstStyle>
            <a:lvl1pPr>
              <a:lnSpc>
                <a:spcPct val="90000"/>
              </a:lnSpc>
              <a:spcBef>
                <a:spcPts val="1000"/>
              </a:spcBef>
              <a:buFont typeface="Arial" panose="020B0604020202020204" pitchFamily="34" charset="0"/>
              <a:buChar char="•"/>
              <a:defRPr sz="2800">
                <a:solidFill>
                  <a:srgbClr val="4D4D4D"/>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rgbClr val="4D4D4D"/>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rgbClr val="4D4D4D"/>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rgbClr val="4D4D4D"/>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4D4D4D"/>
                </a:solidFill>
                <a:latin typeface="Calibri" panose="020F0502020204030204" charset="0"/>
                <a:ea typeface="宋体" panose="02010600030101010101" pitchFamily="2" charset="-122"/>
              </a:defRPr>
            </a:lvl9pPr>
          </a:lstStyle>
          <a:p>
            <a:pPr algn="ctr" eaLnBrk="1" hangingPunct="1">
              <a:spcBef>
                <a:spcPct val="0"/>
              </a:spcBef>
              <a:buFontTx/>
              <a:buNone/>
            </a:pPr>
            <a:r>
              <a:rPr lang="zh-CN" altLang="en-US" sz="1510" b="1" smtClean="0">
                <a:solidFill>
                  <a:srgbClr val="FFFFFF"/>
                </a:solidFill>
                <a:latin typeface="Arial" panose="020B0604020202020204" pitchFamily="34" charset="0"/>
                <a:ea typeface="黑体" panose="02010609060101010101" charset="-122"/>
              </a:rPr>
              <a:t>大裂变</a:t>
            </a:r>
            <a:endParaRPr lang="zh-CN" altLang="en-US" sz="1510" b="1" smtClean="0">
              <a:solidFill>
                <a:srgbClr val="FFFFFF"/>
              </a:solidFill>
              <a:latin typeface="Arial" panose="020B0604020202020204" pitchFamily="34" charset="0"/>
              <a:ea typeface="黑体" panose="02010609060101010101" charset="-122"/>
            </a:endParaRPr>
          </a:p>
        </p:txBody>
      </p:sp>
      <p:sp>
        <p:nvSpPr>
          <p:cNvPr id="55" name="文本框 54"/>
          <p:cNvSpPr txBox="1"/>
          <p:nvPr>
            <p:custDataLst>
              <p:tags r:id="rId23"/>
            </p:custDataLst>
          </p:nvPr>
        </p:nvSpPr>
        <p:spPr>
          <a:xfrm>
            <a:off x="5466080" y="3895090"/>
            <a:ext cx="765810" cy="544830"/>
          </a:xfrm>
          <a:prstGeom prst="rect">
            <a:avLst/>
          </a:prstGeom>
          <a:noFill/>
        </p:spPr>
        <p:txBody>
          <a:bodyPr wrap="square" lIns="75583" tIns="39303" rIns="75583" bIns="39303" rtlCol="0" anchor="ctr">
            <a:normAutofit lnSpcReduction="10000"/>
          </a:bodyPr>
          <a:lstStyle/>
          <a:p>
            <a:pPr algn="ctr"/>
            <a:r>
              <a:rPr lang="zh-CN" altLang="en-US" sz="1510" smtClean="0">
                <a:solidFill>
                  <a:srgbClr val="FFFFFF"/>
                </a:solidFill>
              </a:rPr>
              <a:t>任务宝</a:t>
            </a:r>
            <a:endParaRPr lang="zh-CN" altLang="en-US" sz="1510" smtClean="0">
              <a:solidFill>
                <a:srgbClr val="FFFFFF"/>
              </a:solidFill>
            </a:endParaRPr>
          </a:p>
        </p:txBody>
      </p:sp>
      <p:grpSp>
        <p:nvGrpSpPr>
          <p:cNvPr id="20" name="组合 19"/>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2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5" name="文本框 4"/>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ustDataLst>
      <p:tags r:id="rId2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4205923" y="2599373"/>
            <a:ext cx="1706880" cy="398780"/>
          </a:xfrm>
          <a:prstGeom prst="rect">
            <a:avLst/>
          </a:prstGeom>
          <a:noFill/>
        </p:spPr>
        <p:txBody>
          <a:bodyPr wrap="none" rtlCol="0">
            <a:spAutoFit/>
          </a:bodyPr>
          <a:lstStyle/>
          <a:p>
            <a:pPr algn="ctr"/>
            <a:r>
              <a:rPr lang="zh-CN" altLang="en-US" sz="2000" b="1">
                <a:sym typeface="+mn-ea"/>
              </a:rPr>
              <a:t>裂变路程变迁</a:t>
            </a:r>
            <a:endParaRPr lang="zh-CN" altLang="en-US" sz="2000" b="1" dirty="0">
              <a:solidFill>
                <a:schemeClr val="tx1"/>
              </a:solidFill>
              <a:sym typeface="+mn-ea"/>
            </a:endParaRPr>
          </a:p>
        </p:txBody>
      </p:sp>
      <p:grpSp>
        <p:nvGrpSpPr>
          <p:cNvPr id="36" name="组合 35"/>
          <p:cNvGrpSpPr/>
          <p:nvPr/>
        </p:nvGrpSpPr>
        <p:grpSpPr>
          <a:xfrm>
            <a:off x="3481070" y="2605405"/>
            <a:ext cx="522605" cy="38671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890010" y="123698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grpSp>
        <p:nvGrpSpPr>
          <p:cNvPr id="20" name="组合 19"/>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703" y="130646"/>
            <a:ext cx="10022290" cy="551400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795"/>
          </a:p>
        </p:txBody>
      </p:sp>
      <p:grpSp>
        <p:nvGrpSpPr>
          <p:cNvPr id="7" name="组合 6"/>
          <p:cNvGrpSpPr/>
          <p:nvPr/>
        </p:nvGrpSpPr>
        <p:grpSpPr>
          <a:xfrm>
            <a:off x="642276" y="389829"/>
            <a:ext cx="286906" cy="235178"/>
            <a:chOff x="4729" y="1585"/>
            <a:chExt cx="842" cy="708"/>
          </a:xfrm>
        </p:grpSpPr>
        <p:pic>
          <p:nvPicPr>
            <p:cNvPr id="12" name="图片 11"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13" name="图片 12"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14" name="图片 13"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sp>
        <p:nvSpPr>
          <p:cNvPr id="23" name="文本框 22"/>
          <p:cNvSpPr txBox="1"/>
          <p:nvPr/>
        </p:nvSpPr>
        <p:spPr>
          <a:xfrm>
            <a:off x="987360" y="339936"/>
            <a:ext cx="2103120" cy="349250"/>
          </a:xfrm>
          <a:prstGeom prst="rect">
            <a:avLst/>
          </a:prstGeom>
          <a:noFill/>
        </p:spPr>
        <p:txBody>
          <a:bodyPr wrap="none" rtlCol="0">
            <a:spAutoFit/>
          </a:bodyPr>
          <a:p>
            <a:pPr algn="ctr"/>
            <a:r>
              <a:rPr lang="zh-CN" altLang="en-US" sz="1680" b="1">
                <a:solidFill>
                  <a:schemeClr val="tx1"/>
                </a:solidFill>
                <a:sym typeface="+mn-ea"/>
              </a:rPr>
              <a:t>进阶的裂变路程变迁</a:t>
            </a:r>
            <a:endParaRPr lang="zh-CN" altLang="en-US" sz="1680" b="1">
              <a:solidFill>
                <a:schemeClr val="tx1"/>
              </a:solidFill>
              <a:sym typeface="+mn-ea"/>
            </a:endParaRPr>
          </a:p>
        </p:txBody>
      </p:sp>
      <p:sp>
        <p:nvSpPr>
          <p:cNvPr id="5" name="Oval 11"/>
          <p:cNvSpPr>
            <a:spLocks noChangeArrowheads="1"/>
          </p:cNvSpPr>
          <p:nvPr>
            <p:custDataLst>
              <p:tags r:id="rId5"/>
            </p:custDataLst>
          </p:nvPr>
        </p:nvSpPr>
        <p:spPr bwMode="auto">
          <a:xfrm>
            <a:off x="3014607" y="1767013"/>
            <a:ext cx="851876" cy="853981"/>
          </a:xfrm>
          <a:prstGeom prst="ellipse">
            <a:avLst/>
          </a:prstGeom>
          <a:solidFill>
            <a:srgbClr val="FFCC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Autofit/>
          </a:bodyPr>
          <a:lstStyle/>
          <a:p>
            <a:pPr algn="ctr">
              <a:lnSpc>
                <a:spcPct val="12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sp>
        <p:nvSpPr>
          <p:cNvPr id="8" name="Oval 36"/>
          <p:cNvSpPr>
            <a:spLocks noChangeArrowheads="1"/>
          </p:cNvSpPr>
          <p:nvPr>
            <p:custDataLst>
              <p:tags r:id="rId6"/>
            </p:custDataLst>
          </p:nvPr>
        </p:nvSpPr>
        <p:spPr bwMode="auto">
          <a:xfrm>
            <a:off x="3080761" y="1834072"/>
            <a:ext cx="719570" cy="719863"/>
          </a:xfrm>
          <a:prstGeom prst="ellipse">
            <a:avLst/>
          </a:prstGeom>
          <a:solidFill>
            <a:srgbClr val="FFCC00">
              <a:lumMod val="60000"/>
              <a:lumOff val="4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Autofit/>
          </a:bodyPr>
          <a:lstStyle/>
          <a:p>
            <a:pPr algn="ctr">
              <a:lnSpc>
                <a:spcPct val="12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cxnSp>
        <p:nvCxnSpPr>
          <p:cNvPr id="78" name="直接连接符 77"/>
          <p:cNvCxnSpPr/>
          <p:nvPr>
            <p:custDataLst>
              <p:tags r:id="rId7"/>
            </p:custDataLst>
          </p:nvPr>
        </p:nvCxnSpPr>
        <p:spPr>
          <a:xfrm>
            <a:off x="3440544" y="2620994"/>
            <a:ext cx="0" cy="436592"/>
          </a:xfrm>
          <a:prstGeom prst="line">
            <a:avLst/>
          </a:prstGeom>
          <a:ln w="6350">
            <a:solidFill>
              <a:srgbClr val="FFCC00"/>
            </a:solidFill>
          </a:ln>
        </p:spPr>
        <p:style>
          <a:lnRef idx="1">
            <a:schemeClr val="accent1"/>
          </a:lnRef>
          <a:fillRef idx="0">
            <a:schemeClr val="accent1"/>
          </a:fillRef>
          <a:effectRef idx="0">
            <a:schemeClr val="accent1"/>
          </a:effectRef>
          <a:fontRef idx="minor">
            <a:schemeClr val="tx1"/>
          </a:fontRef>
        </p:style>
      </p:cxnSp>
      <p:sp>
        <p:nvSpPr>
          <p:cNvPr id="9" name="TextBox 74"/>
          <p:cNvSpPr txBox="1"/>
          <p:nvPr>
            <p:custDataLst>
              <p:tags r:id="rId8"/>
            </p:custDataLst>
          </p:nvPr>
        </p:nvSpPr>
        <p:spPr>
          <a:xfrm>
            <a:off x="7858125" y="4572635"/>
            <a:ext cx="1501775" cy="906145"/>
          </a:xfrm>
          <a:prstGeom prst="rect">
            <a:avLst/>
          </a:prstGeom>
          <a:noFill/>
        </p:spPr>
        <p:txBody>
          <a:bodyPr vert="horz" wrap="square" lIns="75583" tIns="39303" rIns="75583" bIns="39303" rtlCol="0" anchor="t" anchorCtr="0">
            <a:normAutofit/>
          </a:bodyPr>
          <a:lstStyle/>
          <a:p>
            <a:pPr algn="ctr">
              <a:lnSpc>
                <a:spcPct val="120000"/>
              </a:lnSpc>
            </a:pPr>
            <a:r>
              <a:rPr lang="en-US" altLang="zh-CN" sz="1510" b="1" dirty="0">
                <a:solidFill>
                  <a:srgbClr val="FFCC00"/>
                </a:solidFill>
                <a:latin typeface="Arial" panose="020B0604020202020204" pitchFamily="34" charset="0"/>
                <a:ea typeface="微软雅黑" panose="020B0503020204020204" charset="-122"/>
                <a:sym typeface="Arial" panose="020B0604020202020204" pitchFamily="34" charset="0"/>
              </a:rPr>
              <a:t>STEP 05</a:t>
            </a:r>
            <a:endParaRPr lang="en-US" altLang="zh-CN" sz="1510" b="1" dirty="0">
              <a:solidFill>
                <a:srgbClr val="FFCC00"/>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lang="zh-CN" altLang="en-US" sz="1510" b="1" dirty="0">
                <a:solidFill>
                  <a:srgbClr val="FFCC00"/>
                </a:solidFill>
                <a:latin typeface="Arial" panose="020B0604020202020204" pitchFamily="34" charset="0"/>
                <a:ea typeface="微软雅黑" panose="020B0503020204020204" charset="-122"/>
                <a:sym typeface="Arial" panose="020B0604020202020204" pitchFamily="34" charset="0"/>
              </a:rPr>
              <a:t>复购单（下回讲）</a:t>
            </a:r>
            <a:endParaRPr lang="zh-CN" altLang="en-US" sz="1510" b="1" dirty="0">
              <a:solidFill>
                <a:srgbClr val="FFCC00"/>
              </a:solidFill>
              <a:latin typeface="Arial" panose="020B0604020202020204" pitchFamily="34" charset="0"/>
              <a:ea typeface="微软雅黑" panose="020B0503020204020204" charset="-122"/>
              <a:sym typeface="Arial" panose="020B0604020202020204" pitchFamily="34" charset="0"/>
            </a:endParaRPr>
          </a:p>
        </p:txBody>
      </p:sp>
      <p:sp>
        <p:nvSpPr>
          <p:cNvPr id="10" name="TextBox 71"/>
          <p:cNvSpPr txBox="1"/>
          <p:nvPr>
            <p:custDataLst>
              <p:tags r:id="rId9"/>
            </p:custDataLst>
          </p:nvPr>
        </p:nvSpPr>
        <p:spPr>
          <a:xfrm>
            <a:off x="4493895" y="4572635"/>
            <a:ext cx="1316990" cy="709295"/>
          </a:xfrm>
          <a:prstGeom prst="rect">
            <a:avLst/>
          </a:prstGeom>
          <a:noFill/>
        </p:spPr>
        <p:txBody>
          <a:bodyPr vert="horz" wrap="square" lIns="75583" tIns="39303" rIns="75583" bIns="39303" rtlCol="0" anchor="t" anchorCtr="0">
            <a:normAutofit/>
          </a:bodyPr>
          <a:lstStyle/>
          <a:p>
            <a:pPr algn="ctr">
              <a:lnSpc>
                <a:spcPct val="120000"/>
              </a:lnSpc>
            </a:pPr>
            <a:r>
              <a:rPr lang="en-US" altLang="zh-CN" sz="1510" b="1" dirty="0">
                <a:solidFill>
                  <a:srgbClr val="FFCC00"/>
                </a:solidFill>
                <a:latin typeface="Arial" panose="020B0604020202020204" pitchFamily="34" charset="0"/>
                <a:ea typeface="微软雅黑" panose="020B0503020204020204" charset="-122"/>
                <a:sym typeface="Arial" panose="020B0604020202020204" pitchFamily="34" charset="0"/>
              </a:rPr>
              <a:t>STEP 03</a:t>
            </a:r>
            <a:endParaRPr lang="en-US" altLang="zh-CN" sz="1510" b="1" dirty="0">
              <a:solidFill>
                <a:srgbClr val="FFCC00"/>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lang="zh-CN" altLang="en-US" sz="1510" b="1" dirty="0">
                <a:solidFill>
                  <a:srgbClr val="FFCC00"/>
                </a:solidFill>
                <a:latin typeface="Arial" panose="020B0604020202020204" pitchFamily="34" charset="0"/>
                <a:ea typeface="微软雅黑" panose="020B0503020204020204" charset="-122"/>
                <a:sym typeface="Arial" panose="020B0604020202020204" pitchFamily="34" charset="0"/>
              </a:rPr>
              <a:t>开始首单</a:t>
            </a:r>
            <a:endParaRPr lang="zh-CN" altLang="en-US" sz="1510" b="1" dirty="0">
              <a:solidFill>
                <a:srgbClr val="FFCC00"/>
              </a:solidFill>
              <a:latin typeface="Arial" panose="020B0604020202020204" pitchFamily="34" charset="0"/>
              <a:ea typeface="微软雅黑" panose="020B0503020204020204" charset="-122"/>
              <a:sym typeface="Arial" panose="020B0604020202020204" pitchFamily="34" charset="0"/>
            </a:endParaRPr>
          </a:p>
        </p:txBody>
      </p:sp>
      <p:cxnSp>
        <p:nvCxnSpPr>
          <p:cNvPr id="87" name="直接连接符 86"/>
          <p:cNvCxnSpPr>
            <a:endCxn id="11" idx="0"/>
          </p:cNvCxnSpPr>
          <p:nvPr>
            <p:custDataLst>
              <p:tags r:id="rId10"/>
            </p:custDataLst>
          </p:nvPr>
        </p:nvCxnSpPr>
        <p:spPr>
          <a:xfrm>
            <a:off x="1773967" y="3199610"/>
            <a:ext cx="0" cy="436592"/>
          </a:xfrm>
          <a:prstGeom prst="line">
            <a:avLst/>
          </a:prstGeom>
          <a:ln w="6350">
            <a:solidFill>
              <a:srgbClr val="FFCC00"/>
            </a:solidFill>
          </a:ln>
        </p:spPr>
        <p:style>
          <a:lnRef idx="1">
            <a:schemeClr val="accent1"/>
          </a:lnRef>
          <a:fillRef idx="0">
            <a:schemeClr val="accent1"/>
          </a:fillRef>
          <a:effectRef idx="0">
            <a:schemeClr val="accent1"/>
          </a:effectRef>
          <a:fontRef idx="minor">
            <a:schemeClr val="tx1"/>
          </a:fontRef>
        </p:style>
      </p:cxnSp>
      <p:sp>
        <p:nvSpPr>
          <p:cNvPr id="11" name="Oval 11"/>
          <p:cNvSpPr>
            <a:spLocks noChangeArrowheads="1"/>
          </p:cNvSpPr>
          <p:nvPr>
            <p:custDataLst>
              <p:tags r:id="rId11"/>
            </p:custDataLst>
          </p:nvPr>
        </p:nvSpPr>
        <p:spPr bwMode="auto">
          <a:xfrm>
            <a:off x="1348029" y="3636202"/>
            <a:ext cx="851876" cy="853981"/>
          </a:xfrm>
          <a:prstGeom prst="ellipse">
            <a:avLst/>
          </a:prstGeom>
          <a:solidFill>
            <a:srgbClr val="FFCC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Autofit/>
          </a:bodyPr>
          <a:lstStyle/>
          <a:p>
            <a:pPr algn="ctr">
              <a:lnSpc>
                <a:spcPct val="12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sp>
        <p:nvSpPr>
          <p:cNvPr id="90" name="Oval 36"/>
          <p:cNvSpPr>
            <a:spLocks noChangeArrowheads="1"/>
          </p:cNvSpPr>
          <p:nvPr>
            <p:custDataLst>
              <p:tags r:id="rId12"/>
            </p:custDataLst>
          </p:nvPr>
        </p:nvSpPr>
        <p:spPr bwMode="auto">
          <a:xfrm>
            <a:off x="1414183" y="3703260"/>
            <a:ext cx="719570" cy="719863"/>
          </a:xfrm>
          <a:prstGeom prst="ellipse">
            <a:avLst/>
          </a:prstGeom>
          <a:solidFill>
            <a:srgbClr val="FFCC00">
              <a:lumMod val="60000"/>
              <a:lumOff val="4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Autofit/>
          </a:bodyPr>
          <a:lstStyle/>
          <a:p>
            <a:pPr algn="ctr">
              <a:lnSpc>
                <a:spcPct val="12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sp>
        <p:nvSpPr>
          <p:cNvPr id="91" name="TextBox 68"/>
          <p:cNvSpPr txBox="1"/>
          <p:nvPr>
            <p:custDataLst>
              <p:tags r:id="rId13"/>
            </p:custDataLst>
          </p:nvPr>
        </p:nvSpPr>
        <p:spPr>
          <a:xfrm>
            <a:off x="1115695" y="4558030"/>
            <a:ext cx="1316990" cy="723265"/>
          </a:xfrm>
          <a:prstGeom prst="rect">
            <a:avLst/>
          </a:prstGeom>
          <a:noFill/>
        </p:spPr>
        <p:txBody>
          <a:bodyPr vert="horz" wrap="square" lIns="75583" tIns="39303" rIns="75583" bIns="39303" rtlCol="0" anchor="t" anchorCtr="0">
            <a:normAutofit/>
          </a:bodyPr>
          <a:lstStyle/>
          <a:p>
            <a:pPr algn="ctr">
              <a:lnSpc>
                <a:spcPct val="120000"/>
              </a:lnSpc>
            </a:pPr>
            <a:r>
              <a:rPr lang="en-US" altLang="zh-CN" sz="1510" b="1" dirty="0">
                <a:solidFill>
                  <a:srgbClr val="FFCC00"/>
                </a:solidFill>
                <a:latin typeface="Arial" panose="020B0604020202020204" pitchFamily="34" charset="0"/>
                <a:ea typeface="微软雅黑" panose="020B0503020204020204" charset="-122"/>
                <a:sym typeface="Arial" panose="020B0604020202020204" pitchFamily="34" charset="0"/>
              </a:rPr>
              <a:t>STEP 01</a:t>
            </a:r>
            <a:endParaRPr lang="en-US" altLang="zh-CN" sz="1510" b="1" dirty="0">
              <a:solidFill>
                <a:srgbClr val="FFCC00"/>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lang="zh-CN" altLang="en-US" sz="1510" b="1" dirty="0">
                <a:solidFill>
                  <a:srgbClr val="FFCC00"/>
                </a:solidFill>
                <a:latin typeface="Arial" panose="020B0604020202020204" pitchFamily="34" charset="0"/>
                <a:ea typeface="微软雅黑" panose="020B0503020204020204" charset="-122"/>
                <a:sym typeface="Arial" panose="020B0604020202020204" pitchFamily="34" charset="0"/>
              </a:rPr>
              <a:t>能裂变</a:t>
            </a:r>
            <a:endParaRPr lang="zh-CN" altLang="en-US" sz="1510" b="1" dirty="0">
              <a:solidFill>
                <a:srgbClr val="FFCC00"/>
              </a:solidFill>
              <a:latin typeface="Arial" panose="020B0604020202020204" pitchFamily="34" charset="0"/>
              <a:ea typeface="微软雅黑" panose="020B0503020204020204" charset="-122"/>
              <a:sym typeface="Arial" panose="020B0604020202020204" pitchFamily="34" charset="0"/>
            </a:endParaRPr>
          </a:p>
        </p:txBody>
      </p:sp>
      <p:sp>
        <p:nvSpPr>
          <p:cNvPr id="92" name="Freeform 9"/>
          <p:cNvSpPr/>
          <p:nvPr>
            <p:custDataLst>
              <p:tags r:id="rId14"/>
            </p:custDataLst>
          </p:nvPr>
        </p:nvSpPr>
        <p:spPr bwMode="auto">
          <a:xfrm flipV="1">
            <a:off x="5982408" y="3044345"/>
            <a:ext cx="1660407" cy="175079"/>
          </a:xfrm>
          <a:custGeom>
            <a:avLst/>
            <a:gdLst>
              <a:gd name="T0" fmla="*/ 1098 w 1148"/>
              <a:gd name="T1" fmla="*/ 121 h 121"/>
              <a:gd name="T2" fmla="*/ 549 w 1148"/>
              <a:gd name="T3" fmla="*/ 121 h 121"/>
              <a:gd name="T4" fmla="*/ 0 w 1148"/>
              <a:gd name="T5" fmla="*/ 121 h 121"/>
              <a:gd name="T6" fmla="*/ 50 w 1148"/>
              <a:gd name="T7" fmla="*/ 61 h 121"/>
              <a:gd name="T8" fmla="*/ 0 w 1148"/>
              <a:gd name="T9" fmla="*/ 0 h 121"/>
              <a:gd name="T10" fmla="*/ 549 w 1148"/>
              <a:gd name="T11" fmla="*/ 0 h 121"/>
              <a:gd name="T12" fmla="*/ 1098 w 1148"/>
              <a:gd name="T13" fmla="*/ 0 h 121"/>
              <a:gd name="T14" fmla="*/ 1148 w 1148"/>
              <a:gd name="T15" fmla="*/ 61 h 121"/>
              <a:gd name="T16" fmla="*/ 1098 w 1148"/>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8" h="121">
                <a:moveTo>
                  <a:pt x="1098" y="121"/>
                </a:moveTo>
                <a:lnTo>
                  <a:pt x="549" y="121"/>
                </a:lnTo>
                <a:lnTo>
                  <a:pt x="0" y="121"/>
                </a:lnTo>
                <a:lnTo>
                  <a:pt x="50" y="61"/>
                </a:lnTo>
                <a:lnTo>
                  <a:pt x="0" y="0"/>
                </a:lnTo>
                <a:lnTo>
                  <a:pt x="549" y="0"/>
                </a:lnTo>
                <a:lnTo>
                  <a:pt x="1098" y="0"/>
                </a:lnTo>
                <a:lnTo>
                  <a:pt x="1148" y="61"/>
                </a:lnTo>
                <a:lnTo>
                  <a:pt x="1098" y="121"/>
                </a:lnTo>
                <a:close/>
              </a:path>
            </a:pathLst>
          </a:custGeom>
          <a:solidFill>
            <a:srgbClr val="FFCC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Autofit/>
          </a:bodyPr>
          <a:lstStyle/>
          <a:p>
            <a:pPr algn="ctr">
              <a:lnSpc>
                <a:spcPct val="14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sp>
        <p:nvSpPr>
          <p:cNvPr id="93" name="Freeform 7"/>
          <p:cNvSpPr/>
          <p:nvPr>
            <p:custDataLst>
              <p:tags r:id="rId15"/>
            </p:custDataLst>
          </p:nvPr>
        </p:nvSpPr>
        <p:spPr bwMode="auto">
          <a:xfrm flipV="1">
            <a:off x="2610342" y="3044345"/>
            <a:ext cx="1660407" cy="175079"/>
          </a:xfrm>
          <a:custGeom>
            <a:avLst/>
            <a:gdLst>
              <a:gd name="T0" fmla="*/ 1098 w 1148"/>
              <a:gd name="T1" fmla="*/ 121 h 121"/>
              <a:gd name="T2" fmla="*/ 550 w 1148"/>
              <a:gd name="T3" fmla="*/ 121 h 121"/>
              <a:gd name="T4" fmla="*/ 0 w 1148"/>
              <a:gd name="T5" fmla="*/ 121 h 121"/>
              <a:gd name="T6" fmla="*/ 50 w 1148"/>
              <a:gd name="T7" fmla="*/ 61 h 121"/>
              <a:gd name="T8" fmla="*/ 0 w 1148"/>
              <a:gd name="T9" fmla="*/ 0 h 121"/>
              <a:gd name="T10" fmla="*/ 550 w 1148"/>
              <a:gd name="T11" fmla="*/ 0 h 121"/>
              <a:gd name="T12" fmla="*/ 1098 w 1148"/>
              <a:gd name="T13" fmla="*/ 0 h 121"/>
              <a:gd name="T14" fmla="*/ 1148 w 1148"/>
              <a:gd name="T15" fmla="*/ 61 h 121"/>
              <a:gd name="T16" fmla="*/ 1098 w 1148"/>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8" h="121">
                <a:moveTo>
                  <a:pt x="1098" y="121"/>
                </a:moveTo>
                <a:lnTo>
                  <a:pt x="550" y="121"/>
                </a:lnTo>
                <a:lnTo>
                  <a:pt x="0" y="121"/>
                </a:lnTo>
                <a:lnTo>
                  <a:pt x="50" y="61"/>
                </a:lnTo>
                <a:lnTo>
                  <a:pt x="0" y="0"/>
                </a:lnTo>
                <a:lnTo>
                  <a:pt x="550" y="0"/>
                </a:lnTo>
                <a:lnTo>
                  <a:pt x="1098" y="0"/>
                </a:lnTo>
                <a:lnTo>
                  <a:pt x="1148" y="61"/>
                </a:lnTo>
                <a:lnTo>
                  <a:pt x="1098" y="121"/>
                </a:lnTo>
                <a:close/>
              </a:path>
            </a:pathLst>
          </a:custGeom>
          <a:solidFill>
            <a:srgbClr val="FFCC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Autofit/>
          </a:bodyPr>
          <a:lstStyle/>
          <a:p>
            <a:pPr algn="ctr">
              <a:lnSpc>
                <a:spcPct val="14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sp>
        <p:nvSpPr>
          <p:cNvPr id="94" name="Freeform 10"/>
          <p:cNvSpPr/>
          <p:nvPr>
            <p:custDataLst>
              <p:tags r:id="rId16"/>
            </p:custDataLst>
          </p:nvPr>
        </p:nvSpPr>
        <p:spPr bwMode="auto">
          <a:xfrm flipV="1">
            <a:off x="7678027" y="3044345"/>
            <a:ext cx="1661853" cy="175079"/>
          </a:xfrm>
          <a:custGeom>
            <a:avLst/>
            <a:gdLst>
              <a:gd name="T0" fmla="*/ 1099 w 1149"/>
              <a:gd name="T1" fmla="*/ 121 h 121"/>
              <a:gd name="T2" fmla="*/ 550 w 1149"/>
              <a:gd name="T3" fmla="*/ 121 h 121"/>
              <a:gd name="T4" fmla="*/ 0 w 1149"/>
              <a:gd name="T5" fmla="*/ 121 h 121"/>
              <a:gd name="T6" fmla="*/ 50 w 1149"/>
              <a:gd name="T7" fmla="*/ 61 h 121"/>
              <a:gd name="T8" fmla="*/ 0 w 1149"/>
              <a:gd name="T9" fmla="*/ 0 h 121"/>
              <a:gd name="T10" fmla="*/ 550 w 1149"/>
              <a:gd name="T11" fmla="*/ 0 h 121"/>
              <a:gd name="T12" fmla="*/ 1099 w 1149"/>
              <a:gd name="T13" fmla="*/ 0 h 121"/>
              <a:gd name="T14" fmla="*/ 1149 w 1149"/>
              <a:gd name="T15" fmla="*/ 61 h 121"/>
              <a:gd name="T16" fmla="*/ 1099 w 1149"/>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9" h="121">
                <a:moveTo>
                  <a:pt x="1099" y="121"/>
                </a:moveTo>
                <a:lnTo>
                  <a:pt x="550" y="121"/>
                </a:lnTo>
                <a:lnTo>
                  <a:pt x="0" y="121"/>
                </a:lnTo>
                <a:lnTo>
                  <a:pt x="50" y="61"/>
                </a:lnTo>
                <a:lnTo>
                  <a:pt x="0" y="0"/>
                </a:lnTo>
                <a:lnTo>
                  <a:pt x="550" y="0"/>
                </a:lnTo>
                <a:lnTo>
                  <a:pt x="1099" y="0"/>
                </a:lnTo>
                <a:lnTo>
                  <a:pt x="1149" y="61"/>
                </a:lnTo>
                <a:lnTo>
                  <a:pt x="1099" y="121"/>
                </a:lnTo>
                <a:close/>
              </a:path>
            </a:pathLst>
          </a:custGeom>
          <a:solidFill>
            <a:srgbClr val="FFCC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Autofit/>
          </a:bodyPr>
          <a:lstStyle/>
          <a:p>
            <a:pPr algn="ctr">
              <a:lnSpc>
                <a:spcPct val="14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sp>
        <p:nvSpPr>
          <p:cNvPr id="15" name="Freeform 8"/>
          <p:cNvSpPr/>
          <p:nvPr>
            <p:custDataLst>
              <p:tags r:id="rId17"/>
            </p:custDataLst>
          </p:nvPr>
        </p:nvSpPr>
        <p:spPr bwMode="auto">
          <a:xfrm flipV="1">
            <a:off x="4315107" y="3044345"/>
            <a:ext cx="1661853" cy="175079"/>
          </a:xfrm>
          <a:custGeom>
            <a:avLst/>
            <a:gdLst>
              <a:gd name="T0" fmla="*/ 1099 w 1149"/>
              <a:gd name="T1" fmla="*/ 121 h 121"/>
              <a:gd name="T2" fmla="*/ 550 w 1149"/>
              <a:gd name="T3" fmla="*/ 121 h 121"/>
              <a:gd name="T4" fmla="*/ 0 w 1149"/>
              <a:gd name="T5" fmla="*/ 121 h 121"/>
              <a:gd name="T6" fmla="*/ 50 w 1149"/>
              <a:gd name="T7" fmla="*/ 61 h 121"/>
              <a:gd name="T8" fmla="*/ 0 w 1149"/>
              <a:gd name="T9" fmla="*/ 0 h 121"/>
              <a:gd name="T10" fmla="*/ 550 w 1149"/>
              <a:gd name="T11" fmla="*/ 0 h 121"/>
              <a:gd name="T12" fmla="*/ 1099 w 1149"/>
              <a:gd name="T13" fmla="*/ 0 h 121"/>
              <a:gd name="T14" fmla="*/ 1149 w 1149"/>
              <a:gd name="T15" fmla="*/ 61 h 121"/>
              <a:gd name="T16" fmla="*/ 1099 w 1149"/>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9" h="121">
                <a:moveTo>
                  <a:pt x="1099" y="121"/>
                </a:moveTo>
                <a:lnTo>
                  <a:pt x="550" y="121"/>
                </a:lnTo>
                <a:lnTo>
                  <a:pt x="0" y="121"/>
                </a:lnTo>
                <a:lnTo>
                  <a:pt x="50" y="61"/>
                </a:lnTo>
                <a:lnTo>
                  <a:pt x="0" y="0"/>
                </a:lnTo>
                <a:lnTo>
                  <a:pt x="550" y="0"/>
                </a:lnTo>
                <a:lnTo>
                  <a:pt x="1099" y="0"/>
                </a:lnTo>
                <a:lnTo>
                  <a:pt x="1149" y="61"/>
                </a:lnTo>
                <a:lnTo>
                  <a:pt x="1099" y="121"/>
                </a:lnTo>
                <a:close/>
              </a:path>
            </a:pathLst>
          </a:custGeom>
          <a:solidFill>
            <a:srgbClr val="FFCC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Autofit/>
          </a:bodyPr>
          <a:lstStyle/>
          <a:p>
            <a:pPr algn="ctr">
              <a:lnSpc>
                <a:spcPct val="14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sp>
        <p:nvSpPr>
          <p:cNvPr id="16" name="Freeform 6"/>
          <p:cNvSpPr/>
          <p:nvPr>
            <p:custDataLst>
              <p:tags r:id="rId18"/>
            </p:custDataLst>
          </p:nvPr>
        </p:nvSpPr>
        <p:spPr bwMode="auto">
          <a:xfrm flipV="1">
            <a:off x="943040" y="3044345"/>
            <a:ext cx="1661853" cy="175079"/>
          </a:xfrm>
          <a:custGeom>
            <a:avLst/>
            <a:gdLst>
              <a:gd name="T0" fmla="*/ 1099 w 1149"/>
              <a:gd name="T1" fmla="*/ 121 h 121"/>
              <a:gd name="T2" fmla="*/ 549 w 1149"/>
              <a:gd name="T3" fmla="*/ 121 h 121"/>
              <a:gd name="T4" fmla="*/ 0 w 1149"/>
              <a:gd name="T5" fmla="*/ 121 h 121"/>
              <a:gd name="T6" fmla="*/ 50 w 1149"/>
              <a:gd name="T7" fmla="*/ 61 h 121"/>
              <a:gd name="T8" fmla="*/ 0 w 1149"/>
              <a:gd name="T9" fmla="*/ 0 h 121"/>
              <a:gd name="T10" fmla="*/ 549 w 1149"/>
              <a:gd name="T11" fmla="*/ 0 h 121"/>
              <a:gd name="T12" fmla="*/ 1099 w 1149"/>
              <a:gd name="T13" fmla="*/ 0 h 121"/>
              <a:gd name="T14" fmla="*/ 1149 w 1149"/>
              <a:gd name="T15" fmla="*/ 61 h 121"/>
              <a:gd name="T16" fmla="*/ 1099 w 1149"/>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9" h="121">
                <a:moveTo>
                  <a:pt x="1099" y="121"/>
                </a:moveTo>
                <a:lnTo>
                  <a:pt x="549" y="121"/>
                </a:lnTo>
                <a:lnTo>
                  <a:pt x="0" y="121"/>
                </a:lnTo>
                <a:lnTo>
                  <a:pt x="50" y="61"/>
                </a:lnTo>
                <a:lnTo>
                  <a:pt x="0" y="0"/>
                </a:lnTo>
                <a:lnTo>
                  <a:pt x="549" y="0"/>
                </a:lnTo>
                <a:lnTo>
                  <a:pt x="1099" y="0"/>
                </a:lnTo>
                <a:lnTo>
                  <a:pt x="1149" y="61"/>
                </a:lnTo>
                <a:lnTo>
                  <a:pt x="1099" y="121"/>
                </a:lnTo>
                <a:close/>
              </a:path>
            </a:pathLst>
          </a:custGeom>
          <a:solidFill>
            <a:srgbClr val="FFCC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Autofit/>
          </a:bodyPr>
          <a:lstStyle/>
          <a:p>
            <a:pPr algn="ctr">
              <a:lnSpc>
                <a:spcPct val="14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sp>
        <p:nvSpPr>
          <p:cNvPr id="103" name="圆角矩形 67"/>
          <p:cNvSpPr/>
          <p:nvPr>
            <p:custDataLst>
              <p:tags r:id="rId19"/>
            </p:custDataLst>
          </p:nvPr>
        </p:nvSpPr>
        <p:spPr>
          <a:xfrm>
            <a:off x="946396" y="1450382"/>
            <a:ext cx="1713789" cy="363294"/>
          </a:xfrm>
          <a:prstGeom prst="roundRect">
            <a:avLst>
              <a:gd name="adj" fmla="val 50000"/>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0" rIns="75583" bIns="0" rtlCol="0" anchor="ctr" anchorCtr="0">
            <a:noAutofit/>
          </a:bodyPr>
          <a:lstStyle/>
          <a:p>
            <a:pPr algn="ctr">
              <a:lnSpc>
                <a:spcPct val="120000"/>
              </a:lnSpc>
            </a:pPr>
            <a:endParaRPr lang="zh-CN" altLang="en-US" sz="1510" dirty="0">
              <a:solidFill>
                <a:srgbClr val="FFCC00"/>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104" name="文本框 103"/>
          <p:cNvSpPr txBox="1"/>
          <p:nvPr>
            <p:custDataLst>
              <p:tags r:id="rId20"/>
            </p:custDataLst>
          </p:nvPr>
        </p:nvSpPr>
        <p:spPr>
          <a:xfrm>
            <a:off x="776409" y="1914581"/>
            <a:ext cx="1825450" cy="933543"/>
          </a:xfrm>
          <a:prstGeom prst="rect">
            <a:avLst/>
          </a:prstGeom>
          <a:noFill/>
        </p:spPr>
        <p:txBody>
          <a:bodyPr wrap="square" rtlCol="0">
            <a:normAutofit/>
          </a:bodyPr>
          <a:lstStyle>
            <a:defPPr>
              <a:defRPr lang="zh-CN"/>
            </a:defPPr>
            <a:lvl1pPr>
              <a:lnSpc>
                <a:spcPct val="120000"/>
              </a:lnSpc>
              <a:defRPr sz="1400" spc="150">
                <a:solidFill>
                  <a:schemeClr val="tx1">
                    <a:lumMod val="65000"/>
                    <a:lumOff val="35000"/>
                  </a:schemeClr>
                </a:solidFill>
                <a:latin typeface="Arial" panose="020B0604020202020204" pitchFamily="34" charset="0"/>
                <a:ea typeface="微软雅黑" panose="020B0503020204020204" charset="-122"/>
              </a:defRPr>
            </a:lvl1pPr>
          </a:lstStyle>
          <a:p>
            <a:r>
              <a:rPr lang="zh-CN" altLang="en-US" sz="1100">
                <a:sym typeface="Arial" panose="020B0604020202020204" pitchFamily="34" charset="0"/>
              </a:rPr>
              <a:t>发现稳定增粉渠道，能冲</a:t>
            </a:r>
            <a:r>
              <a:rPr lang="en-US" altLang="zh-CN" sz="1100">
                <a:sym typeface="Arial" panose="020B0604020202020204" pitchFamily="34" charset="0"/>
              </a:rPr>
              <a:t>KPI</a:t>
            </a:r>
            <a:r>
              <a:rPr lang="zh-CN" altLang="en-US" sz="1100">
                <a:sym typeface="Arial" panose="020B0604020202020204" pitchFamily="34" charset="0"/>
              </a:rPr>
              <a:t>，最低裂变单粉价格</a:t>
            </a:r>
            <a:r>
              <a:rPr lang="en-US" altLang="zh-CN" sz="1100">
                <a:sym typeface="Arial" panose="020B0604020202020204" pitchFamily="34" charset="0"/>
              </a:rPr>
              <a:t>0.42</a:t>
            </a:r>
            <a:endParaRPr lang="en-US" altLang="zh-CN" sz="1100">
              <a:sym typeface="Arial" panose="020B0604020202020204" pitchFamily="34" charset="0"/>
            </a:endParaRPr>
          </a:p>
        </p:txBody>
      </p:sp>
      <p:sp>
        <p:nvSpPr>
          <p:cNvPr id="105" name="文本框 104"/>
          <p:cNvSpPr txBox="1"/>
          <p:nvPr>
            <p:custDataLst>
              <p:tags r:id="rId21"/>
            </p:custDataLst>
          </p:nvPr>
        </p:nvSpPr>
        <p:spPr>
          <a:xfrm>
            <a:off x="1056273" y="1441636"/>
            <a:ext cx="1494034" cy="395345"/>
          </a:xfrm>
          <a:prstGeom prst="rect">
            <a:avLst/>
          </a:prstGeom>
          <a:noFill/>
        </p:spPr>
        <p:txBody>
          <a:bodyPr wrap="square" rtlCol="0">
            <a:normAutofit fontScale="90000"/>
          </a:bodyPr>
          <a:lstStyle/>
          <a:p>
            <a:pPr algn="ctr">
              <a:lnSpc>
                <a:spcPct val="120000"/>
              </a:lnSpc>
            </a:pPr>
            <a:r>
              <a:rPr lang="zh-CN" altLang="en-US" sz="1680" b="1" spc="3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阿道夫</a:t>
            </a:r>
            <a:endParaRPr lang="zh-CN" altLang="en-US" sz="1680" b="1" spc="3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6" name="Oval 11"/>
          <p:cNvSpPr>
            <a:spLocks noChangeArrowheads="1"/>
          </p:cNvSpPr>
          <p:nvPr>
            <p:custDataLst>
              <p:tags r:id="rId22"/>
            </p:custDataLst>
          </p:nvPr>
        </p:nvSpPr>
        <p:spPr bwMode="auto">
          <a:xfrm>
            <a:off x="6362542" y="1767013"/>
            <a:ext cx="851876" cy="853981"/>
          </a:xfrm>
          <a:prstGeom prst="ellipse">
            <a:avLst/>
          </a:prstGeom>
          <a:solidFill>
            <a:srgbClr val="FFCC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rmAutofit/>
          </a:bodyPr>
          <a:lstStyle/>
          <a:p>
            <a:pPr algn="ctr">
              <a:lnSpc>
                <a:spcPct val="12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sp>
        <p:nvSpPr>
          <p:cNvPr id="127" name="Oval 36"/>
          <p:cNvSpPr>
            <a:spLocks noChangeArrowheads="1"/>
          </p:cNvSpPr>
          <p:nvPr>
            <p:custDataLst>
              <p:tags r:id="rId23"/>
            </p:custDataLst>
          </p:nvPr>
        </p:nvSpPr>
        <p:spPr bwMode="auto">
          <a:xfrm>
            <a:off x="6428696" y="1834072"/>
            <a:ext cx="719570" cy="719863"/>
          </a:xfrm>
          <a:prstGeom prst="ellipse">
            <a:avLst/>
          </a:prstGeom>
          <a:solidFill>
            <a:srgbClr val="FFCC00">
              <a:lumMod val="60000"/>
              <a:lumOff val="4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rmAutofit/>
          </a:bodyPr>
          <a:lstStyle/>
          <a:p>
            <a:pPr algn="ctr">
              <a:lnSpc>
                <a:spcPct val="12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cxnSp>
        <p:nvCxnSpPr>
          <p:cNvPr id="125" name="直接连接符 124"/>
          <p:cNvCxnSpPr/>
          <p:nvPr>
            <p:custDataLst>
              <p:tags r:id="rId24"/>
            </p:custDataLst>
          </p:nvPr>
        </p:nvCxnSpPr>
        <p:spPr>
          <a:xfrm>
            <a:off x="6788479" y="2620994"/>
            <a:ext cx="0" cy="436592"/>
          </a:xfrm>
          <a:prstGeom prst="line">
            <a:avLst/>
          </a:prstGeom>
          <a:ln w="635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endCxn id="17" idx="0"/>
          </p:cNvCxnSpPr>
          <p:nvPr>
            <p:custDataLst>
              <p:tags r:id="rId25"/>
            </p:custDataLst>
          </p:nvPr>
        </p:nvCxnSpPr>
        <p:spPr>
          <a:xfrm>
            <a:off x="5121902" y="3199610"/>
            <a:ext cx="0" cy="436592"/>
          </a:xfrm>
          <a:prstGeom prst="line">
            <a:avLst/>
          </a:prstGeom>
          <a:ln w="6350">
            <a:solidFill>
              <a:srgbClr val="FFCC00"/>
            </a:solidFill>
          </a:ln>
        </p:spPr>
        <p:style>
          <a:lnRef idx="1">
            <a:schemeClr val="accent1"/>
          </a:lnRef>
          <a:fillRef idx="0">
            <a:schemeClr val="accent1"/>
          </a:fillRef>
          <a:effectRef idx="0">
            <a:schemeClr val="accent1"/>
          </a:effectRef>
          <a:fontRef idx="minor">
            <a:schemeClr val="tx1"/>
          </a:fontRef>
        </p:style>
      </p:cxnSp>
      <p:sp>
        <p:nvSpPr>
          <p:cNvPr id="17" name="Oval 11"/>
          <p:cNvSpPr>
            <a:spLocks noChangeArrowheads="1"/>
          </p:cNvSpPr>
          <p:nvPr>
            <p:custDataLst>
              <p:tags r:id="rId26"/>
            </p:custDataLst>
          </p:nvPr>
        </p:nvSpPr>
        <p:spPr bwMode="auto">
          <a:xfrm>
            <a:off x="4695964" y="3636202"/>
            <a:ext cx="851876" cy="853981"/>
          </a:xfrm>
          <a:prstGeom prst="ellipse">
            <a:avLst/>
          </a:prstGeom>
          <a:solidFill>
            <a:srgbClr val="FFCC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Autofit/>
          </a:bodyPr>
          <a:lstStyle/>
          <a:p>
            <a:pPr algn="ctr">
              <a:lnSpc>
                <a:spcPct val="12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sp>
        <p:nvSpPr>
          <p:cNvPr id="18" name="Oval 36"/>
          <p:cNvSpPr>
            <a:spLocks noChangeArrowheads="1"/>
          </p:cNvSpPr>
          <p:nvPr>
            <p:custDataLst>
              <p:tags r:id="rId27"/>
            </p:custDataLst>
          </p:nvPr>
        </p:nvSpPr>
        <p:spPr bwMode="auto">
          <a:xfrm>
            <a:off x="4762116" y="3703260"/>
            <a:ext cx="719570" cy="719863"/>
          </a:xfrm>
          <a:prstGeom prst="ellipse">
            <a:avLst/>
          </a:prstGeom>
          <a:solidFill>
            <a:srgbClr val="FFCC00">
              <a:lumMod val="60000"/>
              <a:lumOff val="4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Autofit/>
          </a:bodyPr>
          <a:lstStyle/>
          <a:p>
            <a:pPr algn="ctr">
              <a:lnSpc>
                <a:spcPct val="12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cxnSp>
        <p:nvCxnSpPr>
          <p:cNvPr id="19" name="直接连接符 18"/>
          <p:cNvCxnSpPr>
            <a:endCxn id="20" idx="0"/>
          </p:cNvCxnSpPr>
          <p:nvPr>
            <p:custDataLst>
              <p:tags r:id="rId28"/>
            </p:custDataLst>
          </p:nvPr>
        </p:nvCxnSpPr>
        <p:spPr>
          <a:xfrm>
            <a:off x="8511020" y="3199610"/>
            <a:ext cx="0" cy="436592"/>
          </a:xfrm>
          <a:prstGeom prst="line">
            <a:avLst/>
          </a:prstGeom>
          <a:ln w="6350">
            <a:solidFill>
              <a:srgbClr val="FFCC00"/>
            </a:solidFill>
          </a:ln>
        </p:spPr>
        <p:style>
          <a:lnRef idx="1">
            <a:schemeClr val="accent1"/>
          </a:lnRef>
          <a:fillRef idx="0">
            <a:schemeClr val="accent1"/>
          </a:fillRef>
          <a:effectRef idx="0">
            <a:schemeClr val="accent1"/>
          </a:effectRef>
          <a:fontRef idx="minor">
            <a:schemeClr val="tx1"/>
          </a:fontRef>
        </p:style>
      </p:cxnSp>
      <p:sp>
        <p:nvSpPr>
          <p:cNvPr id="20" name="Oval 11"/>
          <p:cNvSpPr>
            <a:spLocks noChangeArrowheads="1"/>
          </p:cNvSpPr>
          <p:nvPr>
            <p:custDataLst>
              <p:tags r:id="rId29"/>
            </p:custDataLst>
          </p:nvPr>
        </p:nvSpPr>
        <p:spPr bwMode="auto">
          <a:xfrm>
            <a:off x="8085082" y="3636202"/>
            <a:ext cx="851876" cy="853981"/>
          </a:xfrm>
          <a:prstGeom prst="ellipse">
            <a:avLst/>
          </a:prstGeom>
          <a:solidFill>
            <a:srgbClr val="FFCC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Autofit/>
          </a:bodyPr>
          <a:lstStyle/>
          <a:p>
            <a:pPr algn="ctr">
              <a:lnSpc>
                <a:spcPct val="12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sp>
        <p:nvSpPr>
          <p:cNvPr id="142" name="Oval 36"/>
          <p:cNvSpPr>
            <a:spLocks noChangeArrowheads="1"/>
          </p:cNvSpPr>
          <p:nvPr>
            <p:custDataLst>
              <p:tags r:id="rId30"/>
            </p:custDataLst>
          </p:nvPr>
        </p:nvSpPr>
        <p:spPr bwMode="auto">
          <a:xfrm>
            <a:off x="8151234" y="3703260"/>
            <a:ext cx="719570" cy="719863"/>
          </a:xfrm>
          <a:prstGeom prst="ellipse">
            <a:avLst/>
          </a:prstGeom>
          <a:solidFill>
            <a:srgbClr val="FFCC00">
              <a:lumMod val="60000"/>
              <a:lumOff val="4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39303" rIns="75583" bIns="39303" rtlCol="0" anchor="ctr" anchorCtr="0">
            <a:noAutofit/>
          </a:bodyPr>
          <a:lstStyle/>
          <a:p>
            <a:pPr algn="ctr">
              <a:lnSpc>
                <a:spcPct val="120000"/>
              </a:lnSpc>
            </a:pPr>
            <a:endParaRPr lang="zh-CN" altLang="en-US" sz="1065">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atin typeface="Arial" panose="020B0604020202020204" pitchFamily="34" charset="0"/>
              <a:ea typeface="微软雅黑" panose="020B0503020204020204" charset="-122"/>
              <a:sym typeface="Arial" panose="020B0604020202020204" pitchFamily="34" charset="0"/>
            </a:endParaRPr>
          </a:p>
        </p:txBody>
      </p:sp>
      <p:sp>
        <p:nvSpPr>
          <p:cNvPr id="21" name="圆角矩形 67"/>
          <p:cNvSpPr/>
          <p:nvPr>
            <p:custDataLst>
              <p:tags r:id="rId31"/>
            </p:custDataLst>
          </p:nvPr>
        </p:nvSpPr>
        <p:spPr>
          <a:xfrm>
            <a:off x="4268287" y="1450382"/>
            <a:ext cx="1713789" cy="363294"/>
          </a:xfrm>
          <a:prstGeom prst="roundRect">
            <a:avLst>
              <a:gd name="adj" fmla="val 50000"/>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0" rIns="75583" bIns="0" rtlCol="0" anchor="ctr" anchorCtr="0">
            <a:noAutofit/>
          </a:bodyPr>
          <a:lstStyle/>
          <a:p>
            <a:pPr algn="ctr">
              <a:lnSpc>
                <a:spcPct val="120000"/>
              </a:lnSpc>
            </a:pPr>
            <a:endParaRPr lang="zh-CN" altLang="en-US" sz="1510" dirty="0">
              <a:solidFill>
                <a:srgbClr val="FFCC00"/>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22" name="文本框 21"/>
          <p:cNvSpPr txBox="1"/>
          <p:nvPr>
            <p:custDataLst>
              <p:tags r:id="rId32"/>
            </p:custDataLst>
          </p:nvPr>
        </p:nvSpPr>
        <p:spPr>
          <a:xfrm>
            <a:off x="4217035" y="1767205"/>
            <a:ext cx="1825625" cy="1080770"/>
          </a:xfrm>
          <a:prstGeom prst="rect">
            <a:avLst/>
          </a:prstGeom>
          <a:noFill/>
        </p:spPr>
        <p:txBody>
          <a:bodyPr wrap="square" rtlCol="0">
            <a:noAutofit/>
          </a:bodyPr>
          <a:lstStyle>
            <a:defPPr>
              <a:defRPr lang="zh-CN"/>
            </a:defPPr>
            <a:lvl1pPr>
              <a:lnSpc>
                <a:spcPct val="120000"/>
              </a:lnSpc>
              <a:defRPr sz="1400" spc="150">
                <a:solidFill>
                  <a:schemeClr val="tx1">
                    <a:lumMod val="65000"/>
                    <a:lumOff val="35000"/>
                  </a:schemeClr>
                </a:solidFill>
                <a:latin typeface="Arial" panose="020B0604020202020204" pitchFamily="34" charset="0"/>
                <a:ea typeface="微软雅黑" panose="020B0503020204020204" charset="-122"/>
              </a:defRPr>
            </a:lvl1pPr>
          </a:lstStyle>
          <a:p>
            <a:r>
              <a:rPr lang="zh-CN" altLang="en-US" sz="1000">
                <a:sym typeface="Arial" panose="020B0604020202020204" pitchFamily="34" charset="0"/>
              </a:rPr>
              <a:t>花钱了，得收回，裂变成本控制在单粉价格</a:t>
            </a:r>
            <a:r>
              <a:rPr lang="en-US" altLang="zh-CN" sz="1000">
                <a:sym typeface="Arial" panose="020B0604020202020204" pitchFamily="34" charset="0"/>
              </a:rPr>
              <a:t>1</a:t>
            </a:r>
            <a:r>
              <a:rPr lang="zh-CN" altLang="en-US" sz="1000">
                <a:sym typeface="Arial" panose="020B0604020202020204" pitchFamily="34" charset="0"/>
              </a:rPr>
              <a:t>元左右，第一次回复率</a:t>
            </a:r>
            <a:r>
              <a:rPr lang="en-US" altLang="zh-CN" sz="1000">
                <a:sym typeface="Arial" panose="020B0604020202020204" pitchFamily="34" charset="0"/>
              </a:rPr>
              <a:t>28%</a:t>
            </a:r>
            <a:r>
              <a:rPr lang="zh-CN" altLang="en-US" sz="1000">
                <a:sym typeface="Arial" panose="020B0604020202020204" pitchFamily="34" charset="0"/>
              </a:rPr>
              <a:t>，开单率</a:t>
            </a:r>
            <a:r>
              <a:rPr lang="en-US" altLang="zh-CN" sz="1000">
                <a:sym typeface="Arial" panose="020B0604020202020204" pitchFamily="34" charset="0"/>
              </a:rPr>
              <a:t>8%</a:t>
            </a:r>
            <a:r>
              <a:rPr lang="zh-CN" altLang="en-US" sz="1000">
                <a:sym typeface="Arial" panose="020B0604020202020204" pitchFamily="34" charset="0"/>
              </a:rPr>
              <a:t>，第二次开单率不到</a:t>
            </a:r>
            <a:r>
              <a:rPr lang="en-US" altLang="zh-CN" sz="1000">
                <a:sym typeface="Arial" panose="020B0604020202020204" pitchFamily="34" charset="0"/>
              </a:rPr>
              <a:t>5%</a:t>
            </a:r>
            <a:endParaRPr lang="en-US" altLang="zh-CN" sz="1000">
              <a:sym typeface="Arial" panose="020B0604020202020204" pitchFamily="34" charset="0"/>
            </a:endParaRPr>
          </a:p>
        </p:txBody>
      </p:sp>
      <p:sp>
        <p:nvSpPr>
          <p:cNvPr id="146" name="文本框 145"/>
          <p:cNvSpPr txBox="1"/>
          <p:nvPr>
            <p:custDataLst>
              <p:tags r:id="rId33"/>
            </p:custDataLst>
          </p:nvPr>
        </p:nvSpPr>
        <p:spPr>
          <a:xfrm>
            <a:off x="4378164" y="1441636"/>
            <a:ext cx="1494034" cy="395345"/>
          </a:xfrm>
          <a:prstGeom prst="rect">
            <a:avLst/>
          </a:prstGeom>
          <a:noFill/>
        </p:spPr>
        <p:txBody>
          <a:bodyPr wrap="square" rtlCol="0">
            <a:normAutofit fontScale="90000"/>
          </a:bodyPr>
          <a:lstStyle/>
          <a:p>
            <a:pPr algn="ctr">
              <a:lnSpc>
                <a:spcPct val="120000"/>
              </a:lnSpc>
            </a:pPr>
            <a:r>
              <a:rPr lang="zh-CN" altLang="en-US" sz="1680" b="1" spc="3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碧翠园</a:t>
            </a:r>
            <a:endParaRPr lang="zh-CN" altLang="en-US" sz="1680" b="1" spc="3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48" name="圆角矩形 67"/>
          <p:cNvSpPr/>
          <p:nvPr>
            <p:custDataLst>
              <p:tags r:id="rId34"/>
            </p:custDataLst>
          </p:nvPr>
        </p:nvSpPr>
        <p:spPr>
          <a:xfrm>
            <a:off x="7645794" y="1450382"/>
            <a:ext cx="1713789" cy="363294"/>
          </a:xfrm>
          <a:prstGeom prst="roundRect">
            <a:avLst>
              <a:gd name="adj" fmla="val 50000"/>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0" rIns="75583" bIns="0" rtlCol="0" anchor="ctr" anchorCtr="0">
            <a:noAutofit/>
          </a:bodyPr>
          <a:lstStyle/>
          <a:p>
            <a:pPr algn="ctr">
              <a:lnSpc>
                <a:spcPct val="120000"/>
              </a:lnSpc>
            </a:pPr>
            <a:endParaRPr lang="zh-CN" altLang="en-US" sz="1510" dirty="0">
              <a:solidFill>
                <a:srgbClr val="FFCC00"/>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149" name="文本框 148"/>
          <p:cNvSpPr txBox="1"/>
          <p:nvPr>
            <p:custDataLst>
              <p:tags r:id="rId35"/>
            </p:custDataLst>
          </p:nvPr>
        </p:nvSpPr>
        <p:spPr>
          <a:xfrm>
            <a:off x="7594600" y="1767205"/>
            <a:ext cx="1825625" cy="1080770"/>
          </a:xfrm>
          <a:prstGeom prst="rect">
            <a:avLst/>
          </a:prstGeom>
          <a:noFill/>
        </p:spPr>
        <p:txBody>
          <a:bodyPr wrap="square" rtlCol="0">
            <a:normAutofit fontScale="90000"/>
          </a:bodyPr>
          <a:lstStyle>
            <a:defPPr>
              <a:defRPr lang="zh-CN"/>
            </a:defPPr>
            <a:lvl1pPr>
              <a:lnSpc>
                <a:spcPct val="120000"/>
              </a:lnSpc>
              <a:defRPr sz="1400" spc="150">
                <a:solidFill>
                  <a:schemeClr val="tx1">
                    <a:lumMod val="65000"/>
                    <a:lumOff val="35000"/>
                  </a:schemeClr>
                </a:solidFill>
                <a:latin typeface="Arial" panose="020B0604020202020204" pitchFamily="34" charset="0"/>
                <a:ea typeface="微软雅黑" panose="020B0503020204020204" charset="-122"/>
              </a:defRPr>
            </a:lvl1pPr>
          </a:lstStyle>
          <a:p>
            <a:r>
              <a:rPr lang="zh-CN" altLang="en-US" sz="1175">
                <a:sym typeface="Arial" panose="020B0604020202020204" pitchFamily="34" charset="0"/>
              </a:rPr>
              <a:t>正在追踪复购数据产出，下次复盘如果有测最后两个环节一起说，如果没直接告诉大家复购率</a:t>
            </a:r>
            <a:endParaRPr lang="zh-CN" altLang="en-US" sz="1175">
              <a:sym typeface="Arial" panose="020B0604020202020204" pitchFamily="34" charset="0"/>
            </a:endParaRPr>
          </a:p>
        </p:txBody>
      </p:sp>
      <p:sp>
        <p:nvSpPr>
          <p:cNvPr id="150" name="文本框 149"/>
          <p:cNvSpPr txBox="1"/>
          <p:nvPr>
            <p:custDataLst>
              <p:tags r:id="rId36"/>
            </p:custDataLst>
          </p:nvPr>
        </p:nvSpPr>
        <p:spPr>
          <a:xfrm>
            <a:off x="7755671" y="1441636"/>
            <a:ext cx="1494034" cy="395345"/>
          </a:xfrm>
          <a:prstGeom prst="rect">
            <a:avLst/>
          </a:prstGeom>
          <a:noFill/>
        </p:spPr>
        <p:txBody>
          <a:bodyPr wrap="square" rtlCol="0">
            <a:normAutofit fontScale="90000"/>
          </a:bodyPr>
          <a:lstStyle/>
          <a:p>
            <a:pPr algn="ctr">
              <a:lnSpc>
                <a:spcPct val="120000"/>
              </a:lnSpc>
            </a:pPr>
            <a:r>
              <a:rPr lang="zh-CN" altLang="en-US" sz="1680" b="1" spc="3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大约是澳贝</a:t>
            </a:r>
            <a:endParaRPr lang="zh-CN" altLang="en-US" sz="1680" b="1" spc="3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2" name="圆角矩形 67"/>
          <p:cNvSpPr/>
          <p:nvPr>
            <p:custDataLst>
              <p:tags r:id="rId37"/>
            </p:custDataLst>
          </p:nvPr>
        </p:nvSpPr>
        <p:spPr>
          <a:xfrm>
            <a:off x="2602273" y="3372924"/>
            <a:ext cx="1713789" cy="363294"/>
          </a:xfrm>
          <a:prstGeom prst="roundRect">
            <a:avLst>
              <a:gd name="adj" fmla="val 50000"/>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0" rIns="75583" bIns="0" rtlCol="0" anchor="ctr" anchorCtr="0">
            <a:noAutofit/>
          </a:bodyPr>
          <a:lstStyle/>
          <a:p>
            <a:pPr algn="ctr">
              <a:lnSpc>
                <a:spcPct val="120000"/>
              </a:lnSpc>
            </a:pPr>
            <a:endParaRPr lang="zh-CN" altLang="en-US" sz="1510" dirty="0">
              <a:solidFill>
                <a:srgbClr val="FFCC00"/>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153" name="文本框 152"/>
          <p:cNvSpPr txBox="1"/>
          <p:nvPr>
            <p:custDataLst>
              <p:tags r:id="rId38"/>
            </p:custDataLst>
          </p:nvPr>
        </p:nvSpPr>
        <p:spPr>
          <a:xfrm>
            <a:off x="2551031" y="3837121"/>
            <a:ext cx="1825450" cy="933543"/>
          </a:xfrm>
          <a:prstGeom prst="rect">
            <a:avLst/>
          </a:prstGeom>
          <a:noFill/>
        </p:spPr>
        <p:txBody>
          <a:bodyPr wrap="square" rtlCol="0">
            <a:normAutofit/>
          </a:bodyPr>
          <a:lstStyle>
            <a:defPPr>
              <a:defRPr lang="zh-CN"/>
            </a:defPPr>
            <a:lvl1pPr>
              <a:lnSpc>
                <a:spcPct val="120000"/>
              </a:lnSpc>
              <a:defRPr sz="1400" spc="150">
                <a:solidFill>
                  <a:schemeClr val="tx1">
                    <a:lumMod val="65000"/>
                    <a:lumOff val="35000"/>
                  </a:schemeClr>
                </a:solidFill>
                <a:latin typeface="Arial" panose="020B0604020202020204" pitchFamily="34" charset="0"/>
                <a:ea typeface="微软雅黑" panose="020B0503020204020204" charset="-122"/>
              </a:defRPr>
            </a:lvl1pPr>
          </a:lstStyle>
          <a:p>
            <a:r>
              <a:rPr lang="zh-CN" altLang="en-US" sz="1100">
                <a:sym typeface="Arial" panose="020B0604020202020204" pitchFamily="34" charset="0"/>
              </a:rPr>
              <a:t>不断裂不断冲，充钱就能解决</a:t>
            </a:r>
            <a:r>
              <a:rPr lang="en-US" altLang="zh-CN" sz="1100">
                <a:sym typeface="Arial" panose="020B0604020202020204" pitchFamily="34" charset="0"/>
              </a:rPr>
              <a:t>KPI</a:t>
            </a:r>
            <a:endParaRPr lang="en-US" altLang="zh-CN" sz="1100">
              <a:sym typeface="Arial" panose="020B0604020202020204" pitchFamily="34" charset="0"/>
            </a:endParaRPr>
          </a:p>
        </p:txBody>
      </p:sp>
      <p:sp>
        <p:nvSpPr>
          <p:cNvPr id="154" name="文本框 153"/>
          <p:cNvSpPr txBox="1"/>
          <p:nvPr>
            <p:custDataLst>
              <p:tags r:id="rId39"/>
            </p:custDataLst>
          </p:nvPr>
        </p:nvSpPr>
        <p:spPr>
          <a:xfrm>
            <a:off x="2712151" y="3364177"/>
            <a:ext cx="1494034" cy="395345"/>
          </a:xfrm>
          <a:prstGeom prst="rect">
            <a:avLst/>
          </a:prstGeom>
          <a:noFill/>
        </p:spPr>
        <p:txBody>
          <a:bodyPr wrap="square" rtlCol="0">
            <a:normAutofit fontScale="90000"/>
          </a:bodyPr>
          <a:lstStyle/>
          <a:p>
            <a:pPr algn="ctr">
              <a:lnSpc>
                <a:spcPct val="120000"/>
              </a:lnSpc>
            </a:pPr>
            <a:r>
              <a:rPr lang="zh-CN" altLang="en-US" sz="1680" b="1" spc="3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酷开</a:t>
            </a:r>
            <a:endParaRPr lang="zh-CN" altLang="en-US" sz="1680" b="1" spc="3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56" name="圆角矩形 67"/>
          <p:cNvSpPr/>
          <p:nvPr>
            <p:custDataLst>
              <p:tags r:id="rId40"/>
            </p:custDataLst>
          </p:nvPr>
        </p:nvSpPr>
        <p:spPr>
          <a:xfrm>
            <a:off x="5979780" y="3372924"/>
            <a:ext cx="1713789" cy="363294"/>
          </a:xfrm>
          <a:prstGeom prst="roundRect">
            <a:avLst>
              <a:gd name="adj" fmla="val 50000"/>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5583" tIns="0" rIns="75583" bIns="0" rtlCol="0" anchor="ctr" anchorCtr="0">
            <a:noAutofit/>
          </a:bodyPr>
          <a:lstStyle/>
          <a:p>
            <a:pPr algn="ctr">
              <a:lnSpc>
                <a:spcPct val="120000"/>
              </a:lnSpc>
            </a:pPr>
            <a:endParaRPr lang="zh-CN" altLang="en-US" sz="1510" dirty="0">
              <a:solidFill>
                <a:srgbClr val="FFCC00"/>
              </a:solidFill>
              <a:latin typeface="Arial" panose="020B0604020202020204" pitchFamily="34" charset="0"/>
              <a:ea typeface="微软雅黑" panose="020B0503020204020204" charset="-122"/>
              <a:cs typeface="+mj-cs"/>
              <a:sym typeface="Arial" panose="020B0604020202020204" pitchFamily="34" charset="0"/>
            </a:endParaRPr>
          </a:p>
        </p:txBody>
      </p:sp>
      <p:sp>
        <p:nvSpPr>
          <p:cNvPr id="157" name="文本框 156"/>
          <p:cNvSpPr txBox="1"/>
          <p:nvPr>
            <p:custDataLst>
              <p:tags r:id="rId41"/>
            </p:custDataLst>
          </p:nvPr>
        </p:nvSpPr>
        <p:spPr>
          <a:xfrm>
            <a:off x="5928360" y="3837305"/>
            <a:ext cx="1825625" cy="1271905"/>
          </a:xfrm>
          <a:prstGeom prst="rect">
            <a:avLst/>
          </a:prstGeom>
          <a:noFill/>
        </p:spPr>
        <p:txBody>
          <a:bodyPr wrap="square" rtlCol="0">
            <a:normAutofit/>
          </a:bodyPr>
          <a:lstStyle>
            <a:defPPr>
              <a:defRPr lang="zh-CN"/>
            </a:defPPr>
            <a:lvl1pPr>
              <a:lnSpc>
                <a:spcPct val="120000"/>
              </a:lnSpc>
              <a:defRPr sz="1400" spc="150">
                <a:solidFill>
                  <a:schemeClr val="tx1">
                    <a:lumMod val="65000"/>
                    <a:lumOff val="35000"/>
                  </a:schemeClr>
                </a:solidFill>
                <a:latin typeface="Arial" panose="020B0604020202020204" pitchFamily="34" charset="0"/>
                <a:ea typeface="微软雅黑" panose="020B0503020204020204" charset="-122"/>
              </a:defRPr>
            </a:lvl1pPr>
          </a:lstStyle>
          <a:p>
            <a:r>
              <a:rPr lang="zh-CN" altLang="en-US" sz="1175">
                <a:sym typeface="Arial" panose="020B0604020202020204" pitchFamily="34" charset="0"/>
              </a:rPr>
              <a:t>首单回复率</a:t>
            </a:r>
            <a:r>
              <a:rPr lang="en-US" altLang="zh-CN" sz="1175">
                <a:sym typeface="Arial" panose="020B0604020202020204" pitchFamily="34" charset="0"/>
              </a:rPr>
              <a:t>16%-25%</a:t>
            </a:r>
            <a:endParaRPr lang="en-US" altLang="zh-CN" sz="1175">
              <a:sym typeface="Arial" panose="020B0604020202020204" pitchFamily="34" charset="0"/>
            </a:endParaRPr>
          </a:p>
          <a:p>
            <a:r>
              <a:rPr lang="zh-CN" altLang="en-US" sz="1175">
                <a:sym typeface="Arial" panose="020B0604020202020204" pitchFamily="34" charset="0"/>
              </a:rPr>
              <a:t>首单转化率</a:t>
            </a:r>
            <a:r>
              <a:rPr lang="en-US" altLang="zh-CN" sz="1175">
                <a:sym typeface="Arial" panose="020B0604020202020204" pitchFamily="34" charset="0"/>
              </a:rPr>
              <a:t>3.3%</a:t>
            </a:r>
            <a:endParaRPr lang="en-US" altLang="zh-CN" sz="1175">
              <a:sym typeface="Arial" panose="020B0604020202020204" pitchFamily="34" charset="0"/>
            </a:endParaRPr>
          </a:p>
          <a:p>
            <a:r>
              <a:rPr lang="zh-CN" altLang="en-US" sz="1175">
                <a:sym typeface="Arial" panose="020B0604020202020204" pitchFamily="34" charset="0"/>
              </a:rPr>
              <a:t>客单</a:t>
            </a:r>
            <a:r>
              <a:rPr lang="en-US" altLang="zh-CN" sz="1175">
                <a:sym typeface="Arial" panose="020B0604020202020204" pitchFamily="34" charset="0"/>
              </a:rPr>
              <a:t>9.9</a:t>
            </a:r>
            <a:endParaRPr lang="en-US" altLang="zh-CN" sz="1175">
              <a:sym typeface="Arial" panose="020B0604020202020204" pitchFamily="34" charset="0"/>
            </a:endParaRPr>
          </a:p>
          <a:p>
            <a:r>
              <a:rPr lang="zh-CN" altLang="en-US" sz="1175">
                <a:sym typeface="Arial" panose="020B0604020202020204" pitchFamily="34" charset="0"/>
              </a:rPr>
              <a:t>（高客单产品还有裂变机会的话可测）</a:t>
            </a:r>
            <a:endParaRPr lang="zh-CN" altLang="en-US" sz="1175">
              <a:sym typeface="Arial" panose="020B0604020202020204" pitchFamily="34" charset="0"/>
            </a:endParaRPr>
          </a:p>
        </p:txBody>
      </p:sp>
      <p:sp>
        <p:nvSpPr>
          <p:cNvPr id="158" name="文本框 157"/>
          <p:cNvSpPr txBox="1"/>
          <p:nvPr>
            <p:custDataLst>
              <p:tags r:id="rId42"/>
            </p:custDataLst>
          </p:nvPr>
        </p:nvSpPr>
        <p:spPr>
          <a:xfrm>
            <a:off x="6089658" y="3364177"/>
            <a:ext cx="1494034" cy="395345"/>
          </a:xfrm>
          <a:prstGeom prst="rect">
            <a:avLst/>
          </a:prstGeom>
          <a:noFill/>
        </p:spPr>
        <p:txBody>
          <a:bodyPr wrap="square" rtlCol="0">
            <a:normAutofit fontScale="90000"/>
          </a:bodyPr>
          <a:lstStyle/>
          <a:p>
            <a:pPr algn="ctr">
              <a:lnSpc>
                <a:spcPct val="120000"/>
              </a:lnSpc>
            </a:pPr>
            <a:r>
              <a:rPr lang="zh-CN" altLang="en-US" sz="1680" b="1" spc="3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澳贝</a:t>
            </a:r>
            <a:endParaRPr lang="zh-CN" altLang="en-US" sz="1680" b="1" spc="30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179" name="TextBox 71"/>
          <p:cNvSpPr txBox="1"/>
          <p:nvPr>
            <p:custDataLst>
              <p:tags r:id="rId43"/>
            </p:custDataLst>
          </p:nvPr>
        </p:nvSpPr>
        <p:spPr>
          <a:xfrm>
            <a:off x="6130290" y="997585"/>
            <a:ext cx="1316990" cy="698500"/>
          </a:xfrm>
          <a:prstGeom prst="rect">
            <a:avLst/>
          </a:prstGeom>
          <a:noFill/>
        </p:spPr>
        <p:txBody>
          <a:bodyPr vert="horz" wrap="square" lIns="75583" tIns="39303" rIns="75583" bIns="39303" rtlCol="0" anchor="b" anchorCtr="0">
            <a:normAutofit/>
          </a:bodyPr>
          <a:lstStyle/>
          <a:p>
            <a:pPr algn="ctr">
              <a:lnSpc>
                <a:spcPct val="120000"/>
              </a:lnSpc>
            </a:pPr>
            <a:r>
              <a:rPr lang="en-US" altLang="zh-CN" sz="1510" b="1" dirty="0">
                <a:solidFill>
                  <a:srgbClr val="FFCC00"/>
                </a:solidFill>
                <a:latin typeface="Arial" panose="020B0604020202020204" pitchFamily="34" charset="0"/>
                <a:ea typeface="微软雅黑" panose="020B0503020204020204" charset="-122"/>
                <a:sym typeface="Arial" panose="020B0604020202020204" pitchFamily="34" charset="0"/>
              </a:rPr>
              <a:t>STEP 04</a:t>
            </a:r>
            <a:endParaRPr lang="en-US" altLang="zh-CN" sz="1510" b="1" dirty="0">
              <a:solidFill>
                <a:srgbClr val="FFCC00"/>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lang="zh-CN" altLang="en-US" sz="1510" b="1" dirty="0">
                <a:solidFill>
                  <a:srgbClr val="FFCC00"/>
                </a:solidFill>
                <a:latin typeface="Arial" panose="020B0604020202020204" pitchFamily="34" charset="0"/>
                <a:ea typeface="微软雅黑" panose="020B0503020204020204" charset="-122"/>
                <a:sym typeface="Arial" panose="020B0604020202020204" pitchFamily="34" charset="0"/>
              </a:rPr>
              <a:t>首单转化稳定</a:t>
            </a:r>
            <a:endParaRPr lang="zh-CN" altLang="en-US" sz="1510" b="1" dirty="0">
              <a:solidFill>
                <a:srgbClr val="FFCC00"/>
              </a:solidFill>
              <a:latin typeface="Arial" panose="020B0604020202020204" pitchFamily="34" charset="0"/>
              <a:ea typeface="微软雅黑" panose="020B0503020204020204" charset="-122"/>
              <a:sym typeface="Arial" panose="020B0604020202020204" pitchFamily="34" charset="0"/>
            </a:endParaRPr>
          </a:p>
        </p:txBody>
      </p:sp>
      <p:sp>
        <p:nvSpPr>
          <p:cNvPr id="180" name="TextBox 71"/>
          <p:cNvSpPr txBox="1"/>
          <p:nvPr>
            <p:custDataLst>
              <p:tags r:id="rId44"/>
            </p:custDataLst>
          </p:nvPr>
        </p:nvSpPr>
        <p:spPr>
          <a:xfrm>
            <a:off x="2781935" y="931545"/>
            <a:ext cx="1316990" cy="764540"/>
          </a:xfrm>
          <a:prstGeom prst="rect">
            <a:avLst/>
          </a:prstGeom>
          <a:noFill/>
        </p:spPr>
        <p:txBody>
          <a:bodyPr vert="horz" wrap="square" lIns="75583" tIns="39303" rIns="75583" bIns="39303" rtlCol="0" anchor="b" anchorCtr="0">
            <a:normAutofit/>
          </a:bodyPr>
          <a:lstStyle/>
          <a:p>
            <a:pPr algn="ctr">
              <a:lnSpc>
                <a:spcPct val="120000"/>
              </a:lnSpc>
            </a:pPr>
            <a:r>
              <a:rPr lang="en-US" altLang="zh-CN" sz="1510" b="1" dirty="0">
                <a:solidFill>
                  <a:srgbClr val="FFCC00"/>
                </a:solidFill>
                <a:latin typeface="Arial" panose="020B0604020202020204" pitchFamily="34" charset="0"/>
                <a:ea typeface="微软雅黑" panose="020B0503020204020204" charset="-122"/>
                <a:sym typeface="Arial" panose="020B0604020202020204" pitchFamily="34" charset="0"/>
              </a:rPr>
              <a:t>STEP 02</a:t>
            </a:r>
            <a:endParaRPr lang="en-US" altLang="zh-CN" sz="1510" b="1" dirty="0">
              <a:solidFill>
                <a:srgbClr val="FFCC00"/>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lang="zh-CN" altLang="en-US" sz="1510" b="1" dirty="0">
                <a:solidFill>
                  <a:srgbClr val="FFCC00"/>
                </a:solidFill>
                <a:latin typeface="Arial" panose="020B0604020202020204" pitchFamily="34" charset="0"/>
                <a:ea typeface="微软雅黑" panose="020B0503020204020204" charset="-122"/>
                <a:sym typeface="Arial" panose="020B0604020202020204" pitchFamily="34" charset="0"/>
              </a:rPr>
              <a:t>不断裂变</a:t>
            </a:r>
            <a:endParaRPr lang="zh-CN" altLang="en-US" sz="1510" b="1" dirty="0">
              <a:solidFill>
                <a:srgbClr val="FFCC00"/>
              </a:solidFill>
              <a:latin typeface="Arial" panose="020B0604020202020204" pitchFamily="34" charset="0"/>
              <a:ea typeface="微软雅黑" panose="020B0503020204020204" charset="-122"/>
              <a:sym typeface="Arial" panose="020B0604020202020204" pitchFamily="34" charset="0"/>
            </a:endParaRPr>
          </a:p>
        </p:txBody>
      </p:sp>
      <p:pic>
        <p:nvPicPr>
          <p:cNvPr id="24" name="图形 96"/>
          <p:cNvPicPr>
            <a:picLocks noChangeAspect="1"/>
          </p:cNvPicPr>
          <p:nvPr>
            <p:custDataLst>
              <p:tags r:id="rId45"/>
            </p:custDataLst>
          </p:nvPr>
        </p:nvPicPr>
        <p:blipFill>
          <a:blip r:embed="rId46">
            <a:extLst>
              <a:ext uri="{96DAC541-7B7A-43D3-8B79-37D633B846F1}">
                <asvg:svgBlip xmlns:asvg="http://schemas.microsoft.com/office/drawing/2016/SVG/main" r:embed="rId47"/>
              </a:ext>
            </a:extLst>
          </a:blip>
          <a:srcRect l="139" r="139"/>
          <a:stretch>
            <a:fillRect/>
          </a:stretch>
        </p:blipFill>
        <p:spPr>
          <a:xfrm>
            <a:off x="1554962" y="3870467"/>
            <a:ext cx="438010" cy="385449"/>
          </a:xfrm>
          <a:prstGeom prst="rect">
            <a:avLst/>
          </a:prstGeom>
        </p:spPr>
      </p:pic>
      <p:pic>
        <p:nvPicPr>
          <p:cNvPr id="25" name="图形 132"/>
          <p:cNvPicPr>
            <a:picLocks noChangeAspect="1"/>
          </p:cNvPicPr>
          <p:nvPr>
            <p:custDataLst>
              <p:tags r:id="rId48"/>
            </p:custDataLst>
          </p:nvPr>
        </p:nvPicPr>
        <p:blipFill>
          <a:blip r:embed="rId49">
            <a:extLst>
              <a:ext uri="{96DAC541-7B7A-43D3-8B79-37D633B846F1}">
                <asvg:svgBlip xmlns:asvg="http://schemas.microsoft.com/office/drawing/2016/SVG/main" r:embed="rId50"/>
              </a:ext>
            </a:extLst>
          </a:blip>
          <a:srcRect l="1111" r="1111"/>
          <a:stretch>
            <a:fillRect/>
          </a:stretch>
        </p:blipFill>
        <p:spPr>
          <a:xfrm>
            <a:off x="3239060" y="1996900"/>
            <a:ext cx="402969" cy="394209"/>
          </a:xfrm>
          <a:prstGeom prst="rect">
            <a:avLst/>
          </a:prstGeom>
        </p:spPr>
      </p:pic>
      <p:pic>
        <p:nvPicPr>
          <p:cNvPr id="134" name="图形 133"/>
          <p:cNvPicPr>
            <a:picLocks noChangeAspect="1"/>
          </p:cNvPicPr>
          <p:nvPr>
            <p:custDataLst>
              <p:tags r:id="rId51"/>
            </p:custDataLst>
          </p:nvPr>
        </p:nvPicPr>
        <p:blipFill>
          <a:blip r:embed="rId52">
            <a:extLst>
              <a:ext uri="{96DAC541-7B7A-43D3-8B79-37D633B846F1}">
                <asvg:svgBlip xmlns:asvg="http://schemas.microsoft.com/office/drawing/2016/SVG/main" r:embed="rId53"/>
              </a:ext>
            </a:extLst>
          </a:blip>
          <a:srcRect/>
          <a:stretch>
            <a:fillRect/>
          </a:stretch>
        </p:blipFill>
        <p:spPr>
          <a:xfrm>
            <a:off x="4933557" y="3914268"/>
            <a:ext cx="376688" cy="297847"/>
          </a:xfrm>
          <a:prstGeom prst="rect">
            <a:avLst/>
          </a:prstGeom>
        </p:spPr>
      </p:pic>
      <p:pic>
        <p:nvPicPr>
          <p:cNvPr id="135" name="图形 134"/>
          <p:cNvPicPr>
            <a:picLocks noChangeAspect="1"/>
          </p:cNvPicPr>
          <p:nvPr>
            <p:custDataLst>
              <p:tags r:id="rId54"/>
            </p:custDataLst>
          </p:nvPr>
        </p:nvPicPr>
        <p:blipFill>
          <a:blip r:embed="rId55">
            <a:extLst>
              <a:ext uri="{96DAC541-7B7A-43D3-8B79-37D633B846F1}">
                <asvg:svgBlip xmlns:asvg="http://schemas.microsoft.com/office/drawing/2016/SVG/main" r:embed="rId56"/>
              </a:ext>
            </a:extLst>
          </a:blip>
          <a:srcRect t="1111" b="1111"/>
          <a:stretch>
            <a:fillRect/>
          </a:stretch>
        </p:blipFill>
        <p:spPr>
          <a:xfrm>
            <a:off x="6591375" y="2027560"/>
            <a:ext cx="394209" cy="332887"/>
          </a:xfrm>
          <a:prstGeom prst="rect">
            <a:avLst/>
          </a:prstGeom>
        </p:spPr>
      </p:pic>
      <p:pic>
        <p:nvPicPr>
          <p:cNvPr id="136" name="图形 135"/>
          <p:cNvPicPr>
            <a:picLocks noChangeAspect="1"/>
          </p:cNvPicPr>
          <p:nvPr>
            <p:custDataLst>
              <p:tags r:id="rId57"/>
            </p:custDataLst>
          </p:nvPr>
        </p:nvPicPr>
        <p:blipFill>
          <a:blip r:embed="rId58">
            <a:extLst>
              <a:ext uri="{96DAC541-7B7A-43D3-8B79-37D633B846F1}">
                <asvg:svgBlip xmlns:asvg="http://schemas.microsoft.com/office/drawing/2016/SVG/main" r:embed="rId59"/>
              </a:ext>
            </a:extLst>
          </a:blip>
          <a:srcRect/>
          <a:stretch>
            <a:fillRect/>
          </a:stretch>
        </p:blipFill>
        <p:spPr>
          <a:xfrm>
            <a:off x="8283254" y="3874848"/>
            <a:ext cx="455530" cy="376688"/>
          </a:xfrm>
          <a:prstGeom prst="rect">
            <a:avLst/>
          </a:prstGeom>
        </p:spPr>
      </p:pic>
      <p:grpSp>
        <p:nvGrpSpPr>
          <p:cNvPr id="26" name="组合 25"/>
          <p:cNvGrpSpPr/>
          <p:nvPr/>
        </p:nvGrpSpPr>
        <p:grpSpPr>
          <a:xfrm>
            <a:off x="9368790" y="120650"/>
            <a:ext cx="659130" cy="598170"/>
            <a:chOff x="14118" y="124"/>
            <a:chExt cx="1038" cy="942"/>
          </a:xfrm>
        </p:grpSpPr>
        <p:sp>
          <p:nvSpPr>
            <p:cNvPr id="27" name="对角圆角矩形 26"/>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60"/>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9" name="文本框 28"/>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ustDataLst>
      <p:tags r:id="rId6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3995103" y="1553528"/>
            <a:ext cx="1452880" cy="398780"/>
          </a:xfrm>
          <a:prstGeom prst="rect">
            <a:avLst/>
          </a:prstGeom>
          <a:noFill/>
        </p:spPr>
        <p:txBody>
          <a:bodyPr wrap="none" rtlCol="0">
            <a:spAutoFit/>
          </a:bodyPr>
          <a:lstStyle/>
          <a:p>
            <a:pPr algn="ctr"/>
            <a:r>
              <a:rPr lang="zh-CN" sz="2000" b="1" dirty="0">
                <a:sym typeface="+mn-ea"/>
              </a:rPr>
              <a:t>插个问题！</a:t>
            </a:r>
            <a:endParaRPr lang="en-US" altLang="zh-CN" sz="2000" b="1" dirty="0">
              <a:solidFill>
                <a:schemeClr val="tx1"/>
              </a:solidFill>
              <a:sym typeface="+mn-ea"/>
            </a:endParaRPr>
          </a:p>
        </p:txBody>
      </p:sp>
      <p:sp>
        <p:nvSpPr>
          <p:cNvPr id="2" name="矩形 1"/>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979103" y="2390458"/>
            <a:ext cx="3484880" cy="398780"/>
          </a:xfrm>
          <a:prstGeom prst="rect">
            <a:avLst/>
          </a:prstGeom>
          <a:noFill/>
        </p:spPr>
        <p:txBody>
          <a:bodyPr wrap="none" rtlCol="0">
            <a:spAutoFit/>
          </a:bodyPr>
          <a:p>
            <a:pPr algn="ctr"/>
            <a:r>
              <a:rPr lang="zh-CN" sz="2000" b="1" dirty="0">
                <a:sym typeface="+mn-ea"/>
              </a:rPr>
              <a:t>裂变的环节中，哪一环最重要</a:t>
            </a:r>
            <a:endParaRPr lang="en-US" altLang="zh-CN" sz="2000" b="1" dirty="0">
              <a:solidFill>
                <a:schemeClr val="tx1"/>
              </a:solidFill>
              <a:sym typeface="+mn-ea"/>
            </a:endParaRPr>
          </a:p>
        </p:txBody>
      </p:sp>
      <p:grpSp>
        <p:nvGrpSpPr>
          <p:cNvPr id="20" name="组合 19"/>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resource"/>
            <p:cNvPicPr>
              <a:picLocks noChangeAspect="1"/>
            </p:cNvPicPr>
            <p:nvPr/>
          </p:nvPicPr>
          <p:blipFill>
            <a:blip r:embed="rId1"/>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10" name="文本框 9"/>
          <p:cNvSpPr txBox="1"/>
          <p:nvPr/>
        </p:nvSpPr>
        <p:spPr>
          <a:xfrm>
            <a:off x="2010093" y="3554413"/>
            <a:ext cx="6023610" cy="398780"/>
          </a:xfrm>
          <a:prstGeom prst="rect">
            <a:avLst/>
          </a:prstGeom>
          <a:noFill/>
        </p:spPr>
        <p:txBody>
          <a:bodyPr wrap="none" rtlCol="0">
            <a:spAutoFit/>
          </a:bodyPr>
          <a:p>
            <a:pPr algn="ctr"/>
            <a:r>
              <a:rPr lang="zh-CN" altLang="en-US" sz="2000" b="1" dirty="0">
                <a:solidFill>
                  <a:schemeClr val="tx1"/>
                </a:solidFill>
                <a:sym typeface="+mn-ea"/>
              </a:rPr>
              <a:t>没错，又是凑数的，有意见吗大家</a:t>
            </a:r>
            <a:r>
              <a:rPr lang="en-US" altLang="zh-CN" sz="2000" b="1" dirty="0">
                <a:solidFill>
                  <a:schemeClr val="tx1"/>
                </a:solidFill>
                <a:sym typeface="+mn-ea"/>
              </a:rPr>
              <a:t>~</a:t>
            </a:r>
            <a:r>
              <a:rPr lang="zh-CN" altLang="en-US" sz="2000" b="1" dirty="0">
                <a:solidFill>
                  <a:schemeClr val="tx1"/>
                </a:solidFill>
                <a:sym typeface="+mn-ea"/>
              </a:rPr>
              <a:t>应该没有的吧</a:t>
            </a:r>
            <a:r>
              <a:rPr lang="en-US" altLang="zh-CN" sz="2000" b="1" dirty="0">
                <a:solidFill>
                  <a:schemeClr val="tx1"/>
                </a:solidFill>
                <a:sym typeface="+mn-ea"/>
              </a:rPr>
              <a:t>~</a:t>
            </a:r>
            <a:r>
              <a:rPr lang="zh-CN" altLang="en-US" sz="2000" b="1" dirty="0">
                <a:solidFill>
                  <a:schemeClr val="tx1"/>
                </a:solidFill>
                <a:sym typeface="+mn-ea"/>
              </a:rPr>
              <a:t>！</a:t>
            </a:r>
            <a:endParaRPr lang="zh-CN" altLang="en-US" sz="2000" b="1" dirty="0">
              <a:solidFill>
                <a:schemeClr val="tx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51979" y="407938"/>
            <a:ext cx="2440305" cy="337185"/>
          </a:xfrm>
          <a:prstGeom prst="rect">
            <a:avLst/>
          </a:prstGeom>
          <a:noFill/>
        </p:spPr>
        <p:txBody>
          <a:bodyPr wrap="none" rtlCol="0">
            <a:spAutoFit/>
          </a:bodyPr>
          <a:lstStyle/>
          <a:p>
            <a:pPr algn="ctr"/>
            <a:r>
              <a:rPr lang="zh-CN" altLang="en-US" sz="1600" b="1" dirty="0">
                <a:solidFill>
                  <a:schemeClr val="tx1"/>
                </a:solidFill>
                <a:sym typeface="+mn-ea"/>
              </a:rPr>
              <a:t>裂变环节</a:t>
            </a:r>
            <a:r>
              <a:rPr lang="en-US" altLang="zh-CN" sz="1600" b="1" dirty="0">
                <a:solidFill>
                  <a:schemeClr val="tx1"/>
                </a:solidFill>
                <a:sym typeface="+mn-ea"/>
              </a:rPr>
              <a:t>--</a:t>
            </a:r>
            <a:r>
              <a:rPr lang="zh-CN" altLang="en-US" sz="1600" b="1" dirty="0">
                <a:solidFill>
                  <a:schemeClr val="tx1"/>
                </a:solidFill>
                <a:sym typeface="+mn-ea"/>
              </a:rPr>
              <a:t>成本控制</a:t>
            </a:r>
            <a:r>
              <a:rPr lang="en-US" altLang="zh-CN" sz="1600" b="1" dirty="0">
                <a:sym typeface="+mn-ea"/>
              </a:rPr>
              <a:t>+</a:t>
            </a:r>
            <a:r>
              <a:rPr lang="zh-CN" altLang="en-US" sz="1600" b="1" dirty="0">
                <a:sym typeface="+mn-ea"/>
              </a:rPr>
              <a:t>选品</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stretch>
            <a:fillRect/>
          </a:stretch>
        </p:blipFill>
        <p:spPr>
          <a:xfrm>
            <a:off x="567055" y="2362200"/>
            <a:ext cx="9115425" cy="2933700"/>
          </a:xfrm>
          <a:prstGeom prst="rect">
            <a:avLst/>
          </a:prstGeom>
        </p:spPr>
      </p:pic>
      <p:sp>
        <p:nvSpPr>
          <p:cNvPr id="15" name="文本框 14"/>
          <p:cNvSpPr txBox="1"/>
          <p:nvPr/>
        </p:nvSpPr>
        <p:spPr>
          <a:xfrm>
            <a:off x="567055" y="927735"/>
            <a:ext cx="8559800" cy="1198880"/>
          </a:xfrm>
          <a:prstGeom prst="rect">
            <a:avLst/>
          </a:prstGeom>
          <a:noFill/>
          <a:ln>
            <a:solidFill>
              <a:schemeClr val="tx1"/>
            </a:solidFill>
          </a:ln>
        </p:spPr>
        <p:txBody>
          <a:bodyPr wrap="square" rtlCol="0">
            <a:spAutoFit/>
          </a:bodyPr>
          <a:p>
            <a:r>
              <a:rPr lang="zh-CN" altLang="en-US"/>
              <a:t>以小裂变为例：每场活动最少裂变层级最基础为</a:t>
            </a:r>
            <a:r>
              <a:rPr lang="en-US" altLang="zh-CN"/>
              <a:t>5</a:t>
            </a:r>
            <a:r>
              <a:rPr lang="zh-CN" altLang="en-US"/>
              <a:t>级</a:t>
            </a:r>
            <a:endParaRPr lang="zh-CN" altLang="en-US"/>
          </a:p>
          <a:p>
            <a:r>
              <a:rPr lang="zh-CN" altLang="en-US"/>
              <a:t>设置层级为：</a:t>
            </a:r>
            <a:r>
              <a:rPr lang="en-US" altLang="zh-CN"/>
              <a:t>5/7/9</a:t>
            </a:r>
            <a:r>
              <a:rPr lang="zh-CN" altLang="en-US"/>
              <a:t>，以</a:t>
            </a:r>
            <a:r>
              <a:rPr lang="en-US" altLang="zh-CN"/>
              <a:t>5</a:t>
            </a:r>
            <a:r>
              <a:rPr lang="zh-CN" altLang="en-US"/>
              <a:t>级为例，目标</a:t>
            </a:r>
            <a:r>
              <a:rPr lang="en-US" altLang="zh-CN"/>
              <a:t>3000</a:t>
            </a:r>
            <a:r>
              <a:rPr lang="zh-CN" altLang="en-US"/>
              <a:t>，预防溢出粉丝，产品库存为</a:t>
            </a:r>
            <a:r>
              <a:rPr lang="en-US" altLang="zh-CN"/>
              <a:t>300</a:t>
            </a:r>
            <a:r>
              <a:rPr lang="zh-CN" altLang="en-US"/>
              <a:t>，全部兑换完产品市场价单粉价格</a:t>
            </a:r>
            <a:r>
              <a:rPr lang="en-US" altLang="zh-CN"/>
              <a:t>9.9</a:t>
            </a:r>
            <a:r>
              <a:rPr lang="zh-CN" altLang="en-US"/>
              <a:t>，按</a:t>
            </a:r>
            <a:r>
              <a:rPr lang="en-US" altLang="zh-CN"/>
              <a:t>20%</a:t>
            </a:r>
            <a:r>
              <a:rPr lang="zh-CN" altLang="en-US"/>
              <a:t>销售定价预估成本为</a:t>
            </a:r>
            <a:r>
              <a:rPr lang="en-US" altLang="zh-CN"/>
              <a:t>1.98</a:t>
            </a:r>
            <a:r>
              <a:rPr lang="zh-CN" altLang="en-US"/>
              <a:t>，实际正常一场活动</a:t>
            </a:r>
            <a:r>
              <a:rPr lang="en-US" altLang="zh-CN"/>
              <a:t>300</a:t>
            </a:r>
            <a:r>
              <a:rPr lang="zh-CN" altLang="en-US"/>
              <a:t>库存消耗完溢出</a:t>
            </a:r>
            <a:r>
              <a:rPr lang="en-US" altLang="zh-CN"/>
              <a:t>2000</a:t>
            </a:r>
            <a:r>
              <a:rPr lang="zh-CN" altLang="en-US"/>
              <a:t>粉丝，实际预估成本</a:t>
            </a:r>
            <a:r>
              <a:rPr lang="en-US" altLang="zh-CN"/>
              <a:t>1.18</a:t>
            </a:r>
            <a:endParaRPr lang="en-US" altLang="zh-CN"/>
          </a:p>
        </p:txBody>
      </p:sp>
      <p:grpSp>
        <p:nvGrpSpPr>
          <p:cNvPr id="20" name="组合 19"/>
          <p:cNvGrpSpPr/>
          <p:nvPr/>
        </p:nvGrpSpPr>
        <p:grpSpPr>
          <a:xfrm>
            <a:off x="9368790" y="120650"/>
            <a:ext cx="659130" cy="598170"/>
            <a:chOff x="14118" y="124"/>
            <a:chExt cx="1038" cy="942"/>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31"/>
            </a:xfrm>
            <a:prstGeom prst="rect">
              <a:avLst/>
            </a:prstGeom>
            <a:noFill/>
            <a:effectLst/>
          </p:spPr>
          <p:txBody>
            <a:bodyPr wrap="square" rtlCol="0">
              <a:spAutoFit/>
            </a:bodyPr>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tags/tag1.xml><?xml version="1.0" encoding="utf-8"?>
<p:tagLst xmlns:p="http://schemas.openxmlformats.org/presentationml/2006/main">
  <p:tag name="KSO_WM_UNIT_ISCONTENTS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r1-1"/>
  <p:tag name="KSO_WM_UNIT_TYPE" val="a"/>
  <p:tag name="KSO_WM_UNIT_INDEX" val="1"/>
  <p:tag name="KSO_WM_UNIT_ID" val="diagram160807_1*a*1"/>
  <p:tag name="KSO_WM_TEMPLATE_CATEGORY" val="diagram"/>
  <p:tag name="KSO_WM_TEMPLATE_INDEX" val="160807"/>
  <p:tag name="KSO_WM_UNIT_LAYERLEVEL" val="1"/>
  <p:tag name="KSO_WM_TAG_VERSION" val="1.0"/>
  <p:tag name="KSO_WM_BEAUTIFY_FLAG" val="#wm#"/>
  <p:tag name="KSO_WM_UNIT_DIAGRAM_CONTRAST_TITLE_CNT" val="2"/>
  <p:tag name="KSO_WM_UNIT_DIAGRAM_DIMENSION_TITLE_CNT" val="1"/>
  <p:tag name="KSO_WM_UNIT_PRESET_TEXT" val="请在此输入您的标题"/>
  <p:tag name="KSO_WM_UNIT_TEXT_FILL_FORE_SCHEMECOLOR_INDEX" val="13"/>
  <p:tag name="KSO_WM_UNIT_TEXT_FILL_TYPE" val="1"/>
</p:tagLst>
</file>

<file path=ppt/tags/tag10.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2_2"/>
  <p:tag name="KSO_WM_UNIT_ID" val="diagram789_2*n_h_f*1_2_2"/>
  <p:tag name="KSO_WM_UNIT_CLEAR" val="1"/>
  <p:tag name="KSO_WM_UNIT_LAYERLEVEL" val="1_1_1"/>
  <p:tag name="KSO_WM_UNIT_VALUE" val="25"/>
  <p:tag name="KSO_WM_UNIT_HIGHLIGHT" val="0"/>
  <p:tag name="KSO_WM_UNIT_COMPATIBLE" val="0"/>
  <p:tag name="KSO_WM_DIAGRAM_GROUP_CODE" val="n1-1"/>
  <p:tag name="KSO_WM_UNIT_PRESET_TEXT" val="LOREM"/>
  <p:tag name="KSO_WM_UNIT_FILL_FORE_SCHEMECOLOR_INDEX" val="6"/>
  <p:tag name="KSO_WM_UNIT_FILL_TYPE" val="1"/>
</p:tagLst>
</file>

<file path=ppt/tags/tag100.xml><?xml version="1.0" encoding="utf-8"?>
<p:tagLst xmlns:p="http://schemas.openxmlformats.org/presentationml/2006/main">
  <p:tag name="KSO_WM_TEMPLATE_CATEGORY" val="diagram"/>
  <p:tag name="KSO_WM_TEMPLATE_INDEX" val="20181219"/>
  <p:tag name="KSO_WM_UNIT_TYPE" val="l_i"/>
  <p:tag name="KSO_WM_UNIT_INDEX" val="1_19"/>
  <p:tag name="KSO_WM_UNIT_ID" val="diagram20181219_3*l_i*1_19"/>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01.xml><?xml version="1.0" encoding="utf-8"?>
<p:tagLst xmlns:p="http://schemas.openxmlformats.org/presentationml/2006/main">
  <p:tag name="KSO_WM_TEMPLATE_CATEGORY" val="diagram"/>
  <p:tag name="KSO_WM_TEMPLATE_INDEX" val="20181219"/>
  <p:tag name="KSO_WM_UNIT_TYPE" val="l_i"/>
  <p:tag name="KSO_WM_UNIT_INDEX" val="1_20"/>
  <p:tag name="KSO_WM_UNIT_ID" val="diagram20181219_3*l_i*1_20"/>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02.xml><?xml version="1.0" encoding="utf-8"?>
<p:tagLst xmlns:p="http://schemas.openxmlformats.org/presentationml/2006/main">
  <p:tag name="KSO_WM_TEMPLATE_CATEGORY" val="diagram"/>
  <p:tag name="KSO_WM_TEMPLATE_INDEX" val="20181219"/>
  <p:tag name="KSO_WM_UNIT_TYPE" val="l_i"/>
  <p:tag name="KSO_WM_UNIT_INDEX" val="1_21"/>
  <p:tag name="KSO_WM_UNIT_ID" val="diagram20181219_3*l_i*1_21"/>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03.xml><?xml version="1.0" encoding="utf-8"?>
<p:tagLst xmlns:p="http://schemas.openxmlformats.org/presentationml/2006/main">
  <p:tag name="KSO_WM_TEMPLATE_CATEGORY" val="diagram"/>
  <p:tag name="KSO_WM_TEMPLATE_INDEX" val="20181219"/>
  <p:tag name="KSO_WM_UNIT_TYPE" val="l_i"/>
  <p:tag name="KSO_WM_UNIT_INDEX" val="1_22"/>
  <p:tag name="KSO_WM_UNIT_ID" val="diagram20181219_3*l_i*1_22"/>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04.xml><?xml version="1.0" encoding="utf-8"?>
<p:tagLst xmlns:p="http://schemas.openxmlformats.org/presentationml/2006/main">
  <p:tag name="KSO_WM_TEMPLATE_CATEGORY" val="diagram"/>
  <p:tag name="KSO_WM_TEMPLATE_INDEX" val="20181219"/>
  <p:tag name="KSO_WM_UNIT_TYPE" val="l_i"/>
  <p:tag name="KSO_WM_UNIT_INDEX" val="1_23"/>
  <p:tag name="KSO_WM_UNIT_ID" val="diagram20181219_3*l_i*1_23"/>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05.xml><?xml version="1.0" encoding="utf-8"?>
<p:tagLst xmlns:p="http://schemas.openxmlformats.org/presentationml/2006/main">
  <p:tag name="KSO_WM_TEMPLATE_CATEGORY" val="diagram"/>
  <p:tag name="KSO_WM_TEMPLATE_INDEX" val="20181219"/>
  <p:tag name="KSO_WM_UNIT_TYPE" val="l_i"/>
  <p:tag name="KSO_WM_UNIT_INDEX" val="1_24"/>
  <p:tag name="KSO_WM_UNIT_ID" val="diagram20181219_3*l_i*1_24"/>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06.xml><?xml version="1.0" encoding="utf-8"?>
<p:tagLst xmlns:p="http://schemas.openxmlformats.org/presentationml/2006/main">
  <p:tag name="KSO_WM_TEMPLATE_CATEGORY" val="diagram"/>
  <p:tag name="KSO_WM_TEMPLATE_INDEX" val="20181219"/>
  <p:tag name="KSO_WM_UNIT_TYPE" val="l_i"/>
  <p:tag name="KSO_WM_UNIT_INDEX" val="1_25"/>
  <p:tag name="KSO_WM_UNIT_ID" val="diagram20181219_3*l_i*1_25"/>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07.xml><?xml version="1.0" encoding="utf-8"?>
<p:tagLst xmlns:p="http://schemas.openxmlformats.org/presentationml/2006/main">
  <p:tag name="KSO_WM_TEMPLATE_CATEGORY" val="diagram"/>
  <p:tag name="KSO_WM_TEMPLATE_INDEX" val="20181219"/>
  <p:tag name="KSO_WM_UNIT_TYPE" val="l_i"/>
  <p:tag name="KSO_WM_UNIT_INDEX" val="1_26"/>
  <p:tag name="KSO_WM_UNIT_ID" val="diagram20181219_3*l_i*1_26"/>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08.xml><?xml version="1.0" encoding="utf-8"?>
<p:tagLst xmlns:p="http://schemas.openxmlformats.org/presentationml/2006/main">
  <p:tag name="KSO_WM_TEMPLATE_CATEGORY" val="diagram"/>
  <p:tag name="KSO_WM_TEMPLATE_INDEX" val="20181219"/>
  <p:tag name="KSO_WM_UNIT_TYPE" val="l_i"/>
  <p:tag name="KSO_WM_UNIT_INDEX" val="1_27"/>
  <p:tag name="KSO_WM_UNIT_ID" val="diagram20181219_3*l_i*1_27"/>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09.xml><?xml version="1.0" encoding="utf-8"?>
<p:tagLst xmlns:p="http://schemas.openxmlformats.org/presentationml/2006/main">
  <p:tag name="KSO_WM_TEMPLATE_CATEGORY" val="diagram"/>
  <p:tag name="KSO_WM_TEMPLATE_INDEX" val="20181219"/>
  <p:tag name="KSO_WM_UNIT_TYPE" val="l_i"/>
  <p:tag name="KSO_WM_UNIT_INDEX" val="1_28"/>
  <p:tag name="KSO_WM_UNIT_ID" val="diagram20181219_3*l_i*1_28"/>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2_1"/>
  <p:tag name="KSO_WM_UNIT_ID" val="diagram789_2*n_h_f*1_2_1"/>
  <p:tag name="KSO_WM_UNIT_CLEAR" val="1"/>
  <p:tag name="KSO_WM_UNIT_LAYERLEVEL" val="1_1_1"/>
  <p:tag name="KSO_WM_UNIT_VALUE" val="20"/>
  <p:tag name="KSO_WM_UNIT_HIGHLIGHT" val="0"/>
  <p:tag name="KSO_WM_UNIT_COMPATIBLE" val="0"/>
  <p:tag name="KSO_WM_DIAGRAM_GROUP_CODE" val="n1-1"/>
  <p:tag name="KSO_WM_UNIT_PRESET_TEXT" val="LOREM"/>
  <p:tag name="KSO_WM_UNIT_FILL_FORE_SCHEMECOLOR_INDEX" val="5"/>
  <p:tag name="KSO_WM_UNIT_FILL_TYPE" val="1"/>
</p:tagLst>
</file>

<file path=ppt/tags/tag110.xml><?xml version="1.0" encoding="utf-8"?>
<p:tagLst xmlns:p="http://schemas.openxmlformats.org/presentationml/2006/main">
  <p:tag name="KSO_WM_TEMPLATE_CATEGORY" val="diagram"/>
  <p:tag name="KSO_WM_TEMPLATE_INDEX" val="20181219"/>
  <p:tag name="KSO_WM_UNIT_TYPE" val="l_i"/>
  <p:tag name="KSO_WM_UNIT_INDEX" val="1_29"/>
  <p:tag name="KSO_WM_UNIT_ID" val="diagram20181219_3*l_i*1_29"/>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11.xml><?xml version="1.0" encoding="utf-8"?>
<p:tagLst xmlns:p="http://schemas.openxmlformats.org/presentationml/2006/main">
  <p:tag name="KSO_WM_TEMPLATE_CATEGORY" val="diagram"/>
  <p:tag name="KSO_WM_TEMPLATE_INDEX" val="20181219"/>
  <p:tag name="KSO_WM_UNIT_TYPE" val="l_i"/>
  <p:tag name="KSO_WM_UNIT_INDEX" val="1_30"/>
  <p:tag name="KSO_WM_UNIT_ID" val="diagram20181219_3*l_i*1_30"/>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12.xml><?xml version="1.0" encoding="utf-8"?>
<p:tagLst xmlns:p="http://schemas.openxmlformats.org/presentationml/2006/main">
  <p:tag name="KSO_WM_TEMPLATE_CATEGORY" val="diagram"/>
  <p:tag name="KSO_WM_TEMPLATE_INDEX" val="20181219"/>
  <p:tag name="KSO_WM_UNIT_TYPE" val="l_i"/>
  <p:tag name="KSO_WM_UNIT_INDEX" val="1_31"/>
  <p:tag name="KSO_WM_UNIT_ID" val="diagram20181219_3*l_i*1_31"/>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13.xml><?xml version="1.0" encoding="utf-8"?>
<p:tagLst xmlns:p="http://schemas.openxmlformats.org/presentationml/2006/main">
  <p:tag name="KSO_WM_TEMPLATE_CATEGORY" val="diagram"/>
  <p:tag name="KSO_WM_TEMPLATE_INDEX" val="20181219"/>
  <p:tag name="KSO_WM_UNIT_TYPE" val="l_i"/>
  <p:tag name="KSO_WM_UNIT_INDEX" val="1_32"/>
  <p:tag name="KSO_WM_UNIT_ID" val="diagram20181219_3*l_i*1_32"/>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14.xml><?xml version="1.0" encoding="utf-8"?>
<p:tagLst xmlns:p="http://schemas.openxmlformats.org/presentationml/2006/main">
  <p:tag name="KSO_WM_TEMPLATE_CATEGORY" val="diagram"/>
  <p:tag name="KSO_WM_TEMPLATE_INDEX" val="20181219"/>
  <p:tag name="KSO_WM_UNIT_TYPE" val="l_i"/>
  <p:tag name="KSO_WM_UNIT_INDEX" val="1_33"/>
  <p:tag name="KSO_WM_UNIT_ID" val="diagram20181219_3*l_i*1_33"/>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15.xml><?xml version="1.0" encoding="utf-8"?>
<p:tagLst xmlns:p="http://schemas.openxmlformats.org/presentationml/2006/main">
  <p:tag name="KSO_WM_TEMPLATE_CATEGORY" val="diagram"/>
  <p:tag name="KSO_WM_TEMPLATE_INDEX" val="20181219"/>
  <p:tag name="KSO_WM_UNIT_TYPE" val="l_i"/>
  <p:tag name="KSO_WM_UNIT_INDEX" val="1_34"/>
  <p:tag name="KSO_WM_UNIT_ID" val="diagram20181219_3*l_i*1_34"/>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16.xml><?xml version="1.0" encoding="utf-8"?>
<p:tagLst xmlns:p="http://schemas.openxmlformats.org/presentationml/2006/main">
  <p:tag name="KSO_WM_TEMPLATE_CATEGORY" val="diagram"/>
  <p:tag name="KSO_WM_TEMPLATE_INDEX" val="20181219"/>
  <p:tag name="KSO_WM_UNIT_TYPE" val="l_i"/>
  <p:tag name="KSO_WM_UNIT_INDEX" val="1_35"/>
  <p:tag name="KSO_WM_UNIT_ID" val="diagram20181219_3*l_i*1_35"/>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17.xml><?xml version="1.0" encoding="utf-8"?>
<p:tagLst xmlns:p="http://schemas.openxmlformats.org/presentationml/2006/main">
  <p:tag name="KSO_WM_TEMPLATE_CATEGORY" val="diagram"/>
  <p:tag name="KSO_WM_TEMPLATE_INDEX" val="20181219"/>
  <p:tag name="KSO_WM_UNIT_TYPE" val="l_i"/>
  <p:tag name="KSO_WM_UNIT_INDEX" val="1_36"/>
  <p:tag name="KSO_WM_UNIT_ID" val="diagram20181219_3*l_i*1_36"/>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18.xml><?xml version="1.0" encoding="utf-8"?>
<p:tagLst xmlns:p="http://schemas.openxmlformats.org/presentationml/2006/main">
  <p:tag name="KSO_WM_TEMPLATE_CATEGORY" val="diagram"/>
  <p:tag name="KSO_WM_TEMPLATE_INDEX" val="20181219"/>
  <p:tag name="KSO_WM_UNIT_TYPE" val="l_i"/>
  <p:tag name="KSO_WM_UNIT_INDEX" val="1_37"/>
  <p:tag name="KSO_WM_UNIT_ID" val="diagram20181219_3*l_i*1_37"/>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19.xml><?xml version="1.0" encoding="utf-8"?>
<p:tagLst xmlns:p="http://schemas.openxmlformats.org/presentationml/2006/main">
  <p:tag name="KSO_WM_TEMPLATE_CATEGORY" val="diagram"/>
  <p:tag name="KSO_WM_TEMPLATE_INDEX" val="20181219"/>
  <p:tag name="KSO_WM_UNIT_TYPE" val="l_i"/>
  <p:tag name="KSO_WM_UNIT_INDEX" val="1_38"/>
  <p:tag name="KSO_WM_UNIT_ID" val="diagram20181219_3*l_i*1_38"/>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2_4"/>
  <p:tag name="KSO_WM_UNIT_ID" val="diagram789_2*n_h_f*1_2_4"/>
  <p:tag name="KSO_WM_UNIT_CLEAR" val="1"/>
  <p:tag name="KSO_WM_UNIT_LAYERLEVEL" val="1_1_1"/>
  <p:tag name="KSO_WM_UNIT_VALUE" val="25"/>
  <p:tag name="KSO_WM_UNIT_HIGHLIGHT" val="0"/>
  <p:tag name="KSO_WM_UNIT_COMPATIBLE" val="0"/>
  <p:tag name="KSO_WM_DIAGRAM_GROUP_CODE" val="n1-1"/>
  <p:tag name="KSO_WM_UNIT_PRESET_TEXT" val="LOREM"/>
  <p:tag name="KSO_WM_UNIT_FILL_FORE_SCHEMECOLOR_INDEX" val="5"/>
  <p:tag name="KSO_WM_UNIT_FILL_TYPE" val="1"/>
</p:tagLst>
</file>

<file path=ppt/tags/tag120.xml><?xml version="1.0" encoding="utf-8"?>
<p:tagLst xmlns:p="http://schemas.openxmlformats.org/presentationml/2006/main">
  <p:tag name="KSO_WM_TEMPLATE_CATEGORY" val="diagram"/>
  <p:tag name="KSO_WM_TEMPLATE_INDEX" val="20181219"/>
  <p:tag name="KSO_WM_UNIT_TYPE" val="l_i"/>
  <p:tag name="KSO_WM_UNIT_INDEX" val="1_39"/>
  <p:tag name="KSO_WM_UNIT_ID" val="diagram20181219_3*l_i*1_39"/>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21.xml><?xml version="1.0" encoding="utf-8"?>
<p:tagLst xmlns:p="http://schemas.openxmlformats.org/presentationml/2006/main">
  <p:tag name="KSO_WM_TEMPLATE_CATEGORY" val="diagram"/>
  <p:tag name="KSO_WM_TEMPLATE_INDEX" val="20181219"/>
  <p:tag name="KSO_WM_UNIT_TYPE" val="l_i"/>
  <p:tag name="KSO_WM_UNIT_INDEX" val="1_40"/>
  <p:tag name="KSO_WM_UNIT_ID" val="diagram20181219_3*l_i*1_40"/>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22.xml><?xml version="1.0" encoding="utf-8"?>
<p:tagLst xmlns:p="http://schemas.openxmlformats.org/presentationml/2006/main">
  <p:tag name="KSO_WM_TEMPLATE_CATEGORY" val="diagram"/>
  <p:tag name="KSO_WM_TEMPLATE_INDEX" val="20181219"/>
  <p:tag name="KSO_WM_UNIT_TYPE" val="l_i"/>
  <p:tag name="KSO_WM_UNIT_INDEX" val="1_41"/>
  <p:tag name="KSO_WM_UNIT_ID" val="diagram20181219_3*l_i*1_41"/>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23.xml><?xml version="1.0" encoding="utf-8"?>
<p:tagLst xmlns:p="http://schemas.openxmlformats.org/presentationml/2006/main">
  <p:tag name="KSO_WM_TEMPLATE_CATEGORY" val="diagram"/>
  <p:tag name="KSO_WM_TEMPLATE_INDEX" val="20181219"/>
  <p:tag name="KSO_WM_UNIT_TYPE" val="l_i"/>
  <p:tag name="KSO_WM_UNIT_INDEX" val="1_42"/>
  <p:tag name="KSO_WM_UNIT_ID" val="diagram20181219_3*l_i*1_42"/>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24.xml><?xml version="1.0" encoding="utf-8"?>
<p:tagLst xmlns:p="http://schemas.openxmlformats.org/presentationml/2006/main">
  <p:tag name="KSO_WM_TEMPLATE_CATEGORY" val="diagram"/>
  <p:tag name="KSO_WM_TEMPLATE_INDEX" val="20181219"/>
  <p:tag name="KSO_WM_UNIT_TYPE" val="l_i"/>
  <p:tag name="KSO_WM_UNIT_INDEX" val="1_43"/>
  <p:tag name="KSO_WM_UNIT_ID" val="diagram20181219_3*l_i*1_43"/>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25.xml><?xml version="1.0" encoding="utf-8"?>
<p:tagLst xmlns:p="http://schemas.openxmlformats.org/presentationml/2006/main">
  <p:tag name="KSO_WM_TEMPLATE_CATEGORY" val="diagram"/>
  <p:tag name="KSO_WM_TEMPLATE_INDEX" val="20181219"/>
  <p:tag name="KSO_WM_UNIT_TYPE" val="l_i"/>
  <p:tag name="KSO_WM_UNIT_INDEX" val="1_44"/>
  <p:tag name="KSO_WM_UNIT_ID" val="diagram20181219_3*l_i*1_44"/>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26.xml><?xml version="1.0" encoding="utf-8"?>
<p:tagLst xmlns:p="http://schemas.openxmlformats.org/presentationml/2006/main">
  <p:tag name="KSO_WM_TEMPLATE_CATEGORY" val="diagram"/>
  <p:tag name="KSO_WM_TEMPLATE_INDEX" val="20181219"/>
  <p:tag name="KSO_WM_UNIT_TYPE" val="l_i"/>
  <p:tag name="KSO_WM_UNIT_INDEX" val="1_45"/>
  <p:tag name="KSO_WM_UNIT_ID" val="diagram20181219_3*l_i*1_45"/>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27.xml><?xml version="1.0" encoding="utf-8"?>
<p:tagLst xmlns:p="http://schemas.openxmlformats.org/presentationml/2006/main">
  <p:tag name="KSO_WM_TEMPLATE_CATEGORY" val="diagram"/>
  <p:tag name="KSO_WM_TEMPLATE_INDEX" val="20181219"/>
  <p:tag name="KSO_WM_UNIT_TYPE" val="l_i"/>
  <p:tag name="KSO_WM_UNIT_INDEX" val="1_46"/>
  <p:tag name="KSO_WM_UNIT_ID" val="diagram20181219_3*l_i*1_46"/>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28.xml><?xml version="1.0" encoding="utf-8"?>
<p:tagLst xmlns:p="http://schemas.openxmlformats.org/presentationml/2006/main">
  <p:tag name="KSO_WM_TEMPLATE_CATEGORY" val="diagram"/>
  <p:tag name="KSO_WM_TEMPLATE_INDEX" val="20181219"/>
  <p:tag name="KSO_WM_UNIT_TYPE" val="l_i"/>
  <p:tag name="KSO_WM_UNIT_INDEX" val="1_47"/>
  <p:tag name="KSO_WM_UNIT_ID" val="diagram20181219_3*l_i*1_47"/>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29.xml><?xml version="1.0" encoding="utf-8"?>
<p:tagLst xmlns:p="http://schemas.openxmlformats.org/presentationml/2006/main">
  <p:tag name="KSO_WM_TEMPLATE_CATEGORY" val="diagram"/>
  <p:tag name="KSO_WM_TEMPLATE_INDEX" val="20181219"/>
  <p:tag name="KSO_WM_UNIT_TYPE" val="l_i"/>
  <p:tag name="KSO_WM_UNIT_INDEX" val="1_48"/>
  <p:tag name="KSO_WM_UNIT_ID" val="diagram20181219_3*l_i*1_48"/>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2_5"/>
  <p:tag name="KSO_WM_UNIT_ID" val="diagram789_2*n_h_f*1_2_5"/>
  <p:tag name="KSO_WM_UNIT_CLEAR" val="1"/>
  <p:tag name="KSO_WM_UNIT_LAYERLEVEL" val="1_1_1"/>
  <p:tag name="KSO_WM_UNIT_VALUE" val="20"/>
  <p:tag name="KSO_WM_UNIT_HIGHLIGHT" val="0"/>
  <p:tag name="KSO_WM_UNIT_COMPATIBLE" val="0"/>
  <p:tag name="KSO_WM_DIAGRAM_GROUP_CODE" val="n1-1"/>
  <p:tag name="KSO_WM_UNIT_PRESET_TEXT" val="LOREM"/>
  <p:tag name="KSO_WM_UNIT_FILL_FORE_SCHEMECOLOR_INDEX" val="6"/>
  <p:tag name="KSO_WM_UNIT_FILL_TYPE" val="1"/>
</p:tagLst>
</file>

<file path=ppt/tags/tag130.xml><?xml version="1.0" encoding="utf-8"?>
<p:tagLst xmlns:p="http://schemas.openxmlformats.org/presentationml/2006/main">
  <p:tag name="KSO_WM_TEMPLATE_CATEGORY" val="diagram"/>
  <p:tag name="KSO_WM_TEMPLATE_INDEX" val="20181219"/>
  <p:tag name="KSO_WM_UNIT_TYPE" val="l_i"/>
  <p:tag name="KSO_WM_UNIT_INDEX" val="1_49"/>
  <p:tag name="KSO_WM_UNIT_ID" val="diagram20181219_3*l_i*1_49"/>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131.xml><?xml version="1.0" encoding="utf-8"?>
<p:tagLst xmlns:p="http://schemas.openxmlformats.org/presentationml/2006/main">
  <p:tag name="KSO_WM_TEMPLATE_CATEGORY" val="diagram"/>
  <p:tag name="KSO_WM_TEMPLATE_INDEX" val="20181219"/>
  <p:tag name="KSO_WM_UNIT_TYPE" val="a"/>
  <p:tag name="KSO_WM_UNIT_INDEX" val="1"/>
  <p:tag name="KSO_WM_UNIT_ID" val="diagram20181219_3*a*1"/>
  <p:tag name="KSO_WM_UNIT_LAYERLEVEL" val="1"/>
  <p:tag name="KSO_WM_UNIT_VALUE" val="14"/>
  <p:tag name="KSO_WM_UNIT_ISCONTENTSTITLE" val="0"/>
  <p:tag name="KSO_WM_UNIT_HIGHLIGHT" val="0"/>
  <p:tag name="KSO_WM_UNIT_COMPATIBLE" val="0"/>
  <p:tag name="KSO_WM_UNIT_CLEAR" val="0"/>
  <p:tag name="KSO_WM_BEAUTIFY_FLAG" val="#wm#"/>
  <p:tag name="KSO_WM_TAG_VERSION" val="1.0"/>
  <p:tag name="KSO_WM_UNIT_PRESET_TEXT" val="请在这里输入您的标题内容"/>
</p:tagLst>
</file>

<file path=ppt/tags/tag132.xml><?xml version="1.0" encoding="utf-8"?>
<p:tagLst xmlns:p="http://schemas.openxmlformats.org/presentationml/2006/main">
  <p:tag name="KSO_WM_TAG_VERSION" val="1.0"/>
  <p:tag name="KSO_WM_BEAUTIFY_FLAG" val="#wm#"/>
  <p:tag name="KSO_WM_UNIT_TYPE" val="i"/>
  <p:tag name="KSO_WM_UNIT_ID" val="diagram20181219_3*i*100"/>
  <p:tag name="KSO_WM_TEMPLATE_CATEGORY" val="diagram"/>
  <p:tag name="KSO_WM_TEMPLATE_INDEX" val="20181219"/>
  <p:tag name="KSO_WM_UNIT_INDEX" val="100"/>
</p:tagLst>
</file>

<file path=ppt/tags/tag133.xml><?xml version="1.0" encoding="utf-8"?>
<p:tagLst xmlns:p="http://schemas.openxmlformats.org/presentationml/2006/main">
  <p:tag name="KSO_WM_TEMPLATE_CATEGORY" val="diagram"/>
  <p:tag name="KSO_WM_TEMPLATE_INDEX" val="20181219"/>
  <p:tag name="KSO_WM_UNIT_TYPE" val="l_h_i"/>
  <p:tag name="KSO_WM_UNIT_INDEX" val="1_1_1"/>
  <p:tag name="KSO_WM_UNIT_ID" val="diagram20181219_3*l_h_i*1_1_1"/>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34.xml><?xml version="1.0" encoding="utf-8"?>
<p:tagLst xmlns:p="http://schemas.openxmlformats.org/presentationml/2006/main">
  <p:tag name="KSO_WM_TEMPLATE_CATEGORY" val="diagram"/>
  <p:tag name="KSO_WM_TEMPLATE_INDEX" val="20181219"/>
  <p:tag name="KSO_WM_UNIT_TYPE" val="l_h_i"/>
  <p:tag name="KSO_WM_UNIT_INDEX" val="1_1_2"/>
  <p:tag name="KSO_WM_UNIT_ID" val="diagram20181219_3*l_h_i*1_1_2"/>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35.xml><?xml version="1.0" encoding="utf-8"?>
<p:tagLst xmlns:p="http://schemas.openxmlformats.org/presentationml/2006/main">
  <p:tag name="KSO_WM_TEMPLATE_CATEGORY" val="diagram"/>
  <p:tag name="KSO_WM_TEMPLATE_INDEX" val="20181219"/>
  <p:tag name="KSO_WM_UNIT_TYPE" val="l_h_i"/>
  <p:tag name="KSO_WM_UNIT_INDEX" val="1_1_3"/>
  <p:tag name="KSO_WM_UNIT_ID" val="diagram20181219_3*l_h_i*1_1_3"/>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36.xml><?xml version="1.0" encoding="utf-8"?>
<p:tagLst xmlns:p="http://schemas.openxmlformats.org/presentationml/2006/main">
  <p:tag name="KSO_WM_TEMPLATE_CATEGORY" val="diagram"/>
  <p:tag name="KSO_WM_TEMPLATE_INDEX" val="20181219"/>
  <p:tag name="KSO_WM_UNIT_TYPE" val="l_h_i"/>
  <p:tag name="KSO_WM_UNIT_INDEX" val="1_1_4"/>
  <p:tag name="KSO_WM_UNIT_ID" val="diagram20181219_3*l_h_i*1_1_4"/>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37.xml><?xml version="1.0" encoding="utf-8"?>
<p:tagLst xmlns:p="http://schemas.openxmlformats.org/presentationml/2006/main">
  <p:tag name="KSO_WM_TEMPLATE_CATEGORY" val="diagram"/>
  <p:tag name="KSO_WM_TEMPLATE_INDEX" val="20181219"/>
  <p:tag name="KSO_WM_UNIT_TYPE" val="l_h_i"/>
  <p:tag name="KSO_WM_UNIT_INDEX" val="1_1_5"/>
  <p:tag name="KSO_WM_UNIT_ID" val="diagram20181219_3*l_h_i*1_1_5"/>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38.xml><?xml version="1.0" encoding="utf-8"?>
<p:tagLst xmlns:p="http://schemas.openxmlformats.org/presentationml/2006/main">
  <p:tag name="KSO_WM_TEMPLATE_CATEGORY" val="diagram"/>
  <p:tag name="KSO_WM_TEMPLATE_INDEX" val="20181219"/>
  <p:tag name="KSO_WM_UNIT_TYPE" val="l_h_i"/>
  <p:tag name="KSO_WM_UNIT_INDEX" val="1_1_6"/>
  <p:tag name="KSO_WM_UNIT_ID" val="diagram20181219_3*l_h_i*1_1_6"/>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39.xml><?xml version="1.0" encoding="utf-8"?>
<p:tagLst xmlns:p="http://schemas.openxmlformats.org/presentationml/2006/main">
  <p:tag name="KSO_WM_TEMPLATE_CATEGORY" val="diagram"/>
  <p:tag name="KSO_WM_TEMPLATE_INDEX" val="20181219"/>
  <p:tag name="KSO_WM_UNIT_TYPE" val="l_h_i"/>
  <p:tag name="KSO_WM_UNIT_INDEX" val="1_1_7"/>
  <p:tag name="KSO_WM_UNIT_ID" val="diagram20181219_3*l_h_i*1_1_7"/>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4.xml><?xml version="1.0" encoding="utf-8"?>
<p:tagLst xmlns:p="http://schemas.openxmlformats.org/presentationml/2006/main">
  <p:tag name="KSO_WM_TAG_VERSION" val="1.0"/>
  <p:tag name="KSO_WM_TEMPLATE_CATEGORY" val="diagram"/>
  <p:tag name="KSO_WM_TEMPLATE_INDEX" val="789"/>
  <p:tag name="KSO_WM_UNIT_ID" val="diagram789_2*f*1"/>
  <p:tag name="KSO_WM_UNIT_CLEAR" val="1"/>
  <p:tag name="KSO_WM_UNIT_LAYERLEVEL" val="1"/>
  <p:tag name="KSO_WM_UNIT_VALUE" val="144"/>
  <p:tag name="KSO_WM_UNIT_HIGHLIGHT" val="0"/>
  <p:tag name="KSO_WM_UNIT_COMPATIBLE" val="0"/>
  <p:tag name="KSO_WM_UNIT_PRESET_TEXT_INDEX" val="5"/>
  <p:tag name="KSO_WM_UNIT_PRESET_TEXT_LEN" val="232"/>
</p:tagLst>
</file>

<file path=ppt/tags/tag140.xml><?xml version="1.0" encoding="utf-8"?>
<p:tagLst xmlns:p="http://schemas.openxmlformats.org/presentationml/2006/main">
  <p:tag name="KSO_WM_TEMPLATE_CATEGORY" val="diagram"/>
  <p:tag name="KSO_WM_TEMPLATE_INDEX" val="20181219"/>
  <p:tag name="KSO_WM_UNIT_TYPE" val="l_h_i"/>
  <p:tag name="KSO_WM_UNIT_INDEX" val="1_1_8"/>
  <p:tag name="KSO_WM_UNIT_ID" val="diagram20181219_3*l_h_i*1_1_8"/>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41.xml><?xml version="1.0" encoding="utf-8"?>
<p:tagLst xmlns:p="http://schemas.openxmlformats.org/presentationml/2006/main">
  <p:tag name="KSO_WM_TEMPLATE_CATEGORY" val="diagram"/>
  <p:tag name="KSO_WM_TEMPLATE_INDEX" val="20181219"/>
  <p:tag name="KSO_WM_UNIT_TYPE" val="l_h_i"/>
  <p:tag name="KSO_WM_UNIT_INDEX" val="1_1_9"/>
  <p:tag name="KSO_WM_UNIT_ID" val="diagram20181219_3*l_h_i*1_1_9"/>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42.xml><?xml version="1.0" encoding="utf-8"?>
<p:tagLst xmlns:p="http://schemas.openxmlformats.org/presentationml/2006/main">
  <p:tag name="KSO_WM_TEMPLATE_CATEGORY" val="diagram"/>
  <p:tag name="KSO_WM_TEMPLATE_INDEX" val="20181219"/>
  <p:tag name="KSO_WM_UNIT_TYPE" val="l_h_i"/>
  <p:tag name="KSO_WM_UNIT_INDEX" val="1_1_10"/>
  <p:tag name="KSO_WM_UNIT_ID" val="diagram20181219_3*l_h_i*1_1_10"/>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43.xml><?xml version="1.0" encoding="utf-8"?>
<p:tagLst xmlns:p="http://schemas.openxmlformats.org/presentationml/2006/main">
  <p:tag name="KSO_WM_TEMPLATE_CATEGORY" val="diagram"/>
  <p:tag name="KSO_WM_TEMPLATE_INDEX" val="20181219"/>
  <p:tag name="KSO_WM_UNIT_TYPE" val="l_h_i"/>
  <p:tag name="KSO_WM_UNIT_INDEX" val="1_1_11"/>
  <p:tag name="KSO_WM_UNIT_ID" val="diagram20181219_3*l_h_i*1_1_11"/>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44.xml><?xml version="1.0" encoding="utf-8"?>
<p:tagLst xmlns:p="http://schemas.openxmlformats.org/presentationml/2006/main">
  <p:tag name="KSO_WM_TEMPLATE_CATEGORY" val="diagram"/>
  <p:tag name="KSO_WM_TEMPLATE_INDEX" val="20181219"/>
  <p:tag name="KSO_WM_UNIT_TYPE" val="l_h_i"/>
  <p:tag name="KSO_WM_UNIT_INDEX" val="1_1_12"/>
  <p:tag name="KSO_WM_UNIT_ID" val="diagram20181219_3*l_h_i*1_1_1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45.xml><?xml version="1.0" encoding="utf-8"?>
<p:tagLst xmlns:p="http://schemas.openxmlformats.org/presentationml/2006/main">
  <p:tag name="KSO_WM_TEMPLATE_CATEGORY" val="diagram"/>
  <p:tag name="KSO_WM_TEMPLATE_INDEX" val="20181219"/>
  <p:tag name="KSO_WM_UNIT_TYPE" val="l_h_i"/>
  <p:tag name="KSO_WM_UNIT_INDEX" val="1_1_13"/>
  <p:tag name="KSO_WM_UNIT_ID" val="diagram20181219_3*l_h_i*1_1_1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46.xml><?xml version="1.0" encoding="utf-8"?>
<p:tagLst xmlns:p="http://schemas.openxmlformats.org/presentationml/2006/main">
  <p:tag name="KSO_WM_TEMPLATE_CATEGORY" val="diagram"/>
  <p:tag name="KSO_WM_TEMPLATE_INDEX" val="20181219"/>
  <p:tag name="KSO_WM_UNIT_TYPE" val="l_h_i"/>
  <p:tag name="KSO_WM_UNIT_INDEX" val="1_1_14"/>
  <p:tag name="KSO_WM_UNIT_ID" val="diagram20181219_3*l_h_i*1_1_14"/>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47.xml><?xml version="1.0" encoding="utf-8"?>
<p:tagLst xmlns:p="http://schemas.openxmlformats.org/presentationml/2006/main">
  <p:tag name="KSO_WM_TEMPLATE_CATEGORY" val="diagram"/>
  <p:tag name="KSO_WM_TEMPLATE_INDEX" val="20181219"/>
  <p:tag name="KSO_WM_UNIT_TYPE" val="l_h_f"/>
  <p:tag name="KSO_WM_UNIT_INDEX" val="1_1_1"/>
  <p:tag name="KSO_WM_UNIT_ID" val="diagram20181219_3*l_h_f*1_1_1"/>
  <p:tag name="KSO_WM_UNIT_LAYERLEVEL" val="1_1_1"/>
  <p:tag name="KSO_WM_UNIT_VALUE" val="45"/>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请在这里输入您的内容文字"/>
  <p:tag name="KSO_WM_UNIT_TEXT_FILL_FORE_SCHEMECOLOR_INDEX" val="13"/>
  <p:tag name="KSO_WM_UNIT_TEXT_FILL_TYPE" val="1"/>
</p:tagLst>
</file>

<file path=ppt/tags/tag148.xml><?xml version="1.0" encoding="utf-8"?>
<p:tagLst xmlns:p="http://schemas.openxmlformats.org/presentationml/2006/main">
  <p:tag name="KSO_WM_TAG_VERSION" val="1.0"/>
  <p:tag name="KSO_WM_BEAUTIFY_FLAG" val="#wm#"/>
  <p:tag name="KSO_WM_UNIT_TYPE" val="i"/>
  <p:tag name="KSO_WM_UNIT_ID" val="diagram20181219_3*i*131"/>
  <p:tag name="KSO_WM_TEMPLATE_CATEGORY" val="diagram"/>
  <p:tag name="KSO_WM_TEMPLATE_INDEX" val="20181219"/>
  <p:tag name="KSO_WM_UNIT_INDEX" val="131"/>
</p:tagLst>
</file>

<file path=ppt/tags/tag149.xml><?xml version="1.0" encoding="utf-8"?>
<p:tagLst xmlns:p="http://schemas.openxmlformats.org/presentationml/2006/main">
  <p:tag name="KSO_WM_TEMPLATE_CATEGORY" val="diagram"/>
  <p:tag name="KSO_WM_TEMPLATE_INDEX" val="20181219"/>
  <p:tag name="KSO_WM_UNIT_TYPE" val="l_h_i"/>
  <p:tag name="KSO_WM_UNIT_INDEX" val="1_2_1"/>
  <p:tag name="KSO_WM_UNIT_ID" val="diagram20181219_3*l_h_i*1_2_1"/>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h_a"/>
  <p:tag name="KSO_WM_UNIT_INDEX" val="1_3_1"/>
  <p:tag name="KSO_WM_UNIT_ID" val="diagram20161342_4*l_h_a*1_3_1"/>
  <p:tag name="KSO_WM_UNIT_LAYERLEVEL" val="1_1_1"/>
  <p:tag name="KSO_WM_UNIT_VALUE" val="9"/>
  <p:tag name="KSO_WM_UNIT_HIGHLIGHT" val="0"/>
  <p:tag name="KSO_WM_UNIT_COMPATIBLE" val="0"/>
  <p:tag name="KSO_WM_UNIT_CLEAR" val="0"/>
  <p:tag name="KSO_WM_UNIT_PRESET_TEXT_INDEX" val="0"/>
  <p:tag name="KSO_WM_UNIT_PRESET_TEXT_LEN" val="9"/>
  <p:tag name="KSO_WM_DIAGRAM_GROUP_CODE" val="l1-1"/>
  <p:tag name="KSO_WM_UNIT_TEXT_FILL_FORE_SCHEMECOLOR_INDEX" val="13"/>
  <p:tag name="KSO_WM_UNIT_TEXT_FILL_TYPE" val="1"/>
  <p:tag name="KSO_WM_UNIT_USESOURCEFORMAT_APPLY" val="1"/>
</p:tagLst>
</file>

<file path=ppt/tags/tag150.xml><?xml version="1.0" encoding="utf-8"?>
<p:tagLst xmlns:p="http://schemas.openxmlformats.org/presentationml/2006/main">
  <p:tag name="KSO_WM_TEMPLATE_CATEGORY" val="diagram"/>
  <p:tag name="KSO_WM_TEMPLATE_INDEX" val="20181219"/>
  <p:tag name="KSO_WM_UNIT_TYPE" val="l_h_i"/>
  <p:tag name="KSO_WM_UNIT_INDEX" val="1_2_2"/>
  <p:tag name="KSO_WM_UNIT_ID" val="diagram20181219_3*l_h_i*1_2_2"/>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51.xml><?xml version="1.0" encoding="utf-8"?>
<p:tagLst xmlns:p="http://schemas.openxmlformats.org/presentationml/2006/main">
  <p:tag name="KSO_WM_TEMPLATE_CATEGORY" val="diagram"/>
  <p:tag name="KSO_WM_TEMPLATE_INDEX" val="20181219"/>
  <p:tag name="KSO_WM_UNIT_TYPE" val="l_h_i"/>
  <p:tag name="KSO_WM_UNIT_INDEX" val="1_2_3"/>
  <p:tag name="KSO_WM_UNIT_ID" val="diagram20181219_3*l_h_i*1_2_3"/>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52.xml><?xml version="1.0" encoding="utf-8"?>
<p:tagLst xmlns:p="http://schemas.openxmlformats.org/presentationml/2006/main">
  <p:tag name="KSO_WM_TEMPLATE_CATEGORY" val="diagram"/>
  <p:tag name="KSO_WM_TEMPLATE_INDEX" val="20181219"/>
  <p:tag name="KSO_WM_UNIT_TYPE" val="l_h_i"/>
  <p:tag name="KSO_WM_UNIT_INDEX" val="1_2_4"/>
  <p:tag name="KSO_WM_UNIT_ID" val="diagram20181219_3*l_h_i*1_2_4"/>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53.xml><?xml version="1.0" encoding="utf-8"?>
<p:tagLst xmlns:p="http://schemas.openxmlformats.org/presentationml/2006/main">
  <p:tag name="KSO_WM_TEMPLATE_CATEGORY" val="diagram"/>
  <p:tag name="KSO_WM_TEMPLATE_INDEX" val="20181219"/>
  <p:tag name="KSO_WM_UNIT_TYPE" val="l_h_i"/>
  <p:tag name="KSO_WM_UNIT_INDEX" val="1_2_5"/>
  <p:tag name="KSO_WM_UNIT_ID" val="diagram20181219_3*l_h_i*1_2_5"/>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54.xml><?xml version="1.0" encoding="utf-8"?>
<p:tagLst xmlns:p="http://schemas.openxmlformats.org/presentationml/2006/main">
  <p:tag name="KSO_WM_TEMPLATE_CATEGORY" val="diagram"/>
  <p:tag name="KSO_WM_TEMPLATE_INDEX" val="20181219"/>
  <p:tag name="KSO_WM_UNIT_TYPE" val="l_h_i"/>
  <p:tag name="KSO_WM_UNIT_INDEX" val="1_2_6"/>
  <p:tag name="KSO_WM_UNIT_ID" val="diagram20181219_3*l_h_i*1_2_6"/>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55.xml><?xml version="1.0" encoding="utf-8"?>
<p:tagLst xmlns:p="http://schemas.openxmlformats.org/presentationml/2006/main">
  <p:tag name="KSO_WM_TEMPLATE_CATEGORY" val="diagram"/>
  <p:tag name="KSO_WM_TEMPLATE_INDEX" val="20181219"/>
  <p:tag name="KSO_WM_UNIT_TYPE" val="l_h_i"/>
  <p:tag name="KSO_WM_UNIT_INDEX" val="1_2_7"/>
  <p:tag name="KSO_WM_UNIT_ID" val="diagram20181219_3*l_h_i*1_2_7"/>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56.xml><?xml version="1.0" encoding="utf-8"?>
<p:tagLst xmlns:p="http://schemas.openxmlformats.org/presentationml/2006/main">
  <p:tag name="KSO_WM_TEMPLATE_CATEGORY" val="diagram"/>
  <p:tag name="KSO_WM_TEMPLATE_INDEX" val="20181219"/>
  <p:tag name="KSO_WM_UNIT_TYPE" val="l_h_i"/>
  <p:tag name="KSO_WM_UNIT_INDEX" val="1_2_8"/>
  <p:tag name="KSO_WM_UNIT_ID" val="diagram20181219_3*l_h_i*1_2_8"/>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57.xml><?xml version="1.0" encoding="utf-8"?>
<p:tagLst xmlns:p="http://schemas.openxmlformats.org/presentationml/2006/main">
  <p:tag name="KSO_WM_TEMPLATE_CATEGORY" val="diagram"/>
  <p:tag name="KSO_WM_TEMPLATE_INDEX" val="20181219"/>
  <p:tag name="KSO_WM_UNIT_TYPE" val="l_h_i"/>
  <p:tag name="KSO_WM_UNIT_INDEX" val="1_2_9"/>
  <p:tag name="KSO_WM_UNIT_ID" val="diagram20181219_3*l_h_i*1_2_9"/>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58.xml><?xml version="1.0" encoding="utf-8"?>
<p:tagLst xmlns:p="http://schemas.openxmlformats.org/presentationml/2006/main">
  <p:tag name="KSO_WM_TEMPLATE_CATEGORY" val="diagram"/>
  <p:tag name="KSO_WM_TEMPLATE_INDEX" val="20181219"/>
  <p:tag name="KSO_WM_UNIT_TYPE" val="l_h_i"/>
  <p:tag name="KSO_WM_UNIT_INDEX" val="1_2_10"/>
  <p:tag name="KSO_WM_UNIT_ID" val="diagram20181219_3*l_h_i*1_2_10"/>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59.xml><?xml version="1.0" encoding="utf-8"?>
<p:tagLst xmlns:p="http://schemas.openxmlformats.org/presentationml/2006/main">
  <p:tag name="KSO_WM_TEMPLATE_CATEGORY" val="diagram"/>
  <p:tag name="KSO_WM_TEMPLATE_INDEX" val="20181219"/>
  <p:tag name="KSO_WM_UNIT_TYPE" val="l_h_i"/>
  <p:tag name="KSO_WM_UNIT_INDEX" val="1_2_11"/>
  <p:tag name="KSO_WM_UNIT_ID" val="diagram20181219_3*l_h_i*1_2_11"/>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h_a"/>
  <p:tag name="KSO_WM_UNIT_INDEX" val="1_1_1"/>
  <p:tag name="KSO_WM_UNIT_ID" val="diagram20161342_4*l_h_a*1_1_1"/>
  <p:tag name="KSO_WM_UNIT_LAYERLEVEL" val="1_1_1"/>
  <p:tag name="KSO_WM_UNIT_VALUE" val="9"/>
  <p:tag name="KSO_WM_UNIT_HIGHLIGHT" val="0"/>
  <p:tag name="KSO_WM_UNIT_COMPATIBLE" val="0"/>
  <p:tag name="KSO_WM_UNIT_CLEAR" val="0"/>
  <p:tag name="KSO_WM_UNIT_PRESET_TEXT_INDEX" val="0"/>
  <p:tag name="KSO_WM_UNIT_PRESET_TEXT_LEN" val="9"/>
  <p:tag name="KSO_WM_DIAGRAM_GROUP_CODE" val="l1-1"/>
  <p:tag name="KSO_WM_UNIT_TEXT_FILL_FORE_SCHEMECOLOR_INDEX" val="13"/>
  <p:tag name="KSO_WM_UNIT_TEXT_FILL_TYPE" val="1"/>
  <p:tag name="KSO_WM_UNIT_USESOURCEFORMAT_APPLY" val="1"/>
</p:tagLst>
</file>

<file path=ppt/tags/tag160.xml><?xml version="1.0" encoding="utf-8"?>
<p:tagLst xmlns:p="http://schemas.openxmlformats.org/presentationml/2006/main">
  <p:tag name="KSO_WM_TEMPLATE_CATEGORY" val="diagram"/>
  <p:tag name="KSO_WM_TEMPLATE_INDEX" val="20181219"/>
  <p:tag name="KSO_WM_UNIT_TYPE" val="l_h_f"/>
  <p:tag name="KSO_WM_UNIT_INDEX" val="1_2_1"/>
  <p:tag name="KSO_WM_UNIT_ID" val="diagram20181219_3*l_h_f*1_2_1"/>
  <p:tag name="KSO_WM_UNIT_LAYERLEVEL" val="1_1_1"/>
  <p:tag name="KSO_WM_UNIT_VALUE" val="45"/>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请在这里输入您的内容文字"/>
  <p:tag name="KSO_WM_UNIT_TEXT_FILL_FORE_SCHEMECOLOR_INDEX" val="13"/>
  <p:tag name="KSO_WM_UNIT_TEXT_FILL_TYPE" val="1"/>
</p:tagLst>
</file>

<file path=ppt/tags/tag161.xml><?xml version="1.0" encoding="utf-8"?>
<p:tagLst xmlns:p="http://schemas.openxmlformats.org/presentationml/2006/main">
  <p:tag name="KSO_WM_TEMPLATE_CATEGORY" val="diagram"/>
  <p:tag name="KSO_WM_TEMPLATE_INDEX" val="20181219"/>
  <p:tag name="KSO_WM_UNIT_TYPE" val="l_h_i"/>
  <p:tag name="KSO_WM_UNIT_INDEX" val="1_2_12"/>
  <p:tag name="KSO_WM_UNIT_ID" val="diagram20181219_3*l_h_i*1_2_12"/>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62.xml><?xml version="1.0" encoding="utf-8"?>
<p:tagLst xmlns:p="http://schemas.openxmlformats.org/presentationml/2006/main">
  <p:tag name="KSO_WM_TEMPLATE_CATEGORY" val="diagram"/>
  <p:tag name="KSO_WM_TEMPLATE_INDEX" val="20181219"/>
  <p:tag name="KSO_WM_UNIT_TYPE" val="l_h_i"/>
  <p:tag name="KSO_WM_UNIT_INDEX" val="1_2_13"/>
  <p:tag name="KSO_WM_UNIT_ID" val="diagram20181219_3*l_h_i*1_2_13"/>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63.xml><?xml version="1.0" encoding="utf-8"?>
<p:tagLst xmlns:p="http://schemas.openxmlformats.org/presentationml/2006/main">
  <p:tag name="KSO_WM_TEMPLATE_CATEGORY" val="diagram"/>
  <p:tag name="KSO_WM_TEMPLATE_INDEX" val="20181219"/>
  <p:tag name="KSO_WM_UNIT_TYPE" val="l_h_i"/>
  <p:tag name="KSO_WM_UNIT_INDEX" val="1_2_14"/>
  <p:tag name="KSO_WM_UNIT_ID" val="diagram20181219_3*l_h_i*1_2_14"/>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64.xml><?xml version="1.0" encoding="utf-8"?>
<p:tagLst xmlns:p="http://schemas.openxmlformats.org/presentationml/2006/main">
  <p:tag name="KSO_WM_TEMPLATE_CATEGORY" val="diagram"/>
  <p:tag name="KSO_WM_TEMPLATE_INDEX" val="20181219"/>
  <p:tag name="KSO_WM_UNIT_TYPE" val="l_h_i"/>
  <p:tag name="KSO_WM_UNIT_INDEX" val="1_2_15"/>
  <p:tag name="KSO_WM_UNIT_ID" val="diagram20181219_3*l_h_i*1_2_15"/>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65.xml><?xml version="1.0" encoding="utf-8"?>
<p:tagLst xmlns:p="http://schemas.openxmlformats.org/presentationml/2006/main">
  <p:tag name="KSO_WM_TAG_VERSION" val="1.0"/>
  <p:tag name="KSO_WM_BEAUTIFY_FLAG" val="#wm#"/>
  <p:tag name="KSO_WM_UNIT_TYPE" val="i"/>
  <p:tag name="KSO_WM_UNIT_ID" val="diagram20181219_3*i*164"/>
  <p:tag name="KSO_WM_TEMPLATE_CATEGORY" val="diagram"/>
  <p:tag name="KSO_WM_TEMPLATE_INDEX" val="20181219"/>
  <p:tag name="KSO_WM_UNIT_INDEX" val="164"/>
</p:tagLst>
</file>

<file path=ppt/tags/tag166.xml><?xml version="1.0" encoding="utf-8"?>
<p:tagLst xmlns:p="http://schemas.openxmlformats.org/presentationml/2006/main">
  <p:tag name="KSO_WM_TEMPLATE_CATEGORY" val="diagram"/>
  <p:tag name="KSO_WM_TEMPLATE_INDEX" val="20181219"/>
  <p:tag name="KSO_WM_UNIT_TYPE" val="l_h_i"/>
  <p:tag name="KSO_WM_UNIT_INDEX" val="1_3_1"/>
  <p:tag name="KSO_WM_UNIT_ID" val="diagram20181219_3*l_h_i*1_3_1"/>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67.xml><?xml version="1.0" encoding="utf-8"?>
<p:tagLst xmlns:p="http://schemas.openxmlformats.org/presentationml/2006/main">
  <p:tag name="KSO_WM_TEMPLATE_CATEGORY" val="diagram"/>
  <p:tag name="KSO_WM_TEMPLATE_INDEX" val="20181219"/>
  <p:tag name="KSO_WM_UNIT_TYPE" val="l_h_i"/>
  <p:tag name="KSO_WM_UNIT_INDEX" val="1_3_2"/>
  <p:tag name="KSO_WM_UNIT_ID" val="diagram20181219_3*l_h_i*1_3_2"/>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68.xml><?xml version="1.0" encoding="utf-8"?>
<p:tagLst xmlns:p="http://schemas.openxmlformats.org/presentationml/2006/main">
  <p:tag name="KSO_WM_TEMPLATE_CATEGORY" val="diagram"/>
  <p:tag name="KSO_WM_TEMPLATE_INDEX" val="20181219"/>
  <p:tag name="KSO_WM_UNIT_TYPE" val="l_h_i"/>
  <p:tag name="KSO_WM_UNIT_INDEX" val="1_3_3"/>
  <p:tag name="KSO_WM_UNIT_ID" val="diagram20181219_3*l_h_i*1_3_3"/>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69.xml><?xml version="1.0" encoding="utf-8"?>
<p:tagLst xmlns:p="http://schemas.openxmlformats.org/presentationml/2006/main">
  <p:tag name="KSO_WM_TEMPLATE_CATEGORY" val="diagram"/>
  <p:tag name="KSO_WM_TEMPLATE_INDEX" val="20181219"/>
  <p:tag name="KSO_WM_UNIT_TYPE" val="l_h_i"/>
  <p:tag name="KSO_WM_UNIT_INDEX" val="1_3_4"/>
  <p:tag name="KSO_WM_UNIT_ID" val="diagram20181219_3*l_h_i*1_3_4"/>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h_a"/>
  <p:tag name="KSO_WM_UNIT_INDEX" val="1_2_1"/>
  <p:tag name="KSO_WM_UNIT_ID" val="diagram20161342_4*l_h_a*1_2_1"/>
  <p:tag name="KSO_WM_UNIT_LAYERLEVEL" val="1_1_1"/>
  <p:tag name="KSO_WM_UNIT_VALUE" val="9"/>
  <p:tag name="KSO_WM_UNIT_HIGHLIGHT" val="0"/>
  <p:tag name="KSO_WM_UNIT_COMPATIBLE" val="0"/>
  <p:tag name="KSO_WM_UNIT_CLEAR" val="0"/>
  <p:tag name="KSO_WM_UNIT_PRESET_TEXT_INDEX" val="0"/>
  <p:tag name="KSO_WM_UNIT_PRESET_TEXT_LEN" val="9"/>
  <p:tag name="KSO_WM_DIAGRAM_GROUP_CODE" val="l1-1"/>
  <p:tag name="KSO_WM_UNIT_TEXT_FILL_FORE_SCHEMECOLOR_INDEX" val="13"/>
  <p:tag name="KSO_WM_UNIT_TEXT_FILL_TYPE" val="1"/>
  <p:tag name="KSO_WM_UNIT_USESOURCEFORMAT_APPLY" val="1"/>
</p:tagLst>
</file>

<file path=ppt/tags/tag170.xml><?xml version="1.0" encoding="utf-8"?>
<p:tagLst xmlns:p="http://schemas.openxmlformats.org/presentationml/2006/main">
  <p:tag name="KSO_WM_TEMPLATE_CATEGORY" val="diagram"/>
  <p:tag name="KSO_WM_TEMPLATE_INDEX" val="20181219"/>
  <p:tag name="KSO_WM_UNIT_TYPE" val="l_h_i"/>
  <p:tag name="KSO_WM_UNIT_INDEX" val="1_3_5"/>
  <p:tag name="KSO_WM_UNIT_ID" val="diagram20181219_3*l_h_i*1_3_5"/>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71.xml><?xml version="1.0" encoding="utf-8"?>
<p:tagLst xmlns:p="http://schemas.openxmlformats.org/presentationml/2006/main">
  <p:tag name="KSO_WM_TEMPLATE_CATEGORY" val="diagram"/>
  <p:tag name="KSO_WM_TEMPLATE_INDEX" val="20181219"/>
  <p:tag name="KSO_WM_UNIT_TYPE" val="l_h_i"/>
  <p:tag name="KSO_WM_UNIT_INDEX" val="1_3_6"/>
  <p:tag name="KSO_WM_UNIT_ID" val="diagram20181219_3*l_h_i*1_3_6"/>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72.xml><?xml version="1.0" encoding="utf-8"?>
<p:tagLst xmlns:p="http://schemas.openxmlformats.org/presentationml/2006/main">
  <p:tag name="KSO_WM_TEMPLATE_CATEGORY" val="diagram"/>
  <p:tag name="KSO_WM_TEMPLATE_INDEX" val="20181219"/>
  <p:tag name="KSO_WM_UNIT_TYPE" val="l_h_i"/>
  <p:tag name="KSO_WM_UNIT_INDEX" val="1_3_7"/>
  <p:tag name="KSO_WM_UNIT_ID" val="diagram20181219_3*l_h_i*1_3_7"/>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73.xml><?xml version="1.0" encoding="utf-8"?>
<p:tagLst xmlns:p="http://schemas.openxmlformats.org/presentationml/2006/main">
  <p:tag name="KSO_WM_TEMPLATE_CATEGORY" val="diagram"/>
  <p:tag name="KSO_WM_TEMPLATE_INDEX" val="20181219"/>
  <p:tag name="KSO_WM_UNIT_TYPE" val="l_h_i"/>
  <p:tag name="KSO_WM_UNIT_INDEX" val="1_3_8"/>
  <p:tag name="KSO_WM_UNIT_ID" val="diagram20181219_3*l_h_i*1_3_8"/>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74.xml><?xml version="1.0" encoding="utf-8"?>
<p:tagLst xmlns:p="http://schemas.openxmlformats.org/presentationml/2006/main">
  <p:tag name="KSO_WM_TEMPLATE_CATEGORY" val="diagram"/>
  <p:tag name="KSO_WM_TEMPLATE_INDEX" val="20181219"/>
  <p:tag name="KSO_WM_UNIT_TYPE" val="l_h_i"/>
  <p:tag name="KSO_WM_UNIT_INDEX" val="1_3_9"/>
  <p:tag name="KSO_WM_UNIT_ID" val="diagram20181219_3*l_h_i*1_3_9"/>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75.xml><?xml version="1.0" encoding="utf-8"?>
<p:tagLst xmlns:p="http://schemas.openxmlformats.org/presentationml/2006/main">
  <p:tag name="KSO_WM_TEMPLATE_CATEGORY" val="diagram"/>
  <p:tag name="KSO_WM_TEMPLATE_INDEX" val="20181219"/>
  <p:tag name="KSO_WM_UNIT_TYPE" val="l_h_i"/>
  <p:tag name="KSO_WM_UNIT_INDEX" val="1_3_10"/>
  <p:tag name="KSO_WM_UNIT_ID" val="diagram20181219_3*l_h_i*1_3_10"/>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76.xml><?xml version="1.0" encoding="utf-8"?>
<p:tagLst xmlns:p="http://schemas.openxmlformats.org/presentationml/2006/main">
  <p:tag name="KSO_WM_TEMPLATE_CATEGORY" val="diagram"/>
  <p:tag name="KSO_WM_TEMPLATE_INDEX" val="20181219"/>
  <p:tag name="KSO_WM_UNIT_TYPE" val="l_h_i"/>
  <p:tag name="KSO_WM_UNIT_INDEX" val="1_3_11"/>
  <p:tag name="KSO_WM_UNIT_ID" val="diagram20181219_3*l_h_i*1_3_11"/>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177.xml><?xml version="1.0" encoding="utf-8"?>
<p:tagLst xmlns:p="http://schemas.openxmlformats.org/presentationml/2006/main">
  <p:tag name="KSO_WM_TEMPLATE_CATEGORY" val="diagram"/>
  <p:tag name="KSO_WM_TEMPLATE_INDEX" val="20181219"/>
  <p:tag name="KSO_WM_UNIT_TYPE" val="l_h_f"/>
  <p:tag name="KSO_WM_UNIT_INDEX" val="1_3_1"/>
  <p:tag name="KSO_WM_UNIT_ID" val="diagram20181219_3*l_h_f*1_3_1"/>
  <p:tag name="KSO_WM_UNIT_LAYERLEVEL" val="1_1_1"/>
  <p:tag name="KSO_WM_UNIT_VALUE" val="45"/>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请在这里输入您的内容文字"/>
  <p:tag name="KSO_WM_UNIT_TEXT_FILL_FORE_SCHEMECOLOR_INDEX" val="13"/>
  <p:tag name="KSO_WM_UNIT_TEXT_FILL_TYPE" val="1"/>
</p:tagLst>
</file>

<file path=ppt/tags/tag178.xml><?xml version="1.0" encoding="utf-8"?>
<p:tagLst xmlns:p="http://schemas.openxmlformats.org/presentationml/2006/main">
  <p:tag name="KSO_WM_TEMPLATE_CATEGORY" val="diagram"/>
  <p:tag name="KSO_WM_TEMPLATE_INDEX" val="20181219"/>
  <p:tag name="KSO_WM_UNIT_TYPE" val="l_h_i"/>
  <p:tag name="KSO_WM_UNIT_INDEX" val="1_3_12"/>
  <p:tag name="KSO_WM_UNIT_ID" val="diagram20181219_3*l_h_i*1_3_1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79.xml><?xml version="1.0" encoding="utf-8"?>
<p:tagLst xmlns:p="http://schemas.openxmlformats.org/presentationml/2006/main">
  <p:tag name="KSO_WM_TEMPLATE_CATEGORY" val="diagram"/>
  <p:tag name="KSO_WM_TEMPLATE_INDEX" val="20181219"/>
  <p:tag name="KSO_WM_UNIT_TYPE" val="l_h_i"/>
  <p:tag name="KSO_WM_UNIT_INDEX" val="1_3_13"/>
  <p:tag name="KSO_WM_UNIT_ID" val="diagram20181219_3*l_h_i*1_3_13"/>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h_a"/>
  <p:tag name="KSO_WM_UNIT_INDEX" val="1_4_1"/>
  <p:tag name="KSO_WM_UNIT_ID" val="diagram20161342_4*l_h_a*1_4_1"/>
  <p:tag name="KSO_WM_UNIT_LAYERLEVEL" val="1_1_1"/>
  <p:tag name="KSO_WM_UNIT_VALUE" val="9"/>
  <p:tag name="KSO_WM_UNIT_HIGHLIGHT" val="0"/>
  <p:tag name="KSO_WM_UNIT_COMPATIBLE" val="0"/>
  <p:tag name="KSO_WM_UNIT_CLEAR" val="0"/>
  <p:tag name="KSO_WM_UNIT_PRESET_TEXT_INDEX" val="0"/>
  <p:tag name="KSO_WM_UNIT_PRESET_TEXT_LEN" val="9"/>
  <p:tag name="KSO_WM_DIAGRAM_GROUP_CODE" val="l1-1"/>
  <p:tag name="KSO_WM_UNIT_TEXT_FILL_FORE_SCHEMECOLOR_INDEX" val="13"/>
  <p:tag name="KSO_WM_UNIT_TEXT_FILL_TYPE" val="1"/>
  <p:tag name="KSO_WM_UNIT_USESOURCEFORMAT_APPLY" val="1"/>
</p:tagLst>
</file>

<file path=ppt/tags/tag180.xml><?xml version="1.0" encoding="utf-8"?>
<p:tagLst xmlns:p="http://schemas.openxmlformats.org/presentationml/2006/main">
  <p:tag name="KSO_WM_UNIT_ISCONTENTS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182016_3*a*1"/>
  <p:tag name="KSO_WM_TEMPLATE_CATEGORY" val="diagram"/>
  <p:tag name="KSO_WM_TEMPLATE_INDEX" val="20182016"/>
  <p:tag name="KSO_WM_UNIT_LAYERLEVEL" val="1"/>
  <p:tag name="KSO_WM_TAG_VERSION" val="1.0"/>
  <p:tag name="KSO_WM_BEAUTIFY_FLAG" val="#wm#"/>
  <p:tag name="KSO_WM_UNIT_TEXT_FILL_FORE_SCHEMECOLOR_INDEX" val="13"/>
  <p:tag name="KSO_WM_UNIT_TEXT_FILL_TYPE"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82016_3*m_h_i*1_4_1"/>
  <p:tag name="KSO_WM_TEMPLATE_CATEGORY" val="diagram"/>
  <p:tag name="KSO_WM_TEMPLATE_INDEX" val="20182016"/>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82.xml><?xml version="1.0" encoding="utf-8"?>
<p:tagLst xmlns:p="http://schemas.openxmlformats.org/presentationml/2006/main">
  <p:tag name="KSO_WM_UNIT_PRESET_TEXT" val="单击此处添加文本具体内容"/>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82016_3*m_h_f*1_4_1"/>
  <p:tag name="KSO_WM_TEMPLATE_CATEGORY" val="diagram"/>
  <p:tag name="KSO_WM_TEMPLATE_INDEX" val="20182016"/>
  <p:tag name="KSO_WM_UNIT_LAYERLEVEL" val="1_1_1"/>
  <p:tag name="KSO_WM_TAG_VERSION" val="1.0"/>
  <p:tag name="KSO_WM_BEAUTIFY_FLAG" val="#wm#"/>
  <p:tag name="KSO_WM_UNIT_TEXT_FILL_FORE_SCHEMECOLOR_INDEX" val="13"/>
  <p:tag name="KSO_WM_UNIT_TEXT_FILL_TYPE" val="1"/>
</p:tagLst>
</file>

<file path=ppt/tags/tag183.xml><?xml version="1.0" encoding="utf-8"?>
<p:tagLst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82016_3*m_h_a*1_4_1"/>
  <p:tag name="KSO_WM_TEMPLATE_CATEGORY" val="diagram"/>
  <p:tag name="KSO_WM_TEMPLATE_INDEX" val="20182016"/>
  <p:tag name="KSO_WM_UNIT_LAYERLEVEL" val="1_1_1"/>
  <p:tag name="KSO_WM_TAG_VERSION" val="1.0"/>
  <p:tag name="KSO_WM_BEAUTIFY_FLAG" val="#wm#"/>
  <p:tag name="KSO_WM_UNIT_TEXT_FILL_FORE_SCHEMECOLOR_INDEX" val="13"/>
  <p:tag name="KSO_WM_UNIT_TEXT_FILL_TYPE"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2016_3*m_i*1_1"/>
  <p:tag name="KSO_WM_TEMPLATE_CATEGORY" val="diagram"/>
  <p:tag name="KSO_WM_TEMPLATE_INDEX" val="20182016"/>
  <p:tag name="KSO_WM_UNIT_LAYERLEVEL" val="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6"/>
  <p:tag name="KSO_WM_UNIT_ID" val="diagram20182016_3*i*6"/>
  <p:tag name="KSO_WM_TEMPLATE_CATEGORY" val="diagram"/>
  <p:tag name="KSO_WM_TEMPLATE_INDEX" val="20182016"/>
  <p:tag name="KSO_WM_UNIT_LAYERLEVEL" val="1"/>
  <p:tag name="KSO_WM_TAG_VERSION" val="1.0"/>
  <p:tag name="KSO_WM_BEAUTIFY_FLAG" val="#wm#"/>
  <p:tag name="KSO_WM_UNIT_TEXT_FILL_FORE_SCHEMECOLOR_INDEX" val="13"/>
  <p:tag name="KSO_WM_UNIT_TEXT_FILL_TYPE"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2016_3*m_h_i*1_1_1"/>
  <p:tag name="KSO_WM_TEMPLATE_CATEGORY" val="diagram"/>
  <p:tag name="KSO_WM_TEMPLATE_INDEX" val="20182016"/>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82016_3*m_h_i*1_1_4"/>
  <p:tag name="KSO_WM_TEMPLATE_CATEGORY" val="diagram"/>
  <p:tag name="KSO_WM_TEMPLATE_INDEX" val="20182016"/>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diagram20182016_3*i*1"/>
  <p:tag name="KSO_WM_TEMPLATE_CATEGORY" val="diagram"/>
  <p:tag name="KSO_WM_TEMPLATE_INDEX" val="20182016"/>
  <p:tag name="KSO_WM_UNIT_LAYERLEVEL" val="1"/>
  <p:tag name="KSO_WM_TAG_VERSION" val="1.0"/>
  <p:tag name="KSO_WM_BEAUTIFY_FLAG" val="#wm#"/>
  <p:tag name="KSO_WM_UNIT_TEXT_FILL_FORE_SCHEMECOLOR_INDEX" val="13"/>
  <p:tag name="KSO_WM_UNIT_TEXT_FILL_TYPE" val="1"/>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82016_3*m_h_i*1_4_2"/>
  <p:tag name="KSO_WM_TEMPLATE_CATEGORY" val="diagram"/>
  <p:tag name="KSO_WM_TEMPLATE_INDEX" val="20182016"/>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i"/>
  <p:tag name="KSO_WM_UNIT_INDEX" val="1_1"/>
  <p:tag name="KSO_WM_UNIT_ID" val="diagram20161342_4*l_i*1_1"/>
  <p:tag name="KSO_WM_UNIT_LAYERLEVEL" val="1_1"/>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82016_3*m_h_i*1_4_3"/>
  <p:tag name="KSO_WM_TEMPLATE_CATEGORY" val="diagram"/>
  <p:tag name="KSO_WM_TEMPLATE_INDEX" val="20182016"/>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182016_3*m_h_i*1_1_5"/>
  <p:tag name="KSO_WM_TEMPLATE_CATEGORY" val="diagram"/>
  <p:tag name="KSO_WM_TEMPLATE_INDEX" val="20182016"/>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182016_3*m_h_i*1_4_4"/>
  <p:tag name="KSO_WM_TEMPLATE_CATEGORY" val="diagram"/>
  <p:tag name="KSO_WM_TEMPLATE_INDEX" val="20182016"/>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diagram20182016_3*i*2"/>
  <p:tag name="KSO_WM_TEMPLATE_CATEGORY" val="diagram"/>
  <p:tag name="KSO_WM_TEMPLATE_INDEX" val="20182016"/>
  <p:tag name="KSO_WM_UNIT_LAYERLEVEL" val="1"/>
  <p:tag name="KSO_WM_TAG_VERSION" val="1.0"/>
  <p:tag name="KSO_WM_BEAUTIFY_FLAG" val="#wm#"/>
  <p:tag name="KSO_WM_UNIT_TEXT_FILL_FORE_SCHEMECOLOR_INDEX" val="13"/>
  <p:tag name="KSO_WM_UNIT_TEXT_FILL_TYPE" val="1"/>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182016_3*m_h_i*1_1_6"/>
  <p:tag name="KSO_WM_TEMPLATE_CATEGORY" val="diagram"/>
  <p:tag name="KSO_WM_TEMPLATE_INDEX" val="20182016"/>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7"/>
  <p:tag name="KSO_WM_UNIT_ID" val="diagram20182016_3*m_h_i*1_1_7"/>
  <p:tag name="KSO_WM_TEMPLATE_CATEGORY" val="diagram"/>
  <p:tag name="KSO_WM_TEMPLATE_INDEX" val="20182016"/>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8"/>
  <p:tag name="KSO_WM_UNIT_ID" val="diagram20182016_3*m_h_i*1_1_8"/>
  <p:tag name="KSO_WM_TEMPLATE_CATEGORY" val="diagram"/>
  <p:tag name="KSO_WM_TEMPLATE_INDEX" val="20182016"/>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9"/>
  <p:tag name="KSO_WM_UNIT_ID" val="diagram20182016_3*m_h_i*1_1_9"/>
  <p:tag name="KSO_WM_TEMPLATE_CATEGORY" val="diagram"/>
  <p:tag name="KSO_WM_TEMPLATE_INDEX" val="20182016"/>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0"/>
  <p:tag name="KSO_WM_UNIT_ID" val="diagram20182016_3*m_h_i*1_1_10"/>
  <p:tag name="KSO_WM_TEMPLATE_CATEGORY" val="diagram"/>
  <p:tag name="KSO_WM_TEMPLATE_INDEX" val="20182016"/>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1"/>
  <p:tag name="KSO_WM_UNIT_ID" val="diagram20182016_3*m_h_i*1_1_11"/>
  <p:tag name="KSO_WM_TEMPLATE_CATEGORY" val="diagram"/>
  <p:tag name="KSO_WM_TEMPLATE_INDEX" val="20182016"/>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2.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1"/>
  <p:tag name="KSO_WM_UNIT_ID" val="diagram789_2*n_i*1_1"/>
  <p:tag name="KSO_WM_UNIT_CLEAR" val="1"/>
  <p:tag name="KSO_WM_UNIT_LAYERLEVEL" val="1_1"/>
  <p:tag name="KSO_WM_DIAGRAM_GROUP_CODE" val="n1-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i"/>
  <p:tag name="KSO_WM_UNIT_INDEX" val="1_2"/>
  <p:tag name="KSO_WM_UNIT_ID" val="diagram20161342_4*l_i*1_2"/>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diagram20182016_3*i*3"/>
  <p:tag name="KSO_WM_TEMPLATE_CATEGORY" val="diagram"/>
  <p:tag name="KSO_WM_TEMPLATE_INDEX" val="20182016"/>
  <p:tag name="KSO_WM_UNIT_LAYERLEVEL" val="1"/>
  <p:tag name="KSO_WM_TAG_VERSION" val="1.0"/>
  <p:tag name="KSO_WM_BEAUTIFY_FLAG" val="#wm#"/>
  <p:tag name="KSO_WM_UNIT_TEXT_FILL_FORE_SCHEMECOLOR_INDEX" val="13"/>
  <p:tag name="KSO_WM_UNIT_TEXT_FILL_TYPE"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5"/>
  <p:tag name="KSO_WM_UNIT_ID" val="diagram20182016_3*m_h_i*1_4_5"/>
  <p:tag name="KSO_WM_TEMPLATE_CATEGORY" val="diagram"/>
  <p:tag name="KSO_WM_TEMPLATE_INDEX" val="20182016"/>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6"/>
  <p:tag name="KSO_WM_UNIT_ID" val="diagram20182016_3*m_h_i*1_4_6"/>
  <p:tag name="KSO_WM_TEMPLATE_CATEGORY" val="diagram"/>
  <p:tag name="KSO_WM_TEMPLATE_INDEX" val="20182016"/>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7"/>
  <p:tag name="KSO_WM_UNIT_ID" val="diagram20182016_3*m_h_i*1_4_7"/>
  <p:tag name="KSO_WM_TEMPLATE_CATEGORY" val="diagram"/>
  <p:tag name="KSO_WM_TEMPLATE_INDEX" val="20182016"/>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82016_3*m_h_i*1_1_2"/>
  <p:tag name="KSO_WM_TEMPLATE_CATEGORY" val="diagram"/>
  <p:tag name="KSO_WM_TEMPLATE_INDEX" val="20182016"/>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82016_3*m_h_i*1_2_1"/>
  <p:tag name="KSO_WM_TEMPLATE_CATEGORY" val="diagram"/>
  <p:tag name="KSO_WM_TEMPLATE_INDEX" val="20182016"/>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4"/>
  <p:tag name="KSO_WM_UNIT_ID" val="diagram20182016_3*i*4"/>
  <p:tag name="KSO_WM_TEMPLATE_CATEGORY" val="diagram"/>
  <p:tag name="KSO_WM_TEMPLATE_INDEX" val="20182016"/>
  <p:tag name="KSO_WM_UNIT_LAYERLEVEL" val="1"/>
  <p:tag name="KSO_WM_TAG_VERSION" val="1.0"/>
  <p:tag name="KSO_WM_BEAUTIFY_FLAG" val="#wm#"/>
  <p:tag name="KSO_WM_UNIT_TEXT_FILL_FORE_SCHEMECOLOR_INDEX" val="13"/>
  <p:tag name="KSO_WM_UNIT_TEXT_FILL_TYPE"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82016_3*m_h_i*1_3_1"/>
  <p:tag name="KSO_WM_TEMPLATE_CATEGORY" val="diagram"/>
  <p:tag name="KSO_WM_TEMPLATE_INDEX" val="20182016"/>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82016_3*m_h_i*1_3_2"/>
  <p:tag name="KSO_WM_TEMPLATE_CATEGORY" val="diagram"/>
  <p:tag name="KSO_WM_TEMPLATE_INDEX" val="20182016"/>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82016_3*m_h_i*1_3_3"/>
  <p:tag name="KSO_WM_TEMPLATE_CATEGORY" val="diagram"/>
  <p:tag name="KSO_WM_TEMPLATE_INDEX" val="20182016"/>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i"/>
  <p:tag name="KSO_WM_UNIT_INDEX" val="1_3"/>
  <p:tag name="KSO_WM_UNIT_ID" val="diagram20161342_4*l_i*1_3"/>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82016_3*m_h_i*1_3_4"/>
  <p:tag name="KSO_WM_TEMPLATE_CATEGORY" val="diagram"/>
  <p:tag name="KSO_WM_TEMPLATE_INDEX" val="20182016"/>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5"/>
  <p:tag name="KSO_WM_UNIT_ID" val="diagram20182016_3*i*5"/>
  <p:tag name="KSO_WM_TEMPLATE_CATEGORY" val="diagram"/>
  <p:tag name="KSO_WM_TEMPLATE_INDEX" val="20182016"/>
  <p:tag name="KSO_WM_UNIT_LAYERLEVEL" val="1"/>
  <p:tag name="KSO_WM_TAG_VERSION" val="1.0"/>
  <p:tag name="KSO_WM_BEAUTIFY_FLAG" val="#wm#"/>
  <p:tag name="KSO_WM_UNIT_TEXT_FILL_FORE_SCHEMECOLOR_INDEX" val="13"/>
  <p:tag name="KSO_WM_UNIT_TEXT_FILL_TYPE"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82016_3*m_h_i*1_2_2"/>
  <p:tag name="KSO_WM_TEMPLATE_CATEGORY" val="diagram"/>
  <p:tag name="KSO_WM_TEMPLATE_INDEX" val="20182016"/>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82016_3*m_h_i*1_2_3"/>
  <p:tag name="KSO_WM_TEMPLATE_CATEGORY" val="diagram"/>
  <p:tag name="KSO_WM_TEMPLATE_INDEX" val="20182016"/>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82016_3*m_h_i*1_2_4"/>
  <p:tag name="KSO_WM_TEMPLATE_CATEGORY" val="diagram"/>
  <p:tag name="KSO_WM_TEMPLATE_INDEX" val="20182016"/>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215.xml><?xml version="1.0" encoding="utf-8"?>
<p:tagLst xmlns:p="http://schemas.openxmlformats.org/presentationml/2006/main">
  <p:tag name="KSO_WM_UNIT_PRESET_TEXT" val="单击此处添加文本具体内容"/>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2016_3*m_h_f*1_1_1"/>
  <p:tag name="KSO_WM_TEMPLATE_CATEGORY" val="diagram"/>
  <p:tag name="KSO_WM_TEMPLATE_INDEX" val="20182016"/>
  <p:tag name="KSO_WM_UNIT_LAYERLEVEL" val="1_1_1"/>
  <p:tag name="KSO_WM_TAG_VERSION" val="1.0"/>
  <p:tag name="KSO_WM_BEAUTIFY_FLAG" val="#wm#"/>
  <p:tag name="KSO_WM_UNIT_TEXT_FILL_FORE_SCHEMECOLOR_INDEX" val="13"/>
  <p:tag name="KSO_WM_UNIT_TEXT_FILL_TYPE" val="1"/>
</p:tagLst>
</file>

<file path=ppt/tags/tag216.xml><?xml version="1.0" encoding="utf-8"?>
<p:tagLst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2016_3*m_h_a*1_1_1"/>
  <p:tag name="KSO_WM_TEMPLATE_CATEGORY" val="diagram"/>
  <p:tag name="KSO_WM_TEMPLATE_INDEX" val="20182016"/>
  <p:tag name="KSO_WM_UNIT_LAYERLEVEL" val="1_1_1"/>
  <p:tag name="KSO_WM_TAG_VERSION" val="1.0"/>
  <p:tag name="KSO_WM_BEAUTIFY_FLAG" val="#wm#"/>
  <p:tag name="KSO_WM_UNIT_TEXT_FILL_FORE_SCHEMECOLOR_INDEX" val="13"/>
  <p:tag name="KSO_WM_UNIT_TEXT_FILL_TYPE" val="1"/>
</p:tagLst>
</file>

<file path=ppt/tags/tag217.xml><?xml version="1.0" encoding="utf-8"?>
<p:tagLst xmlns:p="http://schemas.openxmlformats.org/presentationml/2006/main">
  <p:tag name="KSO_WM_UNIT_PRESET_TEXT" val="单击此处添加文本具体内容"/>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2016_3*m_h_f*1_2_1"/>
  <p:tag name="KSO_WM_TEMPLATE_CATEGORY" val="diagram"/>
  <p:tag name="KSO_WM_TEMPLATE_INDEX" val="20182016"/>
  <p:tag name="KSO_WM_UNIT_LAYERLEVEL" val="1_1_1"/>
  <p:tag name="KSO_WM_TAG_VERSION" val="1.0"/>
  <p:tag name="KSO_WM_BEAUTIFY_FLAG" val="#wm#"/>
  <p:tag name="KSO_WM_UNIT_TEXT_FILL_FORE_SCHEMECOLOR_INDEX" val="13"/>
  <p:tag name="KSO_WM_UNIT_TEXT_FILL_TYPE" val="1"/>
</p:tagLst>
</file>

<file path=ppt/tags/tag218.xml><?xml version="1.0" encoding="utf-8"?>
<p:tagLst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82016_3*m_h_a*1_2_1"/>
  <p:tag name="KSO_WM_TEMPLATE_CATEGORY" val="diagram"/>
  <p:tag name="KSO_WM_TEMPLATE_INDEX" val="20182016"/>
  <p:tag name="KSO_WM_UNIT_LAYERLEVEL" val="1_1_1"/>
  <p:tag name="KSO_WM_TAG_VERSION" val="1.0"/>
  <p:tag name="KSO_WM_BEAUTIFY_FLAG" val="#wm#"/>
  <p:tag name="KSO_WM_UNIT_TEXT_FILL_FORE_SCHEMECOLOR_INDEX" val="13"/>
  <p:tag name="KSO_WM_UNIT_TEXT_FILL_TYPE" val="1"/>
</p:tagLst>
</file>

<file path=ppt/tags/tag219.xml><?xml version="1.0" encoding="utf-8"?>
<p:tagLst xmlns:p="http://schemas.openxmlformats.org/presentationml/2006/main">
  <p:tag name="KSO_WM_UNIT_PRESET_TEXT" val="单击此处添加文本具体内容"/>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82016_3*m_h_f*1_3_1"/>
  <p:tag name="KSO_WM_TEMPLATE_CATEGORY" val="diagram"/>
  <p:tag name="KSO_WM_TEMPLATE_INDEX" val="20182016"/>
  <p:tag name="KSO_WM_UNIT_LAYERLEVEL" val="1_1_1"/>
  <p:tag name="KSO_WM_TAG_VERSION" val="1.0"/>
  <p:tag name="KSO_WM_BEAUTIFY_FLAG" val="#wm#"/>
  <p:tag name="KSO_WM_UNIT_TEXT_FILL_FORE_SCHEMECOLOR_INDEX" val="13"/>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i"/>
  <p:tag name="KSO_WM_UNIT_INDEX" val="1_4"/>
  <p:tag name="KSO_WM_UNIT_ID" val="diagram20161342_4*l_i*1_4"/>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20.xml><?xml version="1.0" encoding="utf-8"?>
<p:tagLst xmlns:p="http://schemas.openxmlformats.org/presentationml/2006/main">
  <p:tag name="KSO_WM_UNIT_ISCONTENTS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82016_3*m_h_a*1_3_1"/>
  <p:tag name="KSO_WM_TEMPLATE_CATEGORY" val="diagram"/>
  <p:tag name="KSO_WM_TEMPLATE_INDEX" val="20182016"/>
  <p:tag name="KSO_WM_UNIT_LAYERLEVEL" val="1_1_1"/>
  <p:tag name="KSO_WM_TAG_VERSION" val="1.0"/>
  <p:tag name="KSO_WM_BEAUTIFY_FLAG" val="#wm#"/>
  <p:tag name="KSO_WM_UNIT_TEXT_FILL_FORE_SCHEMECOLOR_INDEX" val="13"/>
  <p:tag name="KSO_WM_UNIT_TEXT_FILL_TYPE"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182016_3*m_h_i*1_3_5"/>
  <p:tag name="KSO_WM_TEMPLATE_CATEGORY" val="diagram"/>
  <p:tag name="KSO_WM_TEMPLATE_INDEX" val="20182016"/>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182016_3*m_h_i*1_2_5"/>
  <p:tag name="KSO_WM_TEMPLATE_CATEGORY" val="diagram"/>
  <p:tag name="KSO_WM_TEMPLATE_INDEX" val="20182016"/>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82016_3*m_h_i*1_1_3"/>
  <p:tag name="KSO_WM_TEMPLATE_CATEGORY" val="diagram"/>
  <p:tag name="KSO_WM_TEMPLATE_INDEX" val="20182016"/>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8"/>
  <p:tag name="KSO_WM_UNIT_ID" val="diagram20182016_3*m_h_i*1_4_8"/>
  <p:tag name="KSO_WM_TEMPLATE_CATEGORY" val="diagram"/>
  <p:tag name="KSO_WM_TEMPLATE_INDEX" val="20182016"/>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182016_3*m_h_i*1_2_6"/>
  <p:tag name="KSO_WM_TEMPLATE_CATEGORY" val="diagram"/>
  <p:tag name="KSO_WM_TEMPLATE_INDEX" val="20182016"/>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20182016_3*m_h_i*1_3_6"/>
  <p:tag name="KSO_WM_TEMPLATE_CATEGORY" val="diagram"/>
  <p:tag name="KSO_WM_TEMPLATE_INDEX" val="20182016"/>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Lst>
</file>

<file path=ppt/tags/tag227.xml><?xml version="1.0" encoding="utf-8"?>
<p:tagLst xmlns:p="http://schemas.openxmlformats.org/presentationml/2006/main">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f"/>
  <p:tag name="KSO_WM_UNIT_INDEX" val="1_1_2"/>
  <p:tag name="KSO_WM_UNIT_ID" val="diagram20182016_3*m_h_f*1_1_2"/>
  <p:tag name="KSO_WM_TEMPLATE_CATEGORY" val="diagram"/>
  <p:tag name="KSO_WM_TEMPLATE_INDEX" val="20182016"/>
  <p:tag name="KSO_WM_UNIT_LAYERLEVEL" val="1_1_1"/>
  <p:tag name="KSO_WM_TAG_VERSION" val="1.0"/>
  <p:tag name="KSO_WM_BEAUTIFY_FLAG" val="#wm#"/>
  <p:tag name="KSO_WM_UNIT_TEXT_FILL_FORE_SCHEMECOLOR_INDEX" val="14"/>
  <p:tag name="KSO_WM_UNIT_TEXT_FILL_TYPE" val="1"/>
</p:tagLst>
</file>

<file path=ppt/tags/tag228.xml><?xml version="1.0" encoding="utf-8"?>
<p:tagLst xmlns:p="http://schemas.openxmlformats.org/presentationml/2006/main">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f"/>
  <p:tag name="KSO_WM_UNIT_INDEX" val="1_2_2"/>
  <p:tag name="KSO_WM_UNIT_ID" val="diagram20182016_3*m_h_f*1_2_2"/>
  <p:tag name="KSO_WM_TEMPLATE_CATEGORY" val="diagram"/>
  <p:tag name="KSO_WM_TEMPLATE_INDEX" val="20182016"/>
  <p:tag name="KSO_WM_UNIT_LAYERLEVEL" val="1_1_1"/>
  <p:tag name="KSO_WM_TAG_VERSION" val="1.0"/>
  <p:tag name="KSO_WM_BEAUTIFY_FLAG" val="#wm#"/>
  <p:tag name="KSO_WM_UNIT_TEXT_FILL_FORE_SCHEMECOLOR_INDEX" val="14"/>
  <p:tag name="KSO_WM_UNIT_TEXT_FILL_TYPE" val="1"/>
</p:tagLst>
</file>

<file path=ppt/tags/tag229.xml><?xml version="1.0" encoding="utf-8"?>
<p:tagLst xmlns:p="http://schemas.openxmlformats.org/presentationml/2006/main">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f"/>
  <p:tag name="KSO_WM_UNIT_INDEX" val="1_3_2"/>
  <p:tag name="KSO_WM_UNIT_ID" val="diagram20182016_3*m_h_f*1_3_2"/>
  <p:tag name="KSO_WM_TEMPLATE_CATEGORY" val="diagram"/>
  <p:tag name="KSO_WM_TEMPLATE_INDEX" val="20182016"/>
  <p:tag name="KSO_WM_UNIT_LAYERLEVEL" val="1_1_1"/>
  <p:tag name="KSO_WM_TAG_VERSION" val="1.0"/>
  <p:tag name="KSO_WM_BEAUTIFY_FLAG" val="#wm#"/>
  <p:tag name="KSO_WM_UNIT_TEXT_FILL_FORE_SCHEMECOLOR_INDEX" val="14"/>
  <p:tag name="KSO_WM_UNIT_TEXT_FILL_TYPE"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i"/>
  <p:tag name="KSO_WM_UNIT_INDEX" val="1_5"/>
  <p:tag name="KSO_WM_UNIT_ID" val="diagram20161342_4*l_i*1_5"/>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230.xml><?xml version="1.0" encoding="utf-8"?>
<p:tagLst xmlns:p="http://schemas.openxmlformats.org/presentationml/2006/main">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f"/>
  <p:tag name="KSO_WM_UNIT_INDEX" val="1_4_2"/>
  <p:tag name="KSO_WM_UNIT_ID" val="diagram20182016_3*m_h_f*1_4_2"/>
  <p:tag name="KSO_WM_TEMPLATE_CATEGORY" val="diagram"/>
  <p:tag name="KSO_WM_TEMPLATE_INDEX" val="20182016"/>
  <p:tag name="KSO_WM_UNIT_LAYERLEVEL" val="1_1_1"/>
  <p:tag name="KSO_WM_TAG_VERSION" val="1.0"/>
  <p:tag name="KSO_WM_BEAUTIFY_FLAG" val="#wm#"/>
  <p:tag name="KSO_WM_UNIT_TEXT_FILL_FORE_SCHEMECOLOR_INDEX" val="14"/>
  <p:tag name="KSO_WM_UNIT_TEXT_FILL_TYPE" val="1"/>
</p:tagLst>
</file>

<file path=ppt/tags/tag231.xml><?xml version="1.0" encoding="utf-8"?>
<p:tagLst xmlns:p="http://schemas.openxmlformats.org/presentationml/2006/main">
  <p:tag name="KSO_WM_TEMPLATE_CATEGORY" val="diagram"/>
  <p:tag name="KSO_WM_TEMPLATE_INDEX" val="20181232"/>
  <p:tag name="KSO_WM_UNIT_TYPE" val="l_i"/>
  <p:tag name="KSO_WM_UNIT_INDEX" val="1_1"/>
  <p:tag name="KSO_WM_UNIT_ID" val="diagram20181232_1*l_i*1_1"/>
  <p:tag name="KSO_WM_UNIT_LAYERLEVEL" val="1_1"/>
  <p:tag name="KSO_WM_BEAUTIFY_FLAG" val="#wm#"/>
  <p:tag name="KSO_WM_TAG_VERSION" val="1.0"/>
  <p:tag name="KSO_WM_DIAGRAM_GROUP_CODE" val="l1-1"/>
</p:tagLst>
</file>

<file path=ppt/tags/tag232.xml><?xml version="1.0" encoding="utf-8"?>
<p:tagLst xmlns:p="http://schemas.openxmlformats.org/presentationml/2006/main">
  <p:tag name="KSO_WM_TEMPLATE_CATEGORY" val="diagram"/>
  <p:tag name="KSO_WM_TEMPLATE_INDEX" val="20181232"/>
  <p:tag name="KSO_WM_UNIT_TYPE" val="l_h_i"/>
  <p:tag name="KSO_WM_UNIT_INDEX" val="1_1_1"/>
  <p:tag name="KSO_WM_UNIT_ID" val="diagram20181232_1*l_h_i*1_1_1"/>
  <p:tag name="KSO_WM_UNIT_LAYERLEVEL" val="1_1_1"/>
  <p:tag name="KSO_WM_BEAUTIFY_FLAG" val="#wm#"/>
  <p:tag name="KSO_WM_TAG_VERSION" val="1.0"/>
  <p:tag name="KSO_WM_DIAGRAM_GROUP_CODE" val="l1-1"/>
  <p:tag name="KSO_WM_UNIT_FILL_FORE_SCHEMECOLOR_INDEX" val="5"/>
  <p:tag name="KSO_WM_UNIT_FILL_TYPE" val="1"/>
</p:tagLst>
</file>

<file path=ppt/tags/tag233.xml><?xml version="1.0" encoding="utf-8"?>
<p:tagLst xmlns:p="http://schemas.openxmlformats.org/presentationml/2006/main">
  <p:tag name="KSO_WM_TEMPLATE_CATEGORY" val="diagram"/>
  <p:tag name="KSO_WM_TEMPLATE_INDEX" val="20181232"/>
  <p:tag name="KSO_WM_UNIT_TYPE" val="l_h_i"/>
  <p:tag name="KSO_WM_UNIT_INDEX" val="1_2_1"/>
  <p:tag name="KSO_WM_UNIT_ID" val="diagram20181232_1*l_h_i*1_2_1"/>
  <p:tag name="KSO_WM_UNIT_LAYERLEVEL" val="1_1_1"/>
  <p:tag name="KSO_WM_BEAUTIFY_FLAG" val="#wm#"/>
  <p:tag name="KSO_WM_TAG_VERSION" val="1.0"/>
  <p:tag name="KSO_WM_DIAGRAM_GROUP_CODE" val="l1-1"/>
  <p:tag name="KSO_WM_UNIT_FILL_FORE_SCHEMECOLOR_INDEX" val="5"/>
  <p:tag name="KSO_WM_UNIT_FILL_TYPE" val="1"/>
</p:tagLst>
</file>

<file path=ppt/tags/tag234.xml><?xml version="1.0" encoding="utf-8"?>
<p:tagLst xmlns:p="http://schemas.openxmlformats.org/presentationml/2006/main">
  <p:tag name="KSO_WM_TEMPLATE_CATEGORY" val="diagram"/>
  <p:tag name="KSO_WM_TEMPLATE_INDEX" val="20181232"/>
  <p:tag name="KSO_WM_UNIT_TYPE" val="l_i"/>
  <p:tag name="KSO_WM_UNIT_INDEX" val="1_4"/>
  <p:tag name="KSO_WM_UNIT_ID" val="diagram20181232_1*l_i*1_4"/>
  <p:tag name="KSO_WM_UNIT_LAYERLEVEL" val="1_1"/>
  <p:tag name="KSO_WM_BEAUTIFY_FLAG" val="#wm#"/>
  <p:tag name="KSO_WM_TAG_VERSION" val="1.0"/>
  <p:tag name="KSO_WM_DIAGRAM_GROUP_CODE" val="l1-1"/>
  <p:tag name="KSO_WM_UNIT_FILL_FORE_SCHEMECOLOR_INDEX" val="6"/>
  <p:tag name="KSO_WM_UNIT_FILL_TYPE" val="1"/>
  <p:tag name="KSO_WM_UNIT_LINE_FORE_SCHEMECOLOR_INDEX" val="7"/>
  <p:tag name="KSO_WM_UNIT_LINE_FILL_TYPE" val="2"/>
</p:tagLst>
</file>

<file path=ppt/tags/tag235.xml><?xml version="1.0" encoding="utf-8"?>
<p:tagLst xmlns:p="http://schemas.openxmlformats.org/presentationml/2006/main">
  <p:tag name="KSO_WM_TAG_VERSION" val="1.0"/>
  <p:tag name="KSO_WM_BEAUTIFY_FLAG" val="#wm#"/>
  <p:tag name="KSO_WM_UNIT_TYPE" val="i"/>
  <p:tag name="KSO_WM_UNIT_ID" val="diagram20181232_1*i*4"/>
  <p:tag name="KSO_WM_TEMPLATE_CATEGORY" val="diagram"/>
  <p:tag name="KSO_WM_TEMPLATE_INDEX" val="20181232"/>
  <p:tag name="KSO_WM_UNIT_INDEX" val="4"/>
</p:tagLst>
</file>

<file path=ppt/tags/tag236.xml><?xml version="1.0" encoding="utf-8"?>
<p:tagLst xmlns:p="http://schemas.openxmlformats.org/presentationml/2006/main">
  <p:tag name="KSO_WM_TEMPLATE_CATEGORY" val="diagram"/>
  <p:tag name="KSO_WM_TEMPLATE_INDEX" val="20181232"/>
  <p:tag name="KSO_WM_UNIT_TYPE" val="l_i"/>
  <p:tag name="KSO_WM_UNIT_INDEX" val="1_5"/>
  <p:tag name="KSO_WM_UNIT_ID" val="diagram20181232_1*l_i*1_5"/>
  <p:tag name="KSO_WM_UNIT_LAYERLEVEL" val="1_1"/>
  <p:tag name="KSO_WM_BEAUTIFY_FLAG" val="#wm#"/>
  <p:tag name="KSO_WM_TAG_VERSION" val="1.0"/>
  <p:tag name="KSO_WM_DIAGRAM_GROUP_CODE" val="l1-1"/>
  <p:tag name="KSO_WM_UNIT_FILL_FORE_SCHEMECOLOR_INDEX" val="8"/>
  <p:tag name="KSO_WM_UNIT_FILL_TYPE" val="1"/>
</p:tagLst>
</file>

<file path=ppt/tags/tag237.xml><?xml version="1.0" encoding="utf-8"?>
<p:tagLst xmlns:p="http://schemas.openxmlformats.org/presentationml/2006/main">
  <p:tag name="KSO_WM_TEMPLATE_CATEGORY" val="diagram"/>
  <p:tag name="KSO_WM_TEMPLATE_INDEX" val="20181232"/>
  <p:tag name="KSO_WM_UNIT_TYPE" val="l_i"/>
  <p:tag name="KSO_WM_UNIT_INDEX" val="1_6"/>
  <p:tag name="KSO_WM_UNIT_ID" val="diagram20181232_1*l_i*1_6"/>
  <p:tag name="KSO_WM_UNIT_LAYERLEVEL" val="1_1"/>
  <p:tag name="KSO_WM_BEAUTIFY_FLAG" val="#wm#"/>
  <p:tag name="KSO_WM_TAG_VERSION" val="1.0"/>
  <p:tag name="KSO_WM_DIAGRAM_GROUP_CODE" val="l1-1"/>
</p:tagLst>
</file>

<file path=ppt/tags/tag238.xml><?xml version="1.0" encoding="utf-8"?>
<p:tagLst xmlns:p="http://schemas.openxmlformats.org/presentationml/2006/main">
  <p:tag name="KSO_WM_TEMPLATE_CATEGORY" val="diagram"/>
  <p:tag name="KSO_WM_TEMPLATE_INDEX" val="20181232"/>
  <p:tag name="KSO_WM_UNIT_TYPE" val="l_i"/>
  <p:tag name="KSO_WM_UNIT_INDEX" val="1_7"/>
  <p:tag name="KSO_WM_UNIT_ID" val="diagram20181232_1*l_i*1_7"/>
  <p:tag name="KSO_WM_UNIT_LAYERLEVEL" val="1_1"/>
  <p:tag name="KSO_WM_BEAUTIFY_FLAG" val="#wm#"/>
  <p:tag name="KSO_WM_TAG_VERSION" val="1.0"/>
  <p:tag name="KSO_WM_DIAGRAM_GROUP_CODE" val="l1-1"/>
</p:tagLst>
</file>

<file path=ppt/tags/tag239.xml><?xml version="1.0" encoding="utf-8"?>
<p:tagLst xmlns:p="http://schemas.openxmlformats.org/presentationml/2006/main">
  <p:tag name="KSO_WM_TEMPLATE_CATEGORY" val="diagram"/>
  <p:tag name="KSO_WM_TEMPLATE_INDEX" val="20181232"/>
  <p:tag name="KSO_WM_UNIT_TYPE" val="l_h_i"/>
  <p:tag name="KSO_WM_UNIT_INDEX" val="1_1_2"/>
  <p:tag name="KSO_WM_UNIT_ID" val="diagram20181232_1*l_h_i*1_1_2"/>
  <p:tag name="KSO_WM_UNIT_LAYERLEVEL" val="1_1_1"/>
  <p:tag name="KSO_WM_BEAUTIFY_FLAG" val="#wm#"/>
  <p:tag name="KSO_WM_TAG_VERSION" val="1.0"/>
  <p:tag name="KSO_WM_DIAGRAM_GROUP_CODE" val="l1-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i"/>
  <p:tag name="KSO_WM_UNIT_INDEX" val="1_6"/>
  <p:tag name="KSO_WM_UNIT_ID" val="diagram20161342_4*l_i*1_6"/>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40.xml><?xml version="1.0" encoding="utf-8"?>
<p:tagLst xmlns:p="http://schemas.openxmlformats.org/presentationml/2006/main">
  <p:tag name="KSO_WM_TEMPLATE_CATEGORY" val="diagram"/>
  <p:tag name="KSO_WM_TEMPLATE_INDEX" val="20181232"/>
  <p:tag name="KSO_WM_UNIT_TYPE" val="l_h_i"/>
  <p:tag name="KSO_WM_UNIT_INDEX" val="1_2_2"/>
  <p:tag name="KSO_WM_UNIT_ID" val="diagram20181232_1*l_h_i*1_2_2"/>
  <p:tag name="KSO_WM_UNIT_LAYERLEVEL" val="1_1_1"/>
  <p:tag name="KSO_WM_BEAUTIFY_FLAG" val="#wm#"/>
  <p:tag name="KSO_WM_TAG_VERSION" val="1.0"/>
  <p:tag name="KSO_WM_DIAGRAM_GROUP_CODE" val="l1-1"/>
</p:tagLst>
</file>

<file path=ppt/tags/tag241.xml><?xml version="1.0" encoding="utf-8"?>
<p:tagLst xmlns:p="http://schemas.openxmlformats.org/presentationml/2006/main">
  <p:tag name="KSO_WM_TEMPLATE_CATEGORY" val="diagram"/>
  <p:tag name="KSO_WM_TEMPLATE_INDEX" val="20181232"/>
  <p:tag name="KSO_WM_UNIT_TYPE" val="l_h_f"/>
  <p:tag name="KSO_WM_UNIT_INDEX" val="1_1_2"/>
  <p:tag name="KSO_WM_UNIT_ID" val="diagram20181232_1*l_h_f*1_1_2"/>
  <p:tag name="KSO_WM_UNIT_LAYERLEVEL" val="1_1_1"/>
  <p:tag name="KSO_WM_UNIT_VALUE" val="24"/>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
  <p:tag name="KSO_WM_UNIT_TEXT_FILL_FORE_SCHEMECOLOR_INDEX" val="1"/>
  <p:tag name="KSO_WM_UNIT_TEXT_FILL_TYPE" val="1"/>
</p:tagLst>
</file>

<file path=ppt/tags/tag242.xml><?xml version="1.0" encoding="utf-8"?>
<p:tagLst xmlns:p="http://schemas.openxmlformats.org/presentationml/2006/main">
  <p:tag name="KSO_WM_TEMPLATE_CATEGORY" val="diagram"/>
  <p:tag name="KSO_WM_TEMPLATE_INDEX" val="20181232"/>
  <p:tag name="KSO_WM_UNIT_TYPE" val="l_h_i"/>
  <p:tag name="KSO_WM_UNIT_INDEX" val="1_1_3"/>
  <p:tag name="KSO_WM_UNIT_ID" val="diagram20181232_1*l_h_i*1_1_3"/>
  <p:tag name="KSO_WM_UNIT_LAYERLEVEL" val="1_1_1"/>
  <p:tag name="KSO_WM_BEAUTIFY_FLAG" val="#wm#"/>
  <p:tag name="KSO_WM_TAG_VERSION" val="1.0"/>
  <p:tag name="KSO_WM_DIAGRAM_GROUP_CODE" val="l1-1"/>
  <p:tag name="KSO_WM_UNIT_LINE_FORE_SCHEMECOLOR_INDEX" val="5"/>
  <p:tag name="KSO_WM_UNIT_LINE_FILL_TYPE" val="2"/>
</p:tagLst>
</file>

<file path=ppt/tags/tag243.xml><?xml version="1.0" encoding="utf-8"?>
<p:tagLst xmlns:p="http://schemas.openxmlformats.org/presentationml/2006/main">
  <p:tag name="KSO_WM_TEMPLATE_CATEGORY" val="diagram"/>
  <p:tag name="KSO_WM_TEMPLATE_INDEX" val="20181232"/>
  <p:tag name="KSO_WM_UNIT_TYPE" val="l_h_f"/>
  <p:tag name="KSO_WM_UNIT_INDEX" val="1_1_1"/>
  <p:tag name="KSO_WM_UNIT_ID" val="diagram20181232_1*l_h_f*1_1_1"/>
  <p:tag name="KSO_WM_UNIT_LAYERLEVEL" val="1_1_1"/>
  <p:tag name="KSO_WM_UNIT_VALUE" val="2"/>
  <p:tag name="KSO_WM_UNIT_HIGHLIGHT" val="0"/>
  <p:tag name="KSO_WM_UNIT_COMPATIBLE" val="0"/>
  <p:tag name="KSO_WM_UNIT_CLEAR" val="0"/>
  <p:tag name="KSO_WM_BEAUTIFY_FLAG" val="#wm#"/>
  <p:tag name="KSO_WM_TAG_VERSION" val="1.0"/>
  <p:tag name="KSO_WM_DIAGRAM_GROUP_CODE" val="l1-1"/>
  <p:tag name="KSO_WM_UNIT_PRESET_TEXT" val="45%"/>
  <p:tag name="KSO_WM_UNIT_TEXT_FILL_FORE_SCHEMECOLOR_INDEX" val="2"/>
  <p:tag name="KSO_WM_UNIT_TEXT_FILL_TYPE" val="1"/>
</p:tagLst>
</file>

<file path=ppt/tags/tag244.xml><?xml version="1.0" encoding="utf-8"?>
<p:tagLst xmlns:p="http://schemas.openxmlformats.org/presentationml/2006/main">
  <p:tag name="KSO_WM_TEMPLATE_CATEGORY" val="diagram"/>
  <p:tag name="KSO_WM_TEMPLATE_INDEX" val="20181232"/>
  <p:tag name="KSO_WM_UNIT_TYPE" val="l_h_a"/>
  <p:tag name="KSO_WM_UNIT_INDEX" val="1_1_1"/>
  <p:tag name="KSO_WM_UNIT_ID" val="diagram20181232_1*l_h_a*1_1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关键词"/>
  <p:tag name="KSO_WM_UNIT_TEXT_FILL_FORE_SCHEMECOLOR_INDEX" val="2"/>
  <p:tag name="KSO_WM_UNIT_TEXT_FILL_TYPE" val="1"/>
</p:tagLst>
</file>

<file path=ppt/tags/tag245.xml><?xml version="1.0" encoding="utf-8"?>
<p:tagLst xmlns:p="http://schemas.openxmlformats.org/presentationml/2006/main">
  <p:tag name="KSO_WM_TEMPLATE_CATEGORY" val="diagram"/>
  <p:tag name="KSO_WM_TEMPLATE_INDEX" val="20181232"/>
  <p:tag name="KSO_WM_UNIT_TYPE" val="l_h_a"/>
  <p:tag name="KSO_WM_UNIT_INDEX" val="1_2_1"/>
  <p:tag name="KSO_WM_UNIT_ID" val="diagram20181232_1*l_h_a*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关键词"/>
  <p:tag name="KSO_WM_UNIT_TEXT_FILL_FORE_SCHEMECOLOR_INDEX" val="2"/>
  <p:tag name="KSO_WM_UNIT_TEXT_FILL_TYPE" val="1"/>
</p:tagLst>
</file>

<file path=ppt/tags/tag246.xml><?xml version="1.0" encoding="utf-8"?>
<p:tagLst xmlns:p="http://schemas.openxmlformats.org/presentationml/2006/main">
  <p:tag name="KSO_WM_TAG_VERSION" val="1.0"/>
  <p:tag name="KSO_WM_BEAUTIFY_FLAG" val="#wm#"/>
  <p:tag name="KSO_WM_UNIT_TYPE" val="l_i"/>
  <p:tag name="KSO_WM_UNIT_INDEX" val="1_1"/>
  <p:tag name="KSO_WM_UNIT_LAYERLEVEL" val="1_1"/>
  <p:tag name="KSO_WM_TEMPLATE_CATEGORY" val="diagram"/>
  <p:tag name="KSO_WM_TEMPLATE_INDEX" val="20168442"/>
  <p:tag name="KSO_WM_DIAGRAM_GROUP_CODE" val="l1-1"/>
  <p:tag name="KSO_WM_UNIT_ID" val="diagram20168442_2*l_i*1_1"/>
  <p:tag name="KSO_WM_UNIT_FILL_FORE_SCHEMECOLOR_INDEX" val="5"/>
  <p:tag name="KSO_WM_UNIT_FILL_TYPE" val="1"/>
</p:tagLst>
</file>

<file path=ppt/tags/tag247.xml><?xml version="1.0" encoding="utf-8"?>
<p:tagLst xmlns:p="http://schemas.openxmlformats.org/presentationml/2006/main">
  <p:tag name="KSO_WM_TAG_VERSION" val="1.0"/>
  <p:tag name="KSO_WM_BEAUTIFY_FLAG" val="#wm#"/>
  <p:tag name="KSO_WM_UNIT_TYPE" val="l_i"/>
  <p:tag name="KSO_WM_UNIT_INDEX" val="1_2"/>
  <p:tag name="KSO_WM_UNIT_LAYERLEVEL" val="1_1"/>
  <p:tag name="KSO_WM_TEMPLATE_CATEGORY" val="diagram"/>
  <p:tag name="KSO_WM_TEMPLATE_INDEX" val="20168442"/>
  <p:tag name="KSO_WM_DIAGRAM_GROUP_CODE" val="l1-1"/>
  <p:tag name="KSO_WM_UNIT_ID" val="diagram20168442_2*l_i*1_2"/>
  <p:tag name="KSO_WM_UNIT_FILL_FORE_SCHEMECOLOR_INDEX" val="14"/>
  <p:tag name="KSO_WM_UNIT_FILL_TYPE" val="1"/>
  <p:tag name="KSO_WM_UNIT_TEXT_FILL_FORE_SCHEMECOLOR_INDEX" val="2"/>
  <p:tag name="KSO_WM_UNIT_TEXT_FILL_TYPE" val="1"/>
</p:tagLst>
</file>

<file path=ppt/tags/tag248.xml><?xml version="1.0" encoding="utf-8"?>
<p:tagLst xmlns:p="http://schemas.openxmlformats.org/presentationml/2006/main">
  <p:tag name="KSO_WM_TAG_VERSION" val="1.0"/>
  <p:tag name="KSO_WM_BEAUTIFY_FLAG" val="#wm#"/>
  <p:tag name="KSO_WM_UNIT_TYPE" val="l_i"/>
  <p:tag name="KSO_WM_UNIT_INDEX" val="1_3"/>
  <p:tag name="KSO_WM_UNIT_LAYERLEVEL" val="1_1"/>
  <p:tag name="KSO_WM_TEMPLATE_CATEGORY" val="diagram"/>
  <p:tag name="KSO_WM_TEMPLATE_INDEX" val="20168442"/>
  <p:tag name="KSO_WM_DIAGRAM_GROUP_CODE" val="l1-1"/>
  <p:tag name="KSO_WM_UNIT_ID" val="diagram20168442_2*l_i*1_3"/>
  <p:tag name="KSO_WM_UNIT_FILL_FORE_SCHEMECOLOR_INDEX" val="14"/>
  <p:tag name="KSO_WM_UNIT_FILL_TYPE" val="1"/>
  <p:tag name="KSO_WM_UNIT_TEXT_FILL_FORE_SCHEMECOLOR_INDEX" val="2"/>
  <p:tag name="KSO_WM_UNIT_TEXT_FILL_TYPE" val="1"/>
</p:tagLst>
</file>

<file path=ppt/tags/tag249.xml><?xml version="1.0" encoding="utf-8"?>
<p:tagLst xmlns:p="http://schemas.openxmlformats.org/presentationml/2006/main">
  <p:tag name="KSO_WM_TAG_VERSION" val="1.0"/>
  <p:tag name="KSO_WM_BEAUTIFY_FLAG" val="#wm#"/>
  <p:tag name="KSO_WM_UNIT_TYPE" val="l_i"/>
  <p:tag name="KSO_WM_UNIT_INDEX" val="1_4"/>
  <p:tag name="KSO_WM_UNIT_LAYERLEVEL" val="1_1"/>
  <p:tag name="KSO_WM_TEMPLATE_CATEGORY" val="diagram"/>
  <p:tag name="KSO_WM_TEMPLATE_INDEX" val="20168442"/>
  <p:tag name="KSO_WM_DIAGRAM_GROUP_CODE" val="l1-1"/>
  <p:tag name="KSO_WM_UNIT_ID" val="diagram20168442_2*l_i*1_4"/>
  <p:tag name="KSO_WM_UNIT_FILL_FORE_SCHEMECOLOR_INDEX" val="14"/>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i"/>
  <p:tag name="KSO_WM_UNIT_INDEX" val="1_7"/>
  <p:tag name="KSO_WM_UNIT_ID" val="diagram20161342_4*l_i*1_7"/>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250.xml><?xml version="1.0" encoding="utf-8"?>
<p:tagLst xmlns:p="http://schemas.openxmlformats.org/presentationml/2006/main">
  <p:tag name="KSO_WM_TAG_VERSION" val="1.0"/>
  <p:tag name="KSO_WM_BEAUTIFY_FLAG" val="#wm#"/>
  <p:tag name="KSO_WM_UNIT_TYPE" val="l_i"/>
  <p:tag name="KSO_WM_UNIT_INDEX" val="1_5"/>
  <p:tag name="KSO_WM_UNIT_LAYERLEVEL" val="1_1"/>
  <p:tag name="KSO_WM_TEMPLATE_CATEGORY" val="diagram"/>
  <p:tag name="KSO_WM_TEMPLATE_INDEX" val="20168442"/>
  <p:tag name="KSO_WM_DIAGRAM_GROUP_CODE" val="l1-1"/>
  <p:tag name="KSO_WM_UNIT_ID" val="diagram20168442_2*l_i*1_5"/>
  <p:tag name="KSO_WM_UNIT_FILL_FORE_SCHEMECOLOR_INDEX" val="14"/>
  <p:tag name="KSO_WM_UNIT_FILL_TYPE" val="1"/>
  <p:tag name="KSO_WM_UNIT_TEXT_FILL_FORE_SCHEMECOLOR_INDEX" val="2"/>
  <p:tag name="KSO_WM_UNIT_TEXT_FILL_TYPE" val="1"/>
</p:tagLst>
</file>

<file path=ppt/tags/tag251.xml><?xml version="1.0" encoding="utf-8"?>
<p:tagLst xmlns:p="http://schemas.openxmlformats.org/presentationml/2006/main">
  <p:tag name="KSO_WM_TAG_VERSION" val="1.0"/>
  <p:tag name="KSO_WM_BEAUTIFY_FLAG" val="#wm#"/>
  <p:tag name="KSO_WM_UNIT_TYPE" val="l_i"/>
  <p:tag name="KSO_WM_UNIT_INDEX" val="1_6"/>
  <p:tag name="KSO_WM_UNIT_LAYERLEVEL" val="1_1"/>
  <p:tag name="KSO_WM_TEMPLATE_CATEGORY" val="diagram"/>
  <p:tag name="KSO_WM_TEMPLATE_INDEX" val="20168442"/>
  <p:tag name="KSO_WM_DIAGRAM_GROUP_CODE" val="l1-1"/>
  <p:tag name="KSO_WM_UNIT_ID" val="diagram20168442_2*l_i*1_6"/>
  <p:tag name="KSO_WM_UNIT_FILL_FORE_SCHEMECOLOR_INDEX" val="14"/>
  <p:tag name="KSO_WM_UNIT_FILL_TYPE" val="1"/>
  <p:tag name="KSO_WM_UNIT_TEXT_FILL_FORE_SCHEMECOLOR_INDEX" val="2"/>
  <p:tag name="KSO_WM_UNIT_TEXT_FILL_TYPE" val="1"/>
</p:tagLst>
</file>

<file path=ppt/tags/tag252.xml><?xml version="1.0" encoding="utf-8"?>
<p:tagLst xmlns:p="http://schemas.openxmlformats.org/presentationml/2006/main">
  <p:tag name="KSO_WM_TAG_VERSION" val="1.0"/>
  <p:tag name="KSO_WM_BEAUTIFY_FLAG" val="#wm#"/>
  <p:tag name="KSO_WM_UNIT_TYPE" val="l_i"/>
  <p:tag name="KSO_WM_UNIT_INDEX" val="1_7"/>
  <p:tag name="KSO_WM_UNIT_LAYERLEVEL" val="1_1"/>
  <p:tag name="KSO_WM_TEMPLATE_CATEGORY" val="diagram"/>
  <p:tag name="KSO_WM_TEMPLATE_INDEX" val="20168442"/>
  <p:tag name="KSO_WM_DIAGRAM_GROUP_CODE" val="l1-1"/>
  <p:tag name="KSO_WM_UNIT_ID" val="diagram20168442_2*l_i*1_7"/>
  <p:tag name="KSO_WM_UNIT_FILL_FORE_SCHEMECOLOR_INDEX" val="14"/>
  <p:tag name="KSO_WM_UNIT_FILL_TYPE" val="1"/>
  <p:tag name="KSO_WM_UNIT_TEXT_FILL_FORE_SCHEMECOLOR_INDEX" val="2"/>
  <p:tag name="KSO_WM_UNIT_TEXT_FILL_TYPE" val="1"/>
</p:tagLst>
</file>

<file path=ppt/tags/tag253.xml><?xml version="1.0" encoding="utf-8"?>
<p:tagLst xmlns:p="http://schemas.openxmlformats.org/presentationml/2006/main">
  <p:tag name="KSO_WM_TAG_VERSION" val="1.0"/>
  <p:tag name="KSO_WM_BEAUTIFY_FLAG" val="#wm#"/>
  <p:tag name="KSO_WM_UNIT_TYPE" val="l_i"/>
  <p:tag name="KSO_WM_UNIT_INDEX" val="1_8"/>
  <p:tag name="KSO_WM_UNIT_LAYERLEVEL" val="1_1"/>
  <p:tag name="KSO_WM_TEMPLATE_CATEGORY" val="diagram"/>
  <p:tag name="KSO_WM_TEMPLATE_INDEX" val="20168442"/>
  <p:tag name="KSO_WM_DIAGRAM_GROUP_CODE" val="l1-1"/>
  <p:tag name="KSO_WM_UNIT_ID" val="diagram20168442_2*l_i*1_8"/>
  <p:tag name="KSO_WM_UNIT_FILL_FORE_SCHEMECOLOR_INDEX" val="14"/>
  <p:tag name="KSO_WM_UNIT_FILL_TYPE" val="1"/>
  <p:tag name="KSO_WM_UNIT_TEXT_FILL_FORE_SCHEMECOLOR_INDEX" val="2"/>
  <p:tag name="KSO_WM_UNIT_TEXT_FILL_TYPE" val="1"/>
</p:tagLst>
</file>

<file path=ppt/tags/tag254.xml><?xml version="1.0" encoding="utf-8"?>
<p:tagLst xmlns:p="http://schemas.openxmlformats.org/presentationml/2006/main">
  <p:tag name="KSO_WM_TAG_VERSION" val="1.0"/>
  <p:tag name="KSO_WM_BEAUTIFY_FLAG" val="#wm#"/>
  <p:tag name="KSO_WM_UNIT_TYPE" val="l_i"/>
  <p:tag name="KSO_WM_UNIT_INDEX" val="1_9"/>
  <p:tag name="KSO_WM_UNIT_LAYERLEVEL" val="1_1"/>
  <p:tag name="KSO_WM_TEMPLATE_CATEGORY" val="diagram"/>
  <p:tag name="KSO_WM_TEMPLATE_INDEX" val="20168442"/>
  <p:tag name="KSO_WM_DIAGRAM_GROUP_CODE" val="l1-1"/>
  <p:tag name="KSO_WM_UNIT_ID" val="diagram20168442_2*l_i*1_9"/>
  <p:tag name="KSO_WM_UNIT_FILL_FORE_SCHEMECOLOR_INDEX" val="14"/>
  <p:tag name="KSO_WM_UNIT_FILL_TYPE" val="1"/>
  <p:tag name="KSO_WM_UNIT_TEXT_FILL_FORE_SCHEMECOLOR_INDEX" val="2"/>
  <p:tag name="KSO_WM_UNIT_TEXT_FILL_TYPE" val="1"/>
</p:tagLst>
</file>

<file path=ppt/tags/tag255.xml><?xml version="1.0" encoding="utf-8"?>
<p:tagLst xmlns:p="http://schemas.openxmlformats.org/presentationml/2006/main">
  <p:tag name="KSO_WM_TAG_VERSION" val="1.0"/>
  <p:tag name="KSO_WM_BEAUTIFY_FLAG" val="#wm#"/>
  <p:tag name="KSO_WM_UNIT_TYPE" val="l_i"/>
  <p:tag name="KSO_WM_UNIT_INDEX" val="1_10"/>
  <p:tag name="KSO_WM_UNIT_LAYERLEVEL" val="1_1"/>
  <p:tag name="KSO_WM_TEMPLATE_CATEGORY" val="diagram"/>
  <p:tag name="KSO_WM_TEMPLATE_INDEX" val="20168442"/>
  <p:tag name="KSO_WM_DIAGRAM_GROUP_CODE" val="l1-1"/>
  <p:tag name="KSO_WM_UNIT_ID" val="diagram20168442_2*l_i*1_10"/>
  <p:tag name="KSO_WM_UNIT_FILL_FORE_SCHEMECOLOR_INDEX" val="14"/>
  <p:tag name="KSO_WM_UNIT_FILL_TYPE" val="1"/>
  <p:tag name="KSO_WM_UNIT_TEXT_FILL_FORE_SCHEMECOLOR_INDEX" val="2"/>
  <p:tag name="KSO_WM_UNIT_TEXT_FILL_TYPE" val="1"/>
</p:tagLst>
</file>

<file path=ppt/tags/tag256.xml><?xml version="1.0" encoding="utf-8"?>
<p:tagLst xmlns:p="http://schemas.openxmlformats.org/presentationml/2006/main">
  <p:tag name="KSO_WM_TAG_VERSION" val="1.0"/>
  <p:tag name="KSO_WM_BEAUTIFY_FLAG" val="#wm#"/>
  <p:tag name="KSO_WM_UNIT_TYPE" val="l_i"/>
  <p:tag name="KSO_WM_UNIT_INDEX" val="1_11"/>
  <p:tag name="KSO_WM_UNIT_LAYERLEVEL" val="1_1"/>
  <p:tag name="KSO_WM_TEMPLATE_CATEGORY" val="diagram"/>
  <p:tag name="KSO_WM_TEMPLATE_INDEX" val="20168442"/>
  <p:tag name="KSO_WM_DIAGRAM_GROUP_CODE" val="l1-1"/>
  <p:tag name="KSO_WM_UNIT_ID" val="diagram20168442_2*l_i*1_11"/>
  <p:tag name="KSO_WM_UNIT_FILL_FORE_SCHEMECOLOR_INDEX" val="14"/>
  <p:tag name="KSO_WM_UNIT_FILL_TYPE" val="1"/>
</p:tagLst>
</file>

<file path=ppt/tags/tag257.xml><?xml version="1.0" encoding="utf-8"?>
<p:tagLst xmlns:p="http://schemas.openxmlformats.org/presentationml/2006/main">
  <p:tag name="KSO_WM_TAG_VERSION" val="1.0"/>
  <p:tag name="KSO_WM_BEAUTIFY_FLAG" val="#wm#"/>
  <p:tag name="KSO_WM_UNIT_TYPE" val="l_i"/>
  <p:tag name="KSO_WM_UNIT_INDEX" val="1_12"/>
  <p:tag name="KSO_WM_UNIT_LAYERLEVEL" val="1_1"/>
  <p:tag name="KSO_WM_TEMPLATE_CATEGORY" val="diagram"/>
  <p:tag name="KSO_WM_TEMPLATE_INDEX" val="20168442"/>
  <p:tag name="KSO_WM_DIAGRAM_GROUP_CODE" val="l1-1"/>
  <p:tag name="KSO_WM_UNIT_ID" val="diagram20168442_2*l_i*1_12"/>
  <p:tag name="KSO_WM_UNIT_FILL_FORE_SCHEMECOLOR_INDEX" val="14"/>
  <p:tag name="KSO_WM_UNIT_FILL_TYPE" val="1"/>
</p:tagLst>
</file>

<file path=ppt/tags/tag258.xml><?xml version="1.0" encoding="utf-8"?>
<p:tagLst xmlns:p="http://schemas.openxmlformats.org/presentationml/2006/main">
  <p:tag name="KSO_WM_TAG_VERSION" val="1.0"/>
  <p:tag name="KSO_WM_BEAUTIFY_FLAG" val="#wm#"/>
  <p:tag name="KSO_WM_UNIT_TYPE" val="l_h_f"/>
  <p:tag name="KSO_WM_UNIT_INDEX" val="1_2_1"/>
  <p:tag name="KSO_WM_UNIT_LAYERLEVEL" val="1_1_1"/>
  <p:tag name="KSO_WM_UNIT_VALUE" val="18"/>
  <p:tag name="KSO_WM_UNIT_HIGHLIGHT" val="0"/>
  <p:tag name="KSO_WM_UNIT_COMPATIBLE" val="0"/>
  <p:tag name="KSO_WM_UNIT_CLEAR" val="0"/>
  <p:tag name="KSO_WM_UNIT_PRESET_TEXT_INDEX" val="3"/>
  <p:tag name="KSO_WM_UNIT_PRESET_TEXT_LEN" val="12"/>
  <p:tag name="KSO_WM_TEMPLATE_CATEGORY" val="diagram"/>
  <p:tag name="KSO_WM_TEMPLATE_INDEX" val="20168442"/>
  <p:tag name="KSO_WM_DIAGRAM_GROUP_CODE" val="l1-1"/>
  <p:tag name="KSO_WM_UNIT_ID" val="diagram20168442_2*l_h_f*1_2_1"/>
  <p:tag name="KSO_WM_UNIT_FILL_FORE_SCHEMECOLOR_INDEX" val="6"/>
  <p:tag name="KSO_WM_UNIT_FILL_TYPE" val="1"/>
  <p:tag name="KSO_WM_UNIT_TEXT_FILL_FORE_SCHEMECOLOR_INDEX" val="14"/>
  <p:tag name="KSO_WM_UNIT_TEXT_FILL_TYPE" val="1"/>
</p:tagLst>
</file>

<file path=ppt/tags/tag259.xml><?xml version="1.0" encoding="utf-8"?>
<p:tagLst xmlns:p="http://schemas.openxmlformats.org/presentationml/2006/main">
  <p:tag name="KSO_WM_TAG_VERSION" val="1.0"/>
  <p:tag name="KSO_WM_BEAUTIFY_FLAG" val="#wm#"/>
  <p:tag name="KSO_WM_UNIT_TYPE" val="l_h_f"/>
  <p:tag name="KSO_WM_UNIT_INDEX" val="1_1_1"/>
  <p:tag name="KSO_WM_UNIT_LAYERLEVEL" val="1_1_1"/>
  <p:tag name="KSO_WM_UNIT_VALUE" val="18"/>
  <p:tag name="KSO_WM_UNIT_HIGHLIGHT" val="0"/>
  <p:tag name="KSO_WM_UNIT_COMPATIBLE" val="0"/>
  <p:tag name="KSO_WM_UNIT_CLEAR" val="0"/>
  <p:tag name="KSO_WM_UNIT_PRESET_TEXT_INDEX" val="3"/>
  <p:tag name="KSO_WM_UNIT_PRESET_TEXT_LEN" val="12"/>
  <p:tag name="KSO_WM_TEMPLATE_CATEGORY" val="diagram"/>
  <p:tag name="KSO_WM_TEMPLATE_INDEX" val="20168442"/>
  <p:tag name="KSO_WM_DIAGRAM_GROUP_CODE" val="l1-1"/>
  <p:tag name="KSO_WM_UNIT_ID" val="diagram20168442_2*l_h_f*1_1_1"/>
  <p:tag name="KSO_WM_UNIT_FILL_FORE_SCHEMECOLOR_INDEX" val="5"/>
  <p:tag name="KSO_WM_UNIT_FILL_TYPE" val="1"/>
  <p:tag name="KSO_WM_UNIT_TEXT_FILL_FORE_SCHEMECOLOR_INDEX" val="14"/>
  <p:tag name="KSO_WM_UNIT_TEXT_FILL_TYPE" val="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i"/>
  <p:tag name="KSO_WM_UNIT_INDEX" val="1_8"/>
  <p:tag name="KSO_WM_UNIT_ID" val="diagram20161342_4*l_i*1_8"/>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i"/>
  <p:tag name="KSO_WM_UNIT_INDEX" val="1_9"/>
  <p:tag name="KSO_WM_UNIT_ID" val="diagram20161342_4*l_i*1_9"/>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i"/>
  <p:tag name="KSO_WM_UNIT_INDEX" val="1_10"/>
  <p:tag name="KSO_WM_UNIT_ID" val="diagram20161342_4*l_i*1_10"/>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i"/>
  <p:tag name="KSO_WM_UNIT_INDEX" val="1_11"/>
  <p:tag name="KSO_WM_UNIT_ID" val="diagram20161342_4*l_i*1_1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2"/>
  <p:tag name="KSO_WM_UNIT_ID" val="diagram789_2*n_i*1_2"/>
  <p:tag name="KSO_WM_UNIT_CLEAR" val="1"/>
  <p:tag name="KSO_WM_UNIT_LAYERLEVEL" val="1_1"/>
  <p:tag name="KSO_WM_DIAGRAM_GROUP_CODE" val="n1-1"/>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h_g"/>
  <p:tag name="KSO_WM_UNIT_INDEX" val="1_1_1"/>
  <p:tag name="KSO_WM_UNIT_ID" val="diagram20161342_4*l_h_g*1_1_1"/>
  <p:tag name="KSO_WM_UNIT_LAYERLEVEL" val="1_1_1"/>
  <p:tag name="KSO_WM_UNIT_VALUE" val="6"/>
  <p:tag name="KSO_WM_UNIT_HIGHLIGHT" val="0"/>
  <p:tag name="KSO_WM_UNIT_COMPATIBLE" val="1"/>
  <p:tag name="KSO_WM_UNIT_CLEAR" val="0"/>
  <p:tag name="KSO_WM_UNIT_RELATE_UNITID" val="diagram20161342_4*l_h_f*1_1_1"/>
  <p:tag name="KSO_WM_DIAGRAM_GROUP_CODE" val="l1-1"/>
  <p:tag name="KSO_WM_UNIT_PRESET_TEXT" val="关键词"/>
  <p:tag name="KSO_WM_UNIT_TEXT_FILL_FORE_SCHEMECOLOR_INDEX" val="14"/>
  <p:tag name="KSO_WM_UNIT_TEXT_FILL_TYPE" val="1"/>
  <p:tag name="KSO_WM_UNIT_USESOURCEFORMAT_APPLY"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h_g"/>
  <p:tag name="KSO_WM_UNIT_INDEX" val="1_3_1"/>
  <p:tag name="KSO_WM_UNIT_ID" val="diagram20161342_4*l_h_g*1_3_1"/>
  <p:tag name="KSO_WM_UNIT_LAYERLEVEL" val="1_1_1"/>
  <p:tag name="KSO_WM_UNIT_VALUE" val="6"/>
  <p:tag name="KSO_WM_UNIT_HIGHLIGHT" val="0"/>
  <p:tag name="KSO_WM_UNIT_COMPATIBLE" val="1"/>
  <p:tag name="KSO_WM_UNIT_CLEAR" val="0"/>
  <p:tag name="KSO_WM_UNIT_RELATE_UNITID" val="diagram20161342_4*l_h_f*1_3_1"/>
  <p:tag name="KSO_WM_DIAGRAM_GROUP_CODE" val="l1-1"/>
  <p:tag name="KSO_WM_UNIT_PRESET_TEXT" val="关键词"/>
  <p:tag name="KSO_WM_UNIT_TEXT_FILL_FORE_SCHEMECOLOR_INDEX" val="14"/>
  <p:tag name="KSO_WM_UNIT_TEXT_FILL_TYPE" val="1"/>
  <p:tag name="KSO_WM_UNIT_USESOURCEFORMAT_APPLY" val="1"/>
</p:tagLst>
</file>

<file path=ppt/tags/tag32.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h_g"/>
  <p:tag name="KSO_WM_UNIT_INDEX" val="1_2_1"/>
  <p:tag name="KSO_WM_UNIT_ID" val="diagram20161342_4*l_h_g*1_2_1"/>
  <p:tag name="KSO_WM_UNIT_LAYERLEVEL" val="1_1_1"/>
  <p:tag name="KSO_WM_UNIT_VALUE" val="6"/>
  <p:tag name="KSO_WM_UNIT_HIGHLIGHT" val="0"/>
  <p:tag name="KSO_WM_UNIT_COMPATIBLE" val="1"/>
  <p:tag name="KSO_WM_UNIT_CLEAR" val="0"/>
  <p:tag name="KSO_WM_UNIT_RELATE_UNITID" val="diagram20161342_4*l_h_f*1_2_1"/>
  <p:tag name="KSO_WM_DIAGRAM_GROUP_CODE" val="l1-1"/>
  <p:tag name="KSO_WM_UNIT_PRESET_TEXT" val="关键词"/>
  <p:tag name="KSO_WM_UNIT_TEXT_FILL_FORE_SCHEMECOLOR_INDEX" val="14"/>
  <p:tag name="KSO_WM_UNIT_TEXT_FILL_TYPE" val="1"/>
  <p:tag name="KSO_WM_UNIT_USESOURCEFORMAT_APPLY" val="1"/>
</p:tagLst>
</file>

<file path=ppt/tags/tag33.xml><?xml version="1.0" encoding="utf-8"?>
<p:tagLst xmlns:p="http://schemas.openxmlformats.org/presentationml/2006/main">
  <p:tag name="KSO_WM_TAG_VERSION" val="1.0"/>
  <p:tag name="KSO_WM_BEAUTIFY_FLAG" val="#wm#"/>
  <p:tag name="KSO_WM_TEMPLATE_CATEGORY" val="diagram"/>
  <p:tag name="KSO_WM_TEMPLATE_INDEX" val="20161342"/>
  <p:tag name="KSO_WM_UNIT_TYPE" val="l_h_g"/>
  <p:tag name="KSO_WM_UNIT_INDEX" val="1_4_1"/>
  <p:tag name="KSO_WM_UNIT_ID" val="diagram20161342_4*l_h_g*1_4_1"/>
  <p:tag name="KSO_WM_UNIT_LAYERLEVEL" val="1_1_1"/>
  <p:tag name="KSO_WM_UNIT_VALUE" val="4"/>
  <p:tag name="KSO_WM_UNIT_HIGHLIGHT" val="0"/>
  <p:tag name="KSO_WM_UNIT_COMPATIBLE" val="1"/>
  <p:tag name="KSO_WM_UNIT_CLEAR" val="0"/>
  <p:tag name="KSO_WM_UNIT_RELATE_UNITID" val="diagram20161342_4*l_h_f*1_4_1"/>
  <p:tag name="KSO_WM_DIAGRAM_GROUP_CODE" val="l1-1"/>
  <p:tag name="KSO_WM_UNIT_PRESET_TEXT" val="关键词"/>
  <p:tag name="KSO_WM_UNIT_TEXT_FILL_FORE_SCHEMECOLOR_INDEX" val="14"/>
  <p:tag name="KSO_WM_UNIT_TEXT_FILL_TYPE" val="1"/>
  <p:tag name="KSO_WM_UNIT_USESOURCEFORMAT_APPLY" val="1"/>
</p:tagLst>
</file>

<file path=ppt/tags/tag34.xml><?xml version="1.0" encoding="utf-8"?>
<p:tagLst xmlns:p="http://schemas.openxmlformats.org/presentationml/2006/main">
  <p:tag name="ORIGINALNOUSEDACCENT" val="1"/>
  <p:tag name="STRIPEENUMTEXTTINT" val="3"/>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169775_5*m_h_i*1_2_4"/>
  <p:tag name="KSO_WM_TEMPLATE_CATEGORY" val="diagram"/>
  <p:tag name="KSO_WM_TEMPLATE_INDEX" val="201697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169775_5*m_h_i*1_2_5"/>
  <p:tag name="KSO_WM_TEMPLATE_CATEGORY" val="diagram"/>
  <p:tag name="KSO_WM_TEMPLATE_INDEX" val="20169775"/>
  <p:tag name="KSO_WM_UNIT_LAYERLEVEL" val="1_1_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169775_5*m_h_i*1_2_3"/>
  <p:tag name="KSO_WM_TEMPLATE_CATEGORY" val="diagram"/>
  <p:tag name="KSO_WM_TEMPLATE_INDEX" val="2016977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 name="KSO_WM_UNIT_DIAGRAM_SCHEMECOLOR_ID" val="4"/>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6"/>
  <p:tag name="KSO_WM_UNIT_ID" val="diagram20169775_5*m_h_i*1_5_6"/>
  <p:tag name="KSO_WM_TEMPLATE_CATEGORY" val="diagram"/>
  <p:tag name="KSO_WM_TEMPLATE_INDEX" val="2016977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UNIT_DIAGRAM_SCHEMECOLOR_ID" val="4"/>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169775_5*m_h_i*1_1_6"/>
  <p:tag name="KSO_WM_TEMPLATE_CATEGORY" val="diagram"/>
  <p:tag name="KSO_WM_TEMPLATE_INDEX" val="2016977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UNIT_DIAGRAM_SCHEMECOLOR_ID" val="4"/>
</p:tagLst>
</file>

<file path=ppt/tags/tag4.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3"/>
  <p:tag name="KSO_WM_UNIT_ID" val="diagram789_2*n_i*1_3"/>
  <p:tag name="KSO_WM_UNIT_CLEAR" val="1"/>
  <p:tag name="KSO_WM_UNIT_LAYERLEVEL" val="1_1"/>
  <p:tag name="KSO_WM_DIAGRAM_GROUP_CODE" val="n1-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169775_5*m_h_i*1_1_3"/>
  <p:tag name="KSO_WM_TEMPLATE_CATEGORY" val="diagram"/>
  <p:tag name="KSO_WM_TEMPLATE_INDEX" val="2016977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 name="KSO_WM_UNIT_DIAGRAM_SCHEMECOLOR_ID" val="4"/>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169775_5*m_h_i*1_1_4"/>
  <p:tag name="KSO_WM_TEMPLATE_CATEGORY" val="diagram"/>
  <p:tag name="KSO_WM_TEMPLATE_INDEX" val="201697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169775_5*m_h_i*1_1_5"/>
  <p:tag name="KSO_WM_TEMPLATE_CATEGORY" val="diagram"/>
  <p:tag name="KSO_WM_TEMPLATE_INDEX" val="20169775"/>
  <p:tag name="KSO_WM_UNIT_LAYERLEVEL" val="1_1_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169775_5*m_h_i*1_2_6"/>
  <p:tag name="KSO_WM_TEMPLATE_CATEGORY" val="diagram"/>
  <p:tag name="KSO_WM_TEMPLATE_INDEX" val="2016977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UNIT_DIAGRAM_SCHEMECOLOR_ID" val="4"/>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169775_5*m_h_i*1_4_2"/>
  <p:tag name="KSO_WM_TEMPLATE_CATEGORY" val="diagram"/>
  <p:tag name="KSO_WM_TEMPLATE_INDEX" val="201697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169775_5*m_h_i*1_2_2"/>
  <p:tag name="KSO_WM_TEMPLATE_CATEGORY" val="diagram"/>
  <p:tag name="KSO_WM_TEMPLATE_INDEX" val="201697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169775_5*m_h_i*1_5_2"/>
  <p:tag name="KSO_WM_TEMPLATE_CATEGORY" val="diagram"/>
  <p:tag name="KSO_WM_TEMPLATE_INDEX" val="201697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169775_5*m_h_i*1_3_2"/>
  <p:tag name="KSO_WM_TEMPLATE_CATEGORY" val="diagram"/>
  <p:tag name="KSO_WM_TEMPLATE_INDEX" val="201697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169775_5*m_h_i*1_1_2"/>
  <p:tag name="KSO_WM_TEMPLATE_CATEGORY" val="diagram"/>
  <p:tag name="KSO_WM_TEMPLATE_INDEX" val="201697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69775_5*m_h_i*1_1_1"/>
  <p:tag name="KSO_WM_TEMPLATE_CATEGORY" val="diagram"/>
  <p:tag name="KSO_WM_TEMPLATE_INDEX" val="20169775"/>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5"/>
  <p:tag name="KSO_WM_UNIT_TEXT_FILL_TYPE" val="1"/>
  <p:tag name="KSO_WM_UNIT_USESOURCEFORMAT_APPLY" val="1"/>
  <p:tag name="KSO_WM_UNIT_DIAGRAM_SCHEMECOLOR_ID" val="4"/>
</p:tagLst>
</file>

<file path=ppt/tags/tag5.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4"/>
  <p:tag name="KSO_WM_UNIT_ID" val="diagram789_2*n_i*1_4"/>
  <p:tag name="KSO_WM_UNIT_CLEAR" val="1"/>
  <p:tag name="KSO_WM_UNIT_LAYERLEVEL" val="1_1"/>
  <p:tag name="KSO_WM_DIAGRAM_GROUP_CODE" val="n1-1"/>
</p:tagLst>
</file>

<file path=ppt/tags/tag50.xml><?xml version="1.0" encoding="utf-8"?>
<p:tagLst xmlns:p="http://schemas.openxmlformats.org/presentationml/2006/main">
  <p:tag name="KSO_WM_UNIT_PRESET_TEXT" val="点击此处添加正文，请您尽可能简单的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69775_5*m_h_f*1_1_1"/>
  <p:tag name="KSO_WM_TEMPLATE_CATEGORY" val="diagram"/>
  <p:tag name="KSO_WM_TEMPLATE_INDEX" val="20169775"/>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 name="KSO_WM_UNIT_DIAGRAM_SCHEMECOLOR_ID" val="4"/>
</p:tagLst>
</file>

<file path=ppt/tags/tag51.xml><?xml version="1.0" encoding="utf-8"?>
<p:tagLst xmlns:p="http://schemas.openxmlformats.org/presentationml/2006/main">
  <p:tag name="KSO_WM_UNIT_ISCONTENTS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69775_5*m_h_a*1_1_1"/>
  <p:tag name="KSO_WM_TEMPLATE_CATEGORY" val="diagram"/>
  <p:tag name="KSO_WM_TEMPLATE_INDEX" val="20169775"/>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 name="KSO_WM_UNIT_DIAGRAM_SCHEMECOLOR_ID" val="4"/>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diagram20169775_5*m_h_i*1_4_4"/>
  <p:tag name="KSO_WM_TEMPLATE_CATEGORY" val="diagram"/>
  <p:tag name="KSO_WM_TEMPLATE_INDEX" val="201697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5"/>
  <p:tag name="KSO_WM_UNIT_ID" val="diagram20169775_5*m_h_i*1_4_5"/>
  <p:tag name="KSO_WM_TEMPLATE_CATEGORY" val="diagram"/>
  <p:tag name="KSO_WM_TEMPLATE_INDEX" val="20169775"/>
  <p:tag name="KSO_WM_UNIT_LAYERLEVEL" val="1_1_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20169775_5*m_h_i*1_4_3"/>
  <p:tag name="KSO_WM_TEMPLATE_CATEGORY" val="diagram"/>
  <p:tag name="KSO_WM_TEMPLATE_INDEX" val="2016977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 name="KSO_WM_UNIT_DIAGRAM_SCHEMECOLOR_ID" val="4"/>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169775_5*m_h_i*1_3_3"/>
  <p:tag name="KSO_WM_TEMPLATE_CATEGORY" val="diagram"/>
  <p:tag name="KSO_WM_TEMPLATE_INDEX" val="2016977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 name="KSO_WM_UNIT_DIAGRAM_SCHEMECOLOR_ID" val="4"/>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169775_5*m_h_i*1_3_4"/>
  <p:tag name="KSO_WM_TEMPLATE_CATEGORY" val="diagram"/>
  <p:tag name="KSO_WM_TEMPLATE_INDEX" val="201697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169775_5*m_h_i*1_3_5"/>
  <p:tag name="KSO_WM_TEMPLATE_CATEGORY" val="diagram"/>
  <p:tag name="KSO_WM_TEMPLATE_INDEX" val="20169775"/>
  <p:tag name="KSO_WM_UNIT_LAYERLEVEL" val="1_1_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20169775_5*m_h_i*1_5_3"/>
  <p:tag name="KSO_WM_TEMPLATE_CATEGORY" val="diagram"/>
  <p:tag name="KSO_WM_TEMPLATE_INDEX" val="20169775"/>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 name="KSO_WM_UNIT_DIAGRAM_SCHEMECOLOR_ID" val="4"/>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4"/>
  <p:tag name="KSO_WM_UNIT_ID" val="diagram20169775_5*m_h_i*1_5_4"/>
  <p:tag name="KSO_WM_TEMPLATE_CATEGORY" val="diagram"/>
  <p:tag name="KSO_WM_TEMPLATE_INDEX" val="201697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6.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5"/>
  <p:tag name="KSO_WM_UNIT_ID" val="diagram789_2*n_i*1_5"/>
  <p:tag name="KSO_WM_UNIT_CLEAR" val="1"/>
  <p:tag name="KSO_WM_UNIT_LAYERLEVEL" val="1_1"/>
  <p:tag name="KSO_WM_DIAGRAM_GROUP_CODE" val="n1-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5"/>
  <p:tag name="KSO_WM_UNIT_ID" val="diagram20169775_5*m_h_i*1_5_5"/>
  <p:tag name="KSO_WM_TEMPLATE_CATEGORY" val="diagram"/>
  <p:tag name="KSO_WM_TEMPLATE_INDEX" val="20169775"/>
  <p:tag name="KSO_WM_UNIT_LAYERLEVEL" val="1_1_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1_BRIGHTNESS" val="0"/>
  <p:tag name="KSO_WM_UNIT_TEXT_FILL_FORE_SCHEMECOLOR_INDEX_1" val="2"/>
  <p:tag name="KSO_WM_UNIT_TEXT_FILL_FORE_SCHEMECOLOR_INDEX_1_POS" val="0"/>
  <p:tag name="KSO_WM_UNIT_TEXT_FILL_FORE_SCHEMECOLOR_INDEX_1_TRANS" val="0"/>
  <p:tag name="KSO_WM_UNIT_TEXT_FILL_FORE_SCHEMECOLOR_INDEX_2_BRIGHTNESS" val="0"/>
  <p:tag name="KSO_WM_UNIT_TEXT_FILL_FORE_SCHEMECOLOR_INDEX_2" val="2"/>
  <p:tag name="KSO_WM_UNIT_TEXT_FILL_FORE_SCHEMECOLOR_INDEX_2_POS" val="0.5"/>
  <p:tag name="KSO_WM_UNIT_TEXT_FILL_FORE_SCHEMECOLOR_INDEX_2_TRANS" val="0"/>
  <p:tag name="KSO_WM_UNIT_TEXT_FILL_FORE_SCHEMECOLOR_INDEX_3_BRIGHTNESS" val="0"/>
  <p:tag name="KSO_WM_UNIT_TEXT_FILL_FORE_SCHEMECOLOR_INDEX_3" val="2"/>
  <p:tag name="KSO_WM_UNIT_TEXT_FILL_FORE_SCHEMECOLOR_INDEX_3_POS" val="1"/>
  <p:tag name="KSO_WM_UNIT_TEXT_FILL_FORE_SCHEMECOLOR_INDEX_3_TRANS" val="0"/>
  <p:tag name="KSO_WM_UNIT_TEXT_FILL_GRADIENT_TYPE" val="0"/>
  <p:tag name="KSO_WM_UNIT_TEXT_FILL_GRADIENT_ANGLE" val="45"/>
  <p:tag name="KSO_WM_UNIT_TEXT_FILL_GRADIENT_Direction" val="0"/>
  <p:tag name="KSO_WM_UNIT_TEXT_FILL_TYPE" val="3"/>
  <p:tag name="KSO_WM_UNIT_USESOURCEFORMAT_APPLY" val="1"/>
  <p:tag name="KSO_WM_UNIT_DIAGRAM_SCHEMECOLOR_ID" val="4"/>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169775_5*m_h_i*1_3_1"/>
  <p:tag name="KSO_WM_TEMPLATE_CATEGORY" val="diagram"/>
  <p:tag name="KSO_WM_TEMPLATE_INDEX" val="20169775"/>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5"/>
  <p:tag name="KSO_WM_UNIT_TEXT_FILL_TYPE" val="1"/>
  <p:tag name="KSO_WM_UNIT_USESOURCEFORMAT_APPLY" val="1"/>
  <p:tag name="KSO_WM_UNIT_DIAGRAM_SCHEMECOLOR_ID" val="4"/>
</p:tagLst>
</file>

<file path=ppt/tags/tag62.xml><?xml version="1.0" encoding="utf-8"?>
<p:tagLst xmlns:p="http://schemas.openxmlformats.org/presentationml/2006/main">
  <p:tag name="KSO_WM_UNIT_PRESET_TEXT" val="点击此处添加正文，请您尽可能简单的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169775_5*m_h_f*1_3_1"/>
  <p:tag name="KSO_WM_TEMPLATE_CATEGORY" val="diagram"/>
  <p:tag name="KSO_WM_TEMPLATE_INDEX" val="20169775"/>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 name="KSO_WM_UNIT_DIAGRAM_SCHEMECOLOR_ID" val="4"/>
</p:tagLst>
</file>

<file path=ppt/tags/tag63.xml><?xml version="1.0" encoding="utf-8"?>
<p:tagLst xmlns:p="http://schemas.openxmlformats.org/presentationml/2006/main">
  <p:tag name="KSO_WM_UNIT_ISCONTENTS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169775_5*m_h_a*1_3_1"/>
  <p:tag name="KSO_WM_TEMPLATE_CATEGORY" val="diagram"/>
  <p:tag name="KSO_WM_TEMPLATE_INDEX" val="20169775"/>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 name="KSO_WM_UNIT_DIAGRAM_SCHEMECOLOR_ID" val="4"/>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169775_5*m_h_i*1_5_1"/>
  <p:tag name="KSO_WM_TEMPLATE_CATEGORY" val="diagram"/>
  <p:tag name="KSO_WM_TEMPLATE_INDEX" val="20169775"/>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5"/>
  <p:tag name="KSO_WM_UNIT_TEXT_FILL_TYPE" val="1"/>
  <p:tag name="KSO_WM_UNIT_USESOURCEFORMAT_APPLY" val="1"/>
  <p:tag name="KSO_WM_UNIT_DIAGRAM_SCHEMECOLOR_ID" val="4"/>
</p:tagLst>
</file>

<file path=ppt/tags/tag65.xml><?xml version="1.0" encoding="utf-8"?>
<p:tagLst xmlns:p="http://schemas.openxmlformats.org/presentationml/2006/main">
  <p:tag name="KSO_WM_UNIT_PRESET_TEXT" val="点击此处添加正文，请您尽可能简单的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169775_5*m_h_f*1_5_1"/>
  <p:tag name="KSO_WM_TEMPLATE_CATEGORY" val="diagram"/>
  <p:tag name="KSO_WM_TEMPLATE_INDEX" val="20169775"/>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 name="KSO_WM_UNIT_DIAGRAM_SCHEMECOLOR_ID" val="4"/>
</p:tagLst>
</file>

<file path=ppt/tags/tag66.xml><?xml version="1.0" encoding="utf-8"?>
<p:tagLst xmlns:p="http://schemas.openxmlformats.org/presentationml/2006/main">
  <p:tag name="KSO_WM_UNIT_ISCONTENTS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20169775_5*m_h_a*1_5_1"/>
  <p:tag name="KSO_WM_TEMPLATE_CATEGORY" val="diagram"/>
  <p:tag name="KSO_WM_TEMPLATE_INDEX" val="20169775"/>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 name="KSO_WM_UNIT_DIAGRAM_SCHEMECOLOR_ID" val="4"/>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169775_5*m_h_i*1_2_1"/>
  <p:tag name="KSO_WM_TEMPLATE_CATEGORY" val="diagram"/>
  <p:tag name="KSO_WM_TEMPLATE_INDEX" val="20169775"/>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5"/>
  <p:tag name="KSO_WM_UNIT_TEXT_FILL_TYPE" val="1"/>
  <p:tag name="KSO_WM_UNIT_USESOURCEFORMAT_APPLY" val="1"/>
  <p:tag name="KSO_WM_UNIT_DIAGRAM_SCHEMECOLOR_ID" val="4"/>
</p:tagLst>
</file>

<file path=ppt/tags/tag68.xml><?xml version="1.0" encoding="utf-8"?>
<p:tagLst xmlns:p="http://schemas.openxmlformats.org/presentationml/2006/main">
  <p:tag name="KSO_WM_UNIT_PRESET_TEXT" val="点击此处添加正文，请您尽可能简单的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69775_5*m_h_f*1_2_1"/>
  <p:tag name="KSO_WM_TEMPLATE_CATEGORY" val="diagram"/>
  <p:tag name="KSO_WM_TEMPLATE_INDEX" val="20169775"/>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 name="KSO_WM_UNIT_DIAGRAM_SCHEMECOLOR_ID" val="4"/>
</p:tagLst>
</file>

<file path=ppt/tags/tag69.xml><?xml version="1.0" encoding="utf-8"?>
<p:tagLst xmlns:p="http://schemas.openxmlformats.org/presentationml/2006/main">
  <p:tag name="KSO_WM_UNIT_ISCONTENTS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69775_5*m_h_a*1_2_1"/>
  <p:tag name="KSO_WM_TEMPLATE_CATEGORY" val="diagram"/>
  <p:tag name="KSO_WM_TEMPLATE_INDEX" val="20169775"/>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 name="KSO_WM_UNIT_DIAGRAM_SCHEMECOLOR_ID" val="4"/>
</p:tagLst>
</file>

<file path=ppt/tags/tag7.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6"/>
  <p:tag name="KSO_WM_UNIT_ID" val="diagram789_2*n_i*1_6"/>
  <p:tag name="KSO_WM_UNIT_CLEAR" val="1"/>
  <p:tag name="KSO_WM_UNIT_LAYERLEVEL" val="1_1"/>
  <p:tag name="KSO_WM_DIAGRAM_GROUP_CODE" val="n1-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169775_5*m_h_i*1_4_1"/>
  <p:tag name="KSO_WM_TEMPLATE_CATEGORY" val="diagram"/>
  <p:tag name="KSO_WM_TEMPLATE_INDEX" val="20169775"/>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5"/>
  <p:tag name="KSO_WM_UNIT_TEXT_FILL_TYPE" val="1"/>
  <p:tag name="KSO_WM_UNIT_USESOURCEFORMAT_APPLY" val="1"/>
  <p:tag name="KSO_WM_UNIT_DIAGRAM_SCHEMECOLOR_ID" val="4"/>
</p:tagLst>
</file>

<file path=ppt/tags/tag71.xml><?xml version="1.0" encoding="utf-8"?>
<p:tagLst xmlns:p="http://schemas.openxmlformats.org/presentationml/2006/main">
  <p:tag name="KSO_WM_UNIT_PRESET_TEXT" val="点击此处添加正文，请您尽可能简单的阐述您的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169775_5*m_h_f*1_4_1"/>
  <p:tag name="KSO_WM_TEMPLATE_CATEGORY" val="diagram"/>
  <p:tag name="KSO_WM_TEMPLATE_INDEX" val="20169775"/>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 name="KSO_WM_UNIT_DIAGRAM_SCHEMECOLOR_ID" val="4"/>
</p:tagLst>
</file>

<file path=ppt/tags/tag72.xml><?xml version="1.0" encoding="utf-8"?>
<p:tagLst xmlns:p="http://schemas.openxmlformats.org/presentationml/2006/main">
  <p:tag name="KSO_WM_UNIT_ISCONTENTSTITLE" val="0"/>
  <p:tag name="KSO_WM_UNIT_PRESET_TEXT" val="添加标题"/>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20169775_5*m_h_a*1_4_1"/>
  <p:tag name="KSO_WM_TEMPLATE_CATEGORY" val="diagram"/>
  <p:tag name="KSO_WM_TEMPLATE_INDEX" val="20169775"/>
  <p:tag name="KSO_WM_UNIT_LAYERLEVEL" val="1_1_1"/>
  <p:tag name="KSO_WM_TAG_VERSION" val="1.0"/>
  <p:tag name="KSO_WM_BEAUTIFY_FLAG" val="#wm#"/>
  <p:tag name="KSO_WM_UNIT_TEXT_FILL_FORE_SCHEMECOLOR_INDEX_BRIGHTNESS" val="0.35"/>
  <p:tag name="KSO_WM_UNIT_TEXT_FILL_FORE_SCHEMECOLOR_INDEX" val="13"/>
  <p:tag name="KSO_WM_UNIT_TEXT_FILL_TYPE" val="1"/>
  <p:tag name="KSO_WM_UNIT_USESOURCEFORMAT_APPLY" val="1"/>
  <p:tag name="KSO_WM_UNIT_DIAGRAM_SCHEMECOLOR_ID" val="4"/>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20169775_5*m_h_i*1_3_6"/>
  <p:tag name="KSO_WM_TEMPLATE_CATEGORY" val="diagram"/>
  <p:tag name="KSO_WM_TEMPLATE_INDEX" val="2016977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UNIT_DIAGRAM_SCHEMECOLOR_ID" val="4"/>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6"/>
  <p:tag name="KSO_WM_UNIT_ID" val="diagram20169775_5*m_h_i*1_4_6"/>
  <p:tag name="KSO_WM_TEMPLATE_CATEGORY" val="diagram"/>
  <p:tag name="KSO_WM_TEMPLATE_INDEX" val="20169775"/>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 name="KSO_WM_UNIT_USESOURCEFORMAT_APPLY" val="1"/>
  <p:tag name="KSO_WM_UNIT_DIAGRAM_SCHEMECOLOR_ID" val="4"/>
</p:tagLst>
</file>

<file path=ppt/tags/tag75.xml><?xml version="1.0" encoding="utf-8"?>
<p:tagLst xmlns:p="http://schemas.openxmlformats.org/presentationml/2006/main">
  <p:tag name="KSO_WM_UNIT_VALUE" val="116*132"/>
  <p:tag name="KSO_WM_UNIT_HIGHLIGHT" val="0"/>
  <p:tag name="KSO_WM_UNIT_COMPATIBLE" val="0"/>
  <p:tag name="KSO_WM_UNIT_DIAGRAM_ISNUMVISUAL" val="0"/>
  <p:tag name="KSO_WM_UNIT_DIAGRAM_ISREFERUNIT" val="0"/>
  <p:tag name="KSO_WM_DIAGRAM_GROUP_CODE" val="m1-1"/>
  <p:tag name="KSO_WM_UNIT_TYPE" val="m_h_x"/>
  <p:tag name="KSO_WM_UNIT_INDEX" val="1_1_1"/>
  <p:tag name="KSO_WM_UNIT_ID" val="diagram20169775_5*m_h_x*1_1_1"/>
  <p:tag name="KSO_WM_TEMPLATE_CATEGORY" val="diagram"/>
  <p:tag name="KSO_WM_TEMPLATE_INDEX" val="20169775"/>
  <p:tag name="KSO_WM_UNIT_LAYERLEVEL" val="1_1_1"/>
  <p:tag name="KSO_WM_TAG_VERSION" val="1.0"/>
  <p:tag name="KSO_WM_BEAUTIFY_FLAG" val="#wm#"/>
  <p:tag name="KSO_WM_UNIT_USESOURCEFORMAT_APPLY" val="1"/>
  <p:tag name="KSO_WM_UNIT_DIAGRAM_SCHEMECOLOR_ID" val="4"/>
</p:tagLst>
</file>

<file path=ppt/tags/tag76.xml><?xml version="1.0" encoding="utf-8"?>
<p:tagLst xmlns:p="http://schemas.openxmlformats.org/presentationml/2006/main">
  <p:tag name="KSO_WM_UNIT_VALUE" val="119*122"/>
  <p:tag name="KSO_WM_UNIT_HIGHLIGHT" val="0"/>
  <p:tag name="KSO_WM_UNIT_COMPATIBLE" val="0"/>
  <p:tag name="KSO_WM_UNIT_DIAGRAM_ISNUMVISUAL" val="0"/>
  <p:tag name="KSO_WM_UNIT_DIAGRAM_ISREFERUNIT" val="0"/>
  <p:tag name="KSO_WM_DIAGRAM_GROUP_CODE" val="m1-1"/>
  <p:tag name="KSO_WM_UNIT_TYPE" val="m_h_x"/>
  <p:tag name="KSO_WM_UNIT_INDEX" val="1_2_1"/>
  <p:tag name="KSO_WM_UNIT_ID" val="diagram20169775_5*m_h_x*1_2_1"/>
  <p:tag name="KSO_WM_TEMPLATE_CATEGORY" val="diagram"/>
  <p:tag name="KSO_WM_TEMPLATE_INDEX" val="20169775"/>
  <p:tag name="KSO_WM_UNIT_LAYERLEVEL" val="1_1_1"/>
  <p:tag name="KSO_WM_TAG_VERSION" val="1.0"/>
  <p:tag name="KSO_WM_BEAUTIFY_FLAG" val="#wm#"/>
  <p:tag name="KSO_WM_UNIT_USESOURCEFORMAT_APPLY" val="1"/>
  <p:tag name="KSO_WM_UNIT_DIAGRAM_SCHEMECOLOR_ID" val="4"/>
</p:tagLst>
</file>

<file path=ppt/tags/tag77.xml><?xml version="1.0" encoding="utf-8"?>
<p:tagLst xmlns:p="http://schemas.openxmlformats.org/presentationml/2006/main">
  <p:tag name="KSO_WM_UNIT_VALUE" val="90*114"/>
  <p:tag name="KSO_WM_UNIT_HIGHLIGHT" val="0"/>
  <p:tag name="KSO_WM_UNIT_COMPATIBLE" val="0"/>
  <p:tag name="KSO_WM_UNIT_DIAGRAM_ISNUMVISUAL" val="0"/>
  <p:tag name="KSO_WM_UNIT_DIAGRAM_ISREFERUNIT" val="0"/>
  <p:tag name="KSO_WM_DIAGRAM_GROUP_CODE" val="m1-1"/>
  <p:tag name="KSO_WM_UNIT_TYPE" val="m_h_x"/>
  <p:tag name="KSO_WM_UNIT_INDEX" val="1_3_1"/>
  <p:tag name="KSO_WM_UNIT_ID" val="diagram20169775_5*m_h_x*1_3_1"/>
  <p:tag name="KSO_WM_TEMPLATE_CATEGORY" val="diagram"/>
  <p:tag name="KSO_WM_TEMPLATE_INDEX" val="20169775"/>
  <p:tag name="KSO_WM_UNIT_LAYERLEVEL" val="1_1_1"/>
  <p:tag name="KSO_WM_TAG_VERSION" val="1.0"/>
  <p:tag name="KSO_WM_BEAUTIFY_FLAG" val="#wm#"/>
  <p:tag name="KSO_WM_UNIT_USESOURCEFORMAT_APPLY" val="1"/>
  <p:tag name="KSO_WM_UNIT_DIAGRAM_SCHEMECOLOR_ID" val="4"/>
</p:tagLst>
</file>

<file path=ppt/tags/tag78.xml><?xml version="1.0" encoding="utf-8"?>
<p:tagLst xmlns:p="http://schemas.openxmlformats.org/presentationml/2006/main">
  <p:tag name="KSO_WM_UNIT_VALUE" val="100*119"/>
  <p:tag name="KSO_WM_UNIT_HIGHLIGHT" val="0"/>
  <p:tag name="KSO_WM_UNIT_COMPATIBLE" val="0"/>
  <p:tag name="KSO_WM_UNIT_DIAGRAM_ISNUMVISUAL" val="0"/>
  <p:tag name="KSO_WM_UNIT_DIAGRAM_ISREFERUNIT" val="0"/>
  <p:tag name="KSO_WM_DIAGRAM_GROUP_CODE" val="m1-1"/>
  <p:tag name="KSO_WM_UNIT_TYPE" val="m_h_x"/>
  <p:tag name="KSO_WM_UNIT_INDEX" val="1_4_1"/>
  <p:tag name="KSO_WM_UNIT_ID" val="diagram20169775_5*m_h_x*1_4_1"/>
  <p:tag name="KSO_WM_TEMPLATE_CATEGORY" val="diagram"/>
  <p:tag name="KSO_WM_TEMPLATE_INDEX" val="20169775"/>
  <p:tag name="KSO_WM_UNIT_LAYERLEVEL" val="1_1_1"/>
  <p:tag name="KSO_WM_TAG_VERSION" val="1.0"/>
  <p:tag name="KSO_WM_BEAUTIFY_FLAG" val="#wm#"/>
  <p:tag name="KSO_WM_UNIT_USESOURCEFORMAT_APPLY" val="1"/>
  <p:tag name="KSO_WM_UNIT_DIAGRAM_SCHEMECOLOR_ID" val="4"/>
</p:tagLst>
</file>

<file path=ppt/tags/tag79.xml><?xml version="1.0" encoding="utf-8"?>
<p:tagLst xmlns:p="http://schemas.openxmlformats.org/presentationml/2006/main">
  <p:tag name="KSO_WM_UNIT_VALUE" val="114*137"/>
  <p:tag name="KSO_WM_UNIT_HIGHLIGHT" val="0"/>
  <p:tag name="KSO_WM_UNIT_COMPATIBLE" val="0"/>
  <p:tag name="KSO_WM_UNIT_DIAGRAM_ISNUMVISUAL" val="0"/>
  <p:tag name="KSO_WM_UNIT_DIAGRAM_ISREFERUNIT" val="0"/>
  <p:tag name="KSO_WM_DIAGRAM_GROUP_CODE" val="m1-1"/>
  <p:tag name="KSO_WM_UNIT_TYPE" val="m_h_x"/>
  <p:tag name="KSO_WM_UNIT_INDEX" val="1_5_1"/>
  <p:tag name="KSO_WM_UNIT_ID" val="diagram20169775_5*m_h_x*1_5_1"/>
  <p:tag name="KSO_WM_TEMPLATE_CATEGORY" val="diagram"/>
  <p:tag name="KSO_WM_TEMPLATE_INDEX" val="20169775"/>
  <p:tag name="KSO_WM_UNIT_LAYERLEVEL" val="1_1_1"/>
  <p:tag name="KSO_WM_TAG_VERSION" val="1.0"/>
  <p:tag name="KSO_WM_BEAUTIFY_FLAG" val="#wm#"/>
  <p:tag name="KSO_WM_UNIT_USESOURCEFORMAT_APPLY" val="1"/>
  <p:tag name="KSO_WM_UNIT_DIAGRAM_SCHEMECOLOR_ID" val="4"/>
</p:tagLst>
</file>

<file path=ppt/tags/tag8.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1_1"/>
  <p:tag name="KSO_WM_UNIT_ID" val="diagram789_2*n_h_f*1_1_1"/>
  <p:tag name="KSO_WM_UNIT_CLEAR" val="1"/>
  <p:tag name="KSO_WM_UNIT_LAYERLEVEL" val="1_1_1"/>
  <p:tag name="KSO_WM_UNIT_VALUE" val="54"/>
  <p:tag name="KSO_WM_UNIT_HIGHLIGHT" val="0"/>
  <p:tag name="KSO_WM_UNIT_COMPATIBLE" val="0"/>
  <p:tag name="KSO_WM_UNIT_PRESET_TEXT_INDEX" val="4"/>
  <p:tag name="KSO_WM_UNIT_PRESET_TEXT_LEN" val="26"/>
  <p:tag name="KSO_WM_DIAGRAM_GROUP_CODE" val="n1-1"/>
</p:tagLst>
</file>

<file path=ppt/tags/tag80.xml><?xml version="1.0" encoding="utf-8"?>
<p:tagLst xmlns:p="http://schemas.openxmlformats.org/presentationml/2006/main">
  <p:tag name="KSO_WM_SLIDE_ITEM_CNT" val="5"/>
</p:tagLst>
</file>

<file path=ppt/tags/tag81.xml><?xml version="1.0" encoding="utf-8"?>
<p:tagLst xmlns:p="http://schemas.openxmlformats.org/presentationml/2006/main">
  <p:tag name="KSO_WM_TAG_VERSION" val="1.0"/>
  <p:tag name="KSO_WM_BEAUTIFY_FLAG" val="#wm#"/>
  <p:tag name="KSO_WM_UNIT_TYPE" val="i"/>
  <p:tag name="KSO_WM_UNIT_ID" val="diagram20181219_3*i*0"/>
  <p:tag name="KSO_WM_TEMPLATE_CATEGORY" val="diagram"/>
  <p:tag name="KSO_WM_TEMPLATE_INDEX" val="20181219"/>
  <p:tag name="KSO_WM_UNIT_INDEX" val="0"/>
</p:tagLst>
</file>

<file path=ppt/tags/tag82.xml><?xml version="1.0" encoding="utf-8"?>
<p:tagLst xmlns:p="http://schemas.openxmlformats.org/presentationml/2006/main">
  <p:tag name="KSO_WM_TEMPLATE_CATEGORY" val="diagram"/>
  <p:tag name="KSO_WM_TEMPLATE_INDEX" val="20181219"/>
  <p:tag name="KSO_WM_UNIT_TYPE" val="l_i"/>
  <p:tag name="KSO_WM_UNIT_INDEX" val="1_1"/>
  <p:tag name="KSO_WM_UNIT_ID" val="diagram20181219_3*l_i*1_1"/>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83.xml><?xml version="1.0" encoding="utf-8"?>
<p:tagLst xmlns:p="http://schemas.openxmlformats.org/presentationml/2006/main">
  <p:tag name="KSO_WM_TEMPLATE_CATEGORY" val="diagram"/>
  <p:tag name="KSO_WM_TEMPLATE_INDEX" val="20181219"/>
  <p:tag name="KSO_WM_UNIT_TYPE" val="l_i"/>
  <p:tag name="KSO_WM_UNIT_INDEX" val="1_2"/>
  <p:tag name="KSO_WM_UNIT_ID" val="diagram20181219_3*l_i*1_2"/>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84.xml><?xml version="1.0" encoding="utf-8"?>
<p:tagLst xmlns:p="http://schemas.openxmlformats.org/presentationml/2006/main">
  <p:tag name="KSO_WM_TEMPLATE_CATEGORY" val="diagram"/>
  <p:tag name="KSO_WM_TEMPLATE_INDEX" val="20181219"/>
  <p:tag name="KSO_WM_UNIT_TYPE" val="l_i"/>
  <p:tag name="KSO_WM_UNIT_INDEX" val="1_3"/>
  <p:tag name="KSO_WM_UNIT_ID" val="diagram20181219_3*l_i*1_3"/>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85.xml><?xml version="1.0" encoding="utf-8"?>
<p:tagLst xmlns:p="http://schemas.openxmlformats.org/presentationml/2006/main">
  <p:tag name="KSO_WM_TEMPLATE_CATEGORY" val="diagram"/>
  <p:tag name="KSO_WM_TEMPLATE_INDEX" val="20181219"/>
  <p:tag name="KSO_WM_UNIT_TYPE" val="l_i"/>
  <p:tag name="KSO_WM_UNIT_INDEX" val="1_4"/>
  <p:tag name="KSO_WM_UNIT_ID" val="diagram20181219_3*l_i*1_4"/>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86.xml><?xml version="1.0" encoding="utf-8"?>
<p:tagLst xmlns:p="http://schemas.openxmlformats.org/presentationml/2006/main">
  <p:tag name="KSO_WM_TEMPLATE_CATEGORY" val="diagram"/>
  <p:tag name="KSO_WM_TEMPLATE_INDEX" val="20181219"/>
  <p:tag name="KSO_WM_UNIT_TYPE" val="l_i"/>
  <p:tag name="KSO_WM_UNIT_INDEX" val="1_5"/>
  <p:tag name="KSO_WM_UNIT_ID" val="diagram20181219_3*l_i*1_5"/>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87.xml><?xml version="1.0" encoding="utf-8"?>
<p:tagLst xmlns:p="http://schemas.openxmlformats.org/presentationml/2006/main">
  <p:tag name="KSO_WM_TEMPLATE_CATEGORY" val="diagram"/>
  <p:tag name="KSO_WM_TEMPLATE_INDEX" val="20181219"/>
  <p:tag name="KSO_WM_UNIT_TYPE" val="l_i"/>
  <p:tag name="KSO_WM_UNIT_INDEX" val="1_6"/>
  <p:tag name="KSO_WM_UNIT_ID" val="diagram20181219_3*l_i*1_6"/>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88.xml><?xml version="1.0" encoding="utf-8"?>
<p:tagLst xmlns:p="http://schemas.openxmlformats.org/presentationml/2006/main">
  <p:tag name="KSO_WM_TEMPLATE_CATEGORY" val="diagram"/>
  <p:tag name="KSO_WM_TEMPLATE_INDEX" val="20181219"/>
  <p:tag name="KSO_WM_UNIT_TYPE" val="l_i"/>
  <p:tag name="KSO_WM_UNIT_INDEX" val="1_7"/>
  <p:tag name="KSO_WM_UNIT_ID" val="diagram20181219_3*l_i*1_7"/>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89.xml><?xml version="1.0" encoding="utf-8"?>
<p:tagLst xmlns:p="http://schemas.openxmlformats.org/presentationml/2006/main">
  <p:tag name="KSO_WM_TEMPLATE_CATEGORY" val="diagram"/>
  <p:tag name="KSO_WM_TEMPLATE_INDEX" val="20181219"/>
  <p:tag name="KSO_WM_UNIT_TYPE" val="l_i"/>
  <p:tag name="KSO_WM_UNIT_INDEX" val="1_8"/>
  <p:tag name="KSO_WM_UNIT_ID" val="diagram20181219_3*l_i*1_8"/>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2_3"/>
  <p:tag name="KSO_WM_UNIT_ID" val="diagram789_2*n_h_f*1_2_3"/>
  <p:tag name="KSO_WM_UNIT_CLEAR" val="1"/>
  <p:tag name="KSO_WM_UNIT_LAYERLEVEL" val="1_1_1"/>
  <p:tag name="KSO_WM_UNIT_VALUE" val="30"/>
  <p:tag name="KSO_WM_UNIT_HIGHLIGHT" val="0"/>
  <p:tag name="KSO_WM_UNIT_COMPATIBLE" val="0"/>
  <p:tag name="KSO_WM_DIAGRAM_GROUP_CODE" val="n1-1"/>
  <p:tag name="KSO_WM_UNIT_PRESET_TEXT" val="LOREM"/>
  <p:tag name="KSO_WM_UNIT_FILL_FORE_SCHEMECOLOR_INDEX" val="7"/>
  <p:tag name="KSO_WM_UNIT_FILL_TYPE" val="1"/>
</p:tagLst>
</file>

<file path=ppt/tags/tag90.xml><?xml version="1.0" encoding="utf-8"?>
<p:tagLst xmlns:p="http://schemas.openxmlformats.org/presentationml/2006/main">
  <p:tag name="KSO_WM_TEMPLATE_CATEGORY" val="diagram"/>
  <p:tag name="KSO_WM_TEMPLATE_INDEX" val="20181219"/>
  <p:tag name="KSO_WM_UNIT_TYPE" val="l_i"/>
  <p:tag name="KSO_WM_UNIT_INDEX" val="1_9"/>
  <p:tag name="KSO_WM_UNIT_ID" val="diagram20181219_3*l_i*1_9"/>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91.xml><?xml version="1.0" encoding="utf-8"?>
<p:tagLst xmlns:p="http://schemas.openxmlformats.org/presentationml/2006/main">
  <p:tag name="KSO_WM_TEMPLATE_CATEGORY" val="diagram"/>
  <p:tag name="KSO_WM_TEMPLATE_INDEX" val="20181219"/>
  <p:tag name="KSO_WM_UNIT_TYPE" val="l_i"/>
  <p:tag name="KSO_WM_UNIT_INDEX" val="1_10"/>
  <p:tag name="KSO_WM_UNIT_ID" val="diagram20181219_3*l_i*1_10"/>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92.xml><?xml version="1.0" encoding="utf-8"?>
<p:tagLst xmlns:p="http://schemas.openxmlformats.org/presentationml/2006/main">
  <p:tag name="KSO_WM_TEMPLATE_CATEGORY" val="diagram"/>
  <p:tag name="KSO_WM_TEMPLATE_INDEX" val="20181219"/>
  <p:tag name="KSO_WM_UNIT_TYPE" val="l_i"/>
  <p:tag name="KSO_WM_UNIT_INDEX" val="1_11"/>
  <p:tag name="KSO_WM_UNIT_ID" val="diagram20181219_3*l_i*1_11"/>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93.xml><?xml version="1.0" encoding="utf-8"?>
<p:tagLst xmlns:p="http://schemas.openxmlformats.org/presentationml/2006/main">
  <p:tag name="KSO_WM_TEMPLATE_CATEGORY" val="diagram"/>
  <p:tag name="KSO_WM_TEMPLATE_INDEX" val="20181219"/>
  <p:tag name="KSO_WM_UNIT_TYPE" val="l_i"/>
  <p:tag name="KSO_WM_UNIT_INDEX" val="1_12"/>
  <p:tag name="KSO_WM_UNIT_ID" val="diagram20181219_3*l_i*1_12"/>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94.xml><?xml version="1.0" encoding="utf-8"?>
<p:tagLst xmlns:p="http://schemas.openxmlformats.org/presentationml/2006/main">
  <p:tag name="KSO_WM_TEMPLATE_CATEGORY" val="diagram"/>
  <p:tag name="KSO_WM_TEMPLATE_INDEX" val="20181219"/>
  <p:tag name="KSO_WM_UNIT_TYPE" val="l_i"/>
  <p:tag name="KSO_WM_UNIT_INDEX" val="1_13"/>
  <p:tag name="KSO_WM_UNIT_ID" val="diagram20181219_3*l_i*1_13"/>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95.xml><?xml version="1.0" encoding="utf-8"?>
<p:tagLst xmlns:p="http://schemas.openxmlformats.org/presentationml/2006/main">
  <p:tag name="KSO_WM_TEMPLATE_CATEGORY" val="diagram"/>
  <p:tag name="KSO_WM_TEMPLATE_INDEX" val="20181219"/>
  <p:tag name="KSO_WM_UNIT_TYPE" val="l_i"/>
  <p:tag name="KSO_WM_UNIT_INDEX" val="1_14"/>
  <p:tag name="KSO_WM_UNIT_ID" val="diagram20181219_3*l_i*1_14"/>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96.xml><?xml version="1.0" encoding="utf-8"?>
<p:tagLst xmlns:p="http://schemas.openxmlformats.org/presentationml/2006/main">
  <p:tag name="KSO_WM_TEMPLATE_CATEGORY" val="diagram"/>
  <p:tag name="KSO_WM_TEMPLATE_INDEX" val="20181219"/>
  <p:tag name="KSO_WM_UNIT_TYPE" val="l_i"/>
  <p:tag name="KSO_WM_UNIT_INDEX" val="1_15"/>
  <p:tag name="KSO_WM_UNIT_ID" val="diagram20181219_3*l_i*1_15"/>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97.xml><?xml version="1.0" encoding="utf-8"?>
<p:tagLst xmlns:p="http://schemas.openxmlformats.org/presentationml/2006/main">
  <p:tag name="KSO_WM_TEMPLATE_CATEGORY" val="diagram"/>
  <p:tag name="KSO_WM_TEMPLATE_INDEX" val="20181219"/>
  <p:tag name="KSO_WM_UNIT_TYPE" val="l_i"/>
  <p:tag name="KSO_WM_UNIT_INDEX" val="1_16"/>
  <p:tag name="KSO_WM_UNIT_ID" val="diagram20181219_3*l_i*1_16"/>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98.xml><?xml version="1.0" encoding="utf-8"?>
<p:tagLst xmlns:p="http://schemas.openxmlformats.org/presentationml/2006/main">
  <p:tag name="KSO_WM_TEMPLATE_CATEGORY" val="diagram"/>
  <p:tag name="KSO_WM_TEMPLATE_INDEX" val="20181219"/>
  <p:tag name="KSO_WM_UNIT_TYPE" val="l_i"/>
  <p:tag name="KSO_WM_UNIT_INDEX" val="1_17"/>
  <p:tag name="KSO_WM_UNIT_ID" val="diagram20181219_3*l_i*1_17"/>
  <p:tag name="KSO_WM_UNIT_LAYERLEVEL" val="1_1"/>
  <p:tag name="KSO_WM_BEAUTIFY_FLAG" val="#wm#"/>
  <p:tag name="KSO_WM_TAG_VERSION" val="1.0"/>
  <p:tag name="KSO_WM_DIAGRAM_GROUP_CODE" val="l1-1"/>
  <p:tag name="KSO_WM_UNIT_TEXT_FILL_FORE_SCHEMECOLOR_INDEX" val="13"/>
  <p:tag name="KSO_WM_UNIT_TEXT_FILL_TYPE" val="1"/>
</p:tagLst>
</file>

<file path=ppt/tags/tag99.xml><?xml version="1.0" encoding="utf-8"?>
<p:tagLst xmlns:p="http://schemas.openxmlformats.org/presentationml/2006/main">
  <p:tag name="KSO_WM_TEMPLATE_CATEGORY" val="diagram"/>
  <p:tag name="KSO_WM_TEMPLATE_INDEX" val="20181219"/>
  <p:tag name="KSO_WM_UNIT_TYPE" val="l_i"/>
  <p:tag name="KSO_WM_UNIT_INDEX" val="1_18"/>
  <p:tag name="KSO_WM_UNIT_ID" val="diagram20181219_3*l_i*1_18"/>
  <p:tag name="KSO_WM_UNIT_LAYERLEVEL" val="1_1"/>
  <p:tag name="KSO_WM_BEAUTIFY_FLAG" val="#wm#"/>
  <p:tag name="KSO_WM_TAG_VERSION" val="1.0"/>
  <p:tag name="KSO_WM_DIAGRAM_GROUP_CODE" val="l1-1"/>
  <p:tag name="KSO_WM_UNIT_TEXT_FILL_FORE_SCHEMECOLOR_INDEX" val="13"/>
  <p:tag name="KSO_WM_UNIT_TEXT_FILL_TYPE"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crgbClr r="0" g="0" b="0">
        <a:alpha val="100000"/>
      </a:scrgbClr>
    </a:dk1>
    <a:lt1>
      <a:scrgbClr r="100000" g="100000" b="100000">
        <a:alpha val="100000"/>
      </a:scrgbClr>
    </a:lt1>
    <a:dk2>
      <a:scrgbClr r="12549" g="10196" b="14117">
        <a:alpha val="100000"/>
      </a:scrgbClr>
    </a:dk2>
    <a:lt2>
      <a:scrgbClr r="100000" g="100000" b="100000">
        <a:alpha val="100000"/>
      </a:scrgbClr>
    </a:lt2>
    <a:accent1>
      <a:scrgbClr r="62745" g="43921" b="90588">
        <a:alpha val="100000"/>
      </a:scrgbClr>
    </a:accent1>
    <a:accent2>
      <a:scrgbClr r="83529" g="41176" b="78431">
        <a:alpha val="100000"/>
      </a:scrgbClr>
    </a:accent2>
    <a:accent3>
      <a:scrgbClr r="94117" g="41568" b="65098">
        <a:alpha val="100000"/>
      </a:scrgbClr>
    </a:accent3>
    <a:accent4>
      <a:scrgbClr r="98039" g="47058" b="54117">
        <a:alpha val="100000"/>
      </a:scrgbClr>
    </a:accent4>
    <a:accent5>
      <a:scrgbClr r="96078" g="55686" b="47450">
        <a:alpha val="100000"/>
      </a:scrgbClr>
    </a:accent5>
    <a:accent6>
      <a:scrgbClr r="90588" g="62745" b="43921">
        <a:alpha val="100000"/>
      </a:scrgbClr>
    </a:accent6>
    <a:hlink>
      <a:scrgbClr r="39607" g="54509" b="83529">
        <a:alpha val="100000"/>
      </a:scrgbClr>
    </a:hlink>
    <a:folHlink>
      <a:scrgbClr r="62352" g="41176" b="63921">
        <a:alpha val="100000"/>
      </a:scrgbClr>
    </a:folHlink>
  </a:clrScheme>
</a:themeOverride>
</file>

<file path=docProps/app.xml><?xml version="1.0" encoding="utf-8"?>
<Properties xmlns="http://schemas.openxmlformats.org/officeDocument/2006/extended-properties" xmlns:vt="http://schemas.openxmlformats.org/officeDocument/2006/docPropsVTypes">
  <TotalTime>0</TotalTime>
  <Words>1246</Words>
  <Application>WPS 演示</Application>
  <PresentationFormat>自定义</PresentationFormat>
  <Paragraphs>215</Paragraphs>
  <Slides>16</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Arial</vt:lpstr>
      <vt:lpstr>宋体</vt:lpstr>
      <vt:lpstr>Wingdings</vt:lpstr>
      <vt:lpstr>微软雅黑</vt:lpstr>
      <vt:lpstr>Calibri</vt:lpstr>
      <vt:lpstr>黑体</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Sosi Lee</cp:lastModifiedBy>
  <cp:revision>460</cp:revision>
  <dcterms:created xsi:type="dcterms:W3CDTF">2019-12-22T05:53:00Z</dcterms:created>
  <dcterms:modified xsi:type="dcterms:W3CDTF">2021-11-04T14:17:39Z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64E2DA8481614B9F94E73A30093551AC</vt:lpwstr>
  </property>
</Properties>
</file>