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283" r:id="rId3"/>
    <p:sldId id="2635" r:id="rId5"/>
    <p:sldId id="2644" r:id="rId6"/>
    <p:sldId id="2645" r:id="rId7"/>
    <p:sldId id="2646" r:id="rId8"/>
    <p:sldId id="2679" r:id="rId9"/>
    <p:sldId id="2680" r:id="rId10"/>
    <p:sldId id="2681" r:id="rId11"/>
    <p:sldId id="2660" r:id="rId12"/>
    <p:sldId id="2647" r:id="rId13"/>
    <p:sldId id="2649" r:id="rId14"/>
    <p:sldId id="2634" r:id="rId15"/>
  </p:sldIdLst>
  <p:sldSz cx="10259695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o jun" initials="c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900"/>
    <a:srgbClr val="E93252"/>
    <a:srgbClr val="6DF5ED"/>
    <a:srgbClr val="FFFFFF"/>
    <a:srgbClr val="ED7D31"/>
    <a:srgbClr val="FFC000"/>
    <a:srgbClr val="F8F8F8"/>
    <a:srgbClr val="120C16"/>
    <a:srgbClr val="0358B2"/>
    <a:srgbClr val="035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#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96176-FFEA-4453-B3C5-86FCA4C88052}" type="doc">
      <dgm:prSet loTypeId="urn:microsoft.com/office/officeart/2005/8/layout/list1#1" loCatId="list" qsTypeId="urn:microsoft.com/office/officeart/2005/8/quickstyle/simple1#1" qsCatId="simple" csTypeId="urn:microsoft.com/office/officeart/2005/8/colors/accent0_1#1" csCatId="mainScheme" phldr="1"/>
      <dgm:spPr/>
      <dgm:t>
        <a:bodyPr/>
        <a:lstStyle/>
        <a:p>
          <a:endParaRPr lang="zh-CN" altLang="en-US"/>
        </a:p>
      </dgm:t>
    </dgm:pt>
    <dgm:pt modelId="{A7E2548B-AC32-4B01-BBFA-02F40C0F4EC3}">
      <dgm:prSet phldrT="[文本]" custT="1"/>
      <dgm:spPr/>
      <dgm:t>
        <a:bodyPr/>
        <a:lstStyle/>
        <a:p>
          <a:r>
            <a:rPr lang="zh-CN" altLang="en-US" sz="1600" dirty="0"/>
            <a:t>案例目标及背景</a:t>
          </a:r>
        </a:p>
      </dgm:t>
    </dgm:pt>
    <dgm:pt modelId="{E4D0092D-1226-4D08-9799-2812B1B3A205}" cxnId="{6DA28C3E-4066-4121-A777-396E8AC56E95}" type="parTrans">
      <dgm:prSet/>
      <dgm:spPr/>
      <dgm:t>
        <a:bodyPr/>
        <a:lstStyle/>
        <a:p>
          <a:endParaRPr lang="zh-CN" altLang="en-US" sz="1600"/>
        </a:p>
      </dgm:t>
    </dgm:pt>
    <dgm:pt modelId="{28DDF60F-4746-4323-950A-660C2ED12F4C}" cxnId="{6DA28C3E-4066-4121-A777-396E8AC56E95}" type="sibTrans">
      <dgm:prSet/>
      <dgm:spPr/>
      <dgm:t>
        <a:bodyPr/>
        <a:lstStyle/>
        <a:p>
          <a:endParaRPr lang="zh-CN" altLang="en-US" sz="1600"/>
        </a:p>
      </dgm:t>
    </dgm:pt>
    <dgm:pt modelId="{6229A896-BA79-4F93-B4A4-52AF8D0E63B7}">
      <dgm:prSet phldrT="[文本]" custT="1"/>
      <dgm:spPr/>
      <dgm:t>
        <a:bodyPr/>
        <a:lstStyle/>
        <a:p>
          <a:r>
            <a:rPr lang="zh-CN" altLang="en-US" sz="1600"/>
            <a:t>案例关键词</a:t>
          </a:r>
          <a:endParaRPr lang="zh-CN" altLang="en-US" sz="1600" dirty="0"/>
        </a:p>
      </dgm:t>
    </dgm:pt>
    <dgm:pt modelId="{EDE61E28-8052-4A4A-BF9B-F66B384DF533}" cxnId="{540F4AF6-C377-45C5-A590-7CA2DAF93499}" type="parTrans">
      <dgm:prSet/>
      <dgm:spPr/>
      <dgm:t>
        <a:bodyPr/>
        <a:lstStyle/>
        <a:p>
          <a:endParaRPr lang="zh-CN" altLang="en-US" sz="1600"/>
        </a:p>
      </dgm:t>
    </dgm:pt>
    <dgm:pt modelId="{7165FF18-8236-4A4E-8431-4608C1BAE295}" cxnId="{540F4AF6-C377-45C5-A590-7CA2DAF93499}" type="sibTrans">
      <dgm:prSet/>
      <dgm:spPr/>
      <dgm:t>
        <a:bodyPr/>
        <a:lstStyle/>
        <a:p>
          <a:endParaRPr lang="zh-CN" altLang="en-US" sz="1600"/>
        </a:p>
      </dgm:t>
    </dgm:pt>
    <dgm:pt modelId="{ACC21E35-BE52-4B64-9CE3-EAFB2C2B911E}">
      <dgm:prSet phldrT="[文本]" custT="1"/>
      <dgm:spPr/>
      <dgm:t>
        <a:bodyPr/>
        <a:lstStyle/>
        <a:p>
          <a:r>
            <a:rPr lang="zh-CN" altLang="en-US" sz="1600" dirty="0"/>
            <a:t>案例中亮点及可复用的点</a:t>
          </a:r>
        </a:p>
      </dgm:t>
    </dgm:pt>
    <dgm:pt modelId="{5C958575-B741-4319-9217-20F3E98CD28B}" cxnId="{A98C5DC5-964A-4B38-9CEA-B18325772BEA}" type="parTrans">
      <dgm:prSet/>
      <dgm:spPr/>
      <dgm:t>
        <a:bodyPr/>
        <a:lstStyle/>
        <a:p>
          <a:endParaRPr lang="zh-CN" altLang="en-US" sz="1600"/>
        </a:p>
      </dgm:t>
    </dgm:pt>
    <dgm:pt modelId="{ED660174-D282-4491-8B21-ACACA759DF36}" cxnId="{A98C5DC5-964A-4B38-9CEA-B18325772BEA}" type="sibTrans">
      <dgm:prSet/>
      <dgm:spPr/>
      <dgm:t>
        <a:bodyPr/>
        <a:lstStyle/>
        <a:p>
          <a:endParaRPr lang="zh-CN" altLang="en-US" sz="1600"/>
        </a:p>
      </dgm:t>
    </dgm:pt>
    <dgm:pt modelId="{5BA5075A-9611-40EC-B66E-1C50AF866171}">
      <dgm:prSet phldrT="[文本]" custT="1"/>
      <dgm:spPr/>
      <dgm:t>
        <a:bodyPr/>
        <a:lstStyle/>
        <a:p>
          <a:r>
            <a:rPr lang="zh-CN" altLang="en-US" sz="1600" dirty="0"/>
            <a:t>针对案例的延伸思考</a:t>
          </a:r>
        </a:p>
      </dgm:t>
    </dgm:pt>
    <dgm:pt modelId="{752AA41A-2BAD-4D16-954A-DD9664E56ECB}" cxnId="{6812FF8E-3082-4F64-839F-77BEEBDD451D}" type="parTrans">
      <dgm:prSet/>
      <dgm:spPr/>
      <dgm:t>
        <a:bodyPr/>
        <a:lstStyle/>
        <a:p>
          <a:endParaRPr lang="zh-CN" altLang="en-US" sz="1600"/>
        </a:p>
      </dgm:t>
    </dgm:pt>
    <dgm:pt modelId="{A41368AE-CFFF-41C3-A83B-7C82DA837351}" cxnId="{6812FF8E-3082-4F64-839F-77BEEBDD451D}" type="sibTrans">
      <dgm:prSet/>
      <dgm:spPr/>
      <dgm:t>
        <a:bodyPr/>
        <a:lstStyle/>
        <a:p>
          <a:endParaRPr lang="zh-CN" altLang="en-US" sz="1600"/>
        </a:p>
      </dgm:t>
    </dgm:pt>
    <dgm:pt modelId="{0FABB1E1-B967-41CD-8BD9-01EE970157FC}">
      <dgm:prSet phldrT="[文本]" custT="1"/>
      <dgm:spPr/>
      <dgm:t>
        <a:bodyPr/>
        <a:lstStyle/>
        <a:p>
          <a:r>
            <a:rPr lang="zh-CN" altLang="en-US" sz="1600"/>
            <a:t>案例中待优化点及改善方案</a:t>
          </a:r>
          <a:endParaRPr lang="zh-CN" altLang="en-US" sz="1600" dirty="0"/>
        </a:p>
      </dgm:t>
    </dgm:pt>
    <dgm:pt modelId="{C7B9EA86-F8CF-4931-9277-55EE61494FC9}" cxnId="{74F191C9-5108-49CC-A7FB-DE006B0A1E5B}" type="parTrans">
      <dgm:prSet/>
      <dgm:spPr/>
      <dgm:t>
        <a:bodyPr/>
        <a:lstStyle/>
        <a:p>
          <a:endParaRPr lang="zh-CN" altLang="en-US" sz="1600"/>
        </a:p>
      </dgm:t>
    </dgm:pt>
    <dgm:pt modelId="{3CA35860-4109-4C87-9304-98F472AD5542}" cxnId="{74F191C9-5108-49CC-A7FB-DE006B0A1E5B}" type="sibTrans">
      <dgm:prSet/>
      <dgm:spPr/>
      <dgm:t>
        <a:bodyPr/>
        <a:lstStyle/>
        <a:p>
          <a:endParaRPr lang="zh-CN" altLang="en-US" sz="1600"/>
        </a:p>
      </dgm:t>
    </dgm:pt>
    <dgm:pt modelId="{730938A3-D819-41F7-BE39-9DDAA446A19F}">
      <dgm:prSet phldrT="[文本]" custT="1"/>
      <dgm:spPr/>
      <dgm:t>
        <a:bodyPr/>
        <a:lstStyle/>
        <a:p>
          <a:r>
            <a:rPr lang="zh-CN" altLang="en-US" sz="1600"/>
            <a:t>案例概述（或运作流程）</a:t>
          </a:r>
          <a:endParaRPr lang="zh-CN" altLang="en-US" sz="1600" dirty="0"/>
        </a:p>
      </dgm:t>
    </dgm:pt>
    <dgm:pt modelId="{EE78992F-1051-4CC8-911D-A5A310796546}" cxnId="{5B67546E-5008-497C-A4CC-7BC7374777BD}" type="parTrans">
      <dgm:prSet/>
      <dgm:spPr/>
      <dgm:t>
        <a:bodyPr/>
        <a:lstStyle/>
        <a:p>
          <a:endParaRPr lang="zh-CN" altLang="en-US" sz="1600"/>
        </a:p>
      </dgm:t>
    </dgm:pt>
    <dgm:pt modelId="{F1FDF1A8-948A-4D3C-AA2E-BCB9DB7C421F}" cxnId="{5B67546E-5008-497C-A4CC-7BC7374777BD}" type="sibTrans">
      <dgm:prSet/>
      <dgm:spPr/>
      <dgm:t>
        <a:bodyPr/>
        <a:lstStyle/>
        <a:p>
          <a:endParaRPr lang="zh-CN" altLang="en-US" sz="1600"/>
        </a:p>
      </dgm:t>
    </dgm:pt>
    <dgm:pt modelId="{5CB4522F-075B-43D2-9CCA-FF96AAAB0675}" type="pres">
      <dgm:prSet presAssocID="{AA796176-FFEA-4453-B3C5-86FCA4C88052}" presName="linear" presStyleCnt="0">
        <dgm:presLayoutVars>
          <dgm:dir/>
          <dgm:animLvl val="lvl"/>
          <dgm:resizeHandles val="exact"/>
        </dgm:presLayoutVars>
      </dgm:prSet>
      <dgm:spPr/>
    </dgm:pt>
    <dgm:pt modelId="{792D5933-AD40-45AE-8480-2968FCA8CAA1}" type="pres">
      <dgm:prSet presAssocID="{A7E2548B-AC32-4B01-BBFA-02F40C0F4EC3}" presName="parentLin" presStyleCnt="0"/>
      <dgm:spPr/>
    </dgm:pt>
    <dgm:pt modelId="{E4755B94-5E72-4C9F-A91A-56B0FCDA28F1}" type="pres">
      <dgm:prSet presAssocID="{A7E2548B-AC32-4B01-BBFA-02F40C0F4EC3}" presName="parentLeftMargin" presStyleLbl="node1" presStyleIdx="0" presStyleCnt="6"/>
      <dgm:spPr/>
    </dgm:pt>
    <dgm:pt modelId="{C385AF22-AC18-4DC8-9B28-602D0C637594}" type="pres">
      <dgm:prSet presAssocID="{A7E2548B-AC32-4B01-BBFA-02F40C0F4EC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44720FB-B56E-4487-9420-26F63FDC8A92}" type="pres">
      <dgm:prSet presAssocID="{A7E2548B-AC32-4B01-BBFA-02F40C0F4EC3}" presName="negativeSpace" presStyleCnt="0"/>
      <dgm:spPr/>
    </dgm:pt>
    <dgm:pt modelId="{46544825-FBF5-4CDD-8C6C-17BDB8D6624D}" type="pres">
      <dgm:prSet presAssocID="{A7E2548B-AC32-4B01-BBFA-02F40C0F4EC3}" presName="childText" presStyleLbl="conFgAcc1" presStyleIdx="0" presStyleCnt="6">
        <dgm:presLayoutVars>
          <dgm:bulletEnabled val="1"/>
        </dgm:presLayoutVars>
      </dgm:prSet>
      <dgm:spPr/>
    </dgm:pt>
    <dgm:pt modelId="{4BCF71AD-8735-4E36-8AA7-859BE626CF89}" type="pres">
      <dgm:prSet presAssocID="{28DDF60F-4746-4323-950A-660C2ED12F4C}" presName="spaceBetweenRectangles" presStyleCnt="0"/>
      <dgm:spPr/>
    </dgm:pt>
    <dgm:pt modelId="{EED333AA-5EDE-462B-829D-585765A00D61}" type="pres">
      <dgm:prSet presAssocID="{6229A896-BA79-4F93-B4A4-52AF8D0E63B7}" presName="parentLin" presStyleCnt="0"/>
      <dgm:spPr/>
    </dgm:pt>
    <dgm:pt modelId="{75DA4DF2-046A-4C6A-8086-7C3E7861D4E7}" type="pres">
      <dgm:prSet presAssocID="{6229A896-BA79-4F93-B4A4-52AF8D0E63B7}" presName="parentLeftMargin" presStyleLbl="node1" presStyleIdx="0" presStyleCnt="6"/>
      <dgm:spPr/>
    </dgm:pt>
    <dgm:pt modelId="{FBD91DA6-F483-4103-904B-0A0489E1DCE7}" type="pres">
      <dgm:prSet presAssocID="{6229A896-BA79-4F93-B4A4-52AF8D0E63B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8F65CE9-588F-481F-B88C-E3C4A9B9C782}" type="pres">
      <dgm:prSet presAssocID="{6229A896-BA79-4F93-B4A4-52AF8D0E63B7}" presName="negativeSpace" presStyleCnt="0"/>
      <dgm:spPr/>
    </dgm:pt>
    <dgm:pt modelId="{9A2FC35B-336D-4AB9-BE3B-E5A027415580}" type="pres">
      <dgm:prSet presAssocID="{6229A896-BA79-4F93-B4A4-52AF8D0E63B7}" presName="childText" presStyleLbl="conFgAcc1" presStyleIdx="1" presStyleCnt="6">
        <dgm:presLayoutVars>
          <dgm:bulletEnabled val="1"/>
        </dgm:presLayoutVars>
      </dgm:prSet>
      <dgm:spPr/>
    </dgm:pt>
    <dgm:pt modelId="{781EB76A-EEE2-4822-9A02-692FC3F6DBFE}" type="pres">
      <dgm:prSet presAssocID="{7165FF18-8236-4A4E-8431-4608C1BAE295}" presName="spaceBetweenRectangles" presStyleCnt="0"/>
      <dgm:spPr/>
    </dgm:pt>
    <dgm:pt modelId="{1A83AB0C-0313-42B2-AD86-7F1781B8A4B2}" type="pres">
      <dgm:prSet presAssocID="{730938A3-D819-41F7-BE39-9DDAA446A19F}" presName="parentLin" presStyleCnt="0"/>
      <dgm:spPr/>
    </dgm:pt>
    <dgm:pt modelId="{0B52D98E-03C2-4BD0-85E7-F52451A2A69F}" type="pres">
      <dgm:prSet presAssocID="{730938A3-D819-41F7-BE39-9DDAA446A19F}" presName="parentLeftMargin" presStyleLbl="node1" presStyleIdx="1" presStyleCnt="6"/>
      <dgm:spPr/>
    </dgm:pt>
    <dgm:pt modelId="{427123AE-6E68-4008-BD50-9CC20F57260E}" type="pres">
      <dgm:prSet presAssocID="{730938A3-D819-41F7-BE39-9DDAA446A19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E45E6F7-D029-421E-9785-40AC3D5809F6}" type="pres">
      <dgm:prSet presAssocID="{730938A3-D819-41F7-BE39-9DDAA446A19F}" presName="negativeSpace" presStyleCnt="0"/>
      <dgm:spPr/>
    </dgm:pt>
    <dgm:pt modelId="{DC58CA3D-313C-426E-A0D6-37AFDA45F7F0}" type="pres">
      <dgm:prSet presAssocID="{730938A3-D819-41F7-BE39-9DDAA446A19F}" presName="childText" presStyleLbl="conFgAcc1" presStyleIdx="2" presStyleCnt="6">
        <dgm:presLayoutVars>
          <dgm:bulletEnabled val="1"/>
        </dgm:presLayoutVars>
      </dgm:prSet>
      <dgm:spPr/>
    </dgm:pt>
    <dgm:pt modelId="{97D0A409-687F-48B8-8F97-815DE1E84580}" type="pres">
      <dgm:prSet presAssocID="{F1FDF1A8-948A-4D3C-AA2E-BCB9DB7C421F}" presName="spaceBetweenRectangles" presStyleCnt="0"/>
      <dgm:spPr/>
    </dgm:pt>
    <dgm:pt modelId="{6C682417-E35E-4747-8277-8398315EE0A6}" type="pres">
      <dgm:prSet presAssocID="{ACC21E35-BE52-4B64-9CE3-EAFB2C2B911E}" presName="parentLin" presStyleCnt="0"/>
      <dgm:spPr/>
    </dgm:pt>
    <dgm:pt modelId="{3240125D-75FD-4A57-A758-6C50E602A37F}" type="pres">
      <dgm:prSet presAssocID="{ACC21E35-BE52-4B64-9CE3-EAFB2C2B911E}" presName="parentLeftMargin" presStyleLbl="node1" presStyleIdx="2" presStyleCnt="6"/>
      <dgm:spPr/>
    </dgm:pt>
    <dgm:pt modelId="{19E92E6E-C255-46EA-A296-4EEB24EE3A0F}" type="pres">
      <dgm:prSet presAssocID="{ACC21E35-BE52-4B64-9CE3-EAFB2C2B911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5396BCF-9918-4D1E-8A96-750EB7B7FAF0}" type="pres">
      <dgm:prSet presAssocID="{ACC21E35-BE52-4B64-9CE3-EAFB2C2B911E}" presName="negativeSpace" presStyleCnt="0"/>
      <dgm:spPr/>
    </dgm:pt>
    <dgm:pt modelId="{F46CC245-10BE-4E19-B679-8FD2CCBD83C6}" type="pres">
      <dgm:prSet presAssocID="{ACC21E35-BE52-4B64-9CE3-EAFB2C2B911E}" presName="childText" presStyleLbl="conFgAcc1" presStyleIdx="3" presStyleCnt="6">
        <dgm:presLayoutVars>
          <dgm:bulletEnabled val="1"/>
        </dgm:presLayoutVars>
      </dgm:prSet>
      <dgm:spPr/>
    </dgm:pt>
    <dgm:pt modelId="{259E2F94-8223-4A49-9E41-02FF9C3E6DB7}" type="pres">
      <dgm:prSet presAssocID="{ED660174-D282-4491-8B21-ACACA759DF36}" presName="spaceBetweenRectangles" presStyleCnt="0"/>
      <dgm:spPr/>
    </dgm:pt>
    <dgm:pt modelId="{0582B587-2F69-4A4E-91D2-4D573939D386}" type="pres">
      <dgm:prSet presAssocID="{0FABB1E1-B967-41CD-8BD9-01EE970157FC}" presName="parentLin" presStyleCnt="0"/>
      <dgm:spPr/>
    </dgm:pt>
    <dgm:pt modelId="{5637D23C-C60D-4167-8816-BB9B9D431E0E}" type="pres">
      <dgm:prSet presAssocID="{0FABB1E1-B967-41CD-8BD9-01EE970157FC}" presName="parentLeftMargin" presStyleLbl="node1" presStyleIdx="3" presStyleCnt="6"/>
      <dgm:spPr/>
    </dgm:pt>
    <dgm:pt modelId="{1CC4936E-ED17-4D2F-9813-87EE95763F16}" type="pres">
      <dgm:prSet presAssocID="{0FABB1E1-B967-41CD-8BD9-01EE970157F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E8ED095-A689-4B24-8673-40FB702F4F98}" type="pres">
      <dgm:prSet presAssocID="{0FABB1E1-B967-41CD-8BD9-01EE970157FC}" presName="negativeSpace" presStyleCnt="0"/>
      <dgm:spPr/>
    </dgm:pt>
    <dgm:pt modelId="{5AA363B9-8FB5-41E3-8B35-97BD2D191B34}" type="pres">
      <dgm:prSet presAssocID="{0FABB1E1-B967-41CD-8BD9-01EE970157FC}" presName="childText" presStyleLbl="conFgAcc1" presStyleIdx="4" presStyleCnt="6">
        <dgm:presLayoutVars>
          <dgm:bulletEnabled val="1"/>
        </dgm:presLayoutVars>
      </dgm:prSet>
      <dgm:spPr/>
    </dgm:pt>
    <dgm:pt modelId="{165391A6-F699-41AC-8B55-B5334317737C}" type="pres">
      <dgm:prSet presAssocID="{3CA35860-4109-4C87-9304-98F472AD5542}" presName="spaceBetweenRectangles" presStyleCnt="0"/>
      <dgm:spPr/>
    </dgm:pt>
    <dgm:pt modelId="{9922DA3E-3EF6-42FA-9CC9-86C6C0F10C5A}" type="pres">
      <dgm:prSet presAssocID="{5BA5075A-9611-40EC-B66E-1C50AF866171}" presName="parentLin" presStyleCnt="0"/>
      <dgm:spPr/>
    </dgm:pt>
    <dgm:pt modelId="{06CD99E7-5F6F-4B3A-B6AF-722345E5A49F}" type="pres">
      <dgm:prSet presAssocID="{5BA5075A-9611-40EC-B66E-1C50AF866171}" presName="parentLeftMargin" presStyleLbl="node1" presStyleIdx="4" presStyleCnt="6"/>
      <dgm:spPr/>
    </dgm:pt>
    <dgm:pt modelId="{ABF73B35-4281-4C64-B65F-D7E1D426DC52}" type="pres">
      <dgm:prSet presAssocID="{5BA5075A-9611-40EC-B66E-1C50AF866171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E970D71D-ECBA-4E7B-8977-0075B3C64135}" type="pres">
      <dgm:prSet presAssocID="{5BA5075A-9611-40EC-B66E-1C50AF866171}" presName="negativeSpace" presStyleCnt="0"/>
      <dgm:spPr/>
    </dgm:pt>
    <dgm:pt modelId="{1EBF7F84-B88A-4276-8D3B-5221674D7BF1}" type="pres">
      <dgm:prSet presAssocID="{5BA5075A-9611-40EC-B66E-1C50AF86617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62F1812-AED3-4BAE-8542-D20165F5DAA1}" type="presOf" srcId="{6229A896-BA79-4F93-B4A4-52AF8D0E63B7}" destId="{FBD91DA6-F483-4103-904B-0A0489E1DCE7}" srcOrd="1" destOrd="0" presId="urn:microsoft.com/office/officeart/2005/8/layout/list1#1"/>
    <dgm:cxn modelId="{B85F9E25-C652-4B7F-8FD1-439B78BFFC09}" type="presOf" srcId="{A7E2548B-AC32-4B01-BBFA-02F40C0F4EC3}" destId="{C385AF22-AC18-4DC8-9B28-602D0C637594}" srcOrd="1" destOrd="0" presId="urn:microsoft.com/office/officeart/2005/8/layout/list1#1"/>
    <dgm:cxn modelId="{C0C92239-6F59-4A67-8B01-83B8CED33E59}" type="presOf" srcId="{5BA5075A-9611-40EC-B66E-1C50AF866171}" destId="{06CD99E7-5F6F-4B3A-B6AF-722345E5A49F}" srcOrd="0" destOrd="0" presId="urn:microsoft.com/office/officeart/2005/8/layout/list1#1"/>
    <dgm:cxn modelId="{6DA28C3E-4066-4121-A777-396E8AC56E95}" srcId="{AA796176-FFEA-4453-B3C5-86FCA4C88052}" destId="{A7E2548B-AC32-4B01-BBFA-02F40C0F4EC3}" srcOrd="0" destOrd="0" parTransId="{E4D0092D-1226-4D08-9799-2812B1B3A205}" sibTransId="{28DDF60F-4746-4323-950A-660C2ED12F4C}"/>
    <dgm:cxn modelId="{AE945048-99BB-4E6F-831F-941A69103276}" type="presOf" srcId="{0FABB1E1-B967-41CD-8BD9-01EE970157FC}" destId="{5637D23C-C60D-4167-8816-BB9B9D431E0E}" srcOrd="0" destOrd="0" presId="urn:microsoft.com/office/officeart/2005/8/layout/list1#1"/>
    <dgm:cxn modelId="{5B67546E-5008-497C-A4CC-7BC7374777BD}" srcId="{AA796176-FFEA-4453-B3C5-86FCA4C88052}" destId="{730938A3-D819-41F7-BE39-9DDAA446A19F}" srcOrd="2" destOrd="0" parTransId="{EE78992F-1051-4CC8-911D-A5A310796546}" sibTransId="{F1FDF1A8-948A-4D3C-AA2E-BCB9DB7C421F}"/>
    <dgm:cxn modelId="{5746D370-F655-4369-9829-A3CB05B885AA}" type="presOf" srcId="{ACC21E35-BE52-4B64-9CE3-EAFB2C2B911E}" destId="{19E92E6E-C255-46EA-A296-4EEB24EE3A0F}" srcOrd="1" destOrd="0" presId="urn:microsoft.com/office/officeart/2005/8/layout/list1#1"/>
    <dgm:cxn modelId="{5DA8AC74-33F2-4C28-8300-0E50990216C1}" type="presOf" srcId="{AA796176-FFEA-4453-B3C5-86FCA4C88052}" destId="{5CB4522F-075B-43D2-9CCA-FF96AAAB0675}" srcOrd="0" destOrd="0" presId="urn:microsoft.com/office/officeart/2005/8/layout/list1#1"/>
    <dgm:cxn modelId="{D8070E78-59F1-4513-9398-C426422CA6D2}" type="presOf" srcId="{A7E2548B-AC32-4B01-BBFA-02F40C0F4EC3}" destId="{E4755B94-5E72-4C9F-A91A-56B0FCDA28F1}" srcOrd="0" destOrd="0" presId="urn:microsoft.com/office/officeart/2005/8/layout/list1#1"/>
    <dgm:cxn modelId="{6812FF8E-3082-4F64-839F-77BEEBDD451D}" srcId="{AA796176-FFEA-4453-B3C5-86FCA4C88052}" destId="{5BA5075A-9611-40EC-B66E-1C50AF866171}" srcOrd="5" destOrd="0" parTransId="{752AA41A-2BAD-4D16-954A-DD9664E56ECB}" sibTransId="{A41368AE-CFFF-41C3-A83B-7C82DA837351}"/>
    <dgm:cxn modelId="{8E1CF39A-2C53-4078-B676-390FA42BD10D}" type="presOf" srcId="{6229A896-BA79-4F93-B4A4-52AF8D0E63B7}" destId="{75DA4DF2-046A-4C6A-8086-7C3E7861D4E7}" srcOrd="0" destOrd="0" presId="urn:microsoft.com/office/officeart/2005/8/layout/list1#1"/>
    <dgm:cxn modelId="{B7AC3EAD-C2E5-4EE1-AD67-1717C0B0AE79}" type="presOf" srcId="{ACC21E35-BE52-4B64-9CE3-EAFB2C2B911E}" destId="{3240125D-75FD-4A57-A758-6C50E602A37F}" srcOrd="0" destOrd="0" presId="urn:microsoft.com/office/officeart/2005/8/layout/list1#1"/>
    <dgm:cxn modelId="{A0A139B8-C29C-4CF6-B01A-C9215FF29A1B}" type="presOf" srcId="{0FABB1E1-B967-41CD-8BD9-01EE970157FC}" destId="{1CC4936E-ED17-4D2F-9813-87EE95763F16}" srcOrd="1" destOrd="0" presId="urn:microsoft.com/office/officeart/2005/8/layout/list1#1"/>
    <dgm:cxn modelId="{04D720C0-4218-4938-9515-27C87D79C1B0}" type="presOf" srcId="{730938A3-D819-41F7-BE39-9DDAA446A19F}" destId="{427123AE-6E68-4008-BD50-9CC20F57260E}" srcOrd="1" destOrd="0" presId="urn:microsoft.com/office/officeart/2005/8/layout/list1#1"/>
    <dgm:cxn modelId="{A98C5DC5-964A-4B38-9CEA-B18325772BEA}" srcId="{AA796176-FFEA-4453-B3C5-86FCA4C88052}" destId="{ACC21E35-BE52-4B64-9CE3-EAFB2C2B911E}" srcOrd="3" destOrd="0" parTransId="{5C958575-B741-4319-9217-20F3E98CD28B}" sibTransId="{ED660174-D282-4491-8B21-ACACA759DF36}"/>
    <dgm:cxn modelId="{74F191C9-5108-49CC-A7FB-DE006B0A1E5B}" srcId="{AA796176-FFEA-4453-B3C5-86FCA4C88052}" destId="{0FABB1E1-B967-41CD-8BD9-01EE970157FC}" srcOrd="4" destOrd="0" parTransId="{C7B9EA86-F8CF-4931-9277-55EE61494FC9}" sibTransId="{3CA35860-4109-4C87-9304-98F472AD5542}"/>
    <dgm:cxn modelId="{F846AED5-C5CD-4945-9041-FB212C89E9C3}" type="presOf" srcId="{5BA5075A-9611-40EC-B66E-1C50AF866171}" destId="{ABF73B35-4281-4C64-B65F-D7E1D426DC52}" srcOrd="1" destOrd="0" presId="urn:microsoft.com/office/officeart/2005/8/layout/list1#1"/>
    <dgm:cxn modelId="{A1FCD9D6-88FE-42F6-A005-7CB64FD4DF60}" type="presOf" srcId="{730938A3-D819-41F7-BE39-9DDAA446A19F}" destId="{0B52D98E-03C2-4BD0-85E7-F52451A2A69F}" srcOrd="0" destOrd="0" presId="urn:microsoft.com/office/officeart/2005/8/layout/list1#1"/>
    <dgm:cxn modelId="{540F4AF6-C377-45C5-A590-7CA2DAF93499}" srcId="{AA796176-FFEA-4453-B3C5-86FCA4C88052}" destId="{6229A896-BA79-4F93-B4A4-52AF8D0E63B7}" srcOrd="1" destOrd="0" parTransId="{EDE61E28-8052-4A4A-BF9B-F66B384DF533}" sibTransId="{7165FF18-8236-4A4E-8431-4608C1BAE295}"/>
    <dgm:cxn modelId="{E64F7986-A22F-4AFA-B479-79081A7B952B}" type="presParOf" srcId="{5CB4522F-075B-43D2-9CCA-FF96AAAB0675}" destId="{792D5933-AD40-45AE-8480-2968FCA8CAA1}" srcOrd="0" destOrd="0" presId="urn:microsoft.com/office/officeart/2005/8/layout/list1#1"/>
    <dgm:cxn modelId="{3C593DDB-6C1E-4F28-B97E-4C473646A717}" type="presParOf" srcId="{792D5933-AD40-45AE-8480-2968FCA8CAA1}" destId="{E4755B94-5E72-4C9F-A91A-56B0FCDA28F1}" srcOrd="0" destOrd="0" presId="urn:microsoft.com/office/officeart/2005/8/layout/list1#1"/>
    <dgm:cxn modelId="{53C2F299-254F-4955-8E1D-0975BFA29DEA}" type="presParOf" srcId="{792D5933-AD40-45AE-8480-2968FCA8CAA1}" destId="{C385AF22-AC18-4DC8-9B28-602D0C637594}" srcOrd="1" destOrd="0" presId="urn:microsoft.com/office/officeart/2005/8/layout/list1#1"/>
    <dgm:cxn modelId="{3A418ED2-15B8-43F7-9CB2-B8862013A2CF}" type="presParOf" srcId="{5CB4522F-075B-43D2-9CCA-FF96AAAB0675}" destId="{744720FB-B56E-4487-9420-26F63FDC8A92}" srcOrd="1" destOrd="0" presId="urn:microsoft.com/office/officeart/2005/8/layout/list1#1"/>
    <dgm:cxn modelId="{4B625579-78F4-45B2-9DFA-A7F13878CD9D}" type="presParOf" srcId="{5CB4522F-075B-43D2-9CCA-FF96AAAB0675}" destId="{46544825-FBF5-4CDD-8C6C-17BDB8D6624D}" srcOrd="2" destOrd="0" presId="urn:microsoft.com/office/officeart/2005/8/layout/list1#1"/>
    <dgm:cxn modelId="{2DFB4BE4-930E-4611-A053-82E8D625F27C}" type="presParOf" srcId="{5CB4522F-075B-43D2-9CCA-FF96AAAB0675}" destId="{4BCF71AD-8735-4E36-8AA7-859BE626CF89}" srcOrd="3" destOrd="0" presId="urn:microsoft.com/office/officeart/2005/8/layout/list1#1"/>
    <dgm:cxn modelId="{F4723558-B28C-40C9-B27F-72F9BE0AF3F5}" type="presParOf" srcId="{5CB4522F-075B-43D2-9CCA-FF96AAAB0675}" destId="{EED333AA-5EDE-462B-829D-585765A00D61}" srcOrd="4" destOrd="0" presId="urn:microsoft.com/office/officeart/2005/8/layout/list1#1"/>
    <dgm:cxn modelId="{3D31BDE9-49B2-47DF-A12F-0683BC775F18}" type="presParOf" srcId="{EED333AA-5EDE-462B-829D-585765A00D61}" destId="{75DA4DF2-046A-4C6A-8086-7C3E7861D4E7}" srcOrd="0" destOrd="0" presId="urn:microsoft.com/office/officeart/2005/8/layout/list1#1"/>
    <dgm:cxn modelId="{37B9B0F7-2467-4A73-A2F3-48AAF33F4ACD}" type="presParOf" srcId="{EED333AA-5EDE-462B-829D-585765A00D61}" destId="{FBD91DA6-F483-4103-904B-0A0489E1DCE7}" srcOrd="1" destOrd="0" presId="urn:microsoft.com/office/officeart/2005/8/layout/list1#1"/>
    <dgm:cxn modelId="{85C47340-8A9E-4592-AB66-216A17057F11}" type="presParOf" srcId="{5CB4522F-075B-43D2-9CCA-FF96AAAB0675}" destId="{48F65CE9-588F-481F-B88C-E3C4A9B9C782}" srcOrd="5" destOrd="0" presId="urn:microsoft.com/office/officeart/2005/8/layout/list1#1"/>
    <dgm:cxn modelId="{B514B097-DCDB-49D3-9A46-45A481532DCB}" type="presParOf" srcId="{5CB4522F-075B-43D2-9CCA-FF96AAAB0675}" destId="{9A2FC35B-336D-4AB9-BE3B-E5A027415580}" srcOrd="6" destOrd="0" presId="urn:microsoft.com/office/officeart/2005/8/layout/list1#1"/>
    <dgm:cxn modelId="{8445FA2B-93A1-4A85-A633-6C53B31E6640}" type="presParOf" srcId="{5CB4522F-075B-43D2-9CCA-FF96AAAB0675}" destId="{781EB76A-EEE2-4822-9A02-692FC3F6DBFE}" srcOrd="7" destOrd="0" presId="urn:microsoft.com/office/officeart/2005/8/layout/list1#1"/>
    <dgm:cxn modelId="{585724F5-D580-4123-A6B5-18BCB4B61298}" type="presParOf" srcId="{5CB4522F-075B-43D2-9CCA-FF96AAAB0675}" destId="{1A83AB0C-0313-42B2-AD86-7F1781B8A4B2}" srcOrd="8" destOrd="0" presId="urn:microsoft.com/office/officeart/2005/8/layout/list1#1"/>
    <dgm:cxn modelId="{D3A9A500-291D-4315-A0B5-48A11AFD7872}" type="presParOf" srcId="{1A83AB0C-0313-42B2-AD86-7F1781B8A4B2}" destId="{0B52D98E-03C2-4BD0-85E7-F52451A2A69F}" srcOrd="0" destOrd="0" presId="urn:microsoft.com/office/officeart/2005/8/layout/list1#1"/>
    <dgm:cxn modelId="{08FF2DFE-CF0C-4A40-BF76-5D8DF2A83E45}" type="presParOf" srcId="{1A83AB0C-0313-42B2-AD86-7F1781B8A4B2}" destId="{427123AE-6E68-4008-BD50-9CC20F57260E}" srcOrd="1" destOrd="0" presId="urn:microsoft.com/office/officeart/2005/8/layout/list1#1"/>
    <dgm:cxn modelId="{6BF98521-58EF-4718-94C0-86D18F889A8F}" type="presParOf" srcId="{5CB4522F-075B-43D2-9CCA-FF96AAAB0675}" destId="{3E45E6F7-D029-421E-9785-40AC3D5809F6}" srcOrd="9" destOrd="0" presId="urn:microsoft.com/office/officeart/2005/8/layout/list1#1"/>
    <dgm:cxn modelId="{05C125E2-B9C9-4C04-B36D-0D1E8CAE682E}" type="presParOf" srcId="{5CB4522F-075B-43D2-9CCA-FF96AAAB0675}" destId="{DC58CA3D-313C-426E-A0D6-37AFDA45F7F0}" srcOrd="10" destOrd="0" presId="urn:microsoft.com/office/officeart/2005/8/layout/list1#1"/>
    <dgm:cxn modelId="{E919EC92-820A-428D-99E1-2B124C1E1608}" type="presParOf" srcId="{5CB4522F-075B-43D2-9CCA-FF96AAAB0675}" destId="{97D0A409-687F-48B8-8F97-815DE1E84580}" srcOrd="11" destOrd="0" presId="urn:microsoft.com/office/officeart/2005/8/layout/list1#1"/>
    <dgm:cxn modelId="{5EF25026-603F-4335-9104-A837A384B12F}" type="presParOf" srcId="{5CB4522F-075B-43D2-9CCA-FF96AAAB0675}" destId="{6C682417-E35E-4747-8277-8398315EE0A6}" srcOrd="12" destOrd="0" presId="urn:microsoft.com/office/officeart/2005/8/layout/list1#1"/>
    <dgm:cxn modelId="{9C82A2E3-73F3-44C2-B38A-81C0C8565E9A}" type="presParOf" srcId="{6C682417-E35E-4747-8277-8398315EE0A6}" destId="{3240125D-75FD-4A57-A758-6C50E602A37F}" srcOrd="0" destOrd="0" presId="urn:microsoft.com/office/officeart/2005/8/layout/list1#1"/>
    <dgm:cxn modelId="{F376AE30-1079-4CDB-8E35-FE488DCEAD2D}" type="presParOf" srcId="{6C682417-E35E-4747-8277-8398315EE0A6}" destId="{19E92E6E-C255-46EA-A296-4EEB24EE3A0F}" srcOrd="1" destOrd="0" presId="urn:microsoft.com/office/officeart/2005/8/layout/list1#1"/>
    <dgm:cxn modelId="{F33726E3-490B-4D06-A525-1BA1AEBB1C8F}" type="presParOf" srcId="{5CB4522F-075B-43D2-9CCA-FF96AAAB0675}" destId="{B5396BCF-9918-4D1E-8A96-750EB7B7FAF0}" srcOrd="13" destOrd="0" presId="urn:microsoft.com/office/officeart/2005/8/layout/list1#1"/>
    <dgm:cxn modelId="{D7FFDA87-5839-4CB8-B744-1B7230101671}" type="presParOf" srcId="{5CB4522F-075B-43D2-9CCA-FF96AAAB0675}" destId="{F46CC245-10BE-4E19-B679-8FD2CCBD83C6}" srcOrd="14" destOrd="0" presId="urn:microsoft.com/office/officeart/2005/8/layout/list1#1"/>
    <dgm:cxn modelId="{771C0B25-5E8F-4FF8-B0F2-C6E7A9E26EB1}" type="presParOf" srcId="{5CB4522F-075B-43D2-9CCA-FF96AAAB0675}" destId="{259E2F94-8223-4A49-9E41-02FF9C3E6DB7}" srcOrd="15" destOrd="0" presId="urn:microsoft.com/office/officeart/2005/8/layout/list1#1"/>
    <dgm:cxn modelId="{51C24110-273A-445F-A797-AAB07E190C8A}" type="presParOf" srcId="{5CB4522F-075B-43D2-9CCA-FF96AAAB0675}" destId="{0582B587-2F69-4A4E-91D2-4D573939D386}" srcOrd="16" destOrd="0" presId="urn:microsoft.com/office/officeart/2005/8/layout/list1#1"/>
    <dgm:cxn modelId="{88995C75-011B-442D-B3B0-68C8AA231378}" type="presParOf" srcId="{0582B587-2F69-4A4E-91D2-4D573939D386}" destId="{5637D23C-C60D-4167-8816-BB9B9D431E0E}" srcOrd="0" destOrd="0" presId="urn:microsoft.com/office/officeart/2005/8/layout/list1#1"/>
    <dgm:cxn modelId="{E0066D49-5AF0-4005-90B5-6383B1A25CC7}" type="presParOf" srcId="{0582B587-2F69-4A4E-91D2-4D573939D386}" destId="{1CC4936E-ED17-4D2F-9813-87EE95763F16}" srcOrd="1" destOrd="0" presId="urn:microsoft.com/office/officeart/2005/8/layout/list1#1"/>
    <dgm:cxn modelId="{81049395-50FC-4BE5-999A-FA3A910C6AB6}" type="presParOf" srcId="{5CB4522F-075B-43D2-9CCA-FF96AAAB0675}" destId="{9E8ED095-A689-4B24-8673-40FB702F4F98}" srcOrd="17" destOrd="0" presId="urn:microsoft.com/office/officeart/2005/8/layout/list1#1"/>
    <dgm:cxn modelId="{3D70EB50-153F-4492-947D-EB83294A4E59}" type="presParOf" srcId="{5CB4522F-075B-43D2-9CCA-FF96AAAB0675}" destId="{5AA363B9-8FB5-41E3-8B35-97BD2D191B34}" srcOrd="18" destOrd="0" presId="urn:microsoft.com/office/officeart/2005/8/layout/list1#1"/>
    <dgm:cxn modelId="{B4FB1D32-D4A2-4494-BD76-A825F382590C}" type="presParOf" srcId="{5CB4522F-075B-43D2-9CCA-FF96AAAB0675}" destId="{165391A6-F699-41AC-8B55-B5334317737C}" srcOrd="19" destOrd="0" presId="urn:microsoft.com/office/officeart/2005/8/layout/list1#1"/>
    <dgm:cxn modelId="{393A8961-3DBD-4564-A6C2-813CA257BD58}" type="presParOf" srcId="{5CB4522F-075B-43D2-9CCA-FF96AAAB0675}" destId="{9922DA3E-3EF6-42FA-9CC9-86C6C0F10C5A}" srcOrd="20" destOrd="0" presId="urn:microsoft.com/office/officeart/2005/8/layout/list1#1"/>
    <dgm:cxn modelId="{87A52DF9-2C26-4E57-84A9-EEF8930BCF18}" type="presParOf" srcId="{9922DA3E-3EF6-42FA-9CC9-86C6C0F10C5A}" destId="{06CD99E7-5F6F-4B3A-B6AF-722345E5A49F}" srcOrd="0" destOrd="0" presId="urn:microsoft.com/office/officeart/2005/8/layout/list1#1"/>
    <dgm:cxn modelId="{D7C378C8-1B98-4734-835E-992B34B3F5DC}" type="presParOf" srcId="{9922DA3E-3EF6-42FA-9CC9-86C6C0F10C5A}" destId="{ABF73B35-4281-4C64-B65F-D7E1D426DC52}" srcOrd="1" destOrd="0" presId="urn:microsoft.com/office/officeart/2005/8/layout/list1#1"/>
    <dgm:cxn modelId="{32DA0E08-E2AD-4011-8E55-153870D66355}" type="presParOf" srcId="{5CB4522F-075B-43D2-9CCA-FF96AAAB0675}" destId="{E970D71D-ECBA-4E7B-8977-0075B3C64135}" srcOrd="21" destOrd="0" presId="urn:microsoft.com/office/officeart/2005/8/layout/list1#1"/>
    <dgm:cxn modelId="{74407CAF-1C80-44D2-BC80-84029926B96A}" type="presParOf" srcId="{5CB4522F-075B-43D2-9CCA-FF96AAAB0675}" destId="{1EBF7F84-B88A-4276-8D3B-5221674D7BF1}" srcOrd="22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44825-FBF5-4CDD-8C6C-17BDB8D6624D}">
      <dsp:nvSpPr>
        <dsp:cNvPr id="0" name=""/>
        <dsp:cNvSpPr/>
      </dsp:nvSpPr>
      <dsp:spPr>
        <a:xfrm>
          <a:off x="0" y="2048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5AF22-AC18-4DC8-9B28-602D0C637594}">
      <dsp:nvSpPr>
        <dsp:cNvPr id="0" name=""/>
        <dsp:cNvSpPr/>
      </dsp:nvSpPr>
      <dsp:spPr>
        <a:xfrm>
          <a:off x="263562" y="277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案例目标及背景</a:t>
          </a:r>
        </a:p>
      </dsp:txBody>
      <dsp:txXfrm>
        <a:off x="280855" y="45063"/>
        <a:ext cx="3655284" cy="319654"/>
      </dsp:txXfrm>
    </dsp:sp>
    <dsp:sp modelId="{9A2FC35B-336D-4AB9-BE3B-E5A027415580}">
      <dsp:nvSpPr>
        <dsp:cNvPr id="0" name=""/>
        <dsp:cNvSpPr/>
      </dsp:nvSpPr>
      <dsp:spPr>
        <a:xfrm>
          <a:off x="0" y="74921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91DA6-F483-4103-904B-0A0489E1DCE7}">
      <dsp:nvSpPr>
        <dsp:cNvPr id="0" name=""/>
        <dsp:cNvSpPr/>
      </dsp:nvSpPr>
      <dsp:spPr>
        <a:xfrm>
          <a:off x="263562" y="57209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案例关键词</a:t>
          </a:r>
          <a:endParaRPr lang="zh-CN" altLang="en-US" sz="1600" kern="1200" dirty="0"/>
        </a:p>
      </dsp:txBody>
      <dsp:txXfrm>
        <a:off x="280855" y="589383"/>
        <a:ext cx="3655284" cy="319654"/>
      </dsp:txXfrm>
    </dsp:sp>
    <dsp:sp modelId="{DC58CA3D-313C-426E-A0D6-37AFDA45F7F0}">
      <dsp:nvSpPr>
        <dsp:cNvPr id="0" name=""/>
        <dsp:cNvSpPr/>
      </dsp:nvSpPr>
      <dsp:spPr>
        <a:xfrm>
          <a:off x="0" y="129353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123AE-6E68-4008-BD50-9CC20F57260E}">
      <dsp:nvSpPr>
        <dsp:cNvPr id="0" name=""/>
        <dsp:cNvSpPr/>
      </dsp:nvSpPr>
      <dsp:spPr>
        <a:xfrm>
          <a:off x="263562" y="111641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案例概述（或运作流程）</a:t>
          </a:r>
          <a:endParaRPr lang="zh-CN" altLang="en-US" sz="1600" kern="1200" dirty="0"/>
        </a:p>
      </dsp:txBody>
      <dsp:txXfrm>
        <a:off x="280855" y="1133703"/>
        <a:ext cx="3655284" cy="319654"/>
      </dsp:txXfrm>
    </dsp:sp>
    <dsp:sp modelId="{F46CC245-10BE-4E19-B679-8FD2CCBD83C6}">
      <dsp:nvSpPr>
        <dsp:cNvPr id="0" name=""/>
        <dsp:cNvSpPr/>
      </dsp:nvSpPr>
      <dsp:spPr>
        <a:xfrm>
          <a:off x="0" y="183785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92E6E-C255-46EA-A296-4EEB24EE3A0F}">
      <dsp:nvSpPr>
        <dsp:cNvPr id="0" name=""/>
        <dsp:cNvSpPr/>
      </dsp:nvSpPr>
      <dsp:spPr>
        <a:xfrm>
          <a:off x="263562" y="166073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案例中亮点及可复用的点</a:t>
          </a:r>
        </a:p>
      </dsp:txBody>
      <dsp:txXfrm>
        <a:off x="280855" y="1678023"/>
        <a:ext cx="3655284" cy="319654"/>
      </dsp:txXfrm>
    </dsp:sp>
    <dsp:sp modelId="{5AA363B9-8FB5-41E3-8B35-97BD2D191B34}">
      <dsp:nvSpPr>
        <dsp:cNvPr id="0" name=""/>
        <dsp:cNvSpPr/>
      </dsp:nvSpPr>
      <dsp:spPr>
        <a:xfrm>
          <a:off x="0" y="238217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4936E-ED17-4D2F-9813-87EE95763F16}">
      <dsp:nvSpPr>
        <dsp:cNvPr id="0" name=""/>
        <dsp:cNvSpPr/>
      </dsp:nvSpPr>
      <dsp:spPr>
        <a:xfrm>
          <a:off x="263562" y="220505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案例中待优化点及改善方案</a:t>
          </a:r>
          <a:endParaRPr lang="zh-CN" altLang="en-US" sz="1600" kern="1200" dirty="0"/>
        </a:p>
      </dsp:txBody>
      <dsp:txXfrm>
        <a:off x="280855" y="2222343"/>
        <a:ext cx="3655284" cy="319654"/>
      </dsp:txXfrm>
    </dsp:sp>
    <dsp:sp modelId="{1EBF7F84-B88A-4276-8D3B-5221674D7BF1}">
      <dsp:nvSpPr>
        <dsp:cNvPr id="0" name=""/>
        <dsp:cNvSpPr/>
      </dsp:nvSpPr>
      <dsp:spPr>
        <a:xfrm>
          <a:off x="0" y="29264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73B35-4281-4C64-B65F-D7E1D426DC52}">
      <dsp:nvSpPr>
        <dsp:cNvPr id="0" name=""/>
        <dsp:cNvSpPr/>
      </dsp:nvSpPr>
      <dsp:spPr>
        <a:xfrm>
          <a:off x="263562" y="27493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针对案例的延伸思考</a:t>
          </a:r>
        </a:p>
      </dsp:txBody>
      <dsp:txXfrm>
        <a:off x="280855" y="2766663"/>
        <a:ext cx="3655284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20.xml"/><Relationship Id="rId14" Type="http://schemas.openxmlformats.org/officeDocument/2006/relationships/tags" Target="../tags/tag19.xml"/><Relationship Id="rId13" Type="http://schemas.openxmlformats.org/officeDocument/2006/relationships/tags" Target="../tags/tag18.xml"/><Relationship Id="rId12" Type="http://schemas.openxmlformats.org/officeDocument/2006/relationships/tags" Target="../tags/tag17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svg"/><Relationship Id="rId6" Type="http://schemas.openxmlformats.org/officeDocument/2006/relationships/image" Target="../media/image15.png"/><Relationship Id="rId5" Type="http://schemas.openxmlformats.org/officeDocument/2006/relationships/image" Target="../media/image4.sv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1.xml"/><Relationship Id="rId8" Type="http://schemas.openxmlformats.org/officeDocument/2006/relationships/diagramQuickStyle" Target="../diagrams/quickStyle1.xml"/><Relationship Id="rId7" Type="http://schemas.openxmlformats.org/officeDocument/2006/relationships/diagramLayout" Target="../diagrams/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1.xml"/><Relationship Id="rId10" Type="http://schemas.microsoft.com/office/2007/relationships/diagramDrawing" Target="../diagrams/drawing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jpeg"/><Relationship Id="rId8" Type="http://schemas.openxmlformats.org/officeDocument/2006/relationships/image" Target="../media/image10.jpeg"/><Relationship Id="rId7" Type="http://schemas.openxmlformats.org/officeDocument/2006/relationships/image" Target="../media/image9.jpeg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tags" Target="../tags/tag4.xml"/><Relationship Id="rId7" Type="http://schemas.openxmlformats.org/officeDocument/2006/relationships/tags" Target="../tags/tag3.xml"/><Relationship Id="rId6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0.xml"/><Relationship Id="rId13" Type="http://schemas.openxmlformats.org/officeDocument/2006/relationships/tags" Target="../tags/tag9.xml"/><Relationship Id="rId12" Type="http://schemas.openxmlformats.org/officeDocument/2006/relationships/tags" Target="../tags/tag8.xml"/><Relationship Id="rId11" Type="http://schemas.openxmlformats.org/officeDocument/2006/relationships/tags" Target="../tags/tag7.xml"/><Relationship Id="rId10" Type="http://schemas.openxmlformats.org/officeDocument/2006/relationships/tags" Target="../tags/tag6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923856" y="1567122"/>
            <a:ext cx="4297680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/>
              <a:t>提高泛粉入群率复盘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r>
              <a:rPr lang="zh-CN" altLang="en-US" b="1" dirty="0"/>
              <a:t>部门：项目二组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</a:rPr>
              <a:t>姓名：张泳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/>
              <a:t>花名：彩虹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7552" y="3941688"/>
            <a:ext cx="4990289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 dirty="0"/>
              <a:t>最专业的品牌私域运营服务商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r>
              <a:rPr lang="zh-CN" altLang="zh-CN" sz="1200" b="1" dirty="0"/>
              <a:t>帮你管理最有价值的用户资产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endParaRPr lang="zh-CN" altLang="en-US" sz="1200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71753" y="663517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 dirty="0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0429" y="453560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案例中亮点及可复用的点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>
            <p:custDataLst>
              <p:tags r:id="rId6"/>
            </p:custDataLst>
          </p:nvPr>
        </p:nvSpPr>
        <p:spPr>
          <a:xfrm rot="19743805">
            <a:off x="2261235" y="1457526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>
            <p:custDataLst>
              <p:tags r:id="rId7"/>
            </p:custDataLst>
          </p:nvPr>
        </p:nvSpPr>
        <p:spPr>
          <a:xfrm rot="19743805">
            <a:off x="2562587" y="1457526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矩形3"/>
          <p:cNvSpPr/>
          <p:nvPr>
            <p:custDataLst>
              <p:tags r:id="rId8"/>
            </p:custDataLst>
          </p:nvPr>
        </p:nvSpPr>
        <p:spPr>
          <a:xfrm>
            <a:off x="2890799" y="1324845"/>
            <a:ext cx="4467647" cy="64782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9050" cap="sq">
            <a:solidFill>
              <a:srgbClr val="FFC000"/>
            </a:solidFill>
            <a:beve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75583" tIns="39303" rIns="75583" bIns="39303" numCol="1" spcCol="0" rtlCol="0" fromWordArt="0" anchor="b" anchorCtr="0" forceAA="0" compatLnSpc="1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活动前做用户人群分析，以人为本做活动</a:t>
            </a:r>
            <a:endParaRPr lang="zh-CN" altLang="en-US" sz="1600" b="1" spc="15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>
            <p:custDataLst>
              <p:tags r:id="rId9"/>
            </p:custDataLst>
          </p:nvPr>
        </p:nvSpPr>
        <p:spPr>
          <a:xfrm rot="19743805">
            <a:off x="2261235" y="2688721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任意多边形 9"/>
          <p:cNvSpPr/>
          <p:nvPr>
            <p:custDataLst>
              <p:tags r:id="rId10"/>
            </p:custDataLst>
          </p:nvPr>
        </p:nvSpPr>
        <p:spPr>
          <a:xfrm rot="19743805">
            <a:off x="2562587" y="2688721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矩形2"/>
          <p:cNvSpPr/>
          <p:nvPr>
            <p:custDataLst>
              <p:tags r:id="rId11"/>
            </p:custDataLst>
          </p:nvPr>
        </p:nvSpPr>
        <p:spPr>
          <a:xfrm>
            <a:off x="2890799" y="2556041"/>
            <a:ext cx="4467647" cy="64782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9050" cap="sq">
            <a:solidFill>
              <a:srgbClr val="FFC000"/>
            </a:solidFill>
            <a:beve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75583" tIns="39303" rIns="75583" bIns="39303" numCol="1" spcCol="0" rtlCol="0" fromWordArt="0" anchor="b" anchorCtr="0" forceAA="0" compatLnSpc="1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任何新群的促活、留存都需要温度、持续</a:t>
            </a:r>
            <a:endParaRPr lang="zh-CN" altLang="en-US" sz="1600" b="1" spc="15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任意多边形 12"/>
          <p:cNvSpPr/>
          <p:nvPr>
            <p:custDataLst>
              <p:tags r:id="rId12"/>
            </p:custDataLst>
          </p:nvPr>
        </p:nvSpPr>
        <p:spPr>
          <a:xfrm rot="19743805">
            <a:off x="2261235" y="3919916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任意多边形 13"/>
          <p:cNvSpPr/>
          <p:nvPr>
            <p:custDataLst>
              <p:tags r:id="rId13"/>
            </p:custDataLst>
          </p:nvPr>
        </p:nvSpPr>
        <p:spPr>
          <a:xfrm rot="19743805">
            <a:off x="2562587" y="3919916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矩形1"/>
          <p:cNvSpPr/>
          <p:nvPr>
            <p:custDataLst>
              <p:tags r:id="rId14"/>
            </p:custDataLst>
          </p:nvPr>
        </p:nvSpPr>
        <p:spPr>
          <a:xfrm>
            <a:off x="2890799" y="3787234"/>
            <a:ext cx="4467647" cy="64782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9050" cap="sq">
            <a:solidFill>
              <a:srgbClr val="FFC000"/>
            </a:solidFill>
            <a:beve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75583" tIns="39303" rIns="75583" bIns="39303" numCol="1" spcCol="0" rtlCol="0" fromWordArt="0" anchor="b" anchorCtr="0" forceAA="0" compatLnSpc="1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海报设计是否吸引，是引流入群的关键</a:t>
            </a:r>
            <a:endParaRPr lang="zh-CN" altLang="en-US" sz="1600" b="1" spc="15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任意多边形 15"/>
          <p:cNvSpPr/>
          <p:nvPr>
            <p:custDataLst>
              <p:tags r:id="rId15"/>
            </p:custDataLst>
          </p:nvPr>
        </p:nvSpPr>
        <p:spPr>
          <a:xfrm rot="19743805">
            <a:off x="2570842" y="1458161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92936" y="453560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针对案例的延伸思考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869440" y="1095375"/>
            <a:ext cx="4430395" cy="645160"/>
          </a:xfrm>
          <a:prstGeom prst="rect">
            <a:avLst/>
          </a:prstGeom>
          <a:solidFill>
            <a:srgbClr val="FEA900"/>
          </a:solidFill>
          <a:ln w="12700" cmpd="sng">
            <a:solidFill>
              <a:srgbClr val="FFC000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泛粉引导进群的价值，哪些行业适合？丰富的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SKU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、用户群体广的？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46500" y="2136140"/>
            <a:ext cx="4558665" cy="922020"/>
          </a:xfrm>
          <a:prstGeom prst="rect">
            <a:avLst/>
          </a:prstGeom>
          <a:noFill/>
          <a:ln w="12700" cmpd="sng">
            <a:solidFill>
              <a:srgbClr val="FFC000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有温度、持续的社群促活，对于粉丝体量大的品牌是否不适用，模板化的剧本可否降低运营人力成本？</a:t>
            </a:r>
            <a:endParaRPr 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69440" y="3529330"/>
            <a:ext cx="4554220" cy="922020"/>
          </a:xfrm>
          <a:prstGeom prst="rect">
            <a:avLst/>
          </a:prstGeom>
          <a:solidFill>
            <a:srgbClr val="FEA900"/>
          </a:solidFill>
          <a:ln w="12700" cmpd="sng">
            <a:solidFill>
              <a:srgbClr val="FFC000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dirty="0">
                <a:latin typeface="微软雅黑" panose="020B0503020204020204" charset="-122"/>
                <a:ea typeface="微软雅黑" panose="020B0503020204020204" charset="-122"/>
              </a:rPr>
              <a:t>促活和流程方式一定只能是福利吗？对用户有价值的、有利的就行，所以持续的促活、留存，可否是福利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营销为目的开展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886835" y="104140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42035" y="1943735"/>
            <a:ext cx="8206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最专业的品牌私域运营服务商</a:t>
            </a:r>
            <a:endParaRPr lang="zh-CN" altLang="en-US" sz="3600" b="1">
              <a:solidFill>
                <a:schemeClr val="tx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688840" y="3872865"/>
            <a:ext cx="737870" cy="749300"/>
            <a:chOff x="6602" y="7573"/>
            <a:chExt cx="1162" cy="1180"/>
          </a:xfrm>
        </p:grpSpPr>
        <p:pic>
          <p:nvPicPr>
            <p:cNvPr id="3" name="图片 2" descr="015d8b6baa35987936daeba60c0d12a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resource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8395" y="3971608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2013585" y="4518660"/>
            <a:ext cx="1244600" cy="394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Wei Zi Jun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+86   139  0227  0098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908165" y="4670425"/>
            <a:ext cx="118681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510970969@qq.com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628515" y="4670425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WeChat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pic>
        <p:nvPicPr>
          <p:cNvPr id="11" name="图片 10" descr="resourc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41540" y="4093845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594168" y="2640965"/>
            <a:ext cx="7101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>
                <a:solidFill>
                  <a:schemeClr val="tx1"/>
                </a:solidFill>
              </a:rPr>
              <a:t>帮你管理最有价值的用户资产</a:t>
            </a:r>
            <a:endParaRPr lang="en-US" altLang="zh-CN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目录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1606635" y="1458463"/>
          <a:ext cx="5271243" cy="3256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1709" y="4381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案例目标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59673" y="1304014"/>
            <a:ext cx="7040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背景：泛粉入群率低，用户不入群，触达几率低，被转化几率更低。</a:t>
            </a:r>
            <a:endParaRPr lang="zh-CN" altLang="en-US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59535" y="2068195"/>
            <a:ext cx="77343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目标：</a:t>
            </a:r>
            <a:endParaRPr lang="zh-CN" altLang="en-US" sz="2000" dirty="0">
              <a:solidFill>
                <a:srgbClr val="FEA9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en-US" altLang="zh-CN" sz="2000" dirty="0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000" dirty="0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、提高泛粉入群率，提高用户触达机会；</a:t>
            </a:r>
            <a:endParaRPr lang="zh-CN" altLang="en-US" sz="2000" dirty="0">
              <a:solidFill>
                <a:srgbClr val="FEA9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endParaRPr lang="zh-CN" altLang="en-US" sz="2000" dirty="0">
              <a:solidFill>
                <a:srgbClr val="FEA9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en-US" altLang="zh-CN" sz="2000" dirty="0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000" dirty="0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、从</a:t>
            </a:r>
            <a:r>
              <a:rPr lang="en-US" altLang="zh-CN" sz="2000" dirty="0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1.5%</a:t>
            </a:r>
            <a:r>
              <a:rPr lang="zh-CN" altLang="en-US" sz="2000" dirty="0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，提升至</a:t>
            </a:r>
            <a:r>
              <a:rPr lang="en-US" altLang="zh-CN" sz="2000" dirty="0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5%</a:t>
            </a:r>
            <a:r>
              <a:rPr lang="zh-CN" altLang="en-US" sz="2000" dirty="0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lang="zh-CN" altLang="en-US" sz="2000" dirty="0">
              <a:solidFill>
                <a:srgbClr val="FEA9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70435" y="438150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案例关键词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对角圆角矩形 4"/>
          <p:cNvSpPr/>
          <p:nvPr/>
        </p:nvSpPr>
        <p:spPr>
          <a:xfrm>
            <a:off x="2026920" y="1413510"/>
            <a:ext cx="1717040" cy="837565"/>
          </a:xfrm>
          <a:prstGeom prst="round2DiagRect">
            <a:avLst/>
          </a:prstGeom>
          <a:solidFill>
            <a:srgbClr val="F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对角圆角矩形 7"/>
          <p:cNvSpPr/>
          <p:nvPr/>
        </p:nvSpPr>
        <p:spPr>
          <a:xfrm>
            <a:off x="5922645" y="3342005"/>
            <a:ext cx="1717040" cy="837565"/>
          </a:xfrm>
          <a:prstGeom prst="round2DiagRect">
            <a:avLst/>
          </a:prstGeom>
          <a:solidFill>
            <a:srgbClr val="F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83105" y="3342005"/>
            <a:ext cx="1717040" cy="837565"/>
          </a:xfrm>
          <a:prstGeom prst="round2DiagRect">
            <a:avLst/>
          </a:prstGeom>
          <a:solidFill>
            <a:srgbClr val="F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对角圆角矩形 9"/>
          <p:cNvSpPr/>
          <p:nvPr/>
        </p:nvSpPr>
        <p:spPr>
          <a:xfrm>
            <a:off x="5923280" y="1413510"/>
            <a:ext cx="1717040" cy="837565"/>
          </a:xfrm>
          <a:prstGeom prst="round2DiagRect">
            <a:avLst/>
          </a:prstGeom>
          <a:solidFill>
            <a:srgbClr val="F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119245" y="2630805"/>
            <a:ext cx="1205230" cy="368300"/>
          </a:xfrm>
          <a:prstGeom prst="rect">
            <a:avLst/>
          </a:prstGeom>
          <a:noFill/>
          <a:ln w="28575">
            <a:solidFill>
              <a:srgbClr val="FEA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状况概述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3" name="曲线连接符 12"/>
          <p:cNvCxnSpPr>
            <a:stCxn id="11" idx="0"/>
            <a:endCxn id="10" idx="2"/>
          </p:cNvCxnSpPr>
          <p:nvPr/>
        </p:nvCxnSpPr>
        <p:spPr>
          <a:xfrm rot="16200000">
            <a:off x="4923155" y="1630680"/>
            <a:ext cx="798195" cy="1201420"/>
          </a:xfrm>
          <a:prstGeom prst="curvedConnector2">
            <a:avLst/>
          </a:prstGeom>
          <a:ln w="28575">
            <a:solidFill>
              <a:srgbClr val="FEA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曲线连接符 14"/>
          <p:cNvCxnSpPr>
            <a:stCxn id="11" idx="0"/>
            <a:endCxn id="5" idx="0"/>
          </p:cNvCxnSpPr>
          <p:nvPr/>
        </p:nvCxnSpPr>
        <p:spPr>
          <a:xfrm rot="16200000" flipV="1">
            <a:off x="3833495" y="1742440"/>
            <a:ext cx="798195" cy="977900"/>
          </a:xfrm>
          <a:prstGeom prst="curvedConnector2">
            <a:avLst/>
          </a:prstGeom>
          <a:ln w="28575">
            <a:solidFill>
              <a:srgbClr val="FEA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曲线连接符 16"/>
          <p:cNvCxnSpPr>
            <a:stCxn id="11" idx="2"/>
          </p:cNvCxnSpPr>
          <p:nvPr/>
        </p:nvCxnSpPr>
        <p:spPr>
          <a:xfrm rot="5400000">
            <a:off x="3834765" y="2863850"/>
            <a:ext cx="752475" cy="1021715"/>
          </a:xfrm>
          <a:prstGeom prst="curvedConnector2">
            <a:avLst/>
          </a:prstGeom>
          <a:ln w="28575">
            <a:solidFill>
              <a:srgbClr val="FEA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曲线连接符 17"/>
          <p:cNvCxnSpPr>
            <a:stCxn id="11" idx="2"/>
          </p:cNvCxnSpPr>
          <p:nvPr/>
        </p:nvCxnSpPr>
        <p:spPr>
          <a:xfrm rot="5400000" flipV="1">
            <a:off x="4945380" y="2774950"/>
            <a:ext cx="753110" cy="1200785"/>
          </a:xfrm>
          <a:prstGeom prst="curvedConnector2">
            <a:avLst/>
          </a:prstGeom>
          <a:ln w="28575">
            <a:solidFill>
              <a:srgbClr val="FEA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2026285" y="1637665"/>
            <a:ext cx="1717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泛粉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923280" y="1648460"/>
            <a:ext cx="1717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入群率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983105" y="3576320"/>
            <a:ext cx="1717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用户分析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922645" y="3576955"/>
            <a:ext cx="1717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抓手</a:t>
            </a:r>
            <a:endParaRPr 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23086" y="464453"/>
            <a:ext cx="1402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泛粉人群分析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84599" y="2630224"/>
            <a:ext cx="145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灵魂三问？</a:t>
            </a:r>
            <a:endParaRPr lang="zh-CN" altLang="en-US" sz="2000" b="1" dirty="0">
              <a:solidFill>
                <a:srgbClr val="FEA9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73450" y="2207260"/>
            <a:ext cx="2756535" cy="124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EA900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1500">
                <a:solidFill>
                  <a:srgbClr val="FEA900"/>
                </a:solidFill>
              </a:rPr>
              <a:t>活动吸引哪种人群？</a:t>
            </a:r>
            <a:br>
              <a:rPr lang="zh-CN" altLang="en-US" sz="1500">
                <a:solidFill>
                  <a:srgbClr val="FEA900"/>
                </a:solidFill>
              </a:rPr>
            </a:br>
            <a:endParaRPr lang="zh-CN" altLang="en-US" sz="1500">
              <a:solidFill>
                <a:srgbClr val="FEA900"/>
              </a:solidFill>
            </a:endParaRPr>
          </a:p>
          <a:p>
            <a:r>
              <a:rPr lang="zh-CN" altLang="en-US" sz="1500">
                <a:solidFill>
                  <a:srgbClr val="FEA900"/>
                </a:solidFill>
              </a:rPr>
              <a:t>怎样的人会为他助力？</a:t>
            </a:r>
            <a:br>
              <a:rPr lang="zh-CN" altLang="en-US" sz="1500">
                <a:solidFill>
                  <a:srgbClr val="FEA900"/>
                </a:solidFill>
              </a:rPr>
            </a:br>
            <a:endParaRPr lang="zh-CN" altLang="en-US" sz="1500">
              <a:solidFill>
                <a:srgbClr val="FEA900"/>
              </a:solidFill>
            </a:endParaRPr>
          </a:p>
          <a:p>
            <a:r>
              <a:rPr lang="zh-CN" altLang="en-US" sz="1500">
                <a:solidFill>
                  <a:srgbClr val="FEA900"/>
                </a:solidFill>
              </a:rPr>
              <a:t>他们的共同喜好是什么？</a:t>
            </a:r>
            <a:endParaRPr lang="zh-CN" altLang="en-US" sz="1500">
              <a:solidFill>
                <a:srgbClr val="FEA9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74410" y="2207260"/>
            <a:ext cx="323342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300"/>
              <a:t>性别、年龄、身份</a:t>
            </a:r>
            <a:endParaRPr lang="zh-CN" altLang="en-US" sz="1300"/>
          </a:p>
        </p:txBody>
      </p:sp>
      <p:cxnSp>
        <p:nvCxnSpPr>
          <p:cNvPr id="5" name="直接箭头连接符 4"/>
          <p:cNvCxnSpPr/>
          <p:nvPr/>
        </p:nvCxnSpPr>
        <p:spPr>
          <a:xfrm>
            <a:off x="2304415" y="2361565"/>
            <a:ext cx="105346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2304415" y="2827655"/>
            <a:ext cx="105346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2304415" y="3293745"/>
            <a:ext cx="105346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 flipV="1">
            <a:off x="2303145" y="2368550"/>
            <a:ext cx="6985" cy="9169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179820" y="2660015"/>
            <a:ext cx="323342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300"/>
              <a:t>家人、朋友、同事</a:t>
            </a:r>
            <a:endParaRPr lang="zh-CN" altLang="en-US" sz="1300"/>
          </a:p>
        </p:txBody>
      </p:sp>
      <p:sp>
        <p:nvSpPr>
          <p:cNvPr id="14" name="文本框 13"/>
          <p:cNvSpPr txBox="1"/>
          <p:nvPr/>
        </p:nvSpPr>
        <p:spPr>
          <a:xfrm>
            <a:off x="6335395" y="3112770"/>
            <a:ext cx="323342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300"/>
              <a:t>产品特性、兴趣特点、必要性</a:t>
            </a:r>
            <a:endParaRPr lang="zh-CN" altLang="en-US" sz="1300"/>
          </a:p>
        </p:txBody>
      </p:sp>
      <p:cxnSp>
        <p:nvCxnSpPr>
          <p:cNvPr id="15" name="直接箭头连接符 14"/>
          <p:cNvCxnSpPr/>
          <p:nvPr/>
        </p:nvCxnSpPr>
        <p:spPr>
          <a:xfrm>
            <a:off x="5427980" y="2379980"/>
            <a:ext cx="541020" cy="50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5533390" y="2846070"/>
            <a:ext cx="541020" cy="50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5688965" y="3280410"/>
            <a:ext cx="541020" cy="50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23086" y="464453"/>
            <a:ext cx="1402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泛粉人群分析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9067800" y="390525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0" name="图片 99"/>
          <p:cNvPicPr/>
          <p:nvPr/>
        </p:nvPicPr>
        <p:blipFill>
          <a:blip r:embed="rId6"/>
          <a:stretch>
            <a:fillRect/>
          </a:stretch>
        </p:blipFill>
        <p:spPr>
          <a:xfrm>
            <a:off x="1163320" y="522605"/>
            <a:ext cx="3772535" cy="2966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7"/>
          <a:stretch>
            <a:fillRect/>
          </a:stretch>
        </p:blipFill>
        <p:spPr>
          <a:xfrm>
            <a:off x="1473835" y="3044190"/>
            <a:ext cx="3259455" cy="26555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3505835" y="2948940"/>
            <a:ext cx="153987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7406</a:t>
            </a:r>
            <a:r>
              <a:rPr lang="zh-CN" altLang="en-US" sz="800"/>
              <a:t>人</a:t>
            </a:r>
            <a:r>
              <a:rPr lang="en-US" altLang="zh-CN" sz="800"/>
              <a:t> </a:t>
            </a:r>
            <a:r>
              <a:rPr lang="zh-CN" altLang="en-US" sz="800"/>
              <a:t>（</a:t>
            </a:r>
            <a:r>
              <a:rPr lang="en-US" altLang="zh-CN" sz="800">
                <a:sym typeface="+mn-ea"/>
              </a:rPr>
              <a:t>93.65%</a:t>
            </a:r>
            <a:r>
              <a:rPr lang="zh-CN" altLang="en-US" sz="800"/>
              <a:t>）</a:t>
            </a:r>
            <a:endParaRPr lang="en-US" altLang="zh-CN" sz="800"/>
          </a:p>
        </p:txBody>
      </p:sp>
      <p:sp>
        <p:nvSpPr>
          <p:cNvPr id="19" name="文本框 18"/>
          <p:cNvSpPr txBox="1"/>
          <p:nvPr/>
        </p:nvSpPr>
        <p:spPr>
          <a:xfrm>
            <a:off x="2983230" y="1199515"/>
            <a:ext cx="153987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202</a:t>
            </a:r>
            <a:r>
              <a:rPr lang="zh-CN" altLang="en-US" sz="800"/>
              <a:t>人</a:t>
            </a:r>
            <a:r>
              <a:rPr lang="en-US" altLang="zh-CN" sz="800"/>
              <a:t> </a:t>
            </a:r>
            <a:r>
              <a:rPr lang="zh-CN" altLang="en-US" sz="800"/>
              <a:t>（</a:t>
            </a:r>
            <a:r>
              <a:rPr lang="en-US" altLang="zh-CN" sz="800">
                <a:sym typeface="+mn-ea"/>
              </a:rPr>
              <a:t>2.56</a:t>
            </a:r>
            <a:r>
              <a:rPr lang="en-US" altLang="zh-CN" sz="800">
                <a:sym typeface="+mn-ea"/>
              </a:rPr>
              <a:t>%</a:t>
            </a:r>
            <a:r>
              <a:rPr lang="zh-CN" altLang="en-US" sz="800"/>
              <a:t>）</a:t>
            </a:r>
            <a:endParaRPr lang="en-US" altLang="zh-CN" sz="800"/>
          </a:p>
        </p:txBody>
      </p:sp>
      <p:sp>
        <p:nvSpPr>
          <p:cNvPr id="20" name="文本框 19"/>
          <p:cNvSpPr txBox="1"/>
          <p:nvPr/>
        </p:nvSpPr>
        <p:spPr>
          <a:xfrm>
            <a:off x="1748790" y="1470660"/>
            <a:ext cx="153987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300</a:t>
            </a:r>
            <a:r>
              <a:rPr lang="zh-CN" altLang="en-US" sz="800"/>
              <a:t>人</a:t>
            </a:r>
            <a:r>
              <a:rPr lang="en-US" altLang="zh-CN" sz="800"/>
              <a:t> </a:t>
            </a:r>
            <a:r>
              <a:rPr lang="zh-CN" altLang="en-US" sz="800"/>
              <a:t>（</a:t>
            </a:r>
            <a:r>
              <a:rPr lang="en-US" altLang="zh-CN" sz="800">
                <a:sym typeface="+mn-ea"/>
              </a:rPr>
              <a:t>3</a:t>
            </a:r>
            <a:r>
              <a:rPr lang="en-US" altLang="zh-CN" sz="800">
                <a:sym typeface="+mn-ea"/>
              </a:rPr>
              <a:t>.79%</a:t>
            </a:r>
            <a:r>
              <a:rPr lang="zh-CN" altLang="en-US" sz="800"/>
              <a:t>）</a:t>
            </a:r>
            <a:endParaRPr lang="en-US" altLang="zh-CN" sz="800"/>
          </a:p>
        </p:txBody>
      </p:sp>
      <p:sp>
        <p:nvSpPr>
          <p:cNvPr id="21" name="文本框 20"/>
          <p:cNvSpPr txBox="1"/>
          <p:nvPr/>
        </p:nvSpPr>
        <p:spPr>
          <a:xfrm>
            <a:off x="2949575" y="4166235"/>
            <a:ext cx="153987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1925</a:t>
            </a:r>
            <a:r>
              <a:rPr lang="zh-CN" altLang="en-US" sz="800"/>
              <a:t>人</a:t>
            </a:r>
            <a:r>
              <a:rPr lang="en-US" altLang="zh-CN" sz="800"/>
              <a:t> </a:t>
            </a:r>
            <a:r>
              <a:rPr lang="zh-CN" altLang="en-US" sz="800"/>
              <a:t>（</a:t>
            </a:r>
            <a:r>
              <a:rPr lang="en-US" altLang="zh-CN" sz="800">
                <a:sym typeface="+mn-ea"/>
              </a:rPr>
              <a:t>24.34</a:t>
            </a:r>
            <a:r>
              <a:rPr lang="en-US" altLang="zh-CN" sz="800">
                <a:sym typeface="+mn-ea"/>
              </a:rPr>
              <a:t>%</a:t>
            </a:r>
            <a:r>
              <a:rPr lang="zh-CN" altLang="en-US" sz="800"/>
              <a:t>）</a:t>
            </a:r>
            <a:endParaRPr lang="en-US" altLang="zh-CN" sz="800"/>
          </a:p>
        </p:txBody>
      </p:sp>
      <p:sp>
        <p:nvSpPr>
          <p:cNvPr id="22" name="文本框 21"/>
          <p:cNvSpPr txBox="1"/>
          <p:nvPr/>
        </p:nvSpPr>
        <p:spPr>
          <a:xfrm>
            <a:off x="4281805" y="4540885"/>
            <a:ext cx="153987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4186</a:t>
            </a:r>
            <a:r>
              <a:rPr lang="zh-CN" altLang="en-US" sz="800"/>
              <a:t>人</a:t>
            </a:r>
            <a:r>
              <a:rPr lang="en-US" altLang="zh-CN" sz="800"/>
              <a:t> </a:t>
            </a:r>
            <a:r>
              <a:rPr lang="zh-CN" altLang="en-US" sz="800"/>
              <a:t>（</a:t>
            </a:r>
            <a:r>
              <a:rPr lang="en-US" altLang="zh-CN" sz="800">
                <a:sym typeface="+mn-ea"/>
              </a:rPr>
              <a:t>52.93%</a:t>
            </a:r>
            <a:r>
              <a:rPr lang="zh-CN" altLang="en-US" sz="800"/>
              <a:t>）</a:t>
            </a:r>
            <a:endParaRPr lang="en-US" altLang="zh-CN" sz="800"/>
          </a:p>
        </p:txBody>
      </p:sp>
      <p:sp>
        <p:nvSpPr>
          <p:cNvPr id="23" name="文本框 22"/>
          <p:cNvSpPr txBox="1"/>
          <p:nvPr/>
        </p:nvSpPr>
        <p:spPr>
          <a:xfrm>
            <a:off x="2949575" y="4884420"/>
            <a:ext cx="153987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1797</a:t>
            </a:r>
            <a:r>
              <a:rPr lang="zh-CN" altLang="en-US" sz="800"/>
              <a:t>人</a:t>
            </a:r>
            <a:r>
              <a:rPr lang="en-US" altLang="zh-CN" sz="800"/>
              <a:t> </a:t>
            </a:r>
            <a:r>
              <a:rPr lang="zh-CN" altLang="en-US" sz="800"/>
              <a:t>（</a:t>
            </a:r>
            <a:r>
              <a:rPr lang="en-US" altLang="zh-CN" sz="800">
                <a:sym typeface="+mn-ea"/>
              </a:rPr>
              <a:t>22.72</a:t>
            </a:r>
            <a:r>
              <a:rPr lang="en-US" altLang="zh-CN" sz="800">
                <a:sym typeface="+mn-ea"/>
              </a:rPr>
              <a:t>%</a:t>
            </a:r>
            <a:r>
              <a:rPr lang="zh-CN" altLang="en-US" sz="800"/>
              <a:t>）</a:t>
            </a:r>
            <a:endParaRPr lang="en-US" altLang="zh-CN" sz="80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2245" y="1639570"/>
            <a:ext cx="2176145" cy="3733165"/>
          </a:xfrm>
          <a:prstGeom prst="rect">
            <a:avLst/>
          </a:prstGeom>
        </p:spPr>
      </p:pic>
      <p:sp>
        <p:nvSpPr>
          <p:cNvPr id="29" name="右箭头 28"/>
          <p:cNvSpPr/>
          <p:nvPr/>
        </p:nvSpPr>
        <p:spPr>
          <a:xfrm>
            <a:off x="4790440" y="2597150"/>
            <a:ext cx="1371600" cy="678815"/>
          </a:xfrm>
          <a:prstGeom prst="rightArrow">
            <a:avLst/>
          </a:prstGeom>
          <a:solidFill>
            <a:srgbClr val="F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6390640" y="744855"/>
            <a:ext cx="3305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大众化、女性化福利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吸精标题海报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44041" y="464453"/>
            <a:ext cx="117221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步步为</a:t>
            </a:r>
            <a:r>
              <a:rPr lang="en-US" altLang="zh-CN" sz="1600" b="1" dirty="0">
                <a:sym typeface="+mn-ea"/>
              </a:rPr>
              <a:t>“</a:t>
            </a:r>
            <a:r>
              <a:rPr lang="zh-CN" altLang="en-US" sz="1600" b="1" dirty="0">
                <a:sym typeface="+mn-ea"/>
              </a:rPr>
              <a:t>营</a:t>
            </a:r>
            <a:r>
              <a:rPr lang="en-US" altLang="zh-CN" sz="1600" b="1" dirty="0">
                <a:sym typeface="+mn-ea"/>
              </a:rPr>
              <a:t>”</a:t>
            </a:r>
            <a:endParaRPr lang="en-US" altLang="zh-CN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9067800" y="390525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161030" y="894080"/>
            <a:ext cx="32842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有计划的引导入群</a:t>
            </a:r>
            <a:r>
              <a:rPr lang="en-US" altLang="zh-CN" b="1"/>
              <a:t>——</a:t>
            </a:r>
            <a:r>
              <a:rPr lang="zh-CN" altLang="en-US" b="1"/>
              <a:t>留存</a:t>
            </a:r>
            <a:endParaRPr lang="zh-CN" altLang="en-US" b="1"/>
          </a:p>
        </p:txBody>
      </p:sp>
      <p:pic>
        <p:nvPicPr>
          <p:cNvPr id="7" name="图片 6" descr="用户点对点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630" y="1549400"/>
            <a:ext cx="1445260" cy="3212465"/>
          </a:xfrm>
          <a:prstGeom prst="rect">
            <a:avLst/>
          </a:prstGeom>
        </p:spPr>
      </p:pic>
      <p:pic>
        <p:nvPicPr>
          <p:cNvPr id="8" name="图片 7" descr="群招呼语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1030" y="1549400"/>
            <a:ext cx="1445260" cy="3212465"/>
          </a:xfrm>
          <a:prstGeom prst="rect">
            <a:avLst/>
          </a:prstGeom>
        </p:spPr>
      </p:pic>
      <p:pic>
        <p:nvPicPr>
          <p:cNvPr id="9" name="图片 8" descr="新粉抽奖+留存活动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5430" y="1549400"/>
            <a:ext cx="1444625" cy="3212465"/>
          </a:xfrm>
          <a:prstGeom prst="rect">
            <a:avLst/>
          </a:prstGeom>
        </p:spPr>
      </p:pic>
      <p:pic>
        <p:nvPicPr>
          <p:cNvPr id="10" name="图片 9" descr="用户参与留存活动 (2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2525" y="1549400"/>
            <a:ext cx="1446530" cy="32162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254125" y="4892675"/>
            <a:ext cx="9525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文案引导</a:t>
            </a:r>
            <a:endParaRPr lang="zh-CN" altLang="en-US" sz="1200"/>
          </a:p>
          <a:p>
            <a:pPr algn="ctr"/>
            <a:r>
              <a:rPr lang="zh-CN" altLang="en-US" sz="1200"/>
              <a:t>打开海报</a:t>
            </a:r>
            <a:endParaRPr lang="zh-CN" altLang="en-US" sz="1200"/>
          </a:p>
        </p:txBody>
      </p:sp>
      <p:sp>
        <p:nvSpPr>
          <p:cNvPr id="12" name="文本框 11"/>
          <p:cNvSpPr txBox="1"/>
          <p:nvPr/>
        </p:nvSpPr>
        <p:spPr>
          <a:xfrm>
            <a:off x="3451225" y="4892675"/>
            <a:ext cx="9525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即时活动活跃社群</a:t>
            </a:r>
            <a:endParaRPr lang="zh-CN" altLang="en-US" sz="1200"/>
          </a:p>
        </p:txBody>
      </p:sp>
      <p:sp>
        <p:nvSpPr>
          <p:cNvPr id="13" name="文本框 12"/>
          <p:cNvSpPr txBox="1"/>
          <p:nvPr/>
        </p:nvSpPr>
        <p:spPr>
          <a:xfrm>
            <a:off x="5612765" y="4892675"/>
            <a:ext cx="9525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互动游戏</a:t>
            </a:r>
            <a:endParaRPr lang="zh-CN" altLang="en-US" sz="1200"/>
          </a:p>
          <a:p>
            <a:pPr algn="ctr"/>
            <a:r>
              <a:rPr lang="zh-CN" altLang="en-US" sz="1200"/>
              <a:t>提高留存</a:t>
            </a:r>
            <a:endParaRPr lang="zh-CN" altLang="en-US" sz="1200"/>
          </a:p>
        </p:txBody>
      </p:sp>
      <p:sp>
        <p:nvSpPr>
          <p:cNvPr id="14" name="文本框 13"/>
          <p:cNvSpPr txBox="1"/>
          <p:nvPr/>
        </p:nvSpPr>
        <p:spPr>
          <a:xfrm>
            <a:off x="7832725" y="4892675"/>
            <a:ext cx="952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推出社群</a:t>
            </a:r>
            <a:endParaRPr lang="zh-CN" altLang="en-US" sz="1200"/>
          </a:p>
          <a:p>
            <a:pPr algn="ctr"/>
            <a:r>
              <a:rPr lang="zh-CN" altLang="en-US" sz="1200"/>
              <a:t>积分增加用户粘性</a:t>
            </a:r>
            <a:endParaRPr lang="zh-CN" altLang="en-US"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232306" y="464453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测试数据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9067800" y="390525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5" name="表格 14"/>
          <p:cNvGraphicFramePr/>
          <p:nvPr>
            <p:custDataLst>
              <p:tags r:id="rId6"/>
            </p:custDataLst>
          </p:nvPr>
        </p:nvGraphicFramePr>
        <p:xfrm>
          <a:off x="1677035" y="1206500"/>
          <a:ext cx="6388100" cy="2968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355"/>
                <a:gridCol w="933450"/>
                <a:gridCol w="935990"/>
                <a:gridCol w="1207770"/>
                <a:gridCol w="913765"/>
                <a:gridCol w="1461770"/>
              </a:tblGrid>
              <a:tr h="5937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日期</a:t>
                      </a:r>
                      <a:endParaRPr lang="zh-CN" altLang="en-US" sz="11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群发人数</a:t>
                      </a:r>
                      <a:endParaRPr lang="zh-CN" altLang="en-US" sz="11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进群人数</a:t>
                      </a:r>
                      <a:endParaRPr lang="zh-CN" altLang="en-US" sz="11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留存进群人数</a:t>
                      </a:r>
                      <a:endParaRPr lang="zh-CN" altLang="en-US" sz="11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进群率</a:t>
                      </a:r>
                      <a:endParaRPr lang="zh-CN" altLang="en-US" sz="11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当天留存率</a:t>
                      </a:r>
                      <a:endParaRPr lang="zh-CN" altLang="en-US" sz="11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5937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5月26日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4102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284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152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6.92%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53.52%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0B4"/>
                    </a:solidFill>
                  </a:tcPr>
                </a:tc>
              </a:tr>
              <a:tr h="5937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5月29日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4489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195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115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4.34%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57.21%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0B4"/>
                    </a:solidFill>
                  </a:tcPr>
                </a:tc>
              </a:tr>
              <a:tr h="5937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6月4日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1976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66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66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3.34%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100.00%</a:t>
                      </a:r>
                      <a:endParaRPr lang="en-US" altLang="en-US" sz="11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</a:tr>
              <a:tr h="5937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6月11日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2276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111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78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4.88%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70.27%</a:t>
                      </a:r>
                      <a:endParaRPr lang="en-US" altLang="en-US" sz="11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</a:tr>
            </a:tbl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1665605" y="4387215"/>
            <a:ext cx="45974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500"/>
              <a:t>进群率提高</a:t>
            </a:r>
            <a:r>
              <a:rPr lang="en-US" altLang="zh-CN" sz="1500"/>
              <a:t>3</a:t>
            </a:r>
            <a:r>
              <a:rPr lang="zh-CN" altLang="en-US" sz="1500"/>
              <a:t>倍，以往约</a:t>
            </a:r>
            <a:r>
              <a:rPr lang="en-US" altLang="zh-CN" sz="1500"/>
              <a:t>1.5%</a:t>
            </a:r>
            <a:endParaRPr lang="en-US" altLang="zh-CN" sz="15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500"/>
              <a:t>留存率提高</a:t>
            </a:r>
            <a:r>
              <a:rPr lang="en-US" altLang="zh-CN" sz="1500"/>
              <a:t>25%</a:t>
            </a:r>
            <a:r>
              <a:rPr lang="zh-CN" altLang="en-US" sz="1500"/>
              <a:t>以上</a:t>
            </a:r>
            <a:endParaRPr lang="zh-CN" altLang="en-US" sz="1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63091" y="464453"/>
            <a:ext cx="2621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/>
            <a:r>
              <a:rPr lang="zh-CN" altLang="en-US" sz="1600" b="1" dirty="0">
                <a:sym typeface="+mn-ea"/>
              </a:rPr>
              <a:t>案例中待优化点及改善方案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5198250" y="1494524"/>
            <a:ext cx="3599453" cy="1423864"/>
          </a:xfrm>
          <a:prstGeom prst="rect">
            <a:avLst/>
          </a:prstGeom>
          <a:solidFill>
            <a:srgbClr val="FFBD1B"/>
          </a:solidFill>
          <a:ln w="9525">
            <a:noFill/>
          </a:ln>
        </p:spPr>
        <p:style>
          <a:lnRef idx="2">
            <a:srgbClr val="00B6A5">
              <a:shade val="50000"/>
            </a:srgbClr>
          </a:lnRef>
          <a:fillRef idx="1">
            <a:srgbClr val="00B6A5"/>
          </a:fillRef>
          <a:effectRef idx="0">
            <a:srgbClr val="00B6A5"/>
          </a:effectRef>
          <a:fontRef idx="minor">
            <a:srgbClr val="000000"/>
          </a:fontRef>
        </p:style>
        <p:txBody>
          <a:bodyPr anchor="ctr"/>
          <a:lstStyle/>
          <a:p>
            <a:pPr algn="ctr"/>
            <a:endParaRPr lang="zh-CN" altLang="en-US" sz="2015">
              <a:solidFill>
                <a:srgbClr val="FFFFFF"/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1461993" y="1494524"/>
            <a:ext cx="3599453" cy="1423864"/>
          </a:xfrm>
          <a:prstGeom prst="rect">
            <a:avLst/>
          </a:prstGeom>
          <a:solidFill>
            <a:srgbClr val="C1272D"/>
          </a:solidFill>
          <a:ln w="9525">
            <a:noFill/>
          </a:ln>
        </p:spPr>
        <p:style>
          <a:lnRef idx="2">
            <a:srgbClr val="00B6A5">
              <a:shade val="50000"/>
            </a:srgbClr>
          </a:lnRef>
          <a:fillRef idx="1">
            <a:srgbClr val="00B6A5"/>
          </a:fillRef>
          <a:effectRef idx="0">
            <a:srgbClr val="00B6A5"/>
          </a:effectRef>
          <a:fontRef idx="minor">
            <a:srgbClr val="000000"/>
          </a:fontRef>
        </p:style>
        <p:txBody>
          <a:bodyPr anchor="ctr"/>
          <a:lstStyle/>
          <a:p>
            <a:pPr algn="ctr"/>
            <a:endParaRPr lang="zh-CN" altLang="en-US" sz="2015">
              <a:solidFill>
                <a:srgbClr val="FFFFFF"/>
              </a:solidFill>
            </a:endParaRPr>
          </a:p>
        </p:txBody>
      </p:sp>
      <p:sp>
        <p:nvSpPr>
          <p:cNvPr id="10" name="矩形 9"/>
          <p:cNvSpPr/>
          <p:nvPr>
            <p:custDataLst>
              <p:tags r:id="rId8"/>
            </p:custDataLst>
          </p:nvPr>
        </p:nvSpPr>
        <p:spPr>
          <a:xfrm>
            <a:off x="3330121" y="3054684"/>
            <a:ext cx="3599453" cy="1423864"/>
          </a:xfrm>
          <a:prstGeom prst="rect">
            <a:avLst/>
          </a:prstGeom>
          <a:solidFill>
            <a:srgbClr val="00B6A5"/>
          </a:solidFill>
          <a:ln w="9525">
            <a:noFill/>
          </a:ln>
        </p:spPr>
        <p:style>
          <a:lnRef idx="2">
            <a:srgbClr val="00B6A5">
              <a:shade val="50000"/>
            </a:srgbClr>
          </a:lnRef>
          <a:fillRef idx="1">
            <a:srgbClr val="00B6A5"/>
          </a:fillRef>
          <a:effectRef idx="0">
            <a:srgbClr val="00B6A5"/>
          </a:effectRef>
          <a:fontRef idx="minor">
            <a:srgbClr val="000000"/>
          </a:fontRef>
        </p:style>
        <p:txBody>
          <a:bodyPr anchor="ctr"/>
          <a:lstStyle/>
          <a:p>
            <a:pPr algn="ctr"/>
            <a:endParaRPr lang="zh-CN" altLang="en-US" sz="2015">
              <a:solidFill>
                <a:srgbClr val="FFFFFF"/>
              </a:solidFill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43119" y="1909088"/>
            <a:ext cx="3429721" cy="31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303" tIns="39303" rIns="39303" bIns="39303">
            <a:normAutofit fontScale="82500"/>
          </a:bodyPr>
          <a:lstStyle>
            <a:lvl1pPr defTabSz="1216025"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1680" b="1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感受到温度、人性化</a:t>
            </a:r>
            <a:endParaRPr lang="zh-CN" altLang="en-US" sz="1680" b="1" dirty="0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34229" y="2223022"/>
            <a:ext cx="3429721" cy="44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303" tIns="39303" rIns="39303" bIns="39303">
            <a:normAutofit/>
          </a:bodyPr>
          <a:lstStyle>
            <a:lvl1pPr defTabSz="1216025"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151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群招呼语</a:t>
            </a:r>
            <a:r>
              <a:rPr lang="en-US" altLang="zh-CN" sz="151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+</a:t>
            </a:r>
            <a:r>
              <a:rPr lang="zh-CN" altLang="en-US" sz="151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人性化群主互动</a:t>
            </a:r>
            <a:endParaRPr lang="zh-CN" altLang="en-US" sz="151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283185" y="1909088"/>
            <a:ext cx="3429721" cy="31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303" tIns="39303" rIns="39303" bIns="39303">
            <a:normAutofit fontScale="82500"/>
          </a:bodyPr>
          <a:lstStyle>
            <a:lvl1pPr defTabSz="1216025"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1680" b="1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给到用户留下的理由</a:t>
            </a:r>
            <a:endParaRPr lang="zh-CN" altLang="en-US" sz="1680" b="1" dirty="0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83185" y="2230642"/>
            <a:ext cx="3429721" cy="44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303" tIns="39303" rIns="39303" bIns="39303">
            <a:normAutofit/>
          </a:bodyPr>
          <a:lstStyle>
            <a:lvl1pPr defTabSz="1216025"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1510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社群福利告知及活动预告</a:t>
            </a:r>
            <a:endParaRPr lang="zh-CN" altLang="en-US" sz="1510" dirty="0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zh-CN" sz="151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409976" y="3454007"/>
            <a:ext cx="3429721" cy="31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303" tIns="39303" rIns="39303" bIns="39303">
            <a:normAutofit fontScale="82500"/>
          </a:bodyPr>
          <a:lstStyle>
            <a:lvl1pPr defTabSz="1216025"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1680" b="1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持续促活社群</a:t>
            </a:r>
            <a:endParaRPr lang="zh-CN" altLang="en-US" sz="1680" b="1" dirty="0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409976" y="3775561"/>
            <a:ext cx="3429721" cy="44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303" tIns="39303" rIns="39303" bIns="39303">
            <a:normAutofit/>
          </a:bodyPr>
          <a:lstStyle>
            <a:lvl1pPr defTabSz="1216025"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151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持续</a:t>
            </a:r>
            <a:r>
              <a:rPr lang="en-US" altLang="zh-CN" sz="151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3</a:t>
            </a:r>
            <a:r>
              <a:rPr lang="zh-CN" altLang="en-US" sz="151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周重点关注，群主</a:t>
            </a:r>
            <a:r>
              <a:rPr lang="en-US" altLang="zh-CN" sz="151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+</a:t>
            </a:r>
            <a:r>
              <a:rPr lang="zh-CN" altLang="en-US" sz="151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水军配合</a:t>
            </a:r>
            <a:endParaRPr lang="zh-CN" altLang="en-US" sz="151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2ca4bc60-d5a4-4b82-b914-3c2e69683d55}"/>
  <p:tag name="TABLE_ENDDRAG_ORIGIN_RECT" val="503*233"/>
  <p:tag name="TABLE_ENDDRAG_RECT" val="132*95*503*233"/>
</p:tagLst>
</file>

<file path=ppt/tags/tag10.xml><?xml version="1.0" encoding="utf-8"?>
<p:tagLst xmlns:p="http://schemas.openxmlformats.org/presentationml/2006/main">
  <p:tag name="KSO_WM_TEMPLATE_CATEGORY" val="diagram"/>
  <p:tag name="KSO_WM_TEMPLATE_INDEX" val="20168813"/>
  <p:tag name="KSO_WM_TAG_VERSION" val="1.0"/>
  <p:tag name="KSO_WM_BEAUTIFY_FLAG" val="#wm#"/>
  <p:tag name="KSO_WM_UNIT_TYPE" val="l_h_f"/>
  <p:tag name="KSO_WM_UNIT_INDEX" val="1_3_1"/>
  <p:tag name="KSO_WM_UNIT_LAYERLEVEL" val="1_1_1"/>
  <p:tag name="KSO_WM_UNIT_VALUE" val="17"/>
  <p:tag name="KSO_WM_UNIT_HIGHLIGHT" val="0"/>
  <p:tag name="KSO_WM_UNIT_COMPATIBLE" val="0"/>
  <p:tag name="KSO_WM_UNIT_CLEAR" val="0"/>
  <p:tag name="KSO_WM_UNIT_PRESET_TEXT_INDEX" val="4"/>
  <p:tag name="KSO_WM_UNIT_PRESET_TEXT_LEN" val="21"/>
  <p:tag name="KSO_WM_DIAGRAM_GROUP_CODE" val="l1-1"/>
  <p:tag name="KSO_WM_UNIT_ID" val="diagram20168813_3*l_h_f*1_3_1"/>
  <p:tag name="KSO_WM_UNIT_TEXT_FILL_FORE_SCHEMECOLOR_INDEX" val="13"/>
  <p:tag name="KSO_WM_UNIT_TEXT_FILL_TYPE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160126_3*l_h_i*1_1_1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160126_3*l_h_i*1_1_2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3.xml><?xml version="1.0" encoding="utf-8"?>
<p:tagLst xmlns:p="http://schemas.openxmlformats.org/presentationml/2006/main"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VALUE" val="5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160126_3*l_h_f*1_1_1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160126_3*l_h_i*1_2_1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160126_3*l_h_i*1_2_2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6.xml><?xml version="1.0" encoding="utf-8"?>
<p:tagLst xmlns:p="http://schemas.openxmlformats.org/presentationml/2006/main"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VALUE" val="5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160126_3*l_h_f*1_2_1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160126_3*l_h_i*1_3_1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160126_3*l_h_i*1_3_2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9.xml><?xml version="1.0" encoding="utf-8"?>
<p:tagLst xmlns:p="http://schemas.openxmlformats.org/presentationml/2006/main"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VALUE" val="5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160126_3*l_h_f*1_3_1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KSO_WM_TEMPLATE_CATEGORY" val="diagram"/>
  <p:tag name="KSO_WM_TEMPLATE_INDEX" val="20168813"/>
  <p:tag name="KSO_WM_TAG_VERSION" val="1.0"/>
  <p:tag name="KSO_WM_BEAUTIFY_FLAG" val="#wm#"/>
  <p:tag name="KSO_WM_UNIT_TYPE" val="l_h_i"/>
  <p:tag name="KSO_WM_UNIT_INDEX" val="1_2_1"/>
  <p:tag name="KSO_WM_UNIT_ID" val="diagram20168813_3*l_h_i*1_2_1"/>
  <p:tag name="KSO_WM_UNIT_LAYERLEVEL" val="1_1_1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160126_3*l_h_i*1_1_2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3.xml><?xml version="1.0" encoding="utf-8"?>
<p:tagLst xmlns:p="http://schemas.openxmlformats.org/presentationml/2006/main">
  <p:tag name="KSO_WM_TEMPLATE_CATEGORY" val="diagram"/>
  <p:tag name="KSO_WM_TEMPLATE_INDEX" val="20168813"/>
  <p:tag name="KSO_WM_TAG_VERSION" val="1.0"/>
  <p:tag name="KSO_WM_BEAUTIFY_FLAG" val="#wm#"/>
  <p:tag name="KSO_WM_UNIT_TYPE" val="l_h_i"/>
  <p:tag name="KSO_WM_UNIT_INDEX" val="1_1_1"/>
  <p:tag name="KSO_WM_UNIT_ID" val="diagram20168813_3*l_h_i*1_1_1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4.xml><?xml version="1.0" encoding="utf-8"?>
<p:tagLst xmlns:p="http://schemas.openxmlformats.org/presentationml/2006/main">
  <p:tag name="KSO_WM_TEMPLATE_CATEGORY" val="diagram"/>
  <p:tag name="KSO_WM_TEMPLATE_INDEX" val="20168813"/>
  <p:tag name="KSO_WM_TAG_VERSION" val="1.0"/>
  <p:tag name="KSO_WM_BEAUTIFY_FLAG" val="#wm#"/>
  <p:tag name="KSO_WM_UNIT_TYPE" val="l_h_i"/>
  <p:tag name="KSO_WM_UNIT_INDEX" val="1_3_1"/>
  <p:tag name="KSO_WM_UNIT_ID" val="diagram20168813_3*l_h_i*1_3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KSO_WM_TEMPLATE_CATEGORY" val="diagram"/>
  <p:tag name="KSO_WM_TEMPLATE_INDEX" val="20168813"/>
  <p:tag name="KSO_WM_TAG_VERSION" val="1.0"/>
  <p:tag name="KSO_WM_BEAUTIFY_FLAG" val="#wm#"/>
  <p:tag name="KSO_WM_UNIT_TYPE" val="l_h_a"/>
  <p:tag name="KSO_WM_UNIT_INDEX" val="1_1_1"/>
  <p:tag name="KSO_WM_UNIT_LAYERLEVEL" val="1_1_1"/>
  <p:tag name="KSO_WM_UNIT_VALUE" val="17"/>
  <p:tag name="KSO_WM_UNIT_HIGHLIGHT" val="0"/>
  <p:tag name="KSO_WM_UNIT_COMPATIBLE" val="0"/>
  <p:tag name="KSO_WM_UNIT_CLEAR" val="0"/>
  <p:tag name="KSO_WM_UNIT_PRESET_TEXT_INDEX" val="3"/>
  <p:tag name="KSO_WM_UNIT_PRESET_TEXT_LEN" val="12"/>
  <p:tag name="KSO_WM_DIAGRAM_GROUP_CODE" val="l1-1"/>
  <p:tag name="KSO_WM_UNIT_ID" val="diagram20168813_3*l_h_a*1_1_1"/>
  <p:tag name="KSO_WM_UNIT_TEXT_FILL_FORE_SCHEMECOLOR_INDEX" val="13"/>
  <p:tag name="KSO_WM_UNIT_TEXT_FILL_TYPE" val="1"/>
</p:tagLst>
</file>

<file path=ppt/tags/tag6.xml><?xml version="1.0" encoding="utf-8"?>
<p:tagLst xmlns:p="http://schemas.openxmlformats.org/presentationml/2006/main">
  <p:tag name="KSO_WM_TEMPLATE_CATEGORY" val="diagram"/>
  <p:tag name="KSO_WM_TEMPLATE_INDEX" val="20168813"/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17"/>
  <p:tag name="KSO_WM_UNIT_HIGHLIGHT" val="0"/>
  <p:tag name="KSO_WM_UNIT_COMPATIBLE" val="0"/>
  <p:tag name="KSO_WM_UNIT_CLEAR" val="0"/>
  <p:tag name="KSO_WM_UNIT_PRESET_TEXT_INDEX" val="4"/>
  <p:tag name="KSO_WM_UNIT_PRESET_TEXT_LEN" val="21"/>
  <p:tag name="KSO_WM_DIAGRAM_GROUP_CODE" val="l1-1"/>
  <p:tag name="KSO_WM_UNIT_ID" val="diagram20168813_3*l_h_f*1_1_1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TEMPLATE_CATEGORY" val="diagram"/>
  <p:tag name="KSO_WM_TEMPLATE_INDEX" val="20168813"/>
  <p:tag name="KSO_WM_TAG_VERSION" val="1.0"/>
  <p:tag name="KSO_WM_BEAUTIFY_FLAG" val="#wm#"/>
  <p:tag name="KSO_WM_UNIT_TYPE" val="l_h_a"/>
  <p:tag name="KSO_WM_UNIT_INDEX" val="1_2_1"/>
  <p:tag name="KSO_WM_UNIT_LAYERLEVEL" val="1_1_1"/>
  <p:tag name="KSO_WM_UNIT_VALUE" val="17"/>
  <p:tag name="KSO_WM_UNIT_HIGHLIGHT" val="0"/>
  <p:tag name="KSO_WM_UNIT_COMPATIBLE" val="0"/>
  <p:tag name="KSO_WM_UNIT_CLEAR" val="0"/>
  <p:tag name="KSO_WM_UNIT_PRESET_TEXT_INDEX" val="3"/>
  <p:tag name="KSO_WM_UNIT_PRESET_TEXT_LEN" val="12"/>
  <p:tag name="KSO_WM_DIAGRAM_GROUP_CODE" val="l1-1"/>
  <p:tag name="KSO_WM_UNIT_ID" val="diagram20168813_3*l_h_a*1_2_1"/>
  <p:tag name="KSO_WM_UNIT_TEXT_FILL_FORE_SCHEMECOLOR_INDEX" val="13"/>
  <p:tag name="KSO_WM_UNIT_TEXT_FILL_TYPE" val="1"/>
</p:tagLst>
</file>

<file path=ppt/tags/tag8.xml><?xml version="1.0" encoding="utf-8"?>
<p:tagLst xmlns:p="http://schemas.openxmlformats.org/presentationml/2006/main">
  <p:tag name="KSO_WM_TEMPLATE_CATEGORY" val="diagram"/>
  <p:tag name="KSO_WM_TEMPLATE_INDEX" val="20168813"/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17"/>
  <p:tag name="KSO_WM_UNIT_HIGHLIGHT" val="0"/>
  <p:tag name="KSO_WM_UNIT_COMPATIBLE" val="0"/>
  <p:tag name="KSO_WM_UNIT_CLEAR" val="0"/>
  <p:tag name="KSO_WM_UNIT_PRESET_TEXT_INDEX" val="4"/>
  <p:tag name="KSO_WM_UNIT_PRESET_TEXT_LEN" val="21"/>
  <p:tag name="KSO_WM_DIAGRAM_GROUP_CODE" val="l1-1"/>
  <p:tag name="KSO_WM_UNIT_ID" val="diagram20168813_3*l_h_f*1_2_1"/>
  <p:tag name="KSO_WM_UNIT_TEXT_FILL_FORE_SCHEMECOLOR_INDEX" val="13"/>
  <p:tag name="KSO_WM_UNIT_TEXT_FILL_TYPE" val="1"/>
</p:tagLst>
</file>

<file path=ppt/tags/tag9.xml><?xml version="1.0" encoding="utf-8"?>
<p:tagLst xmlns:p="http://schemas.openxmlformats.org/presentationml/2006/main">
  <p:tag name="KSO_WM_TEMPLATE_CATEGORY" val="diagram"/>
  <p:tag name="KSO_WM_TEMPLATE_INDEX" val="20168813"/>
  <p:tag name="KSO_WM_TAG_VERSION" val="1.0"/>
  <p:tag name="KSO_WM_BEAUTIFY_FLAG" val="#wm#"/>
  <p:tag name="KSO_WM_UNIT_TYPE" val="l_h_a"/>
  <p:tag name="KSO_WM_UNIT_INDEX" val="1_3_1"/>
  <p:tag name="KSO_WM_UNIT_LAYERLEVEL" val="1_1_1"/>
  <p:tag name="KSO_WM_UNIT_VALUE" val="17"/>
  <p:tag name="KSO_WM_UNIT_HIGHLIGHT" val="0"/>
  <p:tag name="KSO_WM_UNIT_COMPATIBLE" val="0"/>
  <p:tag name="KSO_WM_UNIT_CLEAR" val="0"/>
  <p:tag name="KSO_WM_UNIT_PRESET_TEXT_INDEX" val="3"/>
  <p:tag name="KSO_WM_UNIT_PRESET_TEXT_LEN" val="12"/>
  <p:tag name="KSO_WM_DIAGRAM_GROUP_CODE" val="l1-1"/>
  <p:tag name="KSO_WM_UNIT_ID" val="diagram20168813_3*l_h_a*1_3_1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907</Words>
  <Application>WPS 演示</Application>
  <PresentationFormat>自定义</PresentationFormat>
  <Paragraphs>193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wing</cp:lastModifiedBy>
  <cp:revision>426</cp:revision>
  <dcterms:created xsi:type="dcterms:W3CDTF">2019-12-22T05:53:00Z</dcterms:created>
  <dcterms:modified xsi:type="dcterms:W3CDTF">2021-06-24T07:03:53Z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AC3620C7E48849EF83102B1678C82879</vt:lpwstr>
  </property>
</Properties>
</file>