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44" r:id="rId6"/>
    <p:sldId id="2645" r:id="rId7"/>
    <p:sldId id="2646" r:id="rId8"/>
    <p:sldId id="2651" r:id="rId9"/>
    <p:sldId id="2653" r:id="rId10"/>
    <p:sldId id="2654" r:id="rId11"/>
    <p:sldId id="2652" r:id="rId12"/>
    <p:sldId id="2647" r:id="rId13"/>
    <p:sldId id="2648" r:id="rId14"/>
    <p:sldId id="2634" r:id="rId15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cxnId="{6DA28C3E-4066-4121-A777-396E8AC56E95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DA28C3E-4066-4121-A777-396E8AC56E95}" type="sibTrans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cxnId="{540F4AF6-C377-45C5-A590-7CA2DAF93499}" type="parTrans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cxnId="{540F4AF6-C377-45C5-A590-7CA2DAF93499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A98C5DC5-964A-4B38-9CEA-B18325772BEA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A98C5DC5-964A-4B38-9CEA-B18325772BEA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6812FF8E-3082-4F64-839F-77BEEBDD451D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6812FF8E-3082-4F64-839F-77BEEBDD451D}" type="sibTrans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cxnId="{74F191C9-5108-49CC-A7FB-DE006B0A1E5B}" type="parTrans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cxnId="{74F191C9-5108-49CC-A7FB-DE006B0A1E5B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5B67546E-5008-497C-A4CC-7BC7374777BD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5B67546E-5008-497C-A4CC-7BC7374777BD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"/>
    <dgm:cxn modelId="{B85F9E25-C652-4B7F-8FD1-439B78BFFC09}" type="presOf" srcId="{A7E2548B-AC32-4B01-BBFA-02F40C0F4EC3}" destId="{C385AF22-AC18-4DC8-9B28-602D0C637594}" srcOrd="1" destOrd="0" presId="urn:microsoft.com/office/officeart/2005/8/layout/list1"/>
    <dgm:cxn modelId="{C0C92239-6F59-4A67-8B01-83B8CED33E59}" type="presOf" srcId="{5BA5075A-9611-40EC-B66E-1C50AF866171}" destId="{06CD99E7-5F6F-4B3A-B6AF-722345E5A49F}" srcOrd="0" destOrd="0" presId="urn:microsoft.com/office/officeart/2005/8/layout/list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"/>
    <dgm:cxn modelId="{5DA8AC74-33F2-4C28-8300-0E50990216C1}" type="presOf" srcId="{AA796176-FFEA-4453-B3C5-86FCA4C88052}" destId="{5CB4522F-075B-43D2-9CCA-FF96AAAB0675}" srcOrd="0" destOrd="0" presId="urn:microsoft.com/office/officeart/2005/8/layout/list1"/>
    <dgm:cxn modelId="{D8070E78-59F1-4513-9398-C426422CA6D2}" type="presOf" srcId="{A7E2548B-AC32-4B01-BBFA-02F40C0F4EC3}" destId="{E4755B94-5E72-4C9F-A91A-56B0FCDA28F1}" srcOrd="0" destOrd="0" presId="urn:microsoft.com/office/officeart/2005/8/layout/list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"/>
    <dgm:cxn modelId="{B7AC3EAD-C2E5-4EE1-AD67-1717C0B0AE79}" type="presOf" srcId="{ACC21E35-BE52-4B64-9CE3-EAFB2C2B911E}" destId="{3240125D-75FD-4A57-A758-6C50E602A37F}" srcOrd="0" destOrd="0" presId="urn:microsoft.com/office/officeart/2005/8/layout/list1"/>
    <dgm:cxn modelId="{A0A139B8-C29C-4CF6-B01A-C9215FF29A1B}" type="presOf" srcId="{0FABB1E1-B967-41CD-8BD9-01EE970157FC}" destId="{1CC4936E-ED17-4D2F-9813-87EE95763F16}" srcOrd="1" destOrd="0" presId="urn:microsoft.com/office/officeart/2005/8/layout/list1"/>
    <dgm:cxn modelId="{04D720C0-4218-4938-9515-27C87D79C1B0}" type="presOf" srcId="{730938A3-D819-41F7-BE39-9DDAA446A19F}" destId="{427123AE-6E68-4008-BD50-9CC20F57260E}" srcOrd="1" destOrd="0" presId="urn:microsoft.com/office/officeart/2005/8/layout/list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"/>
    <dgm:cxn modelId="{A1FCD9D6-88FE-42F6-A005-7CB64FD4DF60}" type="presOf" srcId="{730938A3-D819-41F7-BE39-9DDAA446A19F}" destId="{0B52D98E-03C2-4BD0-85E7-F52451A2A69F}" srcOrd="0" destOrd="0" presId="urn:microsoft.com/office/officeart/2005/8/layout/list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"/>
    <dgm:cxn modelId="{3C593DDB-6C1E-4F28-B97E-4C473646A717}" type="presParOf" srcId="{792D5933-AD40-45AE-8480-2968FCA8CAA1}" destId="{E4755B94-5E72-4C9F-A91A-56B0FCDA28F1}" srcOrd="0" destOrd="0" presId="urn:microsoft.com/office/officeart/2005/8/layout/list1"/>
    <dgm:cxn modelId="{53C2F299-254F-4955-8E1D-0975BFA29DEA}" type="presParOf" srcId="{792D5933-AD40-45AE-8480-2968FCA8CAA1}" destId="{C385AF22-AC18-4DC8-9B28-602D0C637594}" srcOrd="1" destOrd="0" presId="urn:microsoft.com/office/officeart/2005/8/layout/list1"/>
    <dgm:cxn modelId="{3A418ED2-15B8-43F7-9CB2-B8862013A2CF}" type="presParOf" srcId="{5CB4522F-075B-43D2-9CCA-FF96AAAB0675}" destId="{744720FB-B56E-4487-9420-26F63FDC8A92}" srcOrd="1" destOrd="0" presId="urn:microsoft.com/office/officeart/2005/8/layout/list1"/>
    <dgm:cxn modelId="{4B625579-78F4-45B2-9DFA-A7F13878CD9D}" type="presParOf" srcId="{5CB4522F-075B-43D2-9CCA-FF96AAAB0675}" destId="{46544825-FBF5-4CDD-8C6C-17BDB8D6624D}" srcOrd="2" destOrd="0" presId="urn:microsoft.com/office/officeart/2005/8/layout/list1"/>
    <dgm:cxn modelId="{2DFB4BE4-930E-4611-A053-82E8D625F27C}" type="presParOf" srcId="{5CB4522F-075B-43D2-9CCA-FF96AAAB0675}" destId="{4BCF71AD-8735-4E36-8AA7-859BE626CF89}" srcOrd="3" destOrd="0" presId="urn:microsoft.com/office/officeart/2005/8/layout/list1"/>
    <dgm:cxn modelId="{F4723558-B28C-40C9-B27F-72F9BE0AF3F5}" type="presParOf" srcId="{5CB4522F-075B-43D2-9CCA-FF96AAAB0675}" destId="{EED333AA-5EDE-462B-829D-585765A00D61}" srcOrd="4" destOrd="0" presId="urn:microsoft.com/office/officeart/2005/8/layout/list1"/>
    <dgm:cxn modelId="{3D31BDE9-49B2-47DF-A12F-0683BC775F18}" type="presParOf" srcId="{EED333AA-5EDE-462B-829D-585765A00D61}" destId="{75DA4DF2-046A-4C6A-8086-7C3E7861D4E7}" srcOrd="0" destOrd="0" presId="urn:microsoft.com/office/officeart/2005/8/layout/list1"/>
    <dgm:cxn modelId="{37B9B0F7-2467-4A73-A2F3-48AAF33F4ACD}" type="presParOf" srcId="{EED333AA-5EDE-462B-829D-585765A00D61}" destId="{FBD91DA6-F483-4103-904B-0A0489E1DCE7}" srcOrd="1" destOrd="0" presId="urn:microsoft.com/office/officeart/2005/8/layout/list1"/>
    <dgm:cxn modelId="{85C47340-8A9E-4592-AB66-216A17057F11}" type="presParOf" srcId="{5CB4522F-075B-43D2-9CCA-FF96AAAB0675}" destId="{48F65CE9-588F-481F-B88C-E3C4A9B9C782}" srcOrd="5" destOrd="0" presId="urn:microsoft.com/office/officeart/2005/8/layout/list1"/>
    <dgm:cxn modelId="{B514B097-DCDB-49D3-9A46-45A481532DCB}" type="presParOf" srcId="{5CB4522F-075B-43D2-9CCA-FF96AAAB0675}" destId="{9A2FC35B-336D-4AB9-BE3B-E5A027415580}" srcOrd="6" destOrd="0" presId="urn:microsoft.com/office/officeart/2005/8/layout/list1"/>
    <dgm:cxn modelId="{8445FA2B-93A1-4A85-A633-6C53B31E6640}" type="presParOf" srcId="{5CB4522F-075B-43D2-9CCA-FF96AAAB0675}" destId="{781EB76A-EEE2-4822-9A02-692FC3F6DBFE}" srcOrd="7" destOrd="0" presId="urn:microsoft.com/office/officeart/2005/8/layout/list1"/>
    <dgm:cxn modelId="{585724F5-D580-4123-A6B5-18BCB4B61298}" type="presParOf" srcId="{5CB4522F-075B-43D2-9CCA-FF96AAAB0675}" destId="{1A83AB0C-0313-42B2-AD86-7F1781B8A4B2}" srcOrd="8" destOrd="0" presId="urn:microsoft.com/office/officeart/2005/8/layout/list1"/>
    <dgm:cxn modelId="{D3A9A500-291D-4315-A0B5-48A11AFD7872}" type="presParOf" srcId="{1A83AB0C-0313-42B2-AD86-7F1781B8A4B2}" destId="{0B52D98E-03C2-4BD0-85E7-F52451A2A69F}" srcOrd="0" destOrd="0" presId="urn:microsoft.com/office/officeart/2005/8/layout/list1"/>
    <dgm:cxn modelId="{08FF2DFE-CF0C-4A40-BF76-5D8DF2A83E45}" type="presParOf" srcId="{1A83AB0C-0313-42B2-AD86-7F1781B8A4B2}" destId="{427123AE-6E68-4008-BD50-9CC20F57260E}" srcOrd="1" destOrd="0" presId="urn:microsoft.com/office/officeart/2005/8/layout/list1"/>
    <dgm:cxn modelId="{6BF98521-58EF-4718-94C0-86D18F889A8F}" type="presParOf" srcId="{5CB4522F-075B-43D2-9CCA-FF96AAAB0675}" destId="{3E45E6F7-D029-421E-9785-40AC3D5809F6}" srcOrd="9" destOrd="0" presId="urn:microsoft.com/office/officeart/2005/8/layout/list1"/>
    <dgm:cxn modelId="{05C125E2-B9C9-4C04-B36D-0D1E8CAE682E}" type="presParOf" srcId="{5CB4522F-075B-43D2-9CCA-FF96AAAB0675}" destId="{DC58CA3D-313C-426E-A0D6-37AFDA45F7F0}" srcOrd="10" destOrd="0" presId="urn:microsoft.com/office/officeart/2005/8/layout/list1"/>
    <dgm:cxn modelId="{E919EC92-820A-428D-99E1-2B124C1E1608}" type="presParOf" srcId="{5CB4522F-075B-43D2-9CCA-FF96AAAB0675}" destId="{97D0A409-687F-48B8-8F97-815DE1E84580}" srcOrd="11" destOrd="0" presId="urn:microsoft.com/office/officeart/2005/8/layout/list1"/>
    <dgm:cxn modelId="{5EF25026-603F-4335-9104-A837A384B12F}" type="presParOf" srcId="{5CB4522F-075B-43D2-9CCA-FF96AAAB0675}" destId="{6C682417-E35E-4747-8277-8398315EE0A6}" srcOrd="12" destOrd="0" presId="urn:microsoft.com/office/officeart/2005/8/layout/list1"/>
    <dgm:cxn modelId="{9C82A2E3-73F3-44C2-B38A-81C0C8565E9A}" type="presParOf" srcId="{6C682417-E35E-4747-8277-8398315EE0A6}" destId="{3240125D-75FD-4A57-A758-6C50E602A37F}" srcOrd="0" destOrd="0" presId="urn:microsoft.com/office/officeart/2005/8/layout/list1"/>
    <dgm:cxn modelId="{F376AE30-1079-4CDB-8E35-FE488DCEAD2D}" type="presParOf" srcId="{6C682417-E35E-4747-8277-8398315EE0A6}" destId="{19E92E6E-C255-46EA-A296-4EEB24EE3A0F}" srcOrd="1" destOrd="0" presId="urn:microsoft.com/office/officeart/2005/8/layout/list1"/>
    <dgm:cxn modelId="{F33726E3-490B-4D06-A525-1BA1AEBB1C8F}" type="presParOf" srcId="{5CB4522F-075B-43D2-9CCA-FF96AAAB0675}" destId="{B5396BCF-9918-4D1E-8A96-750EB7B7FAF0}" srcOrd="13" destOrd="0" presId="urn:microsoft.com/office/officeart/2005/8/layout/list1"/>
    <dgm:cxn modelId="{D7FFDA87-5839-4CB8-B744-1B7230101671}" type="presParOf" srcId="{5CB4522F-075B-43D2-9CCA-FF96AAAB0675}" destId="{F46CC245-10BE-4E19-B679-8FD2CCBD83C6}" srcOrd="14" destOrd="0" presId="urn:microsoft.com/office/officeart/2005/8/layout/list1"/>
    <dgm:cxn modelId="{771C0B25-5E8F-4FF8-B0F2-C6E7A9E26EB1}" type="presParOf" srcId="{5CB4522F-075B-43D2-9CCA-FF96AAAB0675}" destId="{259E2F94-8223-4A49-9E41-02FF9C3E6DB7}" srcOrd="15" destOrd="0" presId="urn:microsoft.com/office/officeart/2005/8/layout/list1"/>
    <dgm:cxn modelId="{51C24110-273A-445F-A797-AAB07E190C8A}" type="presParOf" srcId="{5CB4522F-075B-43D2-9CCA-FF96AAAB0675}" destId="{0582B587-2F69-4A4E-91D2-4D573939D386}" srcOrd="16" destOrd="0" presId="urn:microsoft.com/office/officeart/2005/8/layout/list1"/>
    <dgm:cxn modelId="{88995C75-011B-442D-B3B0-68C8AA231378}" type="presParOf" srcId="{0582B587-2F69-4A4E-91D2-4D573939D386}" destId="{5637D23C-C60D-4167-8816-BB9B9D431E0E}" srcOrd="0" destOrd="0" presId="urn:microsoft.com/office/officeart/2005/8/layout/list1"/>
    <dgm:cxn modelId="{E0066D49-5AF0-4005-90B5-6383B1A25CC7}" type="presParOf" srcId="{0582B587-2F69-4A4E-91D2-4D573939D386}" destId="{1CC4936E-ED17-4D2F-9813-87EE95763F16}" srcOrd="1" destOrd="0" presId="urn:microsoft.com/office/officeart/2005/8/layout/list1"/>
    <dgm:cxn modelId="{81049395-50FC-4BE5-999A-FA3A910C6AB6}" type="presParOf" srcId="{5CB4522F-075B-43D2-9CCA-FF96AAAB0675}" destId="{9E8ED095-A689-4B24-8673-40FB702F4F98}" srcOrd="17" destOrd="0" presId="urn:microsoft.com/office/officeart/2005/8/layout/list1"/>
    <dgm:cxn modelId="{3D70EB50-153F-4492-947D-EB83294A4E59}" type="presParOf" srcId="{5CB4522F-075B-43D2-9CCA-FF96AAAB0675}" destId="{5AA363B9-8FB5-41E3-8B35-97BD2D191B34}" srcOrd="18" destOrd="0" presId="urn:microsoft.com/office/officeart/2005/8/layout/list1"/>
    <dgm:cxn modelId="{B4FB1D32-D4A2-4494-BD76-A825F382590C}" type="presParOf" srcId="{5CB4522F-075B-43D2-9CCA-FF96AAAB0675}" destId="{165391A6-F699-41AC-8B55-B5334317737C}" srcOrd="19" destOrd="0" presId="urn:microsoft.com/office/officeart/2005/8/layout/list1"/>
    <dgm:cxn modelId="{393A8961-3DBD-4564-A6C2-813CA257BD58}" type="presParOf" srcId="{5CB4522F-075B-43D2-9CCA-FF96AAAB0675}" destId="{9922DA3E-3EF6-42FA-9CC9-86C6C0F10C5A}" srcOrd="20" destOrd="0" presId="urn:microsoft.com/office/officeart/2005/8/layout/list1"/>
    <dgm:cxn modelId="{87A52DF9-2C26-4E57-84A9-EEF8930BCF18}" type="presParOf" srcId="{9922DA3E-3EF6-42FA-9CC9-86C6C0F10C5A}" destId="{06CD99E7-5F6F-4B3A-B6AF-722345E5A49F}" srcOrd="0" destOrd="0" presId="urn:microsoft.com/office/officeart/2005/8/layout/list1"/>
    <dgm:cxn modelId="{D7C378C8-1B98-4734-835E-992B34B3F5DC}" type="presParOf" srcId="{9922DA3E-3EF6-42FA-9CC9-86C6C0F10C5A}" destId="{ABF73B35-4281-4C64-B65F-D7E1D426DC52}" srcOrd="1" destOrd="0" presId="urn:microsoft.com/office/officeart/2005/8/layout/list1"/>
    <dgm:cxn modelId="{32DA0E08-E2AD-4011-8E55-153870D66355}" type="presParOf" srcId="{5CB4522F-075B-43D2-9CCA-FF96AAAB0675}" destId="{E970D71D-ECBA-4E7B-8977-0075B3C64135}" srcOrd="21" destOrd="0" presId="urn:microsoft.com/office/officeart/2005/8/layout/list1"/>
    <dgm:cxn modelId="{74407CAF-1C80-44D2-BC80-84029926B96A}" type="presParOf" srcId="{5CB4522F-075B-43D2-9CCA-FF96AAAB0675}" destId="{1EBF7F84-B88A-4276-8D3B-5221674D7BF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4.png"/><Relationship Id="rId5" Type="http://schemas.openxmlformats.org/officeDocument/2006/relationships/image" Target="../media/image4.sv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72283" y="1567122"/>
            <a:ext cx="6600825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/>
              <a:t>沉睡用户盘活小技巧</a:t>
            </a:r>
            <a:r>
              <a:rPr lang="zh-CN" altLang="en-US" sz="3600" b="1" dirty="0"/>
              <a:t>案例的复盘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>
                <a:sym typeface="+mn-ea"/>
              </a:rPr>
              <a:t>部门：碧翠园自营项目组   </a:t>
            </a:r>
            <a:endParaRPr lang="en-US" altLang="zh-CN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姓名：麦耀锋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花名：奶锡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584325" y="1902460"/>
            <a:ext cx="7091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</a:rPr>
              <a:t>通过标签，将沉睡用户分开来进行激活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76655" y="3597275"/>
            <a:ext cx="8183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FF0000"/>
                </a:solidFill>
              </a:rPr>
              <a:t>对于已经有过购买记录的粉丝，更加精准地推荐活动产品，有效提高复购的机会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案例中待优化点及改善方案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934845" y="1871345"/>
            <a:ext cx="3840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已购买的粉丝手动打标签比较耗时间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34845" y="3048000"/>
            <a:ext cx="3840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有赞的标签和系统标签希望能够同步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448698" y="1641834"/>
            <a:ext cx="5161280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盘活沉睡用户，增加复购的机会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       </a:t>
            </a:r>
            <a:endParaRPr lang="zh-CN" altLang="en-US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       （沉睡用户是指</a:t>
            </a:r>
            <a:r>
              <a:rPr lang="en-US" altLang="zh-CN" dirty="0">
                <a:solidFill>
                  <a:srgbClr val="FF0000"/>
                </a:solidFill>
              </a:rPr>
              <a:t>30</a:t>
            </a:r>
            <a:r>
              <a:rPr lang="zh-CN" altLang="en-US" dirty="0">
                <a:solidFill>
                  <a:srgbClr val="FF0000"/>
                </a:solidFill>
              </a:rPr>
              <a:t>天内没有购买行为的）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7" name="图片 6" descr="1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5100" y="3154680"/>
            <a:ext cx="1961515" cy="19373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991485" y="2080895"/>
            <a:ext cx="3738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 b="1">
                <a:solidFill>
                  <a:srgbClr val="FF0000"/>
                </a:solidFill>
              </a:rPr>
              <a:t>日常化，口语化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749300" y="2286635"/>
            <a:ext cx="2548255" cy="118554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010920" y="2694940"/>
            <a:ext cx="2011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未有任何购买记录</a:t>
            </a:r>
            <a:endParaRPr lang="zh-CN" altLang="en-US"/>
          </a:p>
        </p:txBody>
      </p:sp>
      <p:sp>
        <p:nvSpPr>
          <p:cNvPr id="8" name="燕尾形箭头 7"/>
          <p:cNvSpPr/>
          <p:nvPr/>
        </p:nvSpPr>
        <p:spPr>
          <a:xfrm>
            <a:off x="3818890" y="2682240"/>
            <a:ext cx="984250" cy="426720"/>
          </a:xfrm>
          <a:prstGeom prst="notch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" name="图片 8" descr="3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3520" y="713105"/>
            <a:ext cx="2901315" cy="43643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695960" y="2286635"/>
            <a:ext cx="2548255" cy="118554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957580" y="2694940"/>
            <a:ext cx="2011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已经有过购买记录</a:t>
            </a:r>
            <a:endParaRPr lang="zh-CN" altLang="en-US"/>
          </a:p>
        </p:txBody>
      </p:sp>
      <p:sp>
        <p:nvSpPr>
          <p:cNvPr id="8" name="燕尾形箭头 7"/>
          <p:cNvSpPr/>
          <p:nvPr/>
        </p:nvSpPr>
        <p:spPr>
          <a:xfrm>
            <a:off x="3652520" y="2742565"/>
            <a:ext cx="725805" cy="290195"/>
          </a:xfrm>
          <a:prstGeom prst="notch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770755" y="1848485"/>
            <a:ext cx="4904105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●宝，之前购买的</a:t>
            </a:r>
            <a:r>
              <a:rPr lang="en-US" altLang="zh-CN"/>
              <a:t>XXX</a:t>
            </a:r>
            <a:r>
              <a:rPr lang="zh-CN" altLang="en-US"/>
              <a:t>产品都吃完了麽</a:t>
            </a:r>
            <a:endParaRPr lang="zh-CN" altLang="en-US"/>
          </a:p>
          <a:p>
            <a:pPr algn="l"/>
            <a:endParaRPr lang="en-US" altLang="zh-CN"/>
          </a:p>
          <a:p>
            <a:pPr algn="l"/>
            <a:r>
              <a:rPr lang="zh-CN" altLang="en-US">
                <a:sym typeface="+mn-ea"/>
              </a:rPr>
              <a:t>●</a:t>
            </a:r>
            <a:r>
              <a:rPr lang="zh-CN" altLang="en-US"/>
              <a:t>宝，</a:t>
            </a:r>
            <a:r>
              <a:rPr lang="en-US" altLang="zh-CN"/>
              <a:t>XXX</a:t>
            </a:r>
            <a:r>
              <a:rPr lang="zh-CN" altLang="en-US"/>
              <a:t>产品</a:t>
            </a:r>
            <a:r>
              <a:rPr lang="zh-CN" altLang="en-US"/>
              <a:t>吃过以后感觉怎样呀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>
                <a:sym typeface="+mn-ea"/>
              </a:rPr>
              <a:t>●</a:t>
            </a:r>
            <a:r>
              <a:rPr lang="zh-CN" altLang="en-US"/>
              <a:t>咱们小程序商城会不定期更新活动，你会不会</a:t>
            </a:r>
            <a:endParaRPr lang="zh-CN" altLang="en-US"/>
          </a:p>
          <a:p>
            <a:pPr algn="l"/>
            <a:r>
              <a:rPr lang="zh-CN" altLang="en-US"/>
              <a:t>介意我发送贼划算的活动信息给你呢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>
                <a:sym typeface="+mn-ea"/>
              </a:rPr>
              <a:t>●</a:t>
            </a:r>
            <a:r>
              <a:rPr lang="en-US" altLang="zh-CN"/>
              <a:t>XXX</a:t>
            </a:r>
            <a:r>
              <a:rPr lang="zh-CN" altLang="en-US"/>
              <a:t>产品感觉还行的话，可以再屯点货呀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777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4435" y="916940"/>
            <a:ext cx="8226425" cy="374777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903220" y="4906010"/>
            <a:ext cx="42087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FF0000"/>
                </a:solidFill>
              </a:rPr>
              <a:t>有赞后台</a:t>
            </a:r>
            <a:r>
              <a:rPr lang="en-US" altLang="zh-CN" b="1">
                <a:solidFill>
                  <a:srgbClr val="FF0000"/>
                </a:solidFill>
              </a:rPr>
              <a:t>-</a:t>
            </a:r>
            <a:r>
              <a:rPr lang="zh-CN" altLang="en-US" b="1">
                <a:solidFill>
                  <a:srgbClr val="FF0000"/>
                </a:solidFill>
              </a:rPr>
              <a:t>订单查询</a:t>
            </a:r>
            <a:r>
              <a:rPr lang="en-US" altLang="zh-CN" b="1">
                <a:solidFill>
                  <a:srgbClr val="FF0000"/>
                </a:solidFill>
              </a:rPr>
              <a:t>-</a:t>
            </a:r>
            <a:r>
              <a:rPr lang="zh-CN" altLang="en-US" b="1">
                <a:solidFill>
                  <a:srgbClr val="FF0000"/>
                </a:solidFill>
              </a:rPr>
              <a:t>筛选已购买产品记录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66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705" y="1027430"/>
            <a:ext cx="9053195" cy="326517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458720" y="4768850"/>
            <a:ext cx="499554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SCRM</a:t>
            </a:r>
            <a:r>
              <a:rPr lang="zh-CN" altLang="en-US" b="1">
                <a:solidFill>
                  <a:srgbClr val="FF0000"/>
                </a:solidFill>
              </a:rPr>
              <a:t>系统</a:t>
            </a:r>
            <a:r>
              <a:rPr lang="en-US" altLang="zh-CN" b="1">
                <a:solidFill>
                  <a:srgbClr val="FF0000"/>
                </a:solidFill>
              </a:rPr>
              <a:t>-</a:t>
            </a:r>
            <a:r>
              <a:rPr lang="zh-CN" altLang="en-US" b="1">
                <a:solidFill>
                  <a:srgbClr val="FF0000"/>
                </a:solidFill>
              </a:rPr>
              <a:t>客户管理</a:t>
            </a:r>
            <a:r>
              <a:rPr lang="en-US" altLang="zh-CN" b="1">
                <a:solidFill>
                  <a:srgbClr val="FF0000"/>
                </a:solidFill>
              </a:rPr>
              <a:t>-</a:t>
            </a:r>
            <a:r>
              <a:rPr lang="zh-CN" altLang="en-US" b="1">
                <a:solidFill>
                  <a:srgbClr val="FF0000"/>
                </a:solidFill>
              </a:rPr>
              <a:t>通过微信昵称手动完成打标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44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1515" y="966470"/>
            <a:ext cx="2493010" cy="4297045"/>
          </a:xfrm>
          <a:prstGeom prst="rect">
            <a:avLst/>
          </a:prstGeom>
        </p:spPr>
      </p:pic>
      <p:pic>
        <p:nvPicPr>
          <p:cNvPr id="10" name="图片 9" descr="5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72430" y="966470"/>
            <a:ext cx="2380615" cy="42760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</Words>
  <Application>WPS 演示</Application>
  <PresentationFormat>自定义</PresentationFormat>
  <Paragraphs>79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Calibri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Don</cp:lastModifiedBy>
  <cp:revision>404</cp:revision>
  <dcterms:created xsi:type="dcterms:W3CDTF">2019-12-22T05:53:00Z</dcterms:created>
  <dcterms:modified xsi:type="dcterms:W3CDTF">2021-06-24T11:37:57Z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