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46" r:id="rId8"/>
    <p:sldId id="2647" r:id="rId9"/>
    <p:sldId id="2648" r:id="rId10"/>
    <p:sldId id="2651" r:id="rId11"/>
    <p:sldId id="2649" r:id="rId12"/>
    <p:sldId id="2634" r:id="rId13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95256" y="1567122"/>
            <a:ext cx="47548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碧翠园裂变活动</a:t>
            </a:r>
            <a:r>
              <a:rPr lang="zh-CN" altLang="en-US" sz="3600" b="1" dirty="0"/>
              <a:t>的</a:t>
            </a:r>
            <a:r>
              <a:rPr lang="zh-CN" altLang="en-US" sz="3600" b="1" dirty="0"/>
              <a:t>复盘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部门：供应链事业部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姓名：伍灿标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花名：星曜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59673" y="1304014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9535" y="1853565"/>
            <a:ext cx="6439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/>
              <a:t>碧翠园裂变活动中，用户通过分享海报，邀请足够数量的朋友添加客服销售为好友，从而获得对应的实物奖励；为企业带来</a:t>
            </a:r>
            <a:r>
              <a:rPr lang="zh-CN" altLang="en-US"/>
              <a:t>源源不断的新用户，实现企业粉丝快速增长的目的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466850" y="2088515"/>
            <a:ext cx="5257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+mj-ea"/>
              <a:buAutoNum type="circleNumDbPlain"/>
            </a:pPr>
            <a:endParaRPr lang="zh-CN" altLang="en-US"/>
          </a:p>
          <a:p>
            <a:pPr indent="0" algn="l">
              <a:buFont typeface="+mj-ea"/>
              <a:buNone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flipH="1">
            <a:off x="1743710" y="1720215"/>
            <a:ext cx="5779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好友助力、添加客服销售为好友、引导下单、转化成交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35543" y="1312269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案例路径：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9435" y="1831975"/>
            <a:ext cx="6744335" cy="3536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0450" y="1418590"/>
            <a:ext cx="155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tx1"/>
                </a:solidFill>
              </a:rPr>
              <a:t>找到用户动机：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4105" y="2025015"/>
            <a:ext cx="4450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/>
              <a:t>可以免费获得奖励</a:t>
            </a:r>
            <a:endParaRPr lang="zh-CN" altLang="en-US" sz="1600"/>
          </a:p>
          <a:p>
            <a:pPr algn="l"/>
            <a:r>
              <a:rPr lang="zh-CN" altLang="en-US" sz="1600"/>
              <a:t>奖励为品牌的主推产品，让人感觉价值感很强。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1094105" y="3051175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/>
              <a:t>提高用户的能力（降低行动成本）</a:t>
            </a:r>
            <a:endParaRPr lang="zh-CN" altLang="en-US" b="1"/>
          </a:p>
        </p:txBody>
      </p:sp>
      <p:sp>
        <p:nvSpPr>
          <p:cNvPr id="14" name="文本框 13"/>
          <p:cNvSpPr txBox="1"/>
          <p:nvPr/>
        </p:nvSpPr>
        <p:spPr>
          <a:xfrm>
            <a:off x="1094105" y="3683635"/>
            <a:ext cx="6181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/>
              <a:t>金钱投入为0，包邮到家</a:t>
            </a:r>
            <a:endParaRPr lang="zh-CN" altLang="en-US" sz="1600"/>
          </a:p>
          <a:p>
            <a:pPr algn="l"/>
            <a:r>
              <a:rPr lang="zh-CN" altLang="en-US" sz="1600"/>
              <a:t>规则清晰明确，用户完成指定行为即可获得奖励</a:t>
            </a:r>
            <a:endParaRPr lang="zh-CN" altLang="en-US" sz="1600"/>
          </a:p>
          <a:p>
            <a:pPr algn="l"/>
            <a:r>
              <a:rPr lang="zh-CN" altLang="en-US" sz="1600"/>
              <a:t>为用户做好了分享海报，用户只要分享海报，让好友扫码即可。</a:t>
            </a:r>
            <a:endParaRPr lang="zh-CN" altLang="en-US" sz="16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600" y="849630"/>
            <a:ext cx="2283460" cy="4060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105" y="1270000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/>
              <a:t>待优化的点1：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94105" y="1898650"/>
            <a:ext cx="7888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/>
              <a:t>目前平台默认提供的只有海报，并没有分享文案。如果朋友圈看到一张海报，一般会认为是广告，很多人下意识产生抵触心理从而忽视海报；如果再发海报前，能加上一些文字，会好很多。</a:t>
            </a:r>
            <a:endParaRPr lang="zh-CN" altLang="en-US" sz="1600"/>
          </a:p>
        </p:txBody>
      </p:sp>
      <p:sp>
        <p:nvSpPr>
          <p:cNvPr id="9" name="文本框 8"/>
          <p:cNvSpPr txBox="1"/>
          <p:nvPr/>
        </p:nvSpPr>
        <p:spPr>
          <a:xfrm>
            <a:off x="1189990" y="311785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/>
              <a:t>解决方案：</a:t>
            </a:r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1189990" y="3765550"/>
            <a:ext cx="7160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/>
              <a:t>在推送相关的裂变活动消息时，除了告知规则和海报外，可以提供一些文案，让用户分享海报时附上。减少了用户想分享文案的步骤，促进用户分享活动。</a:t>
            </a:r>
            <a:endParaRPr lang="zh-CN" altLang="en-US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105" y="1270000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/>
              <a:t>待优化的点</a:t>
            </a:r>
            <a:r>
              <a:rPr lang="en-US" altLang="zh-CN" b="1"/>
              <a:t>2</a:t>
            </a:r>
            <a:r>
              <a:rPr lang="zh-CN" altLang="en-US" b="1"/>
              <a:t>：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1189990" y="311785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/>
              <a:t>解决方案：</a:t>
            </a: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1189990" y="1908175"/>
            <a:ext cx="8434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海报上没有写清楚活动时间，没有对用户营造时间的紧迫感，没有最大调动用户参与活动的积极性。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266190" y="3641725"/>
            <a:ext cx="81641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在海报上写清楚活动时间以及奖品的数量，一定程度上给用户营造紧迫感，让用户有现在不马上参与可能活动就要结束了的感觉。从而调动用户的积极性，为裂变活动带来最大的效益。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17880" y="2077085"/>
            <a:ext cx="81775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>
                <a:latin typeface="+mn-ea"/>
                <a:sym typeface="+mn-ea"/>
              </a:rPr>
              <a:t>目前公司很多项目都</a:t>
            </a:r>
            <a:r>
              <a:rPr lang="zh-CN" altLang="en-US">
                <a:latin typeface="+mn-ea"/>
                <a:sym typeface="+mn-ea"/>
              </a:rPr>
              <a:t>有在做裂变的活动，做好活动的每个细节，能让裂变活动的效果做的更好，从而达到降低获取粉丝成本的目的，为公司项目带来更好的效益。</a:t>
            </a:r>
            <a:endParaRPr lang="zh-CN" altLang="en-US">
              <a:latin typeface="+mn-ea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WPS 演示</Application>
  <PresentationFormat>自定义</PresentationFormat>
  <Paragraphs>81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405</cp:revision>
  <dcterms:created xsi:type="dcterms:W3CDTF">2019-12-22T05:53:00Z</dcterms:created>
  <dcterms:modified xsi:type="dcterms:W3CDTF">2021-05-06T03:25:52Z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