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47" r:id="rId9"/>
    <p:sldId id="2652" r:id="rId10"/>
    <p:sldId id="2651" r:id="rId11"/>
    <p:sldId id="2648" r:id="rId12"/>
    <p:sldId id="2654" r:id="rId13"/>
    <p:sldId id="2634" r:id="rId14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10D7BD-64A5-4C2C-B0E9-6728C6DACB5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C8B3296C-ECE1-441C-A1A9-0952E3F0D656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流失率</a:t>
          </a:r>
          <a:r>
            <a:rPr lang="zh-CN" altLang="en-US"/>
            <a:t/>
          </a:r>
          <a:endParaRPr lang="zh-CN" altLang="en-US"/>
        </a:p>
      </dgm:t>
    </dgm:pt>
    <dgm:pt modelId="{0FE6BD2A-1536-4C79-8D6D-8EF7FB1B7E73}" cxnId="{7DC40DB6-8EF7-430A-B48E-28D25D89DF5B}" type="parTrans">
      <dgm:prSet/>
      <dgm:spPr/>
      <dgm:t>
        <a:bodyPr/>
        <a:p>
          <a:endParaRPr lang="zh-CN" altLang="en-US"/>
        </a:p>
      </dgm:t>
    </dgm:pt>
    <dgm:pt modelId="{778EE8AA-5DBE-4924-98EE-0C978FD4E20B}" cxnId="{7DC40DB6-8EF7-430A-B48E-28D25D89DF5B}" type="sibTrans">
      <dgm:prSet/>
      <dgm:spPr/>
      <dgm:t>
        <a:bodyPr/>
        <a:p>
          <a:endParaRPr lang="zh-CN" altLang="en-US"/>
        </a:p>
      </dgm:t>
    </dgm:pt>
    <dgm:pt modelId="{2723D931-37E1-4024-865B-F872F6215E38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关键词</a:t>
          </a:r>
          <a:r>
            <a:rPr lang="zh-CN" altLang="en-US"/>
            <a:t/>
          </a:r>
          <a:endParaRPr lang="zh-CN" altLang="en-US"/>
        </a:p>
      </dgm:t>
    </dgm:pt>
    <dgm:pt modelId="{0F1AED26-B47C-4653-A71E-EF4869D597EC}" cxnId="{0A9E09B1-5A52-4BE6-B21A-54F395194F0A}" type="parTrans">
      <dgm:prSet/>
      <dgm:spPr/>
      <dgm:t>
        <a:bodyPr/>
        <a:p>
          <a:endParaRPr lang="zh-CN" altLang="en-US"/>
        </a:p>
      </dgm:t>
    </dgm:pt>
    <dgm:pt modelId="{E0B5842F-8280-4DDE-A6F9-65D34B54048F}" cxnId="{0A9E09B1-5A52-4BE6-B21A-54F395194F0A}" type="sibTrans">
      <dgm:prSet/>
      <dgm:spPr/>
      <dgm:t>
        <a:bodyPr/>
        <a:p>
          <a:endParaRPr lang="zh-CN" altLang="en-US"/>
        </a:p>
      </dgm:t>
    </dgm:pt>
    <dgm:pt modelId="{6C8FA182-2902-4BB3-9D50-00202B6153CE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持续优化</a:t>
          </a:r>
          <a:r>
            <a:rPr lang="zh-CN" altLang="en-US"/>
            <a:t/>
          </a:r>
          <a:endParaRPr lang="zh-CN" altLang="en-US"/>
        </a:p>
      </dgm:t>
    </dgm:pt>
    <dgm:pt modelId="{A15E8213-C555-4C15-804E-9BE04AF6FB32}" cxnId="{9681870D-F643-4077-BA28-EC672D11753F}" type="parTrans">
      <dgm:prSet/>
      <dgm:spPr/>
      <dgm:t>
        <a:bodyPr/>
        <a:p>
          <a:endParaRPr lang="zh-CN" altLang="en-US"/>
        </a:p>
      </dgm:t>
    </dgm:pt>
    <dgm:pt modelId="{D80C072E-DBE2-425E-9F55-D9033CD54D87}" cxnId="{9681870D-F643-4077-BA28-EC672D11753F}" type="sibTrans">
      <dgm:prSet/>
      <dgm:spPr/>
      <dgm:t>
        <a:bodyPr/>
        <a:p>
          <a:endParaRPr lang="zh-CN" altLang="en-US"/>
        </a:p>
      </dgm:t>
    </dgm:pt>
    <dgm:pt modelId="{058A1442-1BB3-464B-B2D5-E61365D31867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自动回复</a:t>
          </a:r>
          <a:r>
            <a:rPr lang="zh-CN" altLang="en-US"/>
            <a:t/>
          </a:r>
          <a:endParaRPr lang="zh-CN" altLang="en-US"/>
        </a:p>
      </dgm:t>
    </dgm:pt>
    <dgm:pt modelId="{97AF910B-5987-4F9D-9892-76B8841820B1}" cxnId="{C1C6FE3F-8CE3-4D0F-BDBC-90CD87A71C2E}" type="parTrans">
      <dgm:prSet/>
      <dgm:spPr/>
      <dgm:t>
        <a:bodyPr/>
        <a:p>
          <a:endParaRPr lang="zh-CN" altLang="en-US"/>
        </a:p>
      </dgm:t>
    </dgm:pt>
    <dgm:pt modelId="{9CFB096A-6373-4655-ACF3-654651B29A2B}" cxnId="{C1C6FE3F-8CE3-4D0F-BDBC-90CD87A71C2E}" type="sibTrans">
      <dgm:prSet/>
      <dgm:spPr/>
      <dgm:t>
        <a:bodyPr/>
        <a:p>
          <a:endParaRPr lang="zh-CN" altLang="en-US"/>
        </a:p>
      </dgm:t>
    </dgm:pt>
    <dgm:pt modelId="{90604E61-F8FA-4C14-A35C-BCB27A56AFB4}" type="pres">
      <dgm:prSet presAssocID="{F410D7BD-64A5-4C2C-B0E9-6728C6DACB59}" presName="matrix" presStyleCnt="0">
        <dgm:presLayoutVars>
          <dgm:chMax val="1"/>
          <dgm:dir/>
          <dgm:resizeHandles val="exact"/>
        </dgm:presLayoutVars>
      </dgm:prSet>
      <dgm:spPr/>
    </dgm:pt>
    <dgm:pt modelId="{1F1EB44E-E6CD-4188-9E2C-1E0998990556}" type="pres">
      <dgm:prSet presAssocID="{F410D7BD-64A5-4C2C-B0E9-6728C6DACB59}" presName="diamond" presStyleLbl="bgShp" presStyleIdx="0" presStyleCnt="1"/>
      <dgm:spPr/>
    </dgm:pt>
    <dgm:pt modelId="{3328CB01-ABEB-405A-855A-69D5454695E5}" type="pres">
      <dgm:prSet presAssocID="{F410D7BD-64A5-4C2C-B0E9-6728C6DACB5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35780CC-4D93-4EE9-B564-2FABEAC59D18}" type="pres">
      <dgm:prSet presAssocID="{F410D7BD-64A5-4C2C-B0E9-6728C6DACB5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DE8EA7D-DEFE-49B8-A5B3-42790BF4A3C7}" type="pres">
      <dgm:prSet presAssocID="{F410D7BD-64A5-4C2C-B0E9-6728C6DACB5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0A1B9E8-6DAD-41B6-AB76-690AD9A99FB7}" type="pres">
      <dgm:prSet presAssocID="{F410D7BD-64A5-4C2C-B0E9-6728C6DACB5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DC40DB6-8EF7-430A-B48E-28D25D89DF5B}" srcId="{F410D7BD-64A5-4C2C-B0E9-6728C6DACB59}" destId="{C8B3296C-ECE1-441C-A1A9-0952E3F0D656}" srcOrd="0" destOrd="0" parTransId="{0FE6BD2A-1536-4C79-8D6D-8EF7FB1B7E73}" sibTransId="{778EE8AA-5DBE-4924-98EE-0C978FD4E20B}"/>
    <dgm:cxn modelId="{0A9E09B1-5A52-4BE6-B21A-54F395194F0A}" srcId="{F410D7BD-64A5-4C2C-B0E9-6728C6DACB59}" destId="{2723D931-37E1-4024-865B-F872F6215E38}" srcOrd="1" destOrd="0" parTransId="{0F1AED26-B47C-4653-A71E-EF4869D597EC}" sibTransId="{E0B5842F-8280-4DDE-A6F9-65D34B54048F}"/>
    <dgm:cxn modelId="{9681870D-F643-4077-BA28-EC672D11753F}" srcId="{F410D7BD-64A5-4C2C-B0E9-6728C6DACB59}" destId="{6C8FA182-2902-4BB3-9D50-00202B6153CE}" srcOrd="2" destOrd="0" parTransId="{A15E8213-C555-4C15-804E-9BE04AF6FB32}" sibTransId="{D80C072E-DBE2-425E-9F55-D9033CD54D87}"/>
    <dgm:cxn modelId="{C1C6FE3F-8CE3-4D0F-BDBC-90CD87A71C2E}" srcId="{F410D7BD-64A5-4C2C-B0E9-6728C6DACB59}" destId="{058A1442-1BB3-464B-B2D5-E61365D31867}" srcOrd="3" destOrd="0" parTransId="{97AF910B-5987-4F9D-9892-76B8841820B1}" sibTransId="{9CFB096A-6373-4655-ACF3-654651B29A2B}"/>
    <dgm:cxn modelId="{AD8FC921-D0C7-45B9-8FC7-A141F0BD06FC}" type="presOf" srcId="{F410D7BD-64A5-4C2C-B0E9-6728C6DACB59}" destId="{90604E61-F8FA-4C14-A35C-BCB27A56AFB4}" srcOrd="0" destOrd="0" presId="urn:microsoft.com/office/officeart/2005/8/layout/matrix3"/>
    <dgm:cxn modelId="{D4F8EB79-62AC-4CEC-8C4E-4AC72E76876D}" type="presParOf" srcId="{90604E61-F8FA-4C14-A35C-BCB27A56AFB4}" destId="{1F1EB44E-E6CD-4188-9E2C-1E0998990556}" srcOrd="0" destOrd="0" presId="urn:microsoft.com/office/officeart/2005/8/layout/matrix3"/>
    <dgm:cxn modelId="{20259DA5-25CE-48F6-B4E5-98A41936F525}" type="presParOf" srcId="{90604E61-F8FA-4C14-A35C-BCB27A56AFB4}" destId="{3328CB01-ABEB-405A-855A-69D5454695E5}" srcOrd="1" destOrd="0" presId="urn:microsoft.com/office/officeart/2005/8/layout/matrix3"/>
    <dgm:cxn modelId="{F029ACFF-20B5-4794-B044-ACA1962D76F3}" type="presOf" srcId="{C8B3296C-ECE1-441C-A1A9-0952E3F0D656}" destId="{3328CB01-ABEB-405A-855A-69D5454695E5}" srcOrd="0" destOrd="0" presId="urn:microsoft.com/office/officeart/2005/8/layout/matrix3"/>
    <dgm:cxn modelId="{BEA9E898-20A7-4AE2-9869-2E3655148521}" type="presParOf" srcId="{90604E61-F8FA-4C14-A35C-BCB27A56AFB4}" destId="{535780CC-4D93-4EE9-B564-2FABEAC59D18}" srcOrd="2" destOrd="0" presId="urn:microsoft.com/office/officeart/2005/8/layout/matrix3"/>
    <dgm:cxn modelId="{A84A5703-0C7D-4082-8D0A-A57833A40C91}" type="presOf" srcId="{2723D931-37E1-4024-865B-F872F6215E38}" destId="{535780CC-4D93-4EE9-B564-2FABEAC59D18}" srcOrd="0" destOrd="0" presId="urn:microsoft.com/office/officeart/2005/8/layout/matrix3"/>
    <dgm:cxn modelId="{D451FBFC-0B12-49D0-9BCD-EBC3B64E9F05}" type="presParOf" srcId="{90604E61-F8FA-4C14-A35C-BCB27A56AFB4}" destId="{7DE8EA7D-DEFE-49B8-A5B3-42790BF4A3C7}" srcOrd="3" destOrd="0" presId="urn:microsoft.com/office/officeart/2005/8/layout/matrix3"/>
    <dgm:cxn modelId="{7DC12DD9-7362-499E-9645-D16868DF67BF}" type="presOf" srcId="{6C8FA182-2902-4BB3-9D50-00202B6153CE}" destId="{7DE8EA7D-DEFE-49B8-A5B3-42790BF4A3C7}" srcOrd="0" destOrd="0" presId="urn:microsoft.com/office/officeart/2005/8/layout/matrix3"/>
    <dgm:cxn modelId="{01197E11-A81C-45EF-B426-CAF6ADB9DD09}" type="presParOf" srcId="{90604E61-F8FA-4C14-A35C-BCB27A56AFB4}" destId="{C0A1B9E8-6DAD-41B6-AB76-690AD9A99FB7}" srcOrd="4" destOrd="0" presId="urn:microsoft.com/office/officeart/2005/8/layout/matrix3"/>
    <dgm:cxn modelId="{7B82D014-C775-42AD-AE5C-623F59E337E0}" type="presOf" srcId="{058A1442-1BB3-464B-B2D5-E61365D31867}" destId="{C0A1B9E8-6DAD-41B6-AB76-690AD9A99FB7}" srcOrd="0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F747F6-A844-4E8F-A0A0-423B86FE2B2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BE1D93E0-1064-4E35-84F1-274817A8FA14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一线</a:t>
          </a:r>
          <a:r>
            <a:rPr lang="zh-CN" altLang="en-US"/>
            <a:t/>
          </a:r>
          <a:endParaRPr lang="zh-CN" altLang="en-US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接待</a:t>
          </a:r>
          <a:r>
            <a:rPr lang="zh-CN" altLang="en-US"/>
            <a:t/>
          </a:r>
          <a:endParaRPr lang="zh-CN" altLang="en-US"/>
        </a:p>
      </dgm:t>
    </dgm:pt>
    <dgm:pt modelId="{B76F6F1F-7313-47A5-BC2E-994D915C21FA}" cxnId="{473BC31B-E0B6-47C6-8C78-826C2D7146C2}" type="parTrans">
      <dgm:prSet/>
      <dgm:spPr/>
      <dgm:t>
        <a:bodyPr/>
        <a:p>
          <a:endParaRPr lang="zh-CN" altLang="en-US"/>
        </a:p>
      </dgm:t>
    </dgm:pt>
    <dgm:pt modelId="{485E5104-1EB8-413E-A70E-ADACDF839B14}" cxnId="{473BC31B-E0B6-47C6-8C78-826C2D7146C2}" type="sibTrans">
      <dgm:prSet/>
      <dgm:spPr/>
      <dgm:t>
        <a:bodyPr/>
        <a:p>
          <a:endParaRPr lang="zh-CN" altLang="en-US"/>
        </a:p>
      </dgm:t>
    </dgm:pt>
    <dgm:pt modelId="{C850D67D-D455-40F2-BF40-958244ECBECF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发现</a:t>
          </a:r>
          <a:endParaRPr lang="zh-CN" altLang="en-US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问题</a:t>
          </a:r>
          <a:r>
            <a:rPr lang="zh-CN" altLang="en-US"/>
            <a:t/>
          </a:r>
          <a:endParaRPr lang="zh-CN" altLang="en-US"/>
        </a:p>
      </dgm:t>
    </dgm:pt>
    <dgm:pt modelId="{815BEECE-237C-451B-AD1A-99AD91077DC5}" cxnId="{5902DD04-8B40-4506-9321-28CEAFA611F7}" type="parTrans">
      <dgm:prSet/>
      <dgm:spPr/>
      <dgm:t>
        <a:bodyPr/>
        <a:p>
          <a:endParaRPr lang="zh-CN" altLang="en-US"/>
        </a:p>
      </dgm:t>
    </dgm:pt>
    <dgm:pt modelId="{440047A4-99C5-4142-9A9A-791B1494D18D}" cxnId="{5902DD04-8B40-4506-9321-28CEAFA611F7}" type="sibTrans">
      <dgm:prSet/>
      <dgm:spPr/>
      <dgm:t>
        <a:bodyPr/>
        <a:p>
          <a:endParaRPr lang="zh-CN" altLang="en-US"/>
        </a:p>
      </dgm:t>
    </dgm:pt>
    <dgm:pt modelId="{B8C84936-1FF8-491C-957F-E93A0D56BE72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设定关键词</a:t>
          </a:r>
          <a:r>
            <a:rPr lang="zh-CN" altLang="en-US"/>
            <a:t/>
          </a:r>
          <a:endParaRPr lang="zh-CN" altLang="en-US"/>
        </a:p>
      </dgm:t>
    </dgm:pt>
    <dgm:pt modelId="{0A3DB1B2-EEAB-46E8-83B7-3C75439F76AD}" cxnId="{BCD566C8-0F74-4DA6-98FE-863909C19E6C}" type="parTrans">
      <dgm:prSet/>
      <dgm:spPr/>
      <dgm:t>
        <a:bodyPr/>
        <a:p>
          <a:endParaRPr lang="zh-CN" altLang="en-US"/>
        </a:p>
      </dgm:t>
    </dgm:pt>
    <dgm:pt modelId="{1D27C24F-A927-4600-8878-8630ECEBD341}" cxnId="{BCD566C8-0F74-4DA6-98FE-863909C19E6C}" type="sibTrans">
      <dgm:prSet/>
      <dgm:spPr/>
      <dgm:t>
        <a:bodyPr/>
        <a:p>
          <a:endParaRPr lang="zh-CN" altLang="en-US"/>
        </a:p>
      </dgm:t>
    </dgm:pt>
    <dgm:pt modelId="{BDF19F98-1BB6-4691-BA39-AC544680C920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查看</a:t>
          </a:r>
          <a:endParaRPr lang="zh-CN" altLang="en-US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效果</a:t>
          </a:r>
          <a:r>
            <a:rPr lang="zh-CN" altLang="en-US"/>
            <a:t/>
          </a:r>
          <a:endParaRPr lang="zh-CN" altLang="en-US"/>
        </a:p>
      </dgm:t>
    </dgm:pt>
    <dgm:pt modelId="{0E0CE0D5-07C4-4901-B365-8211F8750388}" cxnId="{7493DFAB-60F9-45C5-BCF9-82EB0DFA0FDD}" type="parTrans">
      <dgm:prSet/>
      <dgm:spPr/>
      <dgm:t>
        <a:bodyPr/>
        <a:p>
          <a:endParaRPr lang="zh-CN" altLang="en-US"/>
        </a:p>
      </dgm:t>
    </dgm:pt>
    <dgm:pt modelId="{ABEF5CDB-B202-47B1-8976-6563592DD193}" cxnId="{7493DFAB-60F9-45C5-BCF9-82EB0DFA0FDD}" type="sibTrans">
      <dgm:prSet/>
      <dgm:spPr/>
      <dgm:t>
        <a:bodyPr/>
        <a:p>
          <a:endParaRPr lang="zh-CN" altLang="en-US"/>
        </a:p>
      </dgm:t>
    </dgm:pt>
    <dgm:pt modelId="{A76F7821-8389-4FF6-81DA-C4B97FDCE57C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持续</a:t>
          </a:r>
          <a:endParaRPr lang="zh-CN" altLang="en-US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优化</a:t>
          </a:r>
          <a:r>
            <a:rPr lang="zh-CN" altLang="en-US"/>
            <a:t/>
          </a:r>
          <a:endParaRPr lang="zh-CN" altLang="en-US"/>
        </a:p>
      </dgm:t>
    </dgm:pt>
    <dgm:pt modelId="{D69A4B64-ECF7-44B7-B11F-30D5FBCABAD0}" cxnId="{560CB537-8F50-402E-85B2-BF33EB67B14B}" type="parTrans">
      <dgm:prSet/>
      <dgm:spPr/>
      <dgm:t>
        <a:bodyPr/>
        <a:p>
          <a:endParaRPr lang="zh-CN" altLang="en-US"/>
        </a:p>
      </dgm:t>
    </dgm:pt>
    <dgm:pt modelId="{C62D58A2-E7B0-4326-BAF0-CD60EBC9C61D}" cxnId="{560CB537-8F50-402E-85B2-BF33EB67B14B}" type="sibTrans">
      <dgm:prSet/>
      <dgm:spPr/>
      <dgm:t>
        <a:bodyPr/>
        <a:p>
          <a:endParaRPr lang="zh-CN" altLang="en-US"/>
        </a:p>
      </dgm:t>
    </dgm:pt>
    <dgm:pt modelId="{A15C1A26-8DF5-40E1-BCEB-A9F490C30D57}" type="pres">
      <dgm:prSet presAssocID="{00F747F6-A844-4E8F-A0A0-423B86FE2B27}" presName="cycle" presStyleCnt="0">
        <dgm:presLayoutVars>
          <dgm:dir/>
          <dgm:resizeHandles val="exact"/>
        </dgm:presLayoutVars>
      </dgm:prSet>
      <dgm:spPr/>
    </dgm:pt>
    <dgm:pt modelId="{9027A074-C2B4-4B5C-8A24-9F326C135F2C}" type="pres">
      <dgm:prSet presAssocID="{BE1D93E0-1064-4E35-84F1-274817A8FA14}" presName="node" presStyleLbl="node1" presStyleIdx="0" presStyleCnt="5">
        <dgm:presLayoutVars>
          <dgm:bulletEnabled val="1"/>
        </dgm:presLayoutVars>
      </dgm:prSet>
      <dgm:spPr/>
    </dgm:pt>
    <dgm:pt modelId="{D428F19C-A8D3-4893-AD7E-2BA65F02F820}" type="pres">
      <dgm:prSet presAssocID="{485E5104-1EB8-413E-A70E-ADACDF839B14}" presName="sibTrans" presStyleLbl="sibTrans2D1" presStyleIdx="0" presStyleCnt="5"/>
      <dgm:spPr/>
    </dgm:pt>
    <dgm:pt modelId="{A9F3C989-90B4-4758-9A33-E49FCD0C7D74}" type="pres">
      <dgm:prSet presAssocID="{485E5104-1EB8-413E-A70E-ADACDF839B14}" presName="connectorText" presStyleCnt="0"/>
      <dgm:spPr/>
    </dgm:pt>
    <dgm:pt modelId="{ADA7BD43-8261-45C1-B84A-0D52FA1E4AE7}" type="pres">
      <dgm:prSet presAssocID="{C850D67D-D455-40F2-BF40-958244ECBECF}" presName="node" presStyleLbl="node1" presStyleIdx="1" presStyleCnt="5">
        <dgm:presLayoutVars>
          <dgm:bulletEnabled val="1"/>
        </dgm:presLayoutVars>
      </dgm:prSet>
      <dgm:spPr/>
    </dgm:pt>
    <dgm:pt modelId="{56F040CF-6F47-4847-8647-F5FDBC9F146A}" type="pres">
      <dgm:prSet presAssocID="{440047A4-99C5-4142-9A9A-791B1494D18D}" presName="sibTrans" presStyleLbl="sibTrans2D1" presStyleIdx="1" presStyleCnt="5"/>
      <dgm:spPr/>
    </dgm:pt>
    <dgm:pt modelId="{625DDE57-EEE3-4179-988C-D68B639218F6}" type="pres">
      <dgm:prSet presAssocID="{440047A4-99C5-4142-9A9A-791B1494D18D}" presName="connectorText" presStyleCnt="0"/>
      <dgm:spPr/>
    </dgm:pt>
    <dgm:pt modelId="{4DEB6BE5-009F-44B4-83FA-1FE41DB12AD9}" type="pres">
      <dgm:prSet presAssocID="{B8C84936-1FF8-491C-957F-E93A0D56BE72}" presName="node" presStyleLbl="node1" presStyleIdx="2" presStyleCnt="5">
        <dgm:presLayoutVars>
          <dgm:bulletEnabled val="1"/>
        </dgm:presLayoutVars>
      </dgm:prSet>
      <dgm:spPr/>
    </dgm:pt>
    <dgm:pt modelId="{212C6A32-E039-4B6C-B264-DA671275507E}" type="pres">
      <dgm:prSet presAssocID="{1D27C24F-A927-4600-8878-8630ECEBD341}" presName="sibTrans" presStyleLbl="sibTrans2D1" presStyleIdx="2" presStyleCnt="5"/>
      <dgm:spPr/>
    </dgm:pt>
    <dgm:pt modelId="{B2DF63D3-0027-42D6-BEB7-43AD254113F1}" type="pres">
      <dgm:prSet presAssocID="{1D27C24F-A927-4600-8878-8630ECEBD341}" presName="connectorText" presStyleCnt="0"/>
      <dgm:spPr/>
    </dgm:pt>
    <dgm:pt modelId="{16EAD731-A57C-4041-B559-7EC79077EC53}" type="pres">
      <dgm:prSet presAssocID="{BDF19F98-1BB6-4691-BA39-AC544680C920}" presName="node" presStyleLbl="node1" presStyleIdx="3" presStyleCnt="5">
        <dgm:presLayoutVars>
          <dgm:bulletEnabled val="1"/>
        </dgm:presLayoutVars>
      </dgm:prSet>
      <dgm:spPr/>
    </dgm:pt>
    <dgm:pt modelId="{2E34DF9E-868B-4A46-AA78-8199053E3B5A}" type="pres">
      <dgm:prSet presAssocID="{ABEF5CDB-B202-47B1-8976-6563592DD193}" presName="sibTrans" presStyleLbl="sibTrans2D1" presStyleIdx="3" presStyleCnt="5"/>
      <dgm:spPr/>
    </dgm:pt>
    <dgm:pt modelId="{3A69013B-636D-412C-A409-F6D854B1E8CF}" type="pres">
      <dgm:prSet presAssocID="{ABEF5CDB-B202-47B1-8976-6563592DD193}" presName="connectorText" presStyleCnt="0"/>
      <dgm:spPr/>
    </dgm:pt>
    <dgm:pt modelId="{12FF041E-83E1-47C9-B066-87396D274A0D}" type="pres">
      <dgm:prSet presAssocID="{A76F7821-8389-4FF6-81DA-C4B97FDCE57C}" presName="node" presStyleLbl="node1" presStyleIdx="4" presStyleCnt="5">
        <dgm:presLayoutVars>
          <dgm:bulletEnabled val="1"/>
        </dgm:presLayoutVars>
      </dgm:prSet>
      <dgm:spPr/>
    </dgm:pt>
    <dgm:pt modelId="{AAFAAFBE-67D6-4C79-BA3C-CA0235E4A8BE}" type="pres">
      <dgm:prSet presAssocID="{C62D58A2-E7B0-4326-BAF0-CD60EBC9C61D}" presName="sibTrans" presStyleLbl="sibTrans2D1" presStyleIdx="4" presStyleCnt="5"/>
      <dgm:spPr/>
    </dgm:pt>
    <dgm:pt modelId="{31E987A1-818B-493F-AA47-EA8FC0CAD285}" type="pres">
      <dgm:prSet presAssocID="{C62D58A2-E7B0-4326-BAF0-CD60EBC9C61D}" presName="connectorText" presStyleCnt="0"/>
      <dgm:spPr/>
    </dgm:pt>
  </dgm:ptLst>
  <dgm:cxnLst>
    <dgm:cxn modelId="{473BC31B-E0B6-47C6-8C78-826C2D7146C2}" srcId="{00F747F6-A844-4E8F-A0A0-423B86FE2B27}" destId="{BE1D93E0-1064-4E35-84F1-274817A8FA14}" srcOrd="0" destOrd="0" parTransId="{B76F6F1F-7313-47A5-BC2E-994D915C21FA}" sibTransId="{485E5104-1EB8-413E-A70E-ADACDF839B14}"/>
    <dgm:cxn modelId="{5902DD04-8B40-4506-9321-28CEAFA611F7}" srcId="{00F747F6-A844-4E8F-A0A0-423B86FE2B27}" destId="{C850D67D-D455-40F2-BF40-958244ECBECF}" srcOrd="1" destOrd="0" parTransId="{815BEECE-237C-451B-AD1A-99AD91077DC5}" sibTransId="{440047A4-99C5-4142-9A9A-791B1494D18D}"/>
    <dgm:cxn modelId="{BCD566C8-0F74-4DA6-98FE-863909C19E6C}" srcId="{00F747F6-A844-4E8F-A0A0-423B86FE2B27}" destId="{B8C84936-1FF8-491C-957F-E93A0D56BE72}" srcOrd="2" destOrd="0" parTransId="{0A3DB1B2-EEAB-46E8-83B7-3C75439F76AD}" sibTransId="{1D27C24F-A927-4600-8878-8630ECEBD341}"/>
    <dgm:cxn modelId="{7493DFAB-60F9-45C5-BCF9-82EB0DFA0FDD}" srcId="{00F747F6-A844-4E8F-A0A0-423B86FE2B27}" destId="{BDF19F98-1BB6-4691-BA39-AC544680C920}" srcOrd="3" destOrd="0" parTransId="{0E0CE0D5-07C4-4901-B365-8211F8750388}" sibTransId="{ABEF5CDB-B202-47B1-8976-6563592DD193}"/>
    <dgm:cxn modelId="{560CB537-8F50-402E-85B2-BF33EB67B14B}" srcId="{00F747F6-A844-4E8F-A0A0-423B86FE2B27}" destId="{A76F7821-8389-4FF6-81DA-C4B97FDCE57C}" srcOrd="4" destOrd="0" parTransId="{D69A4B64-ECF7-44B7-B11F-30D5FBCABAD0}" sibTransId="{C62D58A2-E7B0-4326-BAF0-CD60EBC9C61D}"/>
    <dgm:cxn modelId="{B1A6D095-B335-44BE-8066-BEE02F9DCF1A}" type="presOf" srcId="{00F747F6-A844-4E8F-A0A0-423B86FE2B27}" destId="{A15C1A26-8DF5-40E1-BCEB-A9F490C30D57}" srcOrd="0" destOrd="0" presId="urn:microsoft.com/office/officeart/2005/8/layout/cycle2"/>
    <dgm:cxn modelId="{E525B7B2-5F84-431A-90E6-1045373D9275}" type="presParOf" srcId="{A15C1A26-8DF5-40E1-BCEB-A9F490C30D57}" destId="{9027A074-C2B4-4B5C-8A24-9F326C135F2C}" srcOrd="0" destOrd="0" presId="urn:microsoft.com/office/officeart/2005/8/layout/cycle2"/>
    <dgm:cxn modelId="{6001E3D6-5C21-4DA1-B374-48BBC60C981F}" type="presOf" srcId="{BE1D93E0-1064-4E35-84F1-274817A8FA14}" destId="{9027A074-C2B4-4B5C-8A24-9F326C135F2C}" srcOrd="0" destOrd="0" presId="urn:microsoft.com/office/officeart/2005/8/layout/cycle2"/>
    <dgm:cxn modelId="{88447840-D5D2-4FFE-818A-32FC1B6D598D}" type="presParOf" srcId="{A15C1A26-8DF5-40E1-BCEB-A9F490C30D57}" destId="{D428F19C-A8D3-4893-AD7E-2BA65F02F820}" srcOrd="1" destOrd="0" presId="urn:microsoft.com/office/officeart/2005/8/layout/cycle2"/>
    <dgm:cxn modelId="{C4406A10-7651-4039-BE4D-B424CCC4DDFE}" type="presOf" srcId="{485E5104-1EB8-413E-A70E-ADACDF839B14}" destId="{D428F19C-A8D3-4893-AD7E-2BA65F02F820}" srcOrd="0" destOrd="0" presId="urn:microsoft.com/office/officeart/2005/8/layout/cycle2"/>
    <dgm:cxn modelId="{66183E8B-9690-4EEB-B01F-1EC3F4529844}" type="presParOf" srcId="{D428F19C-A8D3-4893-AD7E-2BA65F02F820}" destId="{A9F3C989-90B4-4758-9A33-E49FCD0C7D74}" srcOrd="0" destOrd="1" presId="urn:microsoft.com/office/officeart/2005/8/layout/cycle2"/>
    <dgm:cxn modelId="{6875A955-96B5-4809-B2FA-45A908C19417}" type="presOf" srcId="{485E5104-1EB8-413E-A70E-ADACDF839B14}" destId="{A9F3C989-90B4-4758-9A33-E49FCD0C7D74}" srcOrd="1" destOrd="0" presId="urn:microsoft.com/office/officeart/2005/8/layout/cycle2"/>
    <dgm:cxn modelId="{8F557849-C35C-4EC8-AFBD-76FF383260E3}" type="presParOf" srcId="{A15C1A26-8DF5-40E1-BCEB-A9F490C30D57}" destId="{ADA7BD43-8261-45C1-B84A-0D52FA1E4AE7}" srcOrd="2" destOrd="0" presId="urn:microsoft.com/office/officeart/2005/8/layout/cycle2"/>
    <dgm:cxn modelId="{C49C1CB0-9996-478E-8837-7624C795FA79}" type="presOf" srcId="{C850D67D-D455-40F2-BF40-958244ECBECF}" destId="{ADA7BD43-8261-45C1-B84A-0D52FA1E4AE7}" srcOrd="0" destOrd="0" presId="urn:microsoft.com/office/officeart/2005/8/layout/cycle2"/>
    <dgm:cxn modelId="{371E843A-695A-4BF5-9499-AA9CEB30A0F1}" type="presParOf" srcId="{A15C1A26-8DF5-40E1-BCEB-A9F490C30D57}" destId="{56F040CF-6F47-4847-8647-F5FDBC9F146A}" srcOrd="3" destOrd="0" presId="urn:microsoft.com/office/officeart/2005/8/layout/cycle2"/>
    <dgm:cxn modelId="{AA755F5D-517E-4E77-B8F5-5920B1565A2F}" type="presOf" srcId="{440047A4-99C5-4142-9A9A-791B1494D18D}" destId="{56F040CF-6F47-4847-8647-F5FDBC9F146A}" srcOrd="0" destOrd="0" presId="urn:microsoft.com/office/officeart/2005/8/layout/cycle2"/>
    <dgm:cxn modelId="{A1412325-9B50-41AE-9A9E-ED1E485C87B5}" type="presParOf" srcId="{56F040CF-6F47-4847-8647-F5FDBC9F146A}" destId="{625DDE57-EEE3-4179-988C-D68B639218F6}" srcOrd="0" destOrd="3" presId="urn:microsoft.com/office/officeart/2005/8/layout/cycle2"/>
    <dgm:cxn modelId="{C7B3FB4D-CFA4-4852-B623-025ED3835C65}" type="presOf" srcId="{440047A4-99C5-4142-9A9A-791B1494D18D}" destId="{625DDE57-EEE3-4179-988C-D68B639218F6}" srcOrd="1" destOrd="0" presId="urn:microsoft.com/office/officeart/2005/8/layout/cycle2"/>
    <dgm:cxn modelId="{1E96B5E2-AC8E-479C-88B4-849AD91C1D06}" type="presParOf" srcId="{A15C1A26-8DF5-40E1-BCEB-A9F490C30D57}" destId="{4DEB6BE5-009F-44B4-83FA-1FE41DB12AD9}" srcOrd="4" destOrd="0" presId="urn:microsoft.com/office/officeart/2005/8/layout/cycle2"/>
    <dgm:cxn modelId="{B94EDC11-F55C-4851-8D7F-BEC0BAB05937}" type="presOf" srcId="{B8C84936-1FF8-491C-957F-E93A0D56BE72}" destId="{4DEB6BE5-009F-44B4-83FA-1FE41DB12AD9}" srcOrd="0" destOrd="0" presId="urn:microsoft.com/office/officeart/2005/8/layout/cycle2"/>
    <dgm:cxn modelId="{3D3A65DF-3022-4807-AD60-1FB279B82406}" type="presParOf" srcId="{A15C1A26-8DF5-40E1-BCEB-A9F490C30D57}" destId="{212C6A32-E039-4B6C-B264-DA671275507E}" srcOrd="5" destOrd="0" presId="urn:microsoft.com/office/officeart/2005/8/layout/cycle2"/>
    <dgm:cxn modelId="{D8D5F7C7-AFC0-442B-8C69-9A78525E932B}" type="presOf" srcId="{1D27C24F-A927-4600-8878-8630ECEBD341}" destId="{212C6A32-E039-4B6C-B264-DA671275507E}" srcOrd="0" destOrd="0" presId="urn:microsoft.com/office/officeart/2005/8/layout/cycle2"/>
    <dgm:cxn modelId="{FCB24B64-A547-4699-AA70-352A3631E296}" type="presParOf" srcId="{212C6A32-E039-4B6C-B264-DA671275507E}" destId="{B2DF63D3-0027-42D6-BEB7-43AD254113F1}" srcOrd="0" destOrd="5" presId="urn:microsoft.com/office/officeart/2005/8/layout/cycle2"/>
    <dgm:cxn modelId="{7F8E8F73-4980-493D-908C-2987AF27C66E}" type="presOf" srcId="{1D27C24F-A927-4600-8878-8630ECEBD341}" destId="{B2DF63D3-0027-42D6-BEB7-43AD254113F1}" srcOrd="1" destOrd="0" presId="urn:microsoft.com/office/officeart/2005/8/layout/cycle2"/>
    <dgm:cxn modelId="{11FD981B-F379-45CB-B730-4E5BD77EB306}" type="presParOf" srcId="{A15C1A26-8DF5-40E1-BCEB-A9F490C30D57}" destId="{16EAD731-A57C-4041-B559-7EC79077EC53}" srcOrd="6" destOrd="0" presId="urn:microsoft.com/office/officeart/2005/8/layout/cycle2"/>
    <dgm:cxn modelId="{F44980B0-E72E-49B3-9961-1AB53882531C}" type="presOf" srcId="{BDF19F98-1BB6-4691-BA39-AC544680C920}" destId="{16EAD731-A57C-4041-B559-7EC79077EC53}" srcOrd="0" destOrd="0" presId="urn:microsoft.com/office/officeart/2005/8/layout/cycle2"/>
    <dgm:cxn modelId="{72050C8E-5546-412D-96E0-87E084AE8468}" type="presParOf" srcId="{A15C1A26-8DF5-40E1-BCEB-A9F490C30D57}" destId="{2E34DF9E-868B-4A46-AA78-8199053E3B5A}" srcOrd="7" destOrd="0" presId="urn:microsoft.com/office/officeart/2005/8/layout/cycle2"/>
    <dgm:cxn modelId="{9835D771-889E-40CC-B0EC-06C3E9AC19BA}" type="presOf" srcId="{ABEF5CDB-B202-47B1-8976-6563592DD193}" destId="{2E34DF9E-868B-4A46-AA78-8199053E3B5A}" srcOrd="0" destOrd="0" presId="urn:microsoft.com/office/officeart/2005/8/layout/cycle2"/>
    <dgm:cxn modelId="{6555BEC4-F041-4EB3-A182-8D088D5DC6C6}" type="presParOf" srcId="{2E34DF9E-868B-4A46-AA78-8199053E3B5A}" destId="{3A69013B-636D-412C-A409-F6D854B1E8CF}" srcOrd="0" destOrd="7" presId="urn:microsoft.com/office/officeart/2005/8/layout/cycle2"/>
    <dgm:cxn modelId="{678DCABA-58E8-4AE4-8995-F19637644DA4}" type="presOf" srcId="{ABEF5CDB-B202-47B1-8976-6563592DD193}" destId="{3A69013B-636D-412C-A409-F6D854B1E8CF}" srcOrd="1" destOrd="0" presId="urn:microsoft.com/office/officeart/2005/8/layout/cycle2"/>
    <dgm:cxn modelId="{457E39C5-71BA-410A-946C-267D6583156C}" type="presParOf" srcId="{A15C1A26-8DF5-40E1-BCEB-A9F490C30D57}" destId="{12FF041E-83E1-47C9-B066-87396D274A0D}" srcOrd="8" destOrd="0" presId="urn:microsoft.com/office/officeart/2005/8/layout/cycle2"/>
    <dgm:cxn modelId="{F3F7ED29-C088-4B60-81A5-5723E8F05809}" type="presOf" srcId="{A76F7821-8389-4FF6-81DA-C4B97FDCE57C}" destId="{12FF041E-83E1-47C9-B066-87396D274A0D}" srcOrd="0" destOrd="0" presId="urn:microsoft.com/office/officeart/2005/8/layout/cycle2"/>
    <dgm:cxn modelId="{0FCD48AE-BA2D-4B8E-91B0-686BC78E5D2D}" type="presParOf" srcId="{A15C1A26-8DF5-40E1-BCEB-A9F490C30D57}" destId="{AAFAAFBE-67D6-4C79-BA3C-CA0235E4A8BE}" srcOrd="9" destOrd="0" presId="urn:microsoft.com/office/officeart/2005/8/layout/cycle2"/>
    <dgm:cxn modelId="{57E7B227-089F-4C4D-B95A-7FC0585C33DB}" type="presOf" srcId="{C62D58A2-E7B0-4326-BAF0-CD60EBC9C61D}" destId="{AAFAAFBE-67D6-4C79-BA3C-CA0235E4A8BE}" srcOrd="0" destOrd="0" presId="urn:microsoft.com/office/officeart/2005/8/layout/cycle2"/>
    <dgm:cxn modelId="{1C05EE7A-9AFE-4EFB-87FD-D49028616B4A}" type="presParOf" srcId="{AAFAAFBE-67D6-4C79-BA3C-CA0235E4A8BE}" destId="{31E987A1-818B-493F-AA47-EA8FC0CAD285}" srcOrd="0" destOrd="9" presId="urn:microsoft.com/office/officeart/2005/8/layout/cycle2"/>
    <dgm:cxn modelId="{A6AD91B4-4384-4186-B406-048A4E0A7926}" type="presOf" srcId="{C62D58A2-E7B0-4326-BAF0-CD60EBC9C61D}" destId="{31E987A1-818B-493F-AA47-EA8FC0CAD285}" srcOrd="1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F218E0-E72F-4FB4-B861-C83F0E35F934}" type="doc">
      <dgm:prSet loTypeId="list" loCatId="list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17264811-B842-45CA-8023-890707C56826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没有形成固定流程</a:t>
          </a:r>
          <a:r>
            <a:rPr lang="zh-CN" altLang="en-US"/>
            <a:t/>
          </a:r>
          <a:endParaRPr lang="zh-CN" altLang="en-US"/>
        </a:p>
      </dgm:t>
    </dgm:pt>
    <dgm:pt modelId="{A109D010-9885-4F8F-B8E9-E2C717658764}" cxnId="{3ADA66FE-45D4-4519-BB18-BF66CA119327}" type="parTrans">
      <dgm:prSet/>
      <dgm:spPr/>
      <dgm:t>
        <a:bodyPr/>
        <a:p>
          <a:endParaRPr lang="zh-CN" altLang="en-US"/>
        </a:p>
      </dgm:t>
    </dgm:pt>
    <dgm:pt modelId="{ABC69D63-56ED-48ED-9346-231F6A6139BF}" cxnId="{3ADA66FE-45D4-4519-BB18-BF66CA119327}" type="sibTrans">
      <dgm:prSet/>
      <dgm:spPr/>
      <dgm:t>
        <a:bodyPr/>
        <a:p>
          <a:endParaRPr lang="zh-CN" altLang="en-US"/>
        </a:p>
      </dgm:t>
    </dgm:pt>
    <dgm:pt modelId="{3A04E1E2-A022-47CE-8997-EF18827AD0A2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2000"/>
            <a:t>进粉时开始</a:t>
          </a:r>
          <a:r>
            <a:rPr lang="zh-CN" altLang="en-US" sz="2000"/>
            <a:t>监测改进</a:t>
          </a:r>
          <a:r>
            <a:rPr lang="zh-CN" altLang="en-US" sz="2000"/>
            <a:t/>
          </a:r>
          <a:endParaRPr lang="zh-CN" altLang="en-US" sz="2000"/>
        </a:p>
      </dgm:t>
    </dgm:pt>
    <dgm:pt modelId="{27D8CDC7-1381-4175-B7BB-6022CF4D82E6}" cxnId="{75A03CA2-C298-46F9-B2DE-5FB23E800743}" type="parTrans">
      <dgm:prSet/>
      <dgm:spPr/>
      <dgm:t>
        <a:bodyPr/>
        <a:p>
          <a:endParaRPr lang="zh-CN" altLang="en-US"/>
        </a:p>
      </dgm:t>
    </dgm:pt>
    <dgm:pt modelId="{6093660C-20EB-4964-87F9-BCEC151AEF5F}" cxnId="{75A03CA2-C298-46F9-B2DE-5FB23E800743}" type="sibTrans">
      <dgm:prSet/>
      <dgm:spPr/>
      <dgm:t>
        <a:bodyPr/>
        <a:p>
          <a:endParaRPr lang="zh-CN" altLang="en-US"/>
        </a:p>
      </dgm:t>
    </dgm:pt>
    <dgm:pt modelId="{539F5297-FFD1-40F3-A443-670F0827D240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>每天固定时间查看聊天内容</a:t>
          </a:r>
          <a:r>
            <a:rPr lang="en-US" altLang="zh-CN" sz="1800"/>
            <a:t>30-60</a:t>
          </a:r>
          <a:r>
            <a:rPr lang="zh-CN" altLang="en-US" sz="1800"/>
            <a:t>分钟</a:t>
          </a:r>
          <a:r>
            <a:rPr lang="zh-CN" altLang="en-US" sz="1800"/>
            <a:t/>
          </a:r>
          <a:endParaRPr lang="zh-CN" altLang="en-US" sz="1800"/>
        </a:p>
      </dgm:t>
    </dgm:pt>
    <dgm:pt modelId="{3012D2CB-3D13-40FC-AAC7-75C054781A7A}" cxnId="{0E9DD964-0786-4971-B2AD-7C41F953BEEE}" type="parTrans">
      <dgm:prSet/>
      <dgm:spPr/>
    </dgm:pt>
    <dgm:pt modelId="{26F32D37-64C1-4CEB-A5A1-DB0676F758E5}" cxnId="{0E9DD964-0786-4971-B2AD-7C41F953BEEE}" type="sibTrans">
      <dgm:prSet/>
      <dgm:spPr/>
    </dgm:pt>
    <dgm:pt modelId="{65BD00D6-85F7-42FF-ADD8-FA6C8D374BB4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>每周固定时间总结分析当周流失率数据变化情况</a:t>
          </a:r>
          <a:r>
            <a:rPr lang="zh-CN" altLang="en-US" sz="1800"/>
            <a:t/>
          </a:r>
          <a:endParaRPr lang="zh-CN" altLang="en-US" sz="1800"/>
        </a:p>
      </dgm:t>
    </dgm:pt>
    <dgm:pt modelId="{531B6DAB-F017-4800-9693-0DA081C789A7}" cxnId="{CC8A98C3-EFBB-4122-A753-C556D7AAE76A}" type="parTrans">
      <dgm:prSet/>
      <dgm:spPr/>
    </dgm:pt>
    <dgm:pt modelId="{059D2FA8-C803-41B3-9169-D4E7410DD860}" cxnId="{CC8A98C3-EFBB-4122-A753-C556D7AAE76A}" type="sibTrans">
      <dgm:prSet/>
      <dgm:spPr/>
    </dgm:pt>
    <dgm:pt modelId="{1E2CC1A7-EE79-4C18-A179-CE42EF3B3F4A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暂无</a:t>
          </a:r>
          <a:r>
            <a:rPr lang="zh-CN" altLang="en-US"/>
            <a:t/>
          </a:r>
          <a:endParaRPr lang="zh-CN" altLang="en-US"/>
        </a:p>
      </dgm:t>
    </dgm:pt>
    <dgm:pt modelId="{4420C36B-7FD0-41F4-845A-9000C47B4900}" cxnId="{47E68D68-A722-4C99-B992-4710015A4A30}" type="parTrans">
      <dgm:prSet/>
      <dgm:spPr/>
      <dgm:t>
        <a:bodyPr/>
        <a:p>
          <a:endParaRPr lang="zh-CN" altLang="en-US"/>
        </a:p>
      </dgm:t>
    </dgm:pt>
    <dgm:pt modelId="{1BAAE311-27E8-4383-9AB4-C15DA1D4E64A}" cxnId="{47E68D68-A722-4C99-B992-4710015A4A30}" type="sibTrans">
      <dgm:prSet/>
      <dgm:spPr/>
      <dgm:t>
        <a:bodyPr/>
        <a:p>
          <a:endParaRPr lang="zh-CN" altLang="en-US"/>
        </a:p>
      </dgm:t>
    </dgm:pt>
    <dgm:pt modelId="{99B048AD-4207-4FBF-AC96-32E95F737103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/>
          </a:r>
          <a:endParaRPr lang="zh-CN" altLang="en-US" sz="1800"/>
        </a:p>
      </dgm:t>
    </dgm:pt>
    <dgm:pt modelId="{51D632FF-BB4F-4E18-882E-B48E55588B8F}" cxnId="{E8EF7E19-A064-43C9-9E67-B462AD508AE2}" type="parTrans">
      <dgm:prSet/>
      <dgm:spPr/>
      <dgm:t>
        <a:bodyPr/>
        <a:p>
          <a:endParaRPr lang="zh-CN" altLang="en-US"/>
        </a:p>
      </dgm:t>
    </dgm:pt>
    <dgm:pt modelId="{FF53DED4-9E89-47A5-A21C-6C2BA42171BF}" cxnId="{E8EF7E19-A064-43C9-9E67-B462AD508AE2}" type="sibTrans">
      <dgm:prSet/>
      <dgm:spPr/>
      <dgm:t>
        <a:bodyPr/>
        <a:p>
          <a:endParaRPr lang="zh-CN" altLang="en-US"/>
        </a:p>
      </dgm:t>
    </dgm:pt>
    <dgm:pt modelId="{A484B16A-D33B-49BA-80C2-13C962B6C989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暂无</a:t>
          </a:r>
          <a:endParaRPr lang="zh-CN" altLang="en-US"/>
        </a:p>
      </dgm:t>
    </dgm:pt>
    <dgm:pt modelId="{57CF6C04-37F5-4AE7-BD5A-88A90D22B7DF}" cxnId="{0B2F6A50-0120-4896-AE53-2EDF4C57E40A}" type="parTrans">
      <dgm:prSet/>
      <dgm:spPr/>
      <dgm:t>
        <a:bodyPr/>
        <a:p>
          <a:endParaRPr lang="zh-CN" altLang="en-US"/>
        </a:p>
      </dgm:t>
    </dgm:pt>
    <dgm:pt modelId="{A5EBB2B7-A37E-4898-A92E-017C79366253}" cxnId="{0B2F6A50-0120-4896-AE53-2EDF4C57E40A}" type="sibTrans">
      <dgm:prSet/>
      <dgm:spPr/>
      <dgm:t>
        <a:bodyPr/>
        <a:p>
          <a:endParaRPr lang="zh-CN" altLang="en-US"/>
        </a:p>
      </dgm:t>
    </dgm:pt>
    <dgm:pt modelId="{3FE43A09-7FA9-430A-9A2C-BD8BB8A3FABC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/>
          </a:r>
          <a:endParaRPr lang="zh-CN" altLang="en-US" sz="1800"/>
        </a:p>
      </dgm:t>
    </dgm:pt>
    <dgm:pt modelId="{681C8A90-C430-46FD-B21C-339809E07A93}" cxnId="{B5543071-5ADF-41F9-86C1-4F5A82A22F09}" type="parTrans">
      <dgm:prSet/>
      <dgm:spPr/>
      <dgm:t>
        <a:bodyPr/>
        <a:p>
          <a:endParaRPr lang="zh-CN" altLang="en-US"/>
        </a:p>
      </dgm:t>
    </dgm:pt>
    <dgm:pt modelId="{65E243BC-A999-421C-8C58-849682F62438}" cxnId="{B5543071-5ADF-41F9-86C1-4F5A82A22F09}" type="sibTrans">
      <dgm:prSet/>
      <dgm:spPr/>
      <dgm:t>
        <a:bodyPr/>
        <a:p>
          <a:endParaRPr lang="zh-CN" altLang="en-US"/>
        </a:p>
      </dgm:t>
    </dgm:pt>
    <dgm:pt modelId="{7CF2E237-A323-4932-9A99-5C3801C407F7}" type="pres">
      <dgm:prSet presAssocID="{49F218E0-E72F-4FB4-B861-C83F0E35F934}" presName="Name0" presStyleCnt="0">
        <dgm:presLayoutVars>
          <dgm:dir/>
          <dgm:animLvl val="lvl"/>
          <dgm:resizeHandles val="exact"/>
        </dgm:presLayoutVars>
      </dgm:prSet>
      <dgm:spPr/>
    </dgm:pt>
    <dgm:pt modelId="{600174B3-3EC6-4ED8-9A64-BCC193972B36}" type="pres">
      <dgm:prSet presAssocID="{17264811-B842-45CA-8023-890707C56826}" presName="composite" presStyleCnt="0"/>
      <dgm:spPr/>
    </dgm:pt>
    <dgm:pt modelId="{27C3B081-C62D-4789-ACCC-6B5C4C4AC593}" type="pres">
      <dgm:prSet presAssocID="{17264811-B842-45CA-8023-890707C5682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F7A3F2B-0DDF-464D-BB82-2FD9B2735E45}" type="pres">
      <dgm:prSet presAssocID="{17264811-B842-45CA-8023-890707C56826}" presName="desTx" presStyleLbl="alignAccFollowNode1" presStyleIdx="0" presStyleCnt="3">
        <dgm:presLayoutVars>
          <dgm:bulletEnabled val="1"/>
        </dgm:presLayoutVars>
      </dgm:prSet>
      <dgm:spPr/>
    </dgm:pt>
    <dgm:pt modelId="{74BFF946-DBE8-4C9C-BE94-FFDC86C27C98}" type="pres">
      <dgm:prSet presAssocID="{ABC69D63-56ED-48ED-9346-231F6A6139BF}" presName="space" presStyleCnt="0"/>
      <dgm:spPr/>
    </dgm:pt>
    <dgm:pt modelId="{F09E7C67-D483-4458-8932-ED733A6AD0BE}" type="pres">
      <dgm:prSet presAssocID="{1E2CC1A7-EE79-4C18-A179-CE42EF3B3F4A}" presName="composite" presStyleCnt="0"/>
      <dgm:spPr/>
    </dgm:pt>
    <dgm:pt modelId="{F8668B23-714E-4127-97FC-1CD6337621BE}" type="pres">
      <dgm:prSet presAssocID="{1E2CC1A7-EE79-4C18-A179-CE42EF3B3F4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BD11FAB-8B7F-4F8A-8171-934118D8A205}" type="pres">
      <dgm:prSet presAssocID="{1E2CC1A7-EE79-4C18-A179-CE42EF3B3F4A}" presName="desTx" presStyleLbl="alignAccFollowNode1" presStyleIdx="1" presStyleCnt="3">
        <dgm:presLayoutVars>
          <dgm:bulletEnabled val="1"/>
        </dgm:presLayoutVars>
      </dgm:prSet>
      <dgm:spPr/>
    </dgm:pt>
    <dgm:pt modelId="{D35F3378-C772-4716-BE81-93512F9BEC82}" type="pres">
      <dgm:prSet presAssocID="{1BAAE311-27E8-4383-9AB4-C15DA1D4E64A}" presName="space" presStyleCnt="0"/>
      <dgm:spPr/>
    </dgm:pt>
    <dgm:pt modelId="{AF734243-87E9-4C66-B7B8-A3E0E4E6C1E3}" type="pres">
      <dgm:prSet presAssocID="{A484B16A-D33B-49BA-80C2-13C962B6C989}" presName="composite" presStyleCnt="0"/>
      <dgm:spPr/>
    </dgm:pt>
    <dgm:pt modelId="{85F0829B-F0D0-4040-B2D6-0D289700BD62}" type="pres">
      <dgm:prSet presAssocID="{A484B16A-D33B-49BA-80C2-13C962B6C98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E8B5376-0863-491C-83DC-52E304B5A1D3}" type="pres">
      <dgm:prSet presAssocID="{A484B16A-D33B-49BA-80C2-13C962B6C98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ADA66FE-45D4-4519-BB18-BF66CA119327}" srcId="{49F218E0-E72F-4FB4-B861-C83F0E35F934}" destId="{17264811-B842-45CA-8023-890707C56826}" srcOrd="0" destOrd="0" parTransId="{A109D010-9885-4F8F-B8E9-E2C717658764}" sibTransId="{ABC69D63-56ED-48ED-9346-231F6A6139BF}"/>
    <dgm:cxn modelId="{75A03CA2-C298-46F9-B2DE-5FB23E800743}" srcId="{17264811-B842-45CA-8023-890707C56826}" destId="{3A04E1E2-A022-47CE-8997-EF18827AD0A2}" srcOrd="0" destOrd="0" parTransId="{27D8CDC7-1381-4175-B7BB-6022CF4D82E6}" sibTransId="{6093660C-20EB-4964-87F9-BCEC151AEF5F}"/>
    <dgm:cxn modelId="{0E9DD964-0786-4971-B2AD-7C41F953BEEE}" srcId="{17264811-B842-45CA-8023-890707C56826}" destId="{539F5297-FFD1-40F3-A443-670F0827D240}" srcOrd="1" destOrd="0" parTransId="{3012D2CB-3D13-40FC-AAC7-75C054781A7A}" sibTransId="{26F32D37-64C1-4CEB-A5A1-DB0676F758E5}"/>
    <dgm:cxn modelId="{CC8A98C3-EFBB-4122-A753-C556D7AAE76A}" srcId="{17264811-B842-45CA-8023-890707C56826}" destId="{65BD00D6-85F7-42FF-ADD8-FA6C8D374BB4}" srcOrd="2" destOrd="0" parTransId="{531B6DAB-F017-4800-9693-0DA081C789A7}" sibTransId="{059D2FA8-C803-41B3-9169-D4E7410DD860}"/>
    <dgm:cxn modelId="{47E68D68-A722-4C99-B992-4710015A4A30}" srcId="{49F218E0-E72F-4FB4-B861-C83F0E35F934}" destId="{1E2CC1A7-EE79-4C18-A179-CE42EF3B3F4A}" srcOrd="1" destOrd="0" parTransId="{4420C36B-7FD0-41F4-845A-9000C47B4900}" sibTransId="{1BAAE311-27E8-4383-9AB4-C15DA1D4E64A}"/>
    <dgm:cxn modelId="{E8EF7E19-A064-43C9-9E67-B462AD508AE2}" srcId="{1E2CC1A7-EE79-4C18-A179-CE42EF3B3F4A}" destId="{99B048AD-4207-4FBF-AC96-32E95F737103}" srcOrd="0" destOrd="1" parTransId="{51D632FF-BB4F-4E18-882E-B48E55588B8F}" sibTransId="{FF53DED4-9E89-47A5-A21C-6C2BA42171BF}"/>
    <dgm:cxn modelId="{0B2F6A50-0120-4896-AE53-2EDF4C57E40A}" srcId="{49F218E0-E72F-4FB4-B861-C83F0E35F934}" destId="{A484B16A-D33B-49BA-80C2-13C962B6C989}" srcOrd="2" destOrd="0" parTransId="{57CF6C04-37F5-4AE7-BD5A-88A90D22B7DF}" sibTransId="{A5EBB2B7-A37E-4898-A92E-017C79366253}"/>
    <dgm:cxn modelId="{B5543071-5ADF-41F9-86C1-4F5A82A22F09}" srcId="{A484B16A-D33B-49BA-80C2-13C962B6C989}" destId="{3FE43A09-7FA9-430A-9A2C-BD8BB8A3FABC}" srcOrd="0" destOrd="2" parTransId="{681C8A90-C430-46FD-B21C-339809E07A93}" sibTransId="{65E243BC-A999-421C-8C58-849682F62438}"/>
    <dgm:cxn modelId="{5AD11261-A562-4A84-8709-E2A8D7DE81CB}" type="presOf" srcId="{49F218E0-E72F-4FB4-B861-C83F0E35F934}" destId="{7CF2E237-A323-4932-9A99-5C3801C407F7}" srcOrd="0" destOrd="0" presId="urn:microsoft.com/office/officeart/2005/8/layout/hList1"/>
    <dgm:cxn modelId="{6FF06923-6E2E-43DB-9A8A-36882FB51D27}" type="presParOf" srcId="{7CF2E237-A323-4932-9A99-5C3801C407F7}" destId="{600174B3-3EC6-4ED8-9A64-BCC193972B36}" srcOrd="0" destOrd="0" presId="urn:microsoft.com/office/officeart/2005/8/layout/hList1"/>
    <dgm:cxn modelId="{5EC05AFE-F50C-4FB2-91E1-6DE4EC27C6EA}" type="presParOf" srcId="{600174B3-3EC6-4ED8-9A64-BCC193972B36}" destId="{27C3B081-C62D-4789-ACCC-6B5C4C4AC593}" srcOrd="0" destOrd="0" presId="urn:microsoft.com/office/officeart/2005/8/layout/hList1"/>
    <dgm:cxn modelId="{BBD6C381-E628-44C0-9068-DE8A3D049BBD}" type="presOf" srcId="{17264811-B842-45CA-8023-890707C56826}" destId="{27C3B081-C62D-4789-ACCC-6B5C4C4AC593}" srcOrd="0" destOrd="0" presId="urn:microsoft.com/office/officeart/2005/8/layout/hList1"/>
    <dgm:cxn modelId="{C1F4A4EB-54FF-4820-99E3-AEBC8B4F0E3C}" type="presParOf" srcId="{600174B3-3EC6-4ED8-9A64-BCC193972B36}" destId="{EF7A3F2B-0DDF-464D-BB82-2FD9B2735E45}" srcOrd="1" destOrd="0" presId="urn:microsoft.com/office/officeart/2005/8/layout/hList1"/>
    <dgm:cxn modelId="{8E843A24-42D6-46EE-984B-191DD856A2F1}" type="presOf" srcId="{3A04E1E2-A022-47CE-8997-EF18827AD0A2}" destId="{EF7A3F2B-0DDF-464D-BB82-2FD9B2735E45}" srcOrd="0" destOrd="0" presId="urn:microsoft.com/office/officeart/2005/8/layout/hList1"/>
    <dgm:cxn modelId="{F8E26B02-9243-4341-A664-1CD67173239F}" type="presOf" srcId="{539F5297-FFD1-40F3-A443-670F0827D240}" destId="{EF7A3F2B-0DDF-464D-BB82-2FD9B2735E45}" srcOrd="0" destOrd="1" presId="urn:microsoft.com/office/officeart/2005/8/layout/hList1"/>
    <dgm:cxn modelId="{9074D431-F5B7-471C-BE50-BEAFC6BECD9A}" type="presOf" srcId="{65BD00D6-85F7-42FF-ADD8-FA6C8D374BB4}" destId="{EF7A3F2B-0DDF-464D-BB82-2FD9B2735E45}" srcOrd="0" destOrd="2" presId="urn:microsoft.com/office/officeart/2005/8/layout/hList1"/>
    <dgm:cxn modelId="{38CD8F0E-F29D-47FD-B041-48C07D7CCF66}" type="presParOf" srcId="{7CF2E237-A323-4932-9A99-5C3801C407F7}" destId="{74BFF946-DBE8-4C9C-BE94-FFDC86C27C98}" srcOrd="1" destOrd="0" presId="urn:microsoft.com/office/officeart/2005/8/layout/hList1"/>
    <dgm:cxn modelId="{3759FE14-7A4C-44E9-8489-3662C1357C9E}" type="presParOf" srcId="{7CF2E237-A323-4932-9A99-5C3801C407F7}" destId="{F09E7C67-D483-4458-8932-ED733A6AD0BE}" srcOrd="2" destOrd="0" presId="urn:microsoft.com/office/officeart/2005/8/layout/hList1"/>
    <dgm:cxn modelId="{554B2A57-ABF8-4762-A6E1-82B107835B44}" type="presParOf" srcId="{F09E7C67-D483-4458-8932-ED733A6AD0BE}" destId="{F8668B23-714E-4127-97FC-1CD6337621BE}" srcOrd="0" destOrd="2" presId="urn:microsoft.com/office/officeart/2005/8/layout/hList1"/>
    <dgm:cxn modelId="{116D5DBC-EDC8-438A-9B95-76C2C1905064}" type="presOf" srcId="{1E2CC1A7-EE79-4C18-A179-CE42EF3B3F4A}" destId="{F8668B23-714E-4127-97FC-1CD6337621BE}" srcOrd="0" destOrd="0" presId="urn:microsoft.com/office/officeart/2005/8/layout/hList1"/>
    <dgm:cxn modelId="{3863BA29-8FDA-40B0-9FEA-6086AFC2C8B1}" type="presParOf" srcId="{F09E7C67-D483-4458-8932-ED733A6AD0BE}" destId="{DBD11FAB-8B7F-4F8A-8171-934118D8A205}" srcOrd="1" destOrd="2" presId="urn:microsoft.com/office/officeart/2005/8/layout/hList1"/>
    <dgm:cxn modelId="{58CD0314-1887-4311-9B33-7E4E844492E9}" type="presOf" srcId="{99B048AD-4207-4FBF-AC96-32E95F737103}" destId="{DBD11FAB-8B7F-4F8A-8171-934118D8A205}" srcOrd="0" destOrd="0" presId="urn:microsoft.com/office/officeart/2005/8/layout/hList1"/>
    <dgm:cxn modelId="{59D53E90-E16F-4074-9E3B-F997DF0B94BD}" type="presParOf" srcId="{7CF2E237-A323-4932-9A99-5C3801C407F7}" destId="{D35F3378-C772-4716-BE81-93512F9BEC82}" srcOrd="3" destOrd="0" presId="urn:microsoft.com/office/officeart/2005/8/layout/hList1"/>
    <dgm:cxn modelId="{09747FB6-A654-4FB1-AC16-9F0F68D8E4A3}" type="presParOf" srcId="{7CF2E237-A323-4932-9A99-5C3801C407F7}" destId="{AF734243-87E9-4C66-B7B8-A3E0E4E6C1E3}" srcOrd="4" destOrd="0" presId="urn:microsoft.com/office/officeart/2005/8/layout/hList1"/>
    <dgm:cxn modelId="{B8D5BF54-C194-400D-9436-3C83724DC705}" type="presParOf" srcId="{AF734243-87E9-4C66-B7B8-A3E0E4E6C1E3}" destId="{85F0829B-F0D0-4040-B2D6-0D289700BD62}" srcOrd="0" destOrd="4" presId="urn:microsoft.com/office/officeart/2005/8/layout/hList1"/>
    <dgm:cxn modelId="{E95E807A-C2C6-4159-948F-669A6DA919B8}" type="presOf" srcId="{A484B16A-D33B-49BA-80C2-13C962B6C989}" destId="{85F0829B-F0D0-4040-B2D6-0D289700BD62}" srcOrd="0" destOrd="0" presId="urn:microsoft.com/office/officeart/2005/8/layout/hList1"/>
    <dgm:cxn modelId="{03E86338-5DEE-4185-BD5B-2C7C11C6A46A}" type="presParOf" srcId="{AF734243-87E9-4C66-B7B8-A3E0E4E6C1E3}" destId="{8E8B5376-0863-491C-83DC-52E304B5A1D3}" srcOrd="1" destOrd="4" presId="urn:microsoft.com/office/officeart/2005/8/layout/hList1"/>
    <dgm:cxn modelId="{8E5AFCB1-72B5-4934-9643-D9DA8C2312B1}" type="presOf" srcId="{3FE43A09-7FA9-430A-9A2C-BD8BB8A3FABC}" destId="{8E8B5376-0863-491C-83DC-52E304B5A1D3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171315" cy="4171315"/>
        <a:chOff x="0" y="0"/>
        <a:chExt cx="4171315" cy="4171315"/>
      </a:xfrm>
    </dsp:grpSpPr>
    <dsp:sp modelId="{1F1EB44E-E6CD-4188-9E2C-1E0998990556}">
      <dsp:nvSpPr>
        <dsp:cNvPr id="3" name="菱形 2"/>
        <dsp:cNvSpPr/>
      </dsp:nvSpPr>
      <dsp:spPr bwMode="white">
        <a:xfrm>
          <a:off x="1372235" y="0"/>
          <a:ext cx="4171315" cy="4171315"/>
        </a:xfrm>
        <a:prstGeom prst="diamond">
          <a:avLst/>
        </a:prstGeom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  <dsp:txXfrm>
        <a:off x="1372235" y="0"/>
        <a:ext cx="4171315" cy="4171315"/>
      </dsp:txXfrm>
    </dsp:sp>
    <dsp:sp modelId="{3328CB01-ABEB-405A-855A-69D5454695E5}">
      <dsp:nvSpPr>
        <dsp:cNvPr id="4" name="圆角矩形 3"/>
        <dsp:cNvSpPr/>
      </dsp:nvSpPr>
      <dsp:spPr bwMode="white">
        <a:xfrm>
          <a:off x="1768510" y="396275"/>
          <a:ext cx="1626813" cy="1626813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40970" tIns="140970" rIns="140970" bIns="140970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并行启动</a:t>
          </a:r>
          <a:endParaRPr lang="zh-CN" altLang="en-US"/>
        </a:p>
      </dsp:txBody>
      <dsp:txXfrm>
        <a:off x="1768510" y="396275"/>
        <a:ext cx="1626813" cy="1626813"/>
      </dsp:txXfrm>
    </dsp:sp>
    <dsp:sp modelId="{535780CC-4D93-4EE9-B564-2FABEAC59D18}">
      <dsp:nvSpPr>
        <dsp:cNvPr id="5" name="圆角矩形 4"/>
        <dsp:cNvSpPr/>
      </dsp:nvSpPr>
      <dsp:spPr bwMode="white">
        <a:xfrm>
          <a:off x="3520462" y="396275"/>
          <a:ext cx="1626813" cy="1626813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40970" tIns="140970" rIns="140970" bIns="140970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规范限时</a:t>
          </a:r>
          <a:endParaRPr lang="zh-CN" altLang="en-US"/>
        </a:p>
      </dsp:txBody>
      <dsp:txXfrm>
        <a:off x="3520462" y="396275"/>
        <a:ext cx="1626813" cy="1626813"/>
      </dsp:txXfrm>
    </dsp:sp>
    <dsp:sp modelId="{7DE8EA7D-DEFE-49B8-A5B3-42790BF4A3C7}">
      <dsp:nvSpPr>
        <dsp:cNvPr id="6" name="圆角矩形 5"/>
        <dsp:cNvSpPr/>
      </dsp:nvSpPr>
      <dsp:spPr bwMode="white">
        <a:xfrm>
          <a:off x="1768510" y="2148227"/>
          <a:ext cx="1626813" cy="1626813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40970" tIns="140970" rIns="140970" bIns="140970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掌握主动</a:t>
          </a:r>
          <a:endParaRPr lang="zh-CN" altLang="en-US"/>
        </a:p>
      </dsp:txBody>
      <dsp:txXfrm>
        <a:off x="1768510" y="2148227"/>
        <a:ext cx="1626813" cy="1626813"/>
      </dsp:txXfrm>
    </dsp:sp>
    <dsp:sp modelId="{C0A1B9E8-6DAD-41B6-AB76-690AD9A99FB7}">
      <dsp:nvSpPr>
        <dsp:cNvPr id="7" name="圆角矩形 6"/>
        <dsp:cNvSpPr/>
      </dsp:nvSpPr>
      <dsp:spPr bwMode="white">
        <a:xfrm>
          <a:off x="3520462" y="2148227"/>
          <a:ext cx="1626813" cy="1626813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40970" tIns="140970" rIns="140970" bIns="140970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培训</a:t>
          </a:r>
          <a:r>
            <a:rPr lang="zh-CN" altLang="en-US"/>
            <a:t>前置</a:t>
          </a:r>
          <a:endParaRPr lang="zh-CN" altLang="en-US"/>
        </a:p>
      </dsp:txBody>
      <dsp:txXfrm>
        <a:off x="3520462" y="2148227"/>
        <a:ext cx="1626813" cy="16268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899275" cy="4171315"/>
        <a:chOff x="0" y="0"/>
        <a:chExt cx="6899275" cy="4171315"/>
      </a:xfrm>
    </dsp:grpSpPr>
    <dsp:sp modelId="{9027A074-C2B4-4B5C-8A24-9F326C135F2C}">
      <dsp:nvSpPr>
        <dsp:cNvPr id="3" name="椭圆 2"/>
        <dsp:cNvSpPr/>
      </dsp:nvSpPr>
      <dsp:spPr bwMode="white">
        <a:xfrm>
          <a:off x="2819199" y="0"/>
          <a:ext cx="1260878" cy="126087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3020" tIns="33020" rIns="33020" bIns="33020" anchor="ctr"/>
        <a:lstStyle>
          <a:lvl1pPr algn="ctr">
            <a:defRPr sz="2600"/>
          </a:lvl1pPr>
          <a:lvl2pPr marL="228600" indent="-228600" algn="ctr">
            <a:defRPr sz="2000"/>
          </a:lvl2pPr>
          <a:lvl3pPr marL="457200" indent="-228600" algn="ctr">
            <a:defRPr sz="2000"/>
          </a:lvl3pPr>
          <a:lvl4pPr marL="685800" indent="-228600" algn="ctr">
            <a:defRPr sz="2000"/>
          </a:lvl4pPr>
          <a:lvl5pPr marL="914400" indent="-228600" algn="ctr">
            <a:defRPr sz="2000"/>
          </a:lvl5pPr>
          <a:lvl6pPr marL="1143000" indent="-228600" algn="ctr">
            <a:defRPr sz="2000"/>
          </a:lvl6pPr>
          <a:lvl7pPr marL="1371600" indent="-228600" algn="ctr">
            <a:defRPr sz="2000"/>
          </a:lvl7pPr>
          <a:lvl8pPr marL="1600200" indent="-228600" algn="ctr">
            <a:defRPr sz="2000"/>
          </a:lvl8pPr>
          <a:lvl9pPr marL="1828800" indent="-228600" algn="ctr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内容维度</a:t>
          </a:r>
          <a:endParaRPr lang="zh-CN" altLang="en-US"/>
        </a:p>
      </dsp:txBody>
      <dsp:txXfrm>
        <a:off x="2819199" y="0"/>
        <a:ext cx="1260878" cy="1260878"/>
      </dsp:txXfrm>
    </dsp:sp>
    <dsp:sp modelId="{D428F19C-A8D3-4893-AD7E-2BA65F02F820}">
      <dsp:nvSpPr>
        <dsp:cNvPr id="4" name="右箭头 3"/>
        <dsp:cNvSpPr/>
      </dsp:nvSpPr>
      <dsp:spPr bwMode="white">
        <a:xfrm rot="2159999">
          <a:off x="4047625" y="973510"/>
          <a:ext cx="334133" cy="42554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600"/>
          </a:lvl1pPr>
          <a:lvl2pPr marL="114300" indent="-114300" algn="ctr">
            <a:defRPr sz="1200"/>
          </a:lvl2pPr>
          <a:lvl3pPr marL="228600" indent="-114300" algn="ctr">
            <a:defRPr sz="1200"/>
          </a:lvl3pPr>
          <a:lvl4pPr marL="342900" indent="-114300" algn="ctr">
            <a:defRPr sz="1200"/>
          </a:lvl4pPr>
          <a:lvl5pPr marL="457200" indent="-114300" algn="ctr">
            <a:defRPr sz="1200"/>
          </a:lvl5pPr>
          <a:lvl6pPr marL="571500" indent="-114300" algn="ctr">
            <a:defRPr sz="1200"/>
          </a:lvl6pPr>
          <a:lvl7pPr marL="685800" indent="-114300" algn="ctr">
            <a:defRPr sz="1200"/>
          </a:lvl7pPr>
          <a:lvl8pPr marL="800100" indent="-114300" algn="ctr">
            <a:defRPr sz="1200"/>
          </a:lvl8pPr>
          <a:lvl9pPr marL="914400" indent="-114300" algn="ctr">
            <a:defRPr sz="1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 rot="2159999">
        <a:off x="4047625" y="973510"/>
        <a:ext cx="334133" cy="425546"/>
      </dsp:txXfrm>
    </dsp:sp>
    <dsp:sp modelId="{ADA7BD43-8261-45C1-B84A-0D52FA1E4AE7}">
      <dsp:nvSpPr>
        <dsp:cNvPr id="5" name="椭圆 4"/>
        <dsp:cNvSpPr/>
      </dsp:nvSpPr>
      <dsp:spPr bwMode="white">
        <a:xfrm>
          <a:off x="4349306" y="1111688"/>
          <a:ext cx="1260878" cy="126087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3020" tIns="33020" rIns="33020" bIns="33020" anchor="ctr"/>
        <a:lstStyle>
          <a:lvl1pPr algn="ctr">
            <a:defRPr sz="2600"/>
          </a:lvl1pPr>
          <a:lvl2pPr marL="228600" indent="-228600" algn="ctr">
            <a:defRPr sz="2000"/>
          </a:lvl2pPr>
          <a:lvl3pPr marL="457200" indent="-228600" algn="ctr">
            <a:defRPr sz="2000"/>
          </a:lvl3pPr>
          <a:lvl4pPr marL="685800" indent="-228600" algn="ctr">
            <a:defRPr sz="2000"/>
          </a:lvl4pPr>
          <a:lvl5pPr marL="914400" indent="-228600" algn="ctr">
            <a:defRPr sz="2000"/>
          </a:lvl5pPr>
          <a:lvl6pPr marL="1143000" indent="-228600" algn="ctr">
            <a:defRPr sz="2000"/>
          </a:lvl6pPr>
          <a:lvl7pPr marL="1371600" indent="-228600" algn="ctr">
            <a:defRPr sz="2000"/>
          </a:lvl7pPr>
          <a:lvl8pPr marL="1600200" indent="-228600" algn="ctr">
            <a:defRPr sz="2000"/>
          </a:lvl8pPr>
          <a:lvl9pPr marL="1828800" indent="-228600" algn="ctr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时间维度</a:t>
          </a:r>
          <a:endParaRPr lang="zh-CN" altLang="en-US"/>
        </a:p>
      </dsp:txBody>
      <dsp:txXfrm>
        <a:off x="4349306" y="1111688"/>
        <a:ext cx="1260878" cy="1260878"/>
      </dsp:txXfrm>
    </dsp:sp>
    <dsp:sp modelId="{56F040CF-6F47-4847-8647-F5FDBC9F146A}">
      <dsp:nvSpPr>
        <dsp:cNvPr id="6" name="右箭头 5"/>
        <dsp:cNvSpPr/>
      </dsp:nvSpPr>
      <dsp:spPr bwMode="white">
        <a:xfrm rot="6480000">
          <a:off x="4520454" y="2428728"/>
          <a:ext cx="334133" cy="42554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1600"/>
          </a:lvl1pPr>
          <a:lvl2pPr marL="114300" indent="-114300" algn="ctr">
            <a:defRPr sz="1200"/>
          </a:lvl2pPr>
          <a:lvl3pPr marL="228600" indent="-114300" algn="ctr">
            <a:defRPr sz="1200"/>
          </a:lvl3pPr>
          <a:lvl4pPr marL="342900" indent="-114300" algn="ctr">
            <a:defRPr sz="1200"/>
          </a:lvl4pPr>
          <a:lvl5pPr marL="457200" indent="-114300" algn="ctr">
            <a:defRPr sz="1200"/>
          </a:lvl5pPr>
          <a:lvl6pPr marL="571500" indent="-114300" algn="ctr">
            <a:defRPr sz="1200"/>
          </a:lvl6pPr>
          <a:lvl7pPr marL="685800" indent="-114300" algn="ctr">
            <a:defRPr sz="1200"/>
          </a:lvl7pPr>
          <a:lvl8pPr marL="800100" indent="-114300" algn="ctr">
            <a:defRPr sz="1200"/>
          </a:lvl8pPr>
          <a:lvl9pPr marL="914400" indent="-114300" algn="ctr">
            <a:defRPr sz="1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 rot="6480000">
        <a:off x="4520454" y="2428728"/>
        <a:ext cx="334133" cy="425546"/>
      </dsp:txXfrm>
    </dsp:sp>
    <dsp:sp modelId="{4DEB6BE5-009F-44B4-83FA-1FE41DB12AD9}">
      <dsp:nvSpPr>
        <dsp:cNvPr id="7" name="椭圆 6"/>
        <dsp:cNvSpPr/>
      </dsp:nvSpPr>
      <dsp:spPr bwMode="white">
        <a:xfrm>
          <a:off x="3764857" y="2910437"/>
          <a:ext cx="1260878" cy="126087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3020" tIns="33020" rIns="33020" bIns="33020" anchor="ctr"/>
        <a:lstStyle>
          <a:lvl1pPr algn="ctr">
            <a:defRPr sz="2600"/>
          </a:lvl1pPr>
          <a:lvl2pPr marL="228600" indent="-228600" algn="ctr">
            <a:defRPr sz="2000"/>
          </a:lvl2pPr>
          <a:lvl3pPr marL="457200" indent="-228600" algn="ctr">
            <a:defRPr sz="2000"/>
          </a:lvl3pPr>
          <a:lvl4pPr marL="685800" indent="-228600" algn="ctr">
            <a:defRPr sz="2000"/>
          </a:lvl4pPr>
          <a:lvl5pPr marL="914400" indent="-228600" algn="ctr">
            <a:defRPr sz="2000"/>
          </a:lvl5pPr>
          <a:lvl6pPr marL="1143000" indent="-228600" algn="ctr">
            <a:defRPr sz="2000"/>
          </a:lvl6pPr>
          <a:lvl7pPr marL="1371600" indent="-228600" algn="ctr">
            <a:defRPr sz="2000"/>
          </a:lvl7pPr>
          <a:lvl8pPr marL="1600200" indent="-228600" algn="ctr">
            <a:defRPr sz="2000"/>
          </a:lvl8pPr>
          <a:lvl9pPr marL="1828800" indent="-228600" algn="ctr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顺序维度</a:t>
          </a:r>
          <a:endParaRPr lang="zh-CN" altLang="en-US"/>
        </a:p>
      </dsp:txBody>
      <dsp:txXfrm>
        <a:off x="3764857" y="2910437"/>
        <a:ext cx="1260878" cy="1260878"/>
      </dsp:txXfrm>
    </dsp:sp>
    <dsp:sp modelId="{212C6A32-E039-4B6C-B264-DA671275507E}">
      <dsp:nvSpPr>
        <dsp:cNvPr id="8" name="右箭头 7"/>
        <dsp:cNvSpPr/>
      </dsp:nvSpPr>
      <dsp:spPr bwMode="white">
        <a:xfrm rot="10800000">
          <a:off x="3282571" y="3328103"/>
          <a:ext cx="334133" cy="42554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1600"/>
          </a:lvl1pPr>
          <a:lvl2pPr marL="114300" indent="-114300" algn="ctr">
            <a:defRPr sz="1200"/>
          </a:lvl2pPr>
          <a:lvl3pPr marL="228600" indent="-114300" algn="ctr">
            <a:defRPr sz="1200"/>
          </a:lvl3pPr>
          <a:lvl4pPr marL="342900" indent="-114300" algn="ctr">
            <a:defRPr sz="1200"/>
          </a:lvl4pPr>
          <a:lvl5pPr marL="457200" indent="-114300" algn="ctr">
            <a:defRPr sz="1200"/>
          </a:lvl5pPr>
          <a:lvl6pPr marL="571500" indent="-114300" algn="ctr">
            <a:defRPr sz="1200"/>
          </a:lvl6pPr>
          <a:lvl7pPr marL="685800" indent="-114300" algn="ctr">
            <a:defRPr sz="1200"/>
          </a:lvl7pPr>
          <a:lvl8pPr marL="800100" indent="-114300" algn="ctr">
            <a:defRPr sz="1200"/>
          </a:lvl8pPr>
          <a:lvl9pPr marL="914400" indent="-114300" algn="ctr">
            <a:defRPr sz="1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 rot="10800000">
        <a:off x="3282571" y="3328103"/>
        <a:ext cx="334133" cy="425546"/>
      </dsp:txXfrm>
    </dsp:sp>
    <dsp:sp modelId="{16EAD731-A57C-4041-B559-7EC79077EC53}">
      <dsp:nvSpPr>
        <dsp:cNvPr id="9" name="椭圆 8"/>
        <dsp:cNvSpPr/>
      </dsp:nvSpPr>
      <dsp:spPr bwMode="white">
        <a:xfrm>
          <a:off x="1873540" y="2910437"/>
          <a:ext cx="1260878" cy="126087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3020" tIns="33020" rIns="33020" bIns="33020" anchor="ctr"/>
        <a:lstStyle>
          <a:lvl1pPr algn="ctr">
            <a:defRPr sz="2600"/>
          </a:lvl1pPr>
          <a:lvl2pPr marL="228600" indent="-228600" algn="ctr">
            <a:defRPr sz="2000"/>
          </a:lvl2pPr>
          <a:lvl3pPr marL="457200" indent="-228600" algn="ctr">
            <a:defRPr sz="2000"/>
          </a:lvl3pPr>
          <a:lvl4pPr marL="685800" indent="-228600" algn="ctr">
            <a:defRPr sz="2000"/>
          </a:lvl4pPr>
          <a:lvl5pPr marL="914400" indent="-228600" algn="ctr">
            <a:defRPr sz="2000"/>
          </a:lvl5pPr>
          <a:lvl6pPr marL="1143000" indent="-228600" algn="ctr">
            <a:defRPr sz="2000"/>
          </a:lvl6pPr>
          <a:lvl7pPr marL="1371600" indent="-228600" algn="ctr">
            <a:defRPr sz="2000"/>
          </a:lvl7pPr>
          <a:lvl8pPr marL="1600200" indent="-228600" algn="ctr">
            <a:defRPr sz="2000"/>
          </a:lvl8pPr>
          <a:lvl9pPr marL="1828800" indent="-228600" algn="ctr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掌握主动</a:t>
          </a:r>
          <a:endParaRPr lang="zh-CN" altLang="en-US"/>
        </a:p>
      </dsp:txBody>
      <dsp:txXfrm>
        <a:off x="1873540" y="2910437"/>
        <a:ext cx="1260878" cy="1260878"/>
      </dsp:txXfrm>
    </dsp:sp>
    <dsp:sp modelId="{2E34DF9E-868B-4A46-AA78-8199053E3B5A}">
      <dsp:nvSpPr>
        <dsp:cNvPr id="10" name="右箭头 9"/>
        <dsp:cNvSpPr/>
      </dsp:nvSpPr>
      <dsp:spPr bwMode="white">
        <a:xfrm rot="15120000">
          <a:off x="2044688" y="2428728"/>
          <a:ext cx="334133" cy="42554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1600"/>
          </a:lvl1pPr>
          <a:lvl2pPr marL="114300" indent="-114300" algn="ctr">
            <a:defRPr sz="1200"/>
          </a:lvl2pPr>
          <a:lvl3pPr marL="228600" indent="-114300" algn="ctr">
            <a:defRPr sz="1200"/>
          </a:lvl3pPr>
          <a:lvl4pPr marL="342900" indent="-114300" algn="ctr">
            <a:defRPr sz="1200"/>
          </a:lvl4pPr>
          <a:lvl5pPr marL="457200" indent="-114300" algn="ctr">
            <a:defRPr sz="1200"/>
          </a:lvl5pPr>
          <a:lvl6pPr marL="571500" indent="-114300" algn="ctr">
            <a:defRPr sz="1200"/>
          </a:lvl6pPr>
          <a:lvl7pPr marL="685800" indent="-114300" algn="ctr">
            <a:defRPr sz="1200"/>
          </a:lvl7pPr>
          <a:lvl8pPr marL="800100" indent="-114300" algn="ctr">
            <a:defRPr sz="1200"/>
          </a:lvl8pPr>
          <a:lvl9pPr marL="914400" indent="-114300" algn="ctr">
            <a:defRPr sz="1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 rot="15120000">
        <a:off x="2044688" y="2428728"/>
        <a:ext cx="334133" cy="425546"/>
      </dsp:txXfrm>
    </dsp:sp>
    <dsp:sp modelId="{12FF041E-83E1-47C9-B066-87396D274A0D}">
      <dsp:nvSpPr>
        <dsp:cNvPr id="11" name="椭圆 10"/>
        <dsp:cNvSpPr/>
      </dsp:nvSpPr>
      <dsp:spPr bwMode="white">
        <a:xfrm>
          <a:off x="1289091" y="1111688"/>
          <a:ext cx="1260878" cy="126087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3020" tIns="33020" rIns="33020" bIns="33020" anchor="ctr"/>
        <a:lstStyle>
          <a:lvl1pPr algn="ctr">
            <a:defRPr sz="2600"/>
          </a:lvl1pPr>
          <a:lvl2pPr marL="228600" indent="-228600" algn="ctr">
            <a:defRPr sz="2000"/>
          </a:lvl2pPr>
          <a:lvl3pPr marL="457200" indent="-228600" algn="ctr">
            <a:defRPr sz="2000"/>
          </a:lvl3pPr>
          <a:lvl4pPr marL="685800" indent="-228600" algn="ctr">
            <a:defRPr sz="2000"/>
          </a:lvl4pPr>
          <a:lvl5pPr marL="914400" indent="-228600" algn="ctr">
            <a:defRPr sz="2000"/>
          </a:lvl5pPr>
          <a:lvl6pPr marL="1143000" indent="-228600" algn="ctr">
            <a:defRPr sz="2000"/>
          </a:lvl6pPr>
          <a:lvl7pPr marL="1371600" indent="-228600" algn="ctr">
            <a:defRPr sz="2000"/>
          </a:lvl7pPr>
          <a:lvl8pPr marL="1600200" indent="-228600" algn="ctr">
            <a:defRPr sz="2000"/>
          </a:lvl8pPr>
          <a:lvl9pPr marL="1828800" indent="-228600" algn="ctr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关注目标</a:t>
          </a:r>
          <a:endParaRPr lang="zh-CN" altLang="en-US"/>
        </a:p>
      </dsp:txBody>
      <dsp:txXfrm>
        <a:off x="1289091" y="1111688"/>
        <a:ext cx="1260878" cy="1260878"/>
      </dsp:txXfrm>
    </dsp:sp>
    <dsp:sp modelId="{AAFAAFBE-67D6-4C79-BA3C-CA0235E4A8BE}">
      <dsp:nvSpPr>
        <dsp:cNvPr id="12" name="右箭头 11"/>
        <dsp:cNvSpPr/>
      </dsp:nvSpPr>
      <dsp:spPr bwMode="white">
        <a:xfrm rot="-2159999">
          <a:off x="2517518" y="973510"/>
          <a:ext cx="334133" cy="42554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600"/>
          </a:lvl1pPr>
          <a:lvl2pPr marL="114300" indent="-114300" algn="ctr">
            <a:defRPr sz="1200"/>
          </a:lvl2pPr>
          <a:lvl3pPr marL="228600" indent="-114300" algn="ctr">
            <a:defRPr sz="1200"/>
          </a:lvl3pPr>
          <a:lvl4pPr marL="342900" indent="-114300" algn="ctr">
            <a:defRPr sz="1200"/>
          </a:lvl4pPr>
          <a:lvl5pPr marL="457200" indent="-114300" algn="ctr">
            <a:defRPr sz="1200"/>
          </a:lvl5pPr>
          <a:lvl6pPr marL="571500" indent="-114300" algn="ctr">
            <a:defRPr sz="1200"/>
          </a:lvl6pPr>
          <a:lvl7pPr marL="685800" indent="-114300" algn="ctr">
            <a:defRPr sz="1200"/>
          </a:lvl7pPr>
          <a:lvl8pPr marL="800100" indent="-114300" algn="ctr">
            <a:defRPr sz="1200"/>
          </a:lvl8pPr>
          <a:lvl9pPr marL="914400" indent="-114300" algn="ctr">
            <a:defRPr sz="1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 rot="-2159999">
        <a:off x="2517518" y="973510"/>
        <a:ext cx="334133" cy="4255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7539355" cy="4326255"/>
        <a:chOff x="0" y="0"/>
        <a:chExt cx="7539355" cy="4326255"/>
      </a:xfrm>
    </dsp:grpSpPr>
    <dsp:sp modelId="{27C3B081-C62D-4789-ACCC-6B5C4C4AC593}">
      <dsp:nvSpPr>
        <dsp:cNvPr id="3" name="矩形 2"/>
        <dsp:cNvSpPr/>
      </dsp:nvSpPr>
      <dsp:spPr bwMode="white">
        <a:xfrm>
          <a:off x="0" y="685527"/>
          <a:ext cx="2298584" cy="720000"/>
        </a:xfrm>
        <a:prstGeom prst="rect">
          <a:avLst/>
        </a:prstGeom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77800" tIns="101600" rIns="177800" bIns="10160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团队</a:t>
          </a:r>
          <a:r>
            <a:rPr lang="zh-CN" altLang="en-US"/>
            <a:t>沟通</a:t>
          </a:r>
          <a:endParaRPr lang="zh-CN" altLang="en-US"/>
        </a:p>
      </dsp:txBody>
      <dsp:txXfrm>
        <a:off x="0" y="685527"/>
        <a:ext cx="2298584" cy="720000"/>
      </dsp:txXfrm>
    </dsp:sp>
    <dsp:sp modelId="{EF7A3F2B-0DDF-464D-BB82-2FD9B2735E45}">
      <dsp:nvSpPr>
        <dsp:cNvPr id="4" name="矩形 3"/>
        <dsp:cNvSpPr/>
      </dsp:nvSpPr>
      <dsp:spPr bwMode="white">
        <a:xfrm>
          <a:off x="0" y="1405528"/>
          <a:ext cx="2298584" cy="2235200"/>
        </a:xfrm>
        <a:prstGeom prst="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vert="horz" wrap="square" lIns="106680" tIns="106680" rIns="142240" bIns="160020" anchor="t"/>
        <a:lstStyle>
          <a:lvl1pPr algn="l">
            <a:defRPr sz="2500"/>
          </a:lvl1pPr>
          <a:lvl2pPr marL="228600" indent="-228600" algn="l">
            <a:defRPr sz="2500"/>
          </a:lvl2pPr>
          <a:lvl3pPr marL="457200" indent="-228600" algn="l">
            <a:defRPr sz="2500"/>
          </a:lvl3pPr>
          <a:lvl4pPr marL="685800" indent="-228600" algn="l">
            <a:defRPr sz="2500"/>
          </a:lvl4pPr>
          <a:lvl5pPr marL="914400" indent="-228600" algn="l">
            <a:defRPr sz="2500"/>
          </a:lvl5pPr>
          <a:lvl6pPr marL="1143000" indent="-228600" algn="l">
            <a:defRPr sz="2500"/>
          </a:lvl6pPr>
          <a:lvl7pPr marL="1371600" indent="-228600" algn="l">
            <a:defRPr sz="2500"/>
          </a:lvl7pPr>
          <a:lvl8pPr marL="1600200" indent="-228600" algn="l">
            <a:defRPr sz="2500"/>
          </a:lvl8pPr>
          <a:lvl9pPr marL="1828800" indent="-228600" algn="l">
            <a:defRPr sz="2500"/>
          </a:lvl9pPr>
        </a:lstStyle>
        <a:p>
          <a:pPr marL="228600" lvl="1" indent="-2286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>
              <a:solidFill>
                <a:schemeClr val="dk1"/>
              </a:solidFill>
            </a:rPr>
            <a:t>成员之间了解不够，用人需要扬长避短。</a:t>
          </a:r>
          <a:endParaRPr lang="zh-CN" altLang="en-US" sz="200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每周小团建，每次一小时，每次有主题。</a:t>
          </a:r>
          <a:endParaRPr lang="zh-CN" altLang="en-US" sz="1800">
            <a:solidFill>
              <a:schemeClr val="dk1"/>
            </a:solidFill>
          </a:endParaRPr>
        </a:p>
      </dsp:txBody>
      <dsp:txXfrm>
        <a:off x="0" y="1405528"/>
        <a:ext cx="2298584" cy="2235200"/>
      </dsp:txXfrm>
    </dsp:sp>
    <dsp:sp modelId="{F8668B23-714E-4127-97FC-1CD6337621BE}">
      <dsp:nvSpPr>
        <dsp:cNvPr id="5" name="矩形 4"/>
        <dsp:cNvSpPr/>
      </dsp:nvSpPr>
      <dsp:spPr bwMode="white">
        <a:xfrm>
          <a:off x="2620386" y="685527"/>
          <a:ext cx="2298584" cy="720000"/>
        </a:xfrm>
        <a:prstGeom prst="rect">
          <a:avLst/>
        </a:prstGeom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77800" tIns="101600" rIns="177800" bIns="10160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进度</a:t>
          </a:r>
          <a:endParaRPr lang="zh-CN" altLang="en-US"/>
        </a:p>
      </dsp:txBody>
      <dsp:txXfrm>
        <a:off x="2620386" y="685527"/>
        <a:ext cx="2298584" cy="720000"/>
      </dsp:txXfrm>
    </dsp:sp>
    <dsp:sp modelId="{DBD11FAB-8B7F-4F8A-8171-934118D8A205}">
      <dsp:nvSpPr>
        <dsp:cNvPr id="6" name="矩形 5"/>
        <dsp:cNvSpPr/>
      </dsp:nvSpPr>
      <dsp:spPr bwMode="white">
        <a:xfrm>
          <a:off x="2620386" y="1405528"/>
          <a:ext cx="2298584" cy="2235200"/>
        </a:xfrm>
        <a:prstGeom prst="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vert="horz" wrap="square" lIns="96012" tIns="96012" rIns="128016" bIns="144018" anchor="t"/>
        <a:lstStyle>
          <a:lvl1pPr algn="l">
            <a:defRPr sz="2500"/>
          </a:lvl1pPr>
          <a:lvl2pPr marL="228600" indent="-228600" algn="l">
            <a:defRPr sz="2500"/>
          </a:lvl2pPr>
          <a:lvl3pPr marL="457200" indent="-228600" algn="l">
            <a:defRPr sz="2500"/>
          </a:lvl3pPr>
          <a:lvl4pPr marL="685800" indent="-228600" algn="l">
            <a:defRPr sz="2500"/>
          </a:lvl4pPr>
          <a:lvl5pPr marL="914400" indent="-228600" algn="l">
            <a:defRPr sz="2500"/>
          </a:lvl5pPr>
          <a:lvl6pPr marL="1143000" indent="-228600" algn="l">
            <a:defRPr sz="2500"/>
          </a:lvl6pPr>
          <a:lvl7pPr marL="1371600" indent="-228600" algn="l">
            <a:defRPr sz="2500"/>
          </a:lvl7pPr>
          <a:lvl8pPr marL="1600200" indent="-228600" algn="l">
            <a:defRPr sz="2500"/>
          </a:lvl8pPr>
          <a:lvl9pPr marL="1828800" indent="-228600" algn="l">
            <a:defRPr sz="2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进度慢会导致目标无法实现，成本上升。</a:t>
          </a:r>
          <a:endParaRPr lang="zh-CN" altLang="en-US" sz="180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九大模块按照顺序维度和时间维度制定</a:t>
          </a:r>
          <a:r>
            <a:rPr lang="en-US" altLang="zh-CN" sz="1800">
              <a:solidFill>
                <a:schemeClr val="dk1"/>
              </a:solidFill>
            </a:rPr>
            <a:t>SOP</a:t>
          </a:r>
          <a:r>
            <a:rPr lang="zh-CN" altLang="en-US" sz="1800">
              <a:solidFill>
                <a:schemeClr val="dk1"/>
              </a:solidFill>
            </a:rPr>
            <a:t>内容。</a:t>
          </a:r>
          <a:endParaRPr lang="zh-CN" altLang="en-US" sz="1800">
            <a:solidFill>
              <a:schemeClr val="dk1"/>
            </a:solidFill>
          </a:endParaRPr>
        </a:p>
      </dsp:txBody>
      <dsp:txXfrm>
        <a:off x="2620386" y="1405528"/>
        <a:ext cx="2298584" cy="2235200"/>
      </dsp:txXfrm>
    </dsp:sp>
    <dsp:sp modelId="{85F0829B-F0D0-4040-B2D6-0D289700BD62}">
      <dsp:nvSpPr>
        <dsp:cNvPr id="7" name="矩形 6"/>
        <dsp:cNvSpPr/>
      </dsp:nvSpPr>
      <dsp:spPr bwMode="white">
        <a:xfrm>
          <a:off x="5240771" y="685527"/>
          <a:ext cx="2298584" cy="720000"/>
        </a:xfrm>
        <a:prstGeom prst="rect">
          <a:avLst/>
        </a:prstGeom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77800" tIns="101600" rIns="177800" bIns="101600" anchor="ctr"/>
        <a:lstStyle>
          <a:lvl1pPr algn="ctr">
            <a:defRPr sz="2500"/>
          </a:lvl1pPr>
          <a:lvl2pPr marL="171450" indent="-171450" algn="ctr">
            <a:defRPr sz="1900"/>
          </a:lvl2pPr>
          <a:lvl3pPr marL="342900" indent="-171450" algn="ctr">
            <a:defRPr sz="1900"/>
          </a:lvl3pPr>
          <a:lvl4pPr marL="514350" indent="-171450" algn="ctr">
            <a:defRPr sz="1900"/>
          </a:lvl4pPr>
          <a:lvl5pPr marL="685800" indent="-171450" algn="ctr">
            <a:defRPr sz="1900"/>
          </a:lvl5pPr>
          <a:lvl6pPr marL="857250" indent="-171450" algn="ctr">
            <a:defRPr sz="1900"/>
          </a:lvl6pPr>
          <a:lvl7pPr marL="1028700" indent="-171450" algn="ctr">
            <a:defRPr sz="1900"/>
          </a:lvl7pPr>
          <a:lvl8pPr marL="1200150" indent="-171450" algn="ctr">
            <a:defRPr sz="1900"/>
          </a:lvl8pPr>
          <a:lvl9pPr marL="1371600" indent="-171450" algn="ctr">
            <a:defRPr sz="1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学会拒接老板</a:t>
          </a:r>
          <a:endParaRPr lang="zh-CN" altLang="en-US"/>
        </a:p>
      </dsp:txBody>
      <dsp:txXfrm>
        <a:off x="5240771" y="685527"/>
        <a:ext cx="2298584" cy="720000"/>
      </dsp:txXfrm>
    </dsp:sp>
    <dsp:sp modelId="{8E8B5376-0863-491C-83DC-52E304B5A1D3}">
      <dsp:nvSpPr>
        <dsp:cNvPr id="8" name="矩形 7"/>
        <dsp:cNvSpPr/>
      </dsp:nvSpPr>
      <dsp:spPr bwMode="white">
        <a:xfrm>
          <a:off x="5240771" y="1405528"/>
          <a:ext cx="2298584" cy="2235200"/>
        </a:xfrm>
        <a:prstGeom prst="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vert="horz" wrap="square" lIns="96012" tIns="96012" rIns="128016" bIns="144018" anchor="t"/>
        <a:lstStyle>
          <a:lvl1pPr algn="l">
            <a:defRPr sz="2500"/>
          </a:lvl1pPr>
          <a:lvl2pPr marL="228600" indent="-228600" algn="l">
            <a:defRPr sz="2500"/>
          </a:lvl2pPr>
          <a:lvl3pPr marL="457200" indent="-228600" algn="l">
            <a:defRPr sz="2500"/>
          </a:lvl3pPr>
          <a:lvl4pPr marL="685800" indent="-228600" algn="l">
            <a:defRPr sz="2500"/>
          </a:lvl4pPr>
          <a:lvl5pPr marL="914400" indent="-228600" algn="l">
            <a:defRPr sz="2500"/>
          </a:lvl5pPr>
          <a:lvl6pPr marL="1143000" indent="-228600" algn="l">
            <a:defRPr sz="2500"/>
          </a:lvl6pPr>
          <a:lvl7pPr marL="1371600" indent="-228600" algn="l">
            <a:defRPr sz="2500"/>
          </a:lvl7pPr>
          <a:lvl8pPr marL="1600200" indent="-228600" algn="l">
            <a:defRPr sz="2500"/>
          </a:lvl8pPr>
          <a:lvl9pPr marL="1828800" indent="-228600" algn="l">
            <a:defRPr sz="2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事情越揽越多，精力分散，结果无法保障</a:t>
          </a:r>
          <a:endParaRPr lang="zh-CN" altLang="en-US" sz="180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充分评估新的需求与阶段目标的关系，不偏航，不跑路，忠于目标。</a:t>
          </a:r>
          <a:endParaRPr lang="zh-CN" altLang="en-US" sz="1800">
            <a:solidFill>
              <a:schemeClr val="dk1"/>
            </a:solidFill>
          </a:endParaRPr>
        </a:p>
      </dsp:txBody>
      <dsp:txXfrm>
        <a:off x="5240771" y="1405528"/>
        <a:ext cx="2298584" cy="2235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2" Type="http://schemas.openxmlformats.org/officeDocument/2006/relationships/slideLayout" Target="../slideLayouts/slideLayout1.xml"/><Relationship Id="rId21" Type="http://schemas.openxmlformats.org/officeDocument/2006/relationships/tags" Target="../tags/tag41.xml"/><Relationship Id="rId20" Type="http://schemas.openxmlformats.org/officeDocument/2006/relationships/tags" Target="../tags/tag40.xml"/><Relationship Id="rId2" Type="http://schemas.openxmlformats.org/officeDocument/2006/relationships/image" Target="../media/image2.svg"/><Relationship Id="rId19" Type="http://schemas.openxmlformats.org/officeDocument/2006/relationships/tags" Target="../tags/tag39.xml"/><Relationship Id="rId18" Type="http://schemas.openxmlformats.org/officeDocument/2006/relationships/tags" Target="../tags/tag38.xml"/><Relationship Id="rId17" Type="http://schemas.openxmlformats.org/officeDocument/2006/relationships/tags" Target="../tags/tag37.xml"/><Relationship Id="rId16" Type="http://schemas.openxmlformats.org/officeDocument/2006/relationships/tags" Target="../tags/tag36.xml"/><Relationship Id="rId15" Type="http://schemas.openxmlformats.org/officeDocument/2006/relationships/tags" Target="../tags/tag35.xml"/><Relationship Id="rId14" Type="http://schemas.openxmlformats.org/officeDocument/2006/relationships/tags" Target="../tags/tag34.xml"/><Relationship Id="rId13" Type="http://schemas.openxmlformats.org/officeDocument/2006/relationships/tags" Target="../tags/tag33.xml"/><Relationship Id="rId12" Type="http://schemas.openxmlformats.org/officeDocument/2006/relationships/tags" Target="../tags/tag32.xml"/><Relationship Id="rId11" Type="http://schemas.openxmlformats.org/officeDocument/2006/relationships/tags" Target="../tags/tag31.xml"/><Relationship Id="rId10" Type="http://schemas.openxmlformats.org/officeDocument/2006/relationships/tags" Target="../tags/tag30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5.png"/><Relationship Id="rId5" Type="http://schemas.openxmlformats.org/officeDocument/2006/relationships/image" Target="../media/image4.sv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3.xml"/><Relationship Id="rId8" Type="http://schemas.openxmlformats.org/officeDocument/2006/relationships/diagramQuickStyle" Target="../diagrams/quickStyle3.xml"/><Relationship Id="rId7" Type="http://schemas.openxmlformats.org/officeDocument/2006/relationships/diagramLayout" Target="../diagrams/layout3.xml"/><Relationship Id="rId6" Type="http://schemas.openxmlformats.org/officeDocument/2006/relationships/diagramData" Target="../diagrams/data3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3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tags" Target="../tags/tag3.xml"/><Relationship Id="rId7" Type="http://schemas.openxmlformats.org/officeDocument/2006/relationships/tags" Target="../tags/tag2.xml"/><Relationship Id="rId6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0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9" Type="http://schemas.openxmlformats.org/officeDocument/2006/relationships/tags" Target="../tags/tag24.xml"/><Relationship Id="rId28" Type="http://schemas.openxmlformats.org/officeDocument/2006/relationships/tags" Target="../tags/tag23.xml"/><Relationship Id="rId27" Type="http://schemas.openxmlformats.org/officeDocument/2006/relationships/tags" Target="../tags/tag22.xml"/><Relationship Id="rId26" Type="http://schemas.openxmlformats.org/officeDocument/2006/relationships/tags" Target="../tags/tag21.xml"/><Relationship Id="rId25" Type="http://schemas.openxmlformats.org/officeDocument/2006/relationships/tags" Target="../tags/tag20.xml"/><Relationship Id="rId24" Type="http://schemas.openxmlformats.org/officeDocument/2006/relationships/tags" Target="../tags/tag19.xml"/><Relationship Id="rId23" Type="http://schemas.openxmlformats.org/officeDocument/2006/relationships/tags" Target="../tags/tag18.xml"/><Relationship Id="rId22" Type="http://schemas.openxmlformats.org/officeDocument/2006/relationships/tags" Target="../tags/tag17.xml"/><Relationship Id="rId21" Type="http://schemas.openxmlformats.org/officeDocument/2006/relationships/tags" Target="../tags/tag16.xml"/><Relationship Id="rId20" Type="http://schemas.openxmlformats.org/officeDocument/2006/relationships/tags" Target="../tags/tag15.xml"/><Relationship Id="rId2" Type="http://schemas.openxmlformats.org/officeDocument/2006/relationships/image" Target="../media/image2.svg"/><Relationship Id="rId19" Type="http://schemas.openxmlformats.org/officeDocument/2006/relationships/tags" Target="../tags/tag14.xml"/><Relationship Id="rId18" Type="http://schemas.openxmlformats.org/officeDocument/2006/relationships/tags" Target="../tags/tag13.xml"/><Relationship Id="rId17" Type="http://schemas.openxmlformats.org/officeDocument/2006/relationships/tags" Target="../tags/tag12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tags" Target="../tags/tag7.xml"/><Relationship Id="rId11" Type="http://schemas.openxmlformats.org/officeDocument/2006/relationships/tags" Target="../tags/tag6.xml"/><Relationship Id="rId10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tags" Target="../tags/tag2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4.xml"/><Relationship Id="rId8" Type="http://schemas.openxmlformats.org/officeDocument/2006/relationships/diagramQuickStyle" Target="../diagrams/quickStyle4.xml"/><Relationship Id="rId7" Type="http://schemas.openxmlformats.org/officeDocument/2006/relationships/diagramLayout" Target="../diagrams/layout4.xml"/><Relationship Id="rId6" Type="http://schemas.openxmlformats.org/officeDocument/2006/relationships/diagramData" Target="../diagrams/data4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95256" y="1567122"/>
            <a:ext cx="47548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关于新粉流失率</a:t>
            </a:r>
            <a:r>
              <a:rPr lang="zh-CN" altLang="en-US" sz="3600" b="1" dirty="0"/>
              <a:t>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部门：自营一部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姓名：张治家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花名：白银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>
            <p:custDataLst>
              <p:tags r:id="rId6"/>
            </p:custDataLst>
          </p:nvPr>
        </p:nvSpPr>
        <p:spPr>
          <a:xfrm>
            <a:off x="626251" y="1530375"/>
            <a:ext cx="776992" cy="72739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18" name="矩形 17"/>
          <p:cNvSpPr/>
          <p:nvPr>
            <p:custDataLst>
              <p:tags r:id="rId7"/>
            </p:custDataLst>
          </p:nvPr>
        </p:nvSpPr>
        <p:spPr>
          <a:xfrm>
            <a:off x="1402710" y="1530375"/>
            <a:ext cx="7990704" cy="727397"/>
          </a:xfrm>
          <a:prstGeom prst="rect">
            <a:avLst/>
          </a:pr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19" name="文本框 18"/>
          <p:cNvSpPr txBox="1"/>
          <p:nvPr>
            <p:custDataLst>
              <p:tags r:id="rId8"/>
            </p:custDataLst>
          </p:nvPr>
        </p:nvSpPr>
        <p:spPr>
          <a:xfrm>
            <a:off x="1648553" y="1574104"/>
            <a:ext cx="7616873" cy="639939"/>
          </a:xfrm>
          <a:prstGeom prst="rect">
            <a:avLst/>
          </a:prstGeom>
        </p:spPr>
        <p:txBody>
          <a:bodyPr wrap="square" lIns="75583" tIns="39303" rIns="75583" bIns="39303" anchor="ctr" anchorCtr="0">
            <a:normAutofit/>
          </a:bodyPr>
          <a:lstStyle>
            <a:defPPr>
              <a:defRPr lang="zh-CN"/>
            </a:defPPr>
            <a:lvl1pPr>
              <a:defRPr sz="1400">
                <a:solidFill>
                  <a:prstClr val="white"/>
                </a:solidFill>
              </a:defRPr>
            </a:lvl1pPr>
          </a:lstStyle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345" spc="100" dirty="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留存率和销售业绩是一对互斥的指标吗？</a:t>
            </a:r>
            <a:endParaRPr lang="zh-CN" altLang="en-US" sz="1345" spc="100" dirty="0">
              <a:solidFill>
                <a:srgbClr val="000000">
                  <a:lumMod val="85000"/>
                  <a:lumOff val="1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0" name="矩形 19"/>
          <p:cNvSpPr/>
          <p:nvPr>
            <p:custDataLst>
              <p:tags r:id="rId9"/>
            </p:custDataLst>
          </p:nvPr>
        </p:nvSpPr>
        <p:spPr>
          <a:xfrm>
            <a:off x="626251" y="2438021"/>
            <a:ext cx="776992" cy="7273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21" name="矩形 20"/>
          <p:cNvSpPr/>
          <p:nvPr>
            <p:custDataLst>
              <p:tags r:id="rId10"/>
            </p:custDataLst>
          </p:nvPr>
        </p:nvSpPr>
        <p:spPr>
          <a:xfrm>
            <a:off x="1402710" y="2438021"/>
            <a:ext cx="7990704" cy="727397"/>
          </a:xfrm>
          <a:prstGeom prst="rect">
            <a:avLst/>
          </a:pr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1648553" y="2481217"/>
            <a:ext cx="7616873" cy="639939"/>
          </a:xfrm>
          <a:prstGeom prst="rect">
            <a:avLst/>
          </a:prstGeom>
        </p:spPr>
        <p:txBody>
          <a:bodyPr wrap="square" lIns="75583" tIns="39303" rIns="75583" bIns="39303" anchor="ctr" anchorCtr="0">
            <a:normAutofit/>
          </a:bodyPr>
          <a:lstStyle>
            <a:defPPr>
              <a:defRPr lang="zh-CN"/>
            </a:defPPr>
            <a:lvl1pPr>
              <a:defRPr sz="1400">
                <a:solidFill>
                  <a:prstClr val="white"/>
                </a:solidFill>
              </a:defRPr>
            </a:lvl1pPr>
          </a:lstStyle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345" spc="10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如何能够做到留存率高，销售业绩也高？</a:t>
            </a:r>
            <a:endParaRPr lang="zh-CN" altLang="en-US" sz="1345" spc="100">
              <a:solidFill>
                <a:srgbClr val="000000">
                  <a:lumMod val="85000"/>
                  <a:lumOff val="1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" name="矩形 24"/>
          <p:cNvSpPr/>
          <p:nvPr>
            <p:custDataLst>
              <p:tags r:id="rId12"/>
            </p:custDataLst>
          </p:nvPr>
        </p:nvSpPr>
        <p:spPr>
          <a:xfrm>
            <a:off x="626251" y="3345135"/>
            <a:ext cx="776992" cy="72739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26" name="矩形 25"/>
          <p:cNvSpPr/>
          <p:nvPr>
            <p:custDataLst>
              <p:tags r:id="rId13"/>
            </p:custDataLst>
          </p:nvPr>
        </p:nvSpPr>
        <p:spPr>
          <a:xfrm>
            <a:off x="1402710" y="3345135"/>
            <a:ext cx="7990704" cy="727397"/>
          </a:xfrm>
          <a:prstGeom prst="rect">
            <a:avLst/>
          </a:pr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27" name="文本框 26"/>
          <p:cNvSpPr txBox="1"/>
          <p:nvPr>
            <p:custDataLst>
              <p:tags r:id="rId14"/>
            </p:custDataLst>
          </p:nvPr>
        </p:nvSpPr>
        <p:spPr>
          <a:xfrm>
            <a:off x="1648553" y="3388864"/>
            <a:ext cx="7616873" cy="639939"/>
          </a:xfrm>
          <a:prstGeom prst="rect">
            <a:avLst/>
          </a:prstGeom>
        </p:spPr>
        <p:txBody>
          <a:bodyPr wrap="square" lIns="75583" tIns="39303" rIns="75583" bIns="39303" anchor="ctr" anchorCtr="0">
            <a:normAutofit/>
          </a:bodyPr>
          <a:lstStyle>
            <a:defPPr>
              <a:defRPr lang="zh-CN"/>
            </a:defPPr>
            <a:lvl1pPr>
              <a:defRPr sz="1400">
                <a:solidFill>
                  <a:prstClr val="white"/>
                </a:solidFill>
              </a:defRPr>
            </a:lvl1pPr>
          </a:lstStyle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345" spc="10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优秀的内容和社群能否做到以上两个指标都有提升？</a:t>
            </a:r>
            <a:endParaRPr lang="zh-CN" altLang="en-US" sz="1345" spc="100">
              <a:solidFill>
                <a:srgbClr val="000000">
                  <a:lumMod val="85000"/>
                  <a:lumOff val="1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2" name="矩形 31"/>
          <p:cNvSpPr/>
          <p:nvPr>
            <p:custDataLst>
              <p:tags r:id="rId15"/>
            </p:custDataLst>
          </p:nvPr>
        </p:nvSpPr>
        <p:spPr>
          <a:xfrm>
            <a:off x="626251" y="4252781"/>
            <a:ext cx="776992" cy="72739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37" name="矩形 36"/>
          <p:cNvSpPr/>
          <p:nvPr>
            <p:custDataLst>
              <p:tags r:id="rId16"/>
            </p:custDataLst>
          </p:nvPr>
        </p:nvSpPr>
        <p:spPr>
          <a:xfrm>
            <a:off x="1402710" y="4252781"/>
            <a:ext cx="7990704" cy="727397"/>
          </a:xfrm>
          <a:prstGeom prst="rect">
            <a:avLst/>
          </a:pr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00B0F0">
              <a:shade val="50000"/>
            </a:srgbClr>
          </a:lnRef>
          <a:fillRef idx="1">
            <a:srgbClr val="00B0F0"/>
          </a:fillRef>
          <a:effectRef idx="0">
            <a:srgbClr val="00B0F0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510">
              <a:solidFill>
                <a:srgbClr val="000000"/>
              </a:solidFill>
            </a:endParaRPr>
          </a:p>
        </p:txBody>
      </p:sp>
      <p:sp>
        <p:nvSpPr>
          <p:cNvPr id="38" name="文本框 37"/>
          <p:cNvSpPr txBox="1"/>
          <p:nvPr>
            <p:custDataLst>
              <p:tags r:id="rId17"/>
            </p:custDataLst>
          </p:nvPr>
        </p:nvSpPr>
        <p:spPr>
          <a:xfrm>
            <a:off x="1648553" y="4296511"/>
            <a:ext cx="7616873" cy="639939"/>
          </a:xfrm>
          <a:prstGeom prst="rect">
            <a:avLst/>
          </a:prstGeom>
        </p:spPr>
        <p:txBody>
          <a:bodyPr wrap="square" lIns="75583" tIns="39303" rIns="75583" bIns="39303" anchor="ctr" anchorCtr="0">
            <a:normAutofit/>
          </a:bodyPr>
          <a:lstStyle>
            <a:defPPr>
              <a:defRPr lang="zh-CN"/>
            </a:defPPr>
            <a:lvl1pPr>
              <a:defRPr sz="1400">
                <a:solidFill>
                  <a:prstClr val="white"/>
                </a:solidFill>
              </a:defRPr>
            </a:lvl1pPr>
          </a:lstStyle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1345" spc="10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工具功能的完善对于提升效率的帮助有多大，如果很大，那就不能按部就班推进工具的升级</a:t>
            </a:r>
            <a:endParaRPr lang="zh-CN" altLang="en-US" sz="1345" spc="100">
              <a:solidFill>
                <a:srgbClr val="000000">
                  <a:lumMod val="85000"/>
                  <a:lumOff val="1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9" name="文本框 38"/>
          <p:cNvSpPr txBox="1"/>
          <p:nvPr>
            <p:custDataLst>
              <p:tags r:id="rId18"/>
            </p:custDataLst>
          </p:nvPr>
        </p:nvSpPr>
        <p:spPr>
          <a:xfrm>
            <a:off x="819299" y="3437926"/>
            <a:ext cx="390363" cy="541815"/>
          </a:xfrm>
          <a:prstGeom prst="rect">
            <a:avLst/>
          </a:prstGeom>
          <a:noFill/>
        </p:spPr>
        <p:txBody>
          <a:bodyPr wrap="none" rtlCol="0">
            <a:normAutofit fontScale="90000"/>
          </a:bodyPr>
          <a:lstStyle/>
          <a:p>
            <a:r>
              <a:rPr lang="en-US" altLang="zh-CN" sz="302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z="302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9"/>
            </p:custDataLst>
          </p:nvPr>
        </p:nvSpPr>
        <p:spPr>
          <a:xfrm>
            <a:off x="819299" y="2530279"/>
            <a:ext cx="390363" cy="541815"/>
          </a:xfrm>
          <a:prstGeom prst="rect">
            <a:avLst/>
          </a:prstGeom>
          <a:noFill/>
        </p:spPr>
        <p:txBody>
          <a:bodyPr wrap="none" rtlCol="0">
            <a:normAutofit fontScale="90000"/>
          </a:bodyPr>
          <a:lstStyle/>
          <a:p>
            <a:r>
              <a:rPr lang="en-US" altLang="zh-CN" sz="302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302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文本框 40"/>
          <p:cNvSpPr txBox="1"/>
          <p:nvPr>
            <p:custDataLst>
              <p:tags r:id="rId20"/>
            </p:custDataLst>
          </p:nvPr>
        </p:nvSpPr>
        <p:spPr>
          <a:xfrm>
            <a:off x="819299" y="1623166"/>
            <a:ext cx="390363" cy="541815"/>
          </a:xfrm>
          <a:prstGeom prst="rect">
            <a:avLst/>
          </a:prstGeom>
          <a:noFill/>
        </p:spPr>
        <p:txBody>
          <a:bodyPr wrap="none" rtlCol="0">
            <a:normAutofit fontScale="90000"/>
          </a:bodyPr>
          <a:lstStyle/>
          <a:p>
            <a:r>
              <a:rPr lang="en-US" altLang="zh-CN" sz="302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302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文本框 41"/>
          <p:cNvSpPr txBox="1"/>
          <p:nvPr>
            <p:custDataLst>
              <p:tags r:id="rId21"/>
            </p:custDataLst>
          </p:nvPr>
        </p:nvSpPr>
        <p:spPr>
          <a:xfrm>
            <a:off x="819833" y="4345573"/>
            <a:ext cx="390363" cy="541815"/>
          </a:xfrm>
          <a:prstGeom prst="rect">
            <a:avLst/>
          </a:prstGeom>
          <a:noFill/>
        </p:spPr>
        <p:txBody>
          <a:bodyPr wrap="none" rtlCol="0">
            <a:normAutofit fontScale="90000"/>
          </a:bodyPr>
          <a:lstStyle/>
          <a:p>
            <a:r>
              <a:rPr lang="en-US" altLang="zh-CN" sz="302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302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30693" y="972544"/>
            <a:ext cx="898779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dirty="0">
              <a:solidFill>
                <a:srgbClr val="FF0000"/>
              </a:solidFill>
            </a:endParaRPr>
          </a:p>
          <a:p>
            <a:pPr algn="ctr"/>
            <a:r>
              <a:rPr lang="zh-CN" altLang="en-US" dirty="0">
                <a:solidFill>
                  <a:schemeClr val="tx1"/>
                </a:solidFill>
              </a:rPr>
              <a:t>目标</a:t>
            </a:r>
            <a:endParaRPr lang="zh-CN" altLang="en-US" dirty="0">
              <a:solidFill>
                <a:schemeClr val="tx1"/>
              </a:solidFill>
            </a:endParaRPr>
          </a:p>
          <a:p>
            <a:pPr algn="ctr"/>
            <a:r>
              <a:rPr lang="zh-CN" altLang="en-US" dirty="0">
                <a:solidFill>
                  <a:schemeClr val="tx1"/>
                </a:solidFill>
              </a:rPr>
              <a:t>流失率居高不下，需要尽快降低流失率</a:t>
            </a:r>
            <a:endParaRPr lang="zh-CN" altLang="en-US" dirty="0">
              <a:solidFill>
                <a:schemeClr val="tx1"/>
              </a:solidFill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4</a:t>
            </a:r>
            <a:r>
              <a:rPr lang="zh-CN" altLang="en-US" dirty="0">
                <a:solidFill>
                  <a:schemeClr val="tx1"/>
                </a:solidFill>
              </a:rPr>
              <a:t>月</a:t>
            </a:r>
            <a:r>
              <a:rPr lang="en-US" altLang="zh-CN" dirty="0">
                <a:solidFill>
                  <a:schemeClr val="tx1"/>
                </a:solidFill>
              </a:rPr>
              <a:t>21</a:t>
            </a:r>
            <a:r>
              <a:rPr lang="zh-CN" altLang="en-US" dirty="0">
                <a:solidFill>
                  <a:schemeClr val="tx1"/>
                </a:solidFill>
              </a:rPr>
              <a:t>日时，流失率</a:t>
            </a:r>
            <a:r>
              <a:rPr lang="en-US" altLang="zh-CN" dirty="0">
                <a:solidFill>
                  <a:schemeClr val="tx1"/>
                </a:solidFill>
              </a:rPr>
              <a:t>35%</a:t>
            </a:r>
            <a:r>
              <a:rPr lang="zh-CN" altLang="en-US" dirty="0">
                <a:solidFill>
                  <a:schemeClr val="tx1"/>
                </a:solidFill>
              </a:rPr>
              <a:t>以上</a:t>
            </a:r>
            <a:endParaRPr lang="zh-CN" altLang="en-US" dirty="0">
              <a:solidFill>
                <a:schemeClr val="tx1"/>
              </a:solidFill>
            </a:endParaRPr>
          </a:p>
          <a:p>
            <a:pPr algn="ctr"/>
            <a:r>
              <a:rPr lang="zh-CN" altLang="en-US" dirty="0">
                <a:solidFill>
                  <a:schemeClr val="tx1"/>
                </a:solidFill>
              </a:rPr>
              <a:t>通过三天自己接待，期望能降低</a:t>
            </a:r>
            <a:r>
              <a:rPr lang="en-US" altLang="zh-CN" dirty="0">
                <a:solidFill>
                  <a:schemeClr val="tx1"/>
                </a:solidFill>
              </a:rPr>
              <a:t>3-5%</a:t>
            </a:r>
            <a:endParaRPr lang="zh-CN" altLang="en-US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8640" y="3002915"/>
            <a:ext cx="6219825" cy="2495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5" name="图示 14"/>
          <p:cNvGraphicFramePr/>
          <p:nvPr/>
        </p:nvGraphicFramePr>
        <p:xfrm>
          <a:off x="889000" y="1102995"/>
          <a:ext cx="6915785" cy="4171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2843" y="120374"/>
            <a:ext cx="8486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此点核心回答：这个案例的整体概况或这个案例的核心操作流程（步骤）是什么？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图示 7"/>
          <p:cNvGraphicFramePr/>
          <p:nvPr/>
        </p:nvGraphicFramePr>
        <p:xfrm>
          <a:off x="991870" y="1207770"/>
          <a:ext cx="6899275" cy="4171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0075" y="3131820"/>
            <a:ext cx="4299585" cy="24631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0075" y="857885"/>
            <a:ext cx="3742690" cy="24447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4740" y="791845"/>
            <a:ext cx="3858895" cy="26054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83690" y="3444240"/>
            <a:ext cx="3143885" cy="21202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Snip Diagonal Corner Rectangle 21"/>
          <p:cNvSpPr/>
          <p:nvPr>
            <p:custDataLst>
              <p:tags r:id="rId6"/>
            </p:custDataLst>
          </p:nvPr>
        </p:nvSpPr>
        <p:spPr>
          <a:xfrm rot="10800000" flipH="1">
            <a:off x="590232" y="2836705"/>
            <a:ext cx="3362895" cy="1721620"/>
          </a:xfrm>
          <a:prstGeom prst="snip2DiagRect">
            <a:avLst/>
          </a:prstGeom>
          <a:solidFill>
            <a:srgbClr val="F0393C">
              <a:lumMod val="75000"/>
            </a:srgbClr>
          </a:solidFill>
          <a:ln w="25400">
            <a:noFill/>
          </a:ln>
        </p:spPr>
        <p:style>
          <a:lnRef idx="2">
            <a:srgbClr val="F17900">
              <a:hueOff val="0"/>
              <a:satOff val="0"/>
              <a:lumOff val="0"/>
              <a:alphaOff val="0"/>
            </a:srgbClr>
          </a:lnRef>
          <a:fillRef idx="1">
            <a:srgbClr val="FFFFFF">
              <a:alpha val="90000"/>
              <a:hueOff val="0"/>
              <a:satOff val="0"/>
              <a:lumOff val="0"/>
              <a:alphaOff val="0"/>
            </a:srgbClr>
          </a:fillRef>
          <a:effectRef idx="0">
            <a:srgbClr val="FFFFFF">
              <a:alpha val="90000"/>
              <a:hueOff val="0"/>
              <a:satOff val="0"/>
              <a:lumOff val="0"/>
              <a:alphaOff val="0"/>
            </a:srgbClr>
          </a:effectRef>
          <a:fontRef idx="minor">
            <a:srgbClr val="000000">
              <a:hueOff val="0"/>
              <a:satOff val="0"/>
              <a:lumOff val="0"/>
              <a:alphaOff val="0"/>
            </a:srgbClr>
          </a:fontRef>
        </p:style>
        <p:txBody>
          <a:bodyPr spcFirstLastPara="0" vert="horz" wrap="square" lIns="141179" tIns="141179" rIns="689138" bIns="436973" numCol="1" spcCol="953" anchor="t" anchorCtr="0">
            <a:noAutofit/>
          </a:bodyPr>
          <a:p>
            <a:pPr marL="304800" lvl="1" indent="-304800" defTabSz="1243965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id-ID" sz="235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7" name="Snip Diagonal Corner Rectangle 22"/>
          <p:cNvSpPr/>
          <p:nvPr>
            <p:custDataLst>
              <p:tags r:id="rId7"/>
            </p:custDataLst>
          </p:nvPr>
        </p:nvSpPr>
        <p:spPr>
          <a:xfrm flipH="1">
            <a:off x="4003454" y="1064760"/>
            <a:ext cx="3362895" cy="1721620"/>
          </a:xfrm>
          <a:prstGeom prst="snip2DiagRect">
            <a:avLst/>
          </a:prstGeom>
          <a:solidFill>
            <a:srgbClr val="FFA300">
              <a:lumMod val="75000"/>
            </a:srgbClr>
          </a:solidFill>
          <a:ln w="25400">
            <a:noFill/>
          </a:ln>
        </p:spPr>
        <p:style>
          <a:lnRef idx="2">
            <a:srgbClr val="F17900">
              <a:hueOff val="0"/>
              <a:satOff val="0"/>
              <a:lumOff val="0"/>
              <a:alphaOff val="0"/>
            </a:srgbClr>
          </a:lnRef>
          <a:fillRef idx="1">
            <a:srgbClr val="FFFFFF">
              <a:alpha val="90000"/>
              <a:hueOff val="0"/>
              <a:satOff val="0"/>
              <a:lumOff val="0"/>
              <a:alphaOff val="0"/>
            </a:srgbClr>
          </a:fillRef>
          <a:effectRef idx="0">
            <a:srgbClr val="FFFFFF">
              <a:alpha val="90000"/>
              <a:hueOff val="0"/>
              <a:satOff val="0"/>
              <a:lumOff val="0"/>
              <a:alphaOff val="0"/>
            </a:srgbClr>
          </a:effectRef>
          <a:fontRef idx="minor">
            <a:srgbClr val="000000">
              <a:hueOff val="0"/>
              <a:satOff val="0"/>
              <a:lumOff val="0"/>
              <a:alphaOff val="0"/>
            </a:srgbClr>
          </a:fontRef>
        </p:style>
        <p:txBody>
          <a:bodyPr spcFirstLastPara="0" vert="horz" wrap="square" lIns="141179" tIns="141179" rIns="689138" bIns="436973" numCol="1" spcCol="953" anchor="t" anchorCtr="0">
            <a:noAutofit/>
          </a:bodyPr>
          <a:p>
            <a:pPr marL="304800" lvl="1" indent="-304800" defTabSz="1243965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id-ID" sz="235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8" name="Snip Diagonal Corner Rectangle 20"/>
          <p:cNvSpPr/>
          <p:nvPr>
            <p:custDataLst>
              <p:tags r:id="rId8"/>
            </p:custDataLst>
          </p:nvPr>
        </p:nvSpPr>
        <p:spPr>
          <a:xfrm rot="10800000">
            <a:off x="4001230" y="2834482"/>
            <a:ext cx="3362895" cy="1721620"/>
          </a:xfrm>
          <a:prstGeom prst="snip2DiagRect">
            <a:avLst/>
          </a:prstGeom>
          <a:solidFill>
            <a:srgbClr val="7541F0">
              <a:lumMod val="75000"/>
            </a:srgbClr>
          </a:solidFill>
          <a:ln w="25400">
            <a:noFill/>
          </a:ln>
        </p:spPr>
        <p:style>
          <a:lnRef idx="2">
            <a:srgbClr val="F17900">
              <a:hueOff val="0"/>
              <a:satOff val="0"/>
              <a:lumOff val="0"/>
              <a:alphaOff val="0"/>
            </a:srgbClr>
          </a:lnRef>
          <a:fillRef idx="1">
            <a:srgbClr val="FFFFFF">
              <a:alpha val="90000"/>
              <a:hueOff val="0"/>
              <a:satOff val="0"/>
              <a:lumOff val="0"/>
              <a:alphaOff val="0"/>
            </a:srgbClr>
          </a:fillRef>
          <a:effectRef idx="0">
            <a:srgbClr val="FFFFFF">
              <a:alpha val="90000"/>
              <a:hueOff val="0"/>
              <a:satOff val="0"/>
              <a:lumOff val="0"/>
              <a:alphaOff val="0"/>
            </a:srgbClr>
          </a:effectRef>
          <a:fontRef idx="minor">
            <a:srgbClr val="000000">
              <a:hueOff val="0"/>
              <a:satOff val="0"/>
              <a:lumOff val="0"/>
              <a:alphaOff val="0"/>
            </a:srgbClr>
          </a:fontRef>
        </p:style>
        <p:txBody>
          <a:bodyPr spcFirstLastPara="0" vert="horz" wrap="square" lIns="141179" tIns="141179" rIns="689138" bIns="436973" numCol="1" spcCol="953" anchor="t" anchorCtr="0">
            <a:noAutofit/>
          </a:bodyPr>
          <a:p>
            <a:pPr marL="304800" lvl="1" indent="-304800" defTabSz="1243965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id-ID" sz="235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9" name="Snip Diagonal Corner Rectangle 19"/>
          <p:cNvSpPr/>
          <p:nvPr>
            <p:custDataLst>
              <p:tags r:id="rId9"/>
            </p:custDataLst>
          </p:nvPr>
        </p:nvSpPr>
        <p:spPr>
          <a:xfrm>
            <a:off x="588009" y="1062538"/>
            <a:ext cx="3362895" cy="1721620"/>
          </a:xfrm>
          <a:prstGeom prst="snip2DiagRect">
            <a:avLst/>
          </a:prstGeom>
          <a:solidFill>
            <a:srgbClr val="F17900">
              <a:lumMod val="75000"/>
            </a:srgbClr>
          </a:solidFill>
          <a:ln w="25400">
            <a:noFill/>
          </a:ln>
        </p:spPr>
        <p:style>
          <a:lnRef idx="2">
            <a:srgbClr val="F17900">
              <a:hueOff val="0"/>
              <a:satOff val="0"/>
              <a:lumOff val="0"/>
              <a:alphaOff val="0"/>
            </a:srgbClr>
          </a:lnRef>
          <a:fillRef idx="1">
            <a:srgbClr val="FFFFFF">
              <a:alpha val="90000"/>
              <a:hueOff val="0"/>
              <a:satOff val="0"/>
              <a:lumOff val="0"/>
              <a:alphaOff val="0"/>
            </a:srgbClr>
          </a:fillRef>
          <a:effectRef idx="0">
            <a:srgbClr val="FFFFFF">
              <a:alpha val="90000"/>
              <a:hueOff val="0"/>
              <a:satOff val="0"/>
              <a:lumOff val="0"/>
              <a:alphaOff val="0"/>
            </a:srgbClr>
          </a:effectRef>
          <a:fontRef idx="minor">
            <a:srgbClr val="000000">
              <a:hueOff val="0"/>
              <a:satOff val="0"/>
              <a:lumOff val="0"/>
              <a:alphaOff val="0"/>
            </a:srgbClr>
          </a:fontRef>
        </p:style>
        <p:txBody>
          <a:bodyPr spcFirstLastPara="0" vert="horz" wrap="square" lIns="141179" tIns="141179" rIns="689138" bIns="436973" numCol="1" spcCol="953" anchor="t" anchorCtr="0">
            <a:noAutofit/>
          </a:bodyPr>
          <a:p>
            <a:pPr marL="304800" lvl="1" indent="-304800" defTabSz="1243965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id-ID" sz="235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0" name="Pie 7"/>
          <p:cNvSpPr/>
          <p:nvPr>
            <p:custDataLst>
              <p:tags r:id="rId10"/>
            </p:custDataLst>
          </p:nvPr>
        </p:nvSpPr>
        <p:spPr>
          <a:xfrm>
            <a:off x="2861351" y="1694603"/>
            <a:ext cx="1089555" cy="1089555"/>
          </a:xfrm>
          <a:prstGeom prst="pieWedge">
            <a:avLst/>
          </a:prstGeom>
          <a:solidFill>
            <a:srgbClr val="F17900"/>
          </a:solidFill>
          <a:ln>
            <a:noFill/>
          </a:ln>
        </p:spPr>
        <p:style>
          <a:lnRef idx="2">
            <a:srgbClr val="FFFFFF">
              <a:hueOff val="0"/>
              <a:satOff val="0"/>
              <a:lumOff val="0"/>
              <a:alphaOff val="0"/>
            </a:srgbClr>
          </a:lnRef>
          <a:fillRef idx="1">
            <a:srgbClr val="F17900">
              <a:hueOff val="0"/>
              <a:satOff val="0"/>
              <a:lumOff val="0"/>
              <a:alphaOff val="0"/>
            </a:srgbClr>
          </a:fillRef>
          <a:effectRef idx="0">
            <a:srgbClr val="F17900">
              <a:hueOff val="0"/>
              <a:satOff val="0"/>
              <a:lumOff val="0"/>
              <a:alphaOff val="0"/>
            </a:srgbClr>
          </a:effectRef>
          <a:fontRef idx="minor">
            <a:srgbClr val="FFFFFF"/>
          </a:fontRef>
        </p:style>
        <p:txBody>
          <a:bodyPr lIns="76792" tIns="38396" rIns="76792" bIns="38396"/>
          <a:p>
            <a:pPr>
              <a:lnSpc>
                <a:spcPct val="120000"/>
              </a:lnSpc>
            </a:pPr>
            <a:endParaRPr lang="zh-CN" altLang="en-US" sz="2015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3" name="Pie 10"/>
          <p:cNvSpPr/>
          <p:nvPr>
            <p:custDataLst>
              <p:tags r:id="rId11"/>
            </p:custDataLst>
          </p:nvPr>
        </p:nvSpPr>
        <p:spPr>
          <a:xfrm rot="5400000">
            <a:off x="4001231" y="1694604"/>
            <a:ext cx="1089555" cy="1089555"/>
          </a:xfrm>
          <a:prstGeom prst="pieWedge">
            <a:avLst/>
          </a:prstGeom>
          <a:solidFill>
            <a:srgbClr val="FFA300"/>
          </a:solidFill>
          <a:ln>
            <a:noFill/>
          </a:ln>
        </p:spPr>
        <p:style>
          <a:lnRef idx="2">
            <a:srgbClr val="FFFFFF">
              <a:hueOff val="0"/>
              <a:satOff val="0"/>
              <a:lumOff val="0"/>
              <a:alphaOff val="0"/>
            </a:srgbClr>
          </a:lnRef>
          <a:fillRef idx="1">
            <a:srgbClr val="F17900">
              <a:hueOff val="0"/>
              <a:satOff val="0"/>
              <a:lumOff val="0"/>
              <a:alphaOff val="0"/>
            </a:srgbClr>
          </a:fillRef>
          <a:effectRef idx="0">
            <a:srgbClr val="F17900">
              <a:hueOff val="0"/>
              <a:satOff val="0"/>
              <a:lumOff val="0"/>
              <a:alphaOff val="0"/>
            </a:srgbClr>
          </a:effectRef>
          <a:fontRef idx="minor">
            <a:srgbClr val="FFFFFF"/>
          </a:fontRef>
        </p:style>
        <p:txBody>
          <a:bodyPr lIns="76792" tIns="38396" rIns="76792" bIns="38396"/>
          <a:p>
            <a:pPr>
              <a:lnSpc>
                <a:spcPct val="120000"/>
              </a:lnSpc>
            </a:pPr>
            <a:endParaRPr lang="zh-CN" altLang="en-US" sz="2015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4" name="Pie 13"/>
          <p:cNvSpPr/>
          <p:nvPr>
            <p:custDataLst>
              <p:tags r:id="rId12"/>
            </p:custDataLst>
          </p:nvPr>
        </p:nvSpPr>
        <p:spPr>
          <a:xfrm rot="16200000">
            <a:off x="2861351" y="2834482"/>
            <a:ext cx="1089555" cy="1089555"/>
          </a:xfrm>
          <a:prstGeom prst="pieWedge">
            <a:avLst/>
          </a:prstGeom>
          <a:solidFill>
            <a:srgbClr val="F0393C"/>
          </a:solidFill>
          <a:ln>
            <a:noFill/>
          </a:ln>
        </p:spPr>
        <p:style>
          <a:lnRef idx="2">
            <a:srgbClr val="FFFFFF">
              <a:hueOff val="0"/>
              <a:satOff val="0"/>
              <a:lumOff val="0"/>
              <a:alphaOff val="0"/>
            </a:srgbClr>
          </a:lnRef>
          <a:fillRef idx="1">
            <a:srgbClr val="F17900">
              <a:hueOff val="0"/>
              <a:satOff val="0"/>
              <a:lumOff val="0"/>
              <a:alphaOff val="0"/>
            </a:srgbClr>
          </a:fillRef>
          <a:effectRef idx="0">
            <a:srgbClr val="F17900">
              <a:hueOff val="0"/>
              <a:satOff val="0"/>
              <a:lumOff val="0"/>
              <a:alphaOff val="0"/>
            </a:srgbClr>
          </a:effectRef>
          <a:fontRef idx="minor">
            <a:srgbClr val="FFFFFF"/>
          </a:fontRef>
        </p:style>
        <p:txBody>
          <a:bodyPr lIns="76792" tIns="38396" rIns="76792" bIns="38396"/>
          <a:p>
            <a:pPr>
              <a:lnSpc>
                <a:spcPct val="120000"/>
              </a:lnSpc>
            </a:pPr>
            <a:endParaRPr lang="zh-CN" altLang="en-US" sz="2015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5" name="Pie 16"/>
          <p:cNvSpPr/>
          <p:nvPr>
            <p:custDataLst>
              <p:tags r:id="rId13"/>
            </p:custDataLst>
          </p:nvPr>
        </p:nvSpPr>
        <p:spPr>
          <a:xfrm rot="10800000">
            <a:off x="4001234" y="2834482"/>
            <a:ext cx="1089555" cy="1089555"/>
          </a:xfrm>
          <a:prstGeom prst="pieWedge">
            <a:avLst/>
          </a:prstGeom>
          <a:solidFill>
            <a:srgbClr val="7541F0"/>
          </a:solidFill>
          <a:ln>
            <a:noFill/>
          </a:ln>
        </p:spPr>
        <p:style>
          <a:lnRef idx="2">
            <a:srgbClr val="FFFFFF">
              <a:hueOff val="0"/>
              <a:satOff val="0"/>
              <a:lumOff val="0"/>
              <a:alphaOff val="0"/>
            </a:srgbClr>
          </a:lnRef>
          <a:fillRef idx="1">
            <a:srgbClr val="F17900">
              <a:hueOff val="0"/>
              <a:satOff val="0"/>
              <a:lumOff val="0"/>
              <a:alphaOff val="0"/>
            </a:srgbClr>
          </a:fillRef>
          <a:effectRef idx="0">
            <a:srgbClr val="F17900">
              <a:hueOff val="0"/>
              <a:satOff val="0"/>
              <a:lumOff val="0"/>
              <a:alphaOff val="0"/>
            </a:srgbClr>
          </a:effectRef>
          <a:fontRef idx="minor">
            <a:srgbClr val="FFFFFF"/>
          </a:fontRef>
        </p:style>
        <p:txBody>
          <a:bodyPr lIns="76792" tIns="38396" rIns="76792" bIns="38396"/>
          <a:p>
            <a:pPr>
              <a:lnSpc>
                <a:spcPct val="120000"/>
              </a:lnSpc>
            </a:pPr>
            <a:endParaRPr lang="zh-CN" altLang="en-US" sz="2015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8" name="文本框 57"/>
          <p:cNvSpPr txBox="1"/>
          <p:nvPr>
            <p:custDataLst>
              <p:tags r:id="rId14"/>
            </p:custDataLst>
          </p:nvPr>
        </p:nvSpPr>
        <p:spPr>
          <a:xfrm>
            <a:off x="5272405" y="1649730"/>
            <a:ext cx="1974850" cy="737870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175" spc="15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关键词回复</a:t>
            </a:r>
            <a:r>
              <a:rPr lang="en-US" altLang="zh-CN" sz="1175" spc="15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+</a:t>
            </a:r>
            <a:r>
              <a:rPr lang="zh-CN" altLang="en-US" sz="1175" spc="15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及时人工回复，可有效降低流失率</a:t>
            </a:r>
            <a:endParaRPr lang="zh-CN" altLang="en-US" sz="1175" spc="15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6" name="文本框 65"/>
          <p:cNvSpPr txBox="1"/>
          <p:nvPr>
            <p:custDataLst>
              <p:tags r:id="rId15"/>
            </p:custDataLst>
          </p:nvPr>
        </p:nvSpPr>
        <p:spPr>
          <a:xfrm>
            <a:off x="5519785" y="1212819"/>
            <a:ext cx="1727442" cy="370986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观测效果</a:t>
            </a:r>
            <a:endParaRPr lang="zh-CN" altLang="en-US" sz="1510" b="1" spc="3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71" name="直接连接符 70"/>
          <p:cNvCxnSpPr/>
          <p:nvPr>
            <p:custDataLst>
              <p:tags r:id="rId16"/>
            </p:custDataLst>
          </p:nvPr>
        </p:nvCxnSpPr>
        <p:spPr>
          <a:xfrm>
            <a:off x="5640355" y="1632210"/>
            <a:ext cx="153561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rgbClr val="F17900"/>
          </a:lnRef>
          <a:fillRef idx="0">
            <a:srgbClr val="F17900"/>
          </a:fillRef>
          <a:effectRef idx="0">
            <a:srgbClr val="F17900"/>
          </a:effectRef>
          <a:fontRef idx="minor">
            <a:srgbClr val="000000"/>
          </a:fontRef>
        </p:style>
      </p:cxnSp>
      <p:sp>
        <p:nvSpPr>
          <p:cNvPr id="74" name="文本框 73"/>
          <p:cNvSpPr txBox="1"/>
          <p:nvPr>
            <p:custDataLst>
              <p:tags r:id="rId17"/>
            </p:custDataLst>
          </p:nvPr>
        </p:nvSpPr>
        <p:spPr>
          <a:xfrm>
            <a:off x="5562940" y="3764711"/>
            <a:ext cx="1727443" cy="737755"/>
          </a:xfrm>
          <a:prstGeom prst="rect">
            <a:avLst/>
          </a:prstGeom>
          <a:noFill/>
        </p:spPr>
        <p:txBody>
          <a:bodyPr wrap="square" rtlCol="0">
            <a:normAutofit fontScale="70000"/>
          </a:bodyPr>
          <a:p>
            <a:pPr algn="ctr">
              <a:lnSpc>
                <a:spcPct val="120000"/>
              </a:lnSpc>
            </a:pPr>
            <a:r>
              <a:rPr lang="zh-CN" altLang="en-US" sz="1175" spc="15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至少观测三天，在原来的基础上调整修改关键词和回复内容，让对话更加自然，回复更加高效</a:t>
            </a:r>
            <a:endParaRPr lang="zh-CN" altLang="en-US" sz="1175" spc="15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>
            <p:custDataLst>
              <p:tags r:id="rId18"/>
            </p:custDataLst>
          </p:nvPr>
        </p:nvSpPr>
        <p:spPr>
          <a:xfrm>
            <a:off x="5273040" y="3242310"/>
            <a:ext cx="2017395" cy="46418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持续优化</a:t>
            </a:r>
            <a:endParaRPr lang="zh-CN" altLang="en-US" sz="1510" b="1" spc="3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00" name="直接连接符 99"/>
          <p:cNvCxnSpPr/>
          <p:nvPr>
            <p:custDataLst>
              <p:tags r:id="rId19"/>
            </p:custDataLst>
          </p:nvPr>
        </p:nvCxnSpPr>
        <p:spPr>
          <a:xfrm>
            <a:off x="5683511" y="3747466"/>
            <a:ext cx="153561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rgbClr val="F17900"/>
          </a:lnRef>
          <a:fillRef idx="0">
            <a:srgbClr val="F17900"/>
          </a:fillRef>
          <a:effectRef idx="0">
            <a:srgbClr val="F17900"/>
          </a:effectRef>
          <a:fontRef idx="minor">
            <a:srgbClr val="000000"/>
          </a:fontRef>
        </p:style>
      </p:cxnSp>
      <p:sp>
        <p:nvSpPr>
          <p:cNvPr id="102" name="文本框 101"/>
          <p:cNvSpPr txBox="1"/>
          <p:nvPr>
            <p:custDataLst>
              <p:tags r:id="rId20"/>
            </p:custDataLst>
          </p:nvPr>
        </p:nvSpPr>
        <p:spPr>
          <a:xfrm>
            <a:off x="708823" y="3762084"/>
            <a:ext cx="1707284" cy="737755"/>
          </a:xfrm>
          <a:prstGeom prst="rect">
            <a:avLst/>
          </a:prstGeom>
          <a:noFill/>
        </p:spPr>
        <p:txBody>
          <a:bodyPr wrap="square" rtlCol="0">
            <a:normAutofit fontScale="70000"/>
          </a:bodyPr>
          <a:p>
            <a:pPr algn="ctr">
              <a:lnSpc>
                <a:spcPct val="120000"/>
              </a:lnSpc>
            </a:pPr>
            <a:r>
              <a:rPr lang="zh-CN" altLang="en-US" sz="1175" spc="15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终极目标。复用范围：新粉，裂变粉，活动回复，都可以提前做好关键词回复</a:t>
            </a:r>
            <a:endParaRPr lang="zh-CN" altLang="en-US" sz="1175" spc="15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4" name="文本框 103"/>
          <p:cNvSpPr txBox="1"/>
          <p:nvPr>
            <p:custDataLst>
              <p:tags r:id="rId21"/>
            </p:custDataLst>
          </p:nvPr>
        </p:nvSpPr>
        <p:spPr>
          <a:xfrm>
            <a:off x="708823" y="3332926"/>
            <a:ext cx="1707283" cy="370986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智能回复</a:t>
            </a:r>
            <a:endParaRPr lang="zh-CN" altLang="en-US" sz="1510" b="1" spc="3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05" name="直接连接符 104"/>
          <p:cNvCxnSpPr/>
          <p:nvPr>
            <p:custDataLst>
              <p:tags r:id="rId22"/>
            </p:custDataLst>
          </p:nvPr>
        </p:nvCxnSpPr>
        <p:spPr>
          <a:xfrm>
            <a:off x="795137" y="3744837"/>
            <a:ext cx="151769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rgbClr val="F17900"/>
          </a:lnRef>
          <a:fillRef idx="0">
            <a:srgbClr val="F17900"/>
          </a:fillRef>
          <a:effectRef idx="0">
            <a:srgbClr val="F17900"/>
          </a:effectRef>
          <a:fontRef idx="minor">
            <a:srgbClr val="000000"/>
          </a:fontRef>
        </p:style>
      </p:cxnSp>
      <p:sp>
        <p:nvSpPr>
          <p:cNvPr id="107" name="文本框 106"/>
          <p:cNvSpPr txBox="1"/>
          <p:nvPr>
            <p:custDataLst>
              <p:tags r:id="rId23"/>
            </p:custDataLst>
          </p:nvPr>
        </p:nvSpPr>
        <p:spPr>
          <a:xfrm>
            <a:off x="670560" y="1631315"/>
            <a:ext cx="2023110" cy="101028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175" spc="15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根据用户询问最多的重复性问题，设置对应的关键词回复，提高响应率，缩短回复时长</a:t>
            </a:r>
            <a:endParaRPr lang="en-US" altLang="zh-CN" sz="1175" spc="15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9" name="文本框 108"/>
          <p:cNvSpPr txBox="1"/>
          <p:nvPr>
            <p:custDataLst>
              <p:tags r:id="rId24"/>
            </p:custDataLst>
          </p:nvPr>
        </p:nvSpPr>
        <p:spPr>
          <a:xfrm>
            <a:off x="670817" y="1194812"/>
            <a:ext cx="1707283" cy="370986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</a:rPr>
              <a:t>关键词回复</a:t>
            </a:r>
            <a:endParaRPr lang="zh-CN" altLang="en-US" sz="1510" b="1" spc="3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10" name="直接连接符 109"/>
          <p:cNvCxnSpPr/>
          <p:nvPr>
            <p:custDataLst>
              <p:tags r:id="rId25"/>
            </p:custDataLst>
          </p:nvPr>
        </p:nvCxnSpPr>
        <p:spPr>
          <a:xfrm>
            <a:off x="757132" y="1614204"/>
            <a:ext cx="151769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rgbClr val="F17900"/>
          </a:lnRef>
          <a:fillRef idx="0">
            <a:srgbClr val="F17900"/>
          </a:fillRef>
          <a:effectRef idx="0">
            <a:srgbClr val="F17900"/>
          </a:effectRef>
          <a:fontRef idx="minor">
            <a:srgbClr val="000000"/>
          </a:fontRef>
        </p:style>
      </p:cxnSp>
      <p:sp>
        <p:nvSpPr>
          <p:cNvPr id="111" name="Freeform 26"/>
          <p:cNvSpPr/>
          <p:nvPr>
            <p:custDataLst>
              <p:tags r:id="rId26"/>
            </p:custDataLst>
          </p:nvPr>
        </p:nvSpPr>
        <p:spPr bwMode="auto">
          <a:xfrm>
            <a:off x="3312097" y="2170909"/>
            <a:ext cx="373401" cy="311523"/>
          </a:xfrm>
          <a:custGeom>
            <a:avLst/>
            <a:gdLst>
              <a:gd name="T0" fmla="*/ 128 w 132"/>
              <a:gd name="T1" fmla="*/ 71 h 110"/>
              <a:gd name="T2" fmla="*/ 108 w 132"/>
              <a:gd name="T3" fmla="*/ 26 h 110"/>
              <a:gd name="T4" fmla="*/ 105 w 132"/>
              <a:gd name="T5" fmla="*/ 23 h 110"/>
              <a:gd name="T6" fmla="*/ 87 w 132"/>
              <a:gd name="T7" fmla="*/ 20 h 110"/>
              <a:gd name="T8" fmla="*/ 86 w 132"/>
              <a:gd name="T9" fmla="*/ 21 h 110"/>
              <a:gd name="T10" fmla="*/ 77 w 132"/>
              <a:gd name="T11" fmla="*/ 18 h 110"/>
              <a:gd name="T12" fmla="*/ 70 w 132"/>
              <a:gd name="T13" fmla="*/ 21 h 110"/>
              <a:gd name="T14" fmla="*/ 67 w 132"/>
              <a:gd name="T15" fmla="*/ 26 h 110"/>
              <a:gd name="T16" fmla="*/ 59 w 132"/>
              <a:gd name="T17" fmla="*/ 24 h 110"/>
              <a:gd name="T18" fmla="*/ 53 w 132"/>
              <a:gd name="T19" fmla="*/ 27 h 110"/>
              <a:gd name="T20" fmla="*/ 50 w 132"/>
              <a:gd name="T21" fmla="*/ 31 h 110"/>
              <a:gd name="T22" fmla="*/ 50 w 132"/>
              <a:gd name="T23" fmla="*/ 37 h 110"/>
              <a:gd name="T24" fmla="*/ 47 w 132"/>
              <a:gd name="T25" fmla="*/ 35 h 110"/>
              <a:gd name="T26" fmla="*/ 27 w 132"/>
              <a:gd name="T27" fmla="*/ 15 h 110"/>
              <a:gd name="T28" fmla="*/ 22 w 132"/>
              <a:gd name="T29" fmla="*/ 36 h 110"/>
              <a:gd name="T30" fmla="*/ 38 w 132"/>
              <a:gd name="T31" fmla="*/ 53 h 110"/>
              <a:gd name="T32" fmla="*/ 61 w 132"/>
              <a:gd name="T33" fmla="*/ 89 h 110"/>
              <a:gd name="T34" fmla="*/ 40 w 132"/>
              <a:gd name="T35" fmla="*/ 87 h 110"/>
              <a:gd name="T36" fmla="*/ 25 w 132"/>
              <a:gd name="T37" fmla="*/ 100 h 110"/>
              <a:gd name="T38" fmla="*/ 89 w 132"/>
              <a:gd name="T39" fmla="*/ 106 h 110"/>
              <a:gd name="T40" fmla="*/ 93 w 132"/>
              <a:gd name="T41" fmla="*/ 110 h 110"/>
              <a:gd name="T42" fmla="*/ 119 w 132"/>
              <a:gd name="T43" fmla="*/ 95 h 110"/>
              <a:gd name="T44" fmla="*/ 132 w 132"/>
              <a:gd name="T45" fmla="*/ 75 h 110"/>
              <a:gd name="T46" fmla="*/ 128 w 132"/>
              <a:gd name="T47" fmla="*/ 71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2" h="110">
                <a:moveTo>
                  <a:pt x="128" y="71"/>
                </a:moveTo>
                <a:cubicBezTo>
                  <a:pt x="119" y="58"/>
                  <a:pt x="128" y="62"/>
                  <a:pt x="108" y="26"/>
                </a:cubicBezTo>
                <a:cubicBezTo>
                  <a:pt x="106" y="24"/>
                  <a:pt x="106" y="23"/>
                  <a:pt x="105" y="23"/>
                </a:cubicBezTo>
                <a:cubicBezTo>
                  <a:pt x="98" y="16"/>
                  <a:pt x="92" y="15"/>
                  <a:pt x="87" y="20"/>
                </a:cubicBezTo>
                <a:cubicBezTo>
                  <a:pt x="87" y="21"/>
                  <a:pt x="87" y="21"/>
                  <a:pt x="86" y="21"/>
                </a:cubicBezTo>
                <a:cubicBezTo>
                  <a:pt x="83" y="19"/>
                  <a:pt x="80" y="18"/>
                  <a:pt x="77" y="18"/>
                </a:cubicBezTo>
                <a:cubicBezTo>
                  <a:pt x="75" y="18"/>
                  <a:pt x="72" y="19"/>
                  <a:pt x="70" y="21"/>
                </a:cubicBezTo>
                <a:cubicBezTo>
                  <a:pt x="69" y="22"/>
                  <a:pt x="68" y="24"/>
                  <a:pt x="67" y="26"/>
                </a:cubicBezTo>
                <a:cubicBezTo>
                  <a:pt x="64" y="24"/>
                  <a:pt x="62" y="24"/>
                  <a:pt x="59" y="24"/>
                </a:cubicBezTo>
                <a:cubicBezTo>
                  <a:pt x="57" y="24"/>
                  <a:pt x="55" y="25"/>
                  <a:pt x="53" y="27"/>
                </a:cubicBezTo>
                <a:cubicBezTo>
                  <a:pt x="52" y="28"/>
                  <a:pt x="51" y="30"/>
                  <a:pt x="50" y="31"/>
                </a:cubicBezTo>
                <a:cubicBezTo>
                  <a:pt x="50" y="33"/>
                  <a:pt x="50" y="35"/>
                  <a:pt x="50" y="37"/>
                </a:cubicBezTo>
                <a:cubicBezTo>
                  <a:pt x="47" y="35"/>
                  <a:pt x="47" y="35"/>
                  <a:pt x="47" y="35"/>
                </a:cubicBezTo>
                <a:cubicBezTo>
                  <a:pt x="47" y="35"/>
                  <a:pt x="41" y="30"/>
                  <a:pt x="27" y="15"/>
                </a:cubicBezTo>
                <a:cubicBezTo>
                  <a:pt x="14" y="0"/>
                  <a:pt x="0" y="12"/>
                  <a:pt x="22" y="36"/>
                </a:cubicBezTo>
                <a:cubicBezTo>
                  <a:pt x="44" y="59"/>
                  <a:pt x="38" y="53"/>
                  <a:pt x="38" y="53"/>
                </a:cubicBezTo>
                <a:cubicBezTo>
                  <a:pt x="38" y="53"/>
                  <a:pt x="66" y="83"/>
                  <a:pt x="61" y="89"/>
                </a:cubicBezTo>
                <a:cubicBezTo>
                  <a:pt x="59" y="93"/>
                  <a:pt x="50" y="88"/>
                  <a:pt x="40" y="87"/>
                </a:cubicBezTo>
                <a:cubicBezTo>
                  <a:pt x="29" y="86"/>
                  <a:pt x="17" y="92"/>
                  <a:pt x="25" y="100"/>
                </a:cubicBezTo>
                <a:cubicBezTo>
                  <a:pt x="34" y="107"/>
                  <a:pt x="83" y="105"/>
                  <a:pt x="89" y="106"/>
                </a:cubicBezTo>
                <a:cubicBezTo>
                  <a:pt x="93" y="110"/>
                  <a:pt x="93" y="110"/>
                  <a:pt x="93" y="110"/>
                </a:cubicBezTo>
                <a:cubicBezTo>
                  <a:pt x="102" y="107"/>
                  <a:pt x="112" y="102"/>
                  <a:pt x="119" y="95"/>
                </a:cubicBezTo>
                <a:cubicBezTo>
                  <a:pt x="124" y="90"/>
                  <a:pt x="129" y="83"/>
                  <a:pt x="132" y="75"/>
                </a:cubicBezTo>
                <a:cubicBezTo>
                  <a:pt x="132" y="75"/>
                  <a:pt x="130" y="74"/>
                  <a:pt x="128" y="7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algn="ctr">
              <a:lnSpc>
                <a:spcPct val="120000"/>
              </a:lnSpc>
            </a:pPr>
            <a:endParaRPr lang="en-US" sz="151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2" name="Freeform 28"/>
          <p:cNvSpPr/>
          <p:nvPr>
            <p:custDataLst>
              <p:tags r:id="rId27"/>
            </p:custDataLst>
          </p:nvPr>
        </p:nvSpPr>
        <p:spPr bwMode="auto">
          <a:xfrm>
            <a:off x="3365306" y="3109326"/>
            <a:ext cx="384069" cy="377668"/>
          </a:xfrm>
          <a:custGeom>
            <a:avLst/>
            <a:gdLst>
              <a:gd name="T0" fmla="*/ 16 w 136"/>
              <a:gd name="T1" fmla="*/ 57 h 134"/>
              <a:gd name="T2" fmla="*/ 0 w 136"/>
              <a:gd name="T3" fmla="*/ 72 h 134"/>
              <a:gd name="T4" fmla="*/ 25 w 136"/>
              <a:gd name="T5" fmla="*/ 92 h 134"/>
              <a:gd name="T6" fmla="*/ 37 w 136"/>
              <a:gd name="T7" fmla="*/ 78 h 134"/>
              <a:gd name="T8" fmla="*/ 55 w 136"/>
              <a:gd name="T9" fmla="*/ 80 h 134"/>
              <a:gd name="T10" fmla="*/ 42 w 136"/>
              <a:gd name="T11" fmla="*/ 95 h 134"/>
              <a:gd name="T12" fmla="*/ 44 w 136"/>
              <a:gd name="T13" fmla="*/ 115 h 134"/>
              <a:gd name="T14" fmla="*/ 65 w 136"/>
              <a:gd name="T15" fmla="*/ 134 h 134"/>
              <a:gd name="T16" fmla="*/ 92 w 136"/>
              <a:gd name="T17" fmla="*/ 98 h 134"/>
              <a:gd name="T18" fmla="*/ 79 w 136"/>
              <a:gd name="T19" fmla="*/ 92 h 134"/>
              <a:gd name="T20" fmla="*/ 80 w 136"/>
              <a:gd name="T21" fmla="*/ 78 h 134"/>
              <a:gd name="T22" fmla="*/ 96 w 136"/>
              <a:gd name="T23" fmla="*/ 76 h 134"/>
              <a:gd name="T24" fmla="*/ 107 w 136"/>
              <a:gd name="T25" fmla="*/ 90 h 134"/>
              <a:gd name="T26" fmla="*/ 136 w 136"/>
              <a:gd name="T27" fmla="*/ 62 h 134"/>
              <a:gd name="T28" fmla="*/ 103 w 136"/>
              <a:gd name="T29" fmla="*/ 40 h 134"/>
              <a:gd name="T30" fmla="*/ 90 w 136"/>
              <a:gd name="T31" fmla="*/ 54 h 134"/>
              <a:gd name="T32" fmla="*/ 75 w 136"/>
              <a:gd name="T33" fmla="*/ 40 h 134"/>
              <a:gd name="T34" fmla="*/ 93 w 136"/>
              <a:gd name="T35" fmla="*/ 27 h 134"/>
              <a:gd name="T36" fmla="*/ 71 w 136"/>
              <a:gd name="T37" fmla="*/ 0 h 134"/>
              <a:gd name="T38" fmla="*/ 37 w 136"/>
              <a:gd name="T39" fmla="*/ 28 h 134"/>
              <a:gd name="T40" fmla="*/ 30 w 136"/>
              <a:gd name="T41" fmla="*/ 16 h 134"/>
              <a:gd name="T42" fmla="*/ 12 w 136"/>
              <a:gd name="T43" fmla="*/ 15 h 134"/>
              <a:gd name="T44" fmla="*/ 19 w 136"/>
              <a:gd name="T45" fmla="*/ 32 h 134"/>
              <a:gd name="T46" fmla="*/ 16 w 136"/>
              <a:gd name="T47" fmla="*/ 57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6" h="134">
                <a:moveTo>
                  <a:pt x="16" y="57"/>
                </a:moveTo>
                <a:cubicBezTo>
                  <a:pt x="6" y="64"/>
                  <a:pt x="0" y="72"/>
                  <a:pt x="0" y="72"/>
                </a:cubicBezTo>
                <a:cubicBezTo>
                  <a:pt x="0" y="72"/>
                  <a:pt x="16" y="94"/>
                  <a:pt x="25" y="92"/>
                </a:cubicBezTo>
                <a:cubicBezTo>
                  <a:pt x="33" y="90"/>
                  <a:pt x="33" y="85"/>
                  <a:pt x="37" y="78"/>
                </a:cubicBezTo>
                <a:cubicBezTo>
                  <a:pt x="40" y="70"/>
                  <a:pt x="54" y="72"/>
                  <a:pt x="55" y="80"/>
                </a:cubicBezTo>
                <a:cubicBezTo>
                  <a:pt x="55" y="87"/>
                  <a:pt x="53" y="94"/>
                  <a:pt x="42" y="95"/>
                </a:cubicBezTo>
                <a:cubicBezTo>
                  <a:pt x="32" y="96"/>
                  <a:pt x="31" y="108"/>
                  <a:pt x="44" y="115"/>
                </a:cubicBezTo>
                <a:cubicBezTo>
                  <a:pt x="56" y="122"/>
                  <a:pt x="56" y="127"/>
                  <a:pt x="65" y="134"/>
                </a:cubicBezTo>
                <a:cubicBezTo>
                  <a:pt x="74" y="124"/>
                  <a:pt x="98" y="105"/>
                  <a:pt x="92" y="98"/>
                </a:cubicBezTo>
                <a:cubicBezTo>
                  <a:pt x="86" y="95"/>
                  <a:pt x="85" y="99"/>
                  <a:pt x="79" y="92"/>
                </a:cubicBezTo>
                <a:cubicBezTo>
                  <a:pt x="73" y="86"/>
                  <a:pt x="78" y="80"/>
                  <a:pt x="80" y="78"/>
                </a:cubicBezTo>
                <a:cubicBezTo>
                  <a:pt x="82" y="75"/>
                  <a:pt x="90" y="70"/>
                  <a:pt x="96" y="76"/>
                </a:cubicBezTo>
                <a:cubicBezTo>
                  <a:pt x="102" y="82"/>
                  <a:pt x="96" y="89"/>
                  <a:pt x="107" y="90"/>
                </a:cubicBezTo>
                <a:cubicBezTo>
                  <a:pt x="118" y="91"/>
                  <a:pt x="127" y="71"/>
                  <a:pt x="136" y="62"/>
                </a:cubicBezTo>
                <a:cubicBezTo>
                  <a:pt x="123" y="49"/>
                  <a:pt x="114" y="34"/>
                  <a:pt x="103" y="40"/>
                </a:cubicBezTo>
                <a:cubicBezTo>
                  <a:pt x="91" y="46"/>
                  <a:pt x="98" y="45"/>
                  <a:pt x="90" y="54"/>
                </a:cubicBezTo>
                <a:cubicBezTo>
                  <a:pt x="81" y="62"/>
                  <a:pt x="67" y="48"/>
                  <a:pt x="75" y="40"/>
                </a:cubicBezTo>
                <a:cubicBezTo>
                  <a:pt x="83" y="32"/>
                  <a:pt x="85" y="36"/>
                  <a:pt x="93" y="27"/>
                </a:cubicBezTo>
                <a:cubicBezTo>
                  <a:pt x="101" y="18"/>
                  <a:pt x="83" y="12"/>
                  <a:pt x="71" y="0"/>
                </a:cubicBezTo>
                <a:cubicBezTo>
                  <a:pt x="60" y="15"/>
                  <a:pt x="45" y="29"/>
                  <a:pt x="37" y="28"/>
                </a:cubicBezTo>
                <a:cubicBezTo>
                  <a:pt x="30" y="26"/>
                  <a:pt x="30" y="22"/>
                  <a:pt x="30" y="16"/>
                </a:cubicBezTo>
                <a:cubicBezTo>
                  <a:pt x="30" y="11"/>
                  <a:pt x="18" y="8"/>
                  <a:pt x="12" y="15"/>
                </a:cubicBezTo>
                <a:cubicBezTo>
                  <a:pt x="6" y="23"/>
                  <a:pt x="11" y="30"/>
                  <a:pt x="19" y="32"/>
                </a:cubicBezTo>
                <a:cubicBezTo>
                  <a:pt x="27" y="33"/>
                  <a:pt x="26" y="50"/>
                  <a:pt x="16" y="5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>
              <a:lnSpc>
                <a:spcPct val="120000"/>
              </a:lnSpc>
            </a:pPr>
            <a:endParaRPr lang="en-US" sz="151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3" name="Freeform 25"/>
          <p:cNvSpPr/>
          <p:nvPr>
            <p:custDataLst>
              <p:tags r:id="rId28"/>
            </p:custDataLst>
          </p:nvPr>
        </p:nvSpPr>
        <p:spPr bwMode="auto">
          <a:xfrm>
            <a:off x="4304093" y="2188916"/>
            <a:ext cx="327268" cy="325013"/>
          </a:xfrm>
          <a:custGeom>
            <a:avLst/>
            <a:gdLst>
              <a:gd name="T0" fmla="*/ 0 w 145"/>
              <a:gd name="T1" fmla="*/ 0 h 144"/>
              <a:gd name="T2" fmla="*/ 61 w 145"/>
              <a:gd name="T3" fmla="*/ 116 h 144"/>
              <a:gd name="T4" fmla="*/ 71 w 145"/>
              <a:gd name="T5" fmla="*/ 82 h 144"/>
              <a:gd name="T6" fmla="*/ 133 w 145"/>
              <a:gd name="T7" fmla="*/ 144 h 144"/>
              <a:gd name="T8" fmla="*/ 145 w 145"/>
              <a:gd name="T9" fmla="*/ 132 h 144"/>
              <a:gd name="T10" fmla="*/ 83 w 145"/>
              <a:gd name="T11" fmla="*/ 69 h 144"/>
              <a:gd name="T12" fmla="*/ 117 w 145"/>
              <a:gd name="T13" fmla="*/ 61 h 144"/>
              <a:gd name="T14" fmla="*/ 0 w 145"/>
              <a:gd name="T1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144">
                <a:moveTo>
                  <a:pt x="0" y="0"/>
                </a:moveTo>
                <a:lnTo>
                  <a:pt x="61" y="116"/>
                </a:lnTo>
                <a:lnTo>
                  <a:pt x="71" y="82"/>
                </a:lnTo>
                <a:lnTo>
                  <a:pt x="133" y="144"/>
                </a:lnTo>
                <a:lnTo>
                  <a:pt x="145" y="132"/>
                </a:lnTo>
                <a:lnTo>
                  <a:pt x="83" y="69"/>
                </a:lnTo>
                <a:lnTo>
                  <a:pt x="117" y="6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>
              <a:lnSpc>
                <a:spcPct val="120000"/>
              </a:lnSpc>
            </a:pPr>
            <a:endParaRPr lang="en-US" sz="151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4" name="Freeform 27"/>
          <p:cNvSpPr>
            <a:spLocks noEditPoints="1"/>
          </p:cNvSpPr>
          <p:nvPr>
            <p:custDataLst>
              <p:tags r:id="rId29"/>
            </p:custDataLst>
          </p:nvPr>
        </p:nvSpPr>
        <p:spPr bwMode="auto">
          <a:xfrm>
            <a:off x="4239541" y="3097480"/>
            <a:ext cx="388525" cy="392531"/>
          </a:xfrm>
          <a:custGeom>
            <a:avLst/>
            <a:gdLst>
              <a:gd name="T0" fmla="*/ 142 w 147"/>
              <a:gd name="T1" fmla="*/ 125 h 148"/>
              <a:gd name="T2" fmla="*/ 105 w 147"/>
              <a:gd name="T3" fmla="*/ 88 h 148"/>
              <a:gd name="T4" fmla="*/ 95 w 147"/>
              <a:gd name="T5" fmla="*/ 84 h 148"/>
              <a:gd name="T6" fmla="*/ 87 w 147"/>
              <a:gd name="T7" fmla="*/ 75 h 148"/>
              <a:gd name="T8" fmla="*/ 81 w 147"/>
              <a:gd name="T9" fmla="*/ 18 h 148"/>
              <a:gd name="T10" fmla="*/ 17 w 147"/>
              <a:gd name="T11" fmla="*/ 18 h 148"/>
              <a:gd name="T12" fmla="*/ 17 w 147"/>
              <a:gd name="T13" fmla="*/ 82 h 148"/>
              <a:gd name="T14" fmla="*/ 75 w 147"/>
              <a:gd name="T15" fmla="*/ 87 h 148"/>
              <a:gd name="T16" fmla="*/ 84 w 147"/>
              <a:gd name="T17" fmla="*/ 96 h 148"/>
              <a:gd name="T18" fmla="*/ 87 w 147"/>
              <a:gd name="T19" fmla="*/ 105 h 148"/>
              <a:gd name="T20" fmla="*/ 125 w 147"/>
              <a:gd name="T21" fmla="*/ 143 h 148"/>
              <a:gd name="T22" fmla="*/ 142 w 147"/>
              <a:gd name="T23" fmla="*/ 143 h 148"/>
              <a:gd name="T24" fmla="*/ 142 w 147"/>
              <a:gd name="T25" fmla="*/ 125 h 148"/>
              <a:gd name="T26" fmla="*/ 73 w 147"/>
              <a:gd name="T27" fmla="*/ 73 h 148"/>
              <a:gd name="T28" fmla="*/ 26 w 147"/>
              <a:gd name="T29" fmla="*/ 73 h 148"/>
              <a:gd name="T30" fmla="*/ 26 w 147"/>
              <a:gd name="T31" fmla="*/ 27 h 148"/>
              <a:gd name="T32" fmla="*/ 73 w 147"/>
              <a:gd name="T33" fmla="*/ 27 h 148"/>
              <a:gd name="T34" fmla="*/ 73 w 147"/>
              <a:gd name="T35" fmla="*/ 73 h 148"/>
              <a:gd name="T36" fmla="*/ 53 w 147"/>
              <a:gd name="T37" fmla="*/ 27 h 148"/>
              <a:gd name="T38" fmla="*/ 26 w 147"/>
              <a:gd name="T39" fmla="*/ 53 h 148"/>
              <a:gd name="T40" fmla="*/ 34 w 147"/>
              <a:gd name="T41" fmla="*/ 59 h 148"/>
              <a:gd name="T42" fmla="*/ 34 w 147"/>
              <a:gd name="T43" fmla="*/ 51 h 148"/>
              <a:gd name="T44" fmla="*/ 51 w 147"/>
              <a:gd name="T45" fmla="*/ 34 h 148"/>
              <a:gd name="T46" fmla="*/ 59 w 147"/>
              <a:gd name="T47" fmla="*/ 35 h 148"/>
              <a:gd name="T48" fmla="*/ 53 w 147"/>
              <a:gd name="T49" fmla="*/ 27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7" h="148">
                <a:moveTo>
                  <a:pt x="142" y="125"/>
                </a:moveTo>
                <a:cubicBezTo>
                  <a:pt x="105" y="88"/>
                  <a:pt x="105" y="88"/>
                  <a:pt x="105" y="88"/>
                </a:cubicBezTo>
                <a:cubicBezTo>
                  <a:pt x="102" y="85"/>
                  <a:pt x="99" y="84"/>
                  <a:pt x="95" y="84"/>
                </a:cubicBezTo>
                <a:cubicBezTo>
                  <a:pt x="87" y="75"/>
                  <a:pt x="87" y="75"/>
                  <a:pt x="87" y="75"/>
                </a:cubicBezTo>
                <a:cubicBezTo>
                  <a:pt x="99" y="58"/>
                  <a:pt x="97" y="33"/>
                  <a:pt x="81" y="18"/>
                </a:cubicBezTo>
                <a:cubicBezTo>
                  <a:pt x="64" y="0"/>
                  <a:pt x="35" y="0"/>
                  <a:pt x="17" y="18"/>
                </a:cubicBezTo>
                <a:cubicBezTo>
                  <a:pt x="0" y="35"/>
                  <a:pt x="0" y="64"/>
                  <a:pt x="17" y="82"/>
                </a:cubicBezTo>
                <a:cubicBezTo>
                  <a:pt x="33" y="97"/>
                  <a:pt x="57" y="99"/>
                  <a:pt x="75" y="87"/>
                </a:cubicBezTo>
                <a:cubicBezTo>
                  <a:pt x="84" y="96"/>
                  <a:pt x="84" y="96"/>
                  <a:pt x="84" y="96"/>
                </a:cubicBezTo>
                <a:cubicBezTo>
                  <a:pt x="84" y="99"/>
                  <a:pt x="85" y="102"/>
                  <a:pt x="87" y="105"/>
                </a:cubicBezTo>
                <a:cubicBezTo>
                  <a:pt x="125" y="143"/>
                  <a:pt x="125" y="143"/>
                  <a:pt x="125" y="143"/>
                </a:cubicBezTo>
                <a:cubicBezTo>
                  <a:pt x="130" y="148"/>
                  <a:pt x="138" y="148"/>
                  <a:pt x="142" y="143"/>
                </a:cubicBezTo>
                <a:cubicBezTo>
                  <a:pt x="147" y="138"/>
                  <a:pt x="147" y="130"/>
                  <a:pt x="142" y="125"/>
                </a:cubicBezTo>
                <a:close/>
                <a:moveTo>
                  <a:pt x="73" y="73"/>
                </a:moveTo>
                <a:cubicBezTo>
                  <a:pt x="60" y="86"/>
                  <a:pt x="39" y="86"/>
                  <a:pt x="26" y="73"/>
                </a:cubicBezTo>
                <a:cubicBezTo>
                  <a:pt x="13" y="60"/>
                  <a:pt x="13" y="39"/>
                  <a:pt x="26" y="27"/>
                </a:cubicBezTo>
                <a:cubicBezTo>
                  <a:pt x="39" y="14"/>
                  <a:pt x="60" y="14"/>
                  <a:pt x="73" y="27"/>
                </a:cubicBezTo>
                <a:cubicBezTo>
                  <a:pt x="86" y="39"/>
                  <a:pt x="86" y="60"/>
                  <a:pt x="73" y="73"/>
                </a:cubicBezTo>
                <a:close/>
                <a:moveTo>
                  <a:pt x="53" y="27"/>
                </a:moveTo>
                <a:cubicBezTo>
                  <a:pt x="39" y="24"/>
                  <a:pt x="23" y="39"/>
                  <a:pt x="26" y="53"/>
                </a:cubicBezTo>
                <a:cubicBezTo>
                  <a:pt x="28" y="59"/>
                  <a:pt x="33" y="61"/>
                  <a:pt x="34" y="59"/>
                </a:cubicBezTo>
                <a:cubicBezTo>
                  <a:pt x="36" y="57"/>
                  <a:pt x="34" y="54"/>
                  <a:pt x="34" y="51"/>
                </a:cubicBezTo>
                <a:cubicBezTo>
                  <a:pt x="32" y="42"/>
                  <a:pt x="42" y="32"/>
                  <a:pt x="51" y="34"/>
                </a:cubicBezTo>
                <a:cubicBezTo>
                  <a:pt x="54" y="35"/>
                  <a:pt x="57" y="36"/>
                  <a:pt x="59" y="35"/>
                </a:cubicBezTo>
                <a:cubicBezTo>
                  <a:pt x="61" y="33"/>
                  <a:pt x="58" y="28"/>
                  <a:pt x="53" y="2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>
              <a:lnSpc>
                <a:spcPct val="120000"/>
              </a:lnSpc>
            </a:pPr>
            <a:endParaRPr lang="en-US" sz="151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/>
              <a:t>流失率数据对比</a:t>
            </a:r>
            <a:endParaRPr lang="zh-CN" altLang="en-US" sz="2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61695" y="1025525"/>
            <a:ext cx="8277225" cy="1438275"/>
          </a:xfrm>
          <a:prstGeom prst="rect">
            <a:avLst/>
          </a:prstGeom>
        </p:spPr>
      </p:pic>
      <p:pic>
        <p:nvPicPr>
          <p:cNvPr id="100" name="图片 99"/>
          <p:cNvPicPr/>
          <p:nvPr/>
        </p:nvPicPr>
        <p:blipFill>
          <a:blip r:embed="rId3"/>
          <a:stretch>
            <a:fillRect/>
          </a:stretch>
        </p:blipFill>
        <p:spPr>
          <a:xfrm>
            <a:off x="2250440" y="2463800"/>
            <a:ext cx="4791075" cy="3295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67272" y="844882"/>
            <a:ext cx="9498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此点核心回答：案例中需改善的</a:t>
            </a:r>
            <a:r>
              <a:rPr lang="en-US" altLang="zh-CN" sz="2800" dirty="0">
                <a:solidFill>
                  <a:srgbClr val="FF0000"/>
                </a:solidFill>
              </a:rPr>
              <a:t>3</a:t>
            </a:r>
            <a:r>
              <a:rPr lang="zh-CN" altLang="en-US" sz="2800" dirty="0">
                <a:solidFill>
                  <a:srgbClr val="FF0000"/>
                </a:solidFill>
              </a:rPr>
              <a:t>点</a:t>
            </a:r>
            <a:r>
              <a:rPr lang="zh-CN" altLang="en-US" dirty="0">
                <a:solidFill>
                  <a:srgbClr val="FF0000"/>
                </a:solidFill>
              </a:rPr>
              <a:t>是什么？为什么？后续的改善方案及执行计划是什么？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0" name="图示 9"/>
          <p:cNvGraphicFramePr/>
          <p:nvPr/>
        </p:nvGraphicFramePr>
        <p:xfrm>
          <a:off x="1065530" y="1262380"/>
          <a:ext cx="7539355" cy="4326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03452_1*l_h_i*1_3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"/>
  <p:tag name="KSO_WM_UNIT_TEXT_FILL_TYPE" val="1"/>
</p:tagLst>
</file>

<file path=ppt/tags/tag10.xml><?xml version="1.0" encoding="utf-8"?>
<p:tagLst xmlns:p="http://schemas.openxmlformats.org/presentationml/2006/main">
  <p:tag name="KSO_WM_UNIT_ISCONTENTSTITLE" val="0"/>
  <p:tag name="KSO_WM_UNIT_PRESET_TEXT" val="添加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203452_1*l_h_a*1_2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20203452_1*l_h_i*1_2_4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12.xml><?xml version="1.0" encoding="utf-8"?>
<p:tagLst xmlns:p="http://schemas.openxmlformats.org/presentationml/2006/main">
  <p:tag name="KSO_WM_UNIT_PRESET_TEXT" val="单击此处添加文本具体内容，简明扼要的阐述您的观点。"/>
  <p:tag name="KSO_WM_UNIT_NOCLEAR" val="0"/>
  <p:tag name="KSO_WM_UNIT_VALUE" val="2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03452_1*l_h_f*1_4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3.xml><?xml version="1.0" encoding="utf-8"?>
<p:tagLst xmlns:p="http://schemas.openxmlformats.org/presentationml/2006/main">
  <p:tag name="KSO_WM_UNIT_ISCONTENTSTITLE" val="0"/>
  <p:tag name="KSO_WM_UNIT_PRESET_TEXT" val="添加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03452_1*l_h_a*1_4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20203452_1*l_h_i*1_4_3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15.xml><?xml version="1.0" encoding="utf-8"?>
<p:tagLst xmlns:p="http://schemas.openxmlformats.org/presentationml/2006/main">
  <p:tag name="KSO_WM_UNIT_PRESET_TEXT" val="单击此处添加文本具体内容，简明扼要的阐述您的观点。"/>
  <p:tag name="KSO_WM_UNIT_NOCLEAR" val="0"/>
  <p:tag name="KSO_WM_UNIT_VALUE" val="2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03452_1*l_h_f*1_3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6.xml><?xml version="1.0" encoding="utf-8"?>
<p:tagLst xmlns:p="http://schemas.openxmlformats.org/presentationml/2006/main">
  <p:tag name="KSO_WM_UNIT_ISCONTENTSTITLE" val="0"/>
  <p:tag name="KSO_WM_UNIT_PRESET_TEXT" val="添加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203452_1*l_h_a*1_3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03452_1*l_h_i*1_3_3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18.xml><?xml version="1.0" encoding="utf-8"?>
<p:tagLst xmlns:p="http://schemas.openxmlformats.org/presentationml/2006/main">
  <p:tag name="KSO_WM_UNIT_PRESET_TEXT" val="单击此处添加文本具体内容，简明扼要的阐述您的观点。"/>
  <p:tag name="KSO_WM_UNIT_NOCLEAR" val="0"/>
  <p:tag name="KSO_WM_UNIT_VALUE" val="2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03452_1*l_h_f*1_1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9.xml><?xml version="1.0" encoding="utf-8"?>
<p:tagLst xmlns:p="http://schemas.openxmlformats.org/presentationml/2006/main">
  <p:tag name="KSO_WM_UNIT_ISCONTENTSTITLE" val="0"/>
  <p:tag name="KSO_WM_UNIT_PRESET_TEXT" val="添加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03452_1*l_h_a*1_1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03452_1*l_h_i*1_2_2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"/>
  <p:tag name="KSO_WM_UNIT_TEXT_FILL_TYPE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03452_1*l_h_i*1_1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03452_1*l_h_i*1_1_2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203452_1*l_h_i*1_3_4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03452_1*l_h_i*1_2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4"/>
  <p:tag name="KSO_WM_UNIT_ID" val="diagram20203452_1*l_h_i*1_4_4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25.xml><?xml version="1.0" encoding="utf-8"?>
<p:tagLst xmlns:p="http://schemas.openxmlformats.org/presentationml/2006/main">
  <p:tag name="KSO_WM_UNIT_PLACING_PICTURE_USER_VIEWPORT" val="{&quot;height&quot;:2265,&quot;width&quot;:13035}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70849_3*l_h_i*1_1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70849_3*l_h_i*1_1_2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7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70849_3*l_h_f*1_1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70849_3*l_h_i*1_2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03452_1*l_h_i*1_4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1"/>
  <p:tag name="KSO_WM_UNIT_TEXT_FILL_TYPE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70849_3*l_h_i*1_2_2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31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7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70849_3*l_h_f*1_2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70849_3*l_h_i*1_3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70849_3*l_h_i*1_3_2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7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70849_3*l_h_f*1_3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170849_3*l_h_i*1_4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170849_3*l_h_i*1_4_2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7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170849_3*l_h_f*1_4_1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3"/>
  <p:tag name="KSO_WM_UNIT_ID" val="diagram20170849_3*l_h_i*1_3_3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3"/>
  <p:tag name="KSO_WM_UNIT_ID" val="diagram20170849_3*l_h_i*1_2_3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03452_1*l_h_i*1_1_3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"/>
  <p:tag name="KSO_WM_UNIT_TEXT_FILL_TYPE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3"/>
  <p:tag name="KSO_WM_UNIT_ID" val="diagram20170849_3*l_h_i*1_1_3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3"/>
  <p:tag name="KSO_WM_UNIT_ID" val="diagram20170849_3*l_h_i*1_4_3"/>
  <p:tag name="KSO_WM_TEMPLATE_CATEGORY" val="diagram"/>
  <p:tag name="KSO_WM_TEMPLATE_INDEX" val="2017084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4"/>
  <p:tag name="KSO_WM_UNIT_ID" val="diagram20203452_1*l_h_i*1_1_4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03452_1*l_h_i*1_2_3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03452_1*l_h_i*1_3_2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203452_1*l_h_i*1_4_2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2"/>
  <p:tag name="KSO_WM_UNIT_TEXT_FILL_TYPE" val="1"/>
</p:tagLst>
</file>

<file path=ppt/tags/tag9.xml><?xml version="1.0" encoding="utf-8"?>
<p:tagLst xmlns:p="http://schemas.openxmlformats.org/presentationml/2006/main">
  <p:tag name="KSO_WM_UNIT_PRESET_TEXT" val="单击此处添加文本具体内容，简明扼要的阐述您的观点。"/>
  <p:tag name="KSO_WM_UNIT_NOCLEAR" val="0"/>
  <p:tag name="KSO_WM_UNIT_VALUE" val="2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03452_1*l_h_f*1_2_1"/>
  <p:tag name="KSO_WM_TEMPLATE_CATEGORY" val="diagram"/>
  <p:tag name="KSO_WM_TEMPLATE_INDEX" val="2020345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WPS 演示</Application>
  <PresentationFormat>自定义</PresentationFormat>
  <Paragraphs>89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帅哥裤男</cp:lastModifiedBy>
  <cp:revision>402</cp:revision>
  <dcterms:created xsi:type="dcterms:W3CDTF">2019-12-22T05:53:00Z</dcterms:created>
  <dcterms:modified xsi:type="dcterms:W3CDTF">2021-05-06T03:56:11Z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52DAB507B3754239AE6DBB764A43B754</vt:lpwstr>
  </property>
</Properties>
</file>