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9.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283" r:id="rId2"/>
    <p:sldId id="3125" r:id="rId3"/>
    <p:sldId id="6002" r:id="rId4"/>
    <p:sldId id="6003" r:id="rId5"/>
    <p:sldId id="6132" r:id="rId6"/>
    <p:sldId id="6129" r:id="rId7"/>
    <p:sldId id="6130" r:id="rId8"/>
    <p:sldId id="6131" r:id="rId9"/>
    <p:sldId id="6196" r:id="rId10"/>
    <p:sldId id="6197" r:id="rId11"/>
    <p:sldId id="6209" r:id="rId12"/>
    <p:sldId id="6234" r:id="rId13"/>
    <p:sldId id="6235" r:id="rId14"/>
    <p:sldId id="6236" r:id="rId15"/>
    <p:sldId id="6199" r:id="rId16"/>
    <p:sldId id="6200" r:id="rId17"/>
    <p:sldId id="6201" r:id="rId18"/>
    <p:sldId id="6202" r:id="rId19"/>
    <p:sldId id="6203" r:id="rId20"/>
    <p:sldId id="6204" r:id="rId21"/>
    <p:sldId id="6205" r:id="rId22"/>
    <p:sldId id="6233" r:id="rId23"/>
    <p:sldId id="6230" r:id="rId24"/>
    <p:sldId id="6231" r:id="rId25"/>
    <p:sldId id="6206" r:id="rId26"/>
    <p:sldId id="6207" r:id="rId27"/>
    <p:sldId id="6198" r:id="rId28"/>
    <p:sldId id="6229" r:id="rId29"/>
    <p:sldId id="6220" r:id="rId30"/>
    <p:sldId id="6221" r:id="rId31"/>
    <p:sldId id="6222" r:id="rId32"/>
    <p:sldId id="6223" r:id="rId33"/>
    <p:sldId id="6224" r:id="rId34"/>
    <p:sldId id="6225" r:id="rId35"/>
    <p:sldId id="6226" r:id="rId36"/>
    <p:sldId id="6227" r:id="rId37"/>
    <p:sldId id="6237" r:id="rId38"/>
    <p:sldId id="6238" r:id="rId39"/>
    <p:sldId id="6240" r:id="rId40"/>
    <p:sldId id="6121" r:id="rId41"/>
    <p:sldId id="6122" r:id="rId42"/>
    <p:sldId id="6123" r:id="rId43"/>
    <p:sldId id="6124" r:id="rId44"/>
    <p:sldId id="6125" r:id="rId45"/>
    <p:sldId id="6126" r:id="rId46"/>
    <p:sldId id="6127" r:id="rId47"/>
    <p:sldId id="6128" r:id="rId48"/>
    <p:sldId id="6239" r:id="rId49"/>
    <p:sldId id="6210" r:id="rId50"/>
    <p:sldId id="6211" r:id="rId51"/>
    <p:sldId id="6212" r:id="rId52"/>
    <p:sldId id="6213" r:id="rId53"/>
    <p:sldId id="6214" r:id="rId54"/>
    <p:sldId id="6215" r:id="rId55"/>
    <p:sldId id="6216" r:id="rId56"/>
    <p:sldId id="6217" r:id="rId57"/>
    <p:sldId id="6218" r:id="rId58"/>
    <p:sldId id="477" r:id="rId59"/>
  </p:sldIdLst>
  <p:sldSz cx="10260013"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涛" initials="李涛" lastIdx="0" clrIdx="0"/>
  <p:cmAuthor id="7" name="jiang lara" initials="jl [7]" lastIdx="2" clrIdx="6"/>
  <p:cmAuthor id="1" name="倪腾" initials="倪腾" lastIdx="2" clrIdx="0"/>
  <p:cmAuthor id="8" name="姜伟光" initials="姜" lastIdx="1" clrIdx="0"/>
  <p:cmAuthor id="2" name=" " initials="" lastIdx="1" clrIdx="1"/>
  <p:cmAuthor id="3" name="廖梦竹" initials="M" lastIdx="2" clrIdx="2"/>
  <p:cmAuthor id="4" name="Administrator" initials="A" lastIdx="2" clrIdx="3"/>
  <p:cmAuthor id="75" name="作者" initials="A" lastIdx="0" clrIdx="24"/>
  <p:cmAuthor id="5" name="vonta‘s" initials="8" lastIdx="1" clrIdx="2"/>
  <p:cmAuthor id="76" name="Liang" initials="L" lastIdx="1" clrIdx="25"/>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D5"/>
    <a:srgbClr val="1D6DC2"/>
    <a:srgbClr val="FEA900"/>
    <a:srgbClr val="FFFF00"/>
    <a:srgbClr val="BDD7EE"/>
    <a:srgbClr val="F1F1F1"/>
    <a:srgbClr val="F8F8F8"/>
    <a:srgbClr val="120C16"/>
    <a:srgbClr val="6DF5ED"/>
    <a:srgbClr val="E93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93826" autoAdjust="0"/>
  </p:normalViewPr>
  <p:slideViewPr>
    <p:cSldViewPr snapToGrid="0">
      <p:cViewPr varScale="1">
        <p:scale>
          <a:sx n="78" d="100"/>
          <a:sy n="78" d="100"/>
        </p:scale>
        <p:origin x="63" y="53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2021/10/9</a:t>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t>2021/10/9</a:t>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tags" Target="../tags/tag89.xml"/><Relationship Id="rId39" Type="http://schemas.openxmlformats.org/officeDocument/2006/relationships/tags" Target="../tags/tag102.xml"/><Relationship Id="rId3" Type="http://schemas.openxmlformats.org/officeDocument/2006/relationships/tags" Target="../tags/tag66.xml"/><Relationship Id="rId21" Type="http://schemas.openxmlformats.org/officeDocument/2006/relationships/tags" Target="../tags/tag84.xml"/><Relationship Id="rId34" Type="http://schemas.openxmlformats.org/officeDocument/2006/relationships/tags" Target="../tags/tag97.xml"/><Relationship Id="rId42" Type="http://schemas.openxmlformats.org/officeDocument/2006/relationships/tags" Target="../tags/tag105.xml"/><Relationship Id="rId47" Type="http://schemas.openxmlformats.org/officeDocument/2006/relationships/image" Target="../media/image11.svg"/><Relationship Id="rId50" Type="http://schemas.openxmlformats.org/officeDocument/2006/relationships/image" Target="../media/image13.png"/><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tags" Target="../tags/tag96.xml"/><Relationship Id="rId38" Type="http://schemas.openxmlformats.org/officeDocument/2006/relationships/tags" Target="../tags/tag101.xml"/><Relationship Id="rId46" Type="http://schemas.openxmlformats.org/officeDocument/2006/relationships/image" Target="../media/image3.png"/><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tags" Target="../tags/tag92.xml"/><Relationship Id="rId41" Type="http://schemas.openxmlformats.org/officeDocument/2006/relationships/tags" Target="../tags/tag104.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tags" Target="../tags/tag95.xml"/><Relationship Id="rId37" Type="http://schemas.openxmlformats.org/officeDocument/2006/relationships/tags" Target="../tags/tag100.xml"/><Relationship Id="rId40" Type="http://schemas.openxmlformats.org/officeDocument/2006/relationships/tags" Target="../tags/tag103.xml"/><Relationship Id="rId45" Type="http://schemas.openxmlformats.org/officeDocument/2006/relationships/image" Target="../media/image10.pn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tags" Target="../tags/tag91.xml"/><Relationship Id="rId36" Type="http://schemas.openxmlformats.org/officeDocument/2006/relationships/tags" Target="../tags/tag99.xml"/><Relationship Id="rId49" Type="http://schemas.openxmlformats.org/officeDocument/2006/relationships/image" Target="../media/image12.svg"/><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tags" Target="../tags/tag94.xml"/><Relationship Id="rId44" Type="http://schemas.openxmlformats.org/officeDocument/2006/relationships/notesSlide" Target="../notesSlides/notesSlide5.xml"/><Relationship Id="rId52" Type="http://schemas.openxmlformats.org/officeDocument/2006/relationships/image" Target="../media/image15.pn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tags" Target="../tags/tag90.xml"/><Relationship Id="rId30" Type="http://schemas.openxmlformats.org/officeDocument/2006/relationships/tags" Target="../tags/tag93.xml"/><Relationship Id="rId35" Type="http://schemas.openxmlformats.org/officeDocument/2006/relationships/tags" Target="../tags/tag98.xml"/><Relationship Id="rId43" Type="http://schemas.openxmlformats.org/officeDocument/2006/relationships/slideLayout" Target="../slideLayouts/slideLayout1.xml"/><Relationship Id="rId48" Type="http://schemas.openxmlformats.org/officeDocument/2006/relationships/image" Target="../media/image4.png"/><Relationship Id="rId8" Type="http://schemas.openxmlformats.org/officeDocument/2006/relationships/tags" Target="../tags/tag71.xml"/><Relationship Id="rId51" Type="http://schemas.openxmlformats.org/officeDocument/2006/relationships/image" Target="../media/image14.png"/></Relationships>
</file>

<file path=ppt/slides/_rels/slide11.xml.rels><?xml version="1.0" encoding="UTF-8" standalone="yes"?>
<Relationships xmlns="http://schemas.openxmlformats.org/package/2006/relationships"><Relationship Id="rId13" Type="http://schemas.openxmlformats.org/officeDocument/2006/relationships/tags" Target="../tags/tag118.xml"/><Relationship Id="rId18" Type="http://schemas.openxmlformats.org/officeDocument/2006/relationships/tags" Target="../tags/tag123.xml"/><Relationship Id="rId26" Type="http://schemas.openxmlformats.org/officeDocument/2006/relationships/tags" Target="../tags/tag131.xml"/><Relationship Id="rId39" Type="http://schemas.openxmlformats.org/officeDocument/2006/relationships/tags" Target="../tags/tag144.xml"/><Relationship Id="rId21" Type="http://schemas.openxmlformats.org/officeDocument/2006/relationships/tags" Target="../tags/tag126.xml"/><Relationship Id="rId34" Type="http://schemas.openxmlformats.org/officeDocument/2006/relationships/tags" Target="../tags/tag139.xml"/><Relationship Id="rId42" Type="http://schemas.openxmlformats.org/officeDocument/2006/relationships/tags" Target="../tags/tag147.xml"/><Relationship Id="rId47" Type="http://schemas.openxmlformats.org/officeDocument/2006/relationships/tags" Target="../tags/tag152.xml"/><Relationship Id="rId50" Type="http://schemas.openxmlformats.org/officeDocument/2006/relationships/tags" Target="../tags/tag155.xml"/><Relationship Id="rId55" Type="http://schemas.openxmlformats.org/officeDocument/2006/relationships/tags" Target="../tags/tag160.xml"/><Relationship Id="rId63" Type="http://schemas.openxmlformats.org/officeDocument/2006/relationships/slideLayout" Target="../slideLayouts/slideLayout1.xml"/><Relationship Id="rId68" Type="http://schemas.openxmlformats.org/officeDocument/2006/relationships/image" Target="../media/image4.png"/><Relationship Id="rId7" Type="http://schemas.openxmlformats.org/officeDocument/2006/relationships/tags" Target="../tags/tag112.xml"/><Relationship Id="rId2" Type="http://schemas.openxmlformats.org/officeDocument/2006/relationships/tags" Target="../tags/tag107.xml"/><Relationship Id="rId16" Type="http://schemas.openxmlformats.org/officeDocument/2006/relationships/tags" Target="../tags/tag121.xml"/><Relationship Id="rId29" Type="http://schemas.openxmlformats.org/officeDocument/2006/relationships/tags" Target="../tags/tag134.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24" Type="http://schemas.openxmlformats.org/officeDocument/2006/relationships/tags" Target="../tags/tag129.xml"/><Relationship Id="rId32" Type="http://schemas.openxmlformats.org/officeDocument/2006/relationships/tags" Target="../tags/tag137.xml"/><Relationship Id="rId37" Type="http://schemas.openxmlformats.org/officeDocument/2006/relationships/tags" Target="../tags/tag142.xml"/><Relationship Id="rId40" Type="http://schemas.openxmlformats.org/officeDocument/2006/relationships/tags" Target="../tags/tag145.xml"/><Relationship Id="rId45" Type="http://schemas.openxmlformats.org/officeDocument/2006/relationships/tags" Target="../tags/tag150.xml"/><Relationship Id="rId53" Type="http://schemas.openxmlformats.org/officeDocument/2006/relationships/tags" Target="../tags/tag158.xml"/><Relationship Id="rId58" Type="http://schemas.openxmlformats.org/officeDocument/2006/relationships/tags" Target="../tags/tag163.xml"/><Relationship Id="rId66" Type="http://schemas.openxmlformats.org/officeDocument/2006/relationships/image" Target="../media/image3.png"/><Relationship Id="rId5" Type="http://schemas.openxmlformats.org/officeDocument/2006/relationships/tags" Target="../tags/tag110.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tags" Target="../tags/tag141.xml"/><Relationship Id="rId49" Type="http://schemas.openxmlformats.org/officeDocument/2006/relationships/tags" Target="../tags/tag154.xml"/><Relationship Id="rId57" Type="http://schemas.openxmlformats.org/officeDocument/2006/relationships/tags" Target="../tags/tag162.xml"/><Relationship Id="rId61" Type="http://schemas.openxmlformats.org/officeDocument/2006/relationships/tags" Target="../tags/tag166.xml"/><Relationship Id="rId10" Type="http://schemas.openxmlformats.org/officeDocument/2006/relationships/tags" Target="../tags/tag115.xml"/><Relationship Id="rId19" Type="http://schemas.openxmlformats.org/officeDocument/2006/relationships/tags" Target="../tags/tag124.xml"/><Relationship Id="rId31" Type="http://schemas.openxmlformats.org/officeDocument/2006/relationships/tags" Target="../tags/tag136.xml"/><Relationship Id="rId44" Type="http://schemas.openxmlformats.org/officeDocument/2006/relationships/tags" Target="../tags/tag149.xml"/><Relationship Id="rId52" Type="http://schemas.openxmlformats.org/officeDocument/2006/relationships/tags" Target="../tags/tag157.xml"/><Relationship Id="rId60" Type="http://schemas.openxmlformats.org/officeDocument/2006/relationships/tags" Target="../tags/tag165.xml"/><Relationship Id="rId65" Type="http://schemas.openxmlformats.org/officeDocument/2006/relationships/image" Target="../media/image10.png"/><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 Id="rId22" Type="http://schemas.openxmlformats.org/officeDocument/2006/relationships/tags" Target="../tags/tag127.xml"/><Relationship Id="rId27" Type="http://schemas.openxmlformats.org/officeDocument/2006/relationships/tags" Target="../tags/tag132.xml"/><Relationship Id="rId30" Type="http://schemas.openxmlformats.org/officeDocument/2006/relationships/tags" Target="../tags/tag135.xml"/><Relationship Id="rId35" Type="http://schemas.openxmlformats.org/officeDocument/2006/relationships/tags" Target="../tags/tag140.xml"/><Relationship Id="rId43" Type="http://schemas.openxmlformats.org/officeDocument/2006/relationships/tags" Target="../tags/tag148.xml"/><Relationship Id="rId48" Type="http://schemas.openxmlformats.org/officeDocument/2006/relationships/tags" Target="../tags/tag153.xml"/><Relationship Id="rId56" Type="http://schemas.openxmlformats.org/officeDocument/2006/relationships/tags" Target="../tags/tag161.xml"/><Relationship Id="rId64" Type="http://schemas.openxmlformats.org/officeDocument/2006/relationships/notesSlide" Target="../notesSlides/notesSlide6.xml"/><Relationship Id="rId69" Type="http://schemas.openxmlformats.org/officeDocument/2006/relationships/image" Target="../media/image12.svg"/><Relationship Id="rId8" Type="http://schemas.openxmlformats.org/officeDocument/2006/relationships/tags" Target="../tags/tag113.xml"/><Relationship Id="rId51" Type="http://schemas.openxmlformats.org/officeDocument/2006/relationships/tags" Target="../tags/tag156.xml"/><Relationship Id="rId3" Type="http://schemas.openxmlformats.org/officeDocument/2006/relationships/tags" Target="../tags/tag108.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tags" Target="../tags/tag130.xml"/><Relationship Id="rId33" Type="http://schemas.openxmlformats.org/officeDocument/2006/relationships/tags" Target="../tags/tag138.xml"/><Relationship Id="rId38" Type="http://schemas.openxmlformats.org/officeDocument/2006/relationships/tags" Target="../tags/tag143.xml"/><Relationship Id="rId46" Type="http://schemas.openxmlformats.org/officeDocument/2006/relationships/tags" Target="../tags/tag151.xml"/><Relationship Id="rId59" Type="http://schemas.openxmlformats.org/officeDocument/2006/relationships/tags" Target="../tags/tag164.xml"/><Relationship Id="rId67" Type="http://schemas.openxmlformats.org/officeDocument/2006/relationships/image" Target="../media/image11.svg"/><Relationship Id="rId20" Type="http://schemas.openxmlformats.org/officeDocument/2006/relationships/tags" Target="../tags/tag125.xml"/><Relationship Id="rId41" Type="http://schemas.openxmlformats.org/officeDocument/2006/relationships/tags" Target="../tags/tag146.xml"/><Relationship Id="rId54" Type="http://schemas.openxmlformats.org/officeDocument/2006/relationships/tags" Target="../tags/tag159.xml"/><Relationship Id="rId62" Type="http://schemas.openxmlformats.org/officeDocument/2006/relationships/tags" Target="../tags/tag16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4.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4.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tags" Target="../tags/tag185.xml"/><Relationship Id="rId26" Type="http://schemas.openxmlformats.org/officeDocument/2006/relationships/tags" Target="../tags/tag193.xml"/><Relationship Id="rId39" Type="http://schemas.openxmlformats.org/officeDocument/2006/relationships/tags" Target="../tags/tag206.xml"/><Relationship Id="rId3" Type="http://schemas.openxmlformats.org/officeDocument/2006/relationships/tags" Target="../tags/tag170.xml"/><Relationship Id="rId21" Type="http://schemas.openxmlformats.org/officeDocument/2006/relationships/tags" Target="../tags/tag188.xml"/><Relationship Id="rId34" Type="http://schemas.openxmlformats.org/officeDocument/2006/relationships/tags" Target="../tags/tag201.xml"/><Relationship Id="rId42" Type="http://schemas.openxmlformats.org/officeDocument/2006/relationships/image" Target="../media/image11.svg"/><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tags" Target="../tags/tag184.xml"/><Relationship Id="rId25" Type="http://schemas.openxmlformats.org/officeDocument/2006/relationships/tags" Target="../tags/tag192.xml"/><Relationship Id="rId33" Type="http://schemas.openxmlformats.org/officeDocument/2006/relationships/tags" Target="../tags/tag200.xml"/><Relationship Id="rId38" Type="http://schemas.openxmlformats.org/officeDocument/2006/relationships/tags" Target="../tags/tag205.xml"/><Relationship Id="rId2" Type="http://schemas.openxmlformats.org/officeDocument/2006/relationships/tags" Target="../tags/tag169.xml"/><Relationship Id="rId16" Type="http://schemas.openxmlformats.org/officeDocument/2006/relationships/tags" Target="../tags/tag183.xml"/><Relationship Id="rId20" Type="http://schemas.openxmlformats.org/officeDocument/2006/relationships/tags" Target="../tags/tag187.xml"/><Relationship Id="rId29" Type="http://schemas.openxmlformats.org/officeDocument/2006/relationships/tags" Target="../tags/tag196.xml"/><Relationship Id="rId41" Type="http://schemas.openxmlformats.org/officeDocument/2006/relationships/image" Target="../media/image3.png"/><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24" Type="http://schemas.openxmlformats.org/officeDocument/2006/relationships/tags" Target="../tags/tag191.xml"/><Relationship Id="rId32" Type="http://schemas.openxmlformats.org/officeDocument/2006/relationships/tags" Target="../tags/tag199.xml"/><Relationship Id="rId37" Type="http://schemas.openxmlformats.org/officeDocument/2006/relationships/tags" Target="../tags/tag204.xml"/><Relationship Id="rId40" Type="http://schemas.openxmlformats.org/officeDocument/2006/relationships/slideLayout" Target="../slideLayouts/slideLayout1.xml"/><Relationship Id="rId45" Type="http://schemas.openxmlformats.org/officeDocument/2006/relationships/image" Target="../media/image10.png"/><Relationship Id="rId5" Type="http://schemas.openxmlformats.org/officeDocument/2006/relationships/tags" Target="../tags/tag172.xml"/><Relationship Id="rId15" Type="http://schemas.openxmlformats.org/officeDocument/2006/relationships/tags" Target="../tags/tag182.xml"/><Relationship Id="rId23" Type="http://schemas.openxmlformats.org/officeDocument/2006/relationships/tags" Target="../tags/tag190.xml"/><Relationship Id="rId28" Type="http://schemas.openxmlformats.org/officeDocument/2006/relationships/tags" Target="../tags/tag195.xml"/><Relationship Id="rId36" Type="http://schemas.openxmlformats.org/officeDocument/2006/relationships/tags" Target="../tags/tag203.xml"/><Relationship Id="rId10" Type="http://schemas.openxmlformats.org/officeDocument/2006/relationships/tags" Target="../tags/tag177.xml"/><Relationship Id="rId19" Type="http://schemas.openxmlformats.org/officeDocument/2006/relationships/tags" Target="../tags/tag186.xml"/><Relationship Id="rId31" Type="http://schemas.openxmlformats.org/officeDocument/2006/relationships/tags" Target="../tags/tag198.xml"/><Relationship Id="rId44" Type="http://schemas.openxmlformats.org/officeDocument/2006/relationships/image" Target="../media/image12.svg"/><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tags" Target="../tags/tag189.xml"/><Relationship Id="rId27" Type="http://schemas.openxmlformats.org/officeDocument/2006/relationships/tags" Target="../tags/tag194.xml"/><Relationship Id="rId30" Type="http://schemas.openxmlformats.org/officeDocument/2006/relationships/tags" Target="../tags/tag197.xml"/><Relationship Id="rId35" Type="http://schemas.openxmlformats.org/officeDocument/2006/relationships/tags" Target="../tags/tag202.xml"/><Relationship Id="rId43"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image" Target="../media/image12.sv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image" Target="../media/image4.png"/><Relationship Id="rId2" Type="http://schemas.openxmlformats.org/officeDocument/2006/relationships/tags" Target="../tags/tag208.xml"/><Relationship Id="rId16" Type="http://schemas.openxmlformats.org/officeDocument/2006/relationships/image" Target="../media/image11.svg"/><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image" Target="../media/image3.png"/><Relationship Id="rId10" Type="http://schemas.openxmlformats.org/officeDocument/2006/relationships/tags" Target="../tags/tag216.xml"/><Relationship Id="rId19" Type="http://schemas.openxmlformats.org/officeDocument/2006/relationships/image" Target="../media/image10.png"/><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sv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222.xml"/><Relationship Id="rId7" Type="http://schemas.openxmlformats.org/officeDocument/2006/relationships/image" Target="../media/image4.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tags" Target="../tags/tag223.xml"/><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tags" Target="../tags/tag236.xml"/><Relationship Id="rId18" Type="http://schemas.openxmlformats.org/officeDocument/2006/relationships/image" Target="../media/image3.png"/><Relationship Id="rId3" Type="http://schemas.openxmlformats.org/officeDocument/2006/relationships/tags" Target="../tags/tag226.xml"/><Relationship Id="rId21" Type="http://schemas.openxmlformats.org/officeDocument/2006/relationships/image" Target="../media/image12.svg"/><Relationship Id="rId7" Type="http://schemas.openxmlformats.org/officeDocument/2006/relationships/tags" Target="../tags/tag230.xml"/><Relationship Id="rId12" Type="http://schemas.openxmlformats.org/officeDocument/2006/relationships/tags" Target="../tags/tag235.xml"/><Relationship Id="rId17" Type="http://schemas.openxmlformats.org/officeDocument/2006/relationships/image" Target="../media/image10.png"/><Relationship Id="rId2" Type="http://schemas.openxmlformats.org/officeDocument/2006/relationships/tags" Target="../tags/tag225.xml"/><Relationship Id="rId16" Type="http://schemas.openxmlformats.org/officeDocument/2006/relationships/notesSlide" Target="../notesSlides/notesSlide9.xml"/><Relationship Id="rId20" Type="http://schemas.openxmlformats.org/officeDocument/2006/relationships/image" Target="../media/image4.png"/><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5" Type="http://schemas.openxmlformats.org/officeDocument/2006/relationships/slideLayout" Target="../slideLayouts/slideLayout1.xml"/><Relationship Id="rId10" Type="http://schemas.openxmlformats.org/officeDocument/2006/relationships/tags" Target="../tags/tag233.xml"/><Relationship Id="rId19" Type="http://schemas.openxmlformats.org/officeDocument/2006/relationships/image" Target="../media/image11.svg"/><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s>
</file>

<file path=ppt/slides/_rels/slide39.xml.rels><?xml version="1.0" encoding="UTF-8" standalone="yes"?>
<Relationships xmlns="http://schemas.openxmlformats.org/package/2006/relationships"><Relationship Id="rId117" Type="http://schemas.openxmlformats.org/officeDocument/2006/relationships/tags" Target="../tags/tag354.xml"/><Relationship Id="rId299" Type="http://schemas.openxmlformats.org/officeDocument/2006/relationships/tags" Target="../tags/tag536.xml"/><Relationship Id="rId21" Type="http://schemas.openxmlformats.org/officeDocument/2006/relationships/tags" Target="../tags/tag258.xml"/><Relationship Id="rId63" Type="http://schemas.openxmlformats.org/officeDocument/2006/relationships/tags" Target="../tags/tag300.xml"/><Relationship Id="rId159" Type="http://schemas.openxmlformats.org/officeDocument/2006/relationships/tags" Target="../tags/tag396.xml"/><Relationship Id="rId324" Type="http://schemas.openxmlformats.org/officeDocument/2006/relationships/tags" Target="../tags/tag561.xml"/><Relationship Id="rId366" Type="http://schemas.openxmlformats.org/officeDocument/2006/relationships/tags" Target="../tags/tag603.xml"/><Relationship Id="rId170" Type="http://schemas.openxmlformats.org/officeDocument/2006/relationships/tags" Target="../tags/tag407.xml"/><Relationship Id="rId226" Type="http://schemas.openxmlformats.org/officeDocument/2006/relationships/tags" Target="../tags/tag463.xml"/><Relationship Id="rId433" Type="http://schemas.openxmlformats.org/officeDocument/2006/relationships/tags" Target="../tags/tag670.xml"/><Relationship Id="rId268" Type="http://schemas.openxmlformats.org/officeDocument/2006/relationships/tags" Target="../tags/tag505.xml"/><Relationship Id="rId475" Type="http://schemas.openxmlformats.org/officeDocument/2006/relationships/tags" Target="../tags/tag712.xml"/><Relationship Id="rId32" Type="http://schemas.openxmlformats.org/officeDocument/2006/relationships/tags" Target="../tags/tag269.xml"/><Relationship Id="rId74" Type="http://schemas.openxmlformats.org/officeDocument/2006/relationships/tags" Target="../tags/tag311.xml"/><Relationship Id="rId128" Type="http://schemas.openxmlformats.org/officeDocument/2006/relationships/tags" Target="../tags/tag365.xml"/><Relationship Id="rId335" Type="http://schemas.openxmlformats.org/officeDocument/2006/relationships/tags" Target="../tags/tag572.xml"/><Relationship Id="rId377" Type="http://schemas.openxmlformats.org/officeDocument/2006/relationships/tags" Target="../tags/tag614.xml"/><Relationship Id="rId500" Type="http://schemas.openxmlformats.org/officeDocument/2006/relationships/tags" Target="../tags/tag737.xml"/><Relationship Id="rId5" Type="http://schemas.openxmlformats.org/officeDocument/2006/relationships/tags" Target="../tags/tag242.xml"/><Relationship Id="rId181" Type="http://schemas.openxmlformats.org/officeDocument/2006/relationships/tags" Target="../tags/tag418.xml"/><Relationship Id="rId237" Type="http://schemas.openxmlformats.org/officeDocument/2006/relationships/tags" Target="../tags/tag474.xml"/><Relationship Id="rId402" Type="http://schemas.openxmlformats.org/officeDocument/2006/relationships/tags" Target="../tags/tag639.xml"/><Relationship Id="rId279" Type="http://schemas.openxmlformats.org/officeDocument/2006/relationships/tags" Target="../tags/tag516.xml"/><Relationship Id="rId444" Type="http://schemas.openxmlformats.org/officeDocument/2006/relationships/tags" Target="../tags/tag681.xml"/><Relationship Id="rId486" Type="http://schemas.openxmlformats.org/officeDocument/2006/relationships/tags" Target="../tags/tag723.xml"/><Relationship Id="rId43" Type="http://schemas.openxmlformats.org/officeDocument/2006/relationships/tags" Target="../tags/tag280.xml"/><Relationship Id="rId139" Type="http://schemas.openxmlformats.org/officeDocument/2006/relationships/tags" Target="../tags/tag376.xml"/><Relationship Id="rId290" Type="http://schemas.openxmlformats.org/officeDocument/2006/relationships/tags" Target="../tags/tag527.xml"/><Relationship Id="rId304" Type="http://schemas.openxmlformats.org/officeDocument/2006/relationships/tags" Target="../tags/tag541.xml"/><Relationship Id="rId346" Type="http://schemas.openxmlformats.org/officeDocument/2006/relationships/tags" Target="../tags/tag583.xml"/><Relationship Id="rId388" Type="http://schemas.openxmlformats.org/officeDocument/2006/relationships/tags" Target="../tags/tag625.xml"/><Relationship Id="rId511" Type="http://schemas.openxmlformats.org/officeDocument/2006/relationships/image" Target="../media/image10.png"/><Relationship Id="rId85" Type="http://schemas.openxmlformats.org/officeDocument/2006/relationships/tags" Target="../tags/tag322.xml"/><Relationship Id="rId150" Type="http://schemas.openxmlformats.org/officeDocument/2006/relationships/tags" Target="../tags/tag387.xml"/><Relationship Id="rId192" Type="http://schemas.openxmlformats.org/officeDocument/2006/relationships/tags" Target="../tags/tag429.xml"/><Relationship Id="rId206" Type="http://schemas.openxmlformats.org/officeDocument/2006/relationships/tags" Target="../tags/tag443.xml"/><Relationship Id="rId413" Type="http://schemas.openxmlformats.org/officeDocument/2006/relationships/tags" Target="../tags/tag650.xml"/><Relationship Id="rId248" Type="http://schemas.openxmlformats.org/officeDocument/2006/relationships/tags" Target="../tags/tag485.xml"/><Relationship Id="rId455" Type="http://schemas.openxmlformats.org/officeDocument/2006/relationships/tags" Target="../tags/tag692.xml"/><Relationship Id="rId497" Type="http://schemas.openxmlformats.org/officeDocument/2006/relationships/tags" Target="../tags/tag734.xml"/><Relationship Id="rId12" Type="http://schemas.openxmlformats.org/officeDocument/2006/relationships/tags" Target="../tags/tag249.xml"/><Relationship Id="rId108" Type="http://schemas.openxmlformats.org/officeDocument/2006/relationships/tags" Target="../tags/tag345.xml"/><Relationship Id="rId315" Type="http://schemas.openxmlformats.org/officeDocument/2006/relationships/tags" Target="../tags/tag552.xml"/><Relationship Id="rId357" Type="http://schemas.openxmlformats.org/officeDocument/2006/relationships/tags" Target="../tags/tag594.xml"/><Relationship Id="rId54" Type="http://schemas.openxmlformats.org/officeDocument/2006/relationships/tags" Target="../tags/tag291.xml"/><Relationship Id="rId96" Type="http://schemas.openxmlformats.org/officeDocument/2006/relationships/tags" Target="../tags/tag333.xml"/><Relationship Id="rId161" Type="http://schemas.openxmlformats.org/officeDocument/2006/relationships/tags" Target="../tags/tag398.xml"/><Relationship Id="rId217" Type="http://schemas.openxmlformats.org/officeDocument/2006/relationships/tags" Target="../tags/tag454.xml"/><Relationship Id="rId399" Type="http://schemas.openxmlformats.org/officeDocument/2006/relationships/tags" Target="../tags/tag636.xml"/><Relationship Id="rId259" Type="http://schemas.openxmlformats.org/officeDocument/2006/relationships/tags" Target="../tags/tag496.xml"/><Relationship Id="rId424" Type="http://schemas.openxmlformats.org/officeDocument/2006/relationships/tags" Target="../tags/tag661.xml"/><Relationship Id="rId466" Type="http://schemas.openxmlformats.org/officeDocument/2006/relationships/tags" Target="../tags/tag703.xml"/><Relationship Id="rId23" Type="http://schemas.openxmlformats.org/officeDocument/2006/relationships/tags" Target="../tags/tag260.xml"/><Relationship Id="rId119" Type="http://schemas.openxmlformats.org/officeDocument/2006/relationships/tags" Target="../tags/tag356.xml"/><Relationship Id="rId270" Type="http://schemas.openxmlformats.org/officeDocument/2006/relationships/tags" Target="../tags/tag507.xml"/><Relationship Id="rId326" Type="http://schemas.openxmlformats.org/officeDocument/2006/relationships/tags" Target="../tags/tag563.xml"/><Relationship Id="rId65" Type="http://schemas.openxmlformats.org/officeDocument/2006/relationships/tags" Target="../tags/tag302.xml"/><Relationship Id="rId130" Type="http://schemas.openxmlformats.org/officeDocument/2006/relationships/tags" Target="../tags/tag367.xml"/><Relationship Id="rId368" Type="http://schemas.openxmlformats.org/officeDocument/2006/relationships/tags" Target="../tags/tag605.xml"/><Relationship Id="rId172" Type="http://schemas.openxmlformats.org/officeDocument/2006/relationships/tags" Target="../tags/tag409.xml"/><Relationship Id="rId228" Type="http://schemas.openxmlformats.org/officeDocument/2006/relationships/tags" Target="../tags/tag465.xml"/><Relationship Id="rId435" Type="http://schemas.openxmlformats.org/officeDocument/2006/relationships/tags" Target="../tags/tag672.xml"/><Relationship Id="rId477" Type="http://schemas.openxmlformats.org/officeDocument/2006/relationships/tags" Target="../tags/tag714.xml"/><Relationship Id="rId281" Type="http://schemas.openxmlformats.org/officeDocument/2006/relationships/tags" Target="../tags/tag518.xml"/><Relationship Id="rId337" Type="http://schemas.openxmlformats.org/officeDocument/2006/relationships/tags" Target="../tags/tag574.xml"/><Relationship Id="rId502" Type="http://schemas.openxmlformats.org/officeDocument/2006/relationships/tags" Target="../tags/tag739.xml"/><Relationship Id="rId34" Type="http://schemas.openxmlformats.org/officeDocument/2006/relationships/tags" Target="../tags/tag271.xml"/><Relationship Id="rId76" Type="http://schemas.openxmlformats.org/officeDocument/2006/relationships/tags" Target="../tags/tag313.xml"/><Relationship Id="rId141" Type="http://schemas.openxmlformats.org/officeDocument/2006/relationships/tags" Target="../tags/tag378.xml"/><Relationship Id="rId379" Type="http://schemas.openxmlformats.org/officeDocument/2006/relationships/tags" Target="../tags/tag616.xml"/><Relationship Id="rId7" Type="http://schemas.openxmlformats.org/officeDocument/2006/relationships/tags" Target="../tags/tag244.xml"/><Relationship Id="rId183" Type="http://schemas.openxmlformats.org/officeDocument/2006/relationships/tags" Target="../tags/tag420.xml"/><Relationship Id="rId239" Type="http://schemas.openxmlformats.org/officeDocument/2006/relationships/tags" Target="../tags/tag476.xml"/><Relationship Id="rId390" Type="http://schemas.openxmlformats.org/officeDocument/2006/relationships/tags" Target="../tags/tag627.xml"/><Relationship Id="rId404" Type="http://schemas.openxmlformats.org/officeDocument/2006/relationships/tags" Target="../tags/tag641.xml"/><Relationship Id="rId446" Type="http://schemas.openxmlformats.org/officeDocument/2006/relationships/tags" Target="../tags/tag683.xml"/><Relationship Id="rId250" Type="http://schemas.openxmlformats.org/officeDocument/2006/relationships/tags" Target="../tags/tag487.xml"/><Relationship Id="rId292" Type="http://schemas.openxmlformats.org/officeDocument/2006/relationships/tags" Target="../tags/tag529.xml"/><Relationship Id="rId306" Type="http://schemas.openxmlformats.org/officeDocument/2006/relationships/tags" Target="../tags/tag543.xml"/><Relationship Id="rId488" Type="http://schemas.openxmlformats.org/officeDocument/2006/relationships/tags" Target="../tags/tag725.xml"/><Relationship Id="rId45" Type="http://schemas.openxmlformats.org/officeDocument/2006/relationships/tags" Target="../tags/tag282.xml"/><Relationship Id="rId87" Type="http://schemas.openxmlformats.org/officeDocument/2006/relationships/tags" Target="../tags/tag324.xml"/><Relationship Id="rId110" Type="http://schemas.openxmlformats.org/officeDocument/2006/relationships/tags" Target="../tags/tag347.xml"/><Relationship Id="rId348" Type="http://schemas.openxmlformats.org/officeDocument/2006/relationships/tags" Target="../tags/tag585.xml"/><Relationship Id="rId513" Type="http://schemas.openxmlformats.org/officeDocument/2006/relationships/image" Target="../media/image11.svg"/><Relationship Id="rId152" Type="http://schemas.openxmlformats.org/officeDocument/2006/relationships/tags" Target="../tags/tag389.xml"/><Relationship Id="rId194" Type="http://schemas.openxmlformats.org/officeDocument/2006/relationships/tags" Target="../tags/tag431.xml"/><Relationship Id="rId208" Type="http://schemas.openxmlformats.org/officeDocument/2006/relationships/tags" Target="../tags/tag445.xml"/><Relationship Id="rId415" Type="http://schemas.openxmlformats.org/officeDocument/2006/relationships/tags" Target="../tags/tag652.xml"/><Relationship Id="rId457" Type="http://schemas.openxmlformats.org/officeDocument/2006/relationships/tags" Target="../tags/tag694.xml"/><Relationship Id="rId240" Type="http://schemas.openxmlformats.org/officeDocument/2006/relationships/tags" Target="../tags/tag477.xml"/><Relationship Id="rId261" Type="http://schemas.openxmlformats.org/officeDocument/2006/relationships/tags" Target="../tags/tag498.xml"/><Relationship Id="rId478" Type="http://schemas.openxmlformats.org/officeDocument/2006/relationships/tags" Target="../tags/tag715.xml"/><Relationship Id="rId499" Type="http://schemas.openxmlformats.org/officeDocument/2006/relationships/tags" Target="../tags/tag736.xml"/><Relationship Id="rId14" Type="http://schemas.openxmlformats.org/officeDocument/2006/relationships/tags" Target="../tags/tag251.xml"/><Relationship Id="rId35" Type="http://schemas.openxmlformats.org/officeDocument/2006/relationships/tags" Target="../tags/tag272.xml"/><Relationship Id="rId56" Type="http://schemas.openxmlformats.org/officeDocument/2006/relationships/tags" Target="../tags/tag293.xml"/><Relationship Id="rId77" Type="http://schemas.openxmlformats.org/officeDocument/2006/relationships/tags" Target="../tags/tag314.xml"/><Relationship Id="rId100" Type="http://schemas.openxmlformats.org/officeDocument/2006/relationships/tags" Target="../tags/tag337.xml"/><Relationship Id="rId282" Type="http://schemas.openxmlformats.org/officeDocument/2006/relationships/tags" Target="../tags/tag519.xml"/><Relationship Id="rId317" Type="http://schemas.openxmlformats.org/officeDocument/2006/relationships/tags" Target="../tags/tag554.xml"/><Relationship Id="rId338" Type="http://schemas.openxmlformats.org/officeDocument/2006/relationships/tags" Target="../tags/tag575.xml"/><Relationship Id="rId359" Type="http://schemas.openxmlformats.org/officeDocument/2006/relationships/tags" Target="../tags/tag596.xml"/><Relationship Id="rId503" Type="http://schemas.openxmlformats.org/officeDocument/2006/relationships/tags" Target="../tags/tag740.xml"/><Relationship Id="rId8" Type="http://schemas.openxmlformats.org/officeDocument/2006/relationships/tags" Target="../tags/tag245.xml"/><Relationship Id="rId98" Type="http://schemas.openxmlformats.org/officeDocument/2006/relationships/tags" Target="../tags/tag335.xml"/><Relationship Id="rId121" Type="http://schemas.openxmlformats.org/officeDocument/2006/relationships/tags" Target="../tags/tag358.xml"/><Relationship Id="rId142" Type="http://schemas.openxmlformats.org/officeDocument/2006/relationships/tags" Target="../tags/tag379.xml"/><Relationship Id="rId163" Type="http://schemas.openxmlformats.org/officeDocument/2006/relationships/tags" Target="../tags/tag400.xml"/><Relationship Id="rId184" Type="http://schemas.openxmlformats.org/officeDocument/2006/relationships/tags" Target="../tags/tag421.xml"/><Relationship Id="rId219" Type="http://schemas.openxmlformats.org/officeDocument/2006/relationships/tags" Target="../tags/tag456.xml"/><Relationship Id="rId370" Type="http://schemas.openxmlformats.org/officeDocument/2006/relationships/tags" Target="../tags/tag607.xml"/><Relationship Id="rId391" Type="http://schemas.openxmlformats.org/officeDocument/2006/relationships/tags" Target="../tags/tag628.xml"/><Relationship Id="rId405" Type="http://schemas.openxmlformats.org/officeDocument/2006/relationships/tags" Target="../tags/tag642.xml"/><Relationship Id="rId426" Type="http://schemas.openxmlformats.org/officeDocument/2006/relationships/tags" Target="../tags/tag663.xml"/><Relationship Id="rId447" Type="http://schemas.openxmlformats.org/officeDocument/2006/relationships/tags" Target="../tags/tag684.xml"/><Relationship Id="rId230" Type="http://schemas.openxmlformats.org/officeDocument/2006/relationships/tags" Target="../tags/tag467.xml"/><Relationship Id="rId251" Type="http://schemas.openxmlformats.org/officeDocument/2006/relationships/tags" Target="../tags/tag488.xml"/><Relationship Id="rId468" Type="http://schemas.openxmlformats.org/officeDocument/2006/relationships/tags" Target="../tags/tag705.xml"/><Relationship Id="rId489" Type="http://schemas.openxmlformats.org/officeDocument/2006/relationships/tags" Target="../tags/tag726.xml"/><Relationship Id="rId25" Type="http://schemas.openxmlformats.org/officeDocument/2006/relationships/tags" Target="../tags/tag262.xml"/><Relationship Id="rId46" Type="http://schemas.openxmlformats.org/officeDocument/2006/relationships/tags" Target="../tags/tag283.xml"/><Relationship Id="rId67" Type="http://schemas.openxmlformats.org/officeDocument/2006/relationships/tags" Target="../tags/tag304.xml"/><Relationship Id="rId272" Type="http://schemas.openxmlformats.org/officeDocument/2006/relationships/tags" Target="../tags/tag509.xml"/><Relationship Id="rId293" Type="http://schemas.openxmlformats.org/officeDocument/2006/relationships/tags" Target="../tags/tag530.xml"/><Relationship Id="rId307" Type="http://schemas.openxmlformats.org/officeDocument/2006/relationships/tags" Target="../tags/tag544.xml"/><Relationship Id="rId328" Type="http://schemas.openxmlformats.org/officeDocument/2006/relationships/tags" Target="../tags/tag565.xml"/><Relationship Id="rId349" Type="http://schemas.openxmlformats.org/officeDocument/2006/relationships/tags" Target="../tags/tag586.xml"/><Relationship Id="rId514" Type="http://schemas.openxmlformats.org/officeDocument/2006/relationships/image" Target="../media/image4.png"/><Relationship Id="rId88" Type="http://schemas.openxmlformats.org/officeDocument/2006/relationships/tags" Target="../tags/tag325.xml"/><Relationship Id="rId111" Type="http://schemas.openxmlformats.org/officeDocument/2006/relationships/tags" Target="../tags/tag348.xml"/><Relationship Id="rId132" Type="http://schemas.openxmlformats.org/officeDocument/2006/relationships/tags" Target="../tags/tag369.xml"/><Relationship Id="rId153" Type="http://schemas.openxmlformats.org/officeDocument/2006/relationships/tags" Target="../tags/tag390.xml"/><Relationship Id="rId174" Type="http://schemas.openxmlformats.org/officeDocument/2006/relationships/tags" Target="../tags/tag411.xml"/><Relationship Id="rId195" Type="http://schemas.openxmlformats.org/officeDocument/2006/relationships/tags" Target="../tags/tag432.xml"/><Relationship Id="rId209" Type="http://schemas.openxmlformats.org/officeDocument/2006/relationships/tags" Target="../tags/tag446.xml"/><Relationship Id="rId360" Type="http://schemas.openxmlformats.org/officeDocument/2006/relationships/tags" Target="../tags/tag597.xml"/><Relationship Id="rId381" Type="http://schemas.openxmlformats.org/officeDocument/2006/relationships/tags" Target="../tags/tag618.xml"/><Relationship Id="rId416" Type="http://schemas.openxmlformats.org/officeDocument/2006/relationships/tags" Target="../tags/tag653.xml"/><Relationship Id="rId220" Type="http://schemas.openxmlformats.org/officeDocument/2006/relationships/tags" Target="../tags/tag457.xml"/><Relationship Id="rId241" Type="http://schemas.openxmlformats.org/officeDocument/2006/relationships/tags" Target="../tags/tag478.xml"/><Relationship Id="rId437" Type="http://schemas.openxmlformats.org/officeDocument/2006/relationships/tags" Target="../tags/tag674.xml"/><Relationship Id="rId458" Type="http://schemas.openxmlformats.org/officeDocument/2006/relationships/tags" Target="../tags/tag695.xml"/><Relationship Id="rId479" Type="http://schemas.openxmlformats.org/officeDocument/2006/relationships/tags" Target="../tags/tag716.xml"/><Relationship Id="rId15" Type="http://schemas.openxmlformats.org/officeDocument/2006/relationships/tags" Target="../tags/tag252.xml"/><Relationship Id="rId36" Type="http://schemas.openxmlformats.org/officeDocument/2006/relationships/tags" Target="../tags/tag273.xml"/><Relationship Id="rId57" Type="http://schemas.openxmlformats.org/officeDocument/2006/relationships/tags" Target="../tags/tag294.xml"/><Relationship Id="rId262" Type="http://schemas.openxmlformats.org/officeDocument/2006/relationships/tags" Target="../tags/tag499.xml"/><Relationship Id="rId283" Type="http://schemas.openxmlformats.org/officeDocument/2006/relationships/tags" Target="../tags/tag520.xml"/><Relationship Id="rId318" Type="http://schemas.openxmlformats.org/officeDocument/2006/relationships/tags" Target="../tags/tag555.xml"/><Relationship Id="rId339" Type="http://schemas.openxmlformats.org/officeDocument/2006/relationships/tags" Target="../tags/tag576.xml"/><Relationship Id="rId490" Type="http://schemas.openxmlformats.org/officeDocument/2006/relationships/tags" Target="../tags/tag727.xml"/><Relationship Id="rId504" Type="http://schemas.openxmlformats.org/officeDocument/2006/relationships/tags" Target="../tags/tag741.xml"/><Relationship Id="rId78" Type="http://schemas.openxmlformats.org/officeDocument/2006/relationships/tags" Target="../tags/tag315.xml"/><Relationship Id="rId99" Type="http://schemas.openxmlformats.org/officeDocument/2006/relationships/tags" Target="../tags/tag336.xml"/><Relationship Id="rId101" Type="http://schemas.openxmlformats.org/officeDocument/2006/relationships/tags" Target="../tags/tag338.xml"/><Relationship Id="rId122" Type="http://schemas.openxmlformats.org/officeDocument/2006/relationships/tags" Target="../tags/tag359.xml"/><Relationship Id="rId143" Type="http://schemas.openxmlformats.org/officeDocument/2006/relationships/tags" Target="../tags/tag380.xml"/><Relationship Id="rId164" Type="http://schemas.openxmlformats.org/officeDocument/2006/relationships/tags" Target="../tags/tag401.xml"/><Relationship Id="rId185" Type="http://schemas.openxmlformats.org/officeDocument/2006/relationships/tags" Target="../tags/tag422.xml"/><Relationship Id="rId350" Type="http://schemas.openxmlformats.org/officeDocument/2006/relationships/tags" Target="../tags/tag587.xml"/><Relationship Id="rId371" Type="http://schemas.openxmlformats.org/officeDocument/2006/relationships/tags" Target="../tags/tag608.xml"/><Relationship Id="rId406" Type="http://schemas.openxmlformats.org/officeDocument/2006/relationships/tags" Target="../tags/tag643.xml"/><Relationship Id="rId9" Type="http://schemas.openxmlformats.org/officeDocument/2006/relationships/tags" Target="../tags/tag246.xml"/><Relationship Id="rId210" Type="http://schemas.openxmlformats.org/officeDocument/2006/relationships/tags" Target="../tags/tag447.xml"/><Relationship Id="rId392" Type="http://schemas.openxmlformats.org/officeDocument/2006/relationships/tags" Target="../tags/tag629.xml"/><Relationship Id="rId427" Type="http://schemas.openxmlformats.org/officeDocument/2006/relationships/tags" Target="../tags/tag664.xml"/><Relationship Id="rId448" Type="http://schemas.openxmlformats.org/officeDocument/2006/relationships/tags" Target="../tags/tag685.xml"/><Relationship Id="rId469" Type="http://schemas.openxmlformats.org/officeDocument/2006/relationships/tags" Target="../tags/tag706.xml"/><Relationship Id="rId26" Type="http://schemas.openxmlformats.org/officeDocument/2006/relationships/tags" Target="../tags/tag263.xml"/><Relationship Id="rId231" Type="http://schemas.openxmlformats.org/officeDocument/2006/relationships/tags" Target="../tags/tag468.xml"/><Relationship Id="rId252" Type="http://schemas.openxmlformats.org/officeDocument/2006/relationships/tags" Target="../tags/tag489.xml"/><Relationship Id="rId273" Type="http://schemas.openxmlformats.org/officeDocument/2006/relationships/tags" Target="../tags/tag510.xml"/><Relationship Id="rId294" Type="http://schemas.openxmlformats.org/officeDocument/2006/relationships/tags" Target="../tags/tag531.xml"/><Relationship Id="rId308" Type="http://schemas.openxmlformats.org/officeDocument/2006/relationships/tags" Target="../tags/tag545.xml"/><Relationship Id="rId329" Type="http://schemas.openxmlformats.org/officeDocument/2006/relationships/tags" Target="../tags/tag566.xml"/><Relationship Id="rId480" Type="http://schemas.openxmlformats.org/officeDocument/2006/relationships/tags" Target="../tags/tag717.xml"/><Relationship Id="rId515" Type="http://schemas.openxmlformats.org/officeDocument/2006/relationships/image" Target="../media/image12.svg"/><Relationship Id="rId47" Type="http://schemas.openxmlformats.org/officeDocument/2006/relationships/tags" Target="../tags/tag284.xml"/><Relationship Id="rId68" Type="http://schemas.openxmlformats.org/officeDocument/2006/relationships/tags" Target="../tags/tag305.xml"/><Relationship Id="rId89" Type="http://schemas.openxmlformats.org/officeDocument/2006/relationships/tags" Target="../tags/tag326.xml"/><Relationship Id="rId112" Type="http://schemas.openxmlformats.org/officeDocument/2006/relationships/tags" Target="../tags/tag349.xml"/><Relationship Id="rId133" Type="http://schemas.openxmlformats.org/officeDocument/2006/relationships/tags" Target="../tags/tag370.xml"/><Relationship Id="rId154" Type="http://schemas.openxmlformats.org/officeDocument/2006/relationships/tags" Target="../tags/tag391.xml"/><Relationship Id="rId175" Type="http://schemas.openxmlformats.org/officeDocument/2006/relationships/tags" Target="../tags/tag412.xml"/><Relationship Id="rId340" Type="http://schemas.openxmlformats.org/officeDocument/2006/relationships/tags" Target="../tags/tag577.xml"/><Relationship Id="rId361" Type="http://schemas.openxmlformats.org/officeDocument/2006/relationships/tags" Target="../tags/tag598.xml"/><Relationship Id="rId196" Type="http://schemas.openxmlformats.org/officeDocument/2006/relationships/tags" Target="../tags/tag433.xml"/><Relationship Id="rId200" Type="http://schemas.openxmlformats.org/officeDocument/2006/relationships/tags" Target="../tags/tag437.xml"/><Relationship Id="rId382" Type="http://schemas.openxmlformats.org/officeDocument/2006/relationships/tags" Target="../tags/tag619.xml"/><Relationship Id="rId417" Type="http://schemas.openxmlformats.org/officeDocument/2006/relationships/tags" Target="../tags/tag654.xml"/><Relationship Id="rId438" Type="http://schemas.openxmlformats.org/officeDocument/2006/relationships/tags" Target="../tags/tag675.xml"/><Relationship Id="rId459" Type="http://schemas.openxmlformats.org/officeDocument/2006/relationships/tags" Target="../tags/tag696.xml"/><Relationship Id="rId16" Type="http://schemas.openxmlformats.org/officeDocument/2006/relationships/tags" Target="../tags/tag253.xml"/><Relationship Id="rId221" Type="http://schemas.openxmlformats.org/officeDocument/2006/relationships/tags" Target="../tags/tag458.xml"/><Relationship Id="rId242" Type="http://schemas.openxmlformats.org/officeDocument/2006/relationships/tags" Target="../tags/tag479.xml"/><Relationship Id="rId263" Type="http://schemas.openxmlformats.org/officeDocument/2006/relationships/tags" Target="../tags/tag500.xml"/><Relationship Id="rId284" Type="http://schemas.openxmlformats.org/officeDocument/2006/relationships/tags" Target="../tags/tag521.xml"/><Relationship Id="rId319" Type="http://schemas.openxmlformats.org/officeDocument/2006/relationships/tags" Target="../tags/tag556.xml"/><Relationship Id="rId470" Type="http://schemas.openxmlformats.org/officeDocument/2006/relationships/tags" Target="../tags/tag707.xml"/><Relationship Id="rId491" Type="http://schemas.openxmlformats.org/officeDocument/2006/relationships/tags" Target="../tags/tag728.xml"/><Relationship Id="rId505" Type="http://schemas.openxmlformats.org/officeDocument/2006/relationships/tags" Target="../tags/tag742.xml"/><Relationship Id="rId37" Type="http://schemas.openxmlformats.org/officeDocument/2006/relationships/tags" Target="../tags/tag274.xml"/><Relationship Id="rId58" Type="http://schemas.openxmlformats.org/officeDocument/2006/relationships/tags" Target="../tags/tag295.xml"/><Relationship Id="rId79" Type="http://schemas.openxmlformats.org/officeDocument/2006/relationships/tags" Target="../tags/tag316.xml"/><Relationship Id="rId102" Type="http://schemas.openxmlformats.org/officeDocument/2006/relationships/tags" Target="../tags/tag339.xml"/><Relationship Id="rId123" Type="http://schemas.openxmlformats.org/officeDocument/2006/relationships/tags" Target="../tags/tag360.xml"/><Relationship Id="rId144" Type="http://schemas.openxmlformats.org/officeDocument/2006/relationships/tags" Target="../tags/tag381.xml"/><Relationship Id="rId330" Type="http://schemas.openxmlformats.org/officeDocument/2006/relationships/tags" Target="../tags/tag567.xml"/><Relationship Id="rId90" Type="http://schemas.openxmlformats.org/officeDocument/2006/relationships/tags" Target="../tags/tag327.xml"/><Relationship Id="rId165" Type="http://schemas.openxmlformats.org/officeDocument/2006/relationships/tags" Target="../tags/tag402.xml"/><Relationship Id="rId186" Type="http://schemas.openxmlformats.org/officeDocument/2006/relationships/tags" Target="../tags/tag423.xml"/><Relationship Id="rId351" Type="http://schemas.openxmlformats.org/officeDocument/2006/relationships/tags" Target="../tags/tag588.xml"/><Relationship Id="rId372" Type="http://schemas.openxmlformats.org/officeDocument/2006/relationships/tags" Target="../tags/tag609.xml"/><Relationship Id="rId393" Type="http://schemas.openxmlformats.org/officeDocument/2006/relationships/tags" Target="../tags/tag630.xml"/><Relationship Id="rId407" Type="http://schemas.openxmlformats.org/officeDocument/2006/relationships/tags" Target="../tags/tag644.xml"/><Relationship Id="rId428" Type="http://schemas.openxmlformats.org/officeDocument/2006/relationships/tags" Target="../tags/tag665.xml"/><Relationship Id="rId449" Type="http://schemas.openxmlformats.org/officeDocument/2006/relationships/tags" Target="../tags/tag686.xml"/><Relationship Id="rId211" Type="http://schemas.openxmlformats.org/officeDocument/2006/relationships/tags" Target="../tags/tag448.xml"/><Relationship Id="rId232" Type="http://schemas.openxmlformats.org/officeDocument/2006/relationships/tags" Target="../tags/tag469.xml"/><Relationship Id="rId253" Type="http://schemas.openxmlformats.org/officeDocument/2006/relationships/tags" Target="../tags/tag490.xml"/><Relationship Id="rId274" Type="http://schemas.openxmlformats.org/officeDocument/2006/relationships/tags" Target="../tags/tag511.xml"/><Relationship Id="rId295" Type="http://schemas.openxmlformats.org/officeDocument/2006/relationships/tags" Target="../tags/tag532.xml"/><Relationship Id="rId309" Type="http://schemas.openxmlformats.org/officeDocument/2006/relationships/tags" Target="../tags/tag546.xml"/><Relationship Id="rId460" Type="http://schemas.openxmlformats.org/officeDocument/2006/relationships/tags" Target="../tags/tag697.xml"/><Relationship Id="rId481" Type="http://schemas.openxmlformats.org/officeDocument/2006/relationships/tags" Target="../tags/tag718.xml"/><Relationship Id="rId27" Type="http://schemas.openxmlformats.org/officeDocument/2006/relationships/tags" Target="../tags/tag264.xml"/><Relationship Id="rId48" Type="http://schemas.openxmlformats.org/officeDocument/2006/relationships/tags" Target="../tags/tag285.xml"/><Relationship Id="rId69" Type="http://schemas.openxmlformats.org/officeDocument/2006/relationships/tags" Target="../tags/tag306.xml"/><Relationship Id="rId113" Type="http://schemas.openxmlformats.org/officeDocument/2006/relationships/tags" Target="../tags/tag350.xml"/><Relationship Id="rId134" Type="http://schemas.openxmlformats.org/officeDocument/2006/relationships/tags" Target="../tags/tag371.xml"/><Relationship Id="rId320" Type="http://schemas.openxmlformats.org/officeDocument/2006/relationships/tags" Target="../tags/tag557.xml"/><Relationship Id="rId80" Type="http://schemas.openxmlformats.org/officeDocument/2006/relationships/tags" Target="../tags/tag317.xml"/><Relationship Id="rId155" Type="http://schemas.openxmlformats.org/officeDocument/2006/relationships/tags" Target="../tags/tag392.xml"/><Relationship Id="rId176" Type="http://schemas.openxmlformats.org/officeDocument/2006/relationships/tags" Target="../tags/tag413.xml"/><Relationship Id="rId197" Type="http://schemas.openxmlformats.org/officeDocument/2006/relationships/tags" Target="../tags/tag434.xml"/><Relationship Id="rId341" Type="http://schemas.openxmlformats.org/officeDocument/2006/relationships/tags" Target="../tags/tag578.xml"/><Relationship Id="rId362" Type="http://schemas.openxmlformats.org/officeDocument/2006/relationships/tags" Target="../tags/tag599.xml"/><Relationship Id="rId383" Type="http://schemas.openxmlformats.org/officeDocument/2006/relationships/tags" Target="../tags/tag620.xml"/><Relationship Id="rId418" Type="http://schemas.openxmlformats.org/officeDocument/2006/relationships/tags" Target="../tags/tag655.xml"/><Relationship Id="rId439" Type="http://schemas.openxmlformats.org/officeDocument/2006/relationships/tags" Target="../tags/tag676.xml"/><Relationship Id="rId201" Type="http://schemas.openxmlformats.org/officeDocument/2006/relationships/tags" Target="../tags/tag438.xml"/><Relationship Id="rId222" Type="http://schemas.openxmlformats.org/officeDocument/2006/relationships/tags" Target="../tags/tag459.xml"/><Relationship Id="rId243" Type="http://schemas.openxmlformats.org/officeDocument/2006/relationships/tags" Target="../tags/tag480.xml"/><Relationship Id="rId264" Type="http://schemas.openxmlformats.org/officeDocument/2006/relationships/tags" Target="../tags/tag501.xml"/><Relationship Id="rId285" Type="http://schemas.openxmlformats.org/officeDocument/2006/relationships/tags" Target="../tags/tag522.xml"/><Relationship Id="rId450" Type="http://schemas.openxmlformats.org/officeDocument/2006/relationships/tags" Target="../tags/tag687.xml"/><Relationship Id="rId471" Type="http://schemas.openxmlformats.org/officeDocument/2006/relationships/tags" Target="../tags/tag708.xml"/><Relationship Id="rId506" Type="http://schemas.openxmlformats.org/officeDocument/2006/relationships/tags" Target="../tags/tag743.xml"/><Relationship Id="rId17" Type="http://schemas.openxmlformats.org/officeDocument/2006/relationships/tags" Target="../tags/tag254.xml"/><Relationship Id="rId38" Type="http://schemas.openxmlformats.org/officeDocument/2006/relationships/tags" Target="../tags/tag275.xml"/><Relationship Id="rId59" Type="http://schemas.openxmlformats.org/officeDocument/2006/relationships/tags" Target="../tags/tag296.xml"/><Relationship Id="rId103" Type="http://schemas.openxmlformats.org/officeDocument/2006/relationships/tags" Target="../tags/tag340.xml"/><Relationship Id="rId124" Type="http://schemas.openxmlformats.org/officeDocument/2006/relationships/tags" Target="../tags/tag361.xml"/><Relationship Id="rId310" Type="http://schemas.openxmlformats.org/officeDocument/2006/relationships/tags" Target="../tags/tag547.xml"/><Relationship Id="rId492" Type="http://schemas.openxmlformats.org/officeDocument/2006/relationships/tags" Target="../tags/tag729.xml"/><Relationship Id="rId70" Type="http://schemas.openxmlformats.org/officeDocument/2006/relationships/tags" Target="../tags/tag307.xml"/><Relationship Id="rId91" Type="http://schemas.openxmlformats.org/officeDocument/2006/relationships/tags" Target="../tags/tag328.xml"/><Relationship Id="rId145" Type="http://schemas.openxmlformats.org/officeDocument/2006/relationships/tags" Target="../tags/tag382.xml"/><Relationship Id="rId166" Type="http://schemas.openxmlformats.org/officeDocument/2006/relationships/tags" Target="../tags/tag403.xml"/><Relationship Id="rId187" Type="http://schemas.openxmlformats.org/officeDocument/2006/relationships/tags" Target="../tags/tag424.xml"/><Relationship Id="rId331" Type="http://schemas.openxmlformats.org/officeDocument/2006/relationships/tags" Target="../tags/tag568.xml"/><Relationship Id="rId352" Type="http://schemas.openxmlformats.org/officeDocument/2006/relationships/tags" Target="../tags/tag589.xml"/><Relationship Id="rId373" Type="http://schemas.openxmlformats.org/officeDocument/2006/relationships/tags" Target="../tags/tag610.xml"/><Relationship Id="rId394" Type="http://schemas.openxmlformats.org/officeDocument/2006/relationships/tags" Target="../tags/tag631.xml"/><Relationship Id="rId408" Type="http://schemas.openxmlformats.org/officeDocument/2006/relationships/tags" Target="../tags/tag645.xml"/><Relationship Id="rId429" Type="http://schemas.openxmlformats.org/officeDocument/2006/relationships/tags" Target="../tags/tag666.xml"/><Relationship Id="rId1" Type="http://schemas.openxmlformats.org/officeDocument/2006/relationships/tags" Target="../tags/tag238.xml"/><Relationship Id="rId212" Type="http://schemas.openxmlformats.org/officeDocument/2006/relationships/tags" Target="../tags/tag449.xml"/><Relationship Id="rId233" Type="http://schemas.openxmlformats.org/officeDocument/2006/relationships/tags" Target="../tags/tag470.xml"/><Relationship Id="rId254" Type="http://schemas.openxmlformats.org/officeDocument/2006/relationships/tags" Target="../tags/tag491.xml"/><Relationship Id="rId440" Type="http://schemas.openxmlformats.org/officeDocument/2006/relationships/tags" Target="../tags/tag677.xml"/><Relationship Id="rId28" Type="http://schemas.openxmlformats.org/officeDocument/2006/relationships/tags" Target="../tags/tag265.xml"/><Relationship Id="rId49" Type="http://schemas.openxmlformats.org/officeDocument/2006/relationships/tags" Target="../tags/tag286.xml"/><Relationship Id="rId114" Type="http://schemas.openxmlformats.org/officeDocument/2006/relationships/tags" Target="../tags/tag351.xml"/><Relationship Id="rId275" Type="http://schemas.openxmlformats.org/officeDocument/2006/relationships/tags" Target="../tags/tag512.xml"/><Relationship Id="rId296" Type="http://schemas.openxmlformats.org/officeDocument/2006/relationships/tags" Target="../tags/tag533.xml"/><Relationship Id="rId300" Type="http://schemas.openxmlformats.org/officeDocument/2006/relationships/tags" Target="../tags/tag537.xml"/><Relationship Id="rId461" Type="http://schemas.openxmlformats.org/officeDocument/2006/relationships/tags" Target="../tags/tag698.xml"/><Relationship Id="rId482" Type="http://schemas.openxmlformats.org/officeDocument/2006/relationships/tags" Target="../tags/tag719.xml"/><Relationship Id="rId60" Type="http://schemas.openxmlformats.org/officeDocument/2006/relationships/tags" Target="../tags/tag297.xml"/><Relationship Id="rId81" Type="http://schemas.openxmlformats.org/officeDocument/2006/relationships/tags" Target="../tags/tag318.xml"/><Relationship Id="rId135" Type="http://schemas.openxmlformats.org/officeDocument/2006/relationships/tags" Target="../tags/tag372.xml"/><Relationship Id="rId156" Type="http://schemas.openxmlformats.org/officeDocument/2006/relationships/tags" Target="../tags/tag393.xml"/><Relationship Id="rId177" Type="http://schemas.openxmlformats.org/officeDocument/2006/relationships/tags" Target="../tags/tag414.xml"/><Relationship Id="rId198" Type="http://schemas.openxmlformats.org/officeDocument/2006/relationships/tags" Target="../tags/tag435.xml"/><Relationship Id="rId321" Type="http://schemas.openxmlformats.org/officeDocument/2006/relationships/tags" Target="../tags/tag558.xml"/><Relationship Id="rId342" Type="http://schemas.openxmlformats.org/officeDocument/2006/relationships/tags" Target="../tags/tag579.xml"/><Relationship Id="rId363" Type="http://schemas.openxmlformats.org/officeDocument/2006/relationships/tags" Target="../tags/tag600.xml"/><Relationship Id="rId384" Type="http://schemas.openxmlformats.org/officeDocument/2006/relationships/tags" Target="../tags/tag621.xml"/><Relationship Id="rId419" Type="http://schemas.openxmlformats.org/officeDocument/2006/relationships/tags" Target="../tags/tag656.xml"/><Relationship Id="rId202" Type="http://schemas.openxmlformats.org/officeDocument/2006/relationships/tags" Target="../tags/tag439.xml"/><Relationship Id="rId223" Type="http://schemas.openxmlformats.org/officeDocument/2006/relationships/tags" Target="../tags/tag460.xml"/><Relationship Id="rId244" Type="http://schemas.openxmlformats.org/officeDocument/2006/relationships/tags" Target="../tags/tag481.xml"/><Relationship Id="rId430" Type="http://schemas.openxmlformats.org/officeDocument/2006/relationships/tags" Target="../tags/tag667.xml"/><Relationship Id="rId18" Type="http://schemas.openxmlformats.org/officeDocument/2006/relationships/tags" Target="../tags/tag255.xml"/><Relationship Id="rId39" Type="http://schemas.openxmlformats.org/officeDocument/2006/relationships/tags" Target="../tags/tag276.xml"/><Relationship Id="rId265" Type="http://schemas.openxmlformats.org/officeDocument/2006/relationships/tags" Target="../tags/tag502.xml"/><Relationship Id="rId286" Type="http://schemas.openxmlformats.org/officeDocument/2006/relationships/tags" Target="../tags/tag523.xml"/><Relationship Id="rId451" Type="http://schemas.openxmlformats.org/officeDocument/2006/relationships/tags" Target="../tags/tag688.xml"/><Relationship Id="rId472" Type="http://schemas.openxmlformats.org/officeDocument/2006/relationships/tags" Target="../tags/tag709.xml"/><Relationship Id="rId493" Type="http://schemas.openxmlformats.org/officeDocument/2006/relationships/tags" Target="../tags/tag730.xml"/><Relationship Id="rId507" Type="http://schemas.openxmlformats.org/officeDocument/2006/relationships/tags" Target="../tags/tag744.xml"/><Relationship Id="rId50" Type="http://schemas.openxmlformats.org/officeDocument/2006/relationships/tags" Target="../tags/tag287.xml"/><Relationship Id="rId104" Type="http://schemas.openxmlformats.org/officeDocument/2006/relationships/tags" Target="../tags/tag341.xml"/><Relationship Id="rId125" Type="http://schemas.openxmlformats.org/officeDocument/2006/relationships/tags" Target="../tags/tag362.xml"/><Relationship Id="rId146" Type="http://schemas.openxmlformats.org/officeDocument/2006/relationships/tags" Target="../tags/tag383.xml"/><Relationship Id="rId167" Type="http://schemas.openxmlformats.org/officeDocument/2006/relationships/tags" Target="../tags/tag404.xml"/><Relationship Id="rId188" Type="http://schemas.openxmlformats.org/officeDocument/2006/relationships/tags" Target="../tags/tag425.xml"/><Relationship Id="rId311" Type="http://schemas.openxmlformats.org/officeDocument/2006/relationships/tags" Target="../tags/tag548.xml"/><Relationship Id="rId332" Type="http://schemas.openxmlformats.org/officeDocument/2006/relationships/tags" Target="../tags/tag569.xml"/><Relationship Id="rId353" Type="http://schemas.openxmlformats.org/officeDocument/2006/relationships/tags" Target="../tags/tag590.xml"/><Relationship Id="rId374" Type="http://schemas.openxmlformats.org/officeDocument/2006/relationships/tags" Target="../tags/tag611.xml"/><Relationship Id="rId395" Type="http://schemas.openxmlformats.org/officeDocument/2006/relationships/tags" Target="../tags/tag632.xml"/><Relationship Id="rId409" Type="http://schemas.openxmlformats.org/officeDocument/2006/relationships/tags" Target="../tags/tag646.xml"/><Relationship Id="rId71" Type="http://schemas.openxmlformats.org/officeDocument/2006/relationships/tags" Target="../tags/tag308.xml"/><Relationship Id="rId92" Type="http://schemas.openxmlformats.org/officeDocument/2006/relationships/tags" Target="../tags/tag329.xml"/><Relationship Id="rId213" Type="http://schemas.openxmlformats.org/officeDocument/2006/relationships/tags" Target="../tags/tag450.xml"/><Relationship Id="rId234" Type="http://schemas.openxmlformats.org/officeDocument/2006/relationships/tags" Target="../tags/tag471.xml"/><Relationship Id="rId420" Type="http://schemas.openxmlformats.org/officeDocument/2006/relationships/tags" Target="../tags/tag657.xml"/><Relationship Id="rId2" Type="http://schemas.openxmlformats.org/officeDocument/2006/relationships/tags" Target="../tags/tag239.xml"/><Relationship Id="rId29" Type="http://schemas.openxmlformats.org/officeDocument/2006/relationships/tags" Target="../tags/tag266.xml"/><Relationship Id="rId255" Type="http://schemas.openxmlformats.org/officeDocument/2006/relationships/tags" Target="../tags/tag492.xml"/><Relationship Id="rId276" Type="http://schemas.openxmlformats.org/officeDocument/2006/relationships/tags" Target="../tags/tag513.xml"/><Relationship Id="rId297" Type="http://schemas.openxmlformats.org/officeDocument/2006/relationships/tags" Target="../tags/tag534.xml"/><Relationship Id="rId441" Type="http://schemas.openxmlformats.org/officeDocument/2006/relationships/tags" Target="../tags/tag678.xml"/><Relationship Id="rId462" Type="http://schemas.openxmlformats.org/officeDocument/2006/relationships/tags" Target="../tags/tag699.xml"/><Relationship Id="rId483" Type="http://schemas.openxmlformats.org/officeDocument/2006/relationships/tags" Target="../tags/tag720.xml"/><Relationship Id="rId40" Type="http://schemas.openxmlformats.org/officeDocument/2006/relationships/tags" Target="../tags/tag277.xml"/><Relationship Id="rId115" Type="http://schemas.openxmlformats.org/officeDocument/2006/relationships/tags" Target="../tags/tag352.xml"/><Relationship Id="rId136" Type="http://schemas.openxmlformats.org/officeDocument/2006/relationships/tags" Target="../tags/tag373.xml"/><Relationship Id="rId157" Type="http://schemas.openxmlformats.org/officeDocument/2006/relationships/tags" Target="../tags/tag394.xml"/><Relationship Id="rId178" Type="http://schemas.openxmlformats.org/officeDocument/2006/relationships/tags" Target="../tags/tag415.xml"/><Relationship Id="rId301" Type="http://schemas.openxmlformats.org/officeDocument/2006/relationships/tags" Target="../tags/tag538.xml"/><Relationship Id="rId322" Type="http://schemas.openxmlformats.org/officeDocument/2006/relationships/tags" Target="../tags/tag559.xml"/><Relationship Id="rId343" Type="http://schemas.openxmlformats.org/officeDocument/2006/relationships/tags" Target="../tags/tag580.xml"/><Relationship Id="rId364" Type="http://schemas.openxmlformats.org/officeDocument/2006/relationships/tags" Target="../tags/tag601.xml"/><Relationship Id="rId61" Type="http://schemas.openxmlformats.org/officeDocument/2006/relationships/tags" Target="../tags/tag298.xml"/><Relationship Id="rId82" Type="http://schemas.openxmlformats.org/officeDocument/2006/relationships/tags" Target="../tags/tag319.xml"/><Relationship Id="rId199" Type="http://schemas.openxmlformats.org/officeDocument/2006/relationships/tags" Target="../tags/tag436.xml"/><Relationship Id="rId203" Type="http://schemas.openxmlformats.org/officeDocument/2006/relationships/tags" Target="../tags/tag440.xml"/><Relationship Id="rId385" Type="http://schemas.openxmlformats.org/officeDocument/2006/relationships/tags" Target="../tags/tag622.xml"/><Relationship Id="rId19" Type="http://schemas.openxmlformats.org/officeDocument/2006/relationships/tags" Target="../tags/tag256.xml"/><Relationship Id="rId224" Type="http://schemas.openxmlformats.org/officeDocument/2006/relationships/tags" Target="../tags/tag461.xml"/><Relationship Id="rId245" Type="http://schemas.openxmlformats.org/officeDocument/2006/relationships/tags" Target="../tags/tag482.xml"/><Relationship Id="rId266" Type="http://schemas.openxmlformats.org/officeDocument/2006/relationships/tags" Target="../tags/tag503.xml"/><Relationship Id="rId287" Type="http://schemas.openxmlformats.org/officeDocument/2006/relationships/tags" Target="../tags/tag524.xml"/><Relationship Id="rId410" Type="http://schemas.openxmlformats.org/officeDocument/2006/relationships/tags" Target="../tags/tag647.xml"/><Relationship Id="rId431" Type="http://schemas.openxmlformats.org/officeDocument/2006/relationships/tags" Target="../tags/tag668.xml"/><Relationship Id="rId452" Type="http://schemas.openxmlformats.org/officeDocument/2006/relationships/tags" Target="../tags/tag689.xml"/><Relationship Id="rId473" Type="http://schemas.openxmlformats.org/officeDocument/2006/relationships/tags" Target="../tags/tag710.xml"/><Relationship Id="rId494" Type="http://schemas.openxmlformats.org/officeDocument/2006/relationships/tags" Target="../tags/tag731.xml"/><Relationship Id="rId508" Type="http://schemas.openxmlformats.org/officeDocument/2006/relationships/tags" Target="../tags/tag745.xml"/><Relationship Id="rId30" Type="http://schemas.openxmlformats.org/officeDocument/2006/relationships/tags" Target="../tags/tag267.xml"/><Relationship Id="rId105" Type="http://schemas.openxmlformats.org/officeDocument/2006/relationships/tags" Target="../tags/tag342.xml"/><Relationship Id="rId126" Type="http://schemas.openxmlformats.org/officeDocument/2006/relationships/tags" Target="../tags/tag363.xml"/><Relationship Id="rId147" Type="http://schemas.openxmlformats.org/officeDocument/2006/relationships/tags" Target="../tags/tag384.xml"/><Relationship Id="rId168" Type="http://schemas.openxmlformats.org/officeDocument/2006/relationships/tags" Target="../tags/tag405.xml"/><Relationship Id="rId312" Type="http://schemas.openxmlformats.org/officeDocument/2006/relationships/tags" Target="../tags/tag549.xml"/><Relationship Id="rId333" Type="http://schemas.openxmlformats.org/officeDocument/2006/relationships/tags" Target="../tags/tag570.xml"/><Relationship Id="rId354" Type="http://schemas.openxmlformats.org/officeDocument/2006/relationships/tags" Target="../tags/tag591.xml"/><Relationship Id="rId51" Type="http://schemas.openxmlformats.org/officeDocument/2006/relationships/tags" Target="../tags/tag288.xml"/><Relationship Id="rId72" Type="http://schemas.openxmlformats.org/officeDocument/2006/relationships/tags" Target="../tags/tag309.xml"/><Relationship Id="rId93" Type="http://schemas.openxmlformats.org/officeDocument/2006/relationships/tags" Target="../tags/tag330.xml"/><Relationship Id="rId189" Type="http://schemas.openxmlformats.org/officeDocument/2006/relationships/tags" Target="../tags/tag426.xml"/><Relationship Id="rId375" Type="http://schemas.openxmlformats.org/officeDocument/2006/relationships/tags" Target="../tags/tag612.xml"/><Relationship Id="rId396" Type="http://schemas.openxmlformats.org/officeDocument/2006/relationships/tags" Target="../tags/tag633.xml"/><Relationship Id="rId3" Type="http://schemas.openxmlformats.org/officeDocument/2006/relationships/tags" Target="../tags/tag240.xml"/><Relationship Id="rId214" Type="http://schemas.openxmlformats.org/officeDocument/2006/relationships/tags" Target="../tags/tag451.xml"/><Relationship Id="rId235" Type="http://schemas.openxmlformats.org/officeDocument/2006/relationships/tags" Target="../tags/tag472.xml"/><Relationship Id="rId256" Type="http://schemas.openxmlformats.org/officeDocument/2006/relationships/tags" Target="../tags/tag493.xml"/><Relationship Id="rId277" Type="http://schemas.openxmlformats.org/officeDocument/2006/relationships/tags" Target="../tags/tag514.xml"/><Relationship Id="rId298" Type="http://schemas.openxmlformats.org/officeDocument/2006/relationships/tags" Target="../tags/tag535.xml"/><Relationship Id="rId400" Type="http://schemas.openxmlformats.org/officeDocument/2006/relationships/tags" Target="../tags/tag637.xml"/><Relationship Id="rId421" Type="http://schemas.openxmlformats.org/officeDocument/2006/relationships/tags" Target="../tags/tag658.xml"/><Relationship Id="rId442" Type="http://schemas.openxmlformats.org/officeDocument/2006/relationships/tags" Target="../tags/tag679.xml"/><Relationship Id="rId463" Type="http://schemas.openxmlformats.org/officeDocument/2006/relationships/tags" Target="../tags/tag700.xml"/><Relationship Id="rId484" Type="http://schemas.openxmlformats.org/officeDocument/2006/relationships/tags" Target="../tags/tag721.xml"/><Relationship Id="rId116" Type="http://schemas.openxmlformats.org/officeDocument/2006/relationships/tags" Target="../tags/tag353.xml"/><Relationship Id="rId137" Type="http://schemas.openxmlformats.org/officeDocument/2006/relationships/tags" Target="../tags/tag374.xml"/><Relationship Id="rId158" Type="http://schemas.openxmlformats.org/officeDocument/2006/relationships/tags" Target="../tags/tag395.xml"/><Relationship Id="rId302" Type="http://schemas.openxmlformats.org/officeDocument/2006/relationships/tags" Target="../tags/tag539.xml"/><Relationship Id="rId323" Type="http://schemas.openxmlformats.org/officeDocument/2006/relationships/tags" Target="../tags/tag560.xml"/><Relationship Id="rId344" Type="http://schemas.openxmlformats.org/officeDocument/2006/relationships/tags" Target="../tags/tag581.xml"/><Relationship Id="rId20" Type="http://schemas.openxmlformats.org/officeDocument/2006/relationships/tags" Target="../tags/tag257.xml"/><Relationship Id="rId41" Type="http://schemas.openxmlformats.org/officeDocument/2006/relationships/tags" Target="../tags/tag278.xml"/><Relationship Id="rId62" Type="http://schemas.openxmlformats.org/officeDocument/2006/relationships/tags" Target="../tags/tag299.xml"/><Relationship Id="rId83" Type="http://schemas.openxmlformats.org/officeDocument/2006/relationships/tags" Target="../tags/tag320.xml"/><Relationship Id="rId179" Type="http://schemas.openxmlformats.org/officeDocument/2006/relationships/tags" Target="../tags/tag416.xml"/><Relationship Id="rId365" Type="http://schemas.openxmlformats.org/officeDocument/2006/relationships/tags" Target="../tags/tag602.xml"/><Relationship Id="rId386" Type="http://schemas.openxmlformats.org/officeDocument/2006/relationships/tags" Target="../tags/tag623.xml"/><Relationship Id="rId190" Type="http://schemas.openxmlformats.org/officeDocument/2006/relationships/tags" Target="../tags/tag427.xml"/><Relationship Id="rId204" Type="http://schemas.openxmlformats.org/officeDocument/2006/relationships/tags" Target="../tags/tag441.xml"/><Relationship Id="rId225" Type="http://schemas.openxmlformats.org/officeDocument/2006/relationships/tags" Target="../tags/tag462.xml"/><Relationship Id="rId246" Type="http://schemas.openxmlformats.org/officeDocument/2006/relationships/tags" Target="../tags/tag483.xml"/><Relationship Id="rId267" Type="http://schemas.openxmlformats.org/officeDocument/2006/relationships/tags" Target="../tags/tag504.xml"/><Relationship Id="rId288" Type="http://schemas.openxmlformats.org/officeDocument/2006/relationships/tags" Target="../tags/tag525.xml"/><Relationship Id="rId411" Type="http://schemas.openxmlformats.org/officeDocument/2006/relationships/tags" Target="../tags/tag648.xml"/><Relationship Id="rId432" Type="http://schemas.openxmlformats.org/officeDocument/2006/relationships/tags" Target="../tags/tag669.xml"/><Relationship Id="rId453" Type="http://schemas.openxmlformats.org/officeDocument/2006/relationships/tags" Target="../tags/tag690.xml"/><Relationship Id="rId474" Type="http://schemas.openxmlformats.org/officeDocument/2006/relationships/tags" Target="../tags/tag711.xml"/><Relationship Id="rId509" Type="http://schemas.openxmlformats.org/officeDocument/2006/relationships/slideLayout" Target="../slideLayouts/slideLayout1.xml"/><Relationship Id="rId106" Type="http://schemas.openxmlformats.org/officeDocument/2006/relationships/tags" Target="../tags/tag343.xml"/><Relationship Id="rId127" Type="http://schemas.openxmlformats.org/officeDocument/2006/relationships/tags" Target="../tags/tag364.xml"/><Relationship Id="rId313" Type="http://schemas.openxmlformats.org/officeDocument/2006/relationships/tags" Target="../tags/tag550.xml"/><Relationship Id="rId495" Type="http://schemas.openxmlformats.org/officeDocument/2006/relationships/tags" Target="../tags/tag732.xml"/><Relationship Id="rId10" Type="http://schemas.openxmlformats.org/officeDocument/2006/relationships/tags" Target="../tags/tag247.xml"/><Relationship Id="rId31" Type="http://schemas.openxmlformats.org/officeDocument/2006/relationships/tags" Target="../tags/tag268.xml"/><Relationship Id="rId52" Type="http://schemas.openxmlformats.org/officeDocument/2006/relationships/tags" Target="../tags/tag289.xml"/><Relationship Id="rId73" Type="http://schemas.openxmlformats.org/officeDocument/2006/relationships/tags" Target="../tags/tag310.xml"/><Relationship Id="rId94" Type="http://schemas.openxmlformats.org/officeDocument/2006/relationships/tags" Target="../tags/tag331.xml"/><Relationship Id="rId148" Type="http://schemas.openxmlformats.org/officeDocument/2006/relationships/tags" Target="../tags/tag385.xml"/><Relationship Id="rId169" Type="http://schemas.openxmlformats.org/officeDocument/2006/relationships/tags" Target="../tags/tag406.xml"/><Relationship Id="rId334" Type="http://schemas.openxmlformats.org/officeDocument/2006/relationships/tags" Target="../tags/tag571.xml"/><Relationship Id="rId355" Type="http://schemas.openxmlformats.org/officeDocument/2006/relationships/tags" Target="../tags/tag592.xml"/><Relationship Id="rId376" Type="http://schemas.openxmlformats.org/officeDocument/2006/relationships/tags" Target="../tags/tag613.xml"/><Relationship Id="rId397" Type="http://schemas.openxmlformats.org/officeDocument/2006/relationships/tags" Target="../tags/tag634.xml"/><Relationship Id="rId4" Type="http://schemas.openxmlformats.org/officeDocument/2006/relationships/tags" Target="../tags/tag241.xml"/><Relationship Id="rId180" Type="http://schemas.openxmlformats.org/officeDocument/2006/relationships/tags" Target="../tags/tag417.xml"/><Relationship Id="rId215" Type="http://schemas.openxmlformats.org/officeDocument/2006/relationships/tags" Target="../tags/tag452.xml"/><Relationship Id="rId236" Type="http://schemas.openxmlformats.org/officeDocument/2006/relationships/tags" Target="../tags/tag473.xml"/><Relationship Id="rId257" Type="http://schemas.openxmlformats.org/officeDocument/2006/relationships/tags" Target="../tags/tag494.xml"/><Relationship Id="rId278" Type="http://schemas.openxmlformats.org/officeDocument/2006/relationships/tags" Target="../tags/tag515.xml"/><Relationship Id="rId401" Type="http://schemas.openxmlformats.org/officeDocument/2006/relationships/tags" Target="../tags/tag638.xml"/><Relationship Id="rId422" Type="http://schemas.openxmlformats.org/officeDocument/2006/relationships/tags" Target="../tags/tag659.xml"/><Relationship Id="rId443" Type="http://schemas.openxmlformats.org/officeDocument/2006/relationships/tags" Target="../tags/tag680.xml"/><Relationship Id="rId464" Type="http://schemas.openxmlformats.org/officeDocument/2006/relationships/tags" Target="../tags/tag701.xml"/><Relationship Id="rId303" Type="http://schemas.openxmlformats.org/officeDocument/2006/relationships/tags" Target="../tags/tag540.xml"/><Relationship Id="rId485" Type="http://schemas.openxmlformats.org/officeDocument/2006/relationships/tags" Target="../tags/tag722.xml"/><Relationship Id="rId42" Type="http://schemas.openxmlformats.org/officeDocument/2006/relationships/tags" Target="../tags/tag279.xml"/><Relationship Id="rId84" Type="http://schemas.openxmlformats.org/officeDocument/2006/relationships/tags" Target="../tags/tag321.xml"/><Relationship Id="rId138" Type="http://schemas.openxmlformats.org/officeDocument/2006/relationships/tags" Target="../tags/tag375.xml"/><Relationship Id="rId345" Type="http://schemas.openxmlformats.org/officeDocument/2006/relationships/tags" Target="../tags/tag582.xml"/><Relationship Id="rId387" Type="http://schemas.openxmlformats.org/officeDocument/2006/relationships/tags" Target="../tags/tag624.xml"/><Relationship Id="rId510" Type="http://schemas.openxmlformats.org/officeDocument/2006/relationships/notesSlide" Target="../notesSlides/notesSlide10.xml"/><Relationship Id="rId191" Type="http://schemas.openxmlformats.org/officeDocument/2006/relationships/tags" Target="../tags/tag428.xml"/><Relationship Id="rId205" Type="http://schemas.openxmlformats.org/officeDocument/2006/relationships/tags" Target="../tags/tag442.xml"/><Relationship Id="rId247" Type="http://schemas.openxmlformats.org/officeDocument/2006/relationships/tags" Target="../tags/tag484.xml"/><Relationship Id="rId412" Type="http://schemas.openxmlformats.org/officeDocument/2006/relationships/tags" Target="../tags/tag649.xml"/><Relationship Id="rId107" Type="http://schemas.openxmlformats.org/officeDocument/2006/relationships/tags" Target="../tags/tag344.xml"/><Relationship Id="rId289" Type="http://schemas.openxmlformats.org/officeDocument/2006/relationships/tags" Target="../tags/tag526.xml"/><Relationship Id="rId454" Type="http://schemas.openxmlformats.org/officeDocument/2006/relationships/tags" Target="../tags/tag691.xml"/><Relationship Id="rId496" Type="http://schemas.openxmlformats.org/officeDocument/2006/relationships/tags" Target="../tags/tag733.xml"/><Relationship Id="rId11" Type="http://schemas.openxmlformats.org/officeDocument/2006/relationships/tags" Target="../tags/tag248.xml"/><Relationship Id="rId53" Type="http://schemas.openxmlformats.org/officeDocument/2006/relationships/tags" Target="../tags/tag290.xml"/><Relationship Id="rId149" Type="http://schemas.openxmlformats.org/officeDocument/2006/relationships/tags" Target="../tags/tag386.xml"/><Relationship Id="rId314" Type="http://schemas.openxmlformats.org/officeDocument/2006/relationships/tags" Target="../tags/tag551.xml"/><Relationship Id="rId356" Type="http://schemas.openxmlformats.org/officeDocument/2006/relationships/tags" Target="../tags/tag593.xml"/><Relationship Id="rId398" Type="http://schemas.openxmlformats.org/officeDocument/2006/relationships/tags" Target="../tags/tag635.xml"/><Relationship Id="rId95" Type="http://schemas.openxmlformats.org/officeDocument/2006/relationships/tags" Target="../tags/tag332.xml"/><Relationship Id="rId160" Type="http://schemas.openxmlformats.org/officeDocument/2006/relationships/tags" Target="../tags/tag397.xml"/><Relationship Id="rId216" Type="http://schemas.openxmlformats.org/officeDocument/2006/relationships/tags" Target="../tags/tag453.xml"/><Relationship Id="rId423" Type="http://schemas.openxmlformats.org/officeDocument/2006/relationships/tags" Target="../tags/tag660.xml"/><Relationship Id="rId258" Type="http://schemas.openxmlformats.org/officeDocument/2006/relationships/tags" Target="../tags/tag495.xml"/><Relationship Id="rId465" Type="http://schemas.openxmlformats.org/officeDocument/2006/relationships/tags" Target="../tags/tag702.xml"/><Relationship Id="rId22" Type="http://schemas.openxmlformats.org/officeDocument/2006/relationships/tags" Target="../tags/tag259.xml"/><Relationship Id="rId64" Type="http://schemas.openxmlformats.org/officeDocument/2006/relationships/tags" Target="../tags/tag301.xml"/><Relationship Id="rId118" Type="http://schemas.openxmlformats.org/officeDocument/2006/relationships/tags" Target="../tags/tag355.xml"/><Relationship Id="rId325" Type="http://schemas.openxmlformats.org/officeDocument/2006/relationships/tags" Target="../tags/tag562.xml"/><Relationship Id="rId367" Type="http://schemas.openxmlformats.org/officeDocument/2006/relationships/tags" Target="../tags/tag604.xml"/><Relationship Id="rId171" Type="http://schemas.openxmlformats.org/officeDocument/2006/relationships/tags" Target="../tags/tag408.xml"/><Relationship Id="rId227" Type="http://schemas.openxmlformats.org/officeDocument/2006/relationships/tags" Target="../tags/tag464.xml"/><Relationship Id="rId269" Type="http://schemas.openxmlformats.org/officeDocument/2006/relationships/tags" Target="../tags/tag506.xml"/><Relationship Id="rId434" Type="http://schemas.openxmlformats.org/officeDocument/2006/relationships/tags" Target="../tags/tag671.xml"/><Relationship Id="rId476" Type="http://schemas.openxmlformats.org/officeDocument/2006/relationships/tags" Target="../tags/tag713.xml"/><Relationship Id="rId33" Type="http://schemas.openxmlformats.org/officeDocument/2006/relationships/tags" Target="../tags/tag270.xml"/><Relationship Id="rId129" Type="http://schemas.openxmlformats.org/officeDocument/2006/relationships/tags" Target="../tags/tag366.xml"/><Relationship Id="rId280" Type="http://schemas.openxmlformats.org/officeDocument/2006/relationships/tags" Target="../tags/tag517.xml"/><Relationship Id="rId336" Type="http://schemas.openxmlformats.org/officeDocument/2006/relationships/tags" Target="../tags/tag573.xml"/><Relationship Id="rId501" Type="http://schemas.openxmlformats.org/officeDocument/2006/relationships/tags" Target="../tags/tag738.xml"/><Relationship Id="rId75" Type="http://schemas.openxmlformats.org/officeDocument/2006/relationships/tags" Target="../tags/tag312.xml"/><Relationship Id="rId140" Type="http://schemas.openxmlformats.org/officeDocument/2006/relationships/tags" Target="../tags/tag377.xml"/><Relationship Id="rId182" Type="http://schemas.openxmlformats.org/officeDocument/2006/relationships/tags" Target="../tags/tag419.xml"/><Relationship Id="rId378" Type="http://schemas.openxmlformats.org/officeDocument/2006/relationships/tags" Target="../tags/tag615.xml"/><Relationship Id="rId403" Type="http://schemas.openxmlformats.org/officeDocument/2006/relationships/tags" Target="../tags/tag640.xml"/><Relationship Id="rId6" Type="http://schemas.openxmlformats.org/officeDocument/2006/relationships/tags" Target="../tags/tag243.xml"/><Relationship Id="rId238" Type="http://schemas.openxmlformats.org/officeDocument/2006/relationships/tags" Target="../tags/tag475.xml"/><Relationship Id="rId445" Type="http://schemas.openxmlformats.org/officeDocument/2006/relationships/tags" Target="../tags/tag682.xml"/><Relationship Id="rId487" Type="http://schemas.openxmlformats.org/officeDocument/2006/relationships/tags" Target="../tags/tag724.xml"/><Relationship Id="rId291" Type="http://schemas.openxmlformats.org/officeDocument/2006/relationships/tags" Target="../tags/tag528.xml"/><Relationship Id="rId305" Type="http://schemas.openxmlformats.org/officeDocument/2006/relationships/tags" Target="../tags/tag542.xml"/><Relationship Id="rId347" Type="http://schemas.openxmlformats.org/officeDocument/2006/relationships/tags" Target="../tags/tag584.xml"/><Relationship Id="rId512" Type="http://schemas.openxmlformats.org/officeDocument/2006/relationships/image" Target="../media/image3.png"/><Relationship Id="rId44" Type="http://schemas.openxmlformats.org/officeDocument/2006/relationships/tags" Target="../tags/tag281.xml"/><Relationship Id="rId86" Type="http://schemas.openxmlformats.org/officeDocument/2006/relationships/tags" Target="../tags/tag323.xml"/><Relationship Id="rId151" Type="http://schemas.openxmlformats.org/officeDocument/2006/relationships/tags" Target="../tags/tag388.xml"/><Relationship Id="rId389" Type="http://schemas.openxmlformats.org/officeDocument/2006/relationships/tags" Target="../tags/tag626.xml"/><Relationship Id="rId193" Type="http://schemas.openxmlformats.org/officeDocument/2006/relationships/tags" Target="../tags/tag430.xml"/><Relationship Id="rId207" Type="http://schemas.openxmlformats.org/officeDocument/2006/relationships/tags" Target="../tags/tag444.xml"/><Relationship Id="rId249" Type="http://schemas.openxmlformats.org/officeDocument/2006/relationships/tags" Target="../tags/tag486.xml"/><Relationship Id="rId414" Type="http://schemas.openxmlformats.org/officeDocument/2006/relationships/tags" Target="../tags/tag651.xml"/><Relationship Id="rId456" Type="http://schemas.openxmlformats.org/officeDocument/2006/relationships/tags" Target="../tags/tag693.xml"/><Relationship Id="rId498" Type="http://schemas.openxmlformats.org/officeDocument/2006/relationships/tags" Target="../tags/tag735.xml"/><Relationship Id="rId13" Type="http://schemas.openxmlformats.org/officeDocument/2006/relationships/tags" Target="../tags/tag250.xml"/><Relationship Id="rId109" Type="http://schemas.openxmlformats.org/officeDocument/2006/relationships/tags" Target="../tags/tag346.xml"/><Relationship Id="rId260" Type="http://schemas.openxmlformats.org/officeDocument/2006/relationships/tags" Target="../tags/tag497.xml"/><Relationship Id="rId316" Type="http://schemas.openxmlformats.org/officeDocument/2006/relationships/tags" Target="../tags/tag553.xml"/><Relationship Id="rId55" Type="http://schemas.openxmlformats.org/officeDocument/2006/relationships/tags" Target="../tags/tag292.xml"/><Relationship Id="rId97" Type="http://schemas.openxmlformats.org/officeDocument/2006/relationships/tags" Target="../tags/tag334.xml"/><Relationship Id="rId120" Type="http://schemas.openxmlformats.org/officeDocument/2006/relationships/tags" Target="../tags/tag357.xml"/><Relationship Id="rId358" Type="http://schemas.openxmlformats.org/officeDocument/2006/relationships/tags" Target="../tags/tag595.xml"/><Relationship Id="rId162" Type="http://schemas.openxmlformats.org/officeDocument/2006/relationships/tags" Target="../tags/tag399.xml"/><Relationship Id="rId218" Type="http://schemas.openxmlformats.org/officeDocument/2006/relationships/tags" Target="../tags/tag455.xml"/><Relationship Id="rId425" Type="http://schemas.openxmlformats.org/officeDocument/2006/relationships/tags" Target="../tags/tag662.xml"/><Relationship Id="rId467" Type="http://schemas.openxmlformats.org/officeDocument/2006/relationships/tags" Target="../tags/tag704.xml"/><Relationship Id="rId271" Type="http://schemas.openxmlformats.org/officeDocument/2006/relationships/tags" Target="../tags/tag508.xml"/><Relationship Id="rId24" Type="http://schemas.openxmlformats.org/officeDocument/2006/relationships/tags" Target="../tags/tag261.xml"/><Relationship Id="rId66" Type="http://schemas.openxmlformats.org/officeDocument/2006/relationships/tags" Target="../tags/tag303.xml"/><Relationship Id="rId131" Type="http://schemas.openxmlformats.org/officeDocument/2006/relationships/tags" Target="../tags/tag368.xml"/><Relationship Id="rId327" Type="http://schemas.openxmlformats.org/officeDocument/2006/relationships/tags" Target="../tags/tag564.xml"/><Relationship Id="rId369" Type="http://schemas.openxmlformats.org/officeDocument/2006/relationships/tags" Target="../tags/tag606.xml"/><Relationship Id="rId173" Type="http://schemas.openxmlformats.org/officeDocument/2006/relationships/tags" Target="../tags/tag410.xml"/><Relationship Id="rId229" Type="http://schemas.openxmlformats.org/officeDocument/2006/relationships/tags" Target="../tags/tag466.xml"/><Relationship Id="rId380" Type="http://schemas.openxmlformats.org/officeDocument/2006/relationships/tags" Target="../tags/tag617.xml"/><Relationship Id="rId436" Type="http://schemas.openxmlformats.org/officeDocument/2006/relationships/tags" Target="../tags/tag673.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1.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image" Target="../media/image7.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slideLayout" Target="../slideLayouts/slideLayout2.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image" Target="../media/image9.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19" Type="http://schemas.openxmlformats.org/officeDocument/2006/relationships/image" Target="../media/image8.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4.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3.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5.png"/><Relationship Id="rId5" Type="http://schemas.openxmlformats.org/officeDocument/2006/relationships/tags" Target="../tags/tag35.xml"/><Relationship Id="rId10" Type="http://schemas.openxmlformats.org/officeDocument/2006/relationships/slideLayout" Target="../slideLayouts/slideLayout1.xml"/><Relationship Id="rId4" Type="http://schemas.openxmlformats.org/officeDocument/2006/relationships/tags" Target="../tags/tag34.xml"/><Relationship Id="rId9" Type="http://schemas.openxmlformats.org/officeDocument/2006/relationships/tags" Target="../tags/tag3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slideLayout" Target="../slideLayouts/slideLayout1.xml"/><Relationship Id="rId18" Type="http://schemas.openxmlformats.org/officeDocument/2006/relationships/image" Target="../media/image4.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image" Target="../media/image11.svg"/><Relationship Id="rId2" Type="http://schemas.openxmlformats.org/officeDocument/2006/relationships/tags" Target="../tags/tag41.xml"/><Relationship Id="rId16" Type="http://schemas.openxmlformats.org/officeDocument/2006/relationships/image" Target="../media/image3.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10.png"/><Relationship Id="rId10" Type="http://schemas.openxmlformats.org/officeDocument/2006/relationships/tags" Target="../tags/tag49.xml"/><Relationship Id="rId19" Type="http://schemas.openxmlformats.org/officeDocument/2006/relationships/image" Target="../media/image12.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slideLayout" Target="../slideLayouts/slideLayout1.xml"/><Relationship Id="rId18" Type="http://schemas.openxmlformats.org/officeDocument/2006/relationships/image" Target="../media/image4.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image" Target="../media/image11.svg"/><Relationship Id="rId2" Type="http://schemas.openxmlformats.org/officeDocument/2006/relationships/tags" Target="../tags/tag53.xml"/><Relationship Id="rId16" Type="http://schemas.openxmlformats.org/officeDocument/2006/relationships/image" Target="../media/image3.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image" Target="../media/image10.png"/><Relationship Id="rId10" Type="http://schemas.openxmlformats.org/officeDocument/2006/relationships/tags" Target="../tags/tag61.xml"/><Relationship Id="rId19" Type="http://schemas.openxmlformats.org/officeDocument/2006/relationships/image" Target="../media/image12.sv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sp>
        <p:nvSpPr>
          <p:cNvPr id="5" name="文本框 4"/>
          <p:cNvSpPr txBox="1"/>
          <p:nvPr/>
        </p:nvSpPr>
        <p:spPr>
          <a:xfrm>
            <a:off x="2539683" y="2219325"/>
            <a:ext cx="5066030" cy="645160"/>
          </a:xfrm>
          <a:prstGeom prst="rect">
            <a:avLst/>
          </a:prstGeom>
          <a:noFill/>
        </p:spPr>
        <p:txBody>
          <a:bodyPr wrap="none" rtlCol="0">
            <a:spAutoFit/>
          </a:bodyPr>
          <a:lstStyle/>
          <a:p>
            <a:pPr algn="ctr"/>
            <a:r>
              <a:rPr lang="zh-CN" sz="3600" b="1">
                <a:solidFill>
                  <a:schemeClr val="tx1"/>
                </a:solidFill>
              </a:rPr>
              <a:t>私域老粉激活方案及</a:t>
            </a:r>
            <a:r>
              <a:rPr lang="en-US" altLang="zh-CN" sz="3600" b="1">
                <a:solidFill>
                  <a:schemeClr val="tx1"/>
                </a:solidFill>
              </a:rPr>
              <a:t>SOP</a:t>
            </a:r>
          </a:p>
        </p:txBody>
      </p:sp>
      <p:sp>
        <p:nvSpPr>
          <p:cNvPr id="3" name="文本框 2"/>
          <p:cNvSpPr txBox="1"/>
          <p:nvPr/>
        </p:nvSpPr>
        <p:spPr>
          <a:xfrm>
            <a:off x="1637665" y="4204335"/>
            <a:ext cx="6870065" cy="330835"/>
          </a:xfrm>
          <a:prstGeom prst="rect">
            <a:avLst/>
          </a:prstGeom>
          <a:noFill/>
        </p:spPr>
        <p:txBody>
          <a:bodyPr wrap="square" rtlCol="0" anchor="t">
            <a:spAutoFit/>
          </a:bodyPr>
          <a:lstStyle/>
          <a:p>
            <a:pPr algn="dist">
              <a:lnSpc>
                <a:spcPct val="130000"/>
              </a:lnSpc>
            </a:pPr>
            <a:r>
              <a:rPr lang="zh-CN" altLang="en-US" sz="1200" b="1">
                <a:solidFill>
                  <a:schemeClr val="tx1"/>
                </a:solidFill>
                <a:sym typeface="+mn-ea"/>
              </a:rPr>
              <a:t>所有传统领域出现过的机会，都值得用企微私域再做一遍！</a:t>
            </a: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6835" y="14605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45"/>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729" y="1585"/>
              <a:ext cx="337" cy="709"/>
            </a:xfrm>
            <a:prstGeom prst="rect">
              <a:avLst/>
            </a:prstGeom>
          </p:spPr>
        </p:pic>
      </p:grpSp>
      <p:cxnSp>
        <p:nvCxnSpPr>
          <p:cNvPr id="37" name="Прямая со стрелкой 5"/>
          <p:cNvCxnSpPr/>
          <p:nvPr>
            <p:custDataLst>
              <p:tags r:id="rId1"/>
            </p:custDataLst>
          </p:nvPr>
        </p:nvCxnSpPr>
        <p:spPr bwMode="auto">
          <a:xfrm>
            <a:off x="1995386" y="3226182"/>
            <a:ext cx="1113312" cy="0"/>
          </a:xfrm>
          <a:prstGeom prst="straightConnector1">
            <a:avLst/>
          </a:prstGeom>
          <a:blipFill dpi="0" rotWithShape="0">
            <a:blip r:embed="rId50"/>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sp>
        <p:nvSpPr>
          <p:cNvPr id="38" name="Скругленный прямоугольник 11"/>
          <p:cNvSpPr/>
          <p:nvPr>
            <p:custDataLst>
              <p:tags r:id="rId2"/>
            </p:custDataLst>
          </p:nvPr>
        </p:nvSpPr>
        <p:spPr bwMode="auto">
          <a:xfrm>
            <a:off x="176996" y="3214332"/>
            <a:ext cx="2222476"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9" name="Скругленный прямоугольник 40"/>
          <p:cNvSpPr/>
          <p:nvPr>
            <p:custDataLst>
              <p:tags r:id="rId3"/>
            </p:custDataLst>
          </p:nvPr>
        </p:nvSpPr>
        <p:spPr bwMode="auto">
          <a:xfrm>
            <a:off x="176996" y="2872458"/>
            <a:ext cx="2222476" cy="356094"/>
          </a:xfrm>
          <a:prstGeom prst="roundRect">
            <a:avLst>
              <a:gd name="adj" fmla="val 0"/>
            </a:avLst>
          </a:prstGeom>
          <a:solidFill>
            <a:srgbClr val="2196F3">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0" name="Скругленный прямоугольник 87"/>
          <p:cNvSpPr/>
          <p:nvPr>
            <p:custDataLst>
              <p:tags r:id="rId4"/>
            </p:custDataLst>
          </p:nvPr>
        </p:nvSpPr>
        <p:spPr bwMode="auto">
          <a:xfrm>
            <a:off x="2921468" y="1850984"/>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algn="ctr" defTabSz="914400" rtl="0" eaLnBrk="1" latinLnBrk="0">
              <a:lnSpc>
                <a:spcPct val="120000"/>
              </a:lnSpc>
              <a:buClrTx/>
              <a:buSzTx/>
              <a:buFontTx/>
              <a:buNone/>
            </a:pPr>
            <a:r>
              <a:rPr kumimoji="0" lang="zh-CN" altLang="en-US" sz="1175" b="1" i="0" u="none" strike="noStrike" cap="none" spc="150" normalizeH="0" baseline="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渠道来源</a:t>
            </a:r>
          </a:p>
        </p:txBody>
      </p:sp>
      <p:sp>
        <p:nvSpPr>
          <p:cNvPr id="41" name="Скругленный прямоугольник 102"/>
          <p:cNvSpPr/>
          <p:nvPr>
            <p:custDataLst>
              <p:tags r:id="rId5"/>
            </p:custDataLst>
          </p:nvPr>
        </p:nvSpPr>
        <p:spPr bwMode="auto">
          <a:xfrm>
            <a:off x="2921468" y="1506740"/>
            <a:ext cx="1821352" cy="356094"/>
          </a:xfrm>
          <a:prstGeom prst="roundRect">
            <a:avLst>
              <a:gd name="adj" fmla="val 0"/>
            </a:avLst>
          </a:prstGeom>
          <a:solidFill>
            <a:srgbClr val="009587">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2" name="Скругленный прямоугольник 91"/>
          <p:cNvSpPr/>
          <p:nvPr>
            <p:custDataLst>
              <p:tags r:id="rId6"/>
            </p:custDataLst>
          </p:nvPr>
        </p:nvSpPr>
        <p:spPr bwMode="auto">
          <a:xfrm>
            <a:off x="2921468" y="4588938"/>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 name="Скругленный прямоугольник 93"/>
          <p:cNvSpPr/>
          <p:nvPr>
            <p:custDataLst>
              <p:tags r:id="rId7"/>
            </p:custDataLst>
          </p:nvPr>
        </p:nvSpPr>
        <p:spPr bwMode="auto">
          <a:xfrm>
            <a:off x="2921468" y="4244102"/>
            <a:ext cx="1821352" cy="356094"/>
          </a:xfrm>
          <a:prstGeom prst="roundRect">
            <a:avLst>
              <a:gd name="adj" fmla="val 0"/>
            </a:avLst>
          </a:prstGeom>
          <a:solidFill>
            <a:srgbClr val="2196F3">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44" name="Соединительная линия уступом 17"/>
          <p:cNvCxnSpPr/>
          <p:nvPr>
            <p:custDataLst>
              <p:tags r:id="rId8"/>
            </p:custDataLst>
          </p:nvPr>
        </p:nvCxnSpPr>
        <p:spPr bwMode="auto">
          <a:xfrm rot="10800000" flipV="1">
            <a:off x="2943390" y="1996739"/>
            <a:ext cx="11257" cy="2606418"/>
          </a:xfrm>
          <a:prstGeom prst="bentConnector3">
            <a:avLst>
              <a:gd name="adj1" fmla="val 1800000"/>
            </a:avLst>
          </a:prstGeom>
          <a:blipFill dpi="0" rotWithShape="0">
            <a:blip r:embed="rId51"/>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45" name="Скругленный прямоугольник 110"/>
          <p:cNvSpPr/>
          <p:nvPr>
            <p:custDataLst>
              <p:tags r:id="rId9"/>
            </p:custDataLst>
          </p:nvPr>
        </p:nvSpPr>
        <p:spPr bwMode="auto">
          <a:xfrm>
            <a:off x="5203194" y="1695748"/>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6" name="Скругленный прямоугольник 66"/>
          <p:cNvSpPr/>
          <p:nvPr>
            <p:custDataLst>
              <p:tags r:id="rId10"/>
            </p:custDataLst>
          </p:nvPr>
        </p:nvSpPr>
        <p:spPr bwMode="auto">
          <a:xfrm>
            <a:off x="5203194" y="1147684"/>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7" name="Скругленный прямоугольник 69"/>
          <p:cNvSpPr/>
          <p:nvPr>
            <p:custDataLst>
              <p:tags r:id="rId11"/>
            </p:custDataLst>
          </p:nvPr>
        </p:nvSpPr>
        <p:spPr bwMode="auto">
          <a:xfrm>
            <a:off x="5203194" y="2243813"/>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48" name="Прямая со стрелкой 18"/>
          <p:cNvCxnSpPr>
            <a:endCxn id="45" idx="1"/>
          </p:cNvCxnSpPr>
          <p:nvPr>
            <p:custDataLst>
              <p:tags r:id="rId12"/>
            </p:custDataLst>
          </p:nvPr>
        </p:nvCxnSpPr>
        <p:spPr bwMode="auto">
          <a:xfrm>
            <a:off x="4751115" y="1875277"/>
            <a:ext cx="452079" cy="0"/>
          </a:xfrm>
          <a:prstGeom prst="straightConnector1">
            <a:avLst/>
          </a:prstGeom>
          <a:blipFill dpi="0" rotWithShape="0">
            <a:blip r:embed="rId50"/>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49" name="Соединительная линия уступом 95"/>
          <p:cNvCxnSpPr>
            <a:stCxn id="46" idx="1"/>
            <a:endCxn id="47" idx="1"/>
          </p:cNvCxnSpPr>
          <p:nvPr>
            <p:custDataLst>
              <p:tags r:id="rId13"/>
            </p:custDataLst>
          </p:nvPr>
        </p:nvCxnSpPr>
        <p:spPr bwMode="auto">
          <a:xfrm rot="10800000" flipV="1">
            <a:off x="5203190" y="1327150"/>
            <a:ext cx="3175" cy="1096645"/>
          </a:xfrm>
          <a:prstGeom prst="bentConnector3">
            <a:avLst>
              <a:gd name="adj1" fmla="val 7600000"/>
            </a:avLst>
          </a:prstGeom>
          <a:blipFill dpi="0" rotWithShape="0">
            <a:blip r:embed="rId52"/>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50" name="Скругленный прямоугольник 45"/>
          <p:cNvSpPr/>
          <p:nvPr>
            <p:custDataLst>
              <p:tags r:id="rId14"/>
            </p:custDataLst>
          </p:nvPr>
        </p:nvSpPr>
        <p:spPr bwMode="auto">
          <a:xfrm>
            <a:off x="2923838" y="3219664"/>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1" name="Скругленный прямоугольник 47"/>
          <p:cNvSpPr/>
          <p:nvPr>
            <p:custDataLst>
              <p:tags r:id="rId15"/>
            </p:custDataLst>
          </p:nvPr>
        </p:nvSpPr>
        <p:spPr bwMode="auto">
          <a:xfrm>
            <a:off x="2923838" y="2871273"/>
            <a:ext cx="1821352" cy="356094"/>
          </a:xfrm>
          <a:prstGeom prst="roundRect">
            <a:avLst>
              <a:gd name="adj" fmla="val 0"/>
            </a:avLst>
          </a:prstGeom>
          <a:solidFill>
            <a:srgbClr val="8BC34A">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2" name="Скругленный прямоугольник 82"/>
          <p:cNvSpPr/>
          <p:nvPr>
            <p:custDataLst>
              <p:tags r:id="rId16"/>
            </p:custDataLst>
          </p:nvPr>
        </p:nvSpPr>
        <p:spPr bwMode="auto">
          <a:xfrm>
            <a:off x="7401971" y="3051986"/>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 name="Скругленный прямоугольник 63"/>
          <p:cNvSpPr/>
          <p:nvPr>
            <p:custDataLst>
              <p:tags r:id="rId17"/>
            </p:custDataLst>
          </p:nvPr>
        </p:nvSpPr>
        <p:spPr bwMode="auto">
          <a:xfrm>
            <a:off x="7401971" y="2503922"/>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4" name="Скругленный прямоугольник 61"/>
          <p:cNvSpPr/>
          <p:nvPr>
            <p:custDataLst>
              <p:tags r:id="rId18"/>
            </p:custDataLst>
          </p:nvPr>
        </p:nvSpPr>
        <p:spPr bwMode="auto">
          <a:xfrm>
            <a:off x="7401971" y="3599458"/>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55" name="Прямая со стрелкой 84"/>
          <p:cNvCxnSpPr>
            <a:endCxn id="52" idx="1"/>
          </p:cNvCxnSpPr>
          <p:nvPr>
            <p:custDataLst>
              <p:tags r:id="rId19"/>
            </p:custDataLst>
          </p:nvPr>
        </p:nvCxnSpPr>
        <p:spPr bwMode="auto">
          <a:xfrm flipV="1">
            <a:off x="4745190" y="3231515"/>
            <a:ext cx="2656781" cy="0"/>
          </a:xfrm>
          <a:prstGeom prst="straightConnector1">
            <a:avLst/>
          </a:prstGeom>
          <a:blipFill dpi="0" rotWithShape="0">
            <a:blip r:embed="rId50"/>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56" name="Соединительная линия уступом 85"/>
          <p:cNvCxnSpPr>
            <a:stCxn id="53" idx="1"/>
            <a:endCxn id="54" idx="1"/>
          </p:cNvCxnSpPr>
          <p:nvPr>
            <p:custDataLst>
              <p:tags r:id="rId20"/>
            </p:custDataLst>
          </p:nvPr>
        </p:nvCxnSpPr>
        <p:spPr bwMode="auto">
          <a:xfrm rot="10800000" flipV="1">
            <a:off x="7402195" y="2683510"/>
            <a:ext cx="3175" cy="1095375"/>
          </a:xfrm>
          <a:prstGeom prst="bentConnector3">
            <a:avLst>
              <a:gd name="adj1" fmla="val 7600000"/>
            </a:avLst>
          </a:prstGeom>
          <a:blipFill dpi="0" rotWithShape="0">
            <a:blip r:embed="rId52"/>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58" name="Скругленный прямоугольник 105"/>
          <p:cNvSpPr/>
          <p:nvPr>
            <p:custDataLst>
              <p:tags r:id="rId21"/>
            </p:custDataLst>
          </p:nvPr>
        </p:nvSpPr>
        <p:spPr bwMode="auto">
          <a:xfrm>
            <a:off x="5203194" y="4433702"/>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9" name="Скругленный прямоугольник 100"/>
          <p:cNvSpPr/>
          <p:nvPr>
            <p:custDataLst>
              <p:tags r:id="rId22"/>
            </p:custDataLst>
          </p:nvPr>
        </p:nvSpPr>
        <p:spPr bwMode="auto">
          <a:xfrm>
            <a:off x="5203194" y="3885638"/>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1" name="Скругленный прямоугольник 98"/>
          <p:cNvSpPr/>
          <p:nvPr>
            <p:custDataLst>
              <p:tags r:id="rId23"/>
            </p:custDataLst>
          </p:nvPr>
        </p:nvSpPr>
        <p:spPr bwMode="auto">
          <a:xfrm>
            <a:off x="5203194" y="4981767"/>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lstStyle/>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62" name="Прямая со стрелкой 107"/>
          <p:cNvCxnSpPr>
            <a:endCxn id="58" idx="1"/>
          </p:cNvCxnSpPr>
          <p:nvPr>
            <p:custDataLst>
              <p:tags r:id="rId24"/>
            </p:custDataLst>
          </p:nvPr>
        </p:nvCxnSpPr>
        <p:spPr bwMode="auto">
          <a:xfrm flipV="1">
            <a:off x="4742820" y="4613231"/>
            <a:ext cx="460374" cy="1778"/>
          </a:xfrm>
          <a:prstGeom prst="straightConnector1">
            <a:avLst/>
          </a:prstGeom>
          <a:blipFill dpi="0" rotWithShape="0">
            <a:blip r:embed="rId50"/>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64" name="Соединительная линия уступом 108"/>
          <p:cNvCxnSpPr>
            <a:stCxn id="59" idx="1"/>
            <a:endCxn id="61" idx="1"/>
          </p:cNvCxnSpPr>
          <p:nvPr>
            <p:custDataLst>
              <p:tags r:id="rId25"/>
            </p:custDataLst>
          </p:nvPr>
        </p:nvCxnSpPr>
        <p:spPr bwMode="auto">
          <a:xfrm rot="10800000" flipV="1">
            <a:off x="5203190" y="4065270"/>
            <a:ext cx="3175" cy="1096010"/>
          </a:xfrm>
          <a:prstGeom prst="bentConnector3">
            <a:avLst>
              <a:gd name="adj1" fmla="val 7600000"/>
            </a:avLst>
          </a:prstGeom>
          <a:blipFill dpi="0" rotWithShape="0">
            <a:blip r:embed="rId52"/>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65" name="文本框 64"/>
          <p:cNvSpPr txBox="1"/>
          <p:nvPr>
            <p:custDataLst>
              <p:tags r:id="rId26"/>
            </p:custDataLst>
          </p:nvPr>
        </p:nvSpPr>
        <p:spPr>
          <a:xfrm>
            <a:off x="499317" y="2849943"/>
            <a:ext cx="1577242" cy="344836"/>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p>
        </p:txBody>
      </p:sp>
      <p:sp>
        <p:nvSpPr>
          <p:cNvPr id="66" name="文本框 65"/>
          <p:cNvSpPr txBox="1"/>
          <p:nvPr>
            <p:custDataLst>
              <p:tags r:id="rId27"/>
            </p:custDataLst>
          </p:nvPr>
        </p:nvSpPr>
        <p:spPr>
          <a:xfrm>
            <a:off x="499317" y="3227959"/>
            <a:ext cx="1577242" cy="344836"/>
          </a:xfrm>
          <a:prstGeom prst="rect">
            <a:avLst/>
          </a:prstGeom>
          <a:noFill/>
        </p:spPr>
        <p:txBody>
          <a:bodyPr wrap="square" rtlCol="0" anchor="ctr">
            <a:normAutofit/>
          </a:bodyPr>
          <a:lstStyle/>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粉丝分层</a:t>
            </a:r>
          </a:p>
        </p:txBody>
      </p:sp>
      <p:sp>
        <p:nvSpPr>
          <p:cNvPr id="67" name="文本框 66"/>
          <p:cNvSpPr txBox="1"/>
          <p:nvPr>
            <p:custDataLst>
              <p:tags r:id="rId28"/>
            </p:custDataLst>
          </p:nvPr>
        </p:nvSpPr>
        <p:spPr>
          <a:xfrm>
            <a:off x="3053596" y="1515035"/>
            <a:ext cx="1577242" cy="344836"/>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p>
        </p:txBody>
      </p:sp>
      <p:sp>
        <p:nvSpPr>
          <p:cNvPr id="69" name="文本框 68"/>
          <p:cNvSpPr txBox="1"/>
          <p:nvPr>
            <p:custDataLst>
              <p:tags r:id="rId29"/>
            </p:custDataLst>
          </p:nvPr>
        </p:nvSpPr>
        <p:spPr>
          <a:xfrm>
            <a:off x="3053596" y="2871273"/>
            <a:ext cx="1577242" cy="344836"/>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p>
        </p:txBody>
      </p:sp>
      <p:sp>
        <p:nvSpPr>
          <p:cNvPr id="70" name="文本框 69"/>
          <p:cNvSpPr txBox="1"/>
          <p:nvPr>
            <p:custDataLst>
              <p:tags r:id="rId30"/>
            </p:custDataLst>
          </p:nvPr>
        </p:nvSpPr>
        <p:spPr>
          <a:xfrm>
            <a:off x="3046485" y="3232700"/>
            <a:ext cx="1577242" cy="344836"/>
          </a:xfrm>
          <a:prstGeom prst="rect">
            <a:avLst/>
          </a:prstGeom>
          <a:noFill/>
        </p:spPr>
        <p:txBody>
          <a:bodyPr wrap="square" rtlCol="0" anchor="ctr">
            <a:normAutofit/>
          </a:bodyPr>
          <a:lstStyle/>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加粉时间</a:t>
            </a:r>
          </a:p>
        </p:txBody>
      </p:sp>
      <p:sp>
        <p:nvSpPr>
          <p:cNvPr id="72" name="文本框 71"/>
          <p:cNvSpPr txBox="1"/>
          <p:nvPr>
            <p:custDataLst>
              <p:tags r:id="rId31"/>
            </p:custDataLst>
          </p:nvPr>
        </p:nvSpPr>
        <p:spPr>
          <a:xfrm>
            <a:off x="2999678" y="4251804"/>
            <a:ext cx="1577242" cy="344836"/>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p>
        </p:txBody>
      </p:sp>
      <p:sp>
        <p:nvSpPr>
          <p:cNvPr id="73" name="文本框 72"/>
          <p:cNvSpPr txBox="1"/>
          <p:nvPr>
            <p:custDataLst>
              <p:tags r:id="rId32"/>
            </p:custDataLst>
          </p:nvPr>
        </p:nvSpPr>
        <p:spPr>
          <a:xfrm>
            <a:off x="3043523" y="4601973"/>
            <a:ext cx="1577242" cy="344836"/>
          </a:xfrm>
          <a:prstGeom prst="rect">
            <a:avLst/>
          </a:prstGeom>
          <a:noFill/>
        </p:spPr>
        <p:txBody>
          <a:bodyPr wrap="square" rtlCol="0" anchor="ctr">
            <a:normAutofit/>
          </a:bodyPr>
          <a:lstStyle/>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粉丝特性</a:t>
            </a:r>
          </a:p>
        </p:txBody>
      </p:sp>
      <p:sp>
        <p:nvSpPr>
          <p:cNvPr id="74" name="文本框 73"/>
          <p:cNvSpPr txBox="1"/>
          <p:nvPr>
            <p:custDataLst>
              <p:tags r:id="rId33"/>
            </p:custDataLst>
          </p:nvPr>
        </p:nvSpPr>
        <p:spPr>
          <a:xfrm>
            <a:off x="5325249" y="1174939"/>
            <a:ext cx="1577242" cy="315804"/>
          </a:xfrm>
          <a:prstGeom prst="rect">
            <a:avLst/>
          </a:prstGeom>
          <a:noFill/>
        </p:spPr>
        <p:txBody>
          <a:bodyPr wrap="square" rtlCol="0" anchor="ctr">
            <a:normAutofit/>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包裹卡</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售后回访</a:t>
            </a:r>
          </a:p>
        </p:txBody>
      </p:sp>
      <p:sp>
        <p:nvSpPr>
          <p:cNvPr id="75" name="文本框 74"/>
          <p:cNvSpPr txBox="1"/>
          <p:nvPr>
            <p:custDataLst>
              <p:tags r:id="rId34"/>
            </p:custDataLst>
          </p:nvPr>
        </p:nvSpPr>
        <p:spPr>
          <a:xfrm>
            <a:off x="5325249" y="1723004"/>
            <a:ext cx="1577242" cy="315804"/>
          </a:xfrm>
          <a:prstGeom prst="rect">
            <a:avLst/>
          </a:prstGeom>
          <a:noFill/>
        </p:spPr>
        <p:txBody>
          <a:bodyPr wrap="square" rtlCol="0" anchor="ctr">
            <a:normAutofit/>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公众号</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邀约进群</a:t>
            </a:r>
          </a:p>
        </p:txBody>
      </p:sp>
      <p:sp>
        <p:nvSpPr>
          <p:cNvPr id="76" name="文本框 75"/>
          <p:cNvSpPr txBox="1"/>
          <p:nvPr>
            <p:custDataLst>
              <p:tags r:id="rId35"/>
            </p:custDataLst>
          </p:nvPr>
        </p:nvSpPr>
        <p:spPr>
          <a:xfrm>
            <a:off x="5325249" y="2271068"/>
            <a:ext cx="1577242" cy="315804"/>
          </a:xfrm>
          <a:prstGeom prst="rect">
            <a:avLst/>
          </a:prstGeom>
          <a:noFill/>
        </p:spPr>
        <p:txBody>
          <a:bodyPr wrap="square" rtlCol="0" anchor="ctr">
            <a:normAutofit/>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裂变</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开首单</a:t>
            </a:r>
          </a:p>
        </p:txBody>
      </p:sp>
      <p:sp>
        <p:nvSpPr>
          <p:cNvPr id="77" name="文本框 76"/>
          <p:cNvSpPr txBox="1"/>
          <p:nvPr>
            <p:custDataLst>
              <p:tags r:id="rId36"/>
            </p:custDataLst>
          </p:nvPr>
        </p:nvSpPr>
        <p:spPr>
          <a:xfrm>
            <a:off x="5325249" y="3912893"/>
            <a:ext cx="1577242" cy="315804"/>
          </a:xfrm>
          <a:prstGeom prst="rect">
            <a:avLst/>
          </a:prstGeom>
          <a:noFill/>
        </p:spPr>
        <p:txBody>
          <a:bodyPr wrap="square" rtlCol="0" anchor="ctr">
            <a:normAutofit/>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已进群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深聊</a:t>
            </a:r>
          </a:p>
        </p:txBody>
      </p:sp>
      <p:sp>
        <p:nvSpPr>
          <p:cNvPr id="78" name="文本框 77"/>
          <p:cNvSpPr txBox="1"/>
          <p:nvPr>
            <p:custDataLst>
              <p:tags r:id="rId37"/>
            </p:custDataLst>
          </p:nvPr>
        </p:nvSpPr>
        <p:spPr>
          <a:xfrm>
            <a:off x="5325249" y="4455242"/>
            <a:ext cx="1577242" cy="315804"/>
          </a:xfrm>
          <a:prstGeom prst="rect">
            <a:avLst/>
          </a:prstGeom>
          <a:noFill/>
        </p:spPr>
        <p:txBody>
          <a:bodyPr wrap="square" rtlCol="0" anchor="ctr">
            <a:normAutofit/>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未进群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引导进群</a:t>
            </a:r>
          </a:p>
        </p:txBody>
      </p:sp>
      <p:sp>
        <p:nvSpPr>
          <p:cNvPr id="79" name="文本框 78"/>
          <p:cNvSpPr txBox="1"/>
          <p:nvPr>
            <p:custDataLst>
              <p:tags r:id="rId38"/>
            </p:custDataLst>
          </p:nvPr>
        </p:nvSpPr>
        <p:spPr>
          <a:xfrm>
            <a:off x="5325249" y="5009022"/>
            <a:ext cx="1577242" cy="315804"/>
          </a:xfrm>
          <a:prstGeom prst="rect">
            <a:avLst/>
          </a:prstGeom>
          <a:noFill/>
        </p:spPr>
        <p:txBody>
          <a:bodyPr wrap="square" rtlCol="0" anchor="ctr">
            <a:normAutofit fontScale="97500"/>
          </a:bodyPr>
          <a:lstStyle/>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即将流失</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很久没买</a:t>
            </a:r>
          </a:p>
        </p:txBody>
      </p:sp>
      <p:sp>
        <p:nvSpPr>
          <p:cNvPr id="80" name="文本框 79"/>
          <p:cNvSpPr txBox="1"/>
          <p:nvPr>
            <p:custDataLst>
              <p:tags r:id="rId39"/>
            </p:custDataLst>
          </p:nvPr>
        </p:nvSpPr>
        <p:spPr>
          <a:xfrm>
            <a:off x="7524026" y="2531177"/>
            <a:ext cx="1577242" cy="315804"/>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开首单</a:t>
            </a:r>
          </a:p>
        </p:txBody>
      </p:sp>
      <p:sp>
        <p:nvSpPr>
          <p:cNvPr id="81" name="文本框 80"/>
          <p:cNvSpPr txBox="1"/>
          <p:nvPr>
            <p:custDataLst>
              <p:tags r:id="rId40"/>
            </p:custDataLst>
          </p:nvPr>
        </p:nvSpPr>
        <p:spPr>
          <a:xfrm>
            <a:off x="7524026" y="3079241"/>
            <a:ext cx="1577242" cy="315804"/>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21</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-XXX</a:t>
            </a:r>
          </a:p>
        </p:txBody>
      </p:sp>
      <p:sp>
        <p:nvSpPr>
          <p:cNvPr id="82" name="文本框 81"/>
          <p:cNvSpPr txBox="1"/>
          <p:nvPr>
            <p:custDataLst>
              <p:tags r:id="rId41"/>
            </p:custDataLst>
          </p:nvPr>
        </p:nvSpPr>
        <p:spPr>
          <a:xfrm>
            <a:off x="7524026" y="3626713"/>
            <a:ext cx="1577242" cy="315804"/>
          </a:xfrm>
          <a:prstGeom prst="rect">
            <a:avLst/>
          </a:prstGeom>
          <a:noFill/>
        </p:spPr>
        <p:txBody>
          <a:bodyPr wrap="square" rtlCol="0" anchor="ctr">
            <a:normAutofit/>
          </a:bodyPr>
          <a:lstStyle/>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30</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满月礼</a:t>
            </a:r>
          </a:p>
        </p:txBody>
      </p:sp>
      <p:sp>
        <p:nvSpPr>
          <p:cNvPr id="83" name="TextBox 5"/>
          <p:cNvSpPr txBox="1"/>
          <p:nvPr>
            <p:custDataLst>
              <p:tags r:id="rId42"/>
            </p:custDataLst>
          </p:nvPr>
        </p:nvSpPr>
        <p:spPr>
          <a:xfrm>
            <a:off x="383634" y="513700"/>
            <a:ext cx="9492427" cy="439408"/>
          </a:xfrm>
          <a:prstGeom prst="rect">
            <a:avLst/>
          </a:prstGeom>
          <a:noFill/>
        </p:spPr>
        <p:txBody>
          <a:bodyPr wrap="square" bIns="0" rtlCol="0">
            <a:normAutofit/>
          </a:bodyPr>
          <a:lstStyle/>
          <a:p>
            <a:pPr algn="ctr">
              <a:lnSpc>
                <a:spcPct val="120000"/>
              </a:lnSpc>
            </a:pPr>
            <a:r>
              <a:rPr lang="zh-CN" altLang="en-US" sz="2350" b="1" spc="300" dirty="0">
                <a:latin typeface="微软雅黑" panose="020B0503020204020204" charset="-122"/>
                <a:ea typeface="微软雅黑" panose="020B0503020204020204" charset="-122"/>
                <a:cs typeface="微软雅黑" panose="020B0503020204020204" charset="-122"/>
                <a:sym typeface="Arial" panose="020B0604020202020204" pitchFamily="34" charset="0"/>
              </a:rPr>
              <a:t>私聊用户的分层逻辑</a:t>
            </a:r>
          </a:p>
        </p:txBody>
      </p:sp>
      <p:sp>
        <p:nvSpPr>
          <p:cNvPr id="85" name="文本框 84"/>
          <p:cNvSpPr txBox="1"/>
          <p:nvPr/>
        </p:nvSpPr>
        <p:spPr>
          <a:xfrm>
            <a:off x="295910" y="5161280"/>
            <a:ext cx="4512310" cy="368300"/>
          </a:xfrm>
          <a:prstGeom prst="rect">
            <a:avLst/>
          </a:prstGeom>
          <a:noFill/>
          <a:ln w="19050">
            <a:solidFill>
              <a:schemeClr val="accent4"/>
            </a:solidFill>
          </a:ln>
        </p:spPr>
        <p:txBody>
          <a:bodyPr wrap="square" rtlCol="0">
            <a:spAutoFit/>
          </a:bodyPr>
          <a:lstStyle/>
          <a:p>
            <a:pPr algn="ctr"/>
            <a:r>
              <a:rPr lang="zh-CN" altLang="en-US"/>
              <a:t>部分可结合</a:t>
            </a:r>
            <a:r>
              <a:rPr lang="en-US" altLang="zh-CN"/>
              <a:t>SOP</a:t>
            </a:r>
            <a:r>
              <a:rPr lang="zh-CN" altLang="en-US"/>
              <a:t>和积分活动设计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65"/>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729" y="1585"/>
              <a:ext cx="337" cy="709"/>
            </a:xfrm>
            <a:prstGeom prst="rect">
              <a:avLst/>
            </a:prstGeom>
          </p:spPr>
        </p:pic>
      </p:grpSp>
      <p:sp>
        <p:nvSpPr>
          <p:cNvPr id="23" name="文本框 22"/>
          <p:cNvSpPr txBox="1"/>
          <p:nvPr/>
        </p:nvSpPr>
        <p:spPr>
          <a:xfrm>
            <a:off x="1381377" y="339936"/>
            <a:ext cx="3021965" cy="349250"/>
          </a:xfrm>
          <a:prstGeom prst="rect">
            <a:avLst/>
          </a:prstGeom>
          <a:noFill/>
        </p:spPr>
        <p:txBody>
          <a:bodyPr wrap="none" rtlCol="0">
            <a:spAutoFit/>
          </a:bodyPr>
          <a:lstStyle/>
          <a:p>
            <a:pPr algn="ctr"/>
            <a:r>
              <a:rPr lang="zh-CN" altLang="en-US" sz="1680" b="1">
                <a:solidFill>
                  <a:schemeClr val="tx1"/>
                </a:solidFill>
                <a:sym typeface="+mn-ea"/>
              </a:rPr>
              <a:t>回复率高的破冰话术</a:t>
            </a:r>
            <a:r>
              <a:rPr lang="en-US" altLang="zh-CN" sz="1680" b="1">
                <a:solidFill>
                  <a:schemeClr val="tx1"/>
                </a:solidFill>
                <a:sym typeface="+mn-ea"/>
              </a:rPr>
              <a:t>-</a:t>
            </a:r>
            <a:r>
              <a:rPr lang="zh-CN" altLang="en-US" sz="1680" b="1">
                <a:solidFill>
                  <a:schemeClr val="tx1"/>
                </a:solidFill>
                <a:sym typeface="+mn-ea"/>
              </a:rPr>
              <a:t>设计原则</a:t>
            </a:r>
          </a:p>
        </p:txBody>
      </p:sp>
      <p:sp>
        <p:nvSpPr>
          <p:cNvPr id="5" name="Freeform 5"/>
          <p:cNvSpPr/>
          <p:nvPr>
            <p:custDataLst>
              <p:tags r:id="rId1"/>
            </p:custDataLst>
          </p:nvPr>
        </p:nvSpPr>
        <p:spPr bwMode="auto">
          <a:xfrm>
            <a:off x="1006642" y="1156183"/>
            <a:ext cx="3702904" cy="1075797"/>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7 h 441"/>
              <a:gd name="T12" fmla="*/ 387 w 1514"/>
              <a:gd name="T13" fmla="*/ 67 h 441"/>
              <a:gd name="T14" fmla="*/ 356 w 1514"/>
              <a:gd name="T15" fmla="*/ 67 h 441"/>
              <a:gd name="T16" fmla="*/ 356 w 1514"/>
              <a:gd name="T17" fmla="*/ 67 h 441"/>
              <a:gd name="T18" fmla="*/ 289 w 1514"/>
              <a:gd name="T19" fmla="*/ 0 h 441"/>
              <a:gd name="T20" fmla="*/ 67 w 1514"/>
              <a:gd name="T21" fmla="*/ 0 h 441"/>
              <a:gd name="T22" fmla="*/ 0 w 1514"/>
              <a:gd name="T23" fmla="*/ 67 h 441"/>
              <a:gd name="T24" fmla="*/ 0 w 1514"/>
              <a:gd name="T25" fmla="*/ 244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6 h 441"/>
              <a:gd name="T44" fmla="*/ 1363 w 1514"/>
              <a:gd name="T45" fmla="*/ 106 h 441"/>
              <a:gd name="T46" fmla="*/ 1302 w 1514"/>
              <a:gd name="T47" fmla="*/ 69 h 441"/>
              <a:gd name="T48" fmla="*/ 1302 w 1514"/>
              <a:gd name="T49" fmla="*/ 67 h 441"/>
              <a:gd name="T50" fmla="*/ 1234 w 151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7"/>
                </a:cubicBezTo>
                <a:cubicBezTo>
                  <a:pt x="0" y="244"/>
                  <a:pt x="0" y="244"/>
                  <a:pt x="0" y="244"/>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9"/>
                  <a:pt x="1514" y="301"/>
                </a:cubicBezTo>
                <a:cubicBezTo>
                  <a:pt x="1514" y="236"/>
                  <a:pt x="1470" y="181"/>
                  <a:pt x="1409" y="166"/>
                </a:cubicBezTo>
                <a:cubicBezTo>
                  <a:pt x="1363" y="106"/>
                  <a:pt x="1363" y="106"/>
                  <a:pt x="1363" y="106"/>
                </a:cubicBezTo>
                <a:cubicBezTo>
                  <a:pt x="1347" y="87"/>
                  <a:pt x="1326" y="74"/>
                  <a:pt x="1302" y="69"/>
                </a:cubicBezTo>
                <a:cubicBezTo>
                  <a:pt x="1302" y="67"/>
                  <a:pt x="1302" y="67"/>
                  <a:pt x="1302" y="67"/>
                </a:cubicBezTo>
                <a:cubicBezTo>
                  <a:pt x="1302"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 name="Freeform 6"/>
          <p:cNvSpPr/>
          <p:nvPr>
            <p:custDataLst>
              <p:tags r:id="rId2"/>
            </p:custDataLst>
          </p:nvPr>
        </p:nvSpPr>
        <p:spPr bwMode="auto">
          <a:xfrm>
            <a:off x="1955320" y="1109102"/>
            <a:ext cx="266007" cy="322504"/>
          </a:xfrm>
          <a:custGeom>
            <a:avLst/>
            <a:gdLst>
              <a:gd name="T0" fmla="*/ 109 w 109"/>
              <a:gd name="T1" fmla="*/ 0 h 132"/>
              <a:gd name="T2" fmla="*/ 31 w 109"/>
              <a:gd name="T3" fmla="*/ 0 h 132"/>
              <a:gd name="T4" fmla="*/ 0 w 109"/>
              <a:gd name="T5" fmla="*/ 32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2"/>
                </a:cubicBezTo>
                <a:cubicBezTo>
                  <a:pt x="0" y="132"/>
                  <a:pt x="0" y="132"/>
                  <a:pt x="0" y="132"/>
                </a:cubicBezTo>
                <a:cubicBezTo>
                  <a:pt x="109" y="132"/>
                  <a:pt x="109" y="132"/>
                  <a:pt x="109" y="132"/>
                </a:cubicBezTo>
                <a:lnTo>
                  <a:pt x="109" y="0"/>
                </a:lnTo>
                <a:close/>
              </a:path>
            </a:pathLst>
          </a:custGeom>
          <a:solidFill>
            <a:srgbClr val="DC322F">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 name="Freeform 7"/>
          <p:cNvSpPr/>
          <p:nvPr>
            <p:custDataLst>
              <p:tags r:id="rId3"/>
            </p:custDataLst>
          </p:nvPr>
        </p:nvSpPr>
        <p:spPr bwMode="auto">
          <a:xfrm>
            <a:off x="1279712" y="1272707"/>
            <a:ext cx="3216795" cy="786249"/>
          </a:xfrm>
          <a:custGeom>
            <a:avLst/>
            <a:gdLst>
              <a:gd name="T0" fmla="*/ 1300 w 1315"/>
              <a:gd name="T1" fmla="*/ 192 h 322"/>
              <a:gd name="T2" fmla="*/ 1231 w 1315"/>
              <a:gd name="T3" fmla="*/ 281 h 322"/>
              <a:gd name="T4" fmla="*/ 1149 w 1315"/>
              <a:gd name="T5" fmla="*/ 322 h 322"/>
              <a:gd name="T6" fmla="*/ 146 w 1315"/>
              <a:gd name="T7" fmla="*/ 322 h 322"/>
              <a:gd name="T8" fmla="*/ 0 w 1315"/>
              <a:gd name="T9" fmla="*/ 176 h 322"/>
              <a:gd name="T10" fmla="*/ 0 w 1315"/>
              <a:gd name="T11" fmla="*/ 0 h 322"/>
              <a:gd name="T12" fmla="*/ 1150 w 1315"/>
              <a:gd name="T13" fmla="*/ 0 h 322"/>
              <a:gd name="T14" fmla="*/ 1231 w 1315"/>
              <a:gd name="T15" fmla="*/ 39 h 322"/>
              <a:gd name="T16" fmla="*/ 1300 w 1315"/>
              <a:gd name="T17" fmla="*/ 126 h 322"/>
              <a:gd name="T18" fmla="*/ 1300 w 1315"/>
              <a:gd name="T19" fmla="*/ 19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2">
                <a:moveTo>
                  <a:pt x="1300" y="192"/>
                </a:moveTo>
                <a:cubicBezTo>
                  <a:pt x="1231" y="281"/>
                  <a:pt x="1231" y="281"/>
                  <a:pt x="1231" y="281"/>
                </a:cubicBezTo>
                <a:cubicBezTo>
                  <a:pt x="1212" y="307"/>
                  <a:pt x="1181" y="322"/>
                  <a:pt x="1149" y="322"/>
                </a:cubicBezTo>
                <a:cubicBezTo>
                  <a:pt x="146" y="322"/>
                  <a:pt x="146" y="322"/>
                  <a:pt x="146" y="322"/>
                </a:cubicBezTo>
                <a:cubicBezTo>
                  <a:pt x="65" y="322"/>
                  <a:pt x="0" y="257"/>
                  <a:pt x="0" y="176"/>
                </a:cubicBezTo>
                <a:cubicBezTo>
                  <a:pt x="0" y="0"/>
                  <a:pt x="0" y="0"/>
                  <a:pt x="0" y="0"/>
                </a:cubicBezTo>
                <a:cubicBezTo>
                  <a:pt x="1150" y="0"/>
                  <a:pt x="1150" y="0"/>
                  <a:pt x="1150" y="0"/>
                </a:cubicBezTo>
                <a:cubicBezTo>
                  <a:pt x="1182" y="0"/>
                  <a:pt x="1212" y="14"/>
                  <a:pt x="1231" y="39"/>
                </a:cubicBezTo>
                <a:cubicBezTo>
                  <a:pt x="1300" y="126"/>
                  <a:pt x="1300" y="126"/>
                  <a:pt x="1300" y="126"/>
                </a:cubicBezTo>
                <a:cubicBezTo>
                  <a:pt x="1315" y="145"/>
                  <a:pt x="1315" y="172"/>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 name="Freeform 8"/>
          <p:cNvSpPr/>
          <p:nvPr>
            <p:custDataLst>
              <p:tags r:id="rId4"/>
            </p:custDataLst>
          </p:nvPr>
        </p:nvSpPr>
        <p:spPr bwMode="auto">
          <a:xfrm>
            <a:off x="957207" y="1109102"/>
            <a:ext cx="1227632" cy="949855"/>
          </a:xfrm>
          <a:custGeom>
            <a:avLst/>
            <a:gdLst>
              <a:gd name="T0" fmla="*/ 357 w 502"/>
              <a:gd name="T1" fmla="*/ 243 h 389"/>
              <a:gd name="T2" fmla="*/ 357 w 502"/>
              <a:gd name="T3" fmla="*/ 67 h 389"/>
              <a:gd name="T4" fmla="*/ 290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90" y="0"/>
                </a:cubicBezTo>
                <a:cubicBezTo>
                  <a:pt x="68" y="0"/>
                  <a:pt x="68" y="0"/>
                  <a:pt x="68" y="0"/>
                </a:cubicBezTo>
                <a:cubicBezTo>
                  <a:pt x="31"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 name="Freeform 9"/>
          <p:cNvSpPr/>
          <p:nvPr>
            <p:custDataLst>
              <p:tags r:id="rId5"/>
            </p:custDataLst>
          </p:nvPr>
        </p:nvSpPr>
        <p:spPr bwMode="auto">
          <a:xfrm>
            <a:off x="1830556" y="1272707"/>
            <a:ext cx="433143" cy="786249"/>
          </a:xfrm>
          <a:custGeom>
            <a:avLst/>
            <a:gdLst>
              <a:gd name="T0" fmla="*/ 177 w 177"/>
              <a:gd name="T1" fmla="*/ 322 h 322"/>
              <a:gd name="T2" fmla="*/ 145 w 177"/>
              <a:gd name="T3" fmla="*/ 322 h 322"/>
              <a:gd name="T4" fmla="*/ 0 w 177"/>
              <a:gd name="T5" fmla="*/ 176 h 322"/>
              <a:gd name="T6" fmla="*/ 0 w 177"/>
              <a:gd name="T7" fmla="*/ 0 h 322"/>
              <a:gd name="T8" fmla="*/ 31 w 177"/>
              <a:gd name="T9" fmla="*/ 0 h 322"/>
              <a:gd name="T10" fmla="*/ 31 w 177"/>
              <a:gd name="T11" fmla="*/ 176 h 322"/>
              <a:gd name="T12" fmla="*/ 177 w 177"/>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177" h="322">
                <a:moveTo>
                  <a:pt x="177" y="322"/>
                </a:moveTo>
                <a:cubicBezTo>
                  <a:pt x="145" y="322"/>
                  <a:pt x="145" y="322"/>
                  <a:pt x="145" y="322"/>
                </a:cubicBezTo>
                <a:cubicBezTo>
                  <a:pt x="65" y="322"/>
                  <a:pt x="0" y="257"/>
                  <a:pt x="0" y="176"/>
                </a:cubicBezTo>
                <a:cubicBezTo>
                  <a:pt x="0" y="0"/>
                  <a:pt x="0" y="0"/>
                  <a:pt x="0" y="0"/>
                </a:cubicBezTo>
                <a:cubicBezTo>
                  <a:pt x="31" y="0"/>
                  <a:pt x="31" y="0"/>
                  <a:pt x="31" y="0"/>
                </a:cubicBezTo>
                <a:cubicBezTo>
                  <a:pt x="31" y="176"/>
                  <a:pt x="31" y="176"/>
                  <a:pt x="31" y="176"/>
                </a:cubicBezTo>
                <a:cubicBezTo>
                  <a:pt x="31" y="257"/>
                  <a:pt x="96" y="322"/>
                  <a:pt x="177" y="322"/>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10"/>
          <p:cNvSpPr/>
          <p:nvPr>
            <p:custDataLst>
              <p:tags r:id="rId6"/>
            </p:custDataLst>
          </p:nvPr>
        </p:nvSpPr>
        <p:spPr bwMode="auto">
          <a:xfrm>
            <a:off x="2062430" y="1109102"/>
            <a:ext cx="2079794"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9" y="147"/>
                  <a:pt x="59" y="147"/>
                </a:cubicBezTo>
                <a:close/>
              </a:path>
            </a:pathLst>
          </a:cu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 name="Oval 11"/>
          <p:cNvSpPr>
            <a:spLocks noChangeArrowheads="1"/>
          </p:cNvSpPr>
          <p:nvPr>
            <p:custDataLst>
              <p:tags r:id="rId7"/>
            </p:custDataLst>
          </p:nvPr>
        </p:nvSpPr>
        <p:spPr bwMode="auto">
          <a:xfrm>
            <a:off x="3978618" y="1502227"/>
            <a:ext cx="683849"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Freeform 12"/>
          <p:cNvSpPr/>
          <p:nvPr>
            <p:custDataLst>
              <p:tags r:id="rId8"/>
            </p:custDataLst>
          </p:nvPr>
        </p:nvSpPr>
        <p:spPr bwMode="auto">
          <a:xfrm>
            <a:off x="3958609" y="1456323"/>
            <a:ext cx="537898" cy="602634"/>
          </a:xfrm>
          <a:custGeom>
            <a:avLst/>
            <a:gdLst>
              <a:gd name="T0" fmla="*/ 0 w 220"/>
              <a:gd name="T1" fmla="*/ 140 h 247"/>
              <a:gd name="T2" fmla="*/ 50 w 220"/>
              <a:gd name="T3" fmla="*/ 247 h 247"/>
              <a:gd name="T4" fmla="*/ 54 w 220"/>
              <a:gd name="T5" fmla="*/ 247 h 247"/>
              <a:gd name="T6" fmla="*/ 136 w 220"/>
              <a:gd name="T7" fmla="*/ 206 h 247"/>
              <a:gd name="T8" fmla="*/ 205 w 220"/>
              <a:gd name="T9" fmla="*/ 117 h 247"/>
              <a:gd name="T10" fmla="*/ 205 w 220"/>
              <a:gd name="T11" fmla="*/ 51 h 247"/>
              <a:gd name="T12" fmla="*/ 167 w 220"/>
              <a:gd name="T13" fmla="*/ 3 h 247"/>
              <a:gd name="T14" fmla="*/ 141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7"/>
                  <a:pt x="205" y="117"/>
                  <a:pt x="205" y="117"/>
                </a:cubicBezTo>
                <a:cubicBezTo>
                  <a:pt x="220" y="97"/>
                  <a:pt x="220" y="70"/>
                  <a:pt x="205" y="51"/>
                </a:cubicBezTo>
                <a:cubicBezTo>
                  <a:pt x="167" y="3"/>
                  <a:pt x="167" y="3"/>
                  <a:pt x="167" y="3"/>
                </a:cubicBezTo>
                <a:cubicBezTo>
                  <a:pt x="158" y="1"/>
                  <a:pt x="149" y="0"/>
                  <a:pt x="141"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 name="Oval 13"/>
          <p:cNvSpPr>
            <a:spLocks noChangeArrowheads="1"/>
          </p:cNvSpPr>
          <p:nvPr>
            <p:custDataLst>
              <p:tags r:id="rId9"/>
            </p:custDataLst>
          </p:nvPr>
        </p:nvSpPr>
        <p:spPr bwMode="auto">
          <a:xfrm>
            <a:off x="3978618" y="1502227"/>
            <a:ext cx="683849" cy="683848"/>
          </a:xfrm>
          <a:prstGeom prst="ellipse">
            <a:avLst/>
          </a:pr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14"/>
          <p:cNvSpPr>
            <a:spLocks noEditPoints="1"/>
          </p:cNvSpPr>
          <p:nvPr>
            <p:custDataLst>
              <p:tags r:id="rId10"/>
            </p:custDataLst>
          </p:nvPr>
        </p:nvSpPr>
        <p:spPr bwMode="auto">
          <a:xfrm>
            <a:off x="4036291" y="1561078"/>
            <a:ext cx="568501"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Freeform 15"/>
          <p:cNvSpPr>
            <a:spLocks noEditPoints="1"/>
          </p:cNvSpPr>
          <p:nvPr>
            <p:custDataLst>
              <p:tags r:id="rId11"/>
            </p:custDataLst>
          </p:nvPr>
        </p:nvSpPr>
        <p:spPr bwMode="auto">
          <a:xfrm>
            <a:off x="4163410" y="1747047"/>
            <a:ext cx="198917" cy="189501"/>
          </a:xfrm>
          <a:custGeom>
            <a:avLst/>
            <a:gdLst>
              <a:gd name="T0" fmla="*/ 64 w 81"/>
              <a:gd name="T1" fmla="*/ 0 h 78"/>
              <a:gd name="T2" fmla="*/ 17 w 81"/>
              <a:gd name="T3" fmla="*/ 0 h 78"/>
              <a:gd name="T4" fmla="*/ 0 w 81"/>
              <a:gd name="T5" fmla="*/ 18 h 78"/>
              <a:gd name="T6" fmla="*/ 0 w 81"/>
              <a:gd name="T7" fmla="*/ 50 h 78"/>
              <a:gd name="T8" fmla="*/ 6 w 81"/>
              <a:gd name="T9" fmla="*/ 63 h 78"/>
              <a:gd name="T10" fmla="*/ 6 w 81"/>
              <a:gd name="T11" fmla="*/ 65 h 78"/>
              <a:gd name="T12" fmla="*/ 6 w 81"/>
              <a:gd name="T13" fmla="*/ 78 h 78"/>
              <a:gd name="T14" fmla="*/ 17 w 81"/>
              <a:gd name="T15" fmla="*/ 68 h 78"/>
              <a:gd name="T16" fmla="*/ 18 w 81"/>
              <a:gd name="T17" fmla="*/ 68 h 78"/>
              <a:gd name="T18" fmla="*/ 41 w 81"/>
              <a:gd name="T19" fmla="*/ 68 h 78"/>
              <a:gd name="T20" fmla="*/ 41 w 81"/>
              <a:gd name="T21" fmla="*/ 68 h 78"/>
              <a:gd name="T22" fmla="*/ 42 w 81"/>
              <a:gd name="T23" fmla="*/ 68 h 78"/>
              <a:gd name="T24" fmla="*/ 64 w 81"/>
              <a:gd name="T25" fmla="*/ 68 h 78"/>
              <a:gd name="T26" fmla="*/ 81 w 81"/>
              <a:gd name="T27" fmla="*/ 50 h 78"/>
              <a:gd name="T28" fmla="*/ 81 w 81"/>
              <a:gd name="T29" fmla="*/ 18 h 78"/>
              <a:gd name="T30" fmla="*/ 64 w 81"/>
              <a:gd name="T31" fmla="*/ 0 h 78"/>
              <a:gd name="T32" fmla="*/ 20 w 81"/>
              <a:gd name="T33" fmla="*/ 40 h 78"/>
              <a:gd name="T34" fmla="*/ 16 w 81"/>
              <a:gd name="T35" fmla="*/ 35 h 78"/>
              <a:gd name="T36" fmla="*/ 20 w 81"/>
              <a:gd name="T37" fmla="*/ 31 h 78"/>
              <a:gd name="T38" fmla="*/ 25 w 81"/>
              <a:gd name="T39" fmla="*/ 35 h 78"/>
              <a:gd name="T40" fmla="*/ 20 w 81"/>
              <a:gd name="T41" fmla="*/ 40 h 78"/>
              <a:gd name="T42" fmla="*/ 39 w 81"/>
              <a:gd name="T43" fmla="*/ 40 h 78"/>
              <a:gd name="T44" fmla="*/ 34 w 81"/>
              <a:gd name="T45" fmla="*/ 35 h 78"/>
              <a:gd name="T46" fmla="*/ 39 w 81"/>
              <a:gd name="T47" fmla="*/ 31 h 78"/>
              <a:gd name="T48" fmla="*/ 43 w 81"/>
              <a:gd name="T49" fmla="*/ 35 h 78"/>
              <a:gd name="T50" fmla="*/ 39 w 81"/>
              <a:gd name="T51" fmla="*/ 40 h 78"/>
              <a:gd name="T52" fmla="*/ 57 w 81"/>
              <a:gd name="T53" fmla="*/ 40 h 78"/>
              <a:gd name="T54" fmla="*/ 52 w 81"/>
              <a:gd name="T55" fmla="*/ 35 h 78"/>
              <a:gd name="T56" fmla="*/ 57 w 81"/>
              <a:gd name="T57" fmla="*/ 31 h 78"/>
              <a:gd name="T58" fmla="*/ 61 w 81"/>
              <a:gd name="T59" fmla="*/ 35 h 78"/>
              <a:gd name="T60" fmla="*/ 57 w 81"/>
              <a:gd name="T61"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78">
                <a:moveTo>
                  <a:pt x="64" y="0"/>
                </a:moveTo>
                <a:cubicBezTo>
                  <a:pt x="17" y="0"/>
                  <a:pt x="17" y="0"/>
                  <a:pt x="17" y="0"/>
                </a:cubicBezTo>
                <a:cubicBezTo>
                  <a:pt x="8" y="0"/>
                  <a:pt x="0" y="8"/>
                  <a:pt x="0" y="18"/>
                </a:cubicBezTo>
                <a:cubicBezTo>
                  <a:pt x="0" y="50"/>
                  <a:pt x="0" y="50"/>
                  <a:pt x="0" y="50"/>
                </a:cubicBezTo>
                <a:cubicBezTo>
                  <a:pt x="0" y="55"/>
                  <a:pt x="2" y="60"/>
                  <a:pt x="6" y="63"/>
                </a:cubicBezTo>
                <a:cubicBezTo>
                  <a:pt x="6" y="64"/>
                  <a:pt x="6" y="64"/>
                  <a:pt x="6" y="65"/>
                </a:cubicBezTo>
                <a:cubicBezTo>
                  <a:pt x="6" y="78"/>
                  <a:pt x="6" y="78"/>
                  <a:pt x="6" y="78"/>
                </a:cubicBezTo>
                <a:cubicBezTo>
                  <a:pt x="17" y="68"/>
                  <a:pt x="17" y="68"/>
                  <a:pt x="17" y="68"/>
                </a:cubicBezTo>
                <a:cubicBezTo>
                  <a:pt x="18" y="68"/>
                  <a:pt x="18" y="68"/>
                  <a:pt x="18" y="68"/>
                </a:cubicBezTo>
                <a:cubicBezTo>
                  <a:pt x="41" y="68"/>
                  <a:pt x="41" y="68"/>
                  <a:pt x="41" y="68"/>
                </a:cubicBezTo>
                <a:cubicBezTo>
                  <a:pt x="41" y="68"/>
                  <a:pt x="41" y="68"/>
                  <a:pt x="41" y="68"/>
                </a:cubicBezTo>
                <a:cubicBezTo>
                  <a:pt x="42" y="68"/>
                  <a:pt x="42" y="68"/>
                  <a:pt x="42" y="68"/>
                </a:cubicBezTo>
                <a:cubicBezTo>
                  <a:pt x="64" y="68"/>
                  <a:pt x="64" y="68"/>
                  <a:pt x="64" y="68"/>
                </a:cubicBezTo>
                <a:cubicBezTo>
                  <a:pt x="73" y="68"/>
                  <a:pt x="81" y="60"/>
                  <a:pt x="81" y="50"/>
                </a:cubicBezTo>
                <a:cubicBezTo>
                  <a:pt x="81" y="18"/>
                  <a:pt x="81" y="18"/>
                  <a:pt x="81" y="18"/>
                </a:cubicBezTo>
                <a:cubicBezTo>
                  <a:pt x="81" y="8"/>
                  <a:pt x="73" y="0"/>
                  <a:pt x="64" y="0"/>
                </a:cubicBezTo>
                <a:close/>
                <a:moveTo>
                  <a:pt x="20" y="40"/>
                </a:moveTo>
                <a:cubicBezTo>
                  <a:pt x="18" y="40"/>
                  <a:pt x="16" y="38"/>
                  <a:pt x="16" y="35"/>
                </a:cubicBezTo>
                <a:cubicBezTo>
                  <a:pt x="16" y="33"/>
                  <a:pt x="18" y="31"/>
                  <a:pt x="20" y="31"/>
                </a:cubicBezTo>
                <a:cubicBezTo>
                  <a:pt x="23" y="31"/>
                  <a:pt x="25" y="33"/>
                  <a:pt x="25" y="35"/>
                </a:cubicBezTo>
                <a:cubicBezTo>
                  <a:pt x="25" y="38"/>
                  <a:pt x="23" y="40"/>
                  <a:pt x="20" y="40"/>
                </a:cubicBezTo>
                <a:close/>
                <a:moveTo>
                  <a:pt x="39" y="40"/>
                </a:moveTo>
                <a:cubicBezTo>
                  <a:pt x="36" y="40"/>
                  <a:pt x="34" y="38"/>
                  <a:pt x="34" y="35"/>
                </a:cubicBezTo>
                <a:cubicBezTo>
                  <a:pt x="34" y="33"/>
                  <a:pt x="36" y="31"/>
                  <a:pt x="39" y="31"/>
                </a:cubicBezTo>
                <a:cubicBezTo>
                  <a:pt x="41" y="31"/>
                  <a:pt x="43" y="33"/>
                  <a:pt x="43" y="35"/>
                </a:cubicBezTo>
                <a:cubicBezTo>
                  <a:pt x="43" y="38"/>
                  <a:pt x="41" y="40"/>
                  <a:pt x="39" y="40"/>
                </a:cubicBezTo>
                <a:close/>
                <a:moveTo>
                  <a:pt x="57" y="40"/>
                </a:moveTo>
                <a:cubicBezTo>
                  <a:pt x="54" y="40"/>
                  <a:pt x="52" y="38"/>
                  <a:pt x="52" y="35"/>
                </a:cubicBezTo>
                <a:cubicBezTo>
                  <a:pt x="52" y="33"/>
                  <a:pt x="54" y="31"/>
                  <a:pt x="57" y="31"/>
                </a:cubicBezTo>
                <a:cubicBezTo>
                  <a:pt x="59" y="31"/>
                  <a:pt x="61" y="33"/>
                  <a:pt x="61" y="35"/>
                </a:cubicBezTo>
                <a:cubicBezTo>
                  <a:pt x="61" y="38"/>
                  <a:pt x="59" y="40"/>
                  <a:pt x="57"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16"/>
          <p:cNvSpPr/>
          <p:nvPr>
            <p:custDataLst>
              <p:tags r:id="rId12"/>
            </p:custDataLst>
          </p:nvPr>
        </p:nvSpPr>
        <p:spPr bwMode="auto">
          <a:xfrm>
            <a:off x="4269342" y="1790596"/>
            <a:ext cx="197739" cy="188323"/>
          </a:xfrm>
          <a:custGeom>
            <a:avLst/>
            <a:gdLst>
              <a:gd name="T0" fmla="*/ 64 w 81"/>
              <a:gd name="T1" fmla="*/ 0 h 77"/>
              <a:gd name="T2" fmla="*/ 42 w 81"/>
              <a:gd name="T3" fmla="*/ 0 h 77"/>
              <a:gd name="T4" fmla="*/ 42 w 81"/>
              <a:gd name="T5" fmla="*/ 32 h 77"/>
              <a:gd name="T6" fmla="*/ 21 w 81"/>
              <a:gd name="T7" fmla="*/ 53 h 77"/>
              <a:gd name="T8" fmla="*/ 0 w 81"/>
              <a:gd name="T9" fmla="*/ 53 h 77"/>
              <a:gd name="T10" fmla="*/ 1 w 81"/>
              <a:gd name="T11" fmla="*/ 55 h 77"/>
              <a:gd name="T12" fmla="*/ 17 w 81"/>
              <a:gd name="T13" fmla="*/ 67 h 77"/>
              <a:gd name="T14" fmla="*/ 62 w 81"/>
              <a:gd name="T15" fmla="*/ 67 h 77"/>
              <a:gd name="T16" fmla="*/ 64 w 81"/>
              <a:gd name="T17" fmla="*/ 68 h 77"/>
              <a:gd name="T18" fmla="*/ 75 w 81"/>
              <a:gd name="T19" fmla="*/ 77 h 77"/>
              <a:gd name="T20" fmla="*/ 75 w 81"/>
              <a:gd name="T21" fmla="*/ 64 h 77"/>
              <a:gd name="T22" fmla="*/ 75 w 81"/>
              <a:gd name="T23" fmla="*/ 63 h 77"/>
              <a:gd name="T24" fmla="*/ 81 w 81"/>
              <a:gd name="T25" fmla="*/ 50 h 77"/>
              <a:gd name="T26" fmla="*/ 81 w 81"/>
              <a:gd name="T27" fmla="*/ 17 h 77"/>
              <a:gd name="T28" fmla="*/ 64 w 81"/>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7">
                <a:moveTo>
                  <a:pt x="64" y="0"/>
                </a:moveTo>
                <a:cubicBezTo>
                  <a:pt x="42" y="0"/>
                  <a:pt x="42" y="0"/>
                  <a:pt x="42" y="0"/>
                </a:cubicBezTo>
                <a:cubicBezTo>
                  <a:pt x="42" y="32"/>
                  <a:pt x="42" y="32"/>
                  <a:pt x="42" y="32"/>
                </a:cubicBezTo>
                <a:cubicBezTo>
                  <a:pt x="42" y="44"/>
                  <a:pt x="32" y="53"/>
                  <a:pt x="21" y="53"/>
                </a:cubicBezTo>
                <a:cubicBezTo>
                  <a:pt x="0" y="53"/>
                  <a:pt x="0" y="53"/>
                  <a:pt x="0" y="53"/>
                </a:cubicBezTo>
                <a:cubicBezTo>
                  <a:pt x="1" y="55"/>
                  <a:pt x="1" y="55"/>
                  <a:pt x="1" y="55"/>
                </a:cubicBezTo>
                <a:cubicBezTo>
                  <a:pt x="3" y="62"/>
                  <a:pt x="10" y="67"/>
                  <a:pt x="17" y="67"/>
                </a:cubicBezTo>
                <a:cubicBezTo>
                  <a:pt x="62" y="67"/>
                  <a:pt x="62" y="67"/>
                  <a:pt x="62" y="67"/>
                </a:cubicBezTo>
                <a:cubicBezTo>
                  <a:pt x="63" y="67"/>
                  <a:pt x="63" y="67"/>
                  <a:pt x="64" y="68"/>
                </a:cubicBezTo>
                <a:cubicBezTo>
                  <a:pt x="75" y="77"/>
                  <a:pt x="75" y="77"/>
                  <a:pt x="75" y="77"/>
                </a:cubicBezTo>
                <a:cubicBezTo>
                  <a:pt x="75" y="64"/>
                  <a:pt x="75" y="64"/>
                  <a:pt x="75" y="64"/>
                </a:cubicBezTo>
                <a:cubicBezTo>
                  <a:pt x="74" y="64"/>
                  <a:pt x="75" y="63"/>
                  <a:pt x="75" y="63"/>
                </a:cubicBezTo>
                <a:cubicBezTo>
                  <a:pt x="79" y="60"/>
                  <a:pt x="81" y="55"/>
                  <a:pt x="81" y="50"/>
                </a:cubicBezTo>
                <a:cubicBezTo>
                  <a:pt x="81" y="17"/>
                  <a:pt x="81" y="17"/>
                  <a:pt x="81" y="17"/>
                </a:cubicBezTo>
                <a:cubicBezTo>
                  <a:pt x="81" y="8"/>
                  <a:pt x="73"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 name="Freeform 17"/>
          <p:cNvSpPr/>
          <p:nvPr>
            <p:custDataLst>
              <p:tags r:id="rId13"/>
            </p:custDataLst>
          </p:nvPr>
        </p:nvSpPr>
        <p:spPr bwMode="auto">
          <a:xfrm>
            <a:off x="5655871" y="1109102"/>
            <a:ext cx="3702904" cy="1076973"/>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6 h 441"/>
              <a:gd name="T12" fmla="*/ 387 w 1514"/>
              <a:gd name="T13" fmla="*/ 66 h 441"/>
              <a:gd name="T14" fmla="*/ 356 w 1514"/>
              <a:gd name="T15" fmla="*/ 66 h 441"/>
              <a:gd name="T16" fmla="*/ 356 w 1514"/>
              <a:gd name="T17" fmla="*/ 66 h 441"/>
              <a:gd name="T18" fmla="*/ 289 w 1514"/>
              <a:gd name="T19" fmla="*/ 0 h 441"/>
              <a:gd name="T20" fmla="*/ 67 w 1514"/>
              <a:gd name="T21" fmla="*/ 0 h 441"/>
              <a:gd name="T22" fmla="*/ 0 w 1514"/>
              <a:gd name="T23" fmla="*/ 67 h 441"/>
              <a:gd name="T24" fmla="*/ 0 w 1514"/>
              <a:gd name="T25" fmla="*/ 243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5 h 441"/>
              <a:gd name="T44" fmla="*/ 1363 w 1514"/>
              <a:gd name="T45" fmla="*/ 106 h 441"/>
              <a:gd name="T46" fmla="*/ 1302 w 1514"/>
              <a:gd name="T47" fmla="*/ 69 h 441"/>
              <a:gd name="T48" fmla="*/ 1302 w 1514"/>
              <a:gd name="T49" fmla="*/ 67 h 441"/>
              <a:gd name="T50" fmla="*/ 1234 w 151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6"/>
                  <a:pt x="407" y="66"/>
                  <a:pt x="407" y="66"/>
                </a:cubicBezTo>
                <a:cubicBezTo>
                  <a:pt x="387" y="66"/>
                  <a:pt x="387" y="66"/>
                  <a:pt x="387" y="66"/>
                </a:cubicBezTo>
                <a:cubicBezTo>
                  <a:pt x="356" y="66"/>
                  <a:pt x="356" y="66"/>
                  <a:pt x="356" y="66"/>
                </a:cubicBezTo>
                <a:cubicBezTo>
                  <a:pt x="356" y="66"/>
                  <a:pt x="356" y="66"/>
                  <a:pt x="356" y="66"/>
                </a:cubicBezTo>
                <a:cubicBezTo>
                  <a:pt x="356" y="30"/>
                  <a:pt x="326" y="0"/>
                  <a:pt x="289" y="0"/>
                </a:cubicBezTo>
                <a:cubicBezTo>
                  <a:pt x="67" y="0"/>
                  <a:pt x="67" y="0"/>
                  <a:pt x="67" y="0"/>
                </a:cubicBezTo>
                <a:cubicBezTo>
                  <a:pt x="30" y="0"/>
                  <a:pt x="0" y="30"/>
                  <a:pt x="0" y="67"/>
                </a:cubicBezTo>
                <a:cubicBezTo>
                  <a:pt x="0" y="243"/>
                  <a:pt x="0" y="243"/>
                  <a:pt x="0" y="243"/>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8"/>
                  <a:pt x="1514" y="301"/>
                </a:cubicBezTo>
                <a:cubicBezTo>
                  <a:pt x="1514" y="236"/>
                  <a:pt x="1470" y="181"/>
                  <a:pt x="1409" y="165"/>
                </a:cubicBezTo>
                <a:cubicBezTo>
                  <a:pt x="1363" y="106"/>
                  <a:pt x="1363" y="106"/>
                  <a:pt x="1363" y="106"/>
                </a:cubicBezTo>
                <a:cubicBezTo>
                  <a:pt x="1347" y="87"/>
                  <a:pt x="1326" y="73"/>
                  <a:pt x="1302" y="69"/>
                </a:cubicBezTo>
                <a:cubicBezTo>
                  <a:pt x="1302" y="67"/>
                  <a:pt x="1302" y="67"/>
                  <a:pt x="1302" y="67"/>
                </a:cubicBezTo>
                <a:cubicBezTo>
                  <a:pt x="1302"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 name="Freeform 18"/>
          <p:cNvSpPr/>
          <p:nvPr>
            <p:custDataLst>
              <p:tags r:id="rId14"/>
            </p:custDataLst>
          </p:nvPr>
        </p:nvSpPr>
        <p:spPr bwMode="auto">
          <a:xfrm>
            <a:off x="6604549" y="1063198"/>
            <a:ext cx="266007" cy="322504"/>
          </a:xfrm>
          <a:custGeom>
            <a:avLst/>
            <a:gdLst>
              <a:gd name="T0" fmla="*/ 109 w 109"/>
              <a:gd name="T1" fmla="*/ 0 h 132"/>
              <a:gd name="T2" fmla="*/ 31 w 109"/>
              <a:gd name="T3" fmla="*/ 0 h 132"/>
              <a:gd name="T4" fmla="*/ 0 w 109"/>
              <a:gd name="T5" fmla="*/ 31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1"/>
                </a:cubicBezTo>
                <a:cubicBezTo>
                  <a:pt x="0" y="132"/>
                  <a:pt x="0" y="132"/>
                  <a:pt x="0" y="132"/>
                </a:cubicBezTo>
                <a:cubicBezTo>
                  <a:pt x="109" y="132"/>
                  <a:pt x="109" y="132"/>
                  <a:pt x="109" y="132"/>
                </a:cubicBezTo>
                <a:lnTo>
                  <a:pt x="109" y="0"/>
                </a:lnTo>
                <a:close/>
              </a:path>
            </a:pathLst>
          </a:custGeom>
          <a:solidFill>
            <a:srgbClr val="79B22A">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Freeform 19"/>
          <p:cNvSpPr/>
          <p:nvPr>
            <p:custDataLst>
              <p:tags r:id="rId15"/>
            </p:custDataLst>
          </p:nvPr>
        </p:nvSpPr>
        <p:spPr bwMode="auto">
          <a:xfrm>
            <a:off x="5928940" y="1224450"/>
            <a:ext cx="3216795" cy="788603"/>
          </a:xfrm>
          <a:custGeom>
            <a:avLst/>
            <a:gdLst>
              <a:gd name="T0" fmla="*/ 1300 w 1315"/>
              <a:gd name="T1" fmla="*/ 192 h 323"/>
              <a:gd name="T2" fmla="*/ 1231 w 1315"/>
              <a:gd name="T3" fmla="*/ 282 h 323"/>
              <a:gd name="T4" fmla="*/ 1149 w 1315"/>
              <a:gd name="T5" fmla="*/ 323 h 323"/>
              <a:gd name="T6" fmla="*/ 146 w 1315"/>
              <a:gd name="T7" fmla="*/ 323 h 323"/>
              <a:gd name="T8" fmla="*/ 0 w 1315"/>
              <a:gd name="T9" fmla="*/ 177 h 323"/>
              <a:gd name="T10" fmla="*/ 0 w 1315"/>
              <a:gd name="T11" fmla="*/ 0 h 323"/>
              <a:gd name="T12" fmla="*/ 1150 w 1315"/>
              <a:gd name="T13" fmla="*/ 0 h 323"/>
              <a:gd name="T14" fmla="*/ 1231 w 1315"/>
              <a:gd name="T15" fmla="*/ 40 h 323"/>
              <a:gd name="T16" fmla="*/ 1300 w 1315"/>
              <a:gd name="T17" fmla="*/ 127 h 323"/>
              <a:gd name="T18" fmla="*/ 1300 w 1315"/>
              <a:gd name="T19"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3">
                <a:moveTo>
                  <a:pt x="1300" y="192"/>
                </a:moveTo>
                <a:cubicBezTo>
                  <a:pt x="1231" y="282"/>
                  <a:pt x="1231" y="282"/>
                  <a:pt x="1231" y="282"/>
                </a:cubicBezTo>
                <a:cubicBezTo>
                  <a:pt x="1212" y="308"/>
                  <a:pt x="1181" y="323"/>
                  <a:pt x="1149" y="323"/>
                </a:cubicBezTo>
                <a:cubicBezTo>
                  <a:pt x="146" y="323"/>
                  <a:pt x="146" y="323"/>
                  <a:pt x="146" y="323"/>
                </a:cubicBezTo>
                <a:cubicBezTo>
                  <a:pt x="65" y="323"/>
                  <a:pt x="0" y="258"/>
                  <a:pt x="0" y="177"/>
                </a:cubicBezTo>
                <a:cubicBezTo>
                  <a:pt x="0" y="0"/>
                  <a:pt x="0" y="0"/>
                  <a:pt x="0" y="0"/>
                </a:cubicBezTo>
                <a:cubicBezTo>
                  <a:pt x="1150" y="0"/>
                  <a:pt x="1150" y="0"/>
                  <a:pt x="1150" y="0"/>
                </a:cubicBezTo>
                <a:cubicBezTo>
                  <a:pt x="1182" y="0"/>
                  <a:pt x="1212" y="15"/>
                  <a:pt x="1231" y="40"/>
                </a:cubicBezTo>
                <a:cubicBezTo>
                  <a:pt x="1300" y="127"/>
                  <a:pt x="1300" y="127"/>
                  <a:pt x="1300" y="127"/>
                </a:cubicBezTo>
                <a:cubicBezTo>
                  <a:pt x="1315" y="146"/>
                  <a:pt x="1315" y="173"/>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Freeform 20"/>
          <p:cNvSpPr/>
          <p:nvPr>
            <p:custDataLst>
              <p:tags r:id="rId16"/>
            </p:custDataLst>
          </p:nvPr>
        </p:nvSpPr>
        <p:spPr bwMode="auto">
          <a:xfrm>
            <a:off x="5606436" y="1063198"/>
            <a:ext cx="1227632" cy="949855"/>
          </a:xfrm>
          <a:custGeom>
            <a:avLst/>
            <a:gdLst>
              <a:gd name="T0" fmla="*/ 357 w 502"/>
              <a:gd name="T1" fmla="*/ 243 h 389"/>
              <a:gd name="T2" fmla="*/ 357 w 502"/>
              <a:gd name="T3" fmla="*/ 67 h 389"/>
              <a:gd name="T4" fmla="*/ 290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90" y="0"/>
                </a:cubicBezTo>
                <a:cubicBezTo>
                  <a:pt x="68" y="0"/>
                  <a:pt x="68" y="0"/>
                  <a:pt x="68" y="0"/>
                </a:cubicBezTo>
                <a:cubicBezTo>
                  <a:pt x="31"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 name="Freeform 21"/>
          <p:cNvSpPr/>
          <p:nvPr>
            <p:custDataLst>
              <p:tags r:id="rId17"/>
            </p:custDataLst>
          </p:nvPr>
        </p:nvSpPr>
        <p:spPr bwMode="auto">
          <a:xfrm>
            <a:off x="6479785" y="1224450"/>
            <a:ext cx="433143" cy="788603"/>
          </a:xfrm>
          <a:custGeom>
            <a:avLst/>
            <a:gdLst>
              <a:gd name="T0" fmla="*/ 177 w 177"/>
              <a:gd name="T1" fmla="*/ 323 h 323"/>
              <a:gd name="T2" fmla="*/ 145 w 177"/>
              <a:gd name="T3" fmla="*/ 323 h 323"/>
              <a:gd name="T4" fmla="*/ 0 w 177"/>
              <a:gd name="T5" fmla="*/ 177 h 323"/>
              <a:gd name="T6" fmla="*/ 0 w 177"/>
              <a:gd name="T7" fmla="*/ 0 h 323"/>
              <a:gd name="T8" fmla="*/ 31 w 177"/>
              <a:gd name="T9" fmla="*/ 0 h 323"/>
              <a:gd name="T10" fmla="*/ 31 w 177"/>
              <a:gd name="T11" fmla="*/ 177 h 323"/>
              <a:gd name="T12" fmla="*/ 177 w 177"/>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177" h="323">
                <a:moveTo>
                  <a:pt x="177" y="323"/>
                </a:moveTo>
                <a:cubicBezTo>
                  <a:pt x="145" y="323"/>
                  <a:pt x="145" y="323"/>
                  <a:pt x="145" y="323"/>
                </a:cubicBezTo>
                <a:cubicBezTo>
                  <a:pt x="65" y="323"/>
                  <a:pt x="0" y="258"/>
                  <a:pt x="0" y="177"/>
                </a:cubicBezTo>
                <a:cubicBezTo>
                  <a:pt x="0" y="0"/>
                  <a:pt x="0" y="0"/>
                  <a:pt x="0" y="0"/>
                </a:cubicBezTo>
                <a:cubicBezTo>
                  <a:pt x="31" y="0"/>
                  <a:pt x="31" y="0"/>
                  <a:pt x="31" y="0"/>
                </a:cubicBezTo>
                <a:cubicBezTo>
                  <a:pt x="31" y="177"/>
                  <a:pt x="31" y="177"/>
                  <a:pt x="31" y="177"/>
                </a:cubicBezTo>
                <a:cubicBezTo>
                  <a:pt x="31" y="258"/>
                  <a:pt x="96" y="323"/>
                  <a:pt x="177" y="323"/>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Freeform 22"/>
          <p:cNvSpPr/>
          <p:nvPr>
            <p:custDataLst>
              <p:tags r:id="rId18"/>
            </p:custDataLst>
          </p:nvPr>
        </p:nvSpPr>
        <p:spPr bwMode="auto">
          <a:xfrm>
            <a:off x="6711658" y="1063198"/>
            <a:ext cx="2079794"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5"/>
                  <a:pt x="850" y="99"/>
                </a:cubicBezTo>
                <a:cubicBezTo>
                  <a:pt x="850" y="67"/>
                  <a:pt x="850" y="67"/>
                  <a:pt x="850" y="67"/>
                </a:cubicBezTo>
                <a:cubicBezTo>
                  <a:pt x="850" y="30"/>
                  <a:pt x="820" y="0"/>
                  <a:pt x="783" y="0"/>
                </a:cubicBezTo>
                <a:cubicBezTo>
                  <a:pt x="0" y="0"/>
                  <a:pt x="0" y="0"/>
                  <a:pt x="0" y="0"/>
                </a:cubicBezTo>
                <a:cubicBezTo>
                  <a:pt x="14" y="18"/>
                  <a:pt x="22" y="42"/>
                  <a:pt x="22" y="67"/>
                </a:cubicBezTo>
                <a:cubicBezTo>
                  <a:pt x="22" y="111"/>
                  <a:pt x="22" y="111"/>
                  <a:pt x="22" y="111"/>
                </a:cubicBezTo>
                <a:cubicBezTo>
                  <a:pt x="22" y="131"/>
                  <a:pt x="39" y="147"/>
                  <a:pt x="59" y="147"/>
                </a:cubicBezTo>
                <a:close/>
              </a:path>
            </a:pathLst>
          </a:cu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 name="Oval 23"/>
          <p:cNvSpPr>
            <a:spLocks noChangeArrowheads="1"/>
          </p:cNvSpPr>
          <p:nvPr>
            <p:custDataLst>
              <p:tags r:id="rId19"/>
            </p:custDataLst>
          </p:nvPr>
        </p:nvSpPr>
        <p:spPr bwMode="auto">
          <a:xfrm>
            <a:off x="8627847" y="1456323"/>
            <a:ext cx="683849"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 name="Freeform 24"/>
          <p:cNvSpPr/>
          <p:nvPr>
            <p:custDataLst>
              <p:tags r:id="rId20"/>
            </p:custDataLst>
          </p:nvPr>
        </p:nvSpPr>
        <p:spPr bwMode="auto">
          <a:xfrm>
            <a:off x="8607838" y="1410420"/>
            <a:ext cx="537898" cy="602634"/>
          </a:xfrm>
          <a:custGeom>
            <a:avLst/>
            <a:gdLst>
              <a:gd name="T0" fmla="*/ 0 w 220"/>
              <a:gd name="T1" fmla="*/ 140 h 247"/>
              <a:gd name="T2" fmla="*/ 50 w 220"/>
              <a:gd name="T3" fmla="*/ 247 h 247"/>
              <a:gd name="T4" fmla="*/ 54 w 220"/>
              <a:gd name="T5" fmla="*/ 247 h 247"/>
              <a:gd name="T6" fmla="*/ 136 w 220"/>
              <a:gd name="T7" fmla="*/ 206 h 247"/>
              <a:gd name="T8" fmla="*/ 205 w 220"/>
              <a:gd name="T9" fmla="*/ 116 h 247"/>
              <a:gd name="T10" fmla="*/ 205 w 220"/>
              <a:gd name="T11" fmla="*/ 51 h 247"/>
              <a:gd name="T12" fmla="*/ 167 w 220"/>
              <a:gd name="T13" fmla="*/ 2 h 247"/>
              <a:gd name="T14" fmla="*/ 141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6"/>
                  <a:pt x="205" y="116"/>
                  <a:pt x="205" y="116"/>
                </a:cubicBezTo>
                <a:cubicBezTo>
                  <a:pt x="220" y="97"/>
                  <a:pt x="220" y="70"/>
                  <a:pt x="205" y="51"/>
                </a:cubicBezTo>
                <a:cubicBezTo>
                  <a:pt x="167" y="2"/>
                  <a:pt x="167" y="2"/>
                  <a:pt x="167" y="2"/>
                </a:cubicBezTo>
                <a:cubicBezTo>
                  <a:pt x="158" y="1"/>
                  <a:pt x="149" y="0"/>
                  <a:pt x="141"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 name="Oval 25"/>
          <p:cNvSpPr>
            <a:spLocks noChangeArrowheads="1"/>
          </p:cNvSpPr>
          <p:nvPr>
            <p:custDataLst>
              <p:tags r:id="rId21"/>
            </p:custDataLst>
          </p:nvPr>
        </p:nvSpPr>
        <p:spPr bwMode="auto">
          <a:xfrm>
            <a:off x="8627847" y="1456323"/>
            <a:ext cx="683849" cy="683848"/>
          </a:xfrm>
          <a:prstGeom prst="ellipse">
            <a:avLst/>
          </a:pr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26"/>
          <p:cNvSpPr>
            <a:spLocks noEditPoints="1"/>
          </p:cNvSpPr>
          <p:nvPr>
            <p:custDataLst>
              <p:tags r:id="rId22"/>
            </p:custDataLst>
          </p:nvPr>
        </p:nvSpPr>
        <p:spPr bwMode="auto">
          <a:xfrm>
            <a:off x="8685520" y="1515174"/>
            <a:ext cx="568501"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27"/>
          <p:cNvSpPr>
            <a:spLocks noEditPoints="1"/>
          </p:cNvSpPr>
          <p:nvPr>
            <p:custDataLst>
              <p:tags r:id="rId23"/>
            </p:custDataLst>
          </p:nvPr>
        </p:nvSpPr>
        <p:spPr bwMode="auto">
          <a:xfrm>
            <a:off x="8873844" y="1676426"/>
            <a:ext cx="185970" cy="245997"/>
          </a:xfrm>
          <a:custGeom>
            <a:avLst/>
            <a:gdLst>
              <a:gd name="T0" fmla="*/ 74 w 76"/>
              <a:gd name="T1" fmla="*/ 97 h 101"/>
              <a:gd name="T2" fmla="*/ 70 w 76"/>
              <a:gd name="T3" fmla="*/ 97 h 101"/>
              <a:gd name="T4" fmla="*/ 70 w 76"/>
              <a:gd name="T5" fmla="*/ 73 h 101"/>
              <a:gd name="T6" fmla="*/ 58 w 76"/>
              <a:gd name="T7" fmla="*/ 52 h 101"/>
              <a:gd name="T8" fmla="*/ 56 w 76"/>
              <a:gd name="T9" fmla="*/ 51 h 101"/>
              <a:gd name="T10" fmla="*/ 58 w 76"/>
              <a:gd name="T11" fmla="*/ 49 h 101"/>
              <a:gd name="T12" fmla="*/ 70 w 76"/>
              <a:gd name="T13" fmla="*/ 29 h 101"/>
              <a:gd name="T14" fmla="*/ 70 w 76"/>
              <a:gd name="T15" fmla="*/ 4 h 101"/>
              <a:gd name="T16" fmla="*/ 74 w 76"/>
              <a:gd name="T17" fmla="*/ 4 h 101"/>
              <a:gd name="T18" fmla="*/ 76 w 76"/>
              <a:gd name="T19" fmla="*/ 2 h 101"/>
              <a:gd name="T20" fmla="*/ 74 w 76"/>
              <a:gd name="T21" fmla="*/ 0 h 101"/>
              <a:gd name="T22" fmla="*/ 2 w 76"/>
              <a:gd name="T23" fmla="*/ 0 h 101"/>
              <a:gd name="T24" fmla="*/ 0 w 76"/>
              <a:gd name="T25" fmla="*/ 2 h 101"/>
              <a:gd name="T26" fmla="*/ 2 w 76"/>
              <a:gd name="T27" fmla="*/ 4 h 101"/>
              <a:gd name="T28" fmla="*/ 5 w 76"/>
              <a:gd name="T29" fmla="*/ 4 h 101"/>
              <a:gd name="T30" fmla="*/ 5 w 76"/>
              <a:gd name="T31" fmla="*/ 29 h 101"/>
              <a:gd name="T32" fmla="*/ 17 w 76"/>
              <a:gd name="T33" fmla="*/ 49 h 101"/>
              <a:gd name="T34" fmla="*/ 20 w 76"/>
              <a:gd name="T35" fmla="*/ 51 h 101"/>
              <a:gd name="T36" fmla="*/ 17 w 76"/>
              <a:gd name="T37" fmla="*/ 52 h 101"/>
              <a:gd name="T38" fmla="*/ 5 w 76"/>
              <a:gd name="T39" fmla="*/ 73 h 101"/>
              <a:gd name="T40" fmla="*/ 5 w 76"/>
              <a:gd name="T41" fmla="*/ 97 h 101"/>
              <a:gd name="T42" fmla="*/ 2 w 76"/>
              <a:gd name="T43" fmla="*/ 97 h 101"/>
              <a:gd name="T44" fmla="*/ 0 w 76"/>
              <a:gd name="T45" fmla="*/ 99 h 101"/>
              <a:gd name="T46" fmla="*/ 2 w 76"/>
              <a:gd name="T47" fmla="*/ 101 h 101"/>
              <a:gd name="T48" fmla="*/ 74 w 76"/>
              <a:gd name="T49" fmla="*/ 101 h 101"/>
              <a:gd name="T50" fmla="*/ 76 w 76"/>
              <a:gd name="T51" fmla="*/ 99 h 101"/>
              <a:gd name="T52" fmla="*/ 74 w 76"/>
              <a:gd name="T53" fmla="*/ 97 h 101"/>
              <a:gd name="T54" fmla="*/ 18 w 76"/>
              <a:gd name="T55" fmla="*/ 30 h 101"/>
              <a:gd name="T56" fmla="*/ 57 w 76"/>
              <a:gd name="T57" fmla="*/ 30 h 101"/>
              <a:gd name="T58" fmla="*/ 52 w 76"/>
              <a:gd name="T59" fmla="*/ 39 h 101"/>
              <a:gd name="T60" fmla="*/ 38 w 76"/>
              <a:gd name="T61" fmla="*/ 47 h 101"/>
              <a:gd name="T62" fmla="*/ 23 w 76"/>
              <a:gd name="T63" fmla="*/ 39 h 101"/>
              <a:gd name="T64" fmla="*/ 18 w 76"/>
              <a:gd name="T65" fmla="*/ 30 h 101"/>
              <a:gd name="T66" fmla="*/ 58 w 76"/>
              <a:gd name="T67" fmla="*/ 89 h 101"/>
              <a:gd name="T68" fmla="*/ 18 w 76"/>
              <a:gd name="T69" fmla="*/ 89 h 101"/>
              <a:gd name="T70" fmla="*/ 18 w 76"/>
              <a:gd name="T71" fmla="*/ 75 h 101"/>
              <a:gd name="T72" fmla="*/ 58 w 76"/>
              <a:gd name="T73" fmla="*/ 75 h 101"/>
              <a:gd name="T74" fmla="*/ 58 w 76"/>
              <a:gd name="T75" fmla="*/ 8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101">
                <a:moveTo>
                  <a:pt x="74" y="97"/>
                </a:moveTo>
                <a:cubicBezTo>
                  <a:pt x="70" y="97"/>
                  <a:pt x="70" y="97"/>
                  <a:pt x="70" y="97"/>
                </a:cubicBezTo>
                <a:cubicBezTo>
                  <a:pt x="70" y="73"/>
                  <a:pt x="70" y="73"/>
                  <a:pt x="70" y="73"/>
                </a:cubicBezTo>
                <a:cubicBezTo>
                  <a:pt x="70" y="64"/>
                  <a:pt x="65" y="56"/>
                  <a:pt x="58" y="52"/>
                </a:cubicBezTo>
                <a:cubicBezTo>
                  <a:pt x="56" y="51"/>
                  <a:pt x="56" y="51"/>
                  <a:pt x="56" y="51"/>
                </a:cubicBezTo>
                <a:cubicBezTo>
                  <a:pt x="58" y="49"/>
                  <a:pt x="58" y="49"/>
                  <a:pt x="58" y="49"/>
                </a:cubicBezTo>
                <a:cubicBezTo>
                  <a:pt x="65" y="45"/>
                  <a:pt x="70" y="37"/>
                  <a:pt x="70" y="29"/>
                </a:cubicBezTo>
                <a:cubicBezTo>
                  <a:pt x="70" y="4"/>
                  <a:pt x="70" y="4"/>
                  <a:pt x="70" y="4"/>
                </a:cubicBezTo>
                <a:cubicBezTo>
                  <a:pt x="74" y="4"/>
                  <a:pt x="74" y="4"/>
                  <a:pt x="74" y="4"/>
                </a:cubicBezTo>
                <a:cubicBezTo>
                  <a:pt x="75" y="4"/>
                  <a:pt x="76" y="3"/>
                  <a:pt x="76" y="2"/>
                </a:cubicBezTo>
                <a:cubicBezTo>
                  <a:pt x="76" y="1"/>
                  <a:pt x="75" y="0"/>
                  <a:pt x="74" y="0"/>
                </a:cubicBezTo>
                <a:cubicBezTo>
                  <a:pt x="2" y="0"/>
                  <a:pt x="2" y="0"/>
                  <a:pt x="2" y="0"/>
                </a:cubicBezTo>
                <a:cubicBezTo>
                  <a:pt x="1" y="0"/>
                  <a:pt x="0" y="1"/>
                  <a:pt x="0" y="2"/>
                </a:cubicBezTo>
                <a:cubicBezTo>
                  <a:pt x="0" y="3"/>
                  <a:pt x="1" y="4"/>
                  <a:pt x="2" y="4"/>
                </a:cubicBezTo>
                <a:cubicBezTo>
                  <a:pt x="5" y="4"/>
                  <a:pt x="5" y="4"/>
                  <a:pt x="5" y="4"/>
                </a:cubicBezTo>
                <a:cubicBezTo>
                  <a:pt x="5" y="29"/>
                  <a:pt x="5" y="29"/>
                  <a:pt x="5" y="29"/>
                </a:cubicBezTo>
                <a:cubicBezTo>
                  <a:pt x="5" y="37"/>
                  <a:pt x="10" y="45"/>
                  <a:pt x="17" y="49"/>
                </a:cubicBezTo>
                <a:cubicBezTo>
                  <a:pt x="20" y="51"/>
                  <a:pt x="20" y="51"/>
                  <a:pt x="20" y="51"/>
                </a:cubicBezTo>
                <a:cubicBezTo>
                  <a:pt x="17" y="52"/>
                  <a:pt x="17" y="52"/>
                  <a:pt x="17" y="52"/>
                </a:cubicBezTo>
                <a:cubicBezTo>
                  <a:pt x="10" y="56"/>
                  <a:pt x="5" y="64"/>
                  <a:pt x="5" y="73"/>
                </a:cubicBezTo>
                <a:cubicBezTo>
                  <a:pt x="5" y="97"/>
                  <a:pt x="5" y="97"/>
                  <a:pt x="5" y="97"/>
                </a:cubicBezTo>
                <a:cubicBezTo>
                  <a:pt x="2" y="97"/>
                  <a:pt x="2" y="97"/>
                  <a:pt x="2" y="97"/>
                </a:cubicBezTo>
                <a:cubicBezTo>
                  <a:pt x="1" y="97"/>
                  <a:pt x="0" y="98"/>
                  <a:pt x="0" y="99"/>
                </a:cubicBezTo>
                <a:cubicBezTo>
                  <a:pt x="0" y="100"/>
                  <a:pt x="1" y="101"/>
                  <a:pt x="2" y="101"/>
                </a:cubicBezTo>
                <a:cubicBezTo>
                  <a:pt x="74" y="101"/>
                  <a:pt x="74" y="101"/>
                  <a:pt x="74" y="101"/>
                </a:cubicBezTo>
                <a:cubicBezTo>
                  <a:pt x="75" y="101"/>
                  <a:pt x="76" y="100"/>
                  <a:pt x="76" y="99"/>
                </a:cubicBezTo>
                <a:cubicBezTo>
                  <a:pt x="76" y="98"/>
                  <a:pt x="75" y="97"/>
                  <a:pt x="74" y="97"/>
                </a:cubicBezTo>
                <a:close/>
                <a:moveTo>
                  <a:pt x="18" y="30"/>
                </a:moveTo>
                <a:cubicBezTo>
                  <a:pt x="57" y="30"/>
                  <a:pt x="57" y="30"/>
                  <a:pt x="57" y="30"/>
                </a:cubicBezTo>
                <a:cubicBezTo>
                  <a:pt x="57" y="34"/>
                  <a:pt x="55" y="37"/>
                  <a:pt x="52" y="39"/>
                </a:cubicBezTo>
                <a:cubicBezTo>
                  <a:pt x="38" y="47"/>
                  <a:pt x="38" y="47"/>
                  <a:pt x="38" y="47"/>
                </a:cubicBezTo>
                <a:cubicBezTo>
                  <a:pt x="23" y="39"/>
                  <a:pt x="23" y="39"/>
                  <a:pt x="23" y="39"/>
                </a:cubicBezTo>
                <a:cubicBezTo>
                  <a:pt x="20" y="37"/>
                  <a:pt x="18" y="34"/>
                  <a:pt x="18" y="30"/>
                </a:cubicBezTo>
                <a:close/>
                <a:moveTo>
                  <a:pt x="58" y="89"/>
                </a:moveTo>
                <a:cubicBezTo>
                  <a:pt x="18" y="89"/>
                  <a:pt x="18" y="89"/>
                  <a:pt x="18" y="89"/>
                </a:cubicBezTo>
                <a:cubicBezTo>
                  <a:pt x="18" y="75"/>
                  <a:pt x="18" y="75"/>
                  <a:pt x="18" y="75"/>
                </a:cubicBezTo>
                <a:cubicBezTo>
                  <a:pt x="58" y="75"/>
                  <a:pt x="58" y="75"/>
                  <a:pt x="58" y="75"/>
                </a:cubicBezTo>
                <a:lnTo>
                  <a:pt x="58" y="8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28"/>
          <p:cNvSpPr/>
          <p:nvPr>
            <p:custDataLst>
              <p:tags r:id="rId24"/>
            </p:custDataLst>
          </p:nvPr>
        </p:nvSpPr>
        <p:spPr bwMode="auto">
          <a:xfrm>
            <a:off x="5705306" y="3040242"/>
            <a:ext cx="3702904" cy="1079328"/>
          </a:xfrm>
          <a:custGeom>
            <a:avLst/>
            <a:gdLst>
              <a:gd name="T0" fmla="*/ 1234 w 1514"/>
              <a:gd name="T1" fmla="*/ 0 h 442"/>
              <a:gd name="T2" fmla="*/ 516 w 1514"/>
              <a:gd name="T3" fmla="*/ 0 h 442"/>
              <a:gd name="T4" fmla="*/ 451 w 1514"/>
              <a:gd name="T5" fmla="*/ 0 h 442"/>
              <a:gd name="T6" fmla="*/ 443 w 1514"/>
              <a:gd name="T7" fmla="*/ 0 h 442"/>
              <a:gd name="T8" fmla="*/ 407 w 1514"/>
              <a:gd name="T9" fmla="*/ 36 h 442"/>
              <a:gd name="T10" fmla="*/ 407 w 1514"/>
              <a:gd name="T11" fmla="*/ 67 h 442"/>
              <a:gd name="T12" fmla="*/ 387 w 1514"/>
              <a:gd name="T13" fmla="*/ 67 h 442"/>
              <a:gd name="T14" fmla="*/ 356 w 1514"/>
              <a:gd name="T15" fmla="*/ 67 h 442"/>
              <a:gd name="T16" fmla="*/ 356 w 1514"/>
              <a:gd name="T17" fmla="*/ 67 h 442"/>
              <a:gd name="T18" fmla="*/ 289 w 1514"/>
              <a:gd name="T19" fmla="*/ 0 h 442"/>
              <a:gd name="T20" fmla="*/ 67 w 1514"/>
              <a:gd name="T21" fmla="*/ 0 h 442"/>
              <a:gd name="T22" fmla="*/ 0 w 1514"/>
              <a:gd name="T23" fmla="*/ 68 h 442"/>
              <a:gd name="T24" fmla="*/ 0 w 1514"/>
              <a:gd name="T25" fmla="*/ 244 h 442"/>
              <a:gd name="T26" fmla="*/ 145 w 1514"/>
              <a:gd name="T27" fmla="*/ 390 h 442"/>
              <a:gd name="T28" fmla="*/ 277 w 1514"/>
              <a:gd name="T29" fmla="*/ 390 h 442"/>
              <a:gd name="T30" fmla="*/ 277 w 1514"/>
              <a:gd name="T31" fmla="*/ 390 h 442"/>
              <a:gd name="T32" fmla="*/ 502 w 1514"/>
              <a:gd name="T33" fmla="*/ 390 h 442"/>
              <a:gd name="T34" fmla="*/ 533 w 1514"/>
              <a:gd name="T35" fmla="*/ 390 h 442"/>
              <a:gd name="T36" fmla="*/ 1265 w 1514"/>
              <a:gd name="T37" fmla="*/ 390 h 442"/>
              <a:gd name="T38" fmla="*/ 1374 w 1514"/>
              <a:gd name="T39" fmla="*/ 442 h 442"/>
              <a:gd name="T40" fmla="*/ 1514 w 1514"/>
              <a:gd name="T41" fmla="*/ 302 h 442"/>
              <a:gd name="T42" fmla="*/ 1409 w 1514"/>
              <a:gd name="T43" fmla="*/ 166 h 442"/>
              <a:gd name="T44" fmla="*/ 1393 w 1514"/>
              <a:gd name="T45" fmla="*/ 145 h 442"/>
              <a:gd name="T46" fmla="*/ 1363 w 1514"/>
              <a:gd name="T47" fmla="*/ 107 h 442"/>
              <a:gd name="T48" fmla="*/ 1301 w 1514"/>
              <a:gd name="T49" fmla="*/ 69 h 442"/>
              <a:gd name="T50" fmla="*/ 1301 w 1514"/>
              <a:gd name="T51" fmla="*/ 68 h 442"/>
              <a:gd name="T52" fmla="*/ 1234 w 1514"/>
              <a:gd name="T5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4" h="442">
                <a:moveTo>
                  <a:pt x="1234" y="0"/>
                </a:moveTo>
                <a:cubicBezTo>
                  <a:pt x="516" y="0"/>
                  <a:pt x="516" y="0"/>
                  <a:pt x="516" y="0"/>
                </a:cubicBezTo>
                <a:cubicBezTo>
                  <a:pt x="451" y="0"/>
                  <a:pt x="451" y="0"/>
                  <a:pt x="451" y="0"/>
                </a:cubicBezTo>
                <a:cubicBezTo>
                  <a:pt x="443" y="0"/>
                  <a:pt x="443" y="0"/>
                  <a:pt x="443" y="0"/>
                </a:cubicBezTo>
                <a:cubicBezTo>
                  <a:pt x="423" y="0"/>
                  <a:pt x="407" y="17"/>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8"/>
                </a:cubicBezTo>
                <a:cubicBezTo>
                  <a:pt x="0" y="244"/>
                  <a:pt x="0" y="244"/>
                  <a:pt x="0" y="244"/>
                </a:cubicBezTo>
                <a:cubicBezTo>
                  <a:pt x="0" y="324"/>
                  <a:pt x="65" y="390"/>
                  <a:pt x="145" y="390"/>
                </a:cubicBezTo>
                <a:cubicBezTo>
                  <a:pt x="277" y="390"/>
                  <a:pt x="277" y="390"/>
                  <a:pt x="277" y="390"/>
                </a:cubicBezTo>
                <a:cubicBezTo>
                  <a:pt x="277" y="390"/>
                  <a:pt x="277" y="390"/>
                  <a:pt x="277" y="390"/>
                </a:cubicBezTo>
                <a:cubicBezTo>
                  <a:pt x="502" y="390"/>
                  <a:pt x="502" y="390"/>
                  <a:pt x="502" y="390"/>
                </a:cubicBezTo>
                <a:cubicBezTo>
                  <a:pt x="533" y="390"/>
                  <a:pt x="533" y="390"/>
                  <a:pt x="533" y="390"/>
                </a:cubicBezTo>
                <a:cubicBezTo>
                  <a:pt x="1265" y="390"/>
                  <a:pt x="1265" y="390"/>
                  <a:pt x="1265" y="390"/>
                </a:cubicBezTo>
                <a:cubicBezTo>
                  <a:pt x="1291" y="421"/>
                  <a:pt x="1330" y="442"/>
                  <a:pt x="1374" y="442"/>
                </a:cubicBezTo>
                <a:cubicBezTo>
                  <a:pt x="1451" y="442"/>
                  <a:pt x="1514" y="379"/>
                  <a:pt x="1514" y="302"/>
                </a:cubicBezTo>
                <a:cubicBezTo>
                  <a:pt x="1514" y="236"/>
                  <a:pt x="1469" y="181"/>
                  <a:pt x="1409" y="166"/>
                </a:cubicBezTo>
                <a:cubicBezTo>
                  <a:pt x="1393" y="145"/>
                  <a:pt x="1393" y="145"/>
                  <a:pt x="1393" y="145"/>
                </a:cubicBezTo>
                <a:cubicBezTo>
                  <a:pt x="1363" y="107"/>
                  <a:pt x="1363" y="107"/>
                  <a:pt x="1363" y="107"/>
                </a:cubicBezTo>
                <a:cubicBezTo>
                  <a:pt x="1347" y="87"/>
                  <a:pt x="1325" y="74"/>
                  <a:pt x="1301" y="69"/>
                </a:cubicBezTo>
                <a:cubicBezTo>
                  <a:pt x="1301" y="68"/>
                  <a:pt x="1301" y="68"/>
                  <a:pt x="1301" y="68"/>
                </a:cubicBezTo>
                <a:cubicBezTo>
                  <a:pt x="1301"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29"/>
          <p:cNvSpPr/>
          <p:nvPr>
            <p:custDataLst>
              <p:tags r:id="rId25"/>
            </p:custDataLst>
          </p:nvPr>
        </p:nvSpPr>
        <p:spPr bwMode="auto">
          <a:xfrm>
            <a:off x="6653984" y="2994339"/>
            <a:ext cx="267183" cy="324857"/>
          </a:xfrm>
          <a:custGeom>
            <a:avLst/>
            <a:gdLst>
              <a:gd name="T0" fmla="*/ 109 w 109"/>
              <a:gd name="T1" fmla="*/ 0 h 133"/>
              <a:gd name="T2" fmla="*/ 31 w 109"/>
              <a:gd name="T3" fmla="*/ 0 h 133"/>
              <a:gd name="T4" fmla="*/ 0 w 109"/>
              <a:gd name="T5" fmla="*/ 32 h 133"/>
              <a:gd name="T6" fmla="*/ 0 w 109"/>
              <a:gd name="T7" fmla="*/ 133 h 133"/>
              <a:gd name="T8" fmla="*/ 109 w 109"/>
              <a:gd name="T9" fmla="*/ 133 h 133"/>
              <a:gd name="T10" fmla="*/ 109 w 109"/>
              <a:gd name="T11" fmla="*/ 0 h 133"/>
            </a:gdLst>
            <a:ahLst/>
            <a:cxnLst>
              <a:cxn ang="0">
                <a:pos x="T0" y="T1"/>
              </a:cxn>
              <a:cxn ang="0">
                <a:pos x="T2" y="T3"/>
              </a:cxn>
              <a:cxn ang="0">
                <a:pos x="T4" y="T5"/>
              </a:cxn>
              <a:cxn ang="0">
                <a:pos x="T6" y="T7"/>
              </a:cxn>
              <a:cxn ang="0">
                <a:pos x="T8" y="T9"/>
              </a:cxn>
              <a:cxn ang="0">
                <a:pos x="T10" y="T11"/>
              </a:cxn>
            </a:cxnLst>
            <a:rect l="0" t="0" r="r" b="b"/>
            <a:pathLst>
              <a:path w="109" h="133">
                <a:moveTo>
                  <a:pt x="109" y="0"/>
                </a:moveTo>
                <a:cubicBezTo>
                  <a:pt x="31" y="0"/>
                  <a:pt x="31" y="0"/>
                  <a:pt x="31" y="0"/>
                </a:cubicBezTo>
                <a:cubicBezTo>
                  <a:pt x="14" y="0"/>
                  <a:pt x="0" y="14"/>
                  <a:pt x="0" y="32"/>
                </a:cubicBezTo>
                <a:cubicBezTo>
                  <a:pt x="0" y="133"/>
                  <a:pt x="0" y="133"/>
                  <a:pt x="0" y="133"/>
                </a:cubicBezTo>
                <a:cubicBezTo>
                  <a:pt x="109" y="133"/>
                  <a:pt x="109" y="133"/>
                  <a:pt x="109" y="133"/>
                </a:cubicBezTo>
                <a:lnTo>
                  <a:pt x="109" y="0"/>
                </a:lnTo>
                <a:close/>
              </a:path>
            </a:pathLst>
          </a:custGeom>
          <a:solidFill>
            <a:srgbClr val="EE7628">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30"/>
          <p:cNvSpPr/>
          <p:nvPr>
            <p:custDataLst>
              <p:tags r:id="rId26"/>
            </p:custDataLst>
          </p:nvPr>
        </p:nvSpPr>
        <p:spPr bwMode="auto">
          <a:xfrm>
            <a:off x="5979552" y="3157944"/>
            <a:ext cx="3215618" cy="786249"/>
          </a:xfrm>
          <a:custGeom>
            <a:avLst/>
            <a:gdLst>
              <a:gd name="T0" fmla="*/ 1300 w 1315"/>
              <a:gd name="T1" fmla="*/ 192 h 322"/>
              <a:gd name="T2" fmla="*/ 1231 w 1315"/>
              <a:gd name="T3" fmla="*/ 282 h 322"/>
              <a:gd name="T4" fmla="*/ 1149 w 1315"/>
              <a:gd name="T5" fmla="*/ 322 h 322"/>
              <a:gd name="T6" fmla="*/ 146 w 1315"/>
              <a:gd name="T7" fmla="*/ 322 h 322"/>
              <a:gd name="T8" fmla="*/ 0 w 1315"/>
              <a:gd name="T9" fmla="*/ 177 h 322"/>
              <a:gd name="T10" fmla="*/ 0 w 1315"/>
              <a:gd name="T11" fmla="*/ 0 h 322"/>
              <a:gd name="T12" fmla="*/ 1150 w 1315"/>
              <a:gd name="T13" fmla="*/ 0 h 322"/>
              <a:gd name="T14" fmla="*/ 1231 w 1315"/>
              <a:gd name="T15" fmla="*/ 39 h 322"/>
              <a:gd name="T16" fmla="*/ 1300 w 1315"/>
              <a:gd name="T17" fmla="*/ 126 h 322"/>
              <a:gd name="T18" fmla="*/ 1300 w 1315"/>
              <a:gd name="T19" fmla="*/ 19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2">
                <a:moveTo>
                  <a:pt x="1300" y="192"/>
                </a:moveTo>
                <a:cubicBezTo>
                  <a:pt x="1231" y="282"/>
                  <a:pt x="1231" y="282"/>
                  <a:pt x="1231" y="282"/>
                </a:cubicBezTo>
                <a:cubicBezTo>
                  <a:pt x="1212" y="307"/>
                  <a:pt x="1181" y="322"/>
                  <a:pt x="1149" y="322"/>
                </a:cubicBezTo>
                <a:cubicBezTo>
                  <a:pt x="146" y="322"/>
                  <a:pt x="146" y="322"/>
                  <a:pt x="146" y="322"/>
                </a:cubicBezTo>
                <a:cubicBezTo>
                  <a:pt x="65" y="322"/>
                  <a:pt x="0" y="257"/>
                  <a:pt x="0" y="177"/>
                </a:cubicBezTo>
                <a:cubicBezTo>
                  <a:pt x="0" y="0"/>
                  <a:pt x="0" y="0"/>
                  <a:pt x="0" y="0"/>
                </a:cubicBezTo>
                <a:cubicBezTo>
                  <a:pt x="1150" y="0"/>
                  <a:pt x="1150" y="0"/>
                  <a:pt x="1150" y="0"/>
                </a:cubicBezTo>
                <a:cubicBezTo>
                  <a:pt x="1182" y="0"/>
                  <a:pt x="1212" y="14"/>
                  <a:pt x="1231" y="39"/>
                </a:cubicBezTo>
                <a:cubicBezTo>
                  <a:pt x="1300" y="126"/>
                  <a:pt x="1300" y="126"/>
                  <a:pt x="1300" y="126"/>
                </a:cubicBezTo>
                <a:cubicBezTo>
                  <a:pt x="1315" y="146"/>
                  <a:pt x="1315" y="173"/>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31"/>
          <p:cNvSpPr/>
          <p:nvPr>
            <p:custDataLst>
              <p:tags r:id="rId27"/>
            </p:custDataLst>
          </p:nvPr>
        </p:nvSpPr>
        <p:spPr bwMode="auto">
          <a:xfrm>
            <a:off x="5655871" y="2994339"/>
            <a:ext cx="1228809" cy="949855"/>
          </a:xfrm>
          <a:custGeom>
            <a:avLst/>
            <a:gdLst>
              <a:gd name="T0" fmla="*/ 357 w 502"/>
              <a:gd name="T1" fmla="*/ 244 h 389"/>
              <a:gd name="T2" fmla="*/ 357 w 502"/>
              <a:gd name="T3" fmla="*/ 67 h 389"/>
              <a:gd name="T4" fmla="*/ 289 w 502"/>
              <a:gd name="T5" fmla="*/ 0 h 389"/>
              <a:gd name="T6" fmla="*/ 68 w 502"/>
              <a:gd name="T7" fmla="*/ 0 h 389"/>
              <a:gd name="T8" fmla="*/ 0 w 502"/>
              <a:gd name="T9" fmla="*/ 67 h 389"/>
              <a:gd name="T10" fmla="*/ 0 w 502"/>
              <a:gd name="T11" fmla="*/ 244 h 389"/>
              <a:gd name="T12" fmla="*/ 146 w 502"/>
              <a:gd name="T13" fmla="*/ 389 h 389"/>
              <a:gd name="T14" fmla="*/ 502 w 502"/>
              <a:gd name="T15" fmla="*/ 389 h 389"/>
              <a:gd name="T16" fmla="*/ 357 w 502"/>
              <a:gd name="T17" fmla="*/ 24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4"/>
                </a:moveTo>
                <a:cubicBezTo>
                  <a:pt x="357" y="67"/>
                  <a:pt x="357" y="67"/>
                  <a:pt x="357" y="67"/>
                </a:cubicBezTo>
                <a:cubicBezTo>
                  <a:pt x="357" y="30"/>
                  <a:pt x="327" y="0"/>
                  <a:pt x="289" y="0"/>
                </a:cubicBezTo>
                <a:cubicBezTo>
                  <a:pt x="68" y="0"/>
                  <a:pt x="68" y="0"/>
                  <a:pt x="68" y="0"/>
                </a:cubicBezTo>
                <a:cubicBezTo>
                  <a:pt x="30" y="0"/>
                  <a:pt x="0" y="30"/>
                  <a:pt x="0" y="67"/>
                </a:cubicBezTo>
                <a:cubicBezTo>
                  <a:pt x="0" y="244"/>
                  <a:pt x="0" y="244"/>
                  <a:pt x="0" y="244"/>
                </a:cubicBezTo>
                <a:cubicBezTo>
                  <a:pt x="0" y="324"/>
                  <a:pt x="66" y="389"/>
                  <a:pt x="146" y="389"/>
                </a:cubicBezTo>
                <a:cubicBezTo>
                  <a:pt x="502" y="389"/>
                  <a:pt x="502" y="389"/>
                  <a:pt x="502" y="389"/>
                </a:cubicBezTo>
                <a:cubicBezTo>
                  <a:pt x="422" y="389"/>
                  <a:pt x="357" y="324"/>
                  <a:pt x="357" y="244"/>
                </a:cubicBezTo>
                <a:close/>
              </a:path>
            </a:pathLst>
          </a:cu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 name="Freeform 32"/>
          <p:cNvSpPr/>
          <p:nvPr>
            <p:custDataLst>
              <p:tags r:id="rId28"/>
            </p:custDataLst>
          </p:nvPr>
        </p:nvSpPr>
        <p:spPr bwMode="auto">
          <a:xfrm>
            <a:off x="6529220" y="3157944"/>
            <a:ext cx="433143" cy="786249"/>
          </a:xfrm>
          <a:custGeom>
            <a:avLst/>
            <a:gdLst>
              <a:gd name="T0" fmla="*/ 177 w 177"/>
              <a:gd name="T1" fmla="*/ 322 h 322"/>
              <a:gd name="T2" fmla="*/ 145 w 177"/>
              <a:gd name="T3" fmla="*/ 322 h 322"/>
              <a:gd name="T4" fmla="*/ 0 w 177"/>
              <a:gd name="T5" fmla="*/ 177 h 322"/>
              <a:gd name="T6" fmla="*/ 0 w 177"/>
              <a:gd name="T7" fmla="*/ 0 h 322"/>
              <a:gd name="T8" fmla="*/ 31 w 177"/>
              <a:gd name="T9" fmla="*/ 0 h 322"/>
              <a:gd name="T10" fmla="*/ 31 w 177"/>
              <a:gd name="T11" fmla="*/ 177 h 322"/>
              <a:gd name="T12" fmla="*/ 177 w 177"/>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177" h="322">
                <a:moveTo>
                  <a:pt x="177" y="322"/>
                </a:moveTo>
                <a:cubicBezTo>
                  <a:pt x="145" y="322"/>
                  <a:pt x="145" y="322"/>
                  <a:pt x="145" y="322"/>
                </a:cubicBezTo>
                <a:cubicBezTo>
                  <a:pt x="65" y="322"/>
                  <a:pt x="0" y="257"/>
                  <a:pt x="0" y="177"/>
                </a:cubicBezTo>
                <a:cubicBezTo>
                  <a:pt x="0" y="0"/>
                  <a:pt x="0" y="0"/>
                  <a:pt x="0" y="0"/>
                </a:cubicBezTo>
                <a:cubicBezTo>
                  <a:pt x="31" y="0"/>
                  <a:pt x="31" y="0"/>
                  <a:pt x="31" y="0"/>
                </a:cubicBezTo>
                <a:cubicBezTo>
                  <a:pt x="31" y="177"/>
                  <a:pt x="31" y="177"/>
                  <a:pt x="31" y="177"/>
                </a:cubicBezTo>
                <a:cubicBezTo>
                  <a:pt x="31" y="257"/>
                  <a:pt x="96" y="322"/>
                  <a:pt x="177" y="322"/>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Freeform 33"/>
          <p:cNvSpPr/>
          <p:nvPr>
            <p:custDataLst>
              <p:tags r:id="rId29"/>
            </p:custDataLst>
          </p:nvPr>
        </p:nvSpPr>
        <p:spPr bwMode="auto">
          <a:xfrm>
            <a:off x="6762270" y="2994339"/>
            <a:ext cx="2078617" cy="361345"/>
          </a:xfrm>
          <a:custGeom>
            <a:avLst/>
            <a:gdLst>
              <a:gd name="T0" fmla="*/ 59 w 850"/>
              <a:gd name="T1" fmla="*/ 148 h 148"/>
              <a:gd name="T2" fmla="*/ 802 w 850"/>
              <a:gd name="T3" fmla="*/ 148 h 148"/>
              <a:gd name="T4" fmla="*/ 850 w 850"/>
              <a:gd name="T5" fmla="*/ 99 h 148"/>
              <a:gd name="T6" fmla="*/ 850 w 850"/>
              <a:gd name="T7" fmla="*/ 67 h 148"/>
              <a:gd name="T8" fmla="*/ 783 w 850"/>
              <a:gd name="T9" fmla="*/ 0 h 148"/>
              <a:gd name="T10" fmla="*/ 0 w 850"/>
              <a:gd name="T11" fmla="*/ 0 h 148"/>
              <a:gd name="T12" fmla="*/ 22 w 850"/>
              <a:gd name="T13" fmla="*/ 67 h 148"/>
              <a:gd name="T14" fmla="*/ 22 w 850"/>
              <a:gd name="T15" fmla="*/ 111 h 148"/>
              <a:gd name="T16" fmla="*/ 59 w 850"/>
              <a:gd name="T1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8">
                <a:moveTo>
                  <a:pt x="59" y="148"/>
                </a:moveTo>
                <a:cubicBezTo>
                  <a:pt x="802" y="148"/>
                  <a:pt x="802" y="148"/>
                  <a:pt x="802" y="148"/>
                </a:cubicBezTo>
                <a:cubicBezTo>
                  <a:pt x="829" y="148"/>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8" y="148"/>
                  <a:pt x="59" y="148"/>
                </a:cubicBezTo>
                <a:close/>
              </a:path>
            </a:pathLst>
          </a:cu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Oval 34"/>
          <p:cNvSpPr>
            <a:spLocks noChangeArrowheads="1"/>
          </p:cNvSpPr>
          <p:nvPr>
            <p:custDataLst>
              <p:tags r:id="rId30"/>
            </p:custDataLst>
          </p:nvPr>
        </p:nvSpPr>
        <p:spPr bwMode="auto">
          <a:xfrm>
            <a:off x="8677282" y="3387464"/>
            <a:ext cx="685026"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Freeform 35"/>
          <p:cNvSpPr/>
          <p:nvPr>
            <p:custDataLst>
              <p:tags r:id="rId31"/>
            </p:custDataLst>
          </p:nvPr>
        </p:nvSpPr>
        <p:spPr bwMode="auto">
          <a:xfrm>
            <a:off x="8657273" y="3342737"/>
            <a:ext cx="537898" cy="601458"/>
          </a:xfrm>
          <a:custGeom>
            <a:avLst/>
            <a:gdLst>
              <a:gd name="T0" fmla="*/ 0 w 220"/>
              <a:gd name="T1" fmla="*/ 140 h 246"/>
              <a:gd name="T2" fmla="*/ 50 w 220"/>
              <a:gd name="T3" fmla="*/ 246 h 246"/>
              <a:gd name="T4" fmla="*/ 54 w 220"/>
              <a:gd name="T5" fmla="*/ 246 h 246"/>
              <a:gd name="T6" fmla="*/ 136 w 220"/>
              <a:gd name="T7" fmla="*/ 206 h 246"/>
              <a:gd name="T8" fmla="*/ 205 w 220"/>
              <a:gd name="T9" fmla="*/ 116 h 246"/>
              <a:gd name="T10" fmla="*/ 205 w 220"/>
              <a:gd name="T11" fmla="*/ 50 h 246"/>
              <a:gd name="T12" fmla="*/ 167 w 220"/>
              <a:gd name="T13" fmla="*/ 2 h 246"/>
              <a:gd name="T14" fmla="*/ 140 w 220"/>
              <a:gd name="T15" fmla="*/ 0 h 246"/>
              <a:gd name="T16" fmla="*/ 0 w 220"/>
              <a:gd name="T17" fmla="*/ 1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6">
                <a:moveTo>
                  <a:pt x="0" y="140"/>
                </a:moveTo>
                <a:cubicBezTo>
                  <a:pt x="0" y="182"/>
                  <a:pt x="20" y="221"/>
                  <a:pt x="50" y="246"/>
                </a:cubicBezTo>
                <a:cubicBezTo>
                  <a:pt x="54" y="246"/>
                  <a:pt x="54" y="246"/>
                  <a:pt x="54" y="246"/>
                </a:cubicBezTo>
                <a:cubicBezTo>
                  <a:pt x="86" y="246"/>
                  <a:pt x="117" y="231"/>
                  <a:pt x="136" y="206"/>
                </a:cubicBezTo>
                <a:cubicBezTo>
                  <a:pt x="205" y="116"/>
                  <a:pt x="205" y="116"/>
                  <a:pt x="205" y="116"/>
                </a:cubicBezTo>
                <a:cubicBezTo>
                  <a:pt x="220" y="97"/>
                  <a:pt x="220" y="70"/>
                  <a:pt x="205" y="50"/>
                </a:cubicBezTo>
                <a:cubicBezTo>
                  <a:pt x="167" y="2"/>
                  <a:pt x="167" y="2"/>
                  <a:pt x="167" y="2"/>
                </a:cubicBezTo>
                <a:cubicBezTo>
                  <a:pt x="158" y="0"/>
                  <a:pt x="149" y="0"/>
                  <a:pt x="140" y="0"/>
                </a:cubicBezTo>
                <a:cubicBezTo>
                  <a:pt x="63" y="0"/>
                  <a:pt x="0" y="62"/>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Oval 36"/>
          <p:cNvSpPr>
            <a:spLocks noChangeArrowheads="1"/>
          </p:cNvSpPr>
          <p:nvPr>
            <p:custDataLst>
              <p:tags r:id="rId32"/>
            </p:custDataLst>
          </p:nvPr>
        </p:nvSpPr>
        <p:spPr bwMode="auto">
          <a:xfrm>
            <a:off x="8677282" y="3387464"/>
            <a:ext cx="685026" cy="683848"/>
          </a:xfrm>
          <a:prstGeom prst="ellipse">
            <a:avLst/>
          </a:pr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5" name="Freeform 37"/>
          <p:cNvSpPr>
            <a:spLocks noEditPoints="1"/>
          </p:cNvSpPr>
          <p:nvPr>
            <p:custDataLst>
              <p:tags r:id="rId33"/>
            </p:custDataLst>
          </p:nvPr>
        </p:nvSpPr>
        <p:spPr bwMode="auto">
          <a:xfrm>
            <a:off x="8736133" y="3446315"/>
            <a:ext cx="567323"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6" name="Freeform 38"/>
          <p:cNvSpPr>
            <a:spLocks noEditPoints="1"/>
          </p:cNvSpPr>
          <p:nvPr>
            <p:custDataLst>
              <p:tags r:id="rId34"/>
            </p:custDataLst>
          </p:nvPr>
        </p:nvSpPr>
        <p:spPr bwMode="auto">
          <a:xfrm>
            <a:off x="8909154" y="3567549"/>
            <a:ext cx="222456" cy="242466"/>
          </a:xfrm>
          <a:custGeom>
            <a:avLst/>
            <a:gdLst>
              <a:gd name="T0" fmla="*/ 76 w 91"/>
              <a:gd name="T1" fmla="*/ 13 h 99"/>
              <a:gd name="T2" fmla="*/ 41 w 91"/>
              <a:gd name="T3" fmla="*/ 2 h 99"/>
              <a:gd name="T4" fmla="*/ 2 w 91"/>
              <a:gd name="T5" fmla="*/ 40 h 99"/>
              <a:gd name="T6" fmla="*/ 16 w 91"/>
              <a:gd name="T7" fmla="*/ 79 h 99"/>
              <a:gd name="T8" fmla="*/ 24 w 91"/>
              <a:gd name="T9" fmla="*/ 94 h 99"/>
              <a:gd name="T10" fmla="*/ 24 w 91"/>
              <a:gd name="T11" fmla="*/ 96 h 99"/>
              <a:gd name="T12" fmla="*/ 28 w 91"/>
              <a:gd name="T13" fmla="*/ 99 h 99"/>
              <a:gd name="T14" fmla="*/ 65 w 91"/>
              <a:gd name="T15" fmla="*/ 99 h 99"/>
              <a:gd name="T16" fmla="*/ 69 w 91"/>
              <a:gd name="T17" fmla="*/ 96 h 99"/>
              <a:gd name="T18" fmla="*/ 69 w 91"/>
              <a:gd name="T19" fmla="*/ 94 h 99"/>
              <a:gd name="T20" fmla="*/ 77 w 91"/>
              <a:gd name="T21" fmla="*/ 79 h 99"/>
              <a:gd name="T22" fmla="*/ 91 w 91"/>
              <a:gd name="T23" fmla="*/ 46 h 99"/>
              <a:gd name="T24" fmla="*/ 76 w 91"/>
              <a:gd name="T25" fmla="*/ 13 h 99"/>
              <a:gd name="T26" fmla="*/ 33 w 91"/>
              <a:gd name="T27" fmla="*/ 25 h 99"/>
              <a:gd name="T28" fmla="*/ 22 w 91"/>
              <a:gd name="T29" fmla="*/ 48 h 99"/>
              <a:gd name="T30" fmla="*/ 18 w 91"/>
              <a:gd name="T31" fmla="*/ 51 h 99"/>
              <a:gd name="T32" fmla="*/ 18 w 91"/>
              <a:gd name="T33" fmla="*/ 51 h 99"/>
              <a:gd name="T34" fmla="*/ 15 w 91"/>
              <a:gd name="T35" fmla="*/ 48 h 99"/>
              <a:gd name="T36" fmla="*/ 29 w 91"/>
              <a:gd name="T37" fmla="*/ 19 h 99"/>
              <a:gd name="T38" fmla="*/ 34 w 91"/>
              <a:gd name="T39" fmla="*/ 20 h 99"/>
              <a:gd name="T40" fmla="*/ 33 w 91"/>
              <a:gd name="T41"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9">
                <a:moveTo>
                  <a:pt x="76" y="13"/>
                </a:moveTo>
                <a:cubicBezTo>
                  <a:pt x="67" y="5"/>
                  <a:pt x="54" y="0"/>
                  <a:pt x="41" y="2"/>
                </a:cubicBezTo>
                <a:cubicBezTo>
                  <a:pt x="21" y="4"/>
                  <a:pt x="5" y="20"/>
                  <a:pt x="2" y="40"/>
                </a:cubicBezTo>
                <a:cubicBezTo>
                  <a:pt x="0" y="55"/>
                  <a:pt x="5" y="69"/>
                  <a:pt x="16" y="79"/>
                </a:cubicBezTo>
                <a:cubicBezTo>
                  <a:pt x="22" y="84"/>
                  <a:pt x="24" y="89"/>
                  <a:pt x="24" y="94"/>
                </a:cubicBezTo>
                <a:cubicBezTo>
                  <a:pt x="24" y="96"/>
                  <a:pt x="24" y="96"/>
                  <a:pt x="24" y="96"/>
                </a:cubicBezTo>
                <a:cubicBezTo>
                  <a:pt x="24" y="98"/>
                  <a:pt x="26" y="99"/>
                  <a:pt x="28" y="99"/>
                </a:cubicBezTo>
                <a:cubicBezTo>
                  <a:pt x="65" y="99"/>
                  <a:pt x="65" y="99"/>
                  <a:pt x="65" y="99"/>
                </a:cubicBezTo>
                <a:cubicBezTo>
                  <a:pt x="67" y="99"/>
                  <a:pt x="69" y="98"/>
                  <a:pt x="69" y="96"/>
                </a:cubicBezTo>
                <a:cubicBezTo>
                  <a:pt x="69" y="94"/>
                  <a:pt x="69" y="94"/>
                  <a:pt x="69" y="94"/>
                </a:cubicBezTo>
                <a:cubicBezTo>
                  <a:pt x="69" y="89"/>
                  <a:pt x="71" y="84"/>
                  <a:pt x="77" y="79"/>
                </a:cubicBezTo>
                <a:cubicBezTo>
                  <a:pt x="86" y="70"/>
                  <a:pt x="91" y="58"/>
                  <a:pt x="91" y="46"/>
                </a:cubicBezTo>
                <a:cubicBezTo>
                  <a:pt x="91" y="33"/>
                  <a:pt x="85" y="21"/>
                  <a:pt x="76" y="13"/>
                </a:cubicBezTo>
                <a:close/>
                <a:moveTo>
                  <a:pt x="33" y="25"/>
                </a:moveTo>
                <a:cubicBezTo>
                  <a:pt x="26" y="30"/>
                  <a:pt x="21" y="39"/>
                  <a:pt x="22" y="48"/>
                </a:cubicBezTo>
                <a:cubicBezTo>
                  <a:pt x="22" y="50"/>
                  <a:pt x="20" y="51"/>
                  <a:pt x="18" y="51"/>
                </a:cubicBezTo>
                <a:cubicBezTo>
                  <a:pt x="18" y="51"/>
                  <a:pt x="18" y="51"/>
                  <a:pt x="18" y="51"/>
                </a:cubicBezTo>
                <a:cubicBezTo>
                  <a:pt x="16" y="51"/>
                  <a:pt x="15" y="50"/>
                  <a:pt x="15" y="48"/>
                </a:cubicBezTo>
                <a:cubicBezTo>
                  <a:pt x="14" y="37"/>
                  <a:pt x="20" y="26"/>
                  <a:pt x="29" y="19"/>
                </a:cubicBezTo>
                <a:cubicBezTo>
                  <a:pt x="31" y="18"/>
                  <a:pt x="33" y="19"/>
                  <a:pt x="34" y="20"/>
                </a:cubicBezTo>
                <a:cubicBezTo>
                  <a:pt x="35" y="22"/>
                  <a:pt x="35" y="24"/>
                  <a:pt x="3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Freeform 39"/>
          <p:cNvSpPr/>
          <p:nvPr>
            <p:custDataLst>
              <p:tags r:id="rId35"/>
            </p:custDataLst>
          </p:nvPr>
        </p:nvSpPr>
        <p:spPr bwMode="auto">
          <a:xfrm>
            <a:off x="8965650" y="3824138"/>
            <a:ext cx="112994" cy="17656"/>
          </a:xfrm>
          <a:custGeom>
            <a:avLst/>
            <a:gdLst>
              <a:gd name="T0" fmla="*/ 42 w 46"/>
              <a:gd name="T1" fmla="*/ 0 h 7"/>
              <a:gd name="T2" fmla="*/ 3 w 46"/>
              <a:gd name="T3" fmla="*/ 0 h 7"/>
              <a:gd name="T4" fmla="*/ 0 w 46"/>
              <a:gd name="T5" fmla="*/ 4 h 7"/>
              <a:gd name="T6" fmla="*/ 3 w 46"/>
              <a:gd name="T7" fmla="*/ 7 h 7"/>
              <a:gd name="T8" fmla="*/ 42 w 46"/>
              <a:gd name="T9" fmla="*/ 7 h 7"/>
              <a:gd name="T10" fmla="*/ 46 w 46"/>
              <a:gd name="T11" fmla="*/ 4 h 7"/>
              <a:gd name="T12" fmla="*/ 42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0"/>
                </a:moveTo>
                <a:cubicBezTo>
                  <a:pt x="3" y="0"/>
                  <a:pt x="3" y="0"/>
                  <a:pt x="3" y="0"/>
                </a:cubicBezTo>
                <a:cubicBezTo>
                  <a:pt x="1" y="0"/>
                  <a:pt x="0" y="2"/>
                  <a:pt x="0" y="4"/>
                </a:cubicBezTo>
                <a:cubicBezTo>
                  <a:pt x="0" y="6"/>
                  <a:pt x="1" y="7"/>
                  <a:pt x="3" y="7"/>
                </a:cubicBezTo>
                <a:cubicBezTo>
                  <a:pt x="42" y="7"/>
                  <a:pt x="42" y="7"/>
                  <a:pt x="42" y="7"/>
                </a:cubicBezTo>
                <a:cubicBezTo>
                  <a:pt x="44" y="7"/>
                  <a:pt x="46" y="6"/>
                  <a:pt x="46" y="4"/>
                </a:cubicBezTo>
                <a:cubicBezTo>
                  <a:pt x="46" y="2"/>
                  <a:pt x="44"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8" name="Freeform 40"/>
          <p:cNvSpPr/>
          <p:nvPr>
            <p:custDataLst>
              <p:tags r:id="rId36"/>
            </p:custDataLst>
          </p:nvPr>
        </p:nvSpPr>
        <p:spPr bwMode="auto">
          <a:xfrm>
            <a:off x="8977422" y="3853564"/>
            <a:ext cx="85923" cy="17656"/>
          </a:xfrm>
          <a:custGeom>
            <a:avLst/>
            <a:gdLst>
              <a:gd name="T0" fmla="*/ 31 w 35"/>
              <a:gd name="T1" fmla="*/ 0 h 7"/>
              <a:gd name="T2" fmla="*/ 3 w 35"/>
              <a:gd name="T3" fmla="*/ 0 h 7"/>
              <a:gd name="T4" fmla="*/ 0 w 35"/>
              <a:gd name="T5" fmla="*/ 3 h 7"/>
              <a:gd name="T6" fmla="*/ 3 w 35"/>
              <a:gd name="T7" fmla="*/ 7 h 7"/>
              <a:gd name="T8" fmla="*/ 31 w 35"/>
              <a:gd name="T9" fmla="*/ 7 h 7"/>
              <a:gd name="T10" fmla="*/ 35 w 35"/>
              <a:gd name="T11" fmla="*/ 3 h 7"/>
              <a:gd name="T12" fmla="*/ 31 w 3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5" h="7">
                <a:moveTo>
                  <a:pt x="31" y="0"/>
                </a:moveTo>
                <a:cubicBezTo>
                  <a:pt x="3" y="0"/>
                  <a:pt x="3" y="0"/>
                  <a:pt x="3" y="0"/>
                </a:cubicBezTo>
                <a:cubicBezTo>
                  <a:pt x="1" y="0"/>
                  <a:pt x="0" y="1"/>
                  <a:pt x="0" y="3"/>
                </a:cubicBezTo>
                <a:cubicBezTo>
                  <a:pt x="0" y="5"/>
                  <a:pt x="1" y="7"/>
                  <a:pt x="3" y="7"/>
                </a:cubicBezTo>
                <a:cubicBezTo>
                  <a:pt x="31" y="7"/>
                  <a:pt x="31" y="7"/>
                  <a:pt x="31" y="7"/>
                </a:cubicBezTo>
                <a:cubicBezTo>
                  <a:pt x="33" y="7"/>
                  <a:pt x="35" y="5"/>
                  <a:pt x="35" y="3"/>
                </a:cubicBezTo>
                <a:cubicBezTo>
                  <a:pt x="35" y="1"/>
                  <a:pt x="33" y="0"/>
                  <a:pt x="3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9" name="Freeform 41"/>
          <p:cNvSpPr/>
          <p:nvPr>
            <p:custDataLst>
              <p:tags r:id="rId37"/>
            </p:custDataLst>
          </p:nvPr>
        </p:nvSpPr>
        <p:spPr bwMode="auto">
          <a:xfrm>
            <a:off x="8997432" y="3878281"/>
            <a:ext cx="43550" cy="16478"/>
          </a:xfrm>
          <a:custGeom>
            <a:avLst/>
            <a:gdLst>
              <a:gd name="T0" fmla="*/ 0 w 18"/>
              <a:gd name="T1" fmla="*/ 0 h 7"/>
              <a:gd name="T2" fmla="*/ 7 w 18"/>
              <a:gd name="T3" fmla="*/ 7 h 7"/>
              <a:gd name="T4" fmla="*/ 11 w 18"/>
              <a:gd name="T5" fmla="*/ 7 h 7"/>
              <a:gd name="T6" fmla="*/ 18 w 18"/>
              <a:gd name="T7" fmla="*/ 0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cubicBezTo>
                  <a:pt x="0" y="4"/>
                  <a:pt x="3" y="7"/>
                  <a:pt x="7" y="7"/>
                </a:cubicBezTo>
                <a:cubicBezTo>
                  <a:pt x="11" y="7"/>
                  <a:pt x="11" y="7"/>
                  <a:pt x="11" y="7"/>
                </a:cubicBezTo>
                <a:cubicBezTo>
                  <a:pt x="15" y="7"/>
                  <a:pt x="18" y="4"/>
                  <a:pt x="1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0" name="Freeform 42"/>
          <p:cNvSpPr/>
          <p:nvPr>
            <p:custDataLst>
              <p:tags r:id="rId38"/>
            </p:custDataLst>
          </p:nvPr>
        </p:nvSpPr>
        <p:spPr bwMode="auto">
          <a:xfrm>
            <a:off x="1056077" y="3087323"/>
            <a:ext cx="3702904" cy="1076973"/>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7 h 441"/>
              <a:gd name="T12" fmla="*/ 387 w 1514"/>
              <a:gd name="T13" fmla="*/ 67 h 441"/>
              <a:gd name="T14" fmla="*/ 356 w 1514"/>
              <a:gd name="T15" fmla="*/ 67 h 441"/>
              <a:gd name="T16" fmla="*/ 356 w 1514"/>
              <a:gd name="T17" fmla="*/ 67 h 441"/>
              <a:gd name="T18" fmla="*/ 289 w 1514"/>
              <a:gd name="T19" fmla="*/ 0 h 441"/>
              <a:gd name="T20" fmla="*/ 67 w 1514"/>
              <a:gd name="T21" fmla="*/ 0 h 441"/>
              <a:gd name="T22" fmla="*/ 0 w 1514"/>
              <a:gd name="T23" fmla="*/ 67 h 441"/>
              <a:gd name="T24" fmla="*/ 0 w 1514"/>
              <a:gd name="T25" fmla="*/ 244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6 h 441"/>
              <a:gd name="T44" fmla="*/ 1393 w 1514"/>
              <a:gd name="T45" fmla="*/ 145 h 441"/>
              <a:gd name="T46" fmla="*/ 1363 w 1514"/>
              <a:gd name="T47" fmla="*/ 106 h 441"/>
              <a:gd name="T48" fmla="*/ 1301 w 1514"/>
              <a:gd name="T49" fmla="*/ 69 h 441"/>
              <a:gd name="T50" fmla="*/ 1301 w 1514"/>
              <a:gd name="T51" fmla="*/ 67 h 441"/>
              <a:gd name="T52" fmla="*/ 1234 w 1514"/>
              <a:gd name="T5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7"/>
                </a:cubicBezTo>
                <a:cubicBezTo>
                  <a:pt x="0" y="244"/>
                  <a:pt x="0" y="244"/>
                  <a:pt x="0" y="244"/>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9"/>
                  <a:pt x="1514" y="301"/>
                </a:cubicBezTo>
                <a:cubicBezTo>
                  <a:pt x="1514" y="236"/>
                  <a:pt x="1469" y="181"/>
                  <a:pt x="1409" y="166"/>
                </a:cubicBezTo>
                <a:cubicBezTo>
                  <a:pt x="1393" y="145"/>
                  <a:pt x="1393" y="145"/>
                  <a:pt x="1393" y="145"/>
                </a:cubicBezTo>
                <a:cubicBezTo>
                  <a:pt x="1363" y="106"/>
                  <a:pt x="1363" y="106"/>
                  <a:pt x="1363" y="106"/>
                </a:cubicBezTo>
                <a:cubicBezTo>
                  <a:pt x="1347" y="87"/>
                  <a:pt x="1325" y="74"/>
                  <a:pt x="1301" y="69"/>
                </a:cubicBezTo>
                <a:cubicBezTo>
                  <a:pt x="1301" y="67"/>
                  <a:pt x="1301" y="67"/>
                  <a:pt x="1301" y="67"/>
                </a:cubicBezTo>
                <a:cubicBezTo>
                  <a:pt x="1301"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43"/>
          <p:cNvSpPr/>
          <p:nvPr>
            <p:custDataLst>
              <p:tags r:id="rId39"/>
            </p:custDataLst>
          </p:nvPr>
        </p:nvSpPr>
        <p:spPr bwMode="auto">
          <a:xfrm>
            <a:off x="2004755" y="3041419"/>
            <a:ext cx="267183" cy="322504"/>
          </a:xfrm>
          <a:custGeom>
            <a:avLst/>
            <a:gdLst>
              <a:gd name="T0" fmla="*/ 109 w 109"/>
              <a:gd name="T1" fmla="*/ 0 h 132"/>
              <a:gd name="T2" fmla="*/ 31 w 109"/>
              <a:gd name="T3" fmla="*/ 0 h 132"/>
              <a:gd name="T4" fmla="*/ 0 w 109"/>
              <a:gd name="T5" fmla="*/ 32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2"/>
                </a:cubicBezTo>
                <a:cubicBezTo>
                  <a:pt x="0" y="132"/>
                  <a:pt x="0" y="132"/>
                  <a:pt x="0" y="132"/>
                </a:cubicBezTo>
                <a:cubicBezTo>
                  <a:pt x="109" y="132"/>
                  <a:pt x="109" y="132"/>
                  <a:pt x="109" y="132"/>
                </a:cubicBezTo>
                <a:lnTo>
                  <a:pt x="109" y="0"/>
                </a:lnTo>
                <a:close/>
              </a:path>
            </a:pathLst>
          </a:custGeom>
          <a:solidFill>
            <a:srgbClr val="1193B0">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2" name="Freeform 44"/>
          <p:cNvSpPr/>
          <p:nvPr>
            <p:custDataLst>
              <p:tags r:id="rId40"/>
            </p:custDataLst>
          </p:nvPr>
        </p:nvSpPr>
        <p:spPr bwMode="auto">
          <a:xfrm>
            <a:off x="1330323" y="3202671"/>
            <a:ext cx="3215618" cy="788603"/>
          </a:xfrm>
          <a:custGeom>
            <a:avLst/>
            <a:gdLst>
              <a:gd name="T0" fmla="*/ 1300 w 1315"/>
              <a:gd name="T1" fmla="*/ 193 h 323"/>
              <a:gd name="T2" fmla="*/ 1231 w 1315"/>
              <a:gd name="T3" fmla="*/ 282 h 323"/>
              <a:gd name="T4" fmla="*/ 1149 w 1315"/>
              <a:gd name="T5" fmla="*/ 323 h 323"/>
              <a:gd name="T6" fmla="*/ 146 w 1315"/>
              <a:gd name="T7" fmla="*/ 323 h 323"/>
              <a:gd name="T8" fmla="*/ 0 w 1315"/>
              <a:gd name="T9" fmla="*/ 177 h 323"/>
              <a:gd name="T10" fmla="*/ 0 w 1315"/>
              <a:gd name="T11" fmla="*/ 0 h 323"/>
              <a:gd name="T12" fmla="*/ 1150 w 1315"/>
              <a:gd name="T13" fmla="*/ 0 h 323"/>
              <a:gd name="T14" fmla="*/ 1231 w 1315"/>
              <a:gd name="T15" fmla="*/ 40 h 323"/>
              <a:gd name="T16" fmla="*/ 1300 w 1315"/>
              <a:gd name="T17" fmla="*/ 127 h 323"/>
              <a:gd name="T18" fmla="*/ 1300 w 1315"/>
              <a:gd name="T19" fmla="*/ 19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3">
                <a:moveTo>
                  <a:pt x="1300" y="193"/>
                </a:moveTo>
                <a:cubicBezTo>
                  <a:pt x="1231" y="282"/>
                  <a:pt x="1231" y="282"/>
                  <a:pt x="1231" y="282"/>
                </a:cubicBezTo>
                <a:cubicBezTo>
                  <a:pt x="1212" y="308"/>
                  <a:pt x="1181" y="323"/>
                  <a:pt x="1149" y="323"/>
                </a:cubicBezTo>
                <a:cubicBezTo>
                  <a:pt x="146" y="323"/>
                  <a:pt x="146" y="323"/>
                  <a:pt x="146" y="323"/>
                </a:cubicBezTo>
                <a:cubicBezTo>
                  <a:pt x="65" y="323"/>
                  <a:pt x="0" y="258"/>
                  <a:pt x="0" y="177"/>
                </a:cubicBezTo>
                <a:cubicBezTo>
                  <a:pt x="0" y="0"/>
                  <a:pt x="0" y="0"/>
                  <a:pt x="0" y="0"/>
                </a:cubicBezTo>
                <a:cubicBezTo>
                  <a:pt x="1150" y="0"/>
                  <a:pt x="1150" y="0"/>
                  <a:pt x="1150" y="0"/>
                </a:cubicBezTo>
                <a:cubicBezTo>
                  <a:pt x="1182" y="0"/>
                  <a:pt x="1212" y="15"/>
                  <a:pt x="1231" y="40"/>
                </a:cubicBezTo>
                <a:cubicBezTo>
                  <a:pt x="1300" y="127"/>
                  <a:pt x="1300" y="127"/>
                  <a:pt x="1300" y="127"/>
                </a:cubicBezTo>
                <a:cubicBezTo>
                  <a:pt x="1315" y="146"/>
                  <a:pt x="1315" y="173"/>
                  <a:pt x="1300" y="19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3" name="Freeform 45"/>
          <p:cNvSpPr/>
          <p:nvPr>
            <p:custDataLst>
              <p:tags r:id="rId41"/>
            </p:custDataLst>
          </p:nvPr>
        </p:nvSpPr>
        <p:spPr bwMode="auto">
          <a:xfrm>
            <a:off x="1006642" y="3041419"/>
            <a:ext cx="1228809" cy="949855"/>
          </a:xfrm>
          <a:custGeom>
            <a:avLst/>
            <a:gdLst>
              <a:gd name="T0" fmla="*/ 357 w 502"/>
              <a:gd name="T1" fmla="*/ 243 h 389"/>
              <a:gd name="T2" fmla="*/ 357 w 502"/>
              <a:gd name="T3" fmla="*/ 67 h 389"/>
              <a:gd name="T4" fmla="*/ 289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89" y="0"/>
                </a:cubicBezTo>
                <a:cubicBezTo>
                  <a:pt x="68" y="0"/>
                  <a:pt x="68" y="0"/>
                  <a:pt x="68" y="0"/>
                </a:cubicBezTo>
                <a:cubicBezTo>
                  <a:pt x="30"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4" name="Freeform 46"/>
          <p:cNvSpPr/>
          <p:nvPr>
            <p:custDataLst>
              <p:tags r:id="rId42"/>
            </p:custDataLst>
          </p:nvPr>
        </p:nvSpPr>
        <p:spPr bwMode="auto">
          <a:xfrm>
            <a:off x="1879991" y="3202671"/>
            <a:ext cx="433143" cy="788603"/>
          </a:xfrm>
          <a:custGeom>
            <a:avLst/>
            <a:gdLst>
              <a:gd name="T0" fmla="*/ 177 w 177"/>
              <a:gd name="T1" fmla="*/ 323 h 323"/>
              <a:gd name="T2" fmla="*/ 145 w 177"/>
              <a:gd name="T3" fmla="*/ 323 h 323"/>
              <a:gd name="T4" fmla="*/ 0 w 177"/>
              <a:gd name="T5" fmla="*/ 177 h 323"/>
              <a:gd name="T6" fmla="*/ 0 w 177"/>
              <a:gd name="T7" fmla="*/ 0 h 323"/>
              <a:gd name="T8" fmla="*/ 31 w 177"/>
              <a:gd name="T9" fmla="*/ 0 h 323"/>
              <a:gd name="T10" fmla="*/ 31 w 177"/>
              <a:gd name="T11" fmla="*/ 177 h 323"/>
              <a:gd name="T12" fmla="*/ 177 w 177"/>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177" h="323">
                <a:moveTo>
                  <a:pt x="177" y="323"/>
                </a:moveTo>
                <a:cubicBezTo>
                  <a:pt x="145" y="323"/>
                  <a:pt x="145" y="323"/>
                  <a:pt x="145" y="323"/>
                </a:cubicBezTo>
                <a:cubicBezTo>
                  <a:pt x="65" y="323"/>
                  <a:pt x="0" y="258"/>
                  <a:pt x="0" y="177"/>
                </a:cubicBezTo>
                <a:cubicBezTo>
                  <a:pt x="0" y="0"/>
                  <a:pt x="0" y="0"/>
                  <a:pt x="0" y="0"/>
                </a:cubicBezTo>
                <a:cubicBezTo>
                  <a:pt x="31" y="0"/>
                  <a:pt x="31" y="0"/>
                  <a:pt x="31" y="0"/>
                </a:cubicBezTo>
                <a:cubicBezTo>
                  <a:pt x="31" y="177"/>
                  <a:pt x="31" y="177"/>
                  <a:pt x="31" y="177"/>
                </a:cubicBezTo>
                <a:cubicBezTo>
                  <a:pt x="31" y="258"/>
                  <a:pt x="96" y="323"/>
                  <a:pt x="177" y="323"/>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47"/>
          <p:cNvSpPr/>
          <p:nvPr>
            <p:custDataLst>
              <p:tags r:id="rId43"/>
            </p:custDataLst>
          </p:nvPr>
        </p:nvSpPr>
        <p:spPr bwMode="auto">
          <a:xfrm>
            <a:off x="2113041" y="3041419"/>
            <a:ext cx="2078617"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8" y="147"/>
                  <a:pt x="59" y="147"/>
                </a:cubicBezTo>
                <a:close/>
              </a:path>
            </a:pathLst>
          </a:cu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Oval 48"/>
          <p:cNvSpPr>
            <a:spLocks noChangeArrowheads="1"/>
          </p:cNvSpPr>
          <p:nvPr>
            <p:custDataLst>
              <p:tags r:id="rId44"/>
            </p:custDataLst>
          </p:nvPr>
        </p:nvSpPr>
        <p:spPr bwMode="auto">
          <a:xfrm>
            <a:off x="4028053" y="3434544"/>
            <a:ext cx="685026"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Freeform 49"/>
          <p:cNvSpPr/>
          <p:nvPr>
            <p:custDataLst>
              <p:tags r:id="rId45"/>
            </p:custDataLst>
          </p:nvPr>
        </p:nvSpPr>
        <p:spPr bwMode="auto">
          <a:xfrm>
            <a:off x="4008044" y="3387463"/>
            <a:ext cx="537898" cy="603811"/>
          </a:xfrm>
          <a:custGeom>
            <a:avLst/>
            <a:gdLst>
              <a:gd name="T0" fmla="*/ 0 w 220"/>
              <a:gd name="T1" fmla="*/ 140 h 247"/>
              <a:gd name="T2" fmla="*/ 50 w 220"/>
              <a:gd name="T3" fmla="*/ 247 h 247"/>
              <a:gd name="T4" fmla="*/ 54 w 220"/>
              <a:gd name="T5" fmla="*/ 247 h 247"/>
              <a:gd name="T6" fmla="*/ 136 w 220"/>
              <a:gd name="T7" fmla="*/ 206 h 247"/>
              <a:gd name="T8" fmla="*/ 205 w 220"/>
              <a:gd name="T9" fmla="*/ 117 h 247"/>
              <a:gd name="T10" fmla="*/ 205 w 220"/>
              <a:gd name="T11" fmla="*/ 51 h 247"/>
              <a:gd name="T12" fmla="*/ 167 w 220"/>
              <a:gd name="T13" fmla="*/ 3 h 247"/>
              <a:gd name="T14" fmla="*/ 140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7"/>
                  <a:pt x="205" y="117"/>
                  <a:pt x="205" y="117"/>
                </a:cubicBezTo>
                <a:cubicBezTo>
                  <a:pt x="220" y="97"/>
                  <a:pt x="220" y="70"/>
                  <a:pt x="205" y="51"/>
                </a:cubicBezTo>
                <a:cubicBezTo>
                  <a:pt x="167" y="3"/>
                  <a:pt x="167" y="3"/>
                  <a:pt x="167" y="3"/>
                </a:cubicBezTo>
                <a:cubicBezTo>
                  <a:pt x="158" y="1"/>
                  <a:pt x="149" y="0"/>
                  <a:pt x="140"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8" name="Oval 50"/>
          <p:cNvSpPr>
            <a:spLocks noChangeArrowheads="1"/>
          </p:cNvSpPr>
          <p:nvPr>
            <p:custDataLst>
              <p:tags r:id="rId46"/>
            </p:custDataLst>
          </p:nvPr>
        </p:nvSpPr>
        <p:spPr bwMode="auto">
          <a:xfrm>
            <a:off x="4028053" y="3434544"/>
            <a:ext cx="685026" cy="683848"/>
          </a:xfrm>
          <a:prstGeom prst="ellipse">
            <a:avLst/>
          </a:pr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Freeform 51"/>
          <p:cNvSpPr>
            <a:spLocks noEditPoints="1"/>
          </p:cNvSpPr>
          <p:nvPr>
            <p:custDataLst>
              <p:tags r:id="rId47"/>
            </p:custDataLst>
          </p:nvPr>
        </p:nvSpPr>
        <p:spPr bwMode="auto">
          <a:xfrm>
            <a:off x="4086904" y="3492218"/>
            <a:ext cx="567323" cy="567323"/>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0" name="Freeform 52"/>
          <p:cNvSpPr/>
          <p:nvPr>
            <p:custDataLst>
              <p:tags r:id="rId48"/>
            </p:custDataLst>
          </p:nvPr>
        </p:nvSpPr>
        <p:spPr bwMode="auto">
          <a:xfrm>
            <a:off x="4307006" y="3636991"/>
            <a:ext cx="136535" cy="45904"/>
          </a:xfrm>
          <a:custGeom>
            <a:avLst/>
            <a:gdLst>
              <a:gd name="T0" fmla="*/ 9 w 56"/>
              <a:gd name="T1" fmla="*/ 19 h 19"/>
              <a:gd name="T2" fmla="*/ 9 w 56"/>
              <a:gd name="T3" fmla="*/ 11 h 19"/>
              <a:gd name="T4" fmla="*/ 12 w 56"/>
              <a:gd name="T5" fmla="*/ 8 h 19"/>
              <a:gd name="T6" fmla="*/ 44 w 56"/>
              <a:gd name="T7" fmla="*/ 8 h 19"/>
              <a:gd name="T8" fmla="*/ 47 w 56"/>
              <a:gd name="T9" fmla="*/ 11 h 19"/>
              <a:gd name="T10" fmla="*/ 47 w 56"/>
              <a:gd name="T11" fmla="*/ 19 h 19"/>
              <a:gd name="T12" fmla="*/ 56 w 56"/>
              <a:gd name="T13" fmla="*/ 19 h 19"/>
              <a:gd name="T14" fmla="*/ 56 w 56"/>
              <a:gd name="T15" fmla="*/ 11 h 19"/>
              <a:gd name="T16" fmla="*/ 44 w 56"/>
              <a:gd name="T17" fmla="*/ 0 h 19"/>
              <a:gd name="T18" fmla="*/ 12 w 56"/>
              <a:gd name="T19" fmla="*/ 0 h 19"/>
              <a:gd name="T20" fmla="*/ 0 w 56"/>
              <a:gd name="T21" fmla="*/ 11 h 19"/>
              <a:gd name="T22" fmla="*/ 0 w 56"/>
              <a:gd name="T23" fmla="*/ 19 h 19"/>
              <a:gd name="T24" fmla="*/ 9 w 56"/>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9">
                <a:moveTo>
                  <a:pt x="9" y="19"/>
                </a:moveTo>
                <a:cubicBezTo>
                  <a:pt x="9" y="11"/>
                  <a:pt x="9" y="11"/>
                  <a:pt x="9" y="11"/>
                </a:cubicBezTo>
                <a:cubicBezTo>
                  <a:pt x="9" y="10"/>
                  <a:pt x="10" y="8"/>
                  <a:pt x="12" y="8"/>
                </a:cubicBezTo>
                <a:cubicBezTo>
                  <a:pt x="44" y="8"/>
                  <a:pt x="44" y="8"/>
                  <a:pt x="44" y="8"/>
                </a:cubicBezTo>
                <a:cubicBezTo>
                  <a:pt x="46" y="8"/>
                  <a:pt x="47" y="10"/>
                  <a:pt x="47" y="11"/>
                </a:cubicBezTo>
                <a:cubicBezTo>
                  <a:pt x="47" y="19"/>
                  <a:pt x="47" y="19"/>
                  <a:pt x="47" y="19"/>
                </a:cubicBezTo>
                <a:cubicBezTo>
                  <a:pt x="56" y="19"/>
                  <a:pt x="56" y="19"/>
                  <a:pt x="56" y="19"/>
                </a:cubicBezTo>
                <a:cubicBezTo>
                  <a:pt x="56" y="11"/>
                  <a:pt x="56" y="11"/>
                  <a:pt x="56" y="11"/>
                </a:cubicBezTo>
                <a:cubicBezTo>
                  <a:pt x="56" y="5"/>
                  <a:pt x="50" y="0"/>
                  <a:pt x="44" y="0"/>
                </a:cubicBezTo>
                <a:cubicBezTo>
                  <a:pt x="12" y="0"/>
                  <a:pt x="12" y="0"/>
                  <a:pt x="12" y="0"/>
                </a:cubicBezTo>
                <a:cubicBezTo>
                  <a:pt x="5" y="0"/>
                  <a:pt x="0" y="5"/>
                  <a:pt x="0" y="11"/>
                </a:cubicBezTo>
                <a:cubicBezTo>
                  <a:pt x="0" y="19"/>
                  <a:pt x="0" y="19"/>
                  <a:pt x="0" y="19"/>
                </a:cubicBezTo>
                <a:lnTo>
                  <a:pt x="9"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53"/>
          <p:cNvSpPr/>
          <p:nvPr>
            <p:custDataLst>
              <p:tags r:id="rId49"/>
            </p:custDataLst>
          </p:nvPr>
        </p:nvSpPr>
        <p:spPr bwMode="auto">
          <a:xfrm>
            <a:off x="4223437" y="3773527"/>
            <a:ext cx="303671" cy="112994"/>
          </a:xfrm>
          <a:custGeom>
            <a:avLst/>
            <a:gdLst>
              <a:gd name="T0" fmla="*/ 258 w 258"/>
              <a:gd name="T1" fmla="*/ 0 h 96"/>
              <a:gd name="T2" fmla="*/ 258 w 258"/>
              <a:gd name="T3" fmla="*/ 96 h 96"/>
              <a:gd name="T4" fmla="*/ 0 w 258"/>
              <a:gd name="T5" fmla="*/ 96 h 96"/>
              <a:gd name="T6" fmla="*/ 0 w 258"/>
              <a:gd name="T7" fmla="*/ 0 h 96"/>
              <a:gd name="T8" fmla="*/ 96 w 258"/>
              <a:gd name="T9" fmla="*/ 0 h 96"/>
              <a:gd name="T10" fmla="*/ 96 w 258"/>
              <a:gd name="T11" fmla="*/ 19 h 96"/>
              <a:gd name="T12" fmla="*/ 129 w 258"/>
              <a:gd name="T13" fmla="*/ 31 h 96"/>
              <a:gd name="T14" fmla="*/ 162 w 258"/>
              <a:gd name="T15" fmla="*/ 19 h 96"/>
              <a:gd name="T16" fmla="*/ 162 w 258"/>
              <a:gd name="T17" fmla="*/ 0 h 96"/>
              <a:gd name="T18" fmla="*/ 258 w 258"/>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96">
                <a:moveTo>
                  <a:pt x="258" y="0"/>
                </a:moveTo>
                <a:lnTo>
                  <a:pt x="258" y="96"/>
                </a:lnTo>
                <a:lnTo>
                  <a:pt x="0" y="96"/>
                </a:lnTo>
                <a:lnTo>
                  <a:pt x="0" y="0"/>
                </a:lnTo>
                <a:lnTo>
                  <a:pt x="96" y="0"/>
                </a:lnTo>
                <a:lnTo>
                  <a:pt x="96" y="19"/>
                </a:lnTo>
                <a:lnTo>
                  <a:pt x="129" y="31"/>
                </a:lnTo>
                <a:lnTo>
                  <a:pt x="162" y="19"/>
                </a:lnTo>
                <a:lnTo>
                  <a:pt x="162"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Freeform 54"/>
          <p:cNvSpPr/>
          <p:nvPr>
            <p:custDataLst>
              <p:tags r:id="rId50"/>
            </p:custDataLst>
          </p:nvPr>
        </p:nvSpPr>
        <p:spPr bwMode="auto">
          <a:xfrm>
            <a:off x="4223437" y="3695843"/>
            <a:ext cx="303671" cy="61205"/>
          </a:xfrm>
          <a:custGeom>
            <a:avLst/>
            <a:gdLst>
              <a:gd name="T0" fmla="*/ 258 w 258"/>
              <a:gd name="T1" fmla="*/ 0 h 52"/>
              <a:gd name="T2" fmla="*/ 258 w 258"/>
              <a:gd name="T3" fmla="*/ 52 h 52"/>
              <a:gd name="T4" fmla="*/ 162 w 258"/>
              <a:gd name="T5" fmla="*/ 52 h 52"/>
              <a:gd name="T6" fmla="*/ 96 w 258"/>
              <a:gd name="T7" fmla="*/ 52 h 52"/>
              <a:gd name="T8" fmla="*/ 0 w 258"/>
              <a:gd name="T9" fmla="*/ 52 h 52"/>
              <a:gd name="T10" fmla="*/ 0 w 258"/>
              <a:gd name="T11" fmla="*/ 0 h 52"/>
              <a:gd name="T12" fmla="*/ 258 w 258"/>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258" h="52">
                <a:moveTo>
                  <a:pt x="258" y="0"/>
                </a:moveTo>
                <a:lnTo>
                  <a:pt x="258" y="52"/>
                </a:lnTo>
                <a:lnTo>
                  <a:pt x="162" y="52"/>
                </a:lnTo>
                <a:lnTo>
                  <a:pt x="96" y="52"/>
                </a:lnTo>
                <a:lnTo>
                  <a:pt x="0" y="52"/>
                </a:lnTo>
                <a:lnTo>
                  <a:pt x="0"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3" name="文本框 102"/>
          <p:cNvSpPr txBox="1"/>
          <p:nvPr>
            <p:custDataLst>
              <p:tags r:id="rId51"/>
            </p:custDataLst>
          </p:nvPr>
        </p:nvSpPr>
        <p:spPr>
          <a:xfrm>
            <a:off x="1915795" y="1512570"/>
            <a:ext cx="2009775" cy="570865"/>
          </a:xfrm>
          <a:prstGeom prst="rect">
            <a:avLst/>
          </a:prstGeom>
          <a:noFill/>
        </p:spPr>
        <p:txBody>
          <a:bodyPr wrap="square" rtlCol="0">
            <a:spAutoFit/>
          </a:bodyPr>
          <a:lstStyle/>
          <a:p>
            <a:pPr>
              <a:lnSpc>
                <a:spcPct val="130000"/>
              </a:lnSpc>
            </a:pPr>
            <a:r>
              <a:rPr lang="zh-CN" altLang="en-US" sz="1200">
                <a:solidFill>
                  <a:srgbClr val="595959"/>
                </a:solidFill>
              </a:rPr>
              <a:t>招呼不要用</a:t>
            </a:r>
            <a:r>
              <a:rPr lang="en-US" altLang="zh-CN" sz="1200">
                <a:solidFill>
                  <a:srgbClr val="595959"/>
                </a:solidFill>
              </a:rPr>
              <a:t>“</a:t>
            </a:r>
            <a:r>
              <a:rPr lang="zh-CN" altLang="en-US" sz="1200">
                <a:solidFill>
                  <a:srgbClr val="595959"/>
                </a:solidFill>
              </a:rPr>
              <a:t>亲</a:t>
            </a:r>
            <a:r>
              <a:rPr lang="en-US" altLang="zh-CN" sz="1200">
                <a:solidFill>
                  <a:srgbClr val="595959"/>
                </a:solidFill>
              </a:rPr>
              <a:t>”“</a:t>
            </a:r>
            <a:r>
              <a:rPr lang="zh-CN" altLang="en-US" sz="1200">
                <a:solidFill>
                  <a:srgbClr val="595959"/>
                </a:solidFill>
              </a:rPr>
              <a:t>宝</a:t>
            </a:r>
            <a:r>
              <a:rPr lang="en-US" altLang="zh-CN" sz="1200">
                <a:solidFill>
                  <a:srgbClr val="595959"/>
                </a:solidFill>
              </a:rPr>
              <a:t>”</a:t>
            </a:r>
            <a:r>
              <a:rPr lang="zh-CN" altLang="en-US" sz="1200">
                <a:solidFill>
                  <a:srgbClr val="595959"/>
                </a:solidFill>
              </a:rPr>
              <a:t>，越口语化越好</a:t>
            </a:r>
          </a:p>
        </p:txBody>
      </p:sp>
      <p:sp>
        <p:nvSpPr>
          <p:cNvPr id="104" name="矩形 103"/>
          <p:cNvSpPr/>
          <p:nvPr>
            <p:custDataLst>
              <p:tags r:id="rId52"/>
            </p:custDataLst>
          </p:nvPr>
        </p:nvSpPr>
        <p:spPr>
          <a:xfrm>
            <a:off x="2162207" y="1135227"/>
            <a:ext cx="997307" cy="275590"/>
          </a:xfrm>
          <a:prstGeom prst="rect">
            <a:avLst/>
          </a:prstGeom>
        </p:spPr>
        <p:txBody>
          <a:bodyPr wrap="square">
            <a:spAutoFit/>
          </a:bodyPr>
          <a:lstStyle/>
          <a:p>
            <a:r>
              <a:rPr lang="zh-CN" altLang="en-US" sz="1200" b="1">
                <a:solidFill>
                  <a:sysClr val="window" lastClr="FFFFFF"/>
                </a:solidFill>
                <a:latin typeface="微软雅黑" panose="020B0503020204020204" charset="-122"/>
                <a:ea typeface="微软雅黑" panose="020B0503020204020204" charset="-122"/>
                <a:cs typeface="+mn-ea"/>
              </a:rPr>
              <a:t>你我开头</a:t>
            </a:r>
          </a:p>
        </p:txBody>
      </p:sp>
      <p:sp>
        <p:nvSpPr>
          <p:cNvPr id="105" name="文本框 104"/>
          <p:cNvSpPr txBox="1"/>
          <p:nvPr>
            <p:custDataLst>
              <p:tags r:id="rId53"/>
            </p:custDataLst>
          </p:nvPr>
        </p:nvSpPr>
        <p:spPr>
          <a:xfrm>
            <a:off x="6596380" y="1466850"/>
            <a:ext cx="2009775" cy="570865"/>
          </a:xfrm>
          <a:prstGeom prst="rect">
            <a:avLst/>
          </a:prstGeom>
          <a:noFill/>
        </p:spPr>
        <p:txBody>
          <a:bodyPr wrap="square" rtlCol="0">
            <a:spAutoFit/>
          </a:bodyPr>
          <a:lstStyle/>
          <a:p>
            <a:pPr>
              <a:lnSpc>
                <a:spcPct val="130000"/>
              </a:lnSpc>
            </a:pPr>
            <a:r>
              <a:rPr lang="zh-CN" altLang="en-US" sz="1200">
                <a:solidFill>
                  <a:srgbClr val="595959"/>
                </a:solidFill>
              </a:rPr>
              <a:t>第一句话简短，以表情符号结尾，</a:t>
            </a:r>
          </a:p>
        </p:txBody>
      </p:sp>
      <p:sp>
        <p:nvSpPr>
          <p:cNvPr id="106" name="矩形 105"/>
          <p:cNvSpPr/>
          <p:nvPr>
            <p:custDataLst>
              <p:tags r:id="rId54"/>
            </p:custDataLst>
          </p:nvPr>
        </p:nvSpPr>
        <p:spPr>
          <a:xfrm>
            <a:off x="6842768" y="1089324"/>
            <a:ext cx="997307" cy="275590"/>
          </a:xfrm>
          <a:prstGeom prst="rect">
            <a:avLst/>
          </a:prstGeom>
        </p:spPr>
        <p:txBody>
          <a:bodyPr wrap="square">
            <a:spAutoFit/>
          </a:bodyPr>
          <a:lstStyle/>
          <a:p>
            <a:r>
              <a:rPr lang="zh-CN" altLang="en-US" sz="1200" b="1">
                <a:solidFill>
                  <a:sysClr val="window" lastClr="FFFFFF"/>
                </a:solidFill>
                <a:latin typeface="微软雅黑" panose="020B0503020204020204" charset="-122"/>
                <a:ea typeface="微软雅黑" panose="020B0503020204020204" charset="-122"/>
                <a:cs typeface="+mn-ea"/>
              </a:rPr>
              <a:t>表情多</a:t>
            </a:r>
          </a:p>
        </p:txBody>
      </p:sp>
      <p:sp>
        <p:nvSpPr>
          <p:cNvPr id="107" name="文本框 106"/>
          <p:cNvSpPr txBox="1"/>
          <p:nvPr>
            <p:custDataLst>
              <p:tags r:id="rId55"/>
            </p:custDataLst>
          </p:nvPr>
        </p:nvSpPr>
        <p:spPr>
          <a:xfrm>
            <a:off x="2038350" y="3441065"/>
            <a:ext cx="2009775" cy="570865"/>
          </a:xfrm>
          <a:prstGeom prst="rect">
            <a:avLst/>
          </a:prstGeom>
          <a:noFill/>
        </p:spPr>
        <p:txBody>
          <a:bodyPr wrap="square" rtlCol="0">
            <a:spAutoFit/>
          </a:bodyPr>
          <a:lstStyle/>
          <a:p>
            <a:pPr>
              <a:lnSpc>
                <a:spcPct val="130000"/>
              </a:lnSpc>
            </a:pPr>
            <a:r>
              <a:rPr lang="zh-CN" altLang="en-US" sz="1200">
                <a:solidFill>
                  <a:srgbClr val="595959"/>
                </a:solidFill>
              </a:rPr>
              <a:t>以对方回复为第一目标，而不是其他</a:t>
            </a:r>
          </a:p>
        </p:txBody>
      </p:sp>
      <p:sp>
        <p:nvSpPr>
          <p:cNvPr id="108" name="矩形 107"/>
          <p:cNvSpPr/>
          <p:nvPr>
            <p:custDataLst>
              <p:tags r:id="rId56"/>
            </p:custDataLst>
          </p:nvPr>
        </p:nvSpPr>
        <p:spPr>
          <a:xfrm>
            <a:off x="2284813" y="3063768"/>
            <a:ext cx="997307" cy="275590"/>
          </a:xfrm>
          <a:prstGeom prst="rect">
            <a:avLst/>
          </a:prstGeom>
        </p:spPr>
        <p:txBody>
          <a:bodyPr wrap="square">
            <a:spAutoFit/>
          </a:bodyPr>
          <a:lstStyle/>
          <a:p>
            <a:r>
              <a:rPr lang="zh-CN" altLang="en-US" sz="1200" b="1">
                <a:solidFill>
                  <a:sysClr val="window" lastClr="FFFFFF"/>
                </a:solidFill>
                <a:latin typeface="微软雅黑" panose="020B0503020204020204" charset="-122"/>
                <a:ea typeface="微软雅黑" panose="020B0503020204020204" charset="-122"/>
                <a:cs typeface="+mn-ea"/>
              </a:rPr>
              <a:t>重在回复</a:t>
            </a:r>
          </a:p>
        </p:txBody>
      </p:sp>
      <p:sp>
        <p:nvSpPr>
          <p:cNvPr id="109" name="文本框 108"/>
          <p:cNvSpPr txBox="1"/>
          <p:nvPr>
            <p:custDataLst>
              <p:tags r:id="rId57"/>
            </p:custDataLst>
          </p:nvPr>
        </p:nvSpPr>
        <p:spPr>
          <a:xfrm>
            <a:off x="6605270" y="3390265"/>
            <a:ext cx="2009775" cy="330835"/>
          </a:xfrm>
          <a:prstGeom prst="rect">
            <a:avLst/>
          </a:prstGeom>
          <a:noFill/>
        </p:spPr>
        <p:txBody>
          <a:bodyPr wrap="square" rtlCol="0">
            <a:spAutoFit/>
          </a:bodyPr>
          <a:lstStyle/>
          <a:p>
            <a:pPr>
              <a:lnSpc>
                <a:spcPct val="130000"/>
              </a:lnSpc>
            </a:pPr>
            <a:r>
              <a:rPr lang="zh-CN" altLang="en-US" sz="1200">
                <a:solidFill>
                  <a:srgbClr val="595959"/>
                </a:solidFill>
              </a:rPr>
              <a:t>以引发好奇为主。</a:t>
            </a:r>
          </a:p>
        </p:txBody>
      </p:sp>
      <p:sp>
        <p:nvSpPr>
          <p:cNvPr id="110" name="矩形 109"/>
          <p:cNvSpPr/>
          <p:nvPr>
            <p:custDataLst>
              <p:tags r:id="rId58"/>
            </p:custDataLst>
          </p:nvPr>
        </p:nvSpPr>
        <p:spPr>
          <a:xfrm>
            <a:off x="6852027" y="3052756"/>
            <a:ext cx="1883537" cy="275590"/>
          </a:xfrm>
          <a:prstGeom prst="rect">
            <a:avLst/>
          </a:prstGeom>
        </p:spPr>
        <p:txBody>
          <a:bodyPr wrap="square">
            <a:spAutoFit/>
          </a:bodyPr>
          <a:lstStyle/>
          <a:p>
            <a:r>
              <a:rPr lang="zh-CN" altLang="en-US" sz="1200" b="1">
                <a:solidFill>
                  <a:sysClr val="window" lastClr="FFFFFF"/>
                </a:solidFill>
                <a:latin typeface="微软雅黑" panose="020B0503020204020204" charset="-122"/>
                <a:ea typeface="微软雅黑" panose="020B0503020204020204" charset="-122"/>
                <a:cs typeface="+mn-ea"/>
              </a:rPr>
              <a:t>提问</a:t>
            </a:r>
            <a:r>
              <a:rPr lang="en-US" altLang="zh-CN" sz="1200" b="1">
                <a:solidFill>
                  <a:sysClr val="window" lastClr="FFFFFF"/>
                </a:solidFill>
                <a:latin typeface="微软雅黑" panose="020B0503020204020204" charset="-122"/>
                <a:ea typeface="微软雅黑" panose="020B0503020204020204" charset="-122"/>
                <a:cs typeface="+mn-ea"/>
              </a:rPr>
              <a:t>/</a:t>
            </a:r>
            <a:r>
              <a:rPr lang="zh-CN" altLang="en-US" sz="1200" b="1">
                <a:solidFill>
                  <a:sysClr val="window" lastClr="FFFFFF"/>
                </a:solidFill>
                <a:latin typeface="微软雅黑" panose="020B0503020204020204" charset="-122"/>
                <a:ea typeface="微软雅黑" panose="020B0503020204020204" charset="-122"/>
                <a:cs typeface="+mn-ea"/>
              </a:rPr>
              <a:t>悬疑</a:t>
            </a:r>
            <a:r>
              <a:rPr lang="en-US" altLang="zh-CN" sz="1200" b="1">
                <a:solidFill>
                  <a:sysClr val="window" lastClr="FFFFFF"/>
                </a:solidFill>
                <a:latin typeface="微软雅黑" panose="020B0503020204020204" charset="-122"/>
                <a:ea typeface="微软雅黑" panose="020B0503020204020204" charset="-122"/>
                <a:cs typeface="+mn-ea"/>
              </a:rPr>
              <a:t>/</a:t>
            </a:r>
            <a:r>
              <a:rPr lang="zh-CN" altLang="en-US" sz="1200" b="1">
                <a:solidFill>
                  <a:sysClr val="window" lastClr="FFFFFF"/>
                </a:solidFill>
                <a:latin typeface="微软雅黑" panose="020B0503020204020204" charset="-122"/>
                <a:ea typeface="微软雅黑" panose="020B0503020204020204" charset="-122"/>
                <a:cs typeface="+mn-ea"/>
              </a:rPr>
              <a:t>夸夸</a:t>
            </a:r>
          </a:p>
        </p:txBody>
      </p:sp>
      <p:sp>
        <p:nvSpPr>
          <p:cNvPr id="111" name="文本框 110"/>
          <p:cNvSpPr txBox="1"/>
          <p:nvPr>
            <p:custDataLst>
              <p:tags r:id="rId59"/>
            </p:custDataLst>
          </p:nvPr>
        </p:nvSpPr>
        <p:spPr>
          <a:xfrm>
            <a:off x="948675" y="1231110"/>
            <a:ext cx="882178" cy="553085"/>
          </a:xfrm>
          <a:prstGeom prst="rect">
            <a:avLst/>
          </a:prstGeom>
          <a:noFill/>
        </p:spPr>
        <p:txBody>
          <a:bodyPr wrap="square" rtlCol="0">
            <a:spAutoFit/>
          </a:bodyPr>
          <a:lstStyle/>
          <a:p>
            <a:pPr algn="ctr"/>
            <a:r>
              <a:rPr lang="en-US" altLang="zh-CN" sz="3000" b="1" dirty="0">
                <a:solidFill>
                  <a:sysClr val="window" lastClr="FFFFFF"/>
                </a:solidFill>
              </a:rPr>
              <a:t>01</a:t>
            </a:r>
            <a:endParaRPr lang="zh-CN" altLang="en-US" sz="3000" b="1" dirty="0">
              <a:solidFill>
                <a:sysClr val="window" lastClr="FFFFFF"/>
              </a:solidFill>
            </a:endParaRPr>
          </a:p>
        </p:txBody>
      </p:sp>
      <p:sp>
        <p:nvSpPr>
          <p:cNvPr id="112" name="文本框 111"/>
          <p:cNvSpPr txBox="1"/>
          <p:nvPr>
            <p:custDataLst>
              <p:tags r:id="rId60"/>
            </p:custDataLst>
          </p:nvPr>
        </p:nvSpPr>
        <p:spPr>
          <a:xfrm>
            <a:off x="5615784" y="1185254"/>
            <a:ext cx="882178" cy="553085"/>
          </a:xfrm>
          <a:prstGeom prst="rect">
            <a:avLst/>
          </a:prstGeom>
          <a:noFill/>
        </p:spPr>
        <p:txBody>
          <a:bodyPr wrap="square" rtlCol="0">
            <a:spAutoFit/>
          </a:bodyPr>
          <a:lstStyle/>
          <a:p>
            <a:pPr algn="ctr"/>
            <a:r>
              <a:rPr lang="en-US" altLang="zh-CN" sz="3000" b="1" dirty="0">
                <a:solidFill>
                  <a:sysClr val="window" lastClr="FFFFFF"/>
                </a:solidFill>
              </a:rPr>
              <a:t>02</a:t>
            </a:r>
            <a:endParaRPr lang="zh-CN" altLang="en-US" sz="3000" b="1" dirty="0">
              <a:solidFill>
                <a:sysClr val="window" lastClr="FFFFFF"/>
              </a:solidFill>
            </a:endParaRPr>
          </a:p>
        </p:txBody>
      </p:sp>
      <p:sp>
        <p:nvSpPr>
          <p:cNvPr id="113" name="文本框 112"/>
          <p:cNvSpPr txBox="1"/>
          <p:nvPr>
            <p:custDataLst>
              <p:tags r:id="rId61"/>
            </p:custDataLst>
          </p:nvPr>
        </p:nvSpPr>
        <p:spPr>
          <a:xfrm>
            <a:off x="1014293" y="3141839"/>
            <a:ext cx="882178" cy="553085"/>
          </a:xfrm>
          <a:prstGeom prst="rect">
            <a:avLst/>
          </a:prstGeom>
          <a:noFill/>
        </p:spPr>
        <p:txBody>
          <a:bodyPr wrap="square" rtlCol="0">
            <a:spAutoFit/>
          </a:bodyPr>
          <a:lstStyle/>
          <a:p>
            <a:pPr algn="ctr"/>
            <a:r>
              <a:rPr lang="en-US" altLang="zh-CN" sz="3000" b="1" dirty="0">
                <a:solidFill>
                  <a:sysClr val="window" lastClr="FFFFFF"/>
                </a:solidFill>
              </a:rPr>
              <a:t>03</a:t>
            </a:r>
            <a:endParaRPr lang="zh-CN" altLang="en-US" sz="3000" b="1" dirty="0">
              <a:solidFill>
                <a:sysClr val="window" lastClr="FFFFFF"/>
              </a:solidFill>
            </a:endParaRPr>
          </a:p>
        </p:txBody>
      </p:sp>
      <p:sp>
        <p:nvSpPr>
          <p:cNvPr id="114" name="文本框 113"/>
          <p:cNvSpPr txBox="1"/>
          <p:nvPr>
            <p:custDataLst>
              <p:tags r:id="rId62"/>
            </p:custDataLst>
          </p:nvPr>
        </p:nvSpPr>
        <p:spPr>
          <a:xfrm>
            <a:off x="5665130" y="3111484"/>
            <a:ext cx="882178" cy="553085"/>
          </a:xfrm>
          <a:prstGeom prst="rect">
            <a:avLst/>
          </a:prstGeom>
          <a:noFill/>
        </p:spPr>
        <p:txBody>
          <a:bodyPr wrap="square" rtlCol="0">
            <a:spAutoFit/>
          </a:bodyPr>
          <a:lstStyle/>
          <a:p>
            <a:pPr algn="ctr"/>
            <a:r>
              <a:rPr lang="en-US" altLang="zh-CN" sz="3000" b="1" dirty="0">
                <a:solidFill>
                  <a:sysClr val="window" lastClr="FFFFFF"/>
                </a:solidFill>
              </a:rPr>
              <a:t>04</a:t>
            </a:r>
            <a:endParaRPr lang="zh-CN" altLang="en-US" sz="3000" b="1" dirty="0">
              <a:solidFill>
                <a:sysClr val="window" lastClr="FFFFFF"/>
              </a:solidFill>
            </a:endParaRPr>
          </a:p>
        </p:txBody>
      </p:sp>
      <p:sp>
        <p:nvSpPr>
          <p:cNvPr id="116" name="文本框 115"/>
          <p:cNvSpPr txBox="1"/>
          <p:nvPr/>
        </p:nvSpPr>
        <p:spPr>
          <a:xfrm>
            <a:off x="1490980" y="4366895"/>
            <a:ext cx="6767195" cy="368300"/>
          </a:xfrm>
          <a:prstGeom prst="rect">
            <a:avLst/>
          </a:prstGeom>
          <a:noFill/>
        </p:spPr>
        <p:txBody>
          <a:bodyPr wrap="square" rtlCol="0">
            <a:spAutoFit/>
          </a:bodyPr>
          <a:lstStyle/>
          <a:p>
            <a:r>
              <a:rPr lang="zh-CN" altLang="en-US"/>
              <a:t>核心原则：看起来像是熟人发的，不是广告。</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 y="1585"/>
              <a:ext cx="337" cy="709"/>
            </a:xfrm>
            <a:prstGeom prst="rect">
              <a:avLst/>
            </a:prstGeom>
          </p:spPr>
        </p:pic>
      </p:grpSp>
      <p:sp>
        <p:nvSpPr>
          <p:cNvPr id="23" name="文本框 22"/>
          <p:cNvSpPr txBox="1"/>
          <p:nvPr/>
        </p:nvSpPr>
        <p:spPr>
          <a:xfrm>
            <a:off x="1090865" y="381211"/>
            <a:ext cx="5981700" cy="349250"/>
          </a:xfrm>
          <a:prstGeom prst="rect">
            <a:avLst/>
          </a:prstGeom>
          <a:noFill/>
        </p:spPr>
        <p:txBody>
          <a:bodyPr wrap="none" rtlCol="0">
            <a:spAutoFit/>
          </a:bodyPr>
          <a:lstStyle/>
          <a:p>
            <a:pPr algn="ctr"/>
            <a:r>
              <a:rPr lang="zh-CN" altLang="en-US" sz="1680" b="1">
                <a:solidFill>
                  <a:schemeClr val="tx1"/>
                </a:solidFill>
                <a:sym typeface="+mn-ea"/>
              </a:rPr>
              <a:t>深聊闭环：一个预演绝大部分情况的闭环</a:t>
            </a:r>
            <a:r>
              <a:rPr lang="en-US" altLang="zh-CN" sz="1680" b="1">
                <a:solidFill>
                  <a:schemeClr val="tx1"/>
                </a:solidFill>
                <a:sym typeface="+mn-ea"/>
              </a:rPr>
              <a:t>SOP+</a:t>
            </a:r>
            <a:r>
              <a:rPr lang="zh-CN" altLang="en-US" sz="1680" b="1">
                <a:solidFill>
                  <a:schemeClr val="tx1"/>
                </a:solidFill>
                <a:sym typeface="+mn-ea"/>
              </a:rPr>
              <a:t>百问不倒的</a:t>
            </a:r>
            <a:r>
              <a:rPr lang="en-US" altLang="zh-CN" sz="1680" b="1">
                <a:solidFill>
                  <a:schemeClr val="tx1"/>
                </a:solidFill>
                <a:sym typeface="+mn-ea"/>
              </a:rPr>
              <a:t>Q&amp;A</a:t>
            </a:r>
          </a:p>
        </p:txBody>
      </p:sp>
      <p:pic>
        <p:nvPicPr>
          <p:cNvPr id="8" name="图片 7"/>
          <p:cNvPicPr>
            <a:picLocks noChangeAspect="1"/>
          </p:cNvPicPr>
          <p:nvPr/>
        </p:nvPicPr>
        <p:blipFill>
          <a:blip r:embed="rId8"/>
          <a:stretch>
            <a:fillRect/>
          </a:stretch>
        </p:blipFill>
        <p:spPr>
          <a:xfrm>
            <a:off x="504190" y="889635"/>
            <a:ext cx="9446260" cy="1880235"/>
          </a:xfrm>
          <a:prstGeom prst="rect">
            <a:avLst/>
          </a:prstGeom>
        </p:spPr>
      </p:pic>
      <p:sp>
        <p:nvSpPr>
          <p:cNvPr id="9" name="文本框 8"/>
          <p:cNvSpPr txBox="1"/>
          <p:nvPr/>
        </p:nvSpPr>
        <p:spPr>
          <a:xfrm>
            <a:off x="481330" y="2929255"/>
            <a:ext cx="9469120" cy="1198880"/>
          </a:xfrm>
          <a:prstGeom prst="rect">
            <a:avLst/>
          </a:prstGeom>
          <a:noFill/>
        </p:spPr>
        <p:txBody>
          <a:bodyPr wrap="square" rtlCol="0">
            <a:spAutoFit/>
          </a:bodyPr>
          <a:lstStyle/>
          <a:p>
            <a:pPr algn="ctr"/>
            <a:r>
              <a:rPr lang="zh-CN" altLang="en-US"/>
              <a:t>看起来很简单的流程，但实际上却有详细的</a:t>
            </a:r>
            <a:r>
              <a:rPr lang="en-US" altLang="zh-CN"/>
              <a:t>SOP+Q&amp;A+</a:t>
            </a:r>
            <a:r>
              <a:rPr lang="zh-CN" altLang="en-US"/>
              <a:t>专门的预演</a:t>
            </a:r>
          </a:p>
          <a:p>
            <a:pPr algn="ctr"/>
            <a:endParaRPr lang="zh-CN" altLang="en-US"/>
          </a:p>
          <a:p>
            <a:pPr algn="ctr"/>
            <a:r>
              <a:rPr lang="zh-CN" altLang="en-US"/>
              <a:t>在石墨文档中有</a:t>
            </a:r>
            <a:r>
              <a:rPr lang="en-US" altLang="zh-CN"/>
              <a:t>SOP</a:t>
            </a:r>
            <a:r>
              <a:rPr lang="zh-CN" altLang="en-US"/>
              <a:t>、</a:t>
            </a:r>
            <a:r>
              <a:rPr lang="en-US" altLang="zh-CN"/>
              <a:t>Q&amp;A</a:t>
            </a:r>
            <a:r>
              <a:rPr lang="zh-CN" altLang="en-US"/>
              <a:t>参考</a:t>
            </a:r>
            <a:r>
              <a:rPr lang="en-US" altLang="zh-CN"/>
              <a:t>~</a:t>
            </a:r>
            <a:endParaRPr lang="zh-CN" altLang="en-US"/>
          </a:p>
          <a:p>
            <a:pPr algn="ctr"/>
            <a:endParaRPr lang="en-US" alt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 y="1585"/>
              <a:ext cx="337" cy="709"/>
            </a:xfrm>
            <a:prstGeom prst="rect">
              <a:avLst/>
            </a:prstGeom>
          </p:spPr>
        </p:pic>
      </p:grpSp>
      <p:sp>
        <p:nvSpPr>
          <p:cNvPr id="23" name="文本框 22"/>
          <p:cNvSpPr txBox="1"/>
          <p:nvPr/>
        </p:nvSpPr>
        <p:spPr>
          <a:xfrm>
            <a:off x="1099438" y="339936"/>
            <a:ext cx="2707005" cy="349250"/>
          </a:xfrm>
          <a:prstGeom prst="rect">
            <a:avLst/>
          </a:prstGeom>
          <a:noFill/>
        </p:spPr>
        <p:txBody>
          <a:bodyPr wrap="none" rtlCol="0">
            <a:spAutoFit/>
          </a:bodyPr>
          <a:lstStyle/>
          <a:p>
            <a:pPr algn="ctr"/>
            <a:r>
              <a:rPr lang="en-US" sz="1680" b="1">
                <a:solidFill>
                  <a:schemeClr val="tx1"/>
                </a:solidFill>
                <a:sym typeface="+mn-ea"/>
              </a:rPr>
              <a:t>SOP</a:t>
            </a:r>
            <a:r>
              <a:rPr lang="zh-CN" altLang="en-US" sz="1680" b="1">
                <a:solidFill>
                  <a:schemeClr val="tx1"/>
                </a:solidFill>
                <a:sym typeface="+mn-ea"/>
              </a:rPr>
              <a:t>预演：</a:t>
            </a:r>
            <a:r>
              <a:rPr lang="en-US" altLang="zh-CN" sz="1680" b="1">
                <a:solidFill>
                  <a:schemeClr val="tx1"/>
                </a:solidFill>
                <a:sym typeface="+mn-ea"/>
              </a:rPr>
              <a:t>1</a:t>
            </a:r>
            <a:r>
              <a:rPr lang="zh-CN" altLang="en-US" sz="1680" b="1">
                <a:solidFill>
                  <a:schemeClr val="tx1"/>
                </a:solidFill>
                <a:sym typeface="+mn-ea"/>
              </a:rPr>
              <a:t>对</a:t>
            </a:r>
            <a:r>
              <a:rPr lang="en-US" altLang="zh-CN" sz="1680" b="1">
                <a:solidFill>
                  <a:schemeClr val="tx1"/>
                </a:solidFill>
                <a:sym typeface="+mn-ea"/>
              </a:rPr>
              <a:t>1</a:t>
            </a:r>
            <a:r>
              <a:rPr lang="zh-CN" altLang="en-US" sz="1680" b="1">
                <a:solidFill>
                  <a:schemeClr val="tx1"/>
                </a:solidFill>
                <a:sym typeface="+mn-ea"/>
              </a:rPr>
              <a:t>的</a:t>
            </a:r>
            <a:r>
              <a:rPr lang="en-US" altLang="zh-CN" sz="1680" b="1">
                <a:solidFill>
                  <a:schemeClr val="tx1"/>
                </a:solidFill>
                <a:sym typeface="+mn-ea"/>
              </a:rPr>
              <a:t>ROLEPLAY</a:t>
            </a:r>
          </a:p>
        </p:txBody>
      </p:sp>
      <p:pic>
        <p:nvPicPr>
          <p:cNvPr id="5" name="图片 4"/>
          <p:cNvPicPr>
            <a:picLocks noChangeAspect="1"/>
          </p:cNvPicPr>
          <p:nvPr/>
        </p:nvPicPr>
        <p:blipFill>
          <a:blip r:embed="rId8"/>
          <a:stretch>
            <a:fillRect/>
          </a:stretch>
        </p:blipFill>
        <p:spPr>
          <a:xfrm>
            <a:off x="375920" y="850900"/>
            <a:ext cx="3329305" cy="4445635"/>
          </a:xfrm>
          <a:prstGeom prst="rect">
            <a:avLst/>
          </a:prstGeom>
        </p:spPr>
      </p:pic>
      <p:pic>
        <p:nvPicPr>
          <p:cNvPr id="10" name="图片 9"/>
          <p:cNvPicPr>
            <a:picLocks noChangeAspect="1"/>
          </p:cNvPicPr>
          <p:nvPr/>
        </p:nvPicPr>
        <p:blipFill>
          <a:blip r:embed="rId9"/>
          <a:stretch>
            <a:fillRect/>
          </a:stretch>
        </p:blipFill>
        <p:spPr>
          <a:xfrm>
            <a:off x="3806190" y="850900"/>
            <a:ext cx="4316095" cy="4507865"/>
          </a:xfrm>
          <a:prstGeom prst="rect">
            <a:avLst/>
          </a:prstGeom>
        </p:spPr>
      </p:pic>
      <p:sp>
        <p:nvSpPr>
          <p:cNvPr id="85" name="文本框 84"/>
          <p:cNvSpPr txBox="1"/>
          <p:nvPr/>
        </p:nvSpPr>
        <p:spPr>
          <a:xfrm>
            <a:off x="8067040" y="1805940"/>
            <a:ext cx="1871345" cy="1568450"/>
          </a:xfrm>
          <a:prstGeom prst="rect">
            <a:avLst/>
          </a:prstGeom>
          <a:noFill/>
          <a:ln w="19050">
            <a:solidFill>
              <a:schemeClr val="accent4"/>
            </a:solidFill>
          </a:ln>
        </p:spPr>
        <p:txBody>
          <a:bodyPr wrap="square" rtlCol="0">
            <a:spAutoFit/>
          </a:bodyPr>
          <a:lstStyle/>
          <a:p>
            <a:pPr algn="ctr"/>
            <a:r>
              <a:rPr lang="zh-CN" sz="1200" b="1">
                <a:latin typeface="微软雅黑" panose="020B0503020204020204" charset="-122"/>
                <a:ea typeface="微软雅黑" panose="020B0503020204020204" charset="-122"/>
                <a:cs typeface="微软雅黑" panose="020B0503020204020204" charset="-122"/>
              </a:rPr>
              <a:t>第一步：策划说，销售听</a:t>
            </a:r>
          </a:p>
          <a:p>
            <a:pPr algn="ctr"/>
            <a:endParaRPr lang="en-US" altLang="zh-CN" sz="1200" b="1">
              <a:latin typeface="微软雅黑" panose="020B0503020204020204" charset="-122"/>
              <a:ea typeface="微软雅黑" panose="020B0503020204020204" charset="-122"/>
              <a:cs typeface="微软雅黑" panose="020B0503020204020204" charset="-122"/>
            </a:endParaRPr>
          </a:p>
          <a:p>
            <a:pPr algn="ctr"/>
            <a:r>
              <a:rPr lang="zh-CN" altLang="en-US" sz="1200" b="1">
                <a:latin typeface="微软雅黑" panose="020B0503020204020204" charset="-122"/>
                <a:ea typeface="微软雅黑" panose="020B0503020204020204" charset="-122"/>
                <a:cs typeface="微软雅黑" panose="020B0503020204020204" charset="-122"/>
              </a:rPr>
              <a:t>第二步：销售说，策划问</a:t>
            </a:r>
          </a:p>
          <a:p>
            <a:pPr algn="ctr"/>
            <a:endParaRPr lang="zh-CN" altLang="en-US" sz="1200" b="1">
              <a:latin typeface="微软雅黑" panose="020B0503020204020204" charset="-122"/>
              <a:ea typeface="微软雅黑" panose="020B0503020204020204" charset="-122"/>
              <a:cs typeface="微软雅黑" panose="020B0503020204020204" charset="-122"/>
            </a:endParaRPr>
          </a:p>
          <a:p>
            <a:pPr algn="ctr"/>
            <a:r>
              <a:rPr lang="zh-CN" altLang="en-US" sz="1200" b="1">
                <a:latin typeface="微软雅黑" panose="020B0503020204020204" charset="-122"/>
                <a:ea typeface="微软雅黑" panose="020B0503020204020204" charset="-122"/>
                <a:cs typeface="微软雅黑" panose="020B0503020204020204" charset="-122"/>
              </a:rPr>
              <a:t>第三步：落实</a:t>
            </a:r>
            <a:r>
              <a:rPr lang="en-US" altLang="zh-CN" sz="1200" b="1">
                <a:latin typeface="微软雅黑" panose="020B0503020204020204" charset="-122"/>
                <a:ea typeface="微软雅黑" panose="020B0503020204020204" charset="-122"/>
                <a:cs typeface="微软雅黑" panose="020B0503020204020204" charset="-122"/>
              </a:rPr>
              <a:t>Q&amp;A</a:t>
            </a:r>
            <a:r>
              <a:rPr lang="zh-CN" altLang="en-US" sz="1200" b="1">
                <a:latin typeface="微软雅黑" panose="020B0503020204020204" charset="-122"/>
                <a:ea typeface="微软雅黑" panose="020B0503020204020204" charset="-122"/>
                <a:cs typeface="微软雅黑" panose="020B0503020204020204" charset="-122"/>
              </a:rPr>
              <a:t>和快捷话术</a:t>
            </a:r>
          </a:p>
          <a:p>
            <a:pPr algn="ctr"/>
            <a:endParaRPr lang="zh-CN" altLang="en-US" sz="1200" b="1">
              <a:latin typeface="微软雅黑" panose="020B0503020204020204" charset="-122"/>
              <a:ea typeface="微软雅黑" panose="020B0503020204020204" charset="-122"/>
              <a:cs typeface="微软雅黑" panose="020B0503020204020204" charset="-122"/>
            </a:endParaRPr>
          </a:p>
          <a:p>
            <a:pPr algn="ctr"/>
            <a:r>
              <a:rPr lang="zh-CN" altLang="en-US" sz="1200" b="1">
                <a:latin typeface="微软雅黑" panose="020B0503020204020204" charset="-122"/>
                <a:ea typeface="微软雅黑" panose="020B0503020204020204" charset="-122"/>
                <a:cs typeface="微软雅黑" panose="020B0503020204020204" charset="-122"/>
              </a:rPr>
              <a:t>第四步：系统设置</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内测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998913" y="2593658"/>
            <a:ext cx="3540760" cy="398780"/>
          </a:xfrm>
          <a:prstGeom prst="rect">
            <a:avLst/>
          </a:prstGeom>
          <a:noFill/>
        </p:spPr>
        <p:txBody>
          <a:bodyPr wrap="none" rtlCol="0">
            <a:spAutoFit/>
          </a:bodyPr>
          <a:lstStyle/>
          <a:p>
            <a:pPr algn="ctr"/>
            <a:r>
              <a:rPr lang="zh-CN" sz="2000" b="1" dirty="0">
                <a:sym typeface="+mn-ea"/>
              </a:rPr>
              <a:t>社群激活</a:t>
            </a:r>
            <a:r>
              <a:rPr lang="en-US" altLang="zh-CN" sz="2000" b="1" dirty="0">
                <a:sym typeface="+mn-ea"/>
              </a:rPr>
              <a:t>--</a:t>
            </a:r>
            <a:r>
              <a:rPr lang="zh-CN" altLang="en-US" sz="2000" b="1" dirty="0">
                <a:sym typeface="+mn-ea"/>
              </a:rPr>
              <a:t>私聊激活</a:t>
            </a:r>
            <a:r>
              <a:rPr lang="en-US" altLang="zh-CN" sz="2000" b="1" dirty="0">
                <a:sym typeface="+mn-ea"/>
              </a:rPr>
              <a:t>--</a:t>
            </a:r>
            <a:r>
              <a:rPr lang="zh-CN" altLang="en-US" sz="2000" b="1" dirty="0">
                <a:sym typeface="+mn-ea"/>
              </a:rPr>
              <a:t>举个例子</a:t>
            </a:r>
            <a:endParaRPr lang="zh-CN" altLang="en-US" sz="2000" b="1" dirty="0">
              <a:solidFill>
                <a:schemeClr val="tx1"/>
              </a:solidFill>
              <a:sym typeface="+mn-ea"/>
            </a:endParaRPr>
          </a:p>
        </p:txBody>
      </p:sp>
      <p:grpSp>
        <p:nvGrpSpPr>
          <p:cNvPr id="36" name="组合 35"/>
          <p:cNvGrpSpPr/>
          <p:nvPr/>
        </p:nvGrpSpPr>
        <p:grpSpPr>
          <a:xfrm>
            <a:off x="3481070" y="260540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3091" y="407938"/>
            <a:ext cx="2418080" cy="337185"/>
          </a:xfrm>
          <a:prstGeom prst="rect">
            <a:avLst/>
          </a:prstGeom>
          <a:noFill/>
        </p:spPr>
        <p:txBody>
          <a:bodyPr wrap="none" rtlCol="0">
            <a:spAutoFit/>
          </a:bodyPr>
          <a:lstStyle/>
          <a:p>
            <a:pPr algn="ctr"/>
            <a:r>
              <a:rPr lang="zh-CN" altLang="en-US" sz="1600" b="1" dirty="0">
                <a:solidFill>
                  <a:schemeClr val="tx1"/>
                </a:solidFill>
                <a:sym typeface="+mn-ea"/>
              </a:rPr>
              <a:t>某项目的裂变粉深聊开单</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1790" y="1539875"/>
            <a:ext cx="6503670" cy="1137285"/>
          </a:xfrm>
          <a:prstGeom prst="rect">
            <a:avLst/>
          </a:prstGeom>
          <a:noFill/>
        </p:spPr>
        <p:txBody>
          <a:bodyPr wrap="square" rtlCol="0">
            <a:spAutoFit/>
          </a:bodyPr>
          <a:lstStyle/>
          <a:p>
            <a:r>
              <a:rPr lang="zh-CN" altLang="en-US" b="1" dirty="0">
                <a:solidFill>
                  <a:srgbClr val="FEA900"/>
                </a:solidFill>
              </a:rPr>
              <a:t>第一步：客群分析</a:t>
            </a:r>
            <a:r>
              <a:rPr lang="en-US" altLang="zh-CN" b="1" dirty="0">
                <a:solidFill>
                  <a:srgbClr val="FEA900"/>
                </a:solidFill>
              </a:rPr>
              <a:t>&amp;</a:t>
            </a:r>
            <a:r>
              <a:rPr lang="zh-CN" altLang="en-US" b="1" dirty="0">
                <a:solidFill>
                  <a:srgbClr val="FEA900"/>
                </a:solidFill>
              </a:rPr>
              <a:t>设定利益点</a:t>
            </a:r>
          </a:p>
          <a:p>
            <a:endParaRPr lang="zh-CN" altLang="en-US" dirty="0">
              <a:solidFill>
                <a:schemeClr val="tx1">
                  <a:lumMod val="75000"/>
                  <a:lumOff val="25000"/>
                </a:schemeClr>
              </a:solidFill>
            </a:endParaRPr>
          </a:p>
          <a:p>
            <a:r>
              <a:rPr lang="zh-CN" altLang="en-US" sz="1600" dirty="0">
                <a:solidFill>
                  <a:schemeClr val="tx1">
                    <a:lumMod val="75000"/>
                    <a:lumOff val="25000"/>
                  </a:schemeClr>
                </a:solidFill>
              </a:rPr>
              <a:t>裂变粉的共通性质：对品牌认知普遍低、产品使用</a:t>
            </a:r>
            <a:r>
              <a:rPr lang="en-US" altLang="zh-CN" sz="1600" dirty="0">
                <a:solidFill>
                  <a:schemeClr val="tx1">
                    <a:lumMod val="75000"/>
                    <a:lumOff val="25000"/>
                  </a:schemeClr>
                </a:solidFill>
              </a:rPr>
              <a:t>0</a:t>
            </a:r>
            <a:r>
              <a:rPr lang="zh-CN" altLang="en-US" sz="1600" dirty="0">
                <a:solidFill>
                  <a:schemeClr val="tx1">
                    <a:lumMod val="75000"/>
                    <a:lumOff val="25000"/>
                  </a:schemeClr>
                </a:solidFill>
              </a:rPr>
              <a:t>体验、无产品或功效概念</a:t>
            </a:r>
          </a:p>
        </p:txBody>
      </p:sp>
      <p:sp>
        <p:nvSpPr>
          <p:cNvPr id="7" name="文本框 6"/>
          <p:cNvSpPr txBox="1"/>
          <p:nvPr/>
        </p:nvSpPr>
        <p:spPr>
          <a:xfrm>
            <a:off x="1094105" y="2836545"/>
            <a:ext cx="1417320" cy="368300"/>
          </a:xfrm>
          <a:prstGeom prst="rect">
            <a:avLst/>
          </a:prstGeom>
          <a:noFill/>
        </p:spPr>
        <p:txBody>
          <a:bodyPr wrap="square" rtlCol="0">
            <a:spAutoFit/>
          </a:bodyPr>
          <a:lstStyle/>
          <a:p>
            <a:pPr algn="l">
              <a:buClrTx/>
              <a:buSzTx/>
              <a:buNone/>
            </a:pPr>
            <a:r>
              <a:rPr lang="zh-CN" altLang="en-US" b="1" dirty="0">
                <a:solidFill>
                  <a:schemeClr val="tx1">
                    <a:lumMod val="75000"/>
                    <a:lumOff val="25000"/>
                  </a:schemeClr>
                </a:solidFill>
              </a:rPr>
              <a:t>避免雷区</a:t>
            </a:r>
          </a:p>
        </p:txBody>
      </p:sp>
      <p:sp>
        <p:nvSpPr>
          <p:cNvPr id="8" name="文本框 7"/>
          <p:cNvSpPr txBox="1"/>
          <p:nvPr/>
        </p:nvSpPr>
        <p:spPr>
          <a:xfrm>
            <a:off x="1090433" y="3204569"/>
            <a:ext cx="2656840" cy="1245235"/>
          </a:xfrm>
          <a:prstGeom prst="rect">
            <a:avLst/>
          </a:prstGeom>
          <a:noFill/>
        </p:spPr>
        <p:txBody>
          <a:bodyPr wrap="none" rtlCol="0">
            <a:spAutoFit/>
          </a:bodyPr>
          <a:lstStyle/>
          <a:p>
            <a:pPr>
              <a:lnSpc>
                <a:spcPct val="150000"/>
              </a:lnSpc>
            </a:pPr>
            <a:r>
              <a:rPr 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a:t>
            </a:r>
            <a:r>
              <a:rPr lang="zh-CN" alt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、直接给裂变粉丢链接</a:t>
            </a: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、直接介绍产品优惠</a:t>
            </a: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、开头</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句话带出产品介绍</a:t>
            </a:r>
          </a:p>
        </p:txBody>
      </p:sp>
      <p:pic>
        <p:nvPicPr>
          <p:cNvPr id="10" name="图片 9"/>
          <p:cNvPicPr>
            <a:picLocks noChangeAspect="1"/>
          </p:cNvPicPr>
          <p:nvPr/>
        </p:nvPicPr>
        <p:blipFill>
          <a:blip r:embed="rId7"/>
          <a:stretch>
            <a:fillRect/>
          </a:stretch>
        </p:blipFill>
        <p:spPr>
          <a:xfrm>
            <a:off x="7662545" y="948690"/>
            <a:ext cx="1961515" cy="2420620"/>
          </a:xfrm>
          <a:prstGeom prst="rect">
            <a:avLst/>
          </a:prstGeom>
        </p:spPr>
      </p:pic>
      <p:sp>
        <p:nvSpPr>
          <p:cNvPr id="13" name="文本框 12"/>
          <p:cNvSpPr txBox="1"/>
          <p:nvPr/>
        </p:nvSpPr>
        <p:spPr>
          <a:xfrm>
            <a:off x="4505325" y="2836545"/>
            <a:ext cx="2163445" cy="368300"/>
          </a:xfrm>
          <a:prstGeom prst="rect">
            <a:avLst/>
          </a:prstGeom>
          <a:noFill/>
        </p:spPr>
        <p:txBody>
          <a:bodyPr wrap="square" rtlCol="0">
            <a:spAutoFit/>
          </a:bodyPr>
          <a:lstStyle/>
          <a:p>
            <a:pPr algn="l">
              <a:buClrTx/>
              <a:buSzTx/>
              <a:buNone/>
            </a:pPr>
            <a:r>
              <a:rPr lang="zh-CN" altLang="en-US" b="1" dirty="0">
                <a:solidFill>
                  <a:schemeClr val="tx1">
                    <a:lumMod val="75000"/>
                    <a:lumOff val="25000"/>
                  </a:schemeClr>
                </a:solidFill>
              </a:rPr>
              <a:t>找准裂变粉兴趣点</a:t>
            </a:r>
          </a:p>
        </p:txBody>
      </p:sp>
      <p:sp>
        <p:nvSpPr>
          <p:cNvPr id="14" name="文本框 13"/>
          <p:cNvSpPr txBox="1"/>
          <p:nvPr/>
        </p:nvSpPr>
        <p:spPr>
          <a:xfrm>
            <a:off x="4501515" y="3204845"/>
            <a:ext cx="5024755" cy="1614805"/>
          </a:xfrm>
          <a:prstGeom prst="rect">
            <a:avLst/>
          </a:prstGeom>
          <a:noFill/>
        </p:spPr>
        <p:txBody>
          <a:bodyPr wrap="square" rtlCol="0">
            <a:spAutoFit/>
          </a:bodyPr>
          <a:lstStyle/>
          <a:p>
            <a:pPr>
              <a:lnSpc>
                <a:spcPct val="150000"/>
              </a:lnSpc>
            </a:pPr>
            <a:r>
              <a:rPr 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a:t>
            </a:r>
            <a:r>
              <a:rPr lang="zh-CN" alt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、利益点要直接</a:t>
            </a: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、互动过程轻松无负担，操作简便</a:t>
            </a: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、尽量多地设置触点，引出可控性的下文，与粉丝互动交流，这个过程是积累信任度的过程。</a:t>
            </a:r>
          </a:p>
        </p:txBody>
      </p:sp>
      <p:sp>
        <p:nvSpPr>
          <p:cNvPr id="5" name="圆角矩形 4"/>
          <p:cNvSpPr/>
          <p:nvPr/>
        </p:nvSpPr>
        <p:spPr>
          <a:xfrm>
            <a:off x="467360" y="930910"/>
            <a:ext cx="5613400" cy="467995"/>
          </a:xfrm>
          <a:prstGeom prst="roundRect">
            <a:avLst/>
          </a:prstGeom>
          <a:solidFill>
            <a:schemeClr val="accent4"/>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目的：裂变粉通过深聊互动，实现留存</a:t>
            </a:r>
            <a:r>
              <a:rPr lang="en-US" altLang="zh-CN" b="1"/>
              <a:t>+</a:t>
            </a:r>
            <a:r>
              <a:rPr lang="zh-CN" altLang="en-US" b="1"/>
              <a:t>开首单</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4740" y="990600"/>
            <a:ext cx="8705215" cy="79883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cs typeface="微软雅黑" panose="020B0503020204020204" charset="-122"/>
              </a:rPr>
              <a:t>第二步：设置开局话术</a:t>
            </a:r>
          </a:p>
          <a:p>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游戏形式是对粉丝相对最友好的互动形式，粉丝会感觉无负担，愉悦，首先对品牌产生初步的好感。品牌亲和力</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奖品吸引力，是转化裂变粉与品牌产生关联的关键一步。</a:t>
            </a:r>
          </a:p>
        </p:txBody>
      </p:sp>
      <p:sp>
        <p:nvSpPr>
          <p:cNvPr id="8" name="文本框 7"/>
          <p:cNvSpPr txBox="1"/>
          <p:nvPr/>
        </p:nvSpPr>
        <p:spPr>
          <a:xfrm>
            <a:off x="1090433" y="1970764"/>
            <a:ext cx="7750810" cy="2676525"/>
          </a:xfrm>
          <a:prstGeom prst="rect">
            <a:avLst/>
          </a:prstGeom>
          <a:noFill/>
        </p:spPr>
        <p:txBody>
          <a:bodyPr wrap="none" rtlCol="0">
            <a:spAutoFit/>
          </a:bodyPr>
          <a:lstStyle/>
          <a:p>
            <a:pPr algn="l"/>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那么，这里再提取几个关键点：</a:t>
            </a:r>
          </a:p>
          <a:p>
            <a:pPr algn="l"/>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、语气真实撩人；</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rPr>
              <a:t>（玩游戏吗宝宝？赢了有奖品那种哦~飞吻  vs   宝宝，今日与我玩游戏，送你鸡肉丸）</a:t>
            </a:r>
          </a:p>
          <a:p>
            <a:pPr algn="l"/>
            <a:endPar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、切忌这时候露出品牌，消除营销感；</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sym typeface="+mn-ea"/>
              </a:rPr>
              <a:t>玩游戏吗宝宝？赢了送你碧翠园低脂鸡胸肉丸</a:t>
            </a:r>
            <a:r>
              <a:rPr lang="en-US" altLang="zh-CN" sz="1200" dirty="0">
                <a:solidFill>
                  <a:srgbClr val="FEA900"/>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sym typeface="+mn-ea"/>
              </a:rPr>
              <a:t>包）</a:t>
            </a:r>
            <a:endParaRPr lang="zh-CN" altLang="en-US" sz="1200" dirty="0">
              <a:solidFill>
                <a:srgbClr val="FEA900"/>
              </a:solidFill>
              <a:latin typeface="微软雅黑" panose="020B0503020204020204" charset="-122"/>
              <a:ea typeface="微软雅黑" panose="020B0503020204020204" charset="-122"/>
              <a:cs typeface="微软雅黑" panose="020B0503020204020204" charset="-122"/>
            </a:endParaRPr>
          </a:p>
          <a:p>
            <a:pPr algn="l"/>
            <a:endPar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、表情的重要性；</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rPr>
              <a:t>常用推荐表情</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4</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、短语，稍带挑逗</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（去掉很多我们自以为需要的状、宾、补）</a:t>
            </a:r>
          </a:p>
          <a:p>
            <a:pPr algn="l"/>
            <a:endPar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、真人头像</a:t>
            </a:r>
            <a:r>
              <a:rPr lang="zh-CN" altLang="en-US" sz="1200" dirty="0">
                <a:solidFill>
                  <a:srgbClr val="FEA900"/>
                </a:solidFill>
                <a:latin typeface="微软雅黑" panose="020B0503020204020204" charset="-122"/>
                <a:ea typeface="微软雅黑" panose="020B0503020204020204" charset="-122"/>
                <a:cs typeface="微软雅黑" panose="020B0503020204020204" charset="-122"/>
              </a:rPr>
              <a:t>（有真人IP尽量用真人，没有也尽量用卡通人物形象，注意是人，这种不算）</a:t>
            </a:r>
          </a:p>
        </p:txBody>
      </p:sp>
      <p:pic>
        <p:nvPicPr>
          <p:cNvPr id="13" name="图片 12"/>
          <p:cNvPicPr>
            <a:picLocks noChangeAspect="1"/>
          </p:cNvPicPr>
          <p:nvPr/>
        </p:nvPicPr>
        <p:blipFill>
          <a:blip r:embed="rId7"/>
          <a:stretch>
            <a:fillRect/>
          </a:stretch>
        </p:blipFill>
        <p:spPr>
          <a:xfrm>
            <a:off x="4051300" y="3283585"/>
            <a:ext cx="3092450" cy="469900"/>
          </a:xfrm>
          <a:prstGeom prst="rect">
            <a:avLst/>
          </a:prstGeom>
        </p:spPr>
      </p:pic>
      <p:pic>
        <p:nvPicPr>
          <p:cNvPr id="14" name="图片 13"/>
          <p:cNvPicPr>
            <a:picLocks noChangeAspect="1"/>
          </p:cNvPicPr>
          <p:nvPr/>
        </p:nvPicPr>
        <p:blipFill>
          <a:blip r:embed="rId8"/>
          <a:stretch>
            <a:fillRect/>
          </a:stretch>
        </p:blipFill>
        <p:spPr>
          <a:xfrm>
            <a:off x="7529830" y="4711065"/>
            <a:ext cx="625475" cy="781685"/>
          </a:xfrm>
          <a:prstGeom prst="rect">
            <a:avLst/>
          </a:prstGeom>
        </p:spPr>
      </p:pic>
      <p:sp>
        <p:nvSpPr>
          <p:cNvPr id="15" name="文本框 14"/>
          <p:cNvSpPr txBox="1"/>
          <p:nvPr/>
        </p:nvSpPr>
        <p:spPr>
          <a:xfrm>
            <a:off x="5790565" y="3815715"/>
            <a:ext cx="4360545" cy="275590"/>
          </a:xfrm>
          <a:prstGeom prst="rect">
            <a:avLst/>
          </a:prstGeom>
          <a:noFill/>
        </p:spPr>
        <p:txBody>
          <a:bodyPr wrap="square" rtlCol="0">
            <a:spAutoFit/>
          </a:bodyPr>
          <a:lstStyle/>
          <a:p>
            <a:pPr algn="l"/>
            <a:r>
              <a:rPr lang="zh-CN" altLang="en-US" sz="1200" dirty="0">
                <a:solidFill>
                  <a:srgbClr val="FEA900"/>
                </a:solidFill>
                <a:latin typeface="微软雅黑" panose="020B0503020204020204" charset="-122"/>
                <a:ea typeface="微软雅黑" panose="020B0503020204020204" charset="-122"/>
                <a:cs typeface="微软雅黑" panose="020B0503020204020204" charset="-122"/>
                <a:sym typeface="+mn-ea"/>
              </a:rPr>
              <a:t>（我们现在有两款游戏可以选择哦~看看你更喜欢哪一款呢？）</a:t>
            </a:r>
          </a:p>
        </p:txBody>
      </p:sp>
      <p:grpSp>
        <p:nvGrpSpPr>
          <p:cNvPr id="18" name="组合 17"/>
          <p:cNvGrpSpPr/>
          <p:nvPr/>
        </p:nvGrpSpPr>
        <p:grpSpPr>
          <a:xfrm>
            <a:off x="5790565" y="4091305"/>
            <a:ext cx="5241290" cy="275590"/>
            <a:chOff x="2623" y="1599"/>
            <a:chExt cx="8254" cy="434"/>
          </a:xfrm>
        </p:grpSpPr>
        <p:sp>
          <p:nvSpPr>
            <p:cNvPr id="16" name="文本框 15"/>
            <p:cNvSpPr txBox="1"/>
            <p:nvPr/>
          </p:nvSpPr>
          <p:spPr>
            <a:xfrm>
              <a:off x="2623" y="1599"/>
              <a:ext cx="7419" cy="434"/>
            </a:xfrm>
            <a:prstGeom prst="rect">
              <a:avLst/>
            </a:prstGeom>
            <a:noFill/>
          </p:spPr>
          <p:txBody>
            <a:bodyPr wrap="square" rtlCol="0">
              <a:spAutoFit/>
            </a:bodyPr>
            <a:lstStyle/>
            <a:p>
              <a:pPr algn="l">
                <a:buClrTx/>
                <a:buSzTx/>
                <a:buFontTx/>
              </a:pPr>
              <a:r>
                <a:rPr lang="zh-CN" altLang="en-US" sz="1200" dirty="0">
                  <a:solidFill>
                    <a:srgbClr val="FEA900"/>
                  </a:solidFill>
                  <a:latin typeface="微软雅黑" panose="020B0503020204020204" charset="-122"/>
                  <a:ea typeface="微软雅黑" panose="020B0503020204020204" charset="-122"/>
                  <a:cs typeface="微软雅黑" panose="020B0503020204020204" charset="-122"/>
                  <a:sym typeface="+mn-ea"/>
                </a:rPr>
                <a:t>（两款游戏可选，敢不敢挑战高难度的     ）</a:t>
              </a:r>
            </a:p>
          </p:txBody>
        </p:sp>
        <p:pic>
          <p:nvPicPr>
            <p:cNvPr id="17" name="图片 16"/>
            <p:cNvPicPr>
              <a:picLocks noChangeAspect="1"/>
            </p:cNvPicPr>
            <p:nvPr/>
          </p:nvPicPr>
          <p:blipFill>
            <a:blip r:embed="rId9"/>
            <a:stretch>
              <a:fillRect/>
            </a:stretch>
          </p:blipFill>
          <p:spPr>
            <a:xfrm>
              <a:off x="10495" y="1627"/>
              <a:ext cx="382" cy="40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0295" y="998855"/>
            <a:ext cx="8705215" cy="129159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cs typeface="微软雅黑" panose="020B0503020204020204" charset="-122"/>
              </a:rPr>
              <a:t>第三步：设置游戏</a:t>
            </a:r>
          </a:p>
          <a:p>
            <a:endPar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游戏的宗旨是简单有趣，门槛不能太高，粉丝经过简单的思考过程就能答上来（有一定成就感）</a:t>
            </a:r>
          </a:p>
          <a:p>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ps</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小技巧：尽量设置</a:t>
            </a: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2-3</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个游戏让粉丝进行选择，这里是跟粉丝尽量多聊天的触点</a:t>
            </a:r>
          </a:p>
        </p:txBody>
      </p:sp>
      <p:pic>
        <p:nvPicPr>
          <p:cNvPr id="8" name="图片 7" descr="81dcf4d9e4b86aa1752d53e86f18b6f"/>
          <p:cNvPicPr>
            <a:picLocks noChangeAspect="1"/>
          </p:cNvPicPr>
          <p:nvPr/>
        </p:nvPicPr>
        <p:blipFill>
          <a:blip r:embed="rId7"/>
          <a:srcRect t="22161" b="61093"/>
          <a:stretch>
            <a:fillRect/>
          </a:stretch>
        </p:blipFill>
        <p:spPr>
          <a:xfrm>
            <a:off x="1081405" y="2461895"/>
            <a:ext cx="2961005" cy="1073785"/>
          </a:xfrm>
          <a:prstGeom prst="rect">
            <a:avLst/>
          </a:prstGeom>
        </p:spPr>
      </p:pic>
      <p:sp>
        <p:nvSpPr>
          <p:cNvPr id="9" name="文本框 8"/>
          <p:cNvSpPr txBox="1"/>
          <p:nvPr/>
        </p:nvSpPr>
        <p:spPr>
          <a:xfrm>
            <a:off x="991870" y="3788410"/>
            <a:ext cx="1417320" cy="306705"/>
          </a:xfrm>
          <a:prstGeom prst="rect">
            <a:avLst/>
          </a:prstGeom>
          <a:noFill/>
        </p:spPr>
        <p:txBody>
          <a:bodyPr wrap="square" rtlCol="0">
            <a:spAutoFit/>
          </a:bodyPr>
          <a:lstStyle/>
          <a:p>
            <a:pPr algn="l">
              <a:buClrTx/>
              <a:buSzTx/>
              <a:buNone/>
            </a:pPr>
            <a:r>
              <a:rPr lang="zh-CN" altLang="en-US" sz="1400" b="1" dirty="0">
                <a:solidFill>
                  <a:srgbClr val="FEA900"/>
                </a:solidFill>
              </a:rPr>
              <a:t>游戏参考一</a:t>
            </a:r>
          </a:p>
        </p:txBody>
      </p:sp>
      <p:sp>
        <p:nvSpPr>
          <p:cNvPr id="10" name="文本框 9"/>
          <p:cNvSpPr txBox="1"/>
          <p:nvPr/>
        </p:nvSpPr>
        <p:spPr>
          <a:xfrm>
            <a:off x="5612765" y="2461895"/>
            <a:ext cx="1417320" cy="306705"/>
          </a:xfrm>
          <a:prstGeom prst="rect">
            <a:avLst/>
          </a:prstGeom>
          <a:noFill/>
        </p:spPr>
        <p:txBody>
          <a:bodyPr wrap="square" rtlCol="0">
            <a:spAutoFit/>
          </a:bodyPr>
          <a:lstStyle/>
          <a:p>
            <a:pPr algn="l">
              <a:buClrTx/>
              <a:buSzTx/>
              <a:buNone/>
            </a:pPr>
            <a:r>
              <a:rPr lang="zh-CN" altLang="en-US" sz="1400" b="1" dirty="0">
                <a:solidFill>
                  <a:srgbClr val="FEA900"/>
                </a:solidFill>
              </a:rPr>
              <a:t>游戏参考二</a:t>
            </a:r>
          </a:p>
        </p:txBody>
      </p:sp>
      <p:pic>
        <p:nvPicPr>
          <p:cNvPr id="11" name="图片 10"/>
          <p:cNvPicPr>
            <a:picLocks noChangeAspect="1"/>
          </p:cNvPicPr>
          <p:nvPr/>
        </p:nvPicPr>
        <p:blipFill>
          <a:blip r:embed="rId8"/>
          <a:stretch>
            <a:fillRect/>
          </a:stretch>
        </p:blipFill>
        <p:spPr>
          <a:xfrm>
            <a:off x="2283460" y="3839210"/>
            <a:ext cx="1758950" cy="1589405"/>
          </a:xfrm>
          <a:prstGeom prst="rect">
            <a:avLst/>
          </a:prstGeom>
        </p:spPr>
      </p:pic>
      <p:pic>
        <p:nvPicPr>
          <p:cNvPr id="13" name="图片 12"/>
          <p:cNvPicPr>
            <a:picLocks noChangeAspect="1"/>
          </p:cNvPicPr>
          <p:nvPr/>
        </p:nvPicPr>
        <p:blipFill>
          <a:blip r:embed="rId9"/>
          <a:stretch>
            <a:fillRect/>
          </a:stretch>
        </p:blipFill>
        <p:spPr>
          <a:xfrm>
            <a:off x="5612765" y="2869565"/>
            <a:ext cx="3410585" cy="2559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205730" y="3597910"/>
            <a:ext cx="4418330" cy="953135"/>
          </a:xfrm>
          <a:prstGeom prst="rect">
            <a:avLst/>
          </a:prstGeom>
          <a:noFill/>
        </p:spPr>
        <p:txBody>
          <a:bodyPr wrap="square" rtlCol="0">
            <a:spAutoFit/>
          </a:bodyPr>
          <a:lstStyle/>
          <a:p>
            <a:pPr algn="l">
              <a:buClrTx/>
              <a:buSzTx/>
              <a:buNone/>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例子：</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宝宝真的不理我吗？</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l">
              <a:buClrTx/>
              <a:buSzTx/>
              <a:buNone/>
            </a:pP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宝宝还在忙？在等你陪我玩游戏</a:t>
            </a:r>
            <a:endParaRPr lang="zh-CN" altLang="en-US" sz="14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77240" y="937895"/>
            <a:ext cx="8705215" cy="1291590"/>
          </a:xfrm>
          <a:prstGeom prst="rect">
            <a:avLst/>
          </a:prstGeom>
          <a:noFill/>
        </p:spPr>
        <p:txBody>
          <a:bodyPr wrap="square" rtlCol="0">
            <a:spAutoFit/>
          </a:bodyPr>
          <a:lstStyle/>
          <a:p>
            <a:r>
              <a:rPr lang="zh-CN" altLang="en-US" b="1" dirty="0">
                <a:solidFill>
                  <a:srgbClr val="FEA900"/>
                </a:solidFill>
              </a:rPr>
              <a:t>第四步：分批发送点对点</a:t>
            </a:r>
            <a:r>
              <a:rPr lang="en-US" altLang="zh-CN" b="1" dirty="0">
                <a:solidFill>
                  <a:srgbClr val="FEA900"/>
                </a:solidFill>
              </a:rPr>
              <a:t>+</a:t>
            </a:r>
            <a:r>
              <a:rPr lang="zh-CN" altLang="en-US" b="1" dirty="0">
                <a:solidFill>
                  <a:srgbClr val="FEA900"/>
                </a:solidFill>
              </a:rPr>
              <a:t>半小时无回复二次触达机制</a:t>
            </a:r>
          </a:p>
          <a:p>
            <a:endParaRPr lang="zh-CN" altLang="en-US" dirty="0">
              <a:solidFill>
                <a:srgbClr val="FF0000"/>
              </a:solidFill>
            </a:endParaRPr>
          </a:p>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在客服回复速度能承载的情况下分批发送点对点</a:t>
            </a:r>
          </a:p>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粉丝有回复互动的情况下最好在五分钟内回复粉丝，</a:t>
            </a:r>
          </a:p>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多准备几组话术，轮换进行测试。</a:t>
            </a:r>
          </a:p>
        </p:txBody>
      </p:sp>
      <p:sp>
        <p:nvSpPr>
          <p:cNvPr id="9" name="文本框 8"/>
          <p:cNvSpPr txBox="1"/>
          <p:nvPr/>
        </p:nvSpPr>
        <p:spPr>
          <a:xfrm>
            <a:off x="855345" y="2527935"/>
            <a:ext cx="1417320" cy="306705"/>
          </a:xfrm>
          <a:prstGeom prst="rect">
            <a:avLst/>
          </a:prstGeom>
          <a:noFill/>
        </p:spPr>
        <p:txBody>
          <a:bodyPr wrap="square" rtlCol="0">
            <a:spAutoFit/>
          </a:bodyPr>
          <a:lstStyle/>
          <a:p>
            <a:pPr algn="l">
              <a:buClrTx/>
              <a:buSzTx/>
              <a:buNone/>
            </a:pPr>
            <a:r>
              <a:rPr lang="zh-CN" altLang="en-US" sz="1400" b="1" dirty="0">
                <a:solidFill>
                  <a:schemeClr val="tx1">
                    <a:lumMod val="65000"/>
                    <a:lumOff val="35000"/>
                  </a:schemeClr>
                </a:solidFill>
              </a:rPr>
              <a:t>半小时无回复</a:t>
            </a:r>
          </a:p>
        </p:txBody>
      </p:sp>
      <p:sp>
        <p:nvSpPr>
          <p:cNvPr id="10" name="文本框 9"/>
          <p:cNvSpPr txBox="1"/>
          <p:nvPr/>
        </p:nvSpPr>
        <p:spPr>
          <a:xfrm>
            <a:off x="855345" y="2834640"/>
            <a:ext cx="7405370" cy="306705"/>
          </a:xfrm>
          <a:prstGeom prst="rect">
            <a:avLst/>
          </a:prstGeom>
          <a:noFill/>
        </p:spPr>
        <p:txBody>
          <a:bodyPr wrap="square" rtlCol="0">
            <a:spAutoFit/>
          </a:bodyPr>
          <a:lstStyle/>
          <a:p>
            <a:pPr algn="l">
              <a:buClrTx/>
              <a:buSzTx/>
              <a:buNone/>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针对已发送点对点，但半小时内无回复的粉丝，建议启用二次触达</a:t>
            </a:r>
            <a:endParaRPr lang="zh-CN" altLang="en-US" sz="14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55345" y="3597910"/>
            <a:ext cx="3166110" cy="73723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话术技巧</a:t>
            </a:r>
          </a:p>
          <a:p>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关键词：请求，可怜，疑问</a:t>
            </a:r>
          </a:p>
        </p:txBody>
      </p:sp>
      <p:pic>
        <p:nvPicPr>
          <p:cNvPr id="3" name="图片 2"/>
          <p:cNvPicPr>
            <a:picLocks noChangeAspect="1"/>
          </p:cNvPicPr>
          <p:nvPr/>
        </p:nvPicPr>
        <p:blipFill>
          <a:blip r:embed="rId7"/>
          <a:stretch>
            <a:fillRect/>
          </a:stretch>
        </p:blipFill>
        <p:spPr>
          <a:xfrm>
            <a:off x="6913880" y="3746500"/>
            <a:ext cx="342900" cy="300355"/>
          </a:xfrm>
          <a:prstGeom prst="rect">
            <a:avLst/>
          </a:prstGeom>
        </p:spPr>
      </p:pic>
      <p:pic>
        <p:nvPicPr>
          <p:cNvPr id="14" name="图片 13"/>
          <p:cNvPicPr>
            <a:picLocks noChangeAspect="1"/>
          </p:cNvPicPr>
          <p:nvPr/>
        </p:nvPicPr>
        <p:blipFill>
          <a:blip r:embed="rId8"/>
          <a:stretch>
            <a:fillRect/>
          </a:stretch>
        </p:blipFill>
        <p:spPr>
          <a:xfrm>
            <a:off x="7737475" y="4227195"/>
            <a:ext cx="323850" cy="3238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101090" y="998855"/>
            <a:ext cx="8694420" cy="4565650"/>
          </a:xfrm>
          <a:prstGeom prst="rect">
            <a:avLst/>
          </a:prstGeom>
        </p:spPr>
      </p:pic>
      <p:sp>
        <p:nvSpPr>
          <p:cNvPr id="30" name="文本框 29"/>
          <p:cNvSpPr txBox="1"/>
          <p:nvPr/>
        </p:nvSpPr>
        <p:spPr>
          <a:xfrm>
            <a:off x="1163408" y="378728"/>
            <a:ext cx="1398905" cy="337185"/>
          </a:xfrm>
          <a:prstGeom prst="rect">
            <a:avLst/>
          </a:prstGeom>
          <a:noFill/>
        </p:spPr>
        <p:txBody>
          <a:bodyPr wrap="none" rtlCol="0">
            <a:spAutoFit/>
          </a:bodyPr>
          <a:lstStyle/>
          <a:p>
            <a:pPr algn="ctr"/>
            <a:r>
              <a:rPr lang="en-US" altLang="zh-CN" sz="1600" b="1" dirty="0">
                <a:sym typeface="+mn-ea"/>
              </a:rPr>
              <a:t>SOP-</a:t>
            </a:r>
            <a:r>
              <a:rPr lang="zh-CN" altLang="en-US" sz="1600" b="1" dirty="0">
                <a:sym typeface="+mn-ea"/>
              </a:rPr>
              <a:t>破冰文案</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7"/>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404995" y="808355"/>
            <a:ext cx="2362200" cy="368300"/>
          </a:xfrm>
          <a:prstGeom prst="rect">
            <a:avLst/>
          </a:prstGeom>
          <a:noFill/>
        </p:spPr>
        <p:txBody>
          <a:bodyPr wrap="square" rtlCol="0">
            <a:spAutoFit/>
          </a:bodyPr>
          <a:lstStyle/>
          <a:p>
            <a:r>
              <a:rPr lang="zh-CN" altLang="en-US" b="1" dirty="0">
                <a:solidFill>
                  <a:srgbClr val="FEA900"/>
                </a:solidFill>
              </a:rPr>
              <a:t>话术参考：开局文案</a:t>
            </a:r>
            <a:endParaRPr lang="zh-CN" altLang="en-US" sz="1400" b="1" dirty="0">
              <a:solidFill>
                <a:srgbClr val="FEA9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07853" y="2593658"/>
            <a:ext cx="2722880" cy="398780"/>
          </a:xfrm>
          <a:prstGeom prst="rect">
            <a:avLst/>
          </a:prstGeom>
          <a:noFill/>
        </p:spPr>
        <p:txBody>
          <a:bodyPr wrap="none" rtlCol="0">
            <a:spAutoFit/>
          </a:bodyPr>
          <a:lstStyle/>
          <a:p>
            <a:pPr algn="ctr"/>
            <a:r>
              <a:rPr lang="zh-CN" sz="2000" b="1" dirty="0">
                <a:sym typeface="+mn-ea"/>
              </a:rPr>
              <a:t>为什么要做用户激活？</a:t>
            </a:r>
            <a:endParaRPr lang="zh-CN" sz="2000" b="1" dirty="0">
              <a:solidFill>
                <a:schemeClr val="tx1"/>
              </a:solidFill>
              <a:sym typeface="+mn-ea"/>
            </a:endParaRPr>
          </a:p>
        </p:txBody>
      </p:sp>
      <p:grpSp>
        <p:nvGrpSpPr>
          <p:cNvPr id="36" name="组合 35"/>
          <p:cNvGrpSpPr/>
          <p:nvPr/>
        </p:nvGrpSpPr>
        <p:grpSpPr>
          <a:xfrm>
            <a:off x="3481070" y="260540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58165" y="906780"/>
            <a:ext cx="6960235" cy="4622165"/>
          </a:xfrm>
          <a:prstGeom prst="rect">
            <a:avLst/>
          </a:prstGeom>
        </p:spPr>
      </p:pic>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7"/>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880100" y="906780"/>
            <a:ext cx="3843655" cy="368300"/>
          </a:xfrm>
          <a:prstGeom prst="rect">
            <a:avLst/>
          </a:prstGeom>
          <a:noFill/>
        </p:spPr>
        <p:txBody>
          <a:bodyPr wrap="square" rtlCol="0">
            <a:spAutoFit/>
          </a:bodyPr>
          <a:lstStyle/>
          <a:p>
            <a:r>
              <a:rPr lang="zh-CN" altLang="en-US" b="1" dirty="0">
                <a:solidFill>
                  <a:srgbClr val="FEA900"/>
                </a:solidFill>
              </a:rPr>
              <a:t>话术参考：选择游戏，增加互动话术</a:t>
            </a:r>
            <a:endParaRPr lang="zh-CN" altLang="en-US" sz="1400" b="1" dirty="0">
              <a:solidFill>
                <a:srgbClr val="FEA900"/>
              </a:solidFill>
              <a:latin typeface="微软雅黑" panose="020B0503020204020204" charset="-122"/>
              <a:ea typeface="微软雅黑" panose="020B0503020204020204" charset="-122"/>
              <a:cs typeface="微软雅黑" panose="020B0503020204020204" charset="-122"/>
            </a:endParaRPr>
          </a:p>
        </p:txBody>
      </p:sp>
      <p:pic>
        <p:nvPicPr>
          <p:cNvPr id="3" name="图片 2" descr="8e9a75d90ef1d3ee6350060b3bde873"/>
          <p:cNvPicPr>
            <a:picLocks noChangeAspect="1"/>
          </p:cNvPicPr>
          <p:nvPr/>
        </p:nvPicPr>
        <p:blipFill>
          <a:blip r:embed="rId8"/>
          <a:stretch>
            <a:fillRect/>
          </a:stretch>
        </p:blipFill>
        <p:spPr>
          <a:xfrm>
            <a:off x="7835900" y="1366520"/>
            <a:ext cx="1887855" cy="40881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7"/>
          <a:stretch>
            <a:fillRect/>
          </a:stretch>
        </p:blipFill>
        <p:spPr>
          <a:xfrm>
            <a:off x="362585" y="1375410"/>
            <a:ext cx="9788525" cy="3707765"/>
          </a:xfrm>
          <a:prstGeom prst="rect">
            <a:avLst/>
          </a:prstGeom>
        </p:spPr>
      </p:pic>
      <p:sp>
        <p:nvSpPr>
          <p:cNvPr id="10" name="文本框 9"/>
          <p:cNvSpPr txBox="1"/>
          <p:nvPr/>
        </p:nvSpPr>
        <p:spPr>
          <a:xfrm>
            <a:off x="991870" y="908050"/>
            <a:ext cx="6138545" cy="368300"/>
          </a:xfrm>
          <a:prstGeom prst="rect">
            <a:avLst/>
          </a:prstGeom>
          <a:noFill/>
        </p:spPr>
        <p:txBody>
          <a:bodyPr wrap="square" rtlCol="0">
            <a:spAutoFit/>
          </a:bodyPr>
          <a:lstStyle/>
          <a:p>
            <a:r>
              <a:rPr lang="zh-CN" altLang="en-US" b="1" dirty="0">
                <a:solidFill>
                  <a:srgbClr val="FEA900"/>
                </a:solidFill>
              </a:rPr>
              <a:t>话术参考：答题后，引导领奖和凑单方向</a:t>
            </a:r>
            <a:endParaRPr lang="zh-CN" altLang="en-US" sz="1400" b="1" dirty="0">
              <a:solidFill>
                <a:srgbClr val="FEA9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49756" y="464185"/>
            <a:ext cx="2011680" cy="337185"/>
          </a:xfrm>
          <a:prstGeom prst="rect">
            <a:avLst/>
          </a:prstGeom>
          <a:noFill/>
        </p:spPr>
        <p:txBody>
          <a:bodyPr wrap="none" rtlCol="0">
            <a:spAutoFit/>
          </a:bodyPr>
          <a:lstStyle/>
          <a:p>
            <a:pPr algn="ctr"/>
            <a:r>
              <a:rPr lang="zh-CN" altLang="en-US" sz="1600" b="1" dirty="0">
                <a:solidFill>
                  <a:schemeClr val="tx1"/>
                </a:solidFill>
                <a:sym typeface="+mn-ea"/>
              </a:rPr>
              <a:t>运营目标与实际结果</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4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ExtraShape"/>
          <p:cNvSpPr/>
          <p:nvPr>
            <p:custDataLst>
              <p:tags r:id="rId2"/>
            </p:custDataLst>
          </p:nvPr>
        </p:nvSpPr>
        <p:spPr bwMode="auto">
          <a:xfrm>
            <a:off x="1091600" y="1941654"/>
            <a:ext cx="2185391" cy="2342710"/>
          </a:xfrm>
          <a:custGeom>
            <a:avLst/>
            <a:gdLst>
              <a:gd name="T0" fmla="*/ 508 w 508"/>
              <a:gd name="T1" fmla="*/ 253 h 546"/>
              <a:gd name="T2" fmla="*/ 254 w 508"/>
              <a:gd name="T3" fmla="*/ 0 h 546"/>
              <a:gd name="T4" fmla="*/ 0 w 508"/>
              <a:gd name="T5" fmla="*/ 253 h 546"/>
              <a:gd name="T6" fmla="*/ 154 w 508"/>
              <a:gd name="T7" fmla="*/ 487 h 546"/>
              <a:gd name="T8" fmla="*/ 154 w 508"/>
              <a:gd name="T9" fmla="*/ 487 h 546"/>
              <a:gd name="T10" fmla="*/ 154 w 508"/>
              <a:gd name="T11" fmla="*/ 546 h 546"/>
              <a:gd name="T12" fmla="*/ 354 w 508"/>
              <a:gd name="T13" fmla="*/ 546 h 546"/>
              <a:gd name="T14" fmla="*/ 354 w 508"/>
              <a:gd name="T15" fmla="*/ 487 h 546"/>
              <a:gd name="T16" fmla="*/ 508 w 508"/>
              <a:gd name="T17" fmla="*/ 25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8" h="546">
                <a:moveTo>
                  <a:pt x="508" y="253"/>
                </a:moveTo>
                <a:cubicBezTo>
                  <a:pt x="508" y="113"/>
                  <a:pt x="394" y="0"/>
                  <a:pt x="254" y="0"/>
                </a:cubicBezTo>
                <a:cubicBezTo>
                  <a:pt x="114" y="0"/>
                  <a:pt x="0" y="113"/>
                  <a:pt x="0" y="253"/>
                </a:cubicBezTo>
                <a:cubicBezTo>
                  <a:pt x="0" y="358"/>
                  <a:pt x="64" y="448"/>
                  <a:pt x="154" y="487"/>
                </a:cubicBezTo>
                <a:cubicBezTo>
                  <a:pt x="154" y="487"/>
                  <a:pt x="154" y="487"/>
                  <a:pt x="154" y="487"/>
                </a:cubicBezTo>
                <a:cubicBezTo>
                  <a:pt x="154" y="546"/>
                  <a:pt x="154" y="546"/>
                  <a:pt x="154" y="546"/>
                </a:cubicBezTo>
                <a:cubicBezTo>
                  <a:pt x="354" y="546"/>
                  <a:pt x="354" y="546"/>
                  <a:pt x="354" y="546"/>
                </a:cubicBezTo>
                <a:cubicBezTo>
                  <a:pt x="354" y="487"/>
                  <a:pt x="354" y="487"/>
                  <a:pt x="354" y="487"/>
                </a:cubicBezTo>
                <a:cubicBezTo>
                  <a:pt x="444" y="448"/>
                  <a:pt x="508" y="358"/>
                  <a:pt x="508" y="253"/>
                </a:cubicBezTo>
                <a:close/>
              </a:path>
            </a:pathLst>
          </a:custGeom>
          <a:solidFill>
            <a:srgbClr val="FFFFFF"/>
          </a:solidFill>
          <a:ln w="52388" cap="rnd">
            <a:solidFill>
              <a:srgbClr val="44546A">
                <a:alpha val="30000"/>
              </a:srgbClr>
            </a:solidFill>
            <a:prstDash val="solid"/>
            <a:round/>
          </a:ln>
          <a:effectLst>
            <a:outerShdw sx="110000" sy="110000" algn="ctr" rotWithShape="0">
              <a:srgbClr val="44546A">
                <a:alpha val="10000"/>
              </a:srgbClr>
            </a:outerShdw>
          </a:effectLst>
        </p:spPr>
        <p:txBody>
          <a:bodyPr vert="horz" wrap="square" lIns="76792" tIns="38396" rIns="76792" bIns="38396" numCol="1" anchor="t" anchorCtr="0" compatLnSpc="1">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4" name="ExtraShape"/>
          <p:cNvSpPr/>
          <p:nvPr>
            <p:custDataLst>
              <p:tags r:id="rId3"/>
            </p:custDataLst>
          </p:nvPr>
        </p:nvSpPr>
        <p:spPr bwMode="auto">
          <a:xfrm>
            <a:off x="1650480" y="4215570"/>
            <a:ext cx="1067098" cy="759394"/>
          </a:xfrm>
          <a:custGeom>
            <a:avLst/>
            <a:gdLst>
              <a:gd name="connsiteX0" fmla="*/ 511175 w 1624013"/>
              <a:gd name="connsiteY0" fmla="*/ 979488 h 1155701"/>
              <a:gd name="connsiteX1" fmla="*/ 1106488 w 1624013"/>
              <a:gd name="connsiteY1" fmla="*/ 979488 h 1155701"/>
              <a:gd name="connsiteX2" fmla="*/ 916773 w 1624013"/>
              <a:gd name="connsiteY2" fmla="*/ 1155701 h 1155701"/>
              <a:gd name="connsiteX3" fmla="*/ 707432 w 1624013"/>
              <a:gd name="connsiteY3" fmla="*/ 1155701 h 1155701"/>
              <a:gd name="connsiteX4" fmla="*/ 511175 w 1624013"/>
              <a:gd name="connsiteY4" fmla="*/ 979488 h 1155701"/>
              <a:gd name="connsiteX5" fmla="*/ 182978 w 1624013"/>
              <a:gd name="connsiteY5" fmla="*/ 788988 h 1155701"/>
              <a:gd name="connsiteX6" fmla="*/ 1453735 w 1624013"/>
              <a:gd name="connsiteY6" fmla="*/ 788988 h 1155701"/>
              <a:gd name="connsiteX7" fmla="*/ 1519238 w 1624013"/>
              <a:gd name="connsiteY7" fmla="*/ 854995 h 1155701"/>
              <a:gd name="connsiteX8" fmla="*/ 1453735 w 1624013"/>
              <a:gd name="connsiteY8" fmla="*/ 914401 h 1155701"/>
              <a:gd name="connsiteX9" fmla="*/ 182978 w 1624013"/>
              <a:gd name="connsiteY9" fmla="*/ 914401 h 1155701"/>
              <a:gd name="connsiteX10" fmla="*/ 117475 w 1624013"/>
              <a:gd name="connsiteY10" fmla="*/ 854995 h 1155701"/>
              <a:gd name="connsiteX11" fmla="*/ 182978 w 1624013"/>
              <a:gd name="connsiteY11" fmla="*/ 788988 h 1155701"/>
              <a:gd name="connsiteX12" fmla="*/ 182978 w 1624013"/>
              <a:gd name="connsiteY12" fmla="*/ 620713 h 1155701"/>
              <a:gd name="connsiteX13" fmla="*/ 1453735 w 1624013"/>
              <a:gd name="connsiteY13" fmla="*/ 620713 h 1155701"/>
              <a:gd name="connsiteX14" fmla="*/ 1519238 w 1624013"/>
              <a:gd name="connsiteY14" fmla="*/ 685884 h 1155701"/>
              <a:gd name="connsiteX15" fmla="*/ 1453735 w 1624013"/>
              <a:gd name="connsiteY15" fmla="*/ 744538 h 1155701"/>
              <a:gd name="connsiteX16" fmla="*/ 182978 w 1624013"/>
              <a:gd name="connsiteY16" fmla="*/ 744538 h 1155701"/>
              <a:gd name="connsiteX17" fmla="*/ 117475 w 1624013"/>
              <a:gd name="connsiteY17" fmla="*/ 685884 h 1155701"/>
              <a:gd name="connsiteX18" fmla="*/ 182978 w 1624013"/>
              <a:gd name="connsiteY18" fmla="*/ 620713 h 1155701"/>
              <a:gd name="connsiteX19" fmla="*/ 182978 w 1624013"/>
              <a:gd name="connsiteY19" fmla="*/ 450850 h 1155701"/>
              <a:gd name="connsiteX20" fmla="*/ 1453735 w 1624013"/>
              <a:gd name="connsiteY20" fmla="*/ 450850 h 1155701"/>
              <a:gd name="connsiteX21" fmla="*/ 1519238 w 1624013"/>
              <a:gd name="connsiteY21" fmla="*/ 516021 h 1155701"/>
              <a:gd name="connsiteX22" fmla="*/ 1453735 w 1624013"/>
              <a:gd name="connsiteY22" fmla="*/ 574675 h 1155701"/>
              <a:gd name="connsiteX23" fmla="*/ 182978 w 1624013"/>
              <a:gd name="connsiteY23" fmla="*/ 574675 h 1155701"/>
              <a:gd name="connsiteX24" fmla="*/ 117475 w 1624013"/>
              <a:gd name="connsiteY24" fmla="*/ 516021 h 1155701"/>
              <a:gd name="connsiteX25" fmla="*/ 182978 w 1624013"/>
              <a:gd name="connsiteY25" fmla="*/ 450850 h 1155701"/>
              <a:gd name="connsiteX26" fmla="*/ 182978 w 1624013"/>
              <a:gd name="connsiteY26" fmla="*/ 280988 h 1155701"/>
              <a:gd name="connsiteX27" fmla="*/ 1453735 w 1624013"/>
              <a:gd name="connsiteY27" fmla="*/ 280988 h 1155701"/>
              <a:gd name="connsiteX28" fmla="*/ 1519238 w 1624013"/>
              <a:gd name="connsiteY28" fmla="*/ 346159 h 1155701"/>
              <a:gd name="connsiteX29" fmla="*/ 1453735 w 1624013"/>
              <a:gd name="connsiteY29" fmla="*/ 404813 h 1155701"/>
              <a:gd name="connsiteX30" fmla="*/ 182978 w 1624013"/>
              <a:gd name="connsiteY30" fmla="*/ 404813 h 1155701"/>
              <a:gd name="connsiteX31" fmla="*/ 117475 w 1624013"/>
              <a:gd name="connsiteY31" fmla="*/ 346159 h 1155701"/>
              <a:gd name="connsiteX32" fmla="*/ 182978 w 1624013"/>
              <a:gd name="connsiteY32" fmla="*/ 280988 h 1155701"/>
              <a:gd name="connsiteX33" fmla="*/ 111324 w 1624013"/>
              <a:gd name="connsiteY33" fmla="*/ 0 h 1155701"/>
              <a:gd name="connsiteX34" fmla="*/ 1506141 w 1624013"/>
              <a:gd name="connsiteY34" fmla="*/ 0 h 1155701"/>
              <a:gd name="connsiteX35" fmla="*/ 1624013 w 1624013"/>
              <a:gd name="connsiteY35" fmla="*/ 104679 h 1155701"/>
              <a:gd name="connsiteX36" fmla="*/ 1506141 w 1624013"/>
              <a:gd name="connsiteY36" fmla="*/ 215900 h 1155701"/>
              <a:gd name="connsiteX37" fmla="*/ 111324 w 1624013"/>
              <a:gd name="connsiteY37" fmla="*/ 215900 h 1155701"/>
              <a:gd name="connsiteX38" fmla="*/ 0 w 1624013"/>
              <a:gd name="connsiteY38" fmla="*/ 104679 h 1155701"/>
              <a:gd name="connsiteX39" fmla="*/ 111324 w 1624013"/>
              <a:gd name="connsiteY39" fmla="*/ 0 h 115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24013" h="1155701">
                <a:moveTo>
                  <a:pt x="511175" y="979488"/>
                </a:moveTo>
                <a:lnTo>
                  <a:pt x="1106488" y="979488"/>
                </a:lnTo>
                <a:cubicBezTo>
                  <a:pt x="1106488" y="1077384"/>
                  <a:pt x="1021444" y="1155701"/>
                  <a:pt x="916773" y="1155701"/>
                </a:cubicBezTo>
                <a:cubicBezTo>
                  <a:pt x="916773" y="1155701"/>
                  <a:pt x="916773" y="1155701"/>
                  <a:pt x="707432" y="1155701"/>
                </a:cubicBezTo>
                <a:cubicBezTo>
                  <a:pt x="602762" y="1155701"/>
                  <a:pt x="517717" y="1077384"/>
                  <a:pt x="511175" y="979488"/>
                </a:cubicBezTo>
                <a:close/>
                <a:moveTo>
                  <a:pt x="182978" y="788988"/>
                </a:moveTo>
                <a:cubicBezTo>
                  <a:pt x="1453735" y="788988"/>
                  <a:pt x="1453735" y="788988"/>
                  <a:pt x="1453735" y="788988"/>
                </a:cubicBezTo>
                <a:cubicBezTo>
                  <a:pt x="1493037" y="788988"/>
                  <a:pt x="1519238" y="821992"/>
                  <a:pt x="1519238" y="854995"/>
                </a:cubicBezTo>
                <a:cubicBezTo>
                  <a:pt x="1519238" y="887999"/>
                  <a:pt x="1493037" y="914401"/>
                  <a:pt x="1453735" y="914401"/>
                </a:cubicBezTo>
                <a:cubicBezTo>
                  <a:pt x="182978" y="914401"/>
                  <a:pt x="182978" y="914401"/>
                  <a:pt x="182978" y="914401"/>
                </a:cubicBezTo>
                <a:cubicBezTo>
                  <a:pt x="143676" y="914401"/>
                  <a:pt x="117475" y="887999"/>
                  <a:pt x="117475" y="854995"/>
                </a:cubicBezTo>
                <a:cubicBezTo>
                  <a:pt x="117475" y="821992"/>
                  <a:pt x="143676" y="788988"/>
                  <a:pt x="182978" y="788988"/>
                </a:cubicBezTo>
                <a:close/>
                <a:moveTo>
                  <a:pt x="182978" y="620713"/>
                </a:moveTo>
                <a:cubicBezTo>
                  <a:pt x="1453735" y="620713"/>
                  <a:pt x="1453735" y="620713"/>
                  <a:pt x="1453735" y="620713"/>
                </a:cubicBezTo>
                <a:cubicBezTo>
                  <a:pt x="1493037" y="620713"/>
                  <a:pt x="1519238" y="653299"/>
                  <a:pt x="1519238" y="685884"/>
                </a:cubicBezTo>
                <a:cubicBezTo>
                  <a:pt x="1519238" y="718470"/>
                  <a:pt x="1493037" y="744538"/>
                  <a:pt x="1453735" y="744538"/>
                </a:cubicBezTo>
                <a:cubicBezTo>
                  <a:pt x="182978" y="744538"/>
                  <a:pt x="182978" y="744538"/>
                  <a:pt x="182978" y="744538"/>
                </a:cubicBezTo>
                <a:cubicBezTo>
                  <a:pt x="143676" y="744538"/>
                  <a:pt x="117475" y="718470"/>
                  <a:pt x="117475" y="685884"/>
                </a:cubicBezTo>
                <a:cubicBezTo>
                  <a:pt x="117475" y="653299"/>
                  <a:pt x="143676" y="620713"/>
                  <a:pt x="182978" y="620713"/>
                </a:cubicBezTo>
                <a:close/>
                <a:moveTo>
                  <a:pt x="182978" y="450850"/>
                </a:moveTo>
                <a:cubicBezTo>
                  <a:pt x="1453735" y="450850"/>
                  <a:pt x="1453735" y="450850"/>
                  <a:pt x="1453735" y="450850"/>
                </a:cubicBezTo>
                <a:cubicBezTo>
                  <a:pt x="1493037" y="450850"/>
                  <a:pt x="1519238" y="483436"/>
                  <a:pt x="1519238" y="516021"/>
                </a:cubicBezTo>
                <a:cubicBezTo>
                  <a:pt x="1519238" y="548607"/>
                  <a:pt x="1493037" y="574675"/>
                  <a:pt x="1453735" y="574675"/>
                </a:cubicBezTo>
                <a:cubicBezTo>
                  <a:pt x="182978" y="574675"/>
                  <a:pt x="182978" y="574675"/>
                  <a:pt x="182978" y="574675"/>
                </a:cubicBezTo>
                <a:cubicBezTo>
                  <a:pt x="143676" y="574675"/>
                  <a:pt x="117475" y="548607"/>
                  <a:pt x="117475" y="516021"/>
                </a:cubicBezTo>
                <a:cubicBezTo>
                  <a:pt x="117475" y="483436"/>
                  <a:pt x="143676" y="450850"/>
                  <a:pt x="182978" y="450850"/>
                </a:cubicBezTo>
                <a:close/>
                <a:moveTo>
                  <a:pt x="182978" y="280988"/>
                </a:moveTo>
                <a:cubicBezTo>
                  <a:pt x="1453735" y="280988"/>
                  <a:pt x="1453735" y="280988"/>
                  <a:pt x="1453735" y="280988"/>
                </a:cubicBezTo>
                <a:cubicBezTo>
                  <a:pt x="1493037" y="280988"/>
                  <a:pt x="1519238" y="313574"/>
                  <a:pt x="1519238" y="346159"/>
                </a:cubicBezTo>
                <a:cubicBezTo>
                  <a:pt x="1519238" y="378745"/>
                  <a:pt x="1493037" y="404813"/>
                  <a:pt x="1453735" y="404813"/>
                </a:cubicBezTo>
                <a:cubicBezTo>
                  <a:pt x="182978" y="404813"/>
                  <a:pt x="182978" y="404813"/>
                  <a:pt x="182978" y="404813"/>
                </a:cubicBezTo>
                <a:cubicBezTo>
                  <a:pt x="143676" y="404813"/>
                  <a:pt x="117475" y="378745"/>
                  <a:pt x="117475" y="346159"/>
                </a:cubicBezTo>
                <a:cubicBezTo>
                  <a:pt x="117475" y="313574"/>
                  <a:pt x="143676" y="280988"/>
                  <a:pt x="182978" y="280988"/>
                </a:cubicBezTo>
                <a:close/>
                <a:moveTo>
                  <a:pt x="111324" y="0"/>
                </a:moveTo>
                <a:cubicBezTo>
                  <a:pt x="1506141" y="0"/>
                  <a:pt x="1506141" y="0"/>
                  <a:pt x="1506141" y="0"/>
                </a:cubicBezTo>
                <a:cubicBezTo>
                  <a:pt x="1571626" y="0"/>
                  <a:pt x="1624013" y="45797"/>
                  <a:pt x="1624013" y="104679"/>
                </a:cubicBezTo>
                <a:cubicBezTo>
                  <a:pt x="1624013" y="170103"/>
                  <a:pt x="1571626" y="215900"/>
                  <a:pt x="1506141" y="215900"/>
                </a:cubicBezTo>
                <a:cubicBezTo>
                  <a:pt x="111324" y="215900"/>
                  <a:pt x="111324" y="215900"/>
                  <a:pt x="111324" y="215900"/>
                </a:cubicBezTo>
                <a:cubicBezTo>
                  <a:pt x="52388" y="215900"/>
                  <a:pt x="0" y="170103"/>
                  <a:pt x="0" y="104679"/>
                </a:cubicBezTo>
                <a:cubicBezTo>
                  <a:pt x="0" y="45797"/>
                  <a:pt x="52388" y="0"/>
                  <a:pt x="111324" y="0"/>
                </a:cubicBezTo>
                <a:close/>
              </a:path>
            </a:pathLst>
          </a:custGeom>
          <a:solidFill>
            <a:srgbClr val="44546A">
              <a:lumMod val="20000"/>
              <a:lumOff val="80000"/>
            </a:srgbClr>
          </a:solidFill>
          <a:ln w="25400" cap="flat">
            <a:noFill/>
            <a:prstDash val="solid"/>
            <a:miter lim="800000"/>
          </a:ln>
        </p:spPr>
        <p:txBody>
          <a:bodyPr vert="horz" wrap="square" lIns="76792" tIns="38396" rIns="76792" bIns="38396" numCol="1" anchor="t" anchorCtr="0" compatLnSpc="1">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 name="ExtraShape"/>
          <p:cNvSpPr/>
          <p:nvPr>
            <p:custDataLst>
              <p:tags r:id="rId4"/>
            </p:custDataLst>
          </p:nvPr>
        </p:nvSpPr>
        <p:spPr>
          <a:xfrm>
            <a:off x="1464897" y="2297354"/>
            <a:ext cx="1440929" cy="1440929"/>
          </a:xfrm>
          <a:prstGeom prst="ellipse">
            <a:avLst/>
          </a:prstGeom>
          <a:noFill/>
          <a:ln w="127000" cap="rnd">
            <a:solidFill>
              <a:srgbClr val="FFFFFF">
                <a:lumMod val="85000"/>
                <a:alpha val="50000"/>
              </a:srgbClr>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lvl1pPr>
              <a:defRPr>
                <a:solidFill>
                  <a:srgbClr val="000000"/>
                </a:solidFill>
              </a:defRPr>
            </a:lvl1pPr>
            <a:lvl2pPr marL="742950" indent="-285750">
              <a:defRPr>
                <a:solidFill>
                  <a:srgbClr val="000000"/>
                </a:solidFill>
              </a:defRPr>
            </a:lvl2pPr>
            <a:lvl3pPr marL="1143000" indent="-228600">
              <a:defRPr>
                <a:solidFill>
                  <a:srgbClr val="000000"/>
                </a:solidFill>
              </a:defRPr>
            </a:lvl3pPr>
            <a:lvl4pPr marL="1600200" indent="-228600">
              <a:defRPr>
                <a:solidFill>
                  <a:srgbClr val="000000"/>
                </a:solidFill>
              </a:defRPr>
            </a:lvl4pPr>
            <a:lvl5pPr marL="2057400" indent="-228600">
              <a:defRPr>
                <a:solidFill>
                  <a:srgbClr val="000000"/>
                </a:solidFill>
              </a:defRPr>
            </a:lvl5pPr>
            <a:lvl6pPr marL="2514600" indent="-228600" fontAlgn="base">
              <a:spcBef>
                <a:spcPct val="0"/>
              </a:spcBef>
              <a:spcAft>
                <a:spcPct val="0"/>
              </a:spcAft>
              <a:defRPr>
                <a:solidFill>
                  <a:srgbClr val="000000"/>
                </a:solidFill>
              </a:defRPr>
            </a:lvl6pPr>
            <a:lvl7pPr marL="2971800" indent="-228600" fontAlgn="base">
              <a:spcBef>
                <a:spcPct val="0"/>
              </a:spcBef>
              <a:spcAft>
                <a:spcPct val="0"/>
              </a:spcAft>
              <a:defRPr>
                <a:solidFill>
                  <a:srgbClr val="000000"/>
                </a:solidFill>
              </a:defRPr>
            </a:lvl7pPr>
            <a:lvl8pPr marL="3429000" indent="-228600" fontAlgn="base">
              <a:spcBef>
                <a:spcPct val="0"/>
              </a:spcBef>
              <a:spcAft>
                <a:spcPct val="0"/>
              </a:spcAft>
              <a:defRPr>
                <a:solidFill>
                  <a:srgbClr val="000000"/>
                </a:solidFill>
              </a:defRPr>
            </a:lvl8pPr>
            <a:lvl9pPr marL="3886200" indent="-228600" fontAlgn="base">
              <a:spcBef>
                <a:spcPct val="0"/>
              </a:spcBef>
              <a:spcAft>
                <a:spcPct val="0"/>
              </a:spcAft>
              <a:defRPr>
                <a:solidFill>
                  <a:srgbClr val="000000"/>
                </a:solidFill>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1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6" name="ExtraShape"/>
          <p:cNvSpPr/>
          <p:nvPr>
            <p:custDataLst>
              <p:tags r:id="rId5"/>
            </p:custDataLst>
          </p:nvPr>
        </p:nvSpPr>
        <p:spPr>
          <a:xfrm>
            <a:off x="1249451" y="2092573"/>
            <a:ext cx="1857956" cy="1857956"/>
          </a:xfrm>
          <a:prstGeom prst="ellipse">
            <a:avLst/>
          </a:prstGeom>
          <a:noFill/>
          <a:ln w="127000" cap="rnd">
            <a:solidFill>
              <a:srgbClr val="FFFFFF">
                <a:lumMod val="85000"/>
                <a:alpha val="50000"/>
              </a:srgbClr>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lvl1pPr>
              <a:defRPr>
                <a:solidFill>
                  <a:srgbClr val="000000"/>
                </a:solidFill>
              </a:defRPr>
            </a:lvl1pPr>
            <a:lvl2pPr marL="742950" indent="-285750">
              <a:defRPr>
                <a:solidFill>
                  <a:srgbClr val="000000"/>
                </a:solidFill>
              </a:defRPr>
            </a:lvl2pPr>
            <a:lvl3pPr marL="1143000" indent="-228600">
              <a:defRPr>
                <a:solidFill>
                  <a:srgbClr val="000000"/>
                </a:solidFill>
              </a:defRPr>
            </a:lvl3pPr>
            <a:lvl4pPr marL="1600200" indent="-228600">
              <a:defRPr>
                <a:solidFill>
                  <a:srgbClr val="000000"/>
                </a:solidFill>
              </a:defRPr>
            </a:lvl4pPr>
            <a:lvl5pPr marL="2057400" indent="-228600">
              <a:defRPr>
                <a:solidFill>
                  <a:srgbClr val="000000"/>
                </a:solidFill>
              </a:defRPr>
            </a:lvl5pPr>
            <a:lvl6pPr marL="2514600" indent="-228600" fontAlgn="base">
              <a:spcBef>
                <a:spcPct val="0"/>
              </a:spcBef>
              <a:spcAft>
                <a:spcPct val="0"/>
              </a:spcAft>
              <a:defRPr>
                <a:solidFill>
                  <a:srgbClr val="000000"/>
                </a:solidFill>
              </a:defRPr>
            </a:lvl6pPr>
            <a:lvl7pPr marL="2971800" indent="-228600" fontAlgn="base">
              <a:spcBef>
                <a:spcPct val="0"/>
              </a:spcBef>
              <a:spcAft>
                <a:spcPct val="0"/>
              </a:spcAft>
              <a:defRPr>
                <a:solidFill>
                  <a:srgbClr val="000000"/>
                </a:solidFill>
              </a:defRPr>
            </a:lvl7pPr>
            <a:lvl8pPr marL="3429000" indent="-228600" fontAlgn="base">
              <a:spcBef>
                <a:spcPct val="0"/>
              </a:spcBef>
              <a:spcAft>
                <a:spcPct val="0"/>
              </a:spcAft>
              <a:defRPr>
                <a:solidFill>
                  <a:srgbClr val="000000"/>
                </a:solidFill>
              </a:defRPr>
            </a:lvl8pPr>
            <a:lvl9pPr marL="3886200" indent="-228600" fontAlgn="base">
              <a:spcBef>
                <a:spcPct val="0"/>
              </a:spcBef>
              <a:spcAft>
                <a:spcPct val="0"/>
              </a:spcAft>
              <a:defRPr>
                <a:solidFill>
                  <a:srgbClr val="000000"/>
                </a:solidFill>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1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8" name="ValueShape3"/>
          <p:cNvSpPr/>
          <p:nvPr>
            <p:custDataLst>
              <p:tags r:id="rId6"/>
            </p:custDataLst>
          </p:nvPr>
        </p:nvSpPr>
        <p:spPr>
          <a:xfrm>
            <a:off x="1248918" y="2088840"/>
            <a:ext cx="1857956" cy="1857956"/>
          </a:xfrm>
          <a:prstGeom prst="arc">
            <a:avLst>
              <a:gd name="adj1" fmla="val 16199997"/>
              <a:gd name="adj2" fmla="val 16199997"/>
            </a:avLst>
          </a:prstGeom>
          <a:noFill/>
          <a:ln w="127000" cap="rnd">
            <a:solidFill>
              <a:srgbClr val="508E53"/>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9" name="ValueShape2"/>
          <p:cNvSpPr/>
          <p:nvPr>
            <p:custDataLst>
              <p:tags r:id="rId7"/>
            </p:custDataLst>
          </p:nvPr>
        </p:nvSpPr>
        <p:spPr>
          <a:xfrm>
            <a:off x="1457965" y="2299487"/>
            <a:ext cx="1440929" cy="1440929"/>
          </a:xfrm>
          <a:prstGeom prst="arc">
            <a:avLst>
              <a:gd name="adj1" fmla="val 16199997"/>
              <a:gd name="adj2" fmla="val 16199997"/>
            </a:avLst>
          </a:prstGeom>
          <a:noFill/>
          <a:ln w="127000" cap="rnd">
            <a:solidFill>
              <a:srgbClr val="69A35B"/>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8" name="ExtraShape"/>
          <p:cNvSpPr/>
          <p:nvPr>
            <p:custDataLst>
              <p:tags r:id="rId8"/>
            </p:custDataLst>
          </p:nvPr>
        </p:nvSpPr>
        <p:spPr>
          <a:xfrm>
            <a:off x="1668611" y="2503734"/>
            <a:ext cx="1026569" cy="1018569"/>
          </a:xfrm>
          <a:prstGeom prst="ellipse">
            <a:avLst/>
          </a:prstGeom>
          <a:noFill/>
          <a:ln w="127000" cap="rnd">
            <a:solidFill>
              <a:srgbClr val="FFFFFF">
                <a:lumMod val="85000"/>
                <a:alpha val="50000"/>
              </a:srgbClr>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lvl1pPr>
              <a:defRPr>
                <a:solidFill>
                  <a:srgbClr val="000000"/>
                </a:solidFill>
              </a:defRPr>
            </a:lvl1pPr>
            <a:lvl2pPr marL="742950" indent="-285750">
              <a:defRPr>
                <a:solidFill>
                  <a:srgbClr val="000000"/>
                </a:solidFill>
              </a:defRPr>
            </a:lvl2pPr>
            <a:lvl3pPr marL="1143000" indent="-228600">
              <a:defRPr>
                <a:solidFill>
                  <a:srgbClr val="000000"/>
                </a:solidFill>
              </a:defRPr>
            </a:lvl3pPr>
            <a:lvl4pPr marL="1600200" indent="-228600">
              <a:defRPr>
                <a:solidFill>
                  <a:srgbClr val="000000"/>
                </a:solidFill>
              </a:defRPr>
            </a:lvl4pPr>
            <a:lvl5pPr marL="2057400" indent="-228600">
              <a:defRPr>
                <a:solidFill>
                  <a:srgbClr val="000000"/>
                </a:solidFill>
              </a:defRPr>
            </a:lvl5pPr>
            <a:lvl6pPr marL="2514600" indent="-228600" fontAlgn="base">
              <a:spcBef>
                <a:spcPct val="0"/>
              </a:spcBef>
              <a:spcAft>
                <a:spcPct val="0"/>
              </a:spcAft>
              <a:defRPr>
                <a:solidFill>
                  <a:srgbClr val="000000"/>
                </a:solidFill>
              </a:defRPr>
            </a:lvl6pPr>
            <a:lvl7pPr marL="2971800" indent="-228600" fontAlgn="base">
              <a:spcBef>
                <a:spcPct val="0"/>
              </a:spcBef>
              <a:spcAft>
                <a:spcPct val="0"/>
              </a:spcAft>
              <a:defRPr>
                <a:solidFill>
                  <a:srgbClr val="000000"/>
                </a:solidFill>
              </a:defRPr>
            </a:lvl7pPr>
            <a:lvl8pPr marL="3429000" indent="-228600" fontAlgn="base">
              <a:spcBef>
                <a:spcPct val="0"/>
              </a:spcBef>
              <a:spcAft>
                <a:spcPct val="0"/>
              </a:spcAft>
              <a:defRPr>
                <a:solidFill>
                  <a:srgbClr val="000000"/>
                </a:solidFill>
              </a:defRPr>
            </a:lvl8pPr>
            <a:lvl9pPr marL="3886200" indent="-228600" fontAlgn="base">
              <a:spcBef>
                <a:spcPct val="0"/>
              </a:spcBef>
              <a:spcAft>
                <a:spcPct val="0"/>
              </a:spcAft>
              <a:defRPr>
                <a:solidFill>
                  <a:srgbClr val="000000"/>
                </a:solidFill>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1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1" name="ValueShape1"/>
          <p:cNvSpPr/>
          <p:nvPr>
            <p:custDataLst>
              <p:tags r:id="rId9"/>
            </p:custDataLst>
          </p:nvPr>
        </p:nvSpPr>
        <p:spPr>
          <a:xfrm>
            <a:off x="1665412" y="2498401"/>
            <a:ext cx="1029768" cy="1018569"/>
          </a:xfrm>
          <a:prstGeom prst="arc">
            <a:avLst>
              <a:gd name="adj1" fmla="val 16199997"/>
              <a:gd name="adj2" fmla="val 16199997"/>
            </a:avLst>
          </a:prstGeom>
          <a:noFill/>
          <a:ln w="127000" cap="rnd">
            <a:solidFill>
              <a:srgbClr val="85B311"/>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cxnSp>
        <p:nvCxnSpPr>
          <p:cNvPr id="32" name="ExtraShape"/>
          <p:cNvCxnSpPr/>
          <p:nvPr>
            <p:custDataLst>
              <p:tags r:id="rId10"/>
            </p:custDataLst>
          </p:nvPr>
        </p:nvCxnSpPr>
        <p:spPr>
          <a:xfrm>
            <a:off x="2174163" y="1339045"/>
            <a:ext cx="16532" cy="275707"/>
          </a:xfrm>
          <a:prstGeom prst="line">
            <a:avLst/>
          </a:prstGeom>
          <a:ln w="50800" cap="rnd">
            <a:solidFill>
              <a:srgbClr val="FFC000"/>
            </a:solidFill>
            <a:round/>
          </a:ln>
        </p:spPr>
        <p:style>
          <a:lnRef idx="1">
            <a:srgbClr val="508E53"/>
          </a:lnRef>
          <a:fillRef idx="0">
            <a:srgbClr val="508E53"/>
          </a:fillRef>
          <a:effectRef idx="0">
            <a:srgbClr val="508E53"/>
          </a:effectRef>
          <a:fontRef idx="minor">
            <a:srgbClr val="000000"/>
          </a:fontRef>
        </p:style>
      </p:cxnSp>
      <p:cxnSp>
        <p:nvCxnSpPr>
          <p:cNvPr id="9" name="ExtraShape"/>
          <p:cNvCxnSpPr/>
          <p:nvPr>
            <p:custDataLst>
              <p:tags r:id="rId11"/>
            </p:custDataLst>
          </p:nvPr>
        </p:nvCxnSpPr>
        <p:spPr>
          <a:xfrm flipH="1">
            <a:off x="3127139" y="1614752"/>
            <a:ext cx="187715" cy="181316"/>
          </a:xfrm>
          <a:prstGeom prst="line">
            <a:avLst/>
          </a:prstGeom>
          <a:ln w="50800" cap="rnd">
            <a:solidFill>
              <a:srgbClr val="FFC000"/>
            </a:solidFill>
            <a:round/>
          </a:ln>
        </p:spPr>
        <p:style>
          <a:lnRef idx="1">
            <a:srgbClr val="508E53"/>
          </a:lnRef>
          <a:fillRef idx="0">
            <a:srgbClr val="508E53"/>
          </a:fillRef>
          <a:effectRef idx="0">
            <a:srgbClr val="508E53"/>
          </a:effectRef>
          <a:fontRef idx="minor">
            <a:srgbClr val="000000"/>
          </a:fontRef>
        </p:style>
      </p:cxnSp>
      <p:cxnSp>
        <p:nvCxnSpPr>
          <p:cNvPr id="10" name="ExtraShape"/>
          <p:cNvCxnSpPr/>
          <p:nvPr>
            <p:custDataLst>
              <p:tags r:id="rId12"/>
            </p:custDataLst>
          </p:nvPr>
        </p:nvCxnSpPr>
        <p:spPr>
          <a:xfrm flipH="1">
            <a:off x="3503103" y="2510133"/>
            <a:ext cx="337034" cy="0"/>
          </a:xfrm>
          <a:prstGeom prst="line">
            <a:avLst/>
          </a:prstGeom>
          <a:ln w="50800" cap="rnd">
            <a:solidFill>
              <a:srgbClr val="FFC000"/>
            </a:solidFill>
            <a:round/>
          </a:ln>
        </p:spPr>
        <p:style>
          <a:lnRef idx="1">
            <a:srgbClr val="508E53"/>
          </a:lnRef>
          <a:fillRef idx="0">
            <a:srgbClr val="508E53"/>
          </a:fillRef>
          <a:effectRef idx="0">
            <a:srgbClr val="508E53"/>
          </a:effectRef>
          <a:fontRef idx="minor">
            <a:srgbClr val="000000"/>
          </a:fontRef>
        </p:style>
      </p:cxnSp>
      <p:cxnSp>
        <p:nvCxnSpPr>
          <p:cNvPr id="11" name="ExtraShape"/>
          <p:cNvCxnSpPr/>
          <p:nvPr>
            <p:custDataLst>
              <p:tags r:id="rId13"/>
            </p:custDataLst>
          </p:nvPr>
        </p:nvCxnSpPr>
        <p:spPr>
          <a:xfrm flipH="1" flipV="1">
            <a:off x="600447" y="2503734"/>
            <a:ext cx="265041" cy="22931"/>
          </a:xfrm>
          <a:prstGeom prst="line">
            <a:avLst/>
          </a:prstGeom>
          <a:ln w="50800" cap="rnd">
            <a:solidFill>
              <a:srgbClr val="FFC000"/>
            </a:solidFill>
            <a:round/>
          </a:ln>
        </p:spPr>
        <p:style>
          <a:lnRef idx="1">
            <a:srgbClr val="508E53"/>
          </a:lnRef>
          <a:fillRef idx="0">
            <a:srgbClr val="508E53"/>
          </a:fillRef>
          <a:effectRef idx="0">
            <a:srgbClr val="508E53"/>
          </a:effectRef>
          <a:fontRef idx="minor">
            <a:srgbClr val="000000"/>
          </a:fontRef>
        </p:style>
      </p:cxnSp>
      <p:cxnSp>
        <p:nvCxnSpPr>
          <p:cNvPr id="37" name="ExtraShape"/>
          <p:cNvCxnSpPr/>
          <p:nvPr>
            <p:custDataLst>
              <p:tags r:id="rId14"/>
            </p:custDataLst>
          </p:nvPr>
        </p:nvCxnSpPr>
        <p:spPr>
          <a:xfrm>
            <a:off x="1091600" y="1669147"/>
            <a:ext cx="204247" cy="133854"/>
          </a:xfrm>
          <a:prstGeom prst="line">
            <a:avLst/>
          </a:prstGeom>
          <a:ln w="50800" cap="rnd">
            <a:solidFill>
              <a:srgbClr val="FFC000"/>
            </a:solidFill>
            <a:round/>
          </a:ln>
        </p:spPr>
        <p:style>
          <a:lnRef idx="1">
            <a:srgbClr val="508E53"/>
          </a:lnRef>
          <a:fillRef idx="0">
            <a:srgbClr val="508E53"/>
          </a:fillRef>
          <a:effectRef idx="0">
            <a:srgbClr val="508E53"/>
          </a:effectRef>
          <a:fontRef idx="minor">
            <a:srgbClr val="000000"/>
          </a:fontRef>
        </p:style>
      </p:cxnSp>
      <p:sp>
        <p:nvSpPr>
          <p:cNvPr id="38" name="ExtraShape"/>
          <p:cNvSpPr/>
          <p:nvPr>
            <p:custDataLst>
              <p:tags r:id="rId15"/>
            </p:custDataLst>
          </p:nvPr>
        </p:nvSpPr>
        <p:spPr>
          <a:xfrm>
            <a:off x="1857927" y="2706381"/>
            <a:ext cx="638872" cy="638872"/>
          </a:xfrm>
          <a:prstGeom prst="ellipse">
            <a:avLst/>
          </a:prstGeom>
          <a:noFill/>
          <a:ln w="127000" cap="rnd">
            <a:solidFill>
              <a:srgbClr val="FFFFFF">
                <a:lumMod val="85000"/>
                <a:alpha val="50000"/>
              </a:srgbClr>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lvl1pPr>
              <a:defRPr>
                <a:solidFill>
                  <a:srgbClr val="000000"/>
                </a:solidFill>
              </a:defRPr>
            </a:lvl1pPr>
            <a:lvl2pPr marL="742950" indent="-285750">
              <a:defRPr>
                <a:solidFill>
                  <a:srgbClr val="000000"/>
                </a:solidFill>
              </a:defRPr>
            </a:lvl2pPr>
            <a:lvl3pPr marL="1143000" indent="-228600">
              <a:defRPr>
                <a:solidFill>
                  <a:srgbClr val="000000"/>
                </a:solidFill>
              </a:defRPr>
            </a:lvl3pPr>
            <a:lvl4pPr marL="1600200" indent="-228600">
              <a:defRPr>
                <a:solidFill>
                  <a:srgbClr val="000000"/>
                </a:solidFill>
              </a:defRPr>
            </a:lvl4pPr>
            <a:lvl5pPr marL="2057400" indent="-228600">
              <a:defRPr>
                <a:solidFill>
                  <a:srgbClr val="000000"/>
                </a:solidFill>
              </a:defRPr>
            </a:lvl5pPr>
            <a:lvl6pPr marL="2514600" indent="-228600" fontAlgn="base">
              <a:spcBef>
                <a:spcPct val="0"/>
              </a:spcBef>
              <a:spcAft>
                <a:spcPct val="0"/>
              </a:spcAft>
              <a:defRPr>
                <a:solidFill>
                  <a:srgbClr val="000000"/>
                </a:solidFill>
              </a:defRPr>
            </a:lvl6pPr>
            <a:lvl7pPr marL="2971800" indent="-228600" fontAlgn="base">
              <a:spcBef>
                <a:spcPct val="0"/>
              </a:spcBef>
              <a:spcAft>
                <a:spcPct val="0"/>
              </a:spcAft>
              <a:defRPr>
                <a:solidFill>
                  <a:srgbClr val="000000"/>
                </a:solidFill>
              </a:defRPr>
            </a:lvl7pPr>
            <a:lvl8pPr marL="3429000" indent="-228600" fontAlgn="base">
              <a:spcBef>
                <a:spcPct val="0"/>
              </a:spcBef>
              <a:spcAft>
                <a:spcPct val="0"/>
              </a:spcAft>
              <a:defRPr>
                <a:solidFill>
                  <a:srgbClr val="000000"/>
                </a:solidFill>
              </a:defRPr>
            </a:lvl8pPr>
            <a:lvl9pPr marL="3886200" indent="-228600" fontAlgn="base">
              <a:spcBef>
                <a:spcPct val="0"/>
              </a:spcBef>
              <a:spcAft>
                <a:spcPct val="0"/>
              </a:spcAft>
              <a:defRPr>
                <a:solidFill>
                  <a:srgbClr val="000000"/>
                </a:solidFill>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51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9" name="ValueShape1"/>
          <p:cNvSpPr/>
          <p:nvPr>
            <p:custDataLst>
              <p:tags r:id="rId16"/>
            </p:custDataLst>
          </p:nvPr>
        </p:nvSpPr>
        <p:spPr>
          <a:xfrm>
            <a:off x="1858460" y="2699982"/>
            <a:ext cx="638872" cy="645272"/>
          </a:xfrm>
          <a:prstGeom prst="arc">
            <a:avLst>
              <a:gd name="adj1" fmla="val 16199997"/>
              <a:gd name="adj2" fmla="val 16199997"/>
            </a:avLst>
          </a:prstGeom>
          <a:noFill/>
          <a:ln w="127000" cap="rnd">
            <a:solidFill>
              <a:srgbClr val="B1C646"/>
            </a:solidFill>
          </a:ln>
        </p:spPr>
        <p:style>
          <a:lnRef idx="2">
            <a:srgbClr val="508E53">
              <a:shade val="50000"/>
            </a:srgbClr>
          </a:lnRef>
          <a:fillRef idx="1">
            <a:srgbClr val="508E53"/>
          </a:fillRef>
          <a:effectRef idx="0">
            <a:srgbClr val="508E53"/>
          </a:effectRef>
          <a:fontRef idx="minor">
            <a:srgbClr val="FFFFFF"/>
          </a:fontRef>
        </p:style>
        <p:txBody>
          <a:bodyPr wrap="squar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4" name="Rectangle 39"/>
          <p:cNvSpPr/>
          <p:nvPr>
            <p:custDataLst>
              <p:tags r:id="rId17"/>
            </p:custDataLst>
          </p:nvPr>
        </p:nvSpPr>
        <p:spPr>
          <a:xfrm>
            <a:off x="6103921" y="4313694"/>
            <a:ext cx="3355413" cy="311437"/>
          </a:xfrm>
          <a:prstGeom prst="rect">
            <a:avLst/>
          </a:prstGeom>
        </p:spPr>
        <p:txBody>
          <a:bodyPr wrap="square">
            <a:normAutofit fontScale="97500"/>
          </a:bodyPr>
          <a:lstStyle/>
          <a:p>
            <a:pPr marL="0" marR="0" lvl="0" indent="0" algn="l" defTabSz="914400" rtl="0" eaLnBrk="1" fontAlgn="auto" latinLnBrk="0" hangingPunct="1">
              <a:lnSpc>
                <a:spcPct val="130000"/>
              </a:lnSpc>
              <a:spcBef>
                <a:spcPts val="1200"/>
              </a:spcBef>
              <a:spcAft>
                <a:spcPts val="0"/>
              </a:spcAft>
              <a:buClrTx/>
              <a:buSzTx/>
              <a:buFontTx/>
              <a:buNone/>
              <a:defRPr/>
            </a:pPr>
            <a:r>
              <a:rPr lang="zh-CN" altLang="en-US" sz="1175">
                <a:sym typeface="+mn-ea"/>
              </a:rPr>
              <a:t>目标完成率差，损失</a:t>
            </a:r>
            <a:r>
              <a:rPr lang="en-US" altLang="zh-CN" sz="1175">
                <a:sym typeface="+mn-ea"/>
              </a:rPr>
              <a:t>3</a:t>
            </a:r>
            <a:r>
              <a:rPr lang="zh-CN" altLang="en-US" sz="1175">
                <a:sym typeface="+mn-ea"/>
              </a:rPr>
              <a:t>个子账号。</a:t>
            </a:r>
            <a:endParaRPr lang="zh-CN" altLang="en-US" sz="1175"/>
          </a:p>
          <a:p>
            <a:pPr marL="0" marR="0" lvl="0" indent="0" algn="l" defTabSz="914400" rtl="0" eaLnBrk="1" fontAlgn="auto" latinLnBrk="0" hangingPunct="1">
              <a:lnSpc>
                <a:spcPct val="130000"/>
              </a:lnSpc>
              <a:spcBef>
                <a:spcPts val="1200"/>
              </a:spcBef>
              <a:spcAft>
                <a:spcPts val="0"/>
              </a:spcAft>
              <a:buClrTx/>
              <a:buSzTx/>
              <a:buFontTx/>
              <a:buNone/>
              <a:defRPr/>
            </a:pPr>
            <a:endParaRPr kumimoji="0" lang="zh-CN" altLang="en-US" sz="1175" b="0" i="0" u="none" strike="noStrike" kern="1200" cap="none" spc="150" normalizeH="0" baseline="0" noProof="0">
              <a:ln>
                <a:noFill/>
              </a:ln>
              <a:solidFill>
                <a:srgbClr val="FFFFFF">
                  <a:lumMod val="50000"/>
                </a:srgbClr>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endParaRPr>
          </a:p>
        </p:txBody>
      </p:sp>
      <p:sp>
        <p:nvSpPr>
          <p:cNvPr id="45" name="TextBox 40"/>
          <p:cNvSpPr txBox="1"/>
          <p:nvPr>
            <p:custDataLst>
              <p:tags r:id="rId18"/>
            </p:custDataLst>
          </p:nvPr>
        </p:nvSpPr>
        <p:spPr>
          <a:xfrm>
            <a:off x="6103921" y="3996391"/>
            <a:ext cx="777526" cy="378631"/>
          </a:xfrm>
          <a:prstGeom prst="rect">
            <a:avLst/>
          </a:prstGeom>
          <a:noFill/>
        </p:spPr>
        <p:txBody>
          <a:bodyPr wrap="square" rtlCol="0" anchor="ctr">
            <a:normAutofit fontScale="97500"/>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510" b="1" i="0" u="none" strike="noStrike" kern="1200" cap="none" spc="150" normalizeH="0" baseline="0" noProof="0">
                <a:ln>
                  <a:noFill/>
                </a:ln>
                <a:solidFill>
                  <a:srgbClr val="B1C646"/>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rPr>
              <a:t>战损</a:t>
            </a:r>
          </a:p>
        </p:txBody>
      </p:sp>
      <p:sp>
        <p:nvSpPr>
          <p:cNvPr id="46" name="Rectangle 36"/>
          <p:cNvSpPr/>
          <p:nvPr>
            <p:custDataLst>
              <p:tags r:id="rId19"/>
            </p:custDataLst>
          </p:nvPr>
        </p:nvSpPr>
        <p:spPr>
          <a:xfrm>
            <a:off x="6103921" y="3556433"/>
            <a:ext cx="3355413" cy="311437"/>
          </a:xfrm>
          <a:prstGeom prst="rect">
            <a:avLst/>
          </a:prstGeom>
        </p:spPr>
        <p:txBody>
          <a:bodyPr wrap="square">
            <a:normAutofit fontScale="97500"/>
          </a:bodyPr>
          <a:lstStyle/>
          <a:p>
            <a:pPr marL="0" marR="0" lvl="0" indent="0" algn="l" defTabSz="914400" rtl="0" eaLnBrk="1" fontAlgn="auto" latinLnBrk="0" hangingPunct="1">
              <a:lnSpc>
                <a:spcPct val="130000"/>
              </a:lnSpc>
              <a:spcBef>
                <a:spcPts val="1200"/>
              </a:spcBef>
              <a:spcAft>
                <a:spcPts val="0"/>
              </a:spcAft>
              <a:buClrTx/>
              <a:buSzTx/>
              <a:buFontTx/>
              <a:buNone/>
              <a:defRPr/>
            </a:pPr>
            <a:r>
              <a:rPr lang="zh-CN" altLang="en-US" sz="1175">
                <a:sym typeface="+mn-ea"/>
              </a:rPr>
              <a:t>深聊回复率</a:t>
            </a:r>
            <a:r>
              <a:rPr lang="en-US" altLang="zh-CN" sz="1175">
                <a:sym typeface="+mn-ea"/>
              </a:rPr>
              <a:t>8.94%</a:t>
            </a:r>
            <a:r>
              <a:rPr lang="zh-CN" altLang="en-US" sz="1175">
                <a:sym typeface="+mn-ea"/>
              </a:rPr>
              <a:t>，首单开单率</a:t>
            </a:r>
            <a:r>
              <a:rPr lang="en-US" altLang="zh-CN" sz="1175">
                <a:sym typeface="+mn-ea"/>
              </a:rPr>
              <a:t>3.34%</a:t>
            </a:r>
            <a:endParaRPr lang="en-US" altLang="zh-CN" sz="1175"/>
          </a:p>
          <a:p>
            <a:pPr marL="0" marR="0" lvl="0" indent="0" algn="l" defTabSz="914400" rtl="0" eaLnBrk="1" fontAlgn="auto" latinLnBrk="0" hangingPunct="1">
              <a:lnSpc>
                <a:spcPct val="130000"/>
              </a:lnSpc>
              <a:spcBef>
                <a:spcPts val="1200"/>
              </a:spcBef>
              <a:spcAft>
                <a:spcPts val="0"/>
              </a:spcAft>
              <a:buClrTx/>
              <a:buSzTx/>
              <a:buFontTx/>
              <a:buNone/>
              <a:defRPr/>
            </a:pPr>
            <a:endParaRPr kumimoji="0" lang="zh-CN" altLang="en-US" sz="1175" b="0" i="0" u="none" strike="noStrike" kern="1200" cap="none" spc="150" normalizeH="0" baseline="0" noProof="0">
              <a:ln>
                <a:noFill/>
              </a:ln>
              <a:solidFill>
                <a:srgbClr val="FFFFFF">
                  <a:lumMod val="50000"/>
                </a:srgbClr>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endParaRPr>
          </a:p>
        </p:txBody>
      </p:sp>
      <p:sp>
        <p:nvSpPr>
          <p:cNvPr id="47" name="TextBox 37"/>
          <p:cNvSpPr txBox="1"/>
          <p:nvPr>
            <p:custDataLst>
              <p:tags r:id="rId20"/>
            </p:custDataLst>
          </p:nvPr>
        </p:nvSpPr>
        <p:spPr>
          <a:xfrm>
            <a:off x="6103921" y="3267928"/>
            <a:ext cx="777526" cy="378631"/>
          </a:xfrm>
          <a:prstGeom prst="rect">
            <a:avLst/>
          </a:prstGeom>
          <a:noFill/>
        </p:spPr>
        <p:txBody>
          <a:bodyPr wrap="square" rtlCol="0" anchor="ctr">
            <a:normAutofit fontScale="90000"/>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510" b="1" i="0" u="none" strike="noStrike" kern="1200" cap="none" spc="150" normalizeH="0" baseline="0" noProof="0">
                <a:ln>
                  <a:noFill/>
                </a:ln>
                <a:solidFill>
                  <a:srgbClr val="85B311"/>
                </a:solidFill>
                <a:effectLst/>
                <a:uLnTx/>
                <a:uFillTx/>
                <a:latin typeface="Arial" panose="020B0604020202020204" pitchFamily="34" charset="0"/>
                <a:ea typeface="微软雅黑" panose="020B0503020204020204" charset="-122"/>
                <a:sym typeface="Arial" panose="020B0604020202020204" pitchFamily="34" charset="0"/>
              </a:rPr>
              <a:t>第二次</a:t>
            </a:r>
          </a:p>
        </p:txBody>
      </p:sp>
      <p:sp>
        <p:nvSpPr>
          <p:cNvPr id="48" name="Rectangle 30"/>
          <p:cNvSpPr/>
          <p:nvPr>
            <p:custDataLst>
              <p:tags r:id="rId21"/>
            </p:custDataLst>
          </p:nvPr>
        </p:nvSpPr>
        <p:spPr>
          <a:xfrm>
            <a:off x="6103921" y="2829036"/>
            <a:ext cx="3355413" cy="311437"/>
          </a:xfrm>
          <a:prstGeom prst="rect">
            <a:avLst/>
          </a:prstGeom>
        </p:spPr>
        <p:txBody>
          <a:bodyPr wrap="square">
            <a:normAutofit fontScale="97500"/>
          </a:bodyPr>
          <a:lstStyle/>
          <a:p>
            <a:pPr marL="0" marR="0" lvl="0" indent="0" algn="l" defTabSz="914400" rtl="0" eaLnBrk="1" fontAlgn="auto" latinLnBrk="0" hangingPunct="1">
              <a:lnSpc>
                <a:spcPct val="130000"/>
              </a:lnSpc>
              <a:spcBef>
                <a:spcPts val="1200"/>
              </a:spcBef>
              <a:spcAft>
                <a:spcPts val="0"/>
              </a:spcAft>
              <a:buClrTx/>
              <a:buSzTx/>
              <a:buFontTx/>
              <a:buNone/>
              <a:defRPr/>
            </a:pPr>
            <a:r>
              <a:rPr lang="zh-CN" altLang="en-US" sz="1175">
                <a:sym typeface="+mn-ea"/>
              </a:rPr>
              <a:t>深聊回复率</a:t>
            </a:r>
            <a:r>
              <a:rPr lang="en-US" altLang="zh-CN" sz="1175">
                <a:sym typeface="+mn-ea"/>
              </a:rPr>
              <a:t>28%</a:t>
            </a:r>
            <a:r>
              <a:rPr lang="zh-CN" altLang="en-US" sz="1175">
                <a:sym typeface="+mn-ea"/>
              </a:rPr>
              <a:t>，首单开单率</a:t>
            </a:r>
            <a:r>
              <a:rPr lang="en-US" altLang="zh-CN" sz="1175">
                <a:sym typeface="+mn-ea"/>
              </a:rPr>
              <a:t>8.8%</a:t>
            </a:r>
            <a:endParaRPr lang="en-US" altLang="zh-CN" sz="1175"/>
          </a:p>
          <a:p>
            <a:pPr marL="0" marR="0" lvl="0" indent="0" algn="l" defTabSz="914400" rtl="0" eaLnBrk="1" fontAlgn="auto" latinLnBrk="0" hangingPunct="1">
              <a:lnSpc>
                <a:spcPct val="130000"/>
              </a:lnSpc>
              <a:spcBef>
                <a:spcPts val="1200"/>
              </a:spcBef>
              <a:spcAft>
                <a:spcPts val="0"/>
              </a:spcAft>
              <a:buClrTx/>
              <a:buSzTx/>
              <a:buFontTx/>
              <a:buNone/>
              <a:defRPr/>
            </a:pPr>
            <a:endParaRPr kumimoji="0" lang="zh-CN" altLang="en-US" sz="1175" b="0" i="0" u="none" strike="noStrike" kern="1200" cap="none" spc="150" normalizeH="0" baseline="0" noProof="0">
              <a:ln>
                <a:noFill/>
              </a:ln>
              <a:solidFill>
                <a:srgbClr val="FFFFFF">
                  <a:lumMod val="50000"/>
                </a:srgbClr>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endParaRPr>
          </a:p>
        </p:txBody>
      </p:sp>
      <p:sp>
        <p:nvSpPr>
          <p:cNvPr id="49" name="TextBox 31"/>
          <p:cNvSpPr txBox="1"/>
          <p:nvPr>
            <p:custDataLst>
              <p:tags r:id="rId22"/>
            </p:custDataLst>
          </p:nvPr>
        </p:nvSpPr>
        <p:spPr>
          <a:xfrm>
            <a:off x="6103921" y="2521332"/>
            <a:ext cx="777526" cy="378631"/>
          </a:xfrm>
          <a:prstGeom prst="rect">
            <a:avLst/>
          </a:prstGeom>
          <a:noFill/>
        </p:spPr>
        <p:txBody>
          <a:bodyPr wrap="square" rtlCol="0" anchor="ctr">
            <a:normAutofit fontScale="90000"/>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510" b="1" i="0" u="none" strike="noStrike" kern="1200" cap="none" spc="150" normalizeH="0" baseline="0" noProof="0">
                <a:ln>
                  <a:noFill/>
                </a:ln>
                <a:solidFill>
                  <a:srgbClr val="69A35B"/>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rPr>
              <a:t>第一次</a:t>
            </a:r>
          </a:p>
        </p:txBody>
      </p:sp>
      <p:sp>
        <p:nvSpPr>
          <p:cNvPr id="50" name="Rectangle 33"/>
          <p:cNvSpPr/>
          <p:nvPr>
            <p:custDataLst>
              <p:tags r:id="rId23"/>
            </p:custDataLst>
          </p:nvPr>
        </p:nvSpPr>
        <p:spPr>
          <a:xfrm>
            <a:off x="6103921" y="2071775"/>
            <a:ext cx="3019445" cy="311437"/>
          </a:xfrm>
          <a:prstGeom prst="rect">
            <a:avLst/>
          </a:prstGeom>
        </p:spPr>
        <p:txBody>
          <a:bodyPr wrap="square">
            <a:normAutofit fontScale="97500"/>
          </a:bodyPr>
          <a:lstStyle/>
          <a:p>
            <a:pPr marL="0" marR="0" lvl="0" indent="0" algn="l" defTabSz="914400" rtl="0" eaLnBrk="1" fontAlgn="auto" latinLnBrk="0" hangingPunct="1">
              <a:lnSpc>
                <a:spcPct val="130000"/>
              </a:lnSpc>
              <a:spcBef>
                <a:spcPts val="1200"/>
              </a:spcBef>
              <a:spcAft>
                <a:spcPts val="0"/>
              </a:spcAft>
              <a:buClrTx/>
              <a:buSzTx/>
              <a:buFontTx/>
              <a:buNone/>
              <a:defRPr/>
            </a:pPr>
            <a:r>
              <a:rPr lang="zh-CN" altLang="en-US" sz="1175">
                <a:sym typeface="+mn-ea"/>
              </a:rPr>
              <a:t>深聊回复率</a:t>
            </a:r>
            <a:r>
              <a:rPr lang="en-US" altLang="zh-CN" sz="1175">
                <a:sym typeface="+mn-ea"/>
              </a:rPr>
              <a:t>30%</a:t>
            </a:r>
            <a:r>
              <a:rPr lang="zh-CN" altLang="en-US" sz="1175">
                <a:sym typeface="+mn-ea"/>
              </a:rPr>
              <a:t>，首单开单率</a:t>
            </a:r>
            <a:r>
              <a:rPr lang="en-US" altLang="zh-CN" sz="1175">
                <a:sym typeface="+mn-ea"/>
              </a:rPr>
              <a:t>12%</a:t>
            </a:r>
            <a:endParaRPr lang="en-US" altLang="zh-CN" sz="1175"/>
          </a:p>
          <a:p>
            <a:pPr marL="0" marR="0" lvl="0" indent="0" algn="l" defTabSz="914400" rtl="0" eaLnBrk="1" fontAlgn="auto" latinLnBrk="0" hangingPunct="1">
              <a:lnSpc>
                <a:spcPct val="130000"/>
              </a:lnSpc>
              <a:spcBef>
                <a:spcPts val="1200"/>
              </a:spcBef>
              <a:spcAft>
                <a:spcPts val="0"/>
              </a:spcAft>
              <a:buClrTx/>
              <a:buSzTx/>
              <a:buFontTx/>
              <a:buNone/>
              <a:defRPr/>
            </a:pPr>
            <a:endParaRPr lang="zh-CN" altLang="en-US" sz="1175"/>
          </a:p>
          <a:p>
            <a:pPr marL="0" marR="0" lvl="0" indent="0" algn="l" defTabSz="914400" rtl="0" eaLnBrk="1" fontAlgn="auto" latinLnBrk="0" hangingPunct="1">
              <a:lnSpc>
                <a:spcPct val="130000"/>
              </a:lnSpc>
              <a:spcBef>
                <a:spcPts val="1200"/>
              </a:spcBef>
              <a:spcAft>
                <a:spcPts val="0"/>
              </a:spcAft>
              <a:buClrTx/>
              <a:buSzTx/>
              <a:buFontTx/>
              <a:buNone/>
              <a:defRPr/>
            </a:pPr>
            <a:endParaRPr kumimoji="0" lang="zh-CN" altLang="en-US" sz="1175" b="0" i="0" u="none" strike="noStrike" kern="1200" cap="none" spc="150" normalizeH="0" baseline="0" noProof="0">
              <a:ln>
                <a:noFill/>
              </a:ln>
              <a:solidFill>
                <a:srgbClr val="FFFFFF">
                  <a:lumMod val="50000"/>
                </a:srgbClr>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endParaRPr>
          </a:p>
        </p:txBody>
      </p:sp>
      <p:sp>
        <p:nvSpPr>
          <p:cNvPr id="55" name="TextBox 34"/>
          <p:cNvSpPr txBox="1"/>
          <p:nvPr>
            <p:custDataLst>
              <p:tags r:id="rId24"/>
            </p:custDataLst>
          </p:nvPr>
        </p:nvSpPr>
        <p:spPr>
          <a:xfrm>
            <a:off x="6103921" y="1757672"/>
            <a:ext cx="777526" cy="378631"/>
          </a:xfrm>
          <a:prstGeom prst="rect">
            <a:avLst/>
          </a:prstGeom>
          <a:noFill/>
        </p:spPr>
        <p:txBody>
          <a:bodyPr wrap="square" rtlCol="0" anchor="ctr">
            <a:normAutofit fontScale="97500"/>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510" b="1" i="0" u="none" strike="noStrike" kern="1200" cap="none" spc="150" normalizeH="0" baseline="0" noProof="0">
                <a:ln>
                  <a:noFill/>
                </a:ln>
                <a:solidFill>
                  <a:srgbClr val="508E53"/>
                </a:solidFill>
                <a:effectLst/>
                <a:uLnTx/>
                <a:uFillTx/>
                <a:latin typeface="Arial" panose="020B0604020202020204" pitchFamily="34" charset="0"/>
                <a:ea typeface="微软雅黑" panose="020B0503020204020204" charset="-122"/>
                <a:cs typeface="等线" panose="02010600030101010101" charset="-122"/>
                <a:sym typeface="Arial" panose="020B0604020202020204" pitchFamily="34" charset="0"/>
              </a:rPr>
              <a:t>目标</a:t>
            </a:r>
          </a:p>
        </p:txBody>
      </p:sp>
      <p:grpSp>
        <p:nvGrpSpPr>
          <p:cNvPr id="57" name="组合 56"/>
          <p:cNvGrpSpPr/>
          <p:nvPr>
            <p:custDataLst>
              <p:tags r:id="rId25"/>
            </p:custDataLst>
          </p:nvPr>
        </p:nvGrpSpPr>
        <p:grpSpPr>
          <a:xfrm>
            <a:off x="2717165" y="1941831"/>
            <a:ext cx="3300730" cy="187324"/>
            <a:chOff x="3027286" y="2969171"/>
            <a:chExt cx="3222853" cy="81183"/>
          </a:xfrm>
        </p:grpSpPr>
        <p:cxnSp>
          <p:nvCxnSpPr>
            <p:cNvPr id="58" name="Straight Connector 6"/>
            <p:cNvCxnSpPr/>
            <p:nvPr>
              <p:custDataLst>
                <p:tags r:id="rId38"/>
              </p:custDataLst>
            </p:nvPr>
          </p:nvCxnSpPr>
          <p:spPr>
            <a:xfrm flipH="1" flipV="1">
              <a:off x="3027286" y="2978803"/>
              <a:ext cx="3108803" cy="17888"/>
            </a:xfrm>
            <a:prstGeom prst="line">
              <a:avLst/>
            </a:prstGeom>
            <a:ln w="9525" cmpd="sng">
              <a:solidFill>
                <a:srgbClr val="508E53"/>
              </a:solidFill>
              <a:prstDash val="dash"/>
            </a:ln>
            <a:effectLst/>
          </p:spPr>
          <p:style>
            <a:lnRef idx="2">
              <a:srgbClr val="508E53"/>
            </a:lnRef>
            <a:fillRef idx="0">
              <a:srgbClr val="508E53"/>
            </a:fillRef>
            <a:effectRef idx="1">
              <a:srgbClr val="508E53"/>
            </a:effectRef>
            <a:fontRef idx="minor">
              <a:srgbClr val="000000"/>
            </a:fontRef>
          </p:style>
        </p:cxnSp>
        <p:sp>
          <p:nvSpPr>
            <p:cNvPr id="80" name="Donut 7"/>
            <p:cNvSpPr/>
            <p:nvPr>
              <p:custDataLst>
                <p:tags r:id="rId39"/>
              </p:custDataLst>
            </p:nvPr>
          </p:nvSpPr>
          <p:spPr>
            <a:xfrm>
              <a:off x="6064134" y="2969171"/>
              <a:ext cx="186005" cy="81183"/>
            </a:xfrm>
            <a:prstGeom prst="donut">
              <a:avLst/>
            </a:prstGeom>
            <a:ln>
              <a:noFill/>
            </a:ln>
          </p:spPr>
          <p:style>
            <a:lnRef idx="2">
              <a:srgbClr val="508E53">
                <a:shade val="50000"/>
              </a:srgbClr>
            </a:lnRef>
            <a:fillRef idx="1">
              <a:srgbClr val="508E53"/>
            </a:fillRef>
            <a:effectRef idx="0">
              <a:srgbClr val="508E53"/>
            </a:effectRef>
            <a:fontRef idx="minor">
              <a:srgbClr val="FFFFFF"/>
            </a:fontRef>
          </p:style>
          <p:txBody>
            <a:bodyPr wrap="square" rtlCol="0" anchor="ctr">
              <a:normAutofit fontScale="25000" lnSpcReduction="20000"/>
            </a:bodyPr>
            <a:lstStyle>
              <a:defPPr>
                <a:defRPr lang="zh-CN">
                  <a:solidFill>
                    <a:srgbClr val="FFFFFF"/>
                  </a:solidFill>
                </a:defRPr>
              </a:defPPr>
              <a:lvl1pPr marL="0" algn="l" defTabSz="914400" rtl="0" eaLnBrk="1" latinLnBrk="0" hangingPunct="1">
                <a:defRPr sz="1800" kern="1200">
                  <a:solidFill>
                    <a:srgbClr val="FFFFFF"/>
                  </a:solidFill>
                  <a:latin typeface="Calibri" panose="020F0502020204030204" charset="0"/>
                  <a:ea typeface="+mn-ea"/>
                  <a:cs typeface="+mn-ea"/>
                </a:defRPr>
              </a:lvl1pPr>
              <a:lvl2pPr marL="457200" algn="l" defTabSz="914400" rtl="0" eaLnBrk="1" latinLnBrk="0" hangingPunct="1">
                <a:defRPr sz="1800" kern="1200">
                  <a:solidFill>
                    <a:srgbClr val="FFFFFF"/>
                  </a:solidFill>
                  <a:latin typeface="Calibri" panose="020F0502020204030204" charset="0"/>
                  <a:ea typeface="+mn-ea"/>
                  <a:cs typeface="+mn-ea"/>
                </a:defRPr>
              </a:lvl2pPr>
              <a:lvl3pPr marL="914400" algn="l" defTabSz="914400" rtl="0" eaLnBrk="1" latinLnBrk="0" hangingPunct="1">
                <a:defRPr sz="1800" kern="1200">
                  <a:solidFill>
                    <a:srgbClr val="FFFFFF"/>
                  </a:solidFill>
                  <a:latin typeface="Calibri" panose="020F0502020204030204" charset="0"/>
                  <a:ea typeface="+mn-ea"/>
                  <a:cs typeface="+mn-ea"/>
                </a:defRPr>
              </a:lvl3pPr>
              <a:lvl4pPr marL="1371600" algn="l" defTabSz="914400" rtl="0" eaLnBrk="1" latinLnBrk="0" hangingPunct="1">
                <a:defRPr sz="1800" kern="1200">
                  <a:solidFill>
                    <a:srgbClr val="FFFFFF"/>
                  </a:solidFill>
                  <a:latin typeface="Calibri" panose="020F0502020204030204" charset="0"/>
                  <a:ea typeface="+mn-ea"/>
                  <a:cs typeface="+mn-ea"/>
                </a:defRPr>
              </a:lvl4pPr>
              <a:lvl5pPr marL="1828800" algn="l" defTabSz="914400" rtl="0" eaLnBrk="1" latinLnBrk="0" hangingPunct="1">
                <a:defRPr sz="1800" kern="1200">
                  <a:solidFill>
                    <a:srgbClr val="FFFFFF"/>
                  </a:solidFill>
                  <a:latin typeface="Calibri" panose="020F0502020204030204" charset="0"/>
                  <a:ea typeface="+mn-ea"/>
                  <a:cs typeface="+mn-ea"/>
                </a:defRPr>
              </a:lvl5pPr>
              <a:lvl6pPr marL="2286000" algn="l" defTabSz="914400" rtl="0" eaLnBrk="1" latinLnBrk="0" hangingPunct="1">
                <a:defRPr sz="1800" kern="1200">
                  <a:solidFill>
                    <a:srgbClr val="FFFFFF"/>
                  </a:solidFill>
                  <a:latin typeface="Calibri" panose="020F0502020204030204" charset="0"/>
                  <a:ea typeface="+mn-ea"/>
                  <a:cs typeface="+mn-ea"/>
                </a:defRPr>
              </a:lvl6pPr>
              <a:lvl7pPr marL="2743200" algn="l" defTabSz="914400" rtl="0" eaLnBrk="1" latinLnBrk="0" hangingPunct="1">
                <a:defRPr sz="1800" kern="1200">
                  <a:solidFill>
                    <a:srgbClr val="FFFFFF"/>
                  </a:solidFill>
                  <a:latin typeface="Calibri" panose="020F0502020204030204" charset="0"/>
                  <a:ea typeface="+mn-ea"/>
                  <a:cs typeface="+mn-ea"/>
                </a:defRPr>
              </a:lvl7pPr>
              <a:lvl8pPr marL="3200400" algn="l" defTabSz="914400" rtl="0" eaLnBrk="1" latinLnBrk="0" hangingPunct="1">
                <a:defRPr sz="1800" kern="1200">
                  <a:solidFill>
                    <a:srgbClr val="FFFFFF"/>
                  </a:solidFill>
                  <a:latin typeface="Calibri" panose="020F0502020204030204" charset="0"/>
                  <a:ea typeface="+mn-ea"/>
                  <a:cs typeface="+mn-ea"/>
                </a:defRPr>
              </a:lvl8pPr>
              <a:lvl9pPr marL="3657600" algn="l" defTabSz="914400" rtl="0" eaLnBrk="1" latinLnBrk="0" hangingPunct="1">
                <a:defRPr sz="1800" kern="1200">
                  <a:solidFill>
                    <a:srgbClr val="FFFFFF"/>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grpSp>
      <p:cxnSp>
        <p:nvCxnSpPr>
          <p:cNvPr id="81" name="直接连接符 80"/>
          <p:cNvCxnSpPr/>
          <p:nvPr>
            <p:custDataLst>
              <p:tags r:id="rId26"/>
            </p:custDataLst>
          </p:nvPr>
        </p:nvCxnSpPr>
        <p:spPr>
          <a:xfrm>
            <a:off x="6061792" y="1881393"/>
            <a:ext cx="0" cy="423960"/>
          </a:xfrm>
          <a:prstGeom prst="line">
            <a:avLst/>
          </a:prstGeom>
          <a:ln w="9525">
            <a:solidFill>
              <a:srgbClr val="FFFFFF">
                <a:lumMod val="75000"/>
              </a:srgbClr>
            </a:solidFill>
            <a:prstDash val="sysDash"/>
          </a:ln>
        </p:spPr>
        <p:style>
          <a:lnRef idx="1">
            <a:srgbClr val="508E53"/>
          </a:lnRef>
          <a:fillRef idx="0">
            <a:srgbClr val="508E53"/>
          </a:fillRef>
          <a:effectRef idx="0">
            <a:srgbClr val="508E53"/>
          </a:effectRef>
          <a:fontRef idx="minor">
            <a:srgbClr val="000000"/>
          </a:fontRef>
        </p:style>
      </p:cxnSp>
      <p:grpSp>
        <p:nvGrpSpPr>
          <p:cNvPr id="89" name="组合 88"/>
          <p:cNvGrpSpPr/>
          <p:nvPr>
            <p:custDataLst>
              <p:tags r:id="rId27"/>
            </p:custDataLst>
          </p:nvPr>
        </p:nvGrpSpPr>
        <p:grpSpPr>
          <a:xfrm>
            <a:off x="3276600" y="2759074"/>
            <a:ext cx="2740660" cy="211456"/>
            <a:chOff x="3850461" y="3854527"/>
            <a:chExt cx="2385041" cy="89350"/>
          </a:xfrm>
        </p:grpSpPr>
        <p:cxnSp>
          <p:nvCxnSpPr>
            <p:cNvPr id="90" name="Straight Connector 6"/>
            <p:cNvCxnSpPr/>
            <p:nvPr>
              <p:custDataLst>
                <p:tags r:id="rId36"/>
              </p:custDataLst>
            </p:nvPr>
          </p:nvCxnSpPr>
          <p:spPr>
            <a:xfrm flipH="1">
              <a:off x="3850461" y="3890213"/>
              <a:ext cx="2271259" cy="0"/>
            </a:xfrm>
            <a:prstGeom prst="line">
              <a:avLst/>
            </a:prstGeom>
            <a:ln w="9525" cmpd="sng">
              <a:solidFill>
                <a:srgbClr val="69A35B"/>
              </a:solidFill>
              <a:prstDash val="dash"/>
            </a:ln>
            <a:effectLst/>
          </p:spPr>
          <p:style>
            <a:lnRef idx="2">
              <a:srgbClr val="508E53"/>
            </a:lnRef>
            <a:fillRef idx="0">
              <a:srgbClr val="508E53"/>
            </a:fillRef>
            <a:effectRef idx="1">
              <a:srgbClr val="508E53"/>
            </a:effectRef>
            <a:fontRef idx="minor">
              <a:srgbClr val="000000"/>
            </a:fontRef>
          </p:style>
        </p:cxnSp>
        <p:sp>
          <p:nvSpPr>
            <p:cNvPr id="91" name="Donut 7"/>
            <p:cNvSpPr/>
            <p:nvPr>
              <p:custDataLst>
                <p:tags r:id="rId37"/>
              </p:custDataLst>
            </p:nvPr>
          </p:nvSpPr>
          <p:spPr>
            <a:xfrm>
              <a:off x="6070826" y="3854527"/>
              <a:ext cx="164676" cy="89350"/>
            </a:xfrm>
            <a:prstGeom prst="donut">
              <a:avLst/>
            </a:prstGeom>
            <a:solidFill>
              <a:srgbClr val="69A35B"/>
            </a:solidFill>
            <a:ln>
              <a:noFill/>
            </a:ln>
          </p:spPr>
          <p:style>
            <a:lnRef idx="2">
              <a:srgbClr val="508E53">
                <a:shade val="50000"/>
              </a:srgbClr>
            </a:lnRef>
            <a:fillRef idx="1">
              <a:srgbClr val="508E53"/>
            </a:fillRef>
            <a:effectRef idx="0">
              <a:srgbClr val="508E53"/>
            </a:effectRef>
            <a:fontRef idx="minor">
              <a:srgbClr val="FFFFFF"/>
            </a:fontRef>
          </p:style>
          <p:txBody>
            <a:bodyPr wrap="square" rtlCol="0" anchor="ctr">
              <a:normAutofit fontScale="25000" lnSpcReduction="20000"/>
            </a:bodyPr>
            <a:lstStyle>
              <a:defPPr>
                <a:defRPr lang="zh-CN">
                  <a:solidFill>
                    <a:srgbClr val="FFFFFF"/>
                  </a:solidFill>
                </a:defRPr>
              </a:defPPr>
              <a:lvl1pPr marL="0" algn="l" defTabSz="914400" rtl="0" eaLnBrk="1" latinLnBrk="0" hangingPunct="1">
                <a:defRPr sz="1800" kern="1200">
                  <a:solidFill>
                    <a:srgbClr val="FFFFFF"/>
                  </a:solidFill>
                  <a:latin typeface="Calibri" panose="020F0502020204030204" charset="0"/>
                  <a:ea typeface="+mn-ea"/>
                  <a:cs typeface="+mn-ea"/>
                </a:defRPr>
              </a:lvl1pPr>
              <a:lvl2pPr marL="457200" algn="l" defTabSz="914400" rtl="0" eaLnBrk="1" latinLnBrk="0" hangingPunct="1">
                <a:defRPr sz="1800" kern="1200">
                  <a:solidFill>
                    <a:srgbClr val="FFFFFF"/>
                  </a:solidFill>
                  <a:latin typeface="Calibri" panose="020F0502020204030204" charset="0"/>
                  <a:ea typeface="+mn-ea"/>
                  <a:cs typeface="+mn-ea"/>
                </a:defRPr>
              </a:lvl2pPr>
              <a:lvl3pPr marL="914400" algn="l" defTabSz="914400" rtl="0" eaLnBrk="1" latinLnBrk="0" hangingPunct="1">
                <a:defRPr sz="1800" kern="1200">
                  <a:solidFill>
                    <a:srgbClr val="FFFFFF"/>
                  </a:solidFill>
                  <a:latin typeface="Calibri" panose="020F0502020204030204" charset="0"/>
                  <a:ea typeface="+mn-ea"/>
                  <a:cs typeface="+mn-ea"/>
                </a:defRPr>
              </a:lvl3pPr>
              <a:lvl4pPr marL="1371600" algn="l" defTabSz="914400" rtl="0" eaLnBrk="1" latinLnBrk="0" hangingPunct="1">
                <a:defRPr sz="1800" kern="1200">
                  <a:solidFill>
                    <a:srgbClr val="FFFFFF"/>
                  </a:solidFill>
                  <a:latin typeface="Calibri" panose="020F0502020204030204" charset="0"/>
                  <a:ea typeface="+mn-ea"/>
                  <a:cs typeface="+mn-ea"/>
                </a:defRPr>
              </a:lvl4pPr>
              <a:lvl5pPr marL="1828800" algn="l" defTabSz="914400" rtl="0" eaLnBrk="1" latinLnBrk="0" hangingPunct="1">
                <a:defRPr sz="1800" kern="1200">
                  <a:solidFill>
                    <a:srgbClr val="FFFFFF"/>
                  </a:solidFill>
                  <a:latin typeface="Calibri" panose="020F0502020204030204" charset="0"/>
                  <a:ea typeface="+mn-ea"/>
                  <a:cs typeface="+mn-ea"/>
                </a:defRPr>
              </a:lvl5pPr>
              <a:lvl6pPr marL="2286000" algn="l" defTabSz="914400" rtl="0" eaLnBrk="1" latinLnBrk="0" hangingPunct="1">
                <a:defRPr sz="1800" kern="1200">
                  <a:solidFill>
                    <a:srgbClr val="FFFFFF"/>
                  </a:solidFill>
                  <a:latin typeface="Calibri" panose="020F0502020204030204" charset="0"/>
                  <a:ea typeface="+mn-ea"/>
                  <a:cs typeface="+mn-ea"/>
                </a:defRPr>
              </a:lvl6pPr>
              <a:lvl7pPr marL="2743200" algn="l" defTabSz="914400" rtl="0" eaLnBrk="1" latinLnBrk="0" hangingPunct="1">
                <a:defRPr sz="1800" kern="1200">
                  <a:solidFill>
                    <a:srgbClr val="FFFFFF"/>
                  </a:solidFill>
                  <a:latin typeface="Calibri" panose="020F0502020204030204" charset="0"/>
                  <a:ea typeface="+mn-ea"/>
                  <a:cs typeface="+mn-ea"/>
                </a:defRPr>
              </a:lvl7pPr>
              <a:lvl8pPr marL="3200400" algn="l" defTabSz="914400" rtl="0" eaLnBrk="1" latinLnBrk="0" hangingPunct="1">
                <a:defRPr sz="1800" kern="1200">
                  <a:solidFill>
                    <a:srgbClr val="FFFFFF"/>
                  </a:solidFill>
                  <a:latin typeface="Calibri" panose="020F0502020204030204" charset="0"/>
                  <a:ea typeface="+mn-ea"/>
                  <a:cs typeface="+mn-ea"/>
                </a:defRPr>
              </a:lvl8pPr>
              <a:lvl9pPr marL="3657600" algn="l" defTabSz="914400" rtl="0" eaLnBrk="1" latinLnBrk="0" hangingPunct="1">
                <a:defRPr sz="1800" kern="1200">
                  <a:solidFill>
                    <a:srgbClr val="FFFFFF"/>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grpSp>
      <p:cxnSp>
        <p:nvCxnSpPr>
          <p:cNvPr id="94" name="直接连接符 93"/>
          <p:cNvCxnSpPr/>
          <p:nvPr>
            <p:custDataLst>
              <p:tags r:id="rId28"/>
            </p:custDataLst>
          </p:nvPr>
        </p:nvCxnSpPr>
        <p:spPr>
          <a:xfrm>
            <a:off x="6061792" y="2631722"/>
            <a:ext cx="0" cy="423960"/>
          </a:xfrm>
          <a:prstGeom prst="line">
            <a:avLst/>
          </a:prstGeom>
          <a:ln w="9525">
            <a:solidFill>
              <a:srgbClr val="FFFFFF">
                <a:lumMod val="75000"/>
              </a:srgbClr>
            </a:solidFill>
            <a:prstDash val="sysDash"/>
          </a:ln>
        </p:spPr>
        <p:style>
          <a:lnRef idx="1">
            <a:srgbClr val="508E53"/>
          </a:lnRef>
          <a:fillRef idx="0">
            <a:srgbClr val="508E53"/>
          </a:fillRef>
          <a:effectRef idx="0">
            <a:srgbClr val="508E53"/>
          </a:effectRef>
          <a:fontRef idx="minor">
            <a:srgbClr val="000000"/>
          </a:fontRef>
        </p:style>
      </p:cxnSp>
      <p:grpSp>
        <p:nvGrpSpPr>
          <p:cNvPr id="96" name="组合 95"/>
          <p:cNvGrpSpPr/>
          <p:nvPr>
            <p:custDataLst>
              <p:tags r:id="rId29"/>
            </p:custDataLst>
          </p:nvPr>
        </p:nvGrpSpPr>
        <p:grpSpPr>
          <a:xfrm>
            <a:off x="3503295" y="3459480"/>
            <a:ext cx="2513965" cy="186690"/>
            <a:chOff x="3535596" y="3861490"/>
            <a:chExt cx="2699906" cy="82387"/>
          </a:xfrm>
        </p:grpSpPr>
        <p:cxnSp>
          <p:nvCxnSpPr>
            <p:cNvPr id="99" name="Straight Connector 6"/>
            <p:cNvCxnSpPr/>
            <p:nvPr>
              <p:custDataLst>
                <p:tags r:id="rId34"/>
              </p:custDataLst>
            </p:nvPr>
          </p:nvCxnSpPr>
          <p:spPr>
            <a:xfrm flipH="1" flipV="1">
              <a:off x="3535596" y="3884817"/>
              <a:ext cx="2586125" cy="5396"/>
            </a:xfrm>
            <a:prstGeom prst="line">
              <a:avLst/>
            </a:prstGeom>
            <a:ln w="9525" cmpd="sng">
              <a:solidFill>
                <a:srgbClr val="85B311"/>
              </a:solidFill>
              <a:prstDash val="dash"/>
            </a:ln>
            <a:effectLst/>
          </p:spPr>
          <p:style>
            <a:lnRef idx="2">
              <a:srgbClr val="508E53"/>
            </a:lnRef>
            <a:fillRef idx="0">
              <a:srgbClr val="508E53"/>
            </a:fillRef>
            <a:effectRef idx="1">
              <a:srgbClr val="508E53"/>
            </a:effectRef>
            <a:fontRef idx="minor">
              <a:srgbClr val="000000"/>
            </a:fontRef>
          </p:style>
        </p:cxnSp>
        <p:sp>
          <p:nvSpPr>
            <p:cNvPr id="100" name="Donut 7"/>
            <p:cNvSpPr/>
            <p:nvPr>
              <p:custDataLst>
                <p:tags r:id="rId35"/>
              </p:custDataLst>
            </p:nvPr>
          </p:nvSpPr>
          <p:spPr>
            <a:xfrm>
              <a:off x="6031594" y="3861490"/>
              <a:ext cx="203908" cy="82387"/>
            </a:xfrm>
            <a:prstGeom prst="donut">
              <a:avLst/>
            </a:prstGeom>
            <a:solidFill>
              <a:srgbClr val="85B311"/>
            </a:solidFill>
            <a:ln>
              <a:noFill/>
            </a:ln>
          </p:spPr>
          <p:style>
            <a:lnRef idx="2">
              <a:srgbClr val="508E53">
                <a:shade val="50000"/>
              </a:srgbClr>
            </a:lnRef>
            <a:fillRef idx="1">
              <a:srgbClr val="508E53"/>
            </a:fillRef>
            <a:effectRef idx="0">
              <a:srgbClr val="508E53"/>
            </a:effectRef>
            <a:fontRef idx="minor">
              <a:srgbClr val="FFFFFF"/>
            </a:fontRef>
          </p:style>
          <p:txBody>
            <a:bodyPr wrap="square" rtlCol="0" anchor="ctr">
              <a:normAutofit fontScale="25000" lnSpcReduction="20000"/>
            </a:bodyPr>
            <a:lstStyle>
              <a:defPPr>
                <a:defRPr lang="zh-CN">
                  <a:solidFill>
                    <a:srgbClr val="FFFFFF"/>
                  </a:solidFill>
                </a:defRPr>
              </a:defPPr>
              <a:lvl1pPr marL="0" algn="l" defTabSz="914400" rtl="0" eaLnBrk="1" latinLnBrk="0" hangingPunct="1">
                <a:defRPr sz="1800" kern="1200">
                  <a:solidFill>
                    <a:srgbClr val="FFFFFF"/>
                  </a:solidFill>
                  <a:latin typeface="Calibri" panose="020F0502020204030204" charset="0"/>
                  <a:ea typeface="+mn-ea"/>
                  <a:cs typeface="+mn-ea"/>
                </a:defRPr>
              </a:lvl1pPr>
              <a:lvl2pPr marL="457200" algn="l" defTabSz="914400" rtl="0" eaLnBrk="1" latinLnBrk="0" hangingPunct="1">
                <a:defRPr sz="1800" kern="1200">
                  <a:solidFill>
                    <a:srgbClr val="FFFFFF"/>
                  </a:solidFill>
                  <a:latin typeface="Calibri" panose="020F0502020204030204" charset="0"/>
                  <a:ea typeface="+mn-ea"/>
                  <a:cs typeface="+mn-ea"/>
                </a:defRPr>
              </a:lvl2pPr>
              <a:lvl3pPr marL="914400" algn="l" defTabSz="914400" rtl="0" eaLnBrk="1" latinLnBrk="0" hangingPunct="1">
                <a:defRPr sz="1800" kern="1200">
                  <a:solidFill>
                    <a:srgbClr val="FFFFFF"/>
                  </a:solidFill>
                  <a:latin typeface="Calibri" panose="020F0502020204030204" charset="0"/>
                  <a:ea typeface="+mn-ea"/>
                  <a:cs typeface="+mn-ea"/>
                </a:defRPr>
              </a:lvl3pPr>
              <a:lvl4pPr marL="1371600" algn="l" defTabSz="914400" rtl="0" eaLnBrk="1" latinLnBrk="0" hangingPunct="1">
                <a:defRPr sz="1800" kern="1200">
                  <a:solidFill>
                    <a:srgbClr val="FFFFFF"/>
                  </a:solidFill>
                  <a:latin typeface="Calibri" panose="020F0502020204030204" charset="0"/>
                  <a:ea typeface="+mn-ea"/>
                  <a:cs typeface="+mn-ea"/>
                </a:defRPr>
              </a:lvl4pPr>
              <a:lvl5pPr marL="1828800" algn="l" defTabSz="914400" rtl="0" eaLnBrk="1" latinLnBrk="0" hangingPunct="1">
                <a:defRPr sz="1800" kern="1200">
                  <a:solidFill>
                    <a:srgbClr val="FFFFFF"/>
                  </a:solidFill>
                  <a:latin typeface="Calibri" panose="020F0502020204030204" charset="0"/>
                  <a:ea typeface="+mn-ea"/>
                  <a:cs typeface="+mn-ea"/>
                </a:defRPr>
              </a:lvl5pPr>
              <a:lvl6pPr marL="2286000" algn="l" defTabSz="914400" rtl="0" eaLnBrk="1" latinLnBrk="0" hangingPunct="1">
                <a:defRPr sz="1800" kern="1200">
                  <a:solidFill>
                    <a:srgbClr val="FFFFFF"/>
                  </a:solidFill>
                  <a:latin typeface="Calibri" panose="020F0502020204030204" charset="0"/>
                  <a:ea typeface="+mn-ea"/>
                  <a:cs typeface="+mn-ea"/>
                </a:defRPr>
              </a:lvl6pPr>
              <a:lvl7pPr marL="2743200" algn="l" defTabSz="914400" rtl="0" eaLnBrk="1" latinLnBrk="0" hangingPunct="1">
                <a:defRPr sz="1800" kern="1200">
                  <a:solidFill>
                    <a:srgbClr val="FFFFFF"/>
                  </a:solidFill>
                  <a:latin typeface="Calibri" panose="020F0502020204030204" charset="0"/>
                  <a:ea typeface="+mn-ea"/>
                  <a:cs typeface="+mn-ea"/>
                </a:defRPr>
              </a:lvl7pPr>
              <a:lvl8pPr marL="3200400" algn="l" defTabSz="914400" rtl="0" eaLnBrk="1" latinLnBrk="0" hangingPunct="1">
                <a:defRPr sz="1800" kern="1200">
                  <a:solidFill>
                    <a:srgbClr val="FFFFFF"/>
                  </a:solidFill>
                  <a:latin typeface="Calibri" panose="020F0502020204030204" charset="0"/>
                  <a:ea typeface="+mn-ea"/>
                  <a:cs typeface="+mn-ea"/>
                </a:defRPr>
              </a:lvl8pPr>
              <a:lvl9pPr marL="3657600" algn="l" defTabSz="914400" rtl="0" eaLnBrk="1" latinLnBrk="0" hangingPunct="1">
                <a:defRPr sz="1800" kern="1200">
                  <a:solidFill>
                    <a:srgbClr val="FFFFFF"/>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grpSp>
      <p:cxnSp>
        <p:nvCxnSpPr>
          <p:cNvPr id="101" name="直接连接符 100"/>
          <p:cNvCxnSpPr/>
          <p:nvPr>
            <p:custDataLst>
              <p:tags r:id="rId30"/>
            </p:custDataLst>
          </p:nvPr>
        </p:nvCxnSpPr>
        <p:spPr>
          <a:xfrm>
            <a:off x="6061792" y="3403381"/>
            <a:ext cx="0" cy="423960"/>
          </a:xfrm>
          <a:prstGeom prst="line">
            <a:avLst/>
          </a:prstGeom>
          <a:ln w="9525">
            <a:solidFill>
              <a:srgbClr val="FFFFFF">
                <a:lumMod val="75000"/>
              </a:srgbClr>
            </a:solidFill>
            <a:prstDash val="sysDash"/>
          </a:ln>
        </p:spPr>
        <p:style>
          <a:lnRef idx="1">
            <a:srgbClr val="508E53"/>
          </a:lnRef>
          <a:fillRef idx="0">
            <a:srgbClr val="508E53"/>
          </a:fillRef>
          <a:effectRef idx="0">
            <a:srgbClr val="508E53"/>
          </a:effectRef>
          <a:fontRef idx="minor">
            <a:srgbClr val="000000"/>
          </a:fontRef>
        </p:style>
      </p:cxnSp>
      <p:cxnSp>
        <p:nvCxnSpPr>
          <p:cNvPr id="102" name="直接连接符 101"/>
          <p:cNvCxnSpPr/>
          <p:nvPr>
            <p:custDataLst>
              <p:tags r:id="rId31"/>
            </p:custDataLst>
          </p:nvPr>
        </p:nvCxnSpPr>
        <p:spPr>
          <a:xfrm>
            <a:off x="6061792" y="4132912"/>
            <a:ext cx="0" cy="423960"/>
          </a:xfrm>
          <a:prstGeom prst="line">
            <a:avLst/>
          </a:prstGeom>
          <a:ln w="9525">
            <a:solidFill>
              <a:srgbClr val="FFFFFF">
                <a:lumMod val="75000"/>
              </a:srgbClr>
            </a:solidFill>
            <a:prstDash val="sysDash"/>
          </a:ln>
        </p:spPr>
        <p:style>
          <a:lnRef idx="1">
            <a:srgbClr val="508E53"/>
          </a:lnRef>
          <a:fillRef idx="0">
            <a:srgbClr val="508E53"/>
          </a:fillRef>
          <a:effectRef idx="0">
            <a:srgbClr val="508E53"/>
          </a:effectRef>
          <a:fontRef idx="minor">
            <a:srgbClr val="000000"/>
          </a:fontRef>
        </p:style>
      </p:cxnSp>
      <p:sp>
        <p:nvSpPr>
          <p:cNvPr id="103" name="Donut 7"/>
          <p:cNvSpPr/>
          <p:nvPr>
            <p:custDataLst>
              <p:tags r:id="rId32"/>
            </p:custDataLst>
          </p:nvPr>
        </p:nvSpPr>
        <p:spPr>
          <a:xfrm>
            <a:off x="5828030" y="4283710"/>
            <a:ext cx="188595" cy="198120"/>
          </a:xfrm>
          <a:prstGeom prst="donut">
            <a:avLst/>
          </a:prstGeom>
          <a:solidFill>
            <a:srgbClr val="B1C646"/>
          </a:solidFill>
          <a:ln>
            <a:noFill/>
          </a:ln>
        </p:spPr>
        <p:style>
          <a:lnRef idx="2">
            <a:srgbClr val="508E53">
              <a:shade val="50000"/>
            </a:srgbClr>
          </a:lnRef>
          <a:fillRef idx="1">
            <a:srgbClr val="508E53"/>
          </a:fillRef>
          <a:effectRef idx="0">
            <a:srgbClr val="508E53"/>
          </a:effectRef>
          <a:fontRef idx="minor">
            <a:srgbClr val="FFFFFF"/>
          </a:fontRef>
        </p:style>
        <p:txBody>
          <a:bodyPr wrap="square" rtlCol="0" anchor="ctr">
            <a:normAutofit fontScale="25000" lnSpcReduction="20000"/>
          </a:bodyPr>
          <a:lstStyle>
            <a:defPPr>
              <a:defRPr lang="zh-CN">
                <a:solidFill>
                  <a:srgbClr val="FFFFFF"/>
                </a:solidFill>
              </a:defRPr>
            </a:defPPr>
            <a:lvl1pPr marL="0" algn="l" defTabSz="914400" rtl="0" eaLnBrk="1" latinLnBrk="0" hangingPunct="1">
              <a:defRPr sz="1800" kern="1200">
                <a:solidFill>
                  <a:srgbClr val="FFFFFF"/>
                </a:solidFill>
                <a:latin typeface="Calibri" panose="020F0502020204030204" charset="0"/>
                <a:ea typeface="+mn-ea"/>
                <a:cs typeface="+mn-ea"/>
              </a:defRPr>
            </a:lvl1pPr>
            <a:lvl2pPr marL="457200" algn="l" defTabSz="914400" rtl="0" eaLnBrk="1" latinLnBrk="0" hangingPunct="1">
              <a:defRPr sz="1800" kern="1200">
                <a:solidFill>
                  <a:srgbClr val="FFFFFF"/>
                </a:solidFill>
                <a:latin typeface="Calibri" panose="020F0502020204030204" charset="0"/>
                <a:ea typeface="+mn-ea"/>
                <a:cs typeface="+mn-ea"/>
              </a:defRPr>
            </a:lvl2pPr>
            <a:lvl3pPr marL="914400" algn="l" defTabSz="914400" rtl="0" eaLnBrk="1" latinLnBrk="0" hangingPunct="1">
              <a:defRPr sz="1800" kern="1200">
                <a:solidFill>
                  <a:srgbClr val="FFFFFF"/>
                </a:solidFill>
                <a:latin typeface="Calibri" panose="020F0502020204030204" charset="0"/>
                <a:ea typeface="+mn-ea"/>
                <a:cs typeface="+mn-ea"/>
              </a:defRPr>
            </a:lvl3pPr>
            <a:lvl4pPr marL="1371600" algn="l" defTabSz="914400" rtl="0" eaLnBrk="1" latinLnBrk="0" hangingPunct="1">
              <a:defRPr sz="1800" kern="1200">
                <a:solidFill>
                  <a:srgbClr val="FFFFFF"/>
                </a:solidFill>
                <a:latin typeface="Calibri" panose="020F0502020204030204" charset="0"/>
                <a:ea typeface="+mn-ea"/>
                <a:cs typeface="+mn-ea"/>
              </a:defRPr>
            </a:lvl4pPr>
            <a:lvl5pPr marL="1828800" algn="l" defTabSz="914400" rtl="0" eaLnBrk="1" latinLnBrk="0" hangingPunct="1">
              <a:defRPr sz="1800" kern="1200">
                <a:solidFill>
                  <a:srgbClr val="FFFFFF"/>
                </a:solidFill>
                <a:latin typeface="Calibri" panose="020F0502020204030204" charset="0"/>
                <a:ea typeface="+mn-ea"/>
                <a:cs typeface="+mn-ea"/>
              </a:defRPr>
            </a:lvl5pPr>
            <a:lvl6pPr marL="2286000" algn="l" defTabSz="914400" rtl="0" eaLnBrk="1" latinLnBrk="0" hangingPunct="1">
              <a:defRPr sz="1800" kern="1200">
                <a:solidFill>
                  <a:srgbClr val="FFFFFF"/>
                </a:solidFill>
                <a:latin typeface="Calibri" panose="020F0502020204030204" charset="0"/>
                <a:ea typeface="+mn-ea"/>
                <a:cs typeface="+mn-ea"/>
              </a:defRPr>
            </a:lvl6pPr>
            <a:lvl7pPr marL="2743200" algn="l" defTabSz="914400" rtl="0" eaLnBrk="1" latinLnBrk="0" hangingPunct="1">
              <a:defRPr sz="1800" kern="1200">
                <a:solidFill>
                  <a:srgbClr val="FFFFFF"/>
                </a:solidFill>
                <a:latin typeface="Calibri" panose="020F0502020204030204" charset="0"/>
                <a:ea typeface="+mn-ea"/>
                <a:cs typeface="+mn-ea"/>
              </a:defRPr>
            </a:lvl7pPr>
            <a:lvl8pPr marL="3200400" algn="l" defTabSz="914400" rtl="0" eaLnBrk="1" latinLnBrk="0" hangingPunct="1">
              <a:defRPr sz="1800" kern="1200">
                <a:solidFill>
                  <a:srgbClr val="FFFFFF"/>
                </a:solidFill>
                <a:latin typeface="Calibri" panose="020F0502020204030204" charset="0"/>
                <a:ea typeface="+mn-ea"/>
                <a:cs typeface="+mn-ea"/>
              </a:defRPr>
            </a:lvl8pPr>
            <a:lvl9pPr marL="3657600" algn="l" defTabSz="914400" rtl="0" eaLnBrk="1" latinLnBrk="0" hangingPunct="1">
              <a:defRPr sz="1800" kern="1200">
                <a:solidFill>
                  <a:srgbClr val="FFFFFF"/>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51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4" name="Freeform 15"/>
          <p:cNvSpPr/>
          <p:nvPr>
            <p:custDataLst>
              <p:tags r:id="rId33"/>
            </p:custDataLst>
          </p:nvPr>
        </p:nvSpPr>
        <p:spPr>
          <a:xfrm>
            <a:off x="2167890" y="3389630"/>
            <a:ext cx="3660140" cy="98615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9525" cmpd="sng">
            <a:solidFill>
              <a:srgbClr val="B1C646"/>
            </a:solidFill>
            <a:prstDash val="dash"/>
          </a:ln>
          <a:effectLst/>
        </p:spPr>
        <p:style>
          <a:lnRef idx="2">
            <a:srgbClr val="508E53"/>
          </a:lnRef>
          <a:fillRef idx="0">
            <a:srgbClr val="508E53"/>
          </a:fillRef>
          <a:effectRef idx="1">
            <a:srgbClr val="508E53"/>
          </a:effectRef>
          <a:fontRef idx="minor">
            <a:srgbClr val="000000"/>
          </a:fontRef>
        </p:style>
        <p:txBody>
          <a:bodyPr wrap="square" rtlCol="0" anchor="ctr">
            <a:normAutofit/>
          </a:bodyPr>
          <a:lstStyle>
            <a:defPPr>
              <a:defRPr lang="zh-CN">
                <a:solidFill>
                  <a:srgbClr val="000000"/>
                </a:solidFill>
              </a:defRPr>
            </a:defPPr>
            <a:lvl1pPr marL="0" algn="l" defTabSz="914400" rtl="0" eaLnBrk="1" latinLnBrk="0" hangingPunct="1">
              <a:defRPr sz="1800" kern="1200">
                <a:solidFill>
                  <a:srgbClr val="000000"/>
                </a:solidFill>
                <a:latin typeface="Calibri" panose="020F0502020204030204" charset="0"/>
                <a:ea typeface="+mn-ea"/>
                <a:cs typeface="+mn-ea"/>
              </a:defRPr>
            </a:lvl1pPr>
            <a:lvl2pPr marL="457200" algn="l" defTabSz="914400" rtl="0" eaLnBrk="1" latinLnBrk="0" hangingPunct="1">
              <a:defRPr sz="1800" kern="1200">
                <a:solidFill>
                  <a:srgbClr val="000000"/>
                </a:solidFill>
                <a:latin typeface="Calibri" panose="020F0502020204030204" charset="0"/>
                <a:ea typeface="+mn-ea"/>
                <a:cs typeface="+mn-ea"/>
              </a:defRPr>
            </a:lvl2pPr>
            <a:lvl3pPr marL="914400" algn="l" defTabSz="914400" rtl="0" eaLnBrk="1" latinLnBrk="0" hangingPunct="1">
              <a:defRPr sz="1800" kern="1200">
                <a:solidFill>
                  <a:srgbClr val="000000"/>
                </a:solidFill>
                <a:latin typeface="Calibri" panose="020F0502020204030204" charset="0"/>
                <a:ea typeface="+mn-ea"/>
                <a:cs typeface="+mn-ea"/>
              </a:defRPr>
            </a:lvl3pPr>
            <a:lvl4pPr marL="1371600" algn="l" defTabSz="914400" rtl="0" eaLnBrk="1" latinLnBrk="0" hangingPunct="1">
              <a:defRPr sz="1800" kern="1200">
                <a:solidFill>
                  <a:srgbClr val="000000"/>
                </a:solidFill>
                <a:latin typeface="Calibri" panose="020F0502020204030204" charset="0"/>
                <a:ea typeface="+mn-ea"/>
                <a:cs typeface="+mn-ea"/>
              </a:defRPr>
            </a:lvl4pPr>
            <a:lvl5pPr marL="1828800" algn="l" defTabSz="914400" rtl="0" eaLnBrk="1" latinLnBrk="0" hangingPunct="1">
              <a:defRPr sz="1800" kern="1200">
                <a:solidFill>
                  <a:srgbClr val="000000"/>
                </a:solidFill>
                <a:latin typeface="Calibri" panose="020F0502020204030204" charset="0"/>
                <a:ea typeface="+mn-ea"/>
                <a:cs typeface="+mn-ea"/>
              </a:defRPr>
            </a:lvl5pPr>
            <a:lvl6pPr marL="2286000" algn="l" defTabSz="914400" rtl="0" eaLnBrk="1" latinLnBrk="0" hangingPunct="1">
              <a:defRPr sz="1800" kern="1200">
                <a:solidFill>
                  <a:srgbClr val="000000"/>
                </a:solidFill>
                <a:latin typeface="Calibri" panose="020F0502020204030204" charset="0"/>
                <a:ea typeface="+mn-ea"/>
                <a:cs typeface="+mn-ea"/>
              </a:defRPr>
            </a:lvl6pPr>
            <a:lvl7pPr marL="2743200" algn="l" defTabSz="914400" rtl="0" eaLnBrk="1" latinLnBrk="0" hangingPunct="1">
              <a:defRPr sz="1800" kern="1200">
                <a:solidFill>
                  <a:srgbClr val="000000"/>
                </a:solidFill>
                <a:latin typeface="Calibri" panose="020F0502020204030204" charset="0"/>
                <a:ea typeface="+mn-ea"/>
                <a:cs typeface="+mn-ea"/>
              </a:defRPr>
            </a:lvl7pPr>
            <a:lvl8pPr marL="3200400" algn="l" defTabSz="914400" rtl="0" eaLnBrk="1" latinLnBrk="0" hangingPunct="1">
              <a:defRPr sz="1800" kern="1200">
                <a:solidFill>
                  <a:srgbClr val="000000"/>
                </a:solidFill>
                <a:latin typeface="Calibri" panose="020F0502020204030204" charset="0"/>
                <a:ea typeface="+mn-ea"/>
                <a:cs typeface="+mn-ea"/>
              </a:defRPr>
            </a:lvl8pPr>
            <a:lvl9pPr marL="3657600" algn="l" defTabSz="914400" rtl="0" eaLnBrk="1" latinLnBrk="0" hangingPunct="1">
              <a:defRPr sz="1800" kern="1200">
                <a:solidFill>
                  <a:srgbClr val="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685"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2000"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2000"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2000" fill="hold">
                                          <p:stCondLst>
                                            <p:cond delay="0"/>
                                          </p:stCondLst>
                                        </p:cTn>
                                        <p:tgtEl>
                                          <p:spTgt spid="31"/>
                                        </p:tgtEl>
                                        <p:attrNameLst>
                                          <p:attrName>style.visibility</p:attrName>
                                        </p:attrNameLst>
                                      </p:cBhvr>
                                      <p:to>
                                        <p:strVal val="visible"/>
                                      </p:to>
                                    </p:set>
                                    <p:animEffect transition="in" filter="wheel(1)">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2000" fill="hold">
                                          <p:stCondLst>
                                            <p:cond delay="0"/>
                                          </p:stCondLst>
                                        </p:cTn>
                                        <p:tgtEl>
                                          <p:spTgt spid="39"/>
                                        </p:tgtEl>
                                        <p:attrNameLst>
                                          <p:attrName>style.visibility</p:attrName>
                                        </p:attrNameLst>
                                      </p:cBhvr>
                                      <p:to>
                                        <p:strVal val="visible"/>
                                      </p:to>
                                    </p:set>
                                    <p:animEffect transition="in" filter="wheel(1)">
                                      <p:cBhvr>
                                        <p:cTn id="2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1" grpId="0" bldLvl="0" animBg="1"/>
      <p:bldP spid="3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06062"/>
            <a:ext cx="2114550" cy="337185"/>
          </a:xfrm>
          <a:prstGeom prst="rect">
            <a:avLst/>
          </a:prstGeom>
          <a:noFill/>
        </p:spPr>
        <p:txBody>
          <a:bodyPr wrap="none" rtlCol="0">
            <a:spAutoFit/>
          </a:bodyPr>
          <a:lstStyle/>
          <a:p>
            <a:pPr lvl="0"/>
            <a:r>
              <a:rPr lang="en-US" altLang="zh-CN" sz="1600" b="1" dirty="0">
                <a:solidFill>
                  <a:schemeClr val="tx1"/>
                </a:solidFill>
              </a:rPr>
              <a:t>2</a:t>
            </a:r>
            <a:r>
              <a:rPr lang="zh-CN" altLang="en-US" sz="1600" b="1" dirty="0">
                <a:solidFill>
                  <a:schemeClr val="tx1"/>
                </a:solidFill>
              </a:rPr>
              <a:t>次效果差异很大的点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19"/>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
            </p:custDataLst>
          </p:nvPr>
        </p:nvSpPr>
        <p:spPr>
          <a:xfrm>
            <a:off x="2510155" y="3892627"/>
            <a:ext cx="4698396" cy="23492"/>
          </a:xfrm>
          <a:prstGeom prst="rect">
            <a:avLst/>
          </a:pr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fontScale="25000" lnSpcReduction="20000"/>
          </a:bodyPr>
          <a:lstStyle/>
          <a:p>
            <a:pPr algn="ct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1" name="任意多边形 20"/>
          <p:cNvSpPr/>
          <p:nvPr>
            <p:custDataLst>
              <p:tags r:id="rId2"/>
            </p:custDataLst>
          </p:nvPr>
        </p:nvSpPr>
        <p:spPr>
          <a:xfrm flipH="1">
            <a:off x="3172686" y="3118006"/>
            <a:ext cx="895764" cy="774622"/>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3" name="任意多边形: 形状 22"/>
          <p:cNvSpPr/>
          <p:nvPr>
            <p:custDataLst>
              <p:tags r:id="rId3"/>
            </p:custDataLst>
          </p:nvPr>
        </p:nvSpPr>
        <p:spPr>
          <a:xfrm flipH="1">
            <a:off x="3484373" y="1780606"/>
            <a:ext cx="896761" cy="2112020"/>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4"/>
            </p:custDataLst>
          </p:nvPr>
        </p:nvSpPr>
        <p:spPr>
          <a:xfrm flipH="1">
            <a:off x="2701645" y="2942080"/>
            <a:ext cx="501788" cy="501788"/>
          </a:xfrm>
          <a:prstGeom prst="ellipse">
            <a:avLst/>
          </a:prstGeom>
          <a:solidFill>
            <a:srgbClr val="1CADE4"/>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lnSpc>
                <a:spcPct val="130000"/>
              </a:lnSpc>
            </a:pPr>
            <a:r>
              <a:rPr lang="en-US" altLang="zh-CN" sz="1345" dirty="0">
                <a:solidFill>
                  <a:sysClr val="window" lastClr="FFFFFF"/>
                </a:solidFill>
                <a:latin typeface="Arial" panose="020B0604020202020204" pitchFamily="34" charset="0"/>
                <a:ea typeface="微软雅黑" panose="020B0503020204020204" charset="-122"/>
                <a:sym typeface="Arial" panose="020B0604020202020204" pitchFamily="34" charset="0"/>
              </a:rPr>
              <a:t>A</a:t>
            </a:r>
            <a:endParaRPr lang="zh-CN" altLang="en-US" sz="1345"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5"/>
            </p:custDataLst>
          </p:nvPr>
        </p:nvSpPr>
        <p:spPr>
          <a:xfrm flipH="1">
            <a:off x="3020421" y="1597028"/>
            <a:ext cx="501788" cy="501788"/>
          </a:xfrm>
          <a:prstGeom prst="ellipse">
            <a:avLst/>
          </a:prstGeom>
          <a:solidFill>
            <a:srgbClr val="1CADE4"/>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lnSpc>
                <a:spcPct val="130000"/>
              </a:lnSpc>
            </a:pPr>
            <a:r>
              <a:rPr lang="en-US" altLang="zh-CN" sz="1345" dirty="0">
                <a:solidFill>
                  <a:sysClr val="window" lastClr="FFFFFF"/>
                </a:solidFill>
                <a:latin typeface="Arial" panose="020B0604020202020204" pitchFamily="34" charset="0"/>
                <a:ea typeface="微软雅黑" panose="020B0503020204020204" charset="-122"/>
                <a:sym typeface="Arial" panose="020B0604020202020204" pitchFamily="34" charset="0"/>
              </a:rPr>
              <a:t>B</a:t>
            </a:r>
            <a:endParaRPr lang="zh-CN" altLang="en-US" sz="1345"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custDataLst>
              <p:tags r:id="rId6"/>
            </p:custDataLst>
          </p:nvPr>
        </p:nvSpPr>
        <p:spPr>
          <a:xfrm>
            <a:off x="634246" y="2613405"/>
            <a:ext cx="2386219" cy="1158504"/>
          </a:xfrm>
          <a:prstGeom prst="rect">
            <a:avLst/>
          </a:prstGeom>
          <a:noFill/>
        </p:spPr>
        <p:txBody>
          <a:bodyPr wrap="square" rtlCol="0" anchor="ctr">
            <a:normAutofit fontScale="97500" lnSpcReduction="10000"/>
          </a:bodyPr>
          <a:lstStyle/>
          <a:p>
            <a:pPr algn="l">
              <a:lnSpc>
                <a:spcPct val="120000"/>
              </a:lnSpc>
            </a:pPr>
            <a:r>
              <a:rPr lang="zh-CN" altLang="en-US" sz="1510" b="1" spc="150" dirty="0">
                <a:latin typeface="Arial" panose="020B0604020202020204" pitchFamily="34" charset="0"/>
                <a:ea typeface="微软雅黑" panose="020B0503020204020204" charset="-122"/>
                <a:sym typeface="Arial" panose="020B0604020202020204" pitchFamily="34" charset="0"/>
              </a:rPr>
              <a:t>提前多次预演</a:t>
            </a:r>
            <a:br>
              <a:rPr lang="zh-CN" altLang="en-US" sz="1510"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真人场景预演</a:t>
            </a:r>
            <a:br>
              <a:rPr lang="zh-CN" altLang="en-US" sz="1510"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常见</a:t>
            </a:r>
            <a:r>
              <a:rPr lang="en-US" altLang="zh-CN" sz="1510" spc="150" dirty="0">
                <a:latin typeface="Arial" panose="020B0604020202020204" pitchFamily="34" charset="0"/>
                <a:ea typeface="微软雅黑" panose="020B0503020204020204" charset="-122"/>
                <a:sym typeface="Arial" panose="020B0604020202020204" pitchFamily="34" charset="0"/>
              </a:rPr>
              <a:t>/</a:t>
            </a:r>
            <a:r>
              <a:rPr lang="zh-CN" altLang="en-US" sz="1510" spc="150" dirty="0">
                <a:latin typeface="Arial" panose="020B0604020202020204" pitchFamily="34" charset="0"/>
                <a:ea typeface="微软雅黑" panose="020B0503020204020204" charset="-122"/>
                <a:sym typeface="Arial" panose="020B0604020202020204" pitchFamily="34" charset="0"/>
              </a:rPr>
              <a:t>极端异常</a:t>
            </a:r>
            <a:br>
              <a:rPr lang="zh-CN" altLang="en-US" sz="1510"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抓过程细节检核</a:t>
            </a:r>
          </a:p>
        </p:txBody>
      </p:sp>
      <p:sp>
        <p:nvSpPr>
          <p:cNvPr id="8" name="文本框 7"/>
          <p:cNvSpPr txBox="1"/>
          <p:nvPr>
            <p:custDataLst>
              <p:tags r:id="rId7"/>
            </p:custDataLst>
          </p:nvPr>
        </p:nvSpPr>
        <p:spPr>
          <a:xfrm>
            <a:off x="571052" y="1241987"/>
            <a:ext cx="2386219" cy="1158504"/>
          </a:xfrm>
          <a:prstGeom prst="rect">
            <a:avLst/>
          </a:prstGeom>
          <a:noFill/>
        </p:spPr>
        <p:txBody>
          <a:bodyPr wrap="square" rtlCol="0" anchor="ctr">
            <a:normAutofit fontScale="97500" lnSpcReduction="10000"/>
          </a:bodyPr>
          <a:lstStyle/>
          <a:p>
            <a:pPr algn="l">
              <a:lnSpc>
                <a:spcPct val="120000"/>
              </a:lnSpc>
            </a:pPr>
            <a:r>
              <a:rPr lang="zh-CN" altLang="en-US" sz="1510" b="1" spc="150" dirty="0">
                <a:latin typeface="Arial" panose="020B0604020202020204" pitchFamily="34" charset="0"/>
                <a:ea typeface="微软雅黑" panose="020B0503020204020204" charset="-122"/>
                <a:sym typeface="Arial" panose="020B0604020202020204" pitchFamily="34" charset="0"/>
              </a:rPr>
              <a:t>时间选取：</a:t>
            </a:r>
            <a:br>
              <a:rPr lang="zh-CN" altLang="en-US" sz="1510" b="1"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不要节假日前夕</a:t>
            </a:r>
            <a:r>
              <a:rPr lang="en-US" altLang="zh-CN" sz="1510" spc="150" dirty="0">
                <a:latin typeface="Arial" panose="020B0604020202020204" pitchFamily="34" charset="0"/>
                <a:ea typeface="微软雅黑" panose="020B0503020204020204" charset="-122"/>
                <a:sym typeface="Arial" panose="020B0604020202020204" pitchFamily="34" charset="0"/>
              </a:rPr>
              <a:t>/</a:t>
            </a:r>
            <a:br>
              <a:rPr lang="en-US" altLang="zh-CN" sz="1510" spc="150" dirty="0">
                <a:latin typeface="Arial" panose="020B0604020202020204" pitchFamily="34" charset="0"/>
                <a:ea typeface="微软雅黑" panose="020B0503020204020204" charset="-122"/>
                <a:sym typeface="Arial" panose="020B0604020202020204" pitchFamily="34" charset="0"/>
              </a:rPr>
            </a:br>
            <a:r>
              <a:rPr lang="en-US" altLang="zh-CN" sz="1510" spc="150" dirty="0">
                <a:latin typeface="Arial" panose="020B0604020202020204" pitchFamily="34" charset="0"/>
                <a:ea typeface="微软雅黑" panose="020B0503020204020204" charset="-122"/>
                <a:sym typeface="Arial" panose="020B0604020202020204" pitchFamily="34" charset="0"/>
              </a:rPr>
              <a:t>中</a:t>
            </a:r>
            <a:r>
              <a:rPr lang="zh-CN" altLang="en-US" sz="1510" spc="150" dirty="0">
                <a:latin typeface="Arial" panose="020B0604020202020204" pitchFamily="34" charset="0"/>
                <a:ea typeface="微软雅黑" panose="020B0503020204020204" charset="-122"/>
                <a:sym typeface="Arial" panose="020B0604020202020204" pitchFamily="34" charset="0"/>
              </a:rPr>
              <a:t>午</a:t>
            </a:r>
            <a:r>
              <a:rPr lang="en-US" altLang="zh-CN" sz="1510" spc="150" dirty="0">
                <a:latin typeface="Arial" panose="020B0604020202020204" pitchFamily="34" charset="0"/>
                <a:ea typeface="微软雅黑" panose="020B0503020204020204" charset="-122"/>
                <a:sym typeface="Arial" panose="020B0604020202020204" pitchFamily="34" charset="0"/>
              </a:rPr>
              <a:t>-</a:t>
            </a:r>
            <a:r>
              <a:rPr lang="zh-CN" altLang="en-US" sz="1510" spc="150" dirty="0">
                <a:latin typeface="Arial" panose="020B0604020202020204" pitchFamily="34" charset="0"/>
                <a:ea typeface="微软雅黑" panose="020B0503020204020204" charset="-122"/>
                <a:sym typeface="Arial" panose="020B0604020202020204" pitchFamily="34" charset="0"/>
              </a:rPr>
              <a:t>下午尤佳</a:t>
            </a:r>
            <a:br>
              <a:rPr lang="zh-CN" altLang="en-US" sz="1510"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裂变活动</a:t>
            </a:r>
            <a:r>
              <a:rPr lang="en-US" altLang="zh-CN" sz="1510" spc="150" dirty="0">
                <a:latin typeface="Arial" panose="020B0604020202020204" pitchFamily="34" charset="0"/>
                <a:ea typeface="微软雅黑" panose="020B0503020204020204" charset="-122"/>
                <a:sym typeface="Arial" panose="020B0604020202020204" pitchFamily="34" charset="0"/>
              </a:rPr>
              <a:t>24</a:t>
            </a:r>
            <a:r>
              <a:rPr lang="zh-CN" altLang="en-US" sz="1510" spc="150" dirty="0">
                <a:latin typeface="Arial" panose="020B0604020202020204" pitchFamily="34" charset="0"/>
                <a:ea typeface="微软雅黑" panose="020B0503020204020204" charset="-122"/>
                <a:sym typeface="Arial" panose="020B0604020202020204" pitchFamily="34" charset="0"/>
              </a:rPr>
              <a:t>小时后</a:t>
            </a:r>
          </a:p>
        </p:txBody>
      </p:sp>
      <p:sp>
        <p:nvSpPr>
          <p:cNvPr id="25" name="任意多边形 20"/>
          <p:cNvSpPr/>
          <p:nvPr>
            <p:custDataLst>
              <p:tags r:id="rId8"/>
            </p:custDataLst>
          </p:nvPr>
        </p:nvSpPr>
        <p:spPr>
          <a:xfrm>
            <a:off x="5495703" y="3118006"/>
            <a:ext cx="895764" cy="774622"/>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6" name="任意多边形: 形状 25"/>
          <p:cNvSpPr/>
          <p:nvPr>
            <p:custDataLst>
              <p:tags r:id="rId9"/>
            </p:custDataLst>
          </p:nvPr>
        </p:nvSpPr>
        <p:spPr>
          <a:xfrm>
            <a:off x="5183020" y="1780606"/>
            <a:ext cx="896761" cy="2112020"/>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10"/>
            </p:custDataLst>
          </p:nvPr>
        </p:nvSpPr>
        <p:spPr>
          <a:xfrm>
            <a:off x="6360720" y="2942080"/>
            <a:ext cx="501788" cy="501788"/>
          </a:xfrm>
          <a:prstGeom prst="ellipse">
            <a:avLst/>
          </a:prstGeom>
          <a:solidFill>
            <a:srgbClr val="1CADE4"/>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lnSpc>
                <a:spcPct val="130000"/>
              </a:lnSpc>
            </a:pPr>
            <a:r>
              <a:rPr lang="en-US" altLang="zh-CN" sz="1345" dirty="0">
                <a:solidFill>
                  <a:sysClr val="window" lastClr="FFFFFF"/>
                </a:solidFill>
                <a:latin typeface="Arial" panose="020B0604020202020204" pitchFamily="34" charset="0"/>
                <a:ea typeface="微软雅黑" panose="020B0503020204020204" charset="-122"/>
                <a:sym typeface="Arial" panose="020B0604020202020204" pitchFamily="34" charset="0"/>
              </a:rPr>
              <a:t>D</a:t>
            </a:r>
            <a:endParaRPr lang="zh-CN" altLang="en-US" sz="1345"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椭圆 37"/>
          <p:cNvSpPr/>
          <p:nvPr>
            <p:custDataLst>
              <p:tags r:id="rId11"/>
            </p:custDataLst>
          </p:nvPr>
        </p:nvSpPr>
        <p:spPr>
          <a:xfrm>
            <a:off x="6041945" y="1597028"/>
            <a:ext cx="501788" cy="501788"/>
          </a:xfrm>
          <a:prstGeom prst="ellipse">
            <a:avLst/>
          </a:prstGeom>
          <a:solidFill>
            <a:srgbClr val="1CADE4"/>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lnSpc>
                <a:spcPct val="130000"/>
              </a:lnSpc>
            </a:pPr>
            <a:r>
              <a:rPr lang="en-US" altLang="zh-CN" sz="1345" dirty="0">
                <a:solidFill>
                  <a:sysClr val="window" lastClr="FFFFFF"/>
                </a:solidFill>
                <a:latin typeface="Arial" panose="020B0604020202020204" pitchFamily="34" charset="0"/>
                <a:ea typeface="微软雅黑" panose="020B0503020204020204" charset="-122"/>
                <a:sym typeface="Arial" panose="020B0604020202020204" pitchFamily="34" charset="0"/>
              </a:rPr>
              <a:t>C</a:t>
            </a:r>
            <a:endParaRPr lang="zh-CN" altLang="en-US" sz="1345"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0" name="文本框 39"/>
          <p:cNvSpPr txBox="1"/>
          <p:nvPr>
            <p:custDataLst>
              <p:tags r:id="rId12"/>
            </p:custDataLst>
          </p:nvPr>
        </p:nvSpPr>
        <p:spPr>
          <a:xfrm flipH="1">
            <a:off x="7082554" y="2610865"/>
            <a:ext cx="2386219" cy="1158504"/>
          </a:xfrm>
          <a:prstGeom prst="rect">
            <a:avLst/>
          </a:prstGeom>
          <a:noFill/>
        </p:spPr>
        <p:txBody>
          <a:bodyPr wrap="square" rtlCol="0" anchor="ctr">
            <a:normAutofit fontScale="97500" lnSpcReduction="10000"/>
          </a:bodyPr>
          <a:lstStyle/>
          <a:p>
            <a:pPr algn="l">
              <a:lnSpc>
                <a:spcPct val="120000"/>
              </a:lnSpc>
            </a:pPr>
            <a:r>
              <a:rPr lang="zh-CN" altLang="en-US" sz="1510" b="1" spc="150" dirty="0">
                <a:latin typeface="Arial" panose="020B0604020202020204" pitchFamily="34" charset="0"/>
                <a:ea typeface="微软雅黑" panose="020B0503020204020204" charset="-122"/>
                <a:sym typeface="Arial" panose="020B0604020202020204" pitchFamily="34" charset="0"/>
              </a:rPr>
              <a:t>账号储备</a:t>
            </a:r>
            <a:br>
              <a:rPr lang="zh-CN" altLang="en-US" sz="1510" b="1" spc="150" dirty="0">
                <a:latin typeface="Arial" panose="020B0604020202020204" pitchFamily="34" charset="0"/>
                <a:ea typeface="微软雅黑" panose="020B0503020204020204" charset="-122"/>
                <a:sym typeface="Arial" panose="020B0604020202020204" pitchFamily="34" charset="0"/>
              </a:rPr>
            </a:br>
            <a:r>
              <a:rPr lang="zh-CN" altLang="en-US" sz="1510" spc="150" dirty="0">
                <a:latin typeface="Arial" panose="020B0604020202020204" pitchFamily="34" charset="0"/>
                <a:ea typeface="微软雅黑" panose="020B0503020204020204" charset="-122"/>
                <a:sym typeface="Arial" panose="020B0604020202020204" pitchFamily="34" charset="0"/>
              </a:rPr>
              <a:t>提前养号储备</a:t>
            </a:r>
          </a:p>
          <a:p>
            <a:pPr algn="l">
              <a:lnSpc>
                <a:spcPct val="120000"/>
              </a:lnSpc>
            </a:pPr>
            <a:r>
              <a:rPr lang="zh-CN" altLang="en-US" sz="1510" spc="150" dirty="0">
                <a:latin typeface="Arial" panose="020B0604020202020204" pitchFamily="34" charset="0"/>
                <a:ea typeface="微软雅黑" panose="020B0503020204020204" charset="-122"/>
                <a:sym typeface="Arial" panose="020B0604020202020204" pitchFamily="34" charset="0"/>
              </a:rPr>
              <a:t>分波段进行，降低单日发送条数</a:t>
            </a:r>
          </a:p>
        </p:txBody>
      </p:sp>
      <p:sp>
        <p:nvSpPr>
          <p:cNvPr id="41" name="文本框 40"/>
          <p:cNvSpPr txBox="1"/>
          <p:nvPr>
            <p:custDataLst>
              <p:tags r:id="rId13"/>
            </p:custDataLst>
          </p:nvPr>
        </p:nvSpPr>
        <p:spPr>
          <a:xfrm flipH="1">
            <a:off x="6755479" y="1242073"/>
            <a:ext cx="2713590" cy="1158267"/>
          </a:xfrm>
          <a:prstGeom prst="rect">
            <a:avLst/>
          </a:prstGeom>
          <a:noFill/>
        </p:spPr>
        <p:txBody>
          <a:bodyPr wrap="square" rtlCol="0" anchor="ctr">
            <a:normAutofit fontScale="90000"/>
          </a:bodyPr>
          <a:lstStyle/>
          <a:p>
            <a:pPr algn="l">
              <a:lnSpc>
                <a:spcPct val="120000"/>
              </a:lnSpc>
            </a:pPr>
            <a:r>
              <a:rPr lang="zh-CN" altLang="en-US" sz="1510" b="1" spc="150" dirty="0">
                <a:latin typeface="Arial" panose="020B0604020202020204" pitchFamily="34" charset="0"/>
                <a:ea typeface="微软雅黑" panose="020B0503020204020204" charset="-122"/>
                <a:sym typeface="Arial" panose="020B0604020202020204" pitchFamily="34" charset="0"/>
              </a:rPr>
              <a:t>人员储备：</a:t>
            </a:r>
          </a:p>
          <a:p>
            <a:pPr algn="l">
              <a:lnSpc>
                <a:spcPct val="120000"/>
              </a:lnSpc>
            </a:pPr>
            <a:r>
              <a:rPr lang="zh-CN" altLang="en-US" sz="1510" spc="150" dirty="0">
                <a:latin typeface="Arial" panose="020B0604020202020204" pitchFamily="34" charset="0"/>
                <a:ea typeface="微软雅黑" panose="020B0503020204020204" charset="-122"/>
                <a:sym typeface="Arial" panose="020B0604020202020204" pitchFamily="34" charset="0"/>
              </a:rPr>
              <a:t>留存</a:t>
            </a:r>
            <a:r>
              <a:rPr lang="en-US" altLang="zh-CN" sz="1510" spc="150" dirty="0">
                <a:latin typeface="Arial" panose="020B0604020202020204" pitchFamily="34" charset="0"/>
                <a:ea typeface="微软雅黑" panose="020B0503020204020204" charset="-122"/>
                <a:sym typeface="Arial" panose="020B0604020202020204" pitchFamily="34" charset="0"/>
              </a:rPr>
              <a:t>+</a:t>
            </a:r>
            <a:r>
              <a:rPr lang="zh-CN" altLang="en-US" sz="1510" spc="150" dirty="0">
                <a:latin typeface="Arial" panose="020B0604020202020204" pitchFamily="34" charset="0"/>
                <a:ea typeface="微软雅黑" panose="020B0503020204020204" charset="-122"/>
                <a:sym typeface="Arial" panose="020B0604020202020204" pitchFamily="34" charset="0"/>
              </a:rPr>
              <a:t>聊起来是第一</a:t>
            </a:r>
            <a:r>
              <a:rPr lang="en-US" altLang="zh-CN" sz="1510" spc="150" dirty="0">
                <a:latin typeface="Arial" panose="020B0604020202020204" pitchFamily="34" charset="0"/>
                <a:ea typeface="微软雅黑" panose="020B0503020204020204" charset="-122"/>
                <a:sym typeface="Arial" panose="020B0604020202020204" pitchFamily="34" charset="0"/>
              </a:rPr>
              <a:t>KPI</a:t>
            </a:r>
          </a:p>
          <a:p>
            <a:pPr algn="l">
              <a:lnSpc>
                <a:spcPct val="120000"/>
              </a:lnSpc>
            </a:pPr>
            <a:r>
              <a:rPr lang="zh-CN" altLang="en-US" sz="1510" spc="150" dirty="0">
                <a:latin typeface="Arial" panose="020B0604020202020204" pitchFamily="34" charset="0"/>
                <a:ea typeface="微软雅黑" panose="020B0503020204020204" charset="-122"/>
                <a:sym typeface="Arial" panose="020B0604020202020204" pitchFamily="34" charset="0"/>
              </a:rPr>
              <a:t>难打的仗用老兵</a:t>
            </a:r>
          </a:p>
          <a:p>
            <a:pPr algn="l">
              <a:lnSpc>
                <a:spcPct val="120000"/>
              </a:lnSpc>
            </a:pPr>
            <a:r>
              <a:rPr lang="zh-CN" altLang="en-US" sz="1510" spc="150" dirty="0">
                <a:latin typeface="Arial" panose="020B0604020202020204" pitchFamily="34" charset="0"/>
                <a:ea typeface="微软雅黑" panose="020B0503020204020204" charset="-122"/>
                <a:sym typeface="Arial" panose="020B0604020202020204" pitchFamily="34" charset="0"/>
              </a:rPr>
              <a:t>反复磨刀：内容</a:t>
            </a:r>
            <a:r>
              <a:rPr lang="en-US" altLang="zh-CN" sz="1510" spc="150" dirty="0">
                <a:latin typeface="Arial" panose="020B0604020202020204" pitchFamily="34" charset="0"/>
                <a:ea typeface="微软雅黑" panose="020B0503020204020204" charset="-122"/>
                <a:sym typeface="Arial" panose="020B0604020202020204" pitchFamily="34" charset="0"/>
              </a:rPr>
              <a:t>+</a:t>
            </a:r>
            <a:r>
              <a:rPr lang="zh-CN" altLang="en-US" sz="1510" spc="150" dirty="0">
                <a:latin typeface="Arial" panose="020B0604020202020204" pitchFamily="34" charset="0"/>
                <a:ea typeface="微软雅黑" panose="020B0503020204020204" charset="-122"/>
                <a:sym typeface="Arial" panose="020B0604020202020204" pitchFamily="34" charset="0"/>
              </a:rPr>
              <a:t>话术弹药库</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06062"/>
            <a:ext cx="1808480" cy="337185"/>
          </a:xfrm>
          <a:prstGeom prst="rect">
            <a:avLst/>
          </a:prstGeom>
          <a:noFill/>
        </p:spPr>
        <p:txBody>
          <a:bodyPr wrap="none" rtlCol="0">
            <a:spAutoFit/>
          </a:bodyPr>
          <a:lstStyle/>
          <a:p>
            <a:pPr lvl="0"/>
            <a:r>
              <a:rPr lang="zh-CN" altLang="en-US" sz="1600" b="1" dirty="0">
                <a:solidFill>
                  <a:schemeClr val="tx1"/>
                </a:solidFill>
              </a:rPr>
              <a:t>过程中暴露的问题</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7"/>
          <a:stretch>
            <a:fillRect/>
          </a:stretch>
        </p:blipFill>
        <p:spPr>
          <a:xfrm>
            <a:off x="648335" y="972820"/>
            <a:ext cx="5855970" cy="1411605"/>
          </a:xfrm>
          <a:prstGeom prst="rect">
            <a:avLst/>
          </a:prstGeom>
        </p:spPr>
      </p:pic>
      <p:pic>
        <p:nvPicPr>
          <p:cNvPr id="10" name="图片 9"/>
          <p:cNvPicPr>
            <a:picLocks noChangeAspect="1"/>
          </p:cNvPicPr>
          <p:nvPr/>
        </p:nvPicPr>
        <p:blipFill>
          <a:blip r:embed="rId8"/>
          <a:stretch>
            <a:fillRect/>
          </a:stretch>
        </p:blipFill>
        <p:spPr>
          <a:xfrm>
            <a:off x="855345" y="2544445"/>
            <a:ext cx="5586730" cy="1486535"/>
          </a:xfrm>
          <a:prstGeom prst="rect">
            <a:avLst/>
          </a:prstGeom>
        </p:spPr>
      </p:pic>
      <p:pic>
        <p:nvPicPr>
          <p:cNvPr id="12" name="图片 11"/>
          <p:cNvPicPr>
            <a:picLocks noChangeAspect="1"/>
          </p:cNvPicPr>
          <p:nvPr/>
        </p:nvPicPr>
        <p:blipFill>
          <a:blip r:embed="rId9"/>
          <a:stretch>
            <a:fillRect/>
          </a:stretch>
        </p:blipFill>
        <p:spPr>
          <a:xfrm>
            <a:off x="752475" y="4084955"/>
            <a:ext cx="3528060" cy="1473835"/>
          </a:xfrm>
          <a:prstGeom prst="rect">
            <a:avLst/>
          </a:prstGeom>
        </p:spPr>
      </p:pic>
      <p:sp>
        <p:nvSpPr>
          <p:cNvPr id="13" name="文本框 12"/>
          <p:cNvSpPr txBox="1"/>
          <p:nvPr/>
        </p:nvSpPr>
        <p:spPr>
          <a:xfrm>
            <a:off x="6781800" y="1363345"/>
            <a:ext cx="3081020" cy="2584450"/>
          </a:xfrm>
          <a:prstGeom prst="rect">
            <a:avLst/>
          </a:prstGeom>
          <a:noFill/>
        </p:spPr>
        <p:txBody>
          <a:bodyPr wrap="square" rtlCol="0">
            <a:spAutoFit/>
          </a:bodyPr>
          <a:lstStyle/>
          <a:p>
            <a:r>
              <a:rPr lang="en-US" altLang="zh-CN"/>
              <a:t>1</a:t>
            </a:r>
            <a:r>
              <a:rPr lang="zh-CN" altLang="en-US"/>
              <a:t>、理解错误，补刀话术错误</a:t>
            </a:r>
          </a:p>
          <a:p>
            <a:endParaRPr lang="zh-CN" altLang="en-US"/>
          </a:p>
          <a:p>
            <a:r>
              <a:rPr lang="en-US" altLang="zh-CN"/>
              <a:t>2</a:t>
            </a:r>
            <a:r>
              <a:rPr lang="zh-CN" altLang="en-US"/>
              <a:t>、不带表情包</a:t>
            </a:r>
          </a:p>
          <a:p>
            <a:endParaRPr lang="zh-CN" altLang="en-US"/>
          </a:p>
          <a:p>
            <a:r>
              <a:rPr lang="en-US" altLang="zh-CN"/>
              <a:t>3</a:t>
            </a:r>
            <a:r>
              <a:rPr lang="zh-CN" altLang="en-US"/>
              <a:t>、不知道怎么接话</a:t>
            </a:r>
          </a:p>
          <a:p>
            <a:endParaRPr lang="zh-CN" altLang="en-US"/>
          </a:p>
          <a:p>
            <a:r>
              <a:rPr lang="en-US" altLang="zh-CN"/>
              <a:t>4</a:t>
            </a:r>
            <a:r>
              <a:rPr lang="zh-CN" altLang="en-US"/>
              <a:t>、活动售后不知道如何处理</a:t>
            </a:r>
          </a:p>
          <a:p>
            <a:endParaRPr lang="zh-CN" altLang="en-US"/>
          </a:p>
          <a:p>
            <a:r>
              <a:rPr lang="en-US" altLang="zh-CN"/>
              <a:t>5</a:t>
            </a:r>
            <a:r>
              <a:rPr lang="zh-CN" altLang="en-US"/>
              <a:t>、弹药库不足（话术不全面）</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81126" y="464355"/>
            <a:ext cx="3964940" cy="337185"/>
          </a:xfrm>
          <a:prstGeom prst="rect">
            <a:avLst/>
          </a:prstGeom>
          <a:noFill/>
        </p:spPr>
        <p:txBody>
          <a:bodyPr wrap="none" rtlCol="0">
            <a:spAutoFit/>
          </a:bodyPr>
          <a:lstStyle/>
          <a:p>
            <a:pPr algn="ctr"/>
            <a:r>
              <a:rPr lang="zh-CN" altLang="en-US" sz="1600" b="1" dirty="0">
                <a:solidFill>
                  <a:schemeClr val="tx1"/>
                </a:solidFill>
              </a:rPr>
              <a:t>案例中亮点及可复用的点</a:t>
            </a:r>
            <a:r>
              <a:rPr lang="en-US" altLang="zh-CN" sz="1600" b="1" dirty="0">
                <a:solidFill>
                  <a:schemeClr val="tx1"/>
                </a:solidFill>
              </a:rPr>
              <a:t>--</a:t>
            </a:r>
            <a:r>
              <a:rPr lang="zh-CN" altLang="en-US" sz="1600" b="1" dirty="0">
                <a:solidFill>
                  <a:schemeClr val="tx1"/>
                </a:solidFill>
              </a:rPr>
              <a:t>一定要做到的点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369060" y="1605280"/>
            <a:ext cx="7521575" cy="30670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好的开局话术，轻松，简单，及时反馈（领奖品，积分，都是很好的点）</a:t>
            </a:r>
          </a:p>
        </p:txBody>
      </p:sp>
      <p:sp>
        <p:nvSpPr>
          <p:cNvPr id="7" name="文本框 6"/>
          <p:cNvSpPr txBox="1"/>
          <p:nvPr/>
        </p:nvSpPr>
        <p:spPr>
          <a:xfrm>
            <a:off x="1369060" y="3063875"/>
            <a:ext cx="7521575" cy="30670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最大程度地捞回漏网之鱼，多次触达尽可能打动粉丝。</a:t>
            </a:r>
          </a:p>
        </p:txBody>
      </p:sp>
      <p:sp>
        <p:nvSpPr>
          <p:cNvPr id="10" name="文本框 9"/>
          <p:cNvSpPr txBox="1"/>
          <p:nvPr/>
        </p:nvSpPr>
        <p:spPr>
          <a:xfrm>
            <a:off x="1369060" y="4275455"/>
            <a:ext cx="7521575" cy="73723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真人与机器人最大的区别在于是否有真实情感，表情和话语间的挑逗、撒娇能把</a:t>
            </a:r>
            <a:r>
              <a:rPr lang="en-US" altLang="zh-CN" sz="1400" dirty="0">
                <a:solidFill>
                  <a:schemeClr val="tx1">
                    <a:lumMod val="65000"/>
                    <a:lumOff val="35000"/>
                  </a:schemeClr>
                </a:solidFill>
                <a:latin typeface="微软雅黑" panose="020B0503020204020204" charset="-122"/>
                <a:ea typeface="微软雅黑" panose="020B0503020204020204" charset="-122"/>
              </a:rPr>
              <a:t>IP</a:t>
            </a:r>
            <a:r>
              <a:rPr lang="zh-CN" altLang="en-US" sz="1400" dirty="0">
                <a:solidFill>
                  <a:schemeClr val="tx1">
                    <a:lumMod val="65000"/>
                    <a:lumOff val="35000"/>
                  </a:schemeClr>
                </a:solidFill>
                <a:latin typeface="微软雅黑" panose="020B0503020204020204" charset="-122"/>
                <a:ea typeface="微软雅黑" panose="020B0503020204020204" charset="-122"/>
              </a:rPr>
              <a:t>表达出来的情绪最大化，同时，一对一游戏会带给粉丝尊贵的</a:t>
            </a:r>
            <a:r>
              <a:rPr lang="en-US" altLang="zh-CN" sz="1400" dirty="0">
                <a:solidFill>
                  <a:schemeClr val="tx1">
                    <a:lumMod val="65000"/>
                    <a:lumOff val="35000"/>
                  </a:schemeClr>
                </a:solidFill>
                <a:latin typeface="微软雅黑" panose="020B0503020204020204" charset="-122"/>
                <a:ea typeface="微软雅黑" panose="020B0503020204020204" charset="-122"/>
              </a:rPr>
              <a:t>VIP</a:t>
            </a:r>
            <a:r>
              <a:rPr lang="zh-CN" altLang="en-US" sz="1400" dirty="0">
                <a:solidFill>
                  <a:schemeClr val="tx1">
                    <a:lumMod val="65000"/>
                    <a:lumOff val="35000"/>
                  </a:schemeClr>
                </a:solidFill>
                <a:latin typeface="微软雅黑" panose="020B0503020204020204" charset="-122"/>
                <a:ea typeface="微软雅黑" panose="020B0503020204020204" charset="-122"/>
              </a:rPr>
              <a:t>服务的感觉，要利用好这样的机会和粉丝建立感情。</a:t>
            </a:r>
          </a:p>
        </p:txBody>
      </p:sp>
      <p:sp>
        <p:nvSpPr>
          <p:cNvPr id="12" name="文本框 11"/>
          <p:cNvSpPr txBox="1"/>
          <p:nvPr/>
        </p:nvSpPr>
        <p:spPr>
          <a:xfrm>
            <a:off x="1369060" y="3907155"/>
            <a:ext cx="3390265" cy="36830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rPr>
              <a:t>合理运用表情和语气</a:t>
            </a:r>
          </a:p>
        </p:txBody>
      </p:sp>
      <p:sp>
        <p:nvSpPr>
          <p:cNvPr id="11" name="文本框 10"/>
          <p:cNvSpPr txBox="1"/>
          <p:nvPr/>
        </p:nvSpPr>
        <p:spPr>
          <a:xfrm>
            <a:off x="1369060" y="1236980"/>
            <a:ext cx="1885950" cy="36830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rPr>
              <a:t>开局激活话术</a:t>
            </a:r>
          </a:p>
        </p:txBody>
      </p:sp>
      <p:sp>
        <p:nvSpPr>
          <p:cNvPr id="13" name="文本框 12"/>
          <p:cNvSpPr txBox="1"/>
          <p:nvPr/>
        </p:nvSpPr>
        <p:spPr>
          <a:xfrm>
            <a:off x="1369060" y="2695575"/>
            <a:ext cx="3733165" cy="36830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rPr>
              <a:t>半小时无回复二次触达机制</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06062"/>
            <a:ext cx="2418080" cy="337185"/>
          </a:xfrm>
          <a:prstGeom prst="rect">
            <a:avLst/>
          </a:prstGeom>
          <a:noFill/>
        </p:spPr>
        <p:txBody>
          <a:bodyPr wrap="none" rtlCol="0">
            <a:spAutoFit/>
          </a:bodyPr>
          <a:lstStyle/>
          <a:p>
            <a:pPr lvl="0"/>
            <a:r>
              <a:rPr lang="zh-CN" altLang="en-US" sz="1600" b="1" dirty="0">
                <a:solidFill>
                  <a:schemeClr val="tx1"/>
                </a:solidFill>
              </a:rPr>
              <a:t>可以深化改善的几个方向</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393190" y="1163955"/>
            <a:ext cx="2825115" cy="368300"/>
          </a:xfrm>
          <a:prstGeom prst="rect">
            <a:avLst/>
          </a:prstGeom>
          <a:noFill/>
        </p:spPr>
        <p:txBody>
          <a:bodyPr wrap="square" rtlCol="0">
            <a:spAutoFit/>
          </a:bodyPr>
          <a:lstStyle/>
          <a:p>
            <a:r>
              <a:rPr lang="en-US" altLang="zh-CN" b="1" dirty="0">
                <a:solidFill>
                  <a:srgbClr val="FEA900"/>
                </a:solidFill>
                <a:latin typeface="微软雅黑" panose="020B0503020204020204" charset="-122"/>
                <a:ea typeface="微软雅黑" panose="020B0503020204020204" charset="-122"/>
              </a:rPr>
              <a:t>IP</a:t>
            </a:r>
            <a:r>
              <a:rPr lang="zh-CN" altLang="en-US" b="1" dirty="0">
                <a:solidFill>
                  <a:srgbClr val="FEA900"/>
                </a:solidFill>
                <a:latin typeface="微软雅黑" panose="020B0503020204020204" charset="-122"/>
                <a:ea typeface="微软雅黑" panose="020B0503020204020204" charset="-122"/>
              </a:rPr>
              <a:t>的开局话术还有所欠缺</a:t>
            </a:r>
          </a:p>
        </p:txBody>
      </p:sp>
      <p:sp>
        <p:nvSpPr>
          <p:cNvPr id="9" name="文本框 8"/>
          <p:cNvSpPr txBox="1"/>
          <p:nvPr/>
        </p:nvSpPr>
        <p:spPr>
          <a:xfrm>
            <a:off x="1393190" y="1532255"/>
            <a:ext cx="7521575" cy="30670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开具话术更简化、有情绪，建议尝试发文字</a:t>
            </a:r>
            <a:r>
              <a:rPr lang="en-US" altLang="zh-CN" sz="1400" dirty="0">
                <a:solidFill>
                  <a:schemeClr val="tx1">
                    <a:lumMod val="65000"/>
                    <a:lumOff val="35000"/>
                  </a:schemeClr>
                </a:solidFill>
                <a:latin typeface="微软雅黑" panose="020B0503020204020204" charset="-122"/>
                <a:ea typeface="微软雅黑" panose="020B0503020204020204" charset="-122"/>
              </a:rPr>
              <a:t>+</a:t>
            </a:r>
            <a:r>
              <a:rPr lang="zh-CN" altLang="en-US" sz="1400" dirty="0">
                <a:solidFill>
                  <a:schemeClr val="tx1">
                    <a:lumMod val="65000"/>
                    <a:lumOff val="35000"/>
                  </a:schemeClr>
                </a:solidFill>
                <a:latin typeface="微软雅黑" panose="020B0503020204020204" charset="-122"/>
                <a:ea typeface="微软雅黑" panose="020B0503020204020204" charset="-122"/>
              </a:rPr>
              <a:t>语音的方式。</a:t>
            </a:r>
          </a:p>
        </p:txBody>
      </p:sp>
      <p:sp>
        <p:nvSpPr>
          <p:cNvPr id="7" name="文本框 6"/>
          <p:cNvSpPr txBox="1"/>
          <p:nvPr/>
        </p:nvSpPr>
        <p:spPr>
          <a:xfrm>
            <a:off x="1393190" y="2437765"/>
            <a:ext cx="4100830" cy="36830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rPr>
              <a:t>聊天触点还不够丰富，闭环太早结束</a:t>
            </a:r>
          </a:p>
        </p:txBody>
      </p:sp>
      <p:sp>
        <p:nvSpPr>
          <p:cNvPr id="8" name="文本框 7"/>
          <p:cNvSpPr txBox="1"/>
          <p:nvPr/>
        </p:nvSpPr>
        <p:spPr>
          <a:xfrm>
            <a:off x="1393190" y="2886710"/>
            <a:ext cx="7521575" cy="737235"/>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目前客服完成回复、游戏、领奖凑单的方向走。</a:t>
            </a:r>
          </a:p>
          <a:p>
            <a:r>
              <a:rPr lang="zh-CN" altLang="en-US" sz="1400" dirty="0">
                <a:solidFill>
                  <a:schemeClr val="tx1">
                    <a:lumMod val="65000"/>
                    <a:lumOff val="35000"/>
                  </a:schemeClr>
                </a:solidFill>
                <a:latin typeface="微软雅黑" panose="020B0503020204020204" charset="-122"/>
                <a:ea typeface="微软雅黑" panose="020B0503020204020204" charset="-122"/>
              </a:rPr>
              <a:t>用户留存的本质就是沟通与交流，而不是发通知。</a:t>
            </a:r>
          </a:p>
          <a:p>
            <a:r>
              <a:rPr lang="zh-CN" altLang="en-US" sz="1400" dirty="0">
                <a:solidFill>
                  <a:schemeClr val="tx1">
                    <a:lumMod val="65000"/>
                    <a:lumOff val="35000"/>
                  </a:schemeClr>
                </a:solidFill>
                <a:latin typeface="微软雅黑" panose="020B0503020204020204" charset="-122"/>
                <a:ea typeface="微软雅黑" panose="020B0503020204020204" charset="-122"/>
              </a:rPr>
              <a:t>加深并拓宽聊天的维度</a:t>
            </a:r>
            <a:r>
              <a:rPr lang="en-US" altLang="zh-CN" sz="1400" dirty="0">
                <a:solidFill>
                  <a:schemeClr val="tx1">
                    <a:lumMod val="65000"/>
                    <a:lumOff val="35000"/>
                  </a:schemeClr>
                </a:solidFill>
                <a:latin typeface="微软雅黑" panose="020B0503020204020204" charset="-122"/>
                <a:ea typeface="微软雅黑" panose="020B0503020204020204" charset="-122"/>
              </a:rPr>
              <a:t>--</a:t>
            </a:r>
            <a:r>
              <a:rPr lang="zh-CN" altLang="en-US" sz="1400" dirty="0">
                <a:solidFill>
                  <a:schemeClr val="tx1">
                    <a:lumMod val="65000"/>
                    <a:lumOff val="35000"/>
                  </a:schemeClr>
                </a:solidFill>
                <a:latin typeface="微软雅黑" panose="020B0503020204020204" charset="-122"/>
                <a:ea typeface="微软雅黑" panose="020B0503020204020204" charset="-122"/>
              </a:rPr>
              <a:t>完成首单后，用户不结束，就继续聊，完成获取标签的动作</a:t>
            </a:r>
          </a:p>
        </p:txBody>
      </p:sp>
      <p:sp>
        <p:nvSpPr>
          <p:cNvPr id="10" name="文本框 9"/>
          <p:cNvSpPr txBox="1"/>
          <p:nvPr/>
        </p:nvSpPr>
        <p:spPr>
          <a:xfrm>
            <a:off x="1393190" y="3878580"/>
            <a:ext cx="4100830" cy="368300"/>
          </a:xfrm>
          <a:prstGeom prst="rect">
            <a:avLst/>
          </a:prstGeom>
          <a:noFill/>
        </p:spPr>
        <p:txBody>
          <a:bodyPr wrap="square" rtlCol="0">
            <a:spAutoFit/>
          </a:bodyPr>
          <a:lstStyle/>
          <a:p>
            <a:r>
              <a:rPr lang="zh-CN" altLang="en-US" b="1" dirty="0">
                <a:solidFill>
                  <a:srgbClr val="FEA900"/>
                </a:solidFill>
                <a:latin typeface="微软雅黑" panose="020B0503020204020204" charset="-122"/>
                <a:ea typeface="微软雅黑" panose="020B0503020204020204" charset="-122"/>
              </a:rPr>
              <a:t>首单转化动作要给第二单埋伏笔</a:t>
            </a:r>
          </a:p>
        </p:txBody>
      </p:sp>
      <p:sp>
        <p:nvSpPr>
          <p:cNvPr id="12" name="文本框 11"/>
          <p:cNvSpPr txBox="1"/>
          <p:nvPr/>
        </p:nvSpPr>
        <p:spPr>
          <a:xfrm>
            <a:off x="1473835" y="4307205"/>
            <a:ext cx="7521575" cy="52197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凑单免邮，促进首单，策略成功</a:t>
            </a:r>
          </a:p>
          <a:p>
            <a:r>
              <a:rPr lang="zh-CN" altLang="en-US" sz="1400" dirty="0">
                <a:solidFill>
                  <a:schemeClr val="tx1">
                    <a:lumMod val="65000"/>
                    <a:lumOff val="35000"/>
                  </a:schemeClr>
                </a:solidFill>
                <a:latin typeface="微软雅黑" panose="020B0503020204020204" charset="-122"/>
                <a:ea typeface="微软雅黑" panose="020B0503020204020204" charset="-122"/>
              </a:rPr>
              <a:t>但可以考虑付费会员</a:t>
            </a:r>
            <a:r>
              <a:rPr lang="en-US" altLang="zh-CN" sz="1400" dirty="0">
                <a:solidFill>
                  <a:schemeClr val="tx1">
                    <a:lumMod val="65000"/>
                    <a:lumOff val="35000"/>
                  </a:schemeClr>
                </a:solidFill>
                <a:latin typeface="微软雅黑" panose="020B0503020204020204" charset="-122"/>
                <a:ea typeface="微软雅黑" panose="020B0503020204020204" charset="-122"/>
              </a:rPr>
              <a:t>/</a:t>
            </a:r>
            <a:r>
              <a:rPr lang="zh-CN" altLang="en-US" sz="1400" dirty="0">
                <a:solidFill>
                  <a:schemeClr val="tx1">
                    <a:lumMod val="65000"/>
                    <a:lumOff val="35000"/>
                  </a:schemeClr>
                </a:solidFill>
                <a:latin typeface="微软雅黑" panose="020B0503020204020204" charset="-122"/>
                <a:ea typeface="微软雅黑" panose="020B0503020204020204" charset="-122"/>
              </a:rPr>
              <a:t>赠品（下次用）给后续订单埋下伏笔</a:t>
            </a:r>
          </a:p>
        </p:txBody>
      </p:sp>
      <p:sp>
        <p:nvSpPr>
          <p:cNvPr id="11" name="圆角矩形 10"/>
          <p:cNvSpPr/>
          <p:nvPr/>
        </p:nvSpPr>
        <p:spPr>
          <a:xfrm>
            <a:off x="1473835" y="4978400"/>
            <a:ext cx="6572250" cy="467995"/>
          </a:xfrm>
          <a:prstGeom prst="roundRect">
            <a:avLst/>
          </a:prstGeom>
          <a:solidFill>
            <a:schemeClr val="accent4"/>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石墨文档里还有</a:t>
            </a:r>
            <a:r>
              <a:rPr lang="en-US" altLang="zh-CN" b="1"/>
              <a:t>1</a:t>
            </a:r>
            <a:r>
              <a:rPr lang="zh-CN" altLang="en-US" b="1"/>
              <a:t>个案例，长期沉默客户邀请进群的</a:t>
            </a:r>
            <a:r>
              <a:rPr lang="en-US" altLang="zh-CN" b="1"/>
              <a:t>SOP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004310" y="2545715"/>
            <a:ext cx="4732655" cy="398780"/>
          </a:xfrm>
          <a:prstGeom prst="rect">
            <a:avLst/>
          </a:prstGeom>
          <a:noFill/>
        </p:spPr>
        <p:txBody>
          <a:bodyPr wrap="square" rtlCol="0">
            <a:spAutoFit/>
          </a:bodyPr>
          <a:lstStyle/>
          <a:p>
            <a:pPr algn="ctr"/>
            <a:r>
              <a:rPr lang="zh-CN" sz="2000" b="1" dirty="0">
                <a:sym typeface="+mn-ea"/>
              </a:rPr>
              <a:t>社群激活</a:t>
            </a:r>
            <a:r>
              <a:rPr lang="en-US" altLang="zh-CN" sz="2000" b="1" dirty="0">
                <a:sym typeface="+mn-ea"/>
              </a:rPr>
              <a:t>--</a:t>
            </a:r>
            <a:r>
              <a:rPr lang="zh-CN" altLang="en-US" sz="2000" b="1" dirty="0">
                <a:sym typeface="+mn-ea"/>
              </a:rPr>
              <a:t>新社群如何一开始保持活跃</a:t>
            </a:r>
            <a:endParaRPr lang="zh-CN" altLang="en-US" sz="2000" b="1" dirty="0">
              <a:solidFill>
                <a:schemeClr val="tx1"/>
              </a:solidFill>
              <a:sym typeface="+mn-ea"/>
            </a:endParaRPr>
          </a:p>
        </p:txBody>
      </p:sp>
      <p:grpSp>
        <p:nvGrpSpPr>
          <p:cNvPr id="36" name="组合 35"/>
          <p:cNvGrpSpPr/>
          <p:nvPr/>
        </p:nvGrpSpPr>
        <p:grpSpPr>
          <a:xfrm>
            <a:off x="3481070" y="260540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163320" y="419735"/>
            <a:ext cx="6503670" cy="369332"/>
          </a:xfrm>
          <a:prstGeom prst="rect">
            <a:avLst/>
          </a:prstGeom>
          <a:noFill/>
        </p:spPr>
        <p:txBody>
          <a:bodyPr wrap="square" rtlCol="0">
            <a:spAutoFit/>
          </a:bodyPr>
          <a:lstStyle/>
          <a:p>
            <a:r>
              <a:rPr lang="zh-CN" altLang="en-US" b="1" dirty="0">
                <a:solidFill>
                  <a:srgbClr val="FEA900"/>
                </a:solidFill>
              </a:rPr>
              <a:t>一、社交氛围要从建群那一刻起开始做</a:t>
            </a:r>
            <a:endParaRPr lang="zh-CN" altLang="en-US" dirty="0">
              <a:solidFill>
                <a:schemeClr val="tx1">
                  <a:lumMod val="75000"/>
                  <a:lumOff val="25000"/>
                </a:schemeClr>
              </a:solidFill>
            </a:endParaRPr>
          </a:p>
        </p:txBody>
      </p:sp>
      <p:sp>
        <p:nvSpPr>
          <p:cNvPr id="7" name="文本框 6"/>
          <p:cNvSpPr txBox="1"/>
          <p:nvPr/>
        </p:nvSpPr>
        <p:spPr>
          <a:xfrm>
            <a:off x="1094970" y="1775714"/>
            <a:ext cx="1417320" cy="368300"/>
          </a:xfrm>
          <a:prstGeom prst="rect">
            <a:avLst/>
          </a:prstGeom>
          <a:noFill/>
        </p:spPr>
        <p:txBody>
          <a:bodyPr wrap="square" rtlCol="0">
            <a:spAutoFit/>
          </a:bodyPr>
          <a:lstStyle/>
          <a:p>
            <a:pPr algn="l">
              <a:buClrTx/>
              <a:buSzTx/>
              <a:buNone/>
            </a:pPr>
            <a:r>
              <a:rPr lang="zh-CN" altLang="en-US" b="1" dirty="0">
                <a:solidFill>
                  <a:schemeClr val="tx1">
                    <a:lumMod val="75000"/>
                    <a:lumOff val="25000"/>
                  </a:schemeClr>
                </a:solidFill>
              </a:rPr>
              <a:t>做法</a:t>
            </a:r>
          </a:p>
        </p:txBody>
      </p:sp>
      <p:sp>
        <p:nvSpPr>
          <p:cNvPr id="8" name="文本框 7"/>
          <p:cNvSpPr txBox="1"/>
          <p:nvPr/>
        </p:nvSpPr>
        <p:spPr>
          <a:xfrm>
            <a:off x="1090525" y="2460771"/>
            <a:ext cx="8922635" cy="1246495"/>
          </a:xfrm>
          <a:prstGeom prst="rect">
            <a:avLst/>
          </a:prstGeom>
          <a:noFill/>
        </p:spPr>
        <p:txBody>
          <a:bodyPr wrap="none" rtlCol="0">
            <a:spAutoFit/>
          </a:bodyPr>
          <a:lstStyle/>
          <a:p>
            <a:pPr>
              <a:lnSpc>
                <a:spcPct val="150000"/>
              </a:lnSpc>
            </a:pPr>
            <a:r>
              <a:rPr 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a:t>
            </a:r>
            <a:r>
              <a:rPr lang="zh-CN" altLang="en-US"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、思维惯性，从进群那一刻起群里就要在聊天</a:t>
            </a:r>
            <a:endParaRPr lang="en-US" altLang="zh-CN"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、设置水军气氛组，除了自动欢迎语，主</a:t>
            </a:r>
            <a:r>
              <a:rPr lang="en-US" altLang="zh-CN" sz="1600" dirty="0" err="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Ip</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最好主动打招呼，气氛组做承接</a:t>
            </a:r>
            <a:endPar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、破冰，气氛组主动寻找破冰点，利用所有可见信息，如：微信名、性别、头像、地区、朋友圈</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94511" y="407938"/>
            <a:ext cx="2418080" cy="337185"/>
          </a:xfrm>
          <a:prstGeom prst="rect">
            <a:avLst/>
          </a:prstGeom>
          <a:noFill/>
        </p:spPr>
        <p:txBody>
          <a:bodyPr wrap="none" rtlCol="0">
            <a:spAutoFit/>
          </a:bodyPr>
          <a:lstStyle/>
          <a:p>
            <a:pPr algn="ctr"/>
            <a:r>
              <a:rPr lang="zh-CN" altLang="en-US" sz="1600" b="1" dirty="0">
                <a:sym typeface="+mn-ea"/>
              </a:rPr>
              <a:t>案例：新粉进群破冰案例</a:t>
            </a:r>
            <a:endParaRPr lang="zh-CN" altLang="en-US" sz="1600" b="1" dirty="0">
              <a:solidFill>
                <a:schemeClr val="tx1"/>
              </a:solidFill>
              <a:sym typeface="+mn-ea"/>
            </a:endParaRPr>
          </a:p>
        </p:txBody>
      </p:sp>
      <p:grpSp>
        <p:nvGrpSpPr>
          <p:cNvPr id="5" name="组合 35"/>
          <p:cNvGrpSpPr/>
          <p:nvPr/>
        </p:nvGrpSpPr>
        <p:grpSpPr>
          <a:xfrm>
            <a:off x="752475" y="464185"/>
            <a:ext cx="341630" cy="280035"/>
            <a:chOff x="4729" y="1585"/>
            <a:chExt cx="842" cy="708"/>
          </a:xfrm>
        </p:grpSpPr>
        <p:pic>
          <p:nvPicPr>
            <p:cNvPr id="6" name="图片 5"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7" name="图片 6"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8" name="图片 7"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9" name="组合 1"/>
          <p:cNvGrpSpPr/>
          <p:nvPr/>
        </p:nvGrpSpPr>
        <p:grpSpPr>
          <a:xfrm>
            <a:off x="8995410" y="375920"/>
            <a:ext cx="628650" cy="266700"/>
            <a:chOff x="12515" y="1472"/>
            <a:chExt cx="990" cy="420"/>
          </a:xfrm>
        </p:grpSpPr>
        <p:sp>
          <p:nvSpPr>
            <p:cNvPr id="10" name="对角圆角矩形 9"/>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黑色ROI"/>
            <p:cNvPicPr>
              <a:picLocks noChangeAspect="1"/>
            </p:cNvPicPr>
            <p:nvPr/>
          </p:nvPicPr>
          <p:blipFill>
            <a:blip r:embed="rId6"/>
            <a:stretch>
              <a:fillRect/>
            </a:stretch>
          </p:blipFill>
          <p:spPr>
            <a:xfrm>
              <a:off x="12670" y="1476"/>
              <a:ext cx="680" cy="411"/>
            </a:xfrm>
            <a:prstGeom prst="rect">
              <a:avLst/>
            </a:prstGeom>
          </p:spPr>
        </p:pic>
      </p:grpSp>
      <p:sp>
        <p:nvSpPr>
          <p:cNvPr id="12" name="矩形 1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7"/>
          <a:stretch>
            <a:fillRect/>
          </a:stretch>
        </p:blipFill>
        <p:spPr>
          <a:xfrm>
            <a:off x="752475" y="1610303"/>
            <a:ext cx="2140015" cy="1639834"/>
          </a:xfrm>
          <a:prstGeom prst="rect">
            <a:avLst/>
          </a:prstGeom>
        </p:spPr>
      </p:pic>
      <p:sp>
        <p:nvSpPr>
          <p:cNvPr id="14" name="文本框 13"/>
          <p:cNvSpPr txBox="1"/>
          <p:nvPr/>
        </p:nvSpPr>
        <p:spPr>
          <a:xfrm>
            <a:off x="4217437" y="1242158"/>
            <a:ext cx="5355953" cy="338554"/>
          </a:xfrm>
          <a:prstGeom prst="rect">
            <a:avLst/>
          </a:prstGeom>
          <a:noFill/>
        </p:spPr>
        <p:txBody>
          <a:bodyPr wrap="none" rtlCol="0">
            <a:spAutoFit/>
          </a:bodyPr>
          <a:lstStyle/>
          <a:p>
            <a:r>
              <a:rPr kumimoji="1" lang="zh-CN" altLang="en-US" sz="1600" b="1" dirty="0">
                <a:solidFill>
                  <a:srgbClr val="FEA900"/>
                </a:solidFill>
              </a:rPr>
              <a:t>主动发起提问</a:t>
            </a:r>
            <a:r>
              <a:rPr kumimoji="1" lang="en-US" altLang="zh-CN" sz="1600" b="1" dirty="0">
                <a:solidFill>
                  <a:srgbClr val="FEA900"/>
                </a:solidFill>
              </a:rPr>
              <a:t>&amp;</a:t>
            </a:r>
            <a:r>
              <a:rPr kumimoji="1" lang="zh-CN" altLang="en-US" sz="1600" b="1" dirty="0">
                <a:solidFill>
                  <a:srgbClr val="FEA900"/>
                </a:solidFill>
              </a:rPr>
              <a:t>求助</a:t>
            </a:r>
            <a:r>
              <a:rPr kumimoji="1" lang="zh-CN" altLang="en-US" sz="1200" dirty="0"/>
              <a:t>（大多数人都有被需要的心理，自我价值被肯定）</a:t>
            </a:r>
          </a:p>
        </p:txBody>
      </p:sp>
      <p:sp>
        <p:nvSpPr>
          <p:cNvPr id="15" name="文本框 14"/>
          <p:cNvSpPr txBox="1"/>
          <p:nvPr/>
        </p:nvSpPr>
        <p:spPr>
          <a:xfrm>
            <a:off x="4217437" y="2239347"/>
            <a:ext cx="5167953" cy="369332"/>
          </a:xfrm>
          <a:prstGeom prst="rect">
            <a:avLst/>
          </a:prstGeom>
          <a:noFill/>
        </p:spPr>
        <p:txBody>
          <a:bodyPr wrap="none" rtlCol="0">
            <a:spAutoFit/>
          </a:bodyPr>
          <a:lstStyle/>
          <a:p>
            <a:r>
              <a:rPr kumimoji="1" lang="en-US" altLang="zh-CN" dirty="0"/>
              <a:t>@</a:t>
            </a:r>
            <a:r>
              <a:rPr kumimoji="1" lang="zh-CN" altLang="en-US" dirty="0"/>
              <a:t>平常心  你是上海人？我下个月准备去上海玩诶</a:t>
            </a:r>
          </a:p>
        </p:txBody>
      </p:sp>
      <p:sp>
        <p:nvSpPr>
          <p:cNvPr id="16" name="文本框 15"/>
          <p:cNvSpPr txBox="1"/>
          <p:nvPr/>
        </p:nvSpPr>
        <p:spPr>
          <a:xfrm>
            <a:off x="4217437" y="2836425"/>
            <a:ext cx="5091458" cy="307777"/>
          </a:xfrm>
          <a:prstGeom prst="rect">
            <a:avLst/>
          </a:prstGeom>
          <a:noFill/>
        </p:spPr>
        <p:txBody>
          <a:bodyPr wrap="none" rtlCol="0">
            <a:spAutoFit/>
          </a:bodyPr>
          <a:lstStyle/>
          <a:p>
            <a:r>
              <a:rPr kumimoji="1" lang="zh-CN" altLang="en-US" sz="1400" dirty="0"/>
              <a:t>有没有什么小吃店推荐一下，要地道那种，我女朋友是吃货😁</a:t>
            </a:r>
          </a:p>
        </p:txBody>
      </p:sp>
      <p:pic>
        <p:nvPicPr>
          <p:cNvPr id="18" name="图片 17"/>
          <p:cNvPicPr>
            <a:picLocks noChangeAspect="1"/>
          </p:cNvPicPr>
          <p:nvPr/>
        </p:nvPicPr>
        <p:blipFill>
          <a:blip r:embed="rId8"/>
          <a:stretch>
            <a:fillRect/>
          </a:stretch>
        </p:blipFill>
        <p:spPr>
          <a:xfrm>
            <a:off x="752475" y="3666931"/>
            <a:ext cx="2255985" cy="1787121"/>
          </a:xfrm>
          <a:prstGeom prst="rect">
            <a:avLst/>
          </a:prstGeom>
        </p:spPr>
      </p:pic>
      <p:sp>
        <p:nvSpPr>
          <p:cNvPr id="19" name="文本框 18"/>
          <p:cNvSpPr txBox="1"/>
          <p:nvPr/>
        </p:nvSpPr>
        <p:spPr>
          <a:xfrm>
            <a:off x="4217437" y="4020740"/>
            <a:ext cx="4512774" cy="369332"/>
          </a:xfrm>
          <a:prstGeom prst="rect">
            <a:avLst/>
          </a:prstGeom>
          <a:noFill/>
        </p:spPr>
        <p:txBody>
          <a:bodyPr wrap="none" rtlCol="0">
            <a:spAutoFit/>
          </a:bodyPr>
          <a:lstStyle/>
          <a:p>
            <a:r>
              <a:rPr kumimoji="1" lang="en-US" altLang="zh-CN" dirty="0"/>
              <a:t>@</a:t>
            </a:r>
            <a:r>
              <a:rPr kumimoji="1" lang="zh-CN" altLang="en-US" dirty="0"/>
              <a:t>陈怼怼 你头像是你养的猫吗？好可爱</a:t>
            </a:r>
            <a:r>
              <a:rPr kumimoji="1" lang="en-US" altLang="zh-CN" dirty="0"/>
              <a:t>[</a:t>
            </a:r>
            <a:r>
              <a:rPr kumimoji="1" lang="zh-CN" altLang="en-US" dirty="0"/>
              <a:t>色</a:t>
            </a:r>
            <a:r>
              <a:rPr kumimoji="1" lang="en-US" altLang="zh-CN" dirty="0"/>
              <a:t>]</a:t>
            </a:r>
            <a:endParaRPr kumimoji="1" lang="zh-CN" altLang="en-US" dirty="0"/>
          </a:p>
        </p:txBody>
      </p:sp>
      <p:sp>
        <p:nvSpPr>
          <p:cNvPr id="20" name="文本框 19"/>
          <p:cNvSpPr txBox="1"/>
          <p:nvPr/>
        </p:nvSpPr>
        <p:spPr>
          <a:xfrm>
            <a:off x="4217437" y="4573487"/>
            <a:ext cx="4134465" cy="307777"/>
          </a:xfrm>
          <a:prstGeom prst="rect">
            <a:avLst/>
          </a:prstGeom>
          <a:noFill/>
        </p:spPr>
        <p:txBody>
          <a:bodyPr wrap="none" rtlCol="0">
            <a:spAutoFit/>
          </a:bodyPr>
          <a:lstStyle/>
          <a:p>
            <a:r>
              <a:rPr kumimoji="1" lang="zh-CN" altLang="en-US" sz="1400" dirty="0"/>
              <a:t>我的猫跟你的长差不多，差点以为你盗了我的图😂</a:t>
            </a:r>
          </a:p>
        </p:txBody>
      </p:sp>
      <p:sp>
        <p:nvSpPr>
          <p:cNvPr id="21" name="文本框 20"/>
          <p:cNvSpPr txBox="1"/>
          <p:nvPr/>
        </p:nvSpPr>
        <p:spPr>
          <a:xfrm>
            <a:off x="812660" y="1246351"/>
            <a:ext cx="595035" cy="338554"/>
          </a:xfrm>
          <a:prstGeom prst="rect">
            <a:avLst/>
          </a:prstGeom>
          <a:noFill/>
        </p:spPr>
        <p:txBody>
          <a:bodyPr wrap="none" rtlCol="0">
            <a:spAutoFit/>
          </a:bodyPr>
          <a:lstStyle/>
          <a:p>
            <a:r>
              <a:rPr kumimoji="1" lang="zh-CN" altLang="en-US" sz="1600" b="1" dirty="0">
                <a:solidFill>
                  <a:srgbClr val="FEA900"/>
                </a:solidFill>
              </a:rPr>
              <a:t>举例</a:t>
            </a:r>
          </a:p>
        </p:txBody>
      </p:sp>
      <p:sp>
        <p:nvSpPr>
          <p:cNvPr id="2" name="圆角矩形 1"/>
          <p:cNvSpPr/>
          <p:nvPr/>
        </p:nvSpPr>
        <p:spPr>
          <a:xfrm>
            <a:off x="2740025" y="5064760"/>
            <a:ext cx="7240905" cy="467995"/>
          </a:xfrm>
          <a:prstGeom prst="roundRect">
            <a:avLst/>
          </a:prstGeom>
          <a:solidFill>
            <a:schemeClr val="accent4"/>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t>客户确认过的信息，及时回应，并添加进标签或者</a:t>
            </a:r>
            <a:r>
              <a:rPr lang="en-US" altLang="zh-CN" b="1"/>
              <a:t> </a:t>
            </a:r>
            <a:r>
              <a:rPr lang="zh-CN" altLang="en-US" b="1"/>
              <a:t>备注，方便了解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ppt_w*1.125000"/>
                                          </p:val>
                                        </p:tav>
                                        <p:tav tm="100000">
                                          <p:val>
                                            <p:strVal val="#ppt_x"/>
                                          </p:val>
                                        </p:tav>
                                      </p:tavLst>
                                    </p:anim>
                                    <p:animEffect transition="in" filter="wipe(righ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ppt_x</p:attrName>
                                        </p:attrNameLst>
                                      </p:cBhvr>
                                      <p:tavLst>
                                        <p:tav tm="0">
                                          <p:val>
                                            <p:strVal val="#ppt_x-#ppt_w*1.125000"/>
                                          </p:val>
                                        </p:tav>
                                        <p:tav tm="100000">
                                          <p:val>
                                            <p:strVal val="#ppt_x"/>
                                          </p:val>
                                        </p:tav>
                                      </p:tavLst>
                                    </p:anim>
                                    <p:animEffect transition="in" filter="wipe(righ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ppt_x</p:attrName>
                                        </p:attrNameLst>
                                      </p:cBhvr>
                                      <p:tavLst>
                                        <p:tav tm="0">
                                          <p:val>
                                            <p:strVal val="#ppt_x-#ppt_w*1.125000"/>
                                          </p:val>
                                        </p:tav>
                                        <p:tav tm="100000">
                                          <p:val>
                                            <p:strVal val="#ppt_x"/>
                                          </p:val>
                                        </p:tav>
                                      </p:tavLst>
                                    </p:anim>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ppt_x</p:attrName>
                                        </p:attrNameLst>
                                      </p:cBhvr>
                                      <p:tavLst>
                                        <p:tav tm="0">
                                          <p:val>
                                            <p:strVal val="#ppt_x-#ppt_w*1.125000"/>
                                          </p:val>
                                        </p:tav>
                                        <p:tav tm="100000">
                                          <p:val>
                                            <p:strVal val="#ppt_x"/>
                                          </p:val>
                                        </p:tav>
                                      </p:tavLst>
                                    </p:anim>
                                    <p:animEffect transition="in" filter="wipe(righ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grpSp>
        <p:nvGrpSpPr>
          <p:cNvPr id="9" name="组合 8"/>
          <p:cNvGrpSpPr/>
          <p:nvPr/>
        </p:nvGrpSpPr>
        <p:grpSpPr>
          <a:xfrm>
            <a:off x="485775" y="398145"/>
            <a:ext cx="341630" cy="280035"/>
            <a:chOff x="4729" y="1585"/>
            <a:chExt cx="842" cy="708"/>
          </a:xfrm>
        </p:grpSpPr>
        <p:pic>
          <p:nvPicPr>
            <p:cNvPr id="10" name="图片 9" descr="resource"/>
            <p:cNvPicPr>
              <a:picLocks noChangeAspect="1"/>
            </p:cNvPicPr>
            <p:nvPr/>
          </p:nvPicPr>
          <p:blipFill>
            <a:blip r:embed="rId4"/>
            <a:stretch>
              <a:fillRect/>
            </a:stretch>
          </p:blipFill>
          <p:spPr>
            <a:xfrm>
              <a:off x="5235" y="1585"/>
              <a:ext cx="337" cy="709"/>
            </a:xfrm>
            <a:prstGeom prst="rect">
              <a:avLst/>
            </a:prstGeom>
          </p:spPr>
        </p:pic>
        <p:pic>
          <p:nvPicPr>
            <p:cNvPr id="14" name="图片 13" descr="resource"/>
            <p:cNvPicPr>
              <a:picLocks noChangeAspect="1"/>
            </p:cNvPicPr>
            <p:nvPr/>
          </p:nvPicPr>
          <p:blipFill>
            <a:blip r:embed="rId5"/>
            <a:stretch>
              <a:fillRect/>
            </a:stretch>
          </p:blipFill>
          <p:spPr>
            <a:xfrm>
              <a:off x="4982" y="1585"/>
              <a:ext cx="337" cy="709"/>
            </a:xfrm>
            <a:prstGeom prst="rect">
              <a:avLst/>
            </a:prstGeom>
          </p:spPr>
        </p:pic>
        <p:pic>
          <p:nvPicPr>
            <p:cNvPr id="15" name="图片 14" descr="resource"/>
            <p:cNvPicPr>
              <a:picLocks noChangeAspect="1"/>
            </p:cNvPicPr>
            <p:nvPr/>
          </p:nvPicPr>
          <p:blipFill>
            <a:blip r:embed="rId4"/>
            <a:stretch>
              <a:fillRect/>
            </a:stretch>
          </p:blipFill>
          <p:spPr>
            <a:xfrm>
              <a:off x="4729" y="1585"/>
              <a:ext cx="337" cy="709"/>
            </a:xfrm>
            <a:prstGeom prst="rect">
              <a:avLst/>
            </a:prstGeom>
          </p:spPr>
        </p:pic>
      </p:grpSp>
      <p:sp>
        <p:nvSpPr>
          <p:cNvPr id="8" name="文本框 7"/>
          <p:cNvSpPr txBox="1"/>
          <p:nvPr/>
        </p:nvSpPr>
        <p:spPr>
          <a:xfrm>
            <a:off x="828349" y="320642"/>
            <a:ext cx="5008880" cy="398780"/>
          </a:xfrm>
          <a:prstGeom prst="rect">
            <a:avLst/>
          </a:prstGeom>
          <a:noFill/>
        </p:spPr>
        <p:txBody>
          <a:bodyPr wrap="none" rtlCol="0">
            <a:spAutoFit/>
          </a:bodyPr>
          <a:lstStyle/>
          <a:p>
            <a:pPr algn="ctr"/>
            <a:r>
              <a:rPr lang="zh-CN" altLang="en-US" sz="2000" b="1" dirty="0">
                <a:solidFill>
                  <a:schemeClr val="tx1"/>
                </a:solidFill>
                <a:sym typeface="+mn-ea"/>
              </a:rPr>
              <a:t>一个尴尬的事实：运营越久，沉默客户越多</a:t>
            </a:r>
          </a:p>
        </p:txBody>
      </p:sp>
      <p:pic>
        <p:nvPicPr>
          <p:cNvPr id="3" name="图片 2" descr="冰山"/>
          <p:cNvPicPr>
            <a:picLocks noChangeAspect="1"/>
          </p:cNvPicPr>
          <p:nvPr/>
        </p:nvPicPr>
        <p:blipFill>
          <a:blip r:embed="rId6"/>
          <a:stretch>
            <a:fillRect/>
          </a:stretch>
        </p:blipFill>
        <p:spPr>
          <a:xfrm>
            <a:off x="588645" y="946150"/>
            <a:ext cx="6079490" cy="4233545"/>
          </a:xfrm>
          <a:prstGeom prst="rect">
            <a:avLst/>
          </a:prstGeom>
        </p:spPr>
      </p:pic>
      <p:sp>
        <p:nvSpPr>
          <p:cNvPr id="6" name="文本框 5"/>
          <p:cNvSpPr txBox="1"/>
          <p:nvPr/>
        </p:nvSpPr>
        <p:spPr>
          <a:xfrm>
            <a:off x="6864985" y="1102360"/>
            <a:ext cx="3017520" cy="3692525"/>
          </a:xfrm>
          <a:prstGeom prst="rect">
            <a:avLst/>
          </a:prstGeom>
          <a:noFill/>
          <a:ln w="19050">
            <a:solidFill>
              <a:schemeClr val="accent2"/>
            </a:solidFill>
          </a:ln>
          <a:extLst>
            <a:ext uri="{909E8E84-426E-40DD-AFC4-6F175D3DCCD1}">
              <a14:hiddenFill xmlns:a14="http://schemas.microsoft.com/office/drawing/2010/main">
                <a:solidFill>
                  <a:schemeClr val="accent2"/>
                </a:solidFill>
              </a14:hiddenFill>
            </a:ext>
          </a:extLst>
        </p:spPr>
        <p:txBody>
          <a:bodyPr wrap="square" rtlCol="0">
            <a:spAutoFit/>
          </a:bodyPr>
          <a:lstStyle/>
          <a:p>
            <a:r>
              <a:rPr lang="zh-CN" altLang="en-US"/>
              <a:t>所有渠道都是一样的：</a:t>
            </a:r>
          </a:p>
          <a:p>
            <a:endParaRPr lang="zh-CN" altLang="en-US"/>
          </a:p>
          <a:p>
            <a:r>
              <a:rPr lang="en-US" altLang="zh-CN"/>
              <a:t>20%</a:t>
            </a:r>
            <a:r>
              <a:rPr lang="zh-CN" altLang="en-US"/>
              <a:t>活跃用户</a:t>
            </a:r>
            <a:r>
              <a:rPr lang="en-US" altLang="zh-CN"/>
              <a:t>+80%</a:t>
            </a:r>
            <a:r>
              <a:rPr lang="zh-CN" altLang="en-US"/>
              <a:t>观望用户</a:t>
            </a:r>
            <a:br>
              <a:rPr lang="zh-CN" altLang="en-US"/>
            </a:br>
            <a:endParaRPr lang="zh-CN" altLang="en-US"/>
          </a:p>
          <a:p>
            <a:r>
              <a:rPr lang="zh-CN"/>
              <a:t>能自动浮现在你眼前的</a:t>
            </a:r>
          </a:p>
          <a:p>
            <a:endParaRPr lang="zh-CN"/>
          </a:p>
          <a:p>
            <a:r>
              <a:rPr lang="zh-CN"/>
              <a:t>永远是那</a:t>
            </a:r>
            <a:r>
              <a:rPr lang="en-US" altLang="zh-CN"/>
              <a:t>20%</a:t>
            </a:r>
            <a:r>
              <a:rPr lang="zh-CN" altLang="en-US"/>
              <a:t>的活跃客户</a:t>
            </a:r>
          </a:p>
          <a:p>
            <a:endParaRPr lang="zh-CN" altLang="en-US"/>
          </a:p>
          <a:p>
            <a:r>
              <a:rPr lang="zh-CN" altLang="en-US"/>
              <a:t>但</a:t>
            </a:r>
            <a:r>
              <a:rPr lang="en-US" altLang="zh-CN"/>
              <a:t>80%</a:t>
            </a:r>
            <a:r>
              <a:rPr lang="zh-CN" altLang="en-US"/>
              <a:t>不可放弃</a:t>
            </a:r>
          </a:p>
          <a:p>
            <a:endParaRPr lang="zh-CN" altLang="en-US"/>
          </a:p>
          <a:p>
            <a:r>
              <a:rPr lang="zh-CN" altLang="en-US"/>
              <a:t>不管把他们从海底拱出水面，</a:t>
            </a:r>
          </a:p>
          <a:p>
            <a:endParaRPr lang="zh-CN" altLang="en-US"/>
          </a:p>
          <a:p>
            <a:r>
              <a:rPr lang="zh-CN" altLang="en-US"/>
              <a:t>好友池才会不断扩大。</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77115" y="1161415"/>
            <a:ext cx="8705215" cy="461665"/>
          </a:xfrm>
          <a:prstGeom prst="rect">
            <a:avLst/>
          </a:prstGeom>
          <a:noFill/>
        </p:spPr>
        <p:txBody>
          <a:bodyPr wrap="square" rtlCol="0">
            <a:spAutoFit/>
          </a:bodyPr>
          <a:lstStyle/>
          <a:p>
            <a:r>
              <a:rPr lang="zh-CN" altLang="en-US" sz="2400" b="1" dirty="0">
                <a:solidFill>
                  <a:srgbClr val="FEA900"/>
                </a:solidFill>
                <a:latin typeface="微软雅黑" panose="020B0503020204020204" charset="-122"/>
                <a:ea typeface="微软雅黑" panose="020B0503020204020204" charset="-122"/>
                <a:cs typeface="微软雅黑" panose="020B0503020204020204" charset="-122"/>
              </a:rPr>
              <a:t>二、建立信任，巩固关系</a:t>
            </a:r>
            <a:endParaRPr lang="zh-CN" altLang="en-US" sz="2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090284" y="1667996"/>
            <a:ext cx="6186309" cy="369332"/>
          </a:xfrm>
          <a:prstGeom prst="rect">
            <a:avLst/>
          </a:prstGeom>
          <a:noFill/>
        </p:spPr>
        <p:txBody>
          <a:bodyPr wrap="none" rtlCol="0">
            <a:spAutoFit/>
          </a:bodyPr>
          <a:lstStyle/>
          <a:p>
            <a:r>
              <a:rPr kumimoji="1" lang="zh-CN" altLang="en-US" dirty="0"/>
              <a:t>社交聊天是建立信任的唯一方式，需要扩大彼此</a:t>
            </a:r>
            <a:r>
              <a:rPr kumimoji="1" lang="zh-CN" altLang="en-US"/>
              <a:t>的公开象限</a:t>
            </a:r>
          </a:p>
        </p:txBody>
      </p:sp>
      <p:sp>
        <p:nvSpPr>
          <p:cNvPr id="7" name="文本框 6"/>
          <p:cNvSpPr txBox="1"/>
          <p:nvPr/>
        </p:nvSpPr>
        <p:spPr>
          <a:xfrm>
            <a:off x="1094895" y="2244010"/>
            <a:ext cx="1338828" cy="369332"/>
          </a:xfrm>
          <a:prstGeom prst="rect">
            <a:avLst/>
          </a:prstGeom>
          <a:solidFill>
            <a:srgbClr val="FFC000"/>
          </a:solidFill>
        </p:spPr>
        <p:txBody>
          <a:bodyPr wrap="none" rtlCol="0">
            <a:spAutoFit/>
          </a:bodyPr>
          <a:lstStyle/>
          <a:p>
            <a:r>
              <a:rPr kumimoji="1" lang="zh-CN" altLang="en-US" dirty="0"/>
              <a:t>如何聊天？</a:t>
            </a:r>
          </a:p>
        </p:txBody>
      </p:sp>
      <p:sp>
        <p:nvSpPr>
          <p:cNvPr id="21" name="文本框 20"/>
          <p:cNvSpPr txBox="1"/>
          <p:nvPr/>
        </p:nvSpPr>
        <p:spPr>
          <a:xfrm>
            <a:off x="1076949" y="2820031"/>
            <a:ext cx="8692046" cy="1753235"/>
          </a:xfrm>
          <a:prstGeom prst="rect">
            <a:avLst/>
          </a:prstGeom>
          <a:noFill/>
        </p:spPr>
        <p:txBody>
          <a:bodyPr wrap="square" rtlCol="0">
            <a:spAutoFit/>
          </a:bodyPr>
          <a:lstStyle/>
          <a:p>
            <a:pPr>
              <a:lnSpc>
                <a:spcPct val="150000"/>
              </a:lnSpc>
            </a:pPr>
            <a:r>
              <a:rPr kumimoji="1" lang="en-US" altLang="zh-CN" dirty="0"/>
              <a:t>1</a:t>
            </a:r>
            <a:r>
              <a:rPr kumimoji="1" lang="zh-CN" altLang="en-US" dirty="0"/>
              <a:t>、投其所好，前期根据用户年龄或职业的属性圈定话题范围</a:t>
            </a:r>
            <a:endParaRPr kumimoji="1" lang="en-US" altLang="zh-CN" dirty="0"/>
          </a:p>
          <a:p>
            <a:pPr>
              <a:lnSpc>
                <a:spcPct val="150000"/>
              </a:lnSpc>
            </a:pPr>
            <a:r>
              <a:rPr kumimoji="1" lang="en-US" altLang="zh-CN" dirty="0"/>
              <a:t>2</a:t>
            </a:r>
            <a:r>
              <a:rPr kumimoji="1" lang="zh-CN" altLang="en-US" dirty="0"/>
              <a:t>、社群的本质是社交，而社交的本质是生活，生活无处不在，什么话题都要尝试</a:t>
            </a:r>
            <a:endParaRPr kumimoji="1" lang="en-US" altLang="zh-CN" dirty="0"/>
          </a:p>
          <a:p>
            <a:pPr>
              <a:lnSpc>
                <a:spcPct val="150000"/>
              </a:lnSpc>
            </a:pPr>
            <a:r>
              <a:rPr kumimoji="1" lang="en-US" altLang="zh-CN" dirty="0"/>
              <a:t>3</a:t>
            </a:r>
            <a:r>
              <a:rPr kumimoji="1" lang="zh-CN" altLang="en-US" dirty="0"/>
              <a:t>、</a:t>
            </a:r>
            <a:r>
              <a:rPr kumimoji="1" lang="en-US" altLang="zh-CN" dirty="0"/>
              <a:t>IP</a:t>
            </a:r>
            <a:r>
              <a:rPr kumimoji="1" lang="zh-CN" altLang="en-US" dirty="0"/>
              <a:t>和水军经常分享自己当下在干嘛，养成习惯</a:t>
            </a:r>
            <a:endParaRPr kumimoji="1" lang="en-US" altLang="zh-CN" dirty="0"/>
          </a:p>
          <a:p>
            <a:pPr>
              <a:lnSpc>
                <a:spcPct val="150000"/>
              </a:lnSpc>
            </a:pPr>
            <a:r>
              <a:rPr kumimoji="1" lang="en-US" altLang="zh-CN" dirty="0"/>
              <a:t>4</a:t>
            </a:r>
            <a:r>
              <a:rPr kumimoji="1" lang="zh-CN" altLang="en-US" dirty="0"/>
              <a:t>、通过知识科普、热点新闻等方式寻找聊天话题及突破点。</a:t>
            </a:r>
          </a:p>
        </p:txBody>
      </p:sp>
      <p:sp>
        <p:nvSpPr>
          <p:cNvPr id="8" name="文本框 7"/>
          <p:cNvSpPr txBox="1"/>
          <p:nvPr/>
        </p:nvSpPr>
        <p:spPr>
          <a:xfrm>
            <a:off x="752630" y="4780200"/>
            <a:ext cx="8993505" cy="368300"/>
          </a:xfrm>
          <a:prstGeom prst="rect">
            <a:avLst/>
          </a:prstGeom>
          <a:solidFill>
            <a:srgbClr val="FFC000"/>
          </a:solidFill>
        </p:spPr>
        <p:txBody>
          <a:bodyPr wrap="none" rtlCol="0">
            <a:spAutoFit/>
          </a:bodyPr>
          <a:lstStyle/>
          <a:p>
            <a:r>
              <a:rPr kumimoji="1" lang="en-US" altLang="zh-CN" dirty="0"/>
              <a:t>IP</a:t>
            </a:r>
            <a:r>
              <a:rPr kumimoji="1" lang="zh-CN" altLang="en-US" dirty="0"/>
              <a:t>和水军的表现决定了社群的活跃度：固定动作经常做，晒妆容</a:t>
            </a:r>
            <a:r>
              <a:rPr kumimoji="1" lang="en-US" altLang="zh-CN" dirty="0"/>
              <a:t>/</a:t>
            </a:r>
            <a:r>
              <a:rPr kumimoji="1" lang="zh-CN" altLang="en-US" dirty="0"/>
              <a:t>看种草文</a:t>
            </a:r>
            <a:r>
              <a:rPr kumimoji="1" lang="en-US" altLang="zh-CN" dirty="0"/>
              <a:t>/</a:t>
            </a:r>
            <a:r>
              <a:rPr kumimoji="1" lang="zh-CN" altLang="en-US" dirty="0"/>
              <a:t>沟通聊天技巧</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7"/>
          <a:stretch>
            <a:fillRect/>
          </a:stretch>
        </p:blipFill>
        <p:spPr>
          <a:xfrm>
            <a:off x="801494" y="1677284"/>
            <a:ext cx="9038493" cy="1712138"/>
          </a:xfrm>
          <a:prstGeom prst="rect">
            <a:avLst/>
          </a:prstGeom>
        </p:spPr>
      </p:pic>
      <p:sp>
        <p:nvSpPr>
          <p:cNvPr id="9" name="文本框 8"/>
          <p:cNvSpPr txBox="1"/>
          <p:nvPr/>
        </p:nvSpPr>
        <p:spPr>
          <a:xfrm>
            <a:off x="752599" y="1092142"/>
            <a:ext cx="5212080" cy="368300"/>
          </a:xfrm>
          <a:prstGeom prst="rect">
            <a:avLst/>
          </a:prstGeom>
          <a:noFill/>
        </p:spPr>
        <p:txBody>
          <a:bodyPr wrap="none" rtlCol="0">
            <a:spAutoFit/>
          </a:bodyPr>
          <a:lstStyle/>
          <a:p>
            <a:r>
              <a:rPr kumimoji="1" lang="zh-CN" altLang="en-US" dirty="0"/>
              <a:t>测试，手工统计，做好统计，确定话题</a:t>
            </a:r>
            <a:r>
              <a:rPr kumimoji="1" lang="zh-CN" altLang="en-US"/>
              <a:t>兴趣度排序</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0190" y="214630"/>
            <a:ext cx="341630" cy="28003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4"/>
            <a:stretch>
              <a:fillRect/>
            </a:stretch>
          </p:blipFill>
          <p:spPr>
            <a:xfrm>
              <a:off x="12670" y="1476"/>
              <a:ext cx="680" cy="411"/>
            </a:xfrm>
            <a:prstGeom prst="rect">
              <a:avLst/>
            </a:prstGeom>
          </p:spPr>
        </p:pic>
      </p:grpSp>
      <p:sp>
        <p:nvSpPr>
          <p:cNvPr id="3" name="矩形 2"/>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5"/>
          <a:stretch>
            <a:fillRect/>
          </a:stretch>
        </p:blipFill>
        <p:spPr>
          <a:xfrm>
            <a:off x="2123210" y="845318"/>
            <a:ext cx="7500850" cy="4657529"/>
          </a:xfrm>
          <a:prstGeom prst="rect">
            <a:avLst/>
          </a:prstGeom>
        </p:spPr>
      </p:pic>
      <p:sp>
        <p:nvSpPr>
          <p:cNvPr id="9" name="文本框 8"/>
          <p:cNvSpPr txBox="1"/>
          <p:nvPr/>
        </p:nvSpPr>
        <p:spPr>
          <a:xfrm>
            <a:off x="661035" y="101600"/>
            <a:ext cx="7706995" cy="506730"/>
          </a:xfrm>
          <a:prstGeom prst="rect">
            <a:avLst/>
          </a:prstGeom>
          <a:noFill/>
        </p:spPr>
        <p:txBody>
          <a:bodyPr wrap="square" rtlCol="0">
            <a:spAutoFit/>
          </a:bodyPr>
          <a:lstStyle/>
          <a:p>
            <a:pPr>
              <a:lnSpc>
                <a:spcPct val="150000"/>
              </a:lnSpc>
            </a:pPr>
            <a:r>
              <a:rPr kumimoji="1" lang="zh-CN" altLang="en-US" b="1" dirty="0">
                <a:solidFill>
                  <a:srgbClr val="FEA900"/>
                </a:solidFill>
              </a:rPr>
              <a:t>在聊天过程当中记录好所有活跃用户的基础信息，并打</a:t>
            </a:r>
            <a:r>
              <a:rPr kumimoji="1" lang="zh-CN" altLang="en-US" b="1">
                <a:solidFill>
                  <a:srgbClr val="FEA900"/>
                </a:solidFill>
              </a:rPr>
              <a:t>上标签</a:t>
            </a:r>
            <a:endParaRPr kumimoji="1" lang="en-US" altLang="zh-CN" b="1" dirty="0">
              <a:solidFill>
                <a:srgbClr val="FEA900"/>
              </a:solidFill>
            </a:endParaRPr>
          </a:p>
        </p:txBody>
      </p:sp>
      <p:sp>
        <p:nvSpPr>
          <p:cNvPr id="14" name="文本框 13"/>
          <p:cNvSpPr txBox="1"/>
          <p:nvPr/>
        </p:nvSpPr>
        <p:spPr>
          <a:xfrm>
            <a:off x="250109" y="3874170"/>
            <a:ext cx="3939335" cy="829945"/>
          </a:xfrm>
          <a:prstGeom prst="rect">
            <a:avLst/>
          </a:prstGeom>
          <a:noFill/>
        </p:spPr>
        <p:txBody>
          <a:bodyPr wrap="square" rtlCol="0">
            <a:spAutoFit/>
          </a:bodyPr>
          <a:lstStyle/>
          <a:p>
            <a:pPr>
              <a:lnSpc>
                <a:spcPct val="150000"/>
              </a:lnSpc>
            </a:pPr>
            <a:r>
              <a:rPr kumimoji="1" lang="zh-CN" altLang="en-US" sz="1600" dirty="0">
                <a:latin typeface="+mn-ea"/>
              </a:rPr>
              <a:t>后续可重点培养这群用户并发展成为</a:t>
            </a:r>
            <a:r>
              <a:rPr kumimoji="1" lang="en-US" altLang="zh-CN" sz="1600" dirty="0" err="1">
                <a:latin typeface="+mn-ea"/>
              </a:rPr>
              <a:t>koc</a:t>
            </a:r>
            <a:r>
              <a:rPr kumimoji="1" lang="zh-CN" altLang="en-US" sz="1600" dirty="0">
                <a:latin typeface="+mn-ea"/>
              </a:rPr>
              <a:t>对</a:t>
            </a:r>
            <a:r>
              <a:rPr kumimoji="1" lang="en-US" altLang="zh-CN" sz="1600" dirty="0" err="1">
                <a:latin typeface="+mn-ea"/>
              </a:rPr>
              <a:t>koc</a:t>
            </a:r>
            <a:r>
              <a:rPr kumimoji="1" lang="zh-CN" altLang="en-US" sz="1600" dirty="0">
                <a:latin typeface="+mn-ea"/>
              </a:rPr>
              <a:t>的管理和了解越深，关系越牢固</a:t>
            </a:r>
            <a:endParaRPr kumimoji="1" lang="en-US" altLang="zh-CN" sz="1600" dirty="0">
              <a:latin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3091" y="407938"/>
            <a:ext cx="2099310" cy="337185"/>
          </a:xfrm>
          <a:prstGeom prst="rect">
            <a:avLst/>
          </a:prstGeom>
          <a:noFill/>
        </p:spPr>
        <p:txBody>
          <a:bodyPr wrap="none" rtlCol="0">
            <a:spAutoFit/>
          </a:bodyPr>
          <a:lstStyle/>
          <a:p>
            <a:pPr algn="ctr"/>
            <a:r>
              <a:rPr lang="zh-CN" altLang="en-US" sz="1600" b="1" dirty="0">
                <a:sym typeface="+mn-ea"/>
              </a:rPr>
              <a:t>用内容</a:t>
            </a:r>
            <a:r>
              <a:rPr lang="en-US" altLang="zh-CN" sz="1600" b="1" dirty="0">
                <a:sym typeface="+mn-ea"/>
              </a:rPr>
              <a:t>/</a:t>
            </a:r>
            <a:r>
              <a:rPr lang="zh-CN" altLang="en-US" sz="1600" b="1" dirty="0">
                <a:sym typeface="+mn-ea"/>
              </a:rPr>
              <a:t>话题进行活跃</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4"/>
            <a:stretch>
              <a:fillRect/>
            </a:stretch>
          </p:blipFill>
          <p:spPr>
            <a:xfrm>
              <a:off x="12670" y="1476"/>
              <a:ext cx="680" cy="411"/>
            </a:xfrm>
            <a:prstGeom prst="rect">
              <a:avLst/>
            </a:prstGeom>
          </p:spPr>
        </p:pic>
      </p:grpSp>
      <p:sp>
        <p:nvSpPr>
          <p:cNvPr id="3" name="矩形 2"/>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5"/>
          <a:stretch>
            <a:fillRect/>
          </a:stretch>
        </p:blipFill>
        <p:spPr>
          <a:xfrm>
            <a:off x="752475" y="1175549"/>
            <a:ext cx="2791522" cy="4198883"/>
          </a:xfrm>
          <a:prstGeom prst="rect">
            <a:avLst/>
          </a:prstGeom>
        </p:spPr>
      </p:pic>
      <p:pic>
        <p:nvPicPr>
          <p:cNvPr id="5" name="图片 4"/>
          <p:cNvPicPr>
            <a:picLocks noChangeAspect="1"/>
          </p:cNvPicPr>
          <p:nvPr/>
        </p:nvPicPr>
        <p:blipFill>
          <a:blip r:embed="rId6"/>
          <a:stretch>
            <a:fillRect/>
          </a:stretch>
        </p:blipFill>
        <p:spPr>
          <a:xfrm>
            <a:off x="3789251" y="1175548"/>
            <a:ext cx="2923787" cy="4198883"/>
          </a:xfrm>
          <a:prstGeom prst="rect">
            <a:avLst/>
          </a:prstGeom>
        </p:spPr>
      </p:pic>
      <p:sp>
        <p:nvSpPr>
          <p:cNvPr id="7" name="文本框 6"/>
          <p:cNvSpPr txBox="1"/>
          <p:nvPr/>
        </p:nvSpPr>
        <p:spPr>
          <a:xfrm>
            <a:off x="7389846" y="2127380"/>
            <a:ext cx="1107996" cy="369332"/>
          </a:xfrm>
          <a:prstGeom prst="rect">
            <a:avLst/>
          </a:prstGeom>
          <a:noFill/>
        </p:spPr>
        <p:txBody>
          <a:bodyPr wrap="none" rtlCol="0">
            <a:spAutoFit/>
          </a:bodyPr>
          <a:lstStyle/>
          <a:p>
            <a:r>
              <a:rPr kumimoji="1" lang="zh-CN" altLang="en-US" b="1">
                <a:solidFill>
                  <a:srgbClr val="FEA900"/>
                </a:solidFill>
              </a:rPr>
              <a:t>每日早报</a:t>
            </a:r>
          </a:p>
        </p:txBody>
      </p:sp>
      <p:sp>
        <p:nvSpPr>
          <p:cNvPr id="11" name="文本框 10"/>
          <p:cNvSpPr txBox="1"/>
          <p:nvPr/>
        </p:nvSpPr>
        <p:spPr>
          <a:xfrm>
            <a:off x="7389845" y="2876925"/>
            <a:ext cx="2397967" cy="2031325"/>
          </a:xfrm>
          <a:prstGeom prst="rect">
            <a:avLst/>
          </a:prstGeom>
          <a:noFill/>
        </p:spPr>
        <p:txBody>
          <a:bodyPr wrap="square" rtlCol="0">
            <a:spAutoFit/>
          </a:bodyPr>
          <a:lstStyle/>
          <a:p>
            <a:r>
              <a:rPr kumimoji="1" lang="zh-CN" altLang="en-US" dirty="0"/>
              <a:t>通过对每日的主要新闻进行整理提炼，形成早报</a:t>
            </a:r>
            <a:endParaRPr kumimoji="1" lang="en-US" altLang="zh-CN" dirty="0"/>
          </a:p>
          <a:p>
            <a:endParaRPr kumimoji="1" lang="en-US" altLang="zh-CN" dirty="0"/>
          </a:p>
          <a:p>
            <a:endParaRPr kumimoji="1" lang="en-US" altLang="zh-CN" dirty="0"/>
          </a:p>
          <a:p>
            <a:r>
              <a:rPr kumimoji="1" lang="zh-CN" altLang="en-US" dirty="0"/>
              <a:t>聊生活、聊热点，寻找话题切入点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066" y="435878"/>
            <a:ext cx="3152140" cy="337185"/>
          </a:xfrm>
          <a:prstGeom prst="rect">
            <a:avLst/>
          </a:prstGeom>
          <a:noFill/>
        </p:spPr>
        <p:txBody>
          <a:bodyPr wrap="none" rtlCol="0">
            <a:spAutoFit/>
          </a:bodyPr>
          <a:lstStyle/>
          <a:p>
            <a:pPr algn="ctr"/>
            <a:r>
              <a:rPr lang="zh-CN" altLang="en-US" sz="1600" b="1" dirty="0">
                <a:solidFill>
                  <a:schemeClr val="tx1"/>
                </a:solidFill>
                <a:sym typeface="+mn-ea"/>
              </a:rPr>
              <a:t>锁定活跃用户</a:t>
            </a:r>
            <a:r>
              <a:rPr lang="en-US" altLang="zh-CN" sz="1600" b="1" dirty="0">
                <a:solidFill>
                  <a:schemeClr val="tx1"/>
                </a:solidFill>
                <a:sym typeface="+mn-ea"/>
              </a:rPr>
              <a:t>--</a:t>
            </a:r>
            <a:r>
              <a:rPr lang="zh-CN" altLang="en-US" sz="1600" b="1" dirty="0">
                <a:solidFill>
                  <a:schemeClr val="tx1"/>
                </a:solidFill>
                <a:sym typeface="+mn-ea"/>
              </a:rPr>
              <a:t>发展自己的气氛组</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4"/>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20408" y="830580"/>
            <a:ext cx="8705215" cy="461665"/>
          </a:xfrm>
          <a:prstGeom prst="rect">
            <a:avLst/>
          </a:prstGeom>
          <a:noFill/>
        </p:spPr>
        <p:txBody>
          <a:bodyPr wrap="square" rtlCol="0">
            <a:spAutoFit/>
          </a:bodyPr>
          <a:lstStyle/>
          <a:p>
            <a:r>
              <a:rPr lang="zh-CN" altLang="en-US" sz="2400" b="1" dirty="0">
                <a:solidFill>
                  <a:srgbClr val="FEA900"/>
                </a:solidFill>
                <a:latin typeface="微软雅黑" panose="020B0503020204020204" charset="-122"/>
                <a:ea typeface="微软雅黑" panose="020B0503020204020204" charset="-122"/>
                <a:cs typeface="微软雅黑" panose="020B0503020204020204" charset="-122"/>
              </a:rPr>
              <a:t>三、锁定活跃用户，建立“关系”</a:t>
            </a:r>
            <a:endPar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855333" y="1292358"/>
            <a:ext cx="7905127" cy="830997"/>
          </a:xfrm>
          <a:prstGeom prst="rect">
            <a:avLst/>
          </a:prstGeom>
          <a:noFill/>
        </p:spPr>
        <p:txBody>
          <a:bodyPr wrap="square" rtlCol="0">
            <a:spAutoFit/>
          </a:bodyPr>
          <a:lstStyle/>
          <a:p>
            <a:pPr algn="l">
              <a:lnSpc>
                <a:spcPct val="150000"/>
              </a:lnSpc>
              <a:buClrTx/>
              <a:buSzTx/>
              <a:buNone/>
            </a:pPr>
            <a:r>
              <a:rPr lang="en-US" altLang="zh-CN" sz="1600" dirty="0">
                <a:latin typeface="+mn-ea"/>
              </a:rPr>
              <a:t>1</a:t>
            </a:r>
            <a:r>
              <a:rPr lang="zh-CN" altLang="en-US" sz="1600" dirty="0">
                <a:latin typeface="+mn-ea"/>
              </a:rPr>
              <a:t>、让粉丝与粉丝之间孰起来，建立友谊</a:t>
            </a:r>
            <a:endParaRPr lang="en-US" altLang="zh-CN" sz="1600" dirty="0">
              <a:latin typeface="+mn-ea"/>
            </a:endParaRPr>
          </a:p>
          <a:p>
            <a:pPr algn="l">
              <a:lnSpc>
                <a:spcPct val="150000"/>
              </a:lnSpc>
              <a:buClrTx/>
              <a:buSzTx/>
              <a:buNone/>
            </a:pPr>
            <a:r>
              <a:rPr lang="en-US" altLang="zh-CN" sz="1600" dirty="0">
                <a:latin typeface="+mn-ea"/>
              </a:rPr>
              <a:t>2</a:t>
            </a:r>
            <a:r>
              <a:rPr lang="zh-CN" altLang="en-US" sz="1600" dirty="0">
                <a:latin typeface="+mn-ea"/>
              </a:rPr>
              <a:t>、根据用户的聊天过程中不同属性</a:t>
            </a:r>
            <a:r>
              <a:rPr lang="en-US" altLang="zh-CN" sz="1600" dirty="0">
                <a:latin typeface="+mn-ea"/>
              </a:rPr>
              <a:t>&amp;</a:t>
            </a:r>
            <a:r>
              <a:rPr lang="zh-CN" altLang="en-US" sz="1600" dirty="0">
                <a:latin typeface="+mn-ea"/>
              </a:rPr>
              <a:t>不同动作，授予某些权利或职称</a:t>
            </a: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b="80948"/>
          <a:stretch>
            <a:fillRect/>
          </a:stretch>
        </p:blipFill>
        <p:spPr>
          <a:xfrm>
            <a:off x="2993247" y="2337077"/>
            <a:ext cx="3736845" cy="692410"/>
          </a:xfrm>
          <a:prstGeom prst="rect">
            <a:avLst/>
          </a:prstGeom>
        </p:spPr>
      </p:pic>
      <p:pic>
        <p:nvPicPr>
          <p:cNvPr id="14" name="图片 13"/>
          <p:cNvPicPr>
            <a:picLocks noChangeAspect="1"/>
          </p:cNvPicPr>
          <p:nvPr/>
        </p:nvPicPr>
        <p:blipFill>
          <a:blip r:embed="rId6"/>
          <a:stretch>
            <a:fillRect/>
          </a:stretch>
        </p:blipFill>
        <p:spPr>
          <a:xfrm>
            <a:off x="527517" y="2123628"/>
            <a:ext cx="2576661" cy="2454448"/>
          </a:xfrm>
          <a:prstGeom prst="rect">
            <a:avLst/>
          </a:prstGeom>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457" y="2269678"/>
            <a:ext cx="2630313" cy="245530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6"/>
            <a:stretch>
              <a:fillRect/>
            </a:stretch>
          </p:blipFill>
          <p:spPr>
            <a:xfrm>
              <a:off x="5235" y="1585"/>
              <a:ext cx="337" cy="709"/>
            </a:xfrm>
            <a:prstGeom prst="rect">
              <a:avLst/>
            </a:prstGeom>
          </p:spPr>
        </p:pic>
        <p:pic>
          <p:nvPicPr>
            <p:cNvPr id="34" name="图片 33" descr="resource"/>
            <p:cNvPicPr>
              <a:picLocks noChangeAspect="1"/>
            </p:cNvPicPr>
            <p:nvPr/>
          </p:nvPicPr>
          <p:blipFill>
            <a:blip r:embed="rId7"/>
            <a:stretch>
              <a:fillRect/>
            </a:stretch>
          </p:blipFill>
          <p:spPr>
            <a:xfrm>
              <a:off x="4982" y="1585"/>
              <a:ext cx="337" cy="709"/>
            </a:xfrm>
            <a:prstGeom prst="rect">
              <a:avLst/>
            </a:prstGeom>
          </p:spPr>
        </p:pic>
        <p:pic>
          <p:nvPicPr>
            <p:cNvPr id="35" name="图片 34" descr="resource"/>
            <p:cNvPicPr>
              <a:picLocks noChangeAspect="1"/>
            </p:cNvPicPr>
            <p:nvPr/>
          </p:nvPicPr>
          <p:blipFill>
            <a:blip r:embed="rId6"/>
            <a:stretch>
              <a:fillRect/>
            </a:stretch>
          </p:blipFill>
          <p:spPr>
            <a:xfrm>
              <a:off x="4729" y="1585"/>
              <a:ext cx="337" cy="709"/>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0283" y="1161415"/>
            <a:ext cx="8705215" cy="461665"/>
          </a:xfrm>
          <a:prstGeom prst="rect">
            <a:avLst/>
          </a:prstGeom>
          <a:noFill/>
        </p:spPr>
        <p:txBody>
          <a:bodyPr wrap="square" rtlCol="0">
            <a:spAutoFit/>
          </a:bodyPr>
          <a:lstStyle/>
          <a:p>
            <a:r>
              <a:rPr lang="zh-CN" altLang="en-US" sz="2400" b="1" dirty="0">
                <a:solidFill>
                  <a:srgbClr val="FEA900"/>
                </a:solidFill>
                <a:latin typeface="微软雅黑" panose="020B0503020204020204" charset="-122"/>
                <a:ea typeface="微软雅黑" panose="020B0503020204020204" charset="-122"/>
                <a:cs typeface="微软雅黑" panose="020B0503020204020204" charset="-122"/>
              </a:rPr>
              <a:t>用户信任度分为四个等级</a:t>
            </a:r>
            <a:endPar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nvGrpSpPr>
          <p:cNvPr id="15" name="组合 4"/>
          <p:cNvGrpSpPr/>
          <p:nvPr/>
        </p:nvGrpSpPr>
        <p:grpSpPr>
          <a:xfrm rot="10800000">
            <a:off x="433823" y="2357053"/>
            <a:ext cx="2715201" cy="2340064"/>
            <a:chOff x="5232" y="2318"/>
            <a:chExt cx="3286" cy="2832"/>
          </a:xfrm>
        </p:grpSpPr>
        <p:sp>
          <p:nvSpPr>
            <p:cNvPr id="16" name="任意多边形: 形状 150"/>
            <p:cNvSpPr/>
            <p:nvPr>
              <p:custDataLst>
                <p:tags r:id="rId1"/>
              </p:custDataLst>
            </p:nvPr>
          </p:nvSpPr>
          <p:spPr>
            <a:xfrm>
              <a:off x="6471" y="2318"/>
              <a:ext cx="806" cy="695"/>
            </a:xfrm>
            <a:custGeom>
              <a:avLst/>
              <a:gdLst>
                <a:gd name="connsiteX0" fmla="*/ 479451 w 958903"/>
                <a:gd name="connsiteY0" fmla="*/ 0 h 826640"/>
                <a:gd name="connsiteX1" fmla="*/ 958903 w 958903"/>
                <a:gd name="connsiteY1" fmla="*/ 826640 h 826640"/>
                <a:gd name="connsiteX2" fmla="*/ 0 w 958903"/>
                <a:gd name="connsiteY2" fmla="*/ 826640 h 826640"/>
              </a:gdLst>
              <a:ahLst/>
              <a:cxnLst>
                <a:cxn ang="0">
                  <a:pos x="connsiteX0" y="connsiteY0"/>
                </a:cxn>
                <a:cxn ang="0">
                  <a:pos x="connsiteX1" y="connsiteY1"/>
                </a:cxn>
                <a:cxn ang="0">
                  <a:pos x="connsiteX2" y="connsiteY2"/>
                </a:cxn>
              </a:cxnLst>
              <a:rect l="l" t="t" r="r" b="b"/>
              <a:pathLst>
                <a:path w="958903" h="826640">
                  <a:moveTo>
                    <a:pt x="479451" y="0"/>
                  </a:moveTo>
                  <a:lnTo>
                    <a:pt x="958903" y="826640"/>
                  </a:lnTo>
                  <a:lnTo>
                    <a:pt x="0" y="826640"/>
                  </a:lnTo>
                  <a:close/>
                </a:path>
              </a:pathLst>
            </a:custGeom>
            <a:solidFill>
              <a:srgbClr val="F8EE96"/>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510"/>
            </a:p>
          </p:txBody>
        </p:sp>
        <p:sp>
          <p:nvSpPr>
            <p:cNvPr id="17" name="任意多边形: 形状 153"/>
            <p:cNvSpPr/>
            <p:nvPr>
              <p:custDataLst>
                <p:tags r:id="rId2"/>
              </p:custDataLst>
            </p:nvPr>
          </p:nvSpPr>
          <p:spPr>
            <a:xfrm>
              <a:off x="6058" y="3030"/>
              <a:ext cx="1633" cy="695"/>
            </a:xfrm>
            <a:custGeom>
              <a:avLst/>
              <a:gdLst>
                <a:gd name="connsiteX0" fmla="*/ 479451 w 1941777"/>
                <a:gd name="connsiteY0" fmla="*/ 0 h 826639"/>
                <a:gd name="connsiteX1" fmla="*/ 1462326 w 1941777"/>
                <a:gd name="connsiteY1" fmla="*/ 0 h 826639"/>
                <a:gd name="connsiteX2" fmla="*/ 1941777 w 1941777"/>
                <a:gd name="connsiteY2" fmla="*/ 826639 h 826639"/>
                <a:gd name="connsiteX3" fmla="*/ 0 w 1941777"/>
                <a:gd name="connsiteY3" fmla="*/ 826639 h 826639"/>
              </a:gdLst>
              <a:ahLst/>
              <a:cxnLst>
                <a:cxn ang="0">
                  <a:pos x="connsiteX0" y="connsiteY0"/>
                </a:cxn>
                <a:cxn ang="0">
                  <a:pos x="connsiteX1" y="connsiteY1"/>
                </a:cxn>
                <a:cxn ang="0">
                  <a:pos x="connsiteX2" y="connsiteY2"/>
                </a:cxn>
                <a:cxn ang="0">
                  <a:pos x="connsiteX3" y="connsiteY3"/>
                </a:cxn>
              </a:cxnLst>
              <a:rect l="l" t="t" r="r" b="b"/>
              <a:pathLst>
                <a:path w="1941777" h="826639">
                  <a:moveTo>
                    <a:pt x="479451" y="0"/>
                  </a:moveTo>
                  <a:lnTo>
                    <a:pt x="1462326" y="0"/>
                  </a:lnTo>
                  <a:lnTo>
                    <a:pt x="1941777" y="826639"/>
                  </a:lnTo>
                  <a:lnTo>
                    <a:pt x="0" y="826639"/>
                  </a:lnTo>
                  <a:close/>
                </a:path>
              </a:pathLst>
            </a:custGeom>
            <a:solidFill>
              <a:srgbClr val="F8EE4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510"/>
            </a:p>
          </p:txBody>
        </p:sp>
        <p:sp>
          <p:nvSpPr>
            <p:cNvPr id="18" name="任意多边形: 形状 156"/>
            <p:cNvSpPr/>
            <p:nvPr>
              <p:custDataLst>
                <p:tags r:id="rId3"/>
              </p:custDataLst>
            </p:nvPr>
          </p:nvSpPr>
          <p:spPr>
            <a:xfrm>
              <a:off x="5645" y="3743"/>
              <a:ext cx="2459" cy="695"/>
            </a:xfrm>
            <a:custGeom>
              <a:avLst/>
              <a:gdLst>
                <a:gd name="connsiteX0" fmla="*/ 479452 w 2924652"/>
                <a:gd name="connsiteY0" fmla="*/ 0 h 826640"/>
                <a:gd name="connsiteX1" fmla="*/ 2445201 w 2924652"/>
                <a:gd name="connsiteY1" fmla="*/ 0 h 826640"/>
                <a:gd name="connsiteX2" fmla="*/ 2924652 w 2924652"/>
                <a:gd name="connsiteY2" fmla="*/ 826640 h 826640"/>
                <a:gd name="connsiteX3" fmla="*/ 0 w 2924652"/>
                <a:gd name="connsiteY3" fmla="*/ 826640 h 826640"/>
              </a:gdLst>
              <a:ahLst/>
              <a:cxnLst>
                <a:cxn ang="0">
                  <a:pos x="connsiteX0" y="connsiteY0"/>
                </a:cxn>
                <a:cxn ang="0">
                  <a:pos x="connsiteX1" y="connsiteY1"/>
                </a:cxn>
                <a:cxn ang="0">
                  <a:pos x="connsiteX2" y="connsiteY2"/>
                </a:cxn>
                <a:cxn ang="0">
                  <a:pos x="connsiteX3" y="connsiteY3"/>
                </a:cxn>
              </a:cxnLst>
              <a:rect l="l" t="t" r="r" b="b"/>
              <a:pathLst>
                <a:path w="2924652" h="826640">
                  <a:moveTo>
                    <a:pt x="479452" y="0"/>
                  </a:moveTo>
                  <a:lnTo>
                    <a:pt x="2445201" y="0"/>
                  </a:lnTo>
                  <a:lnTo>
                    <a:pt x="2924652" y="826640"/>
                  </a:lnTo>
                  <a:lnTo>
                    <a:pt x="0" y="826640"/>
                  </a:lnTo>
                  <a:close/>
                </a:path>
              </a:pathLst>
            </a:custGeom>
            <a:solidFill>
              <a:srgbClr val="F8CE2C"/>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510"/>
            </a:p>
          </p:txBody>
        </p:sp>
        <p:sp>
          <p:nvSpPr>
            <p:cNvPr id="19" name="任意多边形: 形状 159"/>
            <p:cNvSpPr/>
            <p:nvPr>
              <p:custDataLst>
                <p:tags r:id="rId4"/>
              </p:custDataLst>
            </p:nvPr>
          </p:nvSpPr>
          <p:spPr>
            <a:xfrm>
              <a:off x="5232" y="4455"/>
              <a:ext cx="3286" cy="695"/>
            </a:xfrm>
            <a:custGeom>
              <a:avLst/>
              <a:gdLst>
                <a:gd name="connsiteX0" fmla="*/ 479451 w 3907527"/>
                <a:gd name="connsiteY0" fmla="*/ 0 h 826640"/>
                <a:gd name="connsiteX1" fmla="*/ 3428075 w 3907527"/>
                <a:gd name="connsiteY1" fmla="*/ 0 h 826640"/>
                <a:gd name="connsiteX2" fmla="*/ 3907527 w 3907527"/>
                <a:gd name="connsiteY2" fmla="*/ 826640 h 826640"/>
                <a:gd name="connsiteX3" fmla="*/ 0 w 3907527"/>
                <a:gd name="connsiteY3" fmla="*/ 826640 h 826640"/>
              </a:gdLst>
              <a:ahLst/>
              <a:cxnLst>
                <a:cxn ang="0">
                  <a:pos x="connsiteX0" y="connsiteY0"/>
                </a:cxn>
                <a:cxn ang="0">
                  <a:pos x="connsiteX1" y="connsiteY1"/>
                </a:cxn>
                <a:cxn ang="0">
                  <a:pos x="connsiteX2" y="connsiteY2"/>
                </a:cxn>
                <a:cxn ang="0">
                  <a:pos x="connsiteX3" y="connsiteY3"/>
                </a:cxn>
              </a:cxnLst>
              <a:rect l="l" t="t" r="r" b="b"/>
              <a:pathLst>
                <a:path w="3907527" h="826640">
                  <a:moveTo>
                    <a:pt x="479451" y="0"/>
                  </a:moveTo>
                  <a:lnTo>
                    <a:pt x="3428075" y="0"/>
                  </a:lnTo>
                  <a:lnTo>
                    <a:pt x="3907527" y="826640"/>
                  </a:lnTo>
                  <a:lnTo>
                    <a:pt x="0" y="826640"/>
                  </a:lnTo>
                  <a:close/>
                </a:path>
              </a:pathLst>
            </a:custGeom>
            <a:solidFill>
              <a:srgbClr val="F8A92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510"/>
            </a:p>
          </p:txBody>
        </p:sp>
      </p:grpSp>
      <p:sp>
        <p:nvSpPr>
          <p:cNvPr id="10" name="文本框 9"/>
          <p:cNvSpPr txBox="1"/>
          <p:nvPr/>
        </p:nvSpPr>
        <p:spPr>
          <a:xfrm>
            <a:off x="2487429" y="4325770"/>
            <a:ext cx="2124299" cy="307777"/>
          </a:xfrm>
          <a:prstGeom prst="rect">
            <a:avLst/>
          </a:prstGeom>
          <a:noFill/>
        </p:spPr>
        <p:txBody>
          <a:bodyPr wrap="none" rtlCol="0">
            <a:spAutoFit/>
          </a:bodyPr>
          <a:lstStyle/>
          <a:p>
            <a:r>
              <a:rPr lang="zh-CN" altLang="en-US" sz="1400" dirty="0"/>
              <a:t>初级信任——你不会骗我</a:t>
            </a:r>
            <a:endParaRPr kumimoji="1" lang="zh-CN" altLang="en-US" sz="1400" dirty="0"/>
          </a:p>
        </p:txBody>
      </p:sp>
      <p:sp>
        <p:nvSpPr>
          <p:cNvPr id="11" name="文本框 10"/>
          <p:cNvSpPr txBox="1"/>
          <p:nvPr/>
        </p:nvSpPr>
        <p:spPr>
          <a:xfrm>
            <a:off x="2487429" y="3696077"/>
            <a:ext cx="2448106" cy="369332"/>
          </a:xfrm>
          <a:prstGeom prst="rect">
            <a:avLst/>
          </a:prstGeom>
          <a:noFill/>
        </p:spPr>
        <p:txBody>
          <a:bodyPr wrap="none" rtlCol="0">
            <a:spAutoFit/>
          </a:bodyPr>
          <a:lstStyle/>
          <a:p>
            <a:r>
              <a:rPr lang="zh-CN" altLang="en-US" b="1">
                <a:solidFill>
                  <a:srgbClr val="F8A929"/>
                </a:solidFill>
              </a:rPr>
              <a:t>中级信任——愿意聊天</a:t>
            </a:r>
            <a:endParaRPr kumimoji="1" lang="zh-CN" altLang="en-US" b="1">
              <a:solidFill>
                <a:srgbClr val="F8A929"/>
              </a:solidFill>
            </a:endParaRPr>
          </a:p>
        </p:txBody>
      </p:sp>
      <p:sp>
        <p:nvSpPr>
          <p:cNvPr id="13" name="文本框 12"/>
          <p:cNvSpPr txBox="1"/>
          <p:nvPr/>
        </p:nvSpPr>
        <p:spPr>
          <a:xfrm>
            <a:off x="2487429" y="3119994"/>
            <a:ext cx="2483372" cy="307777"/>
          </a:xfrm>
          <a:prstGeom prst="rect">
            <a:avLst/>
          </a:prstGeom>
          <a:noFill/>
        </p:spPr>
        <p:txBody>
          <a:bodyPr wrap="none" rtlCol="0">
            <a:spAutoFit/>
          </a:bodyPr>
          <a:lstStyle/>
          <a:p>
            <a:r>
              <a:rPr lang="zh-CN" altLang="en-US" sz="1400"/>
              <a:t>高级信任——愿意听我的建议</a:t>
            </a:r>
            <a:endParaRPr kumimoji="1" lang="zh-CN" altLang="en-US" sz="1400"/>
          </a:p>
        </p:txBody>
      </p:sp>
      <p:sp>
        <p:nvSpPr>
          <p:cNvPr id="22" name="文本框 21"/>
          <p:cNvSpPr txBox="1"/>
          <p:nvPr/>
        </p:nvSpPr>
        <p:spPr>
          <a:xfrm>
            <a:off x="2487429" y="2490301"/>
            <a:ext cx="2303836" cy="307777"/>
          </a:xfrm>
          <a:prstGeom prst="rect">
            <a:avLst/>
          </a:prstGeom>
          <a:noFill/>
        </p:spPr>
        <p:txBody>
          <a:bodyPr wrap="none" rtlCol="0">
            <a:spAutoFit/>
          </a:bodyPr>
          <a:lstStyle/>
          <a:p>
            <a:r>
              <a:rPr lang="zh-CN" altLang="en-US" sz="1400" dirty="0"/>
              <a:t>终极信任——分享我的秘密</a:t>
            </a: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1786" y="2002063"/>
            <a:ext cx="3438525" cy="3514725"/>
          </a:xfrm>
          <a:prstGeom prst="rect">
            <a:avLst/>
          </a:prstGeom>
        </p:spPr>
      </p:pic>
      <p:pic>
        <p:nvPicPr>
          <p:cNvPr id="2" name="图片 1"/>
          <p:cNvPicPr>
            <a:picLocks noChangeAspect="1"/>
          </p:cNvPicPr>
          <p:nvPr/>
        </p:nvPicPr>
        <p:blipFill>
          <a:blip r:embed="rId9"/>
          <a:stretch>
            <a:fillRect/>
          </a:stretch>
        </p:blipFill>
        <p:spPr>
          <a:xfrm>
            <a:off x="7197725" y="375920"/>
            <a:ext cx="2426335" cy="4094480"/>
          </a:xfrm>
          <a:prstGeom prst="rect">
            <a:avLst/>
          </a:prstGeom>
        </p:spPr>
      </p:pic>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10"/>
            <a:stretch>
              <a:fillRect/>
            </a:stretch>
          </p:blipFill>
          <p:spPr>
            <a:xfrm>
              <a:off x="12670" y="1476"/>
              <a:ext cx="680" cy="411"/>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4"/>
            <a:stretch>
              <a:fillRect/>
            </a:stretch>
          </p:blipFill>
          <p:spPr>
            <a:xfrm>
              <a:off x="12670" y="1476"/>
              <a:ext cx="680" cy="411"/>
            </a:xfrm>
            <a:prstGeom prst="rect">
              <a:avLst/>
            </a:prstGeom>
          </p:spPr>
        </p:pic>
      </p:grpSp>
      <p:sp>
        <p:nvSpPr>
          <p:cNvPr id="7" name="矩形 6"/>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0296" y="1147445"/>
            <a:ext cx="4899958" cy="369332"/>
          </a:xfrm>
          <a:prstGeom prst="rect">
            <a:avLst/>
          </a:prstGeom>
          <a:noFill/>
        </p:spPr>
        <p:txBody>
          <a:bodyPr wrap="square" rtlCol="0">
            <a:spAutoFit/>
          </a:bodyPr>
          <a:lstStyle/>
          <a:p>
            <a:r>
              <a:rPr lang="zh-CN" altLang="en-US" b="1" dirty="0">
                <a:solidFill>
                  <a:srgbClr val="FEA900"/>
                </a:solidFill>
              </a:rPr>
              <a:t>第五步：抓细节，品牌信息</a:t>
            </a:r>
            <a:r>
              <a:rPr lang="en-US" altLang="zh-CN" b="1" dirty="0">
                <a:solidFill>
                  <a:srgbClr val="FEA900"/>
                </a:solidFill>
              </a:rPr>
              <a:t>+</a:t>
            </a:r>
            <a:r>
              <a:rPr lang="zh-CN" altLang="en-US" b="1" dirty="0">
                <a:solidFill>
                  <a:srgbClr val="FEA900"/>
                </a:solidFill>
              </a:rPr>
              <a:t>产品内容不能忘</a:t>
            </a:r>
            <a:endParaRPr lang="zh-CN" altLang="en-US" dirty="0">
              <a:solidFill>
                <a:srgbClr val="FF0000"/>
              </a:solidFill>
            </a:endParaRPr>
          </a:p>
        </p:txBody>
      </p:sp>
      <p:pic>
        <p:nvPicPr>
          <p:cNvPr id="8" name="图片 7"/>
          <p:cNvPicPr>
            <a:picLocks noChangeAspect="1"/>
          </p:cNvPicPr>
          <p:nvPr/>
        </p:nvPicPr>
        <p:blipFill>
          <a:blip r:embed="rId5"/>
          <a:stretch>
            <a:fillRect/>
          </a:stretch>
        </p:blipFill>
        <p:spPr>
          <a:xfrm>
            <a:off x="4711320" y="2404166"/>
            <a:ext cx="2073587" cy="2828613"/>
          </a:xfrm>
          <a:prstGeom prst="rect">
            <a:avLst/>
          </a:prstGeom>
        </p:spPr>
      </p:pic>
      <p:pic>
        <p:nvPicPr>
          <p:cNvPr id="11" name="图片 10"/>
          <p:cNvPicPr>
            <a:picLocks noChangeAspect="1"/>
          </p:cNvPicPr>
          <p:nvPr/>
        </p:nvPicPr>
        <p:blipFill>
          <a:blip r:embed="rId6"/>
          <a:stretch>
            <a:fillRect/>
          </a:stretch>
        </p:blipFill>
        <p:spPr>
          <a:xfrm>
            <a:off x="1279630" y="2404166"/>
            <a:ext cx="2260645" cy="3047351"/>
          </a:xfrm>
          <a:prstGeom prst="rect">
            <a:avLst/>
          </a:prstGeom>
        </p:spPr>
      </p:pic>
      <p:sp>
        <p:nvSpPr>
          <p:cNvPr id="13" name="文本框 12"/>
          <p:cNvSpPr txBox="1"/>
          <p:nvPr/>
        </p:nvSpPr>
        <p:spPr>
          <a:xfrm>
            <a:off x="889208" y="1894540"/>
            <a:ext cx="3467616" cy="338554"/>
          </a:xfrm>
          <a:prstGeom prst="rect">
            <a:avLst/>
          </a:prstGeom>
          <a:noFill/>
        </p:spPr>
        <p:txBody>
          <a:bodyPr wrap="none" rtlCol="0">
            <a:spAutoFit/>
          </a:bodyPr>
          <a:lstStyle/>
          <a:p>
            <a:r>
              <a:rPr lang="zh-CN" altLang="en-US" sz="1600" dirty="0"/>
              <a:t>把控好频率，见缝插针（早晚安图）</a:t>
            </a:r>
          </a:p>
        </p:txBody>
      </p:sp>
      <p:sp>
        <p:nvSpPr>
          <p:cNvPr id="21" name="文本框 20"/>
          <p:cNvSpPr txBox="1"/>
          <p:nvPr/>
        </p:nvSpPr>
        <p:spPr>
          <a:xfrm>
            <a:off x="4732452" y="1894540"/>
            <a:ext cx="2031325" cy="338554"/>
          </a:xfrm>
          <a:prstGeom prst="rect">
            <a:avLst/>
          </a:prstGeom>
          <a:noFill/>
        </p:spPr>
        <p:txBody>
          <a:bodyPr wrap="none" rtlCol="0">
            <a:spAutoFit/>
          </a:bodyPr>
          <a:lstStyle/>
          <a:p>
            <a:r>
              <a:rPr lang="zh-CN" altLang="en-US" sz="1600" dirty="0"/>
              <a:t>聊天间隙</a:t>
            </a:r>
            <a:r>
              <a:rPr lang="zh-CN" altLang="en-US" sz="1600"/>
              <a:t>，插播广告</a:t>
            </a:r>
            <a:endParaRPr lang="zh-CN" altLang="en-US" sz="1600" dirty="0"/>
          </a:p>
        </p:txBody>
      </p:sp>
      <p:sp>
        <p:nvSpPr>
          <p:cNvPr id="22" name="文本框 21"/>
          <p:cNvSpPr txBox="1"/>
          <p:nvPr/>
        </p:nvSpPr>
        <p:spPr>
          <a:xfrm>
            <a:off x="7554938" y="2950172"/>
            <a:ext cx="1826141" cy="338554"/>
          </a:xfrm>
          <a:prstGeom prst="rect">
            <a:avLst/>
          </a:prstGeom>
          <a:noFill/>
        </p:spPr>
        <p:txBody>
          <a:bodyPr wrap="none" rtlCol="0">
            <a:spAutoFit/>
          </a:bodyPr>
          <a:lstStyle/>
          <a:p>
            <a:r>
              <a:rPr lang="zh-CN" altLang="en-US" sz="1600" dirty="0"/>
              <a:t>每周一</a:t>
            </a:r>
            <a:r>
              <a:rPr lang="zh-CN" altLang="en-US" sz="1600"/>
              <a:t>场销售活动</a:t>
            </a:r>
            <a:endParaRPr lang="zh-CN" altLang="en-US" sz="1600" dirty="0"/>
          </a:p>
        </p:txBody>
      </p:sp>
      <p:sp>
        <p:nvSpPr>
          <p:cNvPr id="16" name="文本框 15"/>
          <p:cNvSpPr txBox="1"/>
          <p:nvPr/>
        </p:nvSpPr>
        <p:spPr>
          <a:xfrm>
            <a:off x="7554938" y="3479918"/>
            <a:ext cx="2031325" cy="338554"/>
          </a:xfrm>
          <a:prstGeom prst="rect">
            <a:avLst/>
          </a:prstGeom>
          <a:noFill/>
        </p:spPr>
        <p:txBody>
          <a:bodyPr wrap="none" rtlCol="0">
            <a:spAutoFit/>
          </a:bodyPr>
          <a:lstStyle/>
          <a:p>
            <a:r>
              <a:rPr kumimoji="1" lang="zh-CN" altLang="en-US" sz="1600" dirty="0"/>
              <a:t>日常抢券（限</a:t>
            </a:r>
            <a:r>
              <a:rPr kumimoji="1" lang="zh-CN" altLang="en-US" sz="1600"/>
              <a:t>少量）</a:t>
            </a:r>
            <a:endParaRPr kumimoji="1" lang="en-US" altLang="zh-CN" sz="1600" dirty="0"/>
          </a:p>
        </p:txBody>
      </p:sp>
      <p:sp>
        <p:nvSpPr>
          <p:cNvPr id="24" name="文本框 23"/>
          <p:cNvSpPr txBox="1"/>
          <p:nvPr/>
        </p:nvSpPr>
        <p:spPr>
          <a:xfrm>
            <a:off x="7554937" y="4009664"/>
            <a:ext cx="1005403" cy="338554"/>
          </a:xfrm>
          <a:prstGeom prst="rect">
            <a:avLst/>
          </a:prstGeom>
          <a:noFill/>
        </p:spPr>
        <p:txBody>
          <a:bodyPr wrap="none" rtlCol="0">
            <a:spAutoFit/>
          </a:bodyPr>
          <a:lstStyle/>
          <a:p>
            <a:r>
              <a:rPr kumimoji="1" lang="zh-CN" altLang="en-US" sz="1600" dirty="0"/>
              <a:t>积分提醒</a:t>
            </a:r>
            <a:endParaRPr kumimoji="1" lang="en-US" altLang="zh-CN"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004310" y="2545715"/>
            <a:ext cx="4732655" cy="398780"/>
          </a:xfrm>
          <a:prstGeom prst="rect">
            <a:avLst/>
          </a:prstGeom>
          <a:noFill/>
        </p:spPr>
        <p:txBody>
          <a:bodyPr wrap="square" rtlCol="0">
            <a:spAutoFit/>
          </a:bodyPr>
          <a:lstStyle/>
          <a:p>
            <a:pPr algn="ctr"/>
            <a:r>
              <a:rPr lang="zh-CN" sz="2000" b="1" dirty="0">
                <a:sym typeface="+mn-ea"/>
              </a:rPr>
              <a:t>社群激活</a:t>
            </a:r>
            <a:r>
              <a:rPr lang="en-US" altLang="zh-CN" sz="2000" b="1" dirty="0">
                <a:sym typeface="+mn-ea"/>
              </a:rPr>
              <a:t>--</a:t>
            </a:r>
            <a:r>
              <a:rPr lang="zh-CN" altLang="en-US" sz="2000" b="1" dirty="0">
                <a:sym typeface="+mn-ea"/>
              </a:rPr>
              <a:t>已沉默老群如何激活</a:t>
            </a:r>
            <a:endParaRPr lang="zh-CN" altLang="en-US" sz="2000" b="1" dirty="0">
              <a:solidFill>
                <a:schemeClr val="tx1"/>
              </a:solidFill>
              <a:sym typeface="+mn-ea"/>
            </a:endParaRPr>
          </a:p>
        </p:txBody>
      </p:sp>
      <p:grpSp>
        <p:nvGrpSpPr>
          <p:cNvPr id="36" name="组合 35"/>
          <p:cNvGrpSpPr/>
          <p:nvPr/>
        </p:nvGrpSpPr>
        <p:grpSpPr>
          <a:xfrm>
            <a:off x="3481070" y="260540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17"/>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29" y="1585"/>
              <a:ext cx="337" cy="709"/>
            </a:xfrm>
            <a:prstGeom prst="rect">
              <a:avLst/>
            </a:prstGeom>
          </p:spPr>
        </p:pic>
      </p:grpSp>
      <p:sp>
        <p:nvSpPr>
          <p:cNvPr id="23" name="文本框 22"/>
          <p:cNvSpPr txBox="1"/>
          <p:nvPr/>
        </p:nvSpPr>
        <p:spPr>
          <a:xfrm>
            <a:off x="1241360" y="330411"/>
            <a:ext cx="1676400" cy="349250"/>
          </a:xfrm>
          <a:prstGeom prst="rect">
            <a:avLst/>
          </a:prstGeom>
          <a:noFill/>
        </p:spPr>
        <p:txBody>
          <a:bodyPr wrap="none" rtlCol="0">
            <a:spAutoFit/>
          </a:bodyPr>
          <a:lstStyle/>
          <a:p>
            <a:pPr algn="ctr"/>
            <a:r>
              <a:rPr lang="zh-CN" altLang="en-US" sz="1680" b="1">
                <a:solidFill>
                  <a:schemeClr val="tx1"/>
                </a:solidFill>
                <a:sym typeface="+mn-ea"/>
              </a:rPr>
              <a:t>社群沉默的原因</a:t>
            </a:r>
            <a:endParaRPr lang="en-US" altLang="zh-CN" sz="1680" b="1">
              <a:solidFill>
                <a:schemeClr val="tx1"/>
              </a:solidFill>
              <a:sym typeface="+mn-ea"/>
            </a:endParaRPr>
          </a:p>
        </p:txBody>
      </p:sp>
      <p:sp>
        <p:nvSpPr>
          <p:cNvPr id="20492" name="直接连接符 14"/>
          <p:cNvSpPr>
            <a:spLocks noChangeShapeType="1"/>
          </p:cNvSpPr>
          <p:nvPr>
            <p:custDataLst>
              <p:tags r:id="rId1"/>
            </p:custDataLst>
          </p:nvPr>
        </p:nvSpPr>
        <p:spPr bwMode="auto">
          <a:xfrm>
            <a:off x="5275961" y="2038981"/>
            <a:ext cx="4414245" cy="1333"/>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75583" tIns="39303" rIns="75583" bIns="39303">
            <a:normAutofit fontScale="25000" lnSpcReduction="20000"/>
          </a:bodyPr>
          <a:lstStyle/>
          <a:p>
            <a:pPr>
              <a:defRPr/>
            </a:pPr>
            <a:endParaRPr lang="zh-CN" altLang="en-US" sz="1510"/>
          </a:p>
        </p:txBody>
      </p:sp>
      <p:sp>
        <p:nvSpPr>
          <p:cNvPr id="20493" name="直接连接符 15"/>
          <p:cNvSpPr>
            <a:spLocks noChangeShapeType="1"/>
          </p:cNvSpPr>
          <p:nvPr>
            <p:custDataLst>
              <p:tags r:id="rId2"/>
            </p:custDataLst>
          </p:nvPr>
        </p:nvSpPr>
        <p:spPr bwMode="auto">
          <a:xfrm>
            <a:off x="5275961" y="3348189"/>
            <a:ext cx="4414245" cy="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75583" tIns="39303" rIns="75583" bIns="39303">
            <a:normAutofit fontScale="25000" lnSpcReduction="20000"/>
          </a:bodyPr>
          <a:lstStyle/>
          <a:p>
            <a:pPr>
              <a:defRPr/>
            </a:pPr>
            <a:endParaRPr lang="zh-CN" altLang="en-US" sz="1510"/>
          </a:p>
        </p:txBody>
      </p:sp>
      <p:sp>
        <p:nvSpPr>
          <p:cNvPr id="16399" name="任意多边形 19"/>
          <p:cNvSpPr>
            <a:spLocks noChangeArrowheads="1"/>
          </p:cNvSpPr>
          <p:nvPr>
            <p:custDataLst>
              <p:tags r:id="rId3"/>
            </p:custDataLst>
          </p:nvPr>
        </p:nvSpPr>
        <p:spPr bwMode="auto">
          <a:xfrm>
            <a:off x="848384" y="1247057"/>
            <a:ext cx="1070565" cy="3222359"/>
          </a:xfrm>
          <a:custGeom>
            <a:avLst/>
            <a:gdLst>
              <a:gd name="T0" fmla="*/ 0 w 10000"/>
              <a:gd name="T1" fmla="*/ 0 h 10000"/>
              <a:gd name="T2" fmla="*/ 118943672 w 10000"/>
              <a:gd name="T3" fmla="*/ 0 h 10000"/>
              <a:gd name="T4" fmla="*/ 95154894 w 10000"/>
              <a:gd name="T5" fmla="*/ 1078818330 h 10000"/>
              <a:gd name="T6" fmla="*/ 23788778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3B5686"/>
          </a:solidFill>
          <a:ln w="12700">
            <a:noFill/>
            <a:miter lim="800000"/>
          </a:ln>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2015" dirty="0">
                <a:solidFill>
                  <a:srgbClr val="FFFFFF"/>
                </a:solidFill>
                <a:latin typeface="Arial" panose="020B0604020202020204" pitchFamily="34" charset="0"/>
                <a:ea typeface="黑体" panose="02010609060101010101" charset="-122"/>
              </a:rPr>
              <a:t>广告太多</a:t>
            </a:r>
          </a:p>
        </p:txBody>
      </p:sp>
      <p:sp>
        <p:nvSpPr>
          <p:cNvPr id="16400" name="任意多边形 20"/>
          <p:cNvSpPr>
            <a:spLocks noChangeArrowheads="1"/>
          </p:cNvSpPr>
          <p:nvPr>
            <p:custDataLst>
              <p:tags r:id="rId4"/>
            </p:custDataLst>
          </p:nvPr>
        </p:nvSpPr>
        <p:spPr bwMode="auto">
          <a:xfrm>
            <a:off x="1997607" y="1247057"/>
            <a:ext cx="1071898" cy="3222359"/>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FF8F00"/>
          </a:solidFill>
          <a:ln w="12700">
            <a:noFill/>
            <a:miter lim="800000"/>
          </a:ln>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595" dirty="0">
                <a:solidFill>
                  <a:srgbClr val="FFFFFF"/>
                </a:solidFill>
                <a:latin typeface="Arial" panose="020B0604020202020204" pitchFamily="34" charset="0"/>
                <a:ea typeface="黑体" panose="02010609060101010101" charset="-122"/>
              </a:rPr>
              <a:t>功能单一</a:t>
            </a:r>
          </a:p>
        </p:txBody>
      </p:sp>
      <p:sp>
        <p:nvSpPr>
          <p:cNvPr id="16401" name="任意多边形 21"/>
          <p:cNvSpPr>
            <a:spLocks noChangeArrowheads="1"/>
          </p:cNvSpPr>
          <p:nvPr>
            <p:custDataLst>
              <p:tags r:id="rId5"/>
            </p:custDataLst>
          </p:nvPr>
        </p:nvSpPr>
        <p:spPr bwMode="auto">
          <a:xfrm>
            <a:off x="3148164" y="1247057"/>
            <a:ext cx="1070564" cy="3222359"/>
          </a:xfrm>
          <a:custGeom>
            <a:avLst/>
            <a:gdLst>
              <a:gd name="T0" fmla="*/ 0 w 10000"/>
              <a:gd name="T1" fmla="*/ 0 h 10000"/>
              <a:gd name="T2" fmla="*/ 118943453 w 10000"/>
              <a:gd name="T3" fmla="*/ 0 h 10000"/>
              <a:gd name="T4" fmla="*/ 95154806 w 10000"/>
              <a:gd name="T5" fmla="*/ 1078818330 h 10000"/>
              <a:gd name="T6" fmla="*/ 2378864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3B5686"/>
          </a:solidFill>
          <a:ln w="12700">
            <a:noFill/>
            <a:miter lim="800000"/>
          </a:ln>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1595" dirty="0">
                <a:solidFill>
                  <a:srgbClr val="FFFFFF"/>
                </a:solidFill>
                <a:latin typeface="Arial" panose="020B0604020202020204" pitchFamily="34" charset="0"/>
                <a:ea typeface="黑体" panose="02010609060101010101" charset="-122"/>
              </a:rPr>
              <a:t>Lorem</a:t>
            </a:r>
          </a:p>
        </p:txBody>
      </p:sp>
      <p:sp>
        <p:nvSpPr>
          <p:cNvPr id="16390" name="椭圆 4"/>
          <p:cNvSpPr>
            <a:spLocks noChangeAspect="1" noChangeArrowheads="1"/>
          </p:cNvSpPr>
          <p:nvPr>
            <p:custDataLst>
              <p:tags r:id="rId6"/>
            </p:custDataLst>
          </p:nvPr>
        </p:nvSpPr>
        <p:spPr bwMode="auto">
          <a:xfrm>
            <a:off x="5275961" y="3729486"/>
            <a:ext cx="462622" cy="463956"/>
          </a:xfrm>
          <a:prstGeom prst="ellipse">
            <a:avLst/>
          </a:prstGeom>
          <a:solidFill>
            <a:srgbClr val="3B5686"/>
          </a:solidFill>
          <a:ln>
            <a:noFill/>
          </a:ln>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510" dirty="0">
                <a:solidFill>
                  <a:srgbClr val="FFFFFF"/>
                </a:solidFill>
                <a:latin typeface="Arial" panose="020B0604020202020204" pitchFamily="34" charset="0"/>
                <a:ea typeface="+mn-ea"/>
                <a:sym typeface="Adobe 黑体 Std R" panose="020B0400000000000000" charset="-122"/>
              </a:rPr>
              <a:t>3</a:t>
            </a:r>
          </a:p>
        </p:txBody>
      </p:sp>
      <p:sp>
        <p:nvSpPr>
          <p:cNvPr id="16395" name="文本框 10"/>
          <p:cNvSpPr>
            <a:spLocks noChangeArrowheads="1"/>
          </p:cNvSpPr>
          <p:nvPr>
            <p:custDataLst>
              <p:tags r:id="rId7"/>
            </p:custDataLst>
          </p:nvPr>
        </p:nvSpPr>
        <p:spPr bwMode="auto">
          <a:xfrm>
            <a:off x="5794578" y="3554836"/>
            <a:ext cx="1911817" cy="3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680" b="1" dirty="0">
                <a:latin typeface="Arial" panose="020B0604020202020204" pitchFamily="34" charset="0"/>
                <a:ea typeface="黑体" panose="02010609060101010101" charset="-122"/>
                <a:cs typeface="+mn-ea"/>
                <a:sym typeface="Calibri Light" panose="020F0302020204030204" pitchFamily="34" charset="0"/>
              </a:rPr>
              <a:t>群主是都是机器人</a:t>
            </a:r>
          </a:p>
        </p:txBody>
      </p:sp>
      <p:sp>
        <p:nvSpPr>
          <p:cNvPr id="8" name="文本框 7"/>
          <p:cNvSpPr txBox="1"/>
          <p:nvPr>
            <p:custDataLst>
              <p:tags r:id="rId8"/>
            </p:custDataLst>
          </p:nvPr>
        </p:nvSpPr>
        <p:spPr>
          <a:xfrm>
            <a:off x="5794578" y="3906802"/>
            <a:ext cx="4042281" cy="5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ormAutofit/>
          </a:bodyPr>
          <a:lstStyle>
            <a:defPPr>
              <a:defRPr lang="zh-CN"/>
            </a:defPPr>
            <a:lvl1pPr eaLnBrk="1" hangingPunct="1">
              <a:lnSpc>
                <a:spcPct val="100000"/>
              </a:lnSpc>
              <a:buFont typeface="Arial" panose="020B0604020202020204" pitchFamily="34" charset="0"/>
              <a:buNone/>
              <a:defRPr sz="1800">
                <a:solidFill>
                  <a:srgbClr val="000000"/>
                </a:solidFill>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a:defRPr/>
            </a:pPr>
            <a:r>
              <a:rPr lang="zh-CN" altLang="en-US" sz="1510" dirty="0">
                <a:solidFill>
                  <a:srgbClr val="000000"/>
                </a:solidFill>
                <a:ea typeface="黑体" panose="02010609060101010101" charset="-122"/>
              </a:rPr>
              <a:t>等到来群里发言就是售后</a:t>
            </a:r>
            <a:r>
              <a:rPr lang="en-US" altLang="zh-CN" sz="1510" dirty="0">
                <a:solidFill>
                  <a:srgbClr val="000000"/>
                </a:solidFill>
                <a:ea typeface="黑体" panose="02010609060101010101" charset="-122"/>
              </a:rPr>
              <a:t>/</a:t>
            </a:r>
            <a:r>
              <a:rPr lang="zh-CN" altLang="en-US" sz="1510" dirty="0">
                <a:solidFill>
                  <a:srgbClr val="000000"/>
                </a:solidFill>
                <a:ea typeface="黑体" panose="02010609060101010101" charset="-122"/>
              </a:rPr>
              <a:t>发泄情绪</a:t>
            </a:r>
          </a:p>
        </p:txBody>
      </p:sp>
      <p:sp>
        <p:nvSpPr>
          <p:cNvPr id="83978" name="椭圆 3"/>
          <p:cNvSpPr>
            <a:spLocks noChangeAspect="1" noChangeArrowheads="1"/>
          </p:cNvSpPr>
          <p:nvPr>
            <p:custDataLst>
              <p:tags r:id="rId9"/>
            </p:custDataLst>
          </p:nvPr>
        </p:nvSpPr>
        <p:spPr bwMode="auto">
          <a:xfrm>
            <a:off x="5275961" y="2398947"/>
            <a:ext cx="462622" cy="462622"/>
          </a:xfrm>
          <a:prstGeom prst="ellipse">
            <a:avLst/>
          </a:prstGeom>
          <a:solidFill>
            <a:srgbClr val="FF8F00"/>
          </a:solidFill>
          <a:ln>
            <a:noFill/>
          </a:ln>
          <a:extLst>
            <a:ext uri="{91240B29-F687-4F45-9708-019B960494DF}">
              <a14:hiddenLine xmlns:a14="http://schemas.microsoft.com/office/drawing/2010/main" w="9525">
                <a:solidFill>
                  <a:srgbClr val="000000"/>
                </a:solidFill>
                <a:round/>
              </a14:hiddenLine>
            </a:ext>
          </a:extLst>
        </p:spPr>
        <p:txBody>
          <a:bodyPr lIns="75583" tIns="39303" rIns="75583" bIns="39303" anchor="ctr"/>
          <a:lstStyle>
            <a:lvl1pPr>
              <a:lnSpc>
                <a:spcPct val="90000"/>
              </a:lnSpc>
              <a:spcBef>
                <a:spcPts val="1000"/>
              </a:spcBef>
              <a:buFont typeface="Arial" panose="020B0604020202020204" pitchFamily="34" charset="0"/>
              <a:buChar char="•"/>
              <a:defRPr sz="2400">
                <a:solidFill>
                  <a:srgbClr val="000000"/>
                </a:solidFill>
                <a:latin typeface="Arial" panose="020B0604020202020204" pitchFamily="34" charset="0"/>
                <a:ea typeface="黑体" panose="02010609060101010101"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rgbClr val="000000"/>
                </a:solidFill>
                <a:latin typeface="Arial" panose="020B0604020202020204" pitchFamily="34" charset="0"/>
                <a:ea typeface="黑体" panose="02010609060101010101"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en-US" altLang="zh-CN" sz="1510">
                <a:solidFill>
                  <a:srgbClr val="FFFFFF"/>
                </a:solidFill>
                <a:latin typeface="Arial" panose="020B0604020202020204" pitchFamily="34" charset="0"/>
                <a:ea typeface="+mn-ea"/>
                <a:sym typeface="Adobe 黑体 Std R" panose="020B0400000000000000" charset="-122"/>
              </a:rPr>
              <a:t>2</a:t>
            </a:r>
          </a:p>
        </p:txBody>
      </p:sp>
      <p:sp>
        <p:nvSpPr>
          <p:cNvPr id="16393" name="文本框 8"/>
          <p:cNvSpPr>
            <a:spLocks noChangeArrowheads="1"/>
          </p:cNvSpPr>
          <p:nvPr>
            <p:custDataLst>
              <p:tags r:id="rId10"/>
            </p:custDataLst>
          </p:nvPr>
        </p:nvSpPr>
        <p:spPr bwMode="auto">
          <a:xfrm>
            <a:off x="5794578" y="2246961"/>
            <a:ext cx="1911817" cy="3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680" b="1" dirty="0">
                <a:latin typeface="Arial" panose="020B0604020202020204" pitchFamily="34" charset="0"/>
                <a:ea typeface="黑体" panose="02010609060101010101" charset="-122"/>
                <a:cs typeface="+mn-ea"/>
                <a:sym typeface="Calibri Light" panose="020F0302020204030204" pitchFamily="34" charset="0"/>
              </a:rPr>
              <a:t>功能单一</a:t>
            </a:r>
          </a:p>
        </p:txBody>
      </p:sp>
      <p:sp>
        <p:nvSpPr>
          <p:cNvPr id="10" name="文本框 9"/>
          <p:cNvSpPr txBox="1"/>
          <p:nvPr>
            <p:custDataLst>
              <p:tags r:id="rId11"/>
            </p:custDataLst>
          </p:nvPr>
        </p:nvSpPr>
        <p:spPr>
          <a:xfrm>
            <a:off x="5794578" y="2600260"/>
            <a:ext cx="4042281" cy="5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ormAutofit/>
          </a:bodyPr>
          <a:lstStyle>
            <a:defPPr>
              <a:defRPr lang="zh-CN"/>
            </a:defPPr>
            <a:lvl1pPr eaLnBrk="1" hangingPunct="1">
              <a:lnSpc>
                <a:spcPct val="100000"/>
              </a:lnSpc>
              <a:buFont typeface="Arial" panose="020B0604020202020204" pitchFamily="34" charset="0"/>
              <a:buNone/>
              <a:defRPr sz="1800">
                <a:solidFill>
                  <a:srgbClr val="000000"/>
                </a:solidFill>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a:defRPr/>
            </a:pPr>
            <a:r>
              <a:rPr lang="zh-CN" altLang="en-US" sz="1510" dirty="0">
                <a:solidFill>
                  <a:srgbClr val="000000"/>
                </a:solidFill>
                <a:ea typeface="黑体" panose="02010609060101010101" charset="-122"/>
              </a:rPr>
              <a:t>留在群里是因为或许哪天有特大优惠呢？</a:t>
            </a:r>
          </a:p>
        </p:txBody>
      </p:sp>
      <p:sp>
        <p:nvSpPr>
          <p:cNvPr id="16388" name="椭圆 2"/>
          <p:cNvSpPr>
            <a:spLocks noChangeAspect="1" noChangeArrowheads="1"/>
          </p:cNvSpPr>
          <p:nvPr>
            <p:custDataLst>
              <p:tags r:id="rId12"/>
            </p:custDataLst>
          </p:nvPr>
        </p:nvSpPr>
        <p:spPr bwMode="auto">
          <a:xfrm>
            <a:off x="5275961" y="1083072"/>
            <a:ext cx="462622" cy="465289"/>
          </a:xfrm>
          <a:prstGeom prst="ellipse">
            <a:avLst/>
          </a:prstGeom>
          <a:solidFill>
            <a:srgbClr val="3B5686"/>
          </a:solidFill>
          <a:ln>
            <a:noFill/>
          </a:ln>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510" dirty="0">
                <a:solidFill>
                  <a:srgbClr val="FFFFFF"/>
                </a:solidFill>
                <a:latin typeface="Arial" panose="020B0604020202020204" pitchFamily="34" charset="0"/>
                <a:ea typeface="+mn-ea"/>
                <a:sym typeface="Adobe 黑体 Std R" panose="020B0400000000000000" charset="-122"/>
              </a:rPr>
              <a:t>1</a:t>
            </a:r>
          </a:p>
        </p:txBody>
      </p:sp>
      <p:sp>
        <p:nvSpPr>
          <p:cNvPr id="16391" name="文本框 6"/>
          <p:cNvSpPr>
            <a:spLocks noChangeArrowheads="1"/>
          </p:cNvSpPr>
          <p:nvPr>
            <p:custDataLst>
              <p:tags r:id="rId13"/>
            </p:custDataLst>
          </p:nvPr>
        </p:nvSpPr>
        <p:spPr bwMode="auto">
          <a:xfrm>
            <a:off x="5794578" y="937753"/>
            <a:ext cx="1911817" cy="3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680" b="1" dirty="0">
                <a:latin typeface="Arial" panose="020B0604020202020204" pitchFamily="34" charset="0"/>
                <a:ea typeface="黑体" panose="02010609060101010101" charset="-122"/>
                <a:cs typeface="+mn-ea"/>
                <a:sym typeface="Calibri Light" panose="020F0302020204030204" pitchFamily="34" charset="0"/>
              </a:rPr>
              <a:t>长期只有广告</a:t>
            </a:r>
          </a:p>
        </p:txBody>
      </p:sp>
      <p:sp>
        <p:nvSpPr>
          <p:cNvPr id="11" name="文本框 10"/>
          <p:cNvSpPr txBox="1"/>
          <p:nvPr>
            <p:custDataLst>
              <p:tags r:id="rId14"/>
            </p:custDataLst>
          </p:nvPr>
        </p:nvSpPr>
        <p:spPr>
          <a:xfrm>
            <a:off x="5794578" y="1289719"/>
            <a:ext cx="4042281" cy="54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ormAutofit/>
          </a:bodyPr>
          <a:lstStyle>
            <a:defPPr>
              <a:defRPr lang="zh-CN"/>
            </a:defPPr>
            <a:lvl1pPr eaLnBrk="1" hangingPunct="1">
              <a:lnSpc>
                <a:spcPct val="100000"/>
              </a:lnSpc>
              <a:buFont typeface="Arial" panose="020B0604020202020204" pitchFamily="34" charset="0"/>
              <a:buNone/>
              <a:defRPr sz="1800">
                <a:solidFill>
                  <a:srgbClr val="000000"/>
                </a:solidFill>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a:defRPr/>
            </a:pPr>
            <a:r>
              <a:rPr lang="zh-CN" altLang="en-US" sz="1510" dirty="0">
                <a:solidFill>
                  <a:srgbClr val="000000"/>
                </a:solidFill>
                <a:ea typeface="黑体" panose="02010609060101010101" charset="-122"/>
              </a:rPr>
              <a:t>长期广告，谁出来说话都觉得尴尬</a:t>
            </a:r>
          </a:p>
        </p:txBody>
      </p:sp>
      <p:sp>
        <p:nvSpPr>
          <p:cNvPr id="15" name="文本框 14"/>
          <p:cNvSpPr txBox="1"/>
          <p:nvPr/>
        </p:nvSpPr>
        <p:spPr>
          <a:xfrm>
            <a:off x="2101370" y="4780835"/>
            <a:ext cx="5212080" cy="368300"/>
          </a:xfrm>
          <a:prstGeom prst="rect">
            <a:avLst/>
          </a:prstGeom>
          <a:solidFill>
            <a:srgbClr val="FFC000"/>
          </a:solidFill>
        </p:spPr>
        <p:txBody>
          <a:bodyPr wrap="none" rtlCol="0">
            <a:spAutoFit/>
          </a:bodyPr>
          <a:lstStyle/>
          <a:p>
            <a:r>
              <a:rPr kumimoji="1" lang="zh-CN" altLang="en-US" dirty="0"/>
              <a:t>抢救的唯一办法：回归初心，增加社群价值和功能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511"/>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512">
              <a:extLst>
                <a:ext uri="{96DAC541-7B7A-43D3-8B79-37D633B846F1}">
                  <asvg:svgBlip xmlns:asvg="http://schemas.microsoft.com/office/drawing/2016/SVG/main" r:embed="rId513"/>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514">
              <a:extLst>
                <a:ext uri="{96DAC541-7B7A-43D3-8B79-37D633B846F1}">
                  <asvg:svgBlip xmlns:asvg="http://schemas.microsoft.com/office/drawing/2016/SVG/main" r:embed="rId515"/>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512">
              <a:extLst>
                <a:ext uri="{96DAC541-7B7A-43D3-8B79-37D633B846F1}">
                  <asvg:svgBlip xmlns:asvg="http://schemas.microsoft.com/office/drawing/2016/SVG/main" r:embed="rId513"/>
                </a:ext>
              </a:extLst>
            </a:blip>
            <a:stretch>
              <a:fillRect/>
            </a:stretch>
          </p:blipFill>
          <p:spPr>
            <a:xfrm>
              <a:off x="4729" y="1585"/>
              <a:ext cx="337" cy="709"/>
            </a:xfrm>
            <a:prstGeom prst="rect">
              <a:avLst/>
            </a:prstGeom>
          </p:spPr>
        </p:pic>
      </p:grpSp>
      <p:sp>
        <p:nvSpPr>
          <p:cNvPr id="23" name="文本框 22"/>
          <p:cNvSpPr txBox="1"/>
          <p:nvPr/>
        </p:nvSpPr>
        <p:spPr>
          <a:xfrm>
            <a:off x="929575" y="332951"/>
            <a:ext cx="2743200" cy="349250"/>
          </a:xfrm>
          <a:prstGeom prst="rect">
            <a:avLst/>
          </a:prstGeom>
          <a:noFill/>
        </p:spPr>
        <p:txBody>
          <a:bodyPr wrap="none" rtlCol="0">
            <a:spAutoFit/>
          </a:bodyPr>
          <a:lstStyle/>
          <a:p>
            <a:pPr algn="ctr"/>
            <a:r>
              <a:rPr lang="zh-CN" altLang="en-US" sz="1680" b="1">
                <a:solidFill>
                  <a:schemeClr val="tx1"/>
                </a:solidFill>
                <a:sym typeface="+mn-ea"/>
              </a:rPr>
              <a:t>提升旧群活跃度的几种方式</a:t>
            </a:r>
          </a:p>
        </p:txBody>
      </p:sp>
      <p:sp>
        <p:nvSpPr>
          <p:cNvPr id="3891" name="Freeform 819"/>
          <p:cNvSpPr/>
          <p:nvPr>
            <p:custDataLst>
              <p:tags r:id="rId1"/>
            </p:custDataLst>
          </p:nvPr>
        </p:nvSpPr>
        <p:spPr bwMode="auto">
          <a:xfrm>
            <a:off x="8122094" y="1732079"/>
            <a:ext cx="561707" cy="671916"/>
          </a:xfrm>
          <a:custGeom>
            <a:avLst/>
            <a:gdLst>
              <a:gd name="T0" fmla="*/ 545 w 545"/>
              <a:gd name="T1" fmla="*/ 272 h 655"/>
              <a:gd name="T2" fmla="*/ 273 w 545"/>
              <a:gd name="T3" fmla="*/ 0 h 655"/>
              <a:gd name="T4" fmla="*/ 0 w 545"/>
              <a:gd name="T5" fmla="*/ 272 h 655"/>
              <a:gd name="T6" fmla="*/ 221 w 545"/>
              <a:gd name="T7" fmla="*/ 540 h 655"/>
              <a:gd name="T8" fmla="*/ 273 w 545"/>
              <a:gd name="T9" fmla="*/ 655 h 655"/>
              <a:gd name="T10" fmla="*/ 324 w 545"/>
              <a:gd name="T11" fmla="*/ 540 h 655"/>
              <a:gd name="T12" fmla="*/ 545 w 545"/>
              <a:gd name="T13" fmla="*/ 272 h 655"/>
            </a:gdLst>
            <a:ahLst/>
            <a:cxnLst>
              <a:cxn ang="0">
                <a:pos x="T0" y="T1"/>
              </a:cxn>
              <a:cxn ang="0">
                <a:pos x="T2" y="T3"/>
              </a:cxn>
              <a:cxn ang="0">
                <a:pos x="T4" y="T5"/>
              </a:cxn>
              <a:cxn ang="0">
                <a:pos x="T6" y="T7"/>
              </a:cxn>
              <a:cxn ang="0">
                <a:pos x="T8" y="T9"/>
              </a:cxn>
              <a:cxn ang="0">
                <a:pos x="T10" y="T11"/>
              </a:cxn>
              <a:cxn ang="0">
                <a:pos x="T12" y="T13"/>
              </a:cxn>
            </a:cxnLst>
            <a:rect l="0" t="0" r="r" b="b"/>
            <a:pathLst>
              <a:path w="545" h="655">
                <a:moveTo>
                  <a:pt x="545" y="272"/>
                </a:moveTo>
                <a:cubicBezTo>
                  <a:pt x="545" y="122"/>
                  <a:pt x="423" y="0"/>
                  <a:pt x="273" y="0"/>
                </a:cubicBezTo>
                <a:cubicBezTo>
                  <a:pt x="122" y="0"/>
                  <a:pt x="0" y="122"/>
                  <a:pt x="0" y="272"/>
                </a:cubicBezTo>
                <a:cubicBezTo>
                  <a:pt x="0" y="405"/>
                  <a:pt x="95" y="516"/>
                  <a:pt x="221" y="540"/>
                </a:cubicBezTo>
                <a:cubicBezTo>
                  <a:pt x="273" y="655"/>
                  <a:pt x="273" y="655"/>
                  <a:pt x="273" y="655"/>
                </a:cubicBezTo>
                <a:cubicBezTo>
                  <a:pt x="324" y="540"/>
                  <a:pt x="324" y="540"/>
                  <a:pt x="324" y="540"/>
                </a:cubicBezTo>
                <a:cubicBezTo>
                  <a:pt x="450" y="516"/>
                  <a:pt x="545" y="405"/>
                  <a:pt x="545" y="272"/>
                </a:cubicBezTo>
                <a:close/>
              </a:path>
            </a:pathLst>
          </a:custGeom>
          <a:solidFill>
            <a:srgbClr val="FFFFFF"/>
          </a:solidFill>
          <a:ln>
            <a:solidFill>
              <a:srgbClr val="FFFFFF"/>
            </a:solidFill>
          </a:ln>
        </p:spPr>
        <p:txBody>
          <a:bodyPr/>
          <a:lstStyle/>
          <a:p>
            <a:pPr defTabSz="1218565" fontAlgn="base">
              <a:spcBef>
                <a:spcPct val="0"/>
              </a:spcBef>
              <a:spcAft>
                <a:spcPct val="0"/>
              </a:spcAft>
            </a:pPr>
            <a:endParaRPr lang="zh-CN" altLang="en-US" sz="2370">
              <a:solidFill>
                <a:srgbClr val="000000"/>
              </a:solidFill>
            </a:endParaRPr>
          </a:p>
        </p:txBody>
      </p:sp>
      <p:sp>
        <p:nvSpPr>
          <p:cNvPr id="3892" name="Oval 820"/>
          <p:cNvSpPr>
            <a:spLocks noChangeArrowheads="1"/>
          </p:cNvSpPr>
          <p:nvPr>
            <p:custDataLst>
              <p:tags r:id="rId2"/>
            </p:custDataLst>
          </p:nvPr>
        </p:nvSpPr>
        <p:spPr bwMode="auto">
          <a:xfrm>
            <a:off x="8155030" y="1762808"/>
            <a:ext cx="510943" cy="511863"/>
          </a:xfrm>
          <a:prstGeom prst="ellipse">
            <a:avLst/>
          </a:prstGeom>
          <a:solidFill>
            <a:srgbClr val="7EA88C">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endParaRPr>
          </a:p>
        </p:txBody>
      </p:sp>
      <p:sp>
        <p:nvSpPr>
          <p:cNvPr id="3569" name="Freeform 497"/>
          <p:cNvSpPr>
            <a:spLocks noEditPoints="1"/>
          </p:cNvSpPr>
          <p:nvPr>
            <p:custDataLst>
              <p:tags r:id="rId3"/>
            </p:custDataLst>
          </p:nvPr>
        </p:nvSpPr>
        <p:spPr bwMode="auto">
          <a:xfrm>
            <a:off x="8267329" y="1858650"/>
            <a:ext cx="289741" cy="291519"/>
          </a:xfrm>
          <a:custGeom>
            <a:avLst/>
            <a:gdLst>
              <a:gd name="T0" fmla="*/ 66 w 106"/>
              <a:gd name="T1" fmla="*/ 0 h 107"/>
              <a:gd name="T2" fmla="*/ 68 w 106"/>
              <a:gd name="T3" fmla="*/ 0 h 107"/>
              <a:gd name="T4" fmla="*/ 77 w 106"/>
              <a:gd name="T5" fmla="*/ 4 h 107"/>
              <a:gd name="T6" fmla="*/ 72 w 106"/>
              <a:gd name="T7" fmla="*/ 8 h 107"/>
              <a:gd name="T8" fmla="*/ 103 w 106"/>
              <a:gd name="T9" fmla="*/ 96 h 107"/>
              <a:gd name="T10" fmla="*/ 96 w 106"/>
              <a:gd name="T11" fmla="*/ 107 h 107"/>
              <a:gd name="T12" fmla="*/ 10 w 106"/>
              <a:gd name="T13" fmla="*/ 107 h 107"/>
              <a:gd name="T14" fmla="*/ 3 w 106"/>
              <a:gd name="T15" fmla="*/ 95 h 107"/>
              <a:gd name="T16" fmla="*/ 34 w 106"/>
              <a:gd name="T17" fmla="*/ 8 h 107"/>
              <a:gd name="T18" fmla="*/ 29 w 106"/>
              <a:gd name="T19" fmla="*/ 4 h 107"/>
              <a:gd name="T20" fmla="*/ 38 w 106"/>
              <a:gd name="T21" fmla="*/ 0 h 107"/>
              <a:gd name="T22" fmla="*/ 38 w 106"/>
              <a:gd name="T23" fmla="*/ 0 h 107"/>
              <a:gd name="T24" fmla="*/ 27 w 106"/>
              <a:gd name="T25" fmla="*/ 86 h 107"/>
              <a:gd name="T26" fmla="*/ 30 w 106"/>
              <a:gd name="T27" fmla="*/ 89 h 107"/>
              <a:gd name="T28" fmla="*/ 25 w 106"/>
              <a:gd name="T29" fmla="*/ 89 h 107"/>
              <a:gd name="T30" fmla="*/ 40 w 106"/>
              <a:gd name="T31" fmla="*/ 79 h 107"/>
              <a:gd name="T32" fmla="*/ 43 w 106"/>
              <a:gd name="T33" fmla="*/ 82 h 107"/>
              <a:gd name="T34" fmla="*/ 38 w 106"/>
              <a:gd name="T35" fmla="*/ 82 h 107"/>
              <a:gd name="T36" fmla="*/ 36 w 106"/>
              <a:gd name="T37" fmla="*/ 63 h 107"/>
              <a:gd name="T38" fmla="*/ 39 w 106"/>
              <a:gd name="T39" fmla="*/ 65 h 107"/>
              <a:gd name="T40" fmla="*/ 34 w 106"/>
              <a:gd name="T41" fmla="*/ 65 h 107"/>
              <a:gd name="T42" fmla="*/ 37 w 106"/>
              <a:gd name="T43" fmla="*/ 87 h 107"/>
              <a:gd name="T44" fmla="*/ 41 w 106"/>
              <a:gd name="T45" fmla="*/ 92 h 107"/>
              <a:gd name="T46" fmla="*/ 33 w 106"/>
              <a:gd name="T47" fmla="*/ 92 h 107"/>
              <a:gd name="T48" fmla="*/ 32 w 106"/>
              <a:gd name="T49" fmla="*/ 72 h 107"/>
              <a:gd name="T50" fmla="*/ 36 w 106"/>
              <a:gd name="T51" fmla="*/ 76 h 107"/>
              <a:gd name="T52" fmla="*/ 28 w 106"/>
              <a:gd name="T53" fmla="*/ 76 h 107"/>
              <a:gd name="T54" fmla="*/ 37 w 106"/>
              <a:gd name="T55" fmla="*/ 53 h 107"/>
              <a:gd name="T56" fmla="*/ 69 w 106"/>
              <a:gd name="T57" fmla="*/ 53 h 107"/>
              <a:gd name="T58" fmla="*/ 64 w 106"/>
              <a:gd name="T59" fmla="*/ 42 h 107"/>
              <a:gd name="T60" fmla="*/ 42 w 106"/>
              <a:gd name="T61" fmla="*/ 8 h 107"/>
              <a:gd name="T62" fmla="*/ 42 w 106"/>
              <a:gd name="T63" fmla="*/ 42 h 107"/>
              <a:gd name="T64" fmla="*/ 37 w 106"/>
              <a:gd name="T65" fmla="*/ 53 h 107"/>
              <a:gd name="T66" fmla="*/ 72 w 106"/>
              <a:gd name="T67" fmla="*/ 58 h 107"/>
              <a:gd name="T68" fmla="*/ 11 w 106"/>
              <a:gd name="T69" fmla="*/ 98 h 107"/>
              <a:gd name="T70" fmla="*/ 72 w 106"/>
              <a:gd name="T71" fmla="*/ 58 h 107"/>
              <a:gd name="T72" fmla="*/ 49 w 106"/>
              <a:gd name="T73" fmla="*/ 91 h 107"/>
              <a:gd name="T74" fmla="*/ 49 w 106"/>
              <a:gd name="T75" fmla="*/ 86 h 107"/>
              <a:gd name="T76" fmla="*/ 60 w 106"/>
              <a:gd name="T77" fmla="*/ 88 h 107"/>
              <a:gd name="T78" fmla="*/ 49 w 106"/>
              <a:gd name="T79" fmla="*/ 91 h 107"/>
              <a:gd name="T80" fmla="*/ 51 w 106"/>
              <a:gd name="T81" fmla="*/ 78 h 107"/>
              <a:gd name="T82" fmla="*/ 51 w 106"/>
              <a:gd name="T83" fmla="*/ 73 h 107"/>
              <a:gd name="T84" fmla="*/ 57 w 106"/>
              <a:gd name="T85" fmla="*/ 75 h 107"/>
              <a:gd name="T86" fmla="*/ 51 w 106"/>
              <a:gd name="T87" fmla="*/ 78 h 107"/>
              <a:gd name="T88" fmla="*/ 51 w 106"/>
              <a:gd name="T89" fmla="*/ 51 h 107"/>
              <a:gd name="T90" fmla="*/ 51 w 106"/>
              <a:gd name="T91" fmla="*/ 46 h 107"/>
              <a:gd name="T92" fmla="*/ 57 w 106"/>
              <a:gd name="T93" fmla="*/ 49 h 107"/>
              <a:gd name="T94" fmla="*/ 51 w 106"/>
              <a:gd name="T95" fmla="*/ 51 h 107"/>
              <a:gd name="T96" fmla="*/ 49 w 106"/>
              <a:gd name="T97" fmla="*/ 64 h 107"/>
              <a:gd name="T98" fmla="*/ 49 w 106"/>
              <a:gd name="T99" fmla="*/ 60 h 107"/>
              <a:gd name="T100" fmla="*/ 60 w 106"/>
              <a:gd name="T101" fmla="*/ 62 h 107"/>
              <a:gd name="T102" fmla="*/ 49 w 106"/>
              <a:gd name="T103" fmla="*/ 64 h 107"/>
              <a:gd name="T104" fmla="*/ 49 w 106"/>
              <a:gd name="T105" fmla="*/ 38 h 107"/>
              <a:gd name="T106" fmla="*/ 49 w 106"/>
              <a:gd name="T107" fmla="*/ 33 h 107"/>
              <a:gd name="T108" fmla="*/ 60 w 106"/>
              <a:gd name="T109" fmla="*/ 36 h 107"/>
              <a:gd name="T110" fmla="*/ 49 w 106"/>
              <a:gd name="T111" fmla="*/ 3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 h="107">
                <a:moveTo>
                  <a:pt x="40" y="0"/>
                </a:moveTo>
                <a:cubicBezTo>
                  <a:pt x="66" y="0"/>
                  <a:pt x="66" y="0"/>
                  <a:pt x="66" y="0"/>
                </a:cubicBezTo>
                <a:cubicBezTo>
                  <a:pt x="68" y="0"/>
                  <a:pt x="68" y="0"/>
                  <a:pt x="68" y="0"/>
                </a:cubicBezTo>
                <a:cubicBezTo>
                  <a:pt x="68" y="0"/>
                  <a:pt x="68" y="0"/>
                  <a:pt x="68" y="0"/>
                </a:cubicBezTo>
                <a:cubicBezTo>
                  <a:pt x="73" y="0"/>
                  <a:pt x="73" y="0"/>
                  <a:pt x="73" y="0"/>
                </a:cubicBezTo>
                <a:cubicBezTo>
                  <a:pt x="75" y="0"/>
                  <a:pt x="77" y="2"/>
                  <a:pt x="77" y="4"/>
                </a:cubicBezTo>
                <a:cubicBezTo>
                  <a:pt x="77" y="7"/>
                  <a:pt x="75" y="8"/>
                  <a:pt x="73" y="8"/>
                </a:cubicBezTo>
                <a:cubicBezTo>
                  <a:pt x="72" y="8"/>
                  <a:pt x="72" y="8"/>
                  <a:pt x="72" y="8"/>
                </a:cubicBezTo>
                <a:cubicBezTo>
                  <a:pt x="72" y="41"/>
                  <a:pt x="72" y="41"/>
                  <a:pt x="72" y="41"/>
                </a:cubicBezTo>
                <a:cubicBezTo>
                  <a:pt x="103" y="96"/>
                  <a:pt x="103" y="96"/>
                  <a:pt x="103" y="96"/>
                </a:cubicBezTo>
                <a:cubicBezTo>
                  <a:pt x="106" y="100"/>
                  <a:pt x="102" y="107"/>
                  <a:pt x="96" y="107"/>
                </a:cubicBezTo>
                <a:cubicBezTo>
                  <a:pt x="96" y="107"/>
                  <a:pt x="96" y="107"/>
                  <a:pt x="96" y="107"/>
                </a:cubicBezTo>
                <a:cubicBezTo>
                  <a:pt x="10" y="107"/>
                  <a:pt x="10" y="107"/>
                  <a:pt x="10" y="107"/>
                </a:cubicBezTo>
                <a:cubicBezTo>
                  <a:pt x="10" y="107"/>
                  <a:pt x="10" y="107"/>
                  <a:pt x="10" y="107"/>
                </a:cubicBezTo>
                <a:cubicBezTo>
                  <a:pt x="4" y="107"/>
                  <a:pt x="0" y="100"/>
                  <a:pt x="3" y="96"/>
                </a:cubicBezTo>
                <a:cubicBezTo>
                  <a:pt x="3" y="95"/>
                  <a:pt x="3" y="95"/>
                  <a:pt x="3" y="95"/>
                </a:cubicBezTo>
                <a:cubicBezTo>
                  <a:pt x="34" y="41"/>
                  <a:pt x="34" y="41"/>
                  <a:pt x="34" y="41"/>
                </a:cubicBezTo>
                <a:cubicBezTo>
                  <a:pt x="34" y="8"/>
                  <a:pt x="34" y="8"/>
                  <a:pt x="34" y="8"/>
                </a:cubicBezTo>
                <a:cubicBezTo>
                  <a:pt x="33" y="8"/>
                  <a:pt x="33" y="8"/>
                  <a:pt x="33" y="8"/>
                </a:cubicBezTo>
                <a:cubicBezTo>
                  <a:pt x="31" y="8"/>
                  <a:pt x="29" y="7"/>
                  <a:pt x="29" y="4"/>
                </a:cubicBezTo>
                <a:cubicBezTo>
                  <a:pt x="29" y="2"/>
                  <a:pt x="31" y="0"/>
                  <a:pt x="33" y="0"/>
                </a:cubicBezTo>
                <a:cubicBezTo>
                  <a:pt x="38" y="0"/>
                  <a:pt x="38" y="0"/>
                  <a:pt x="38" y="0"/>
                </a:cubicBezTo>
                <a:cubicBezTo>
                  <a:pt x="38" y="0"/>
                  <a:pt x="38" y="0"/>
                  <a:pt x="38" y="0"/>
                </a:cubicBezTo>
                <a:cubicBezTo>
                  <a:pt x="38" y="0"/>
                  <a:pt x="38" y="0"/>
                  <a:pt x="38" y="0"/>
                </a:cubicBezTo>
                <a:cubicBezTo>
                  <a:pt x="40" y="0"/>
                  <a:pt x="40" y="0"/>
                  <a:pt x="40" y="0"/>
                </a:cubicBezTo>
                <a:close/>
                <a:moveTo>
                  <a:pt x="27" y="86"/>
                </a:moveTo>
                <a:cubicBezTo>
                  <a:pt x="27" y="86"/>
                  <a:pt x="27" y="86"/>
                  <a:pt x="27" y="86"/>
                </a:cubicBezTo>
                <a:cubicBezTo>
                  <a:pt x="29" y="86"/>
                  <a:pt x="30" y="87"/>
                  <a:pt x="30" y="89"/>
                </a:cubicBezTo>
                <a:cubicBezTo>
                  <a:pt x="30" y="90"/>
                  <a:pt x="29" y="91"/>
                  <a:pt x="27" y="91"/>
                </a:cubicBezTo>
                <a:cubicBezTo>
                  <a:pt x="26" y="91"/>
                  <a:pt x="25" y="90"/>
                  <a:pt x="25" y="89"/>
                </a:cubicBezTo>
                <a:cubicBezTo>
                  <a:pt x="25" y="87"/>
                  <a:pt x="26" y="86"/>
                  <a:pt x="27" y="86"/>
                </a:cubicBezTo>
                <a:close/>
                <a:moveTo>
                  <a:pt x="40" y="79"/>
                </a:moveTo>
                <a:cubicBezTo>
                  <a:pt x="40" y="79"/>
                  <a:pt x="40" y="79"/>
                  <a:pt x="40" y="79"/>
                </a:cubicBezTo>
                <a:cubicBezTo>
                  <a:pt x="42" y="79"/>
                  <a:pt x="43" y="80"/>
                  <a:pt x="43" y="82"/>
                </a:cubicBezTo>
                <a:cubicBezTo>
                  <a:pt x="43" y="83"/>
                  <a:pt x="42" y="84"/>
                  <a:pt x="40" y="84"/>
                </a:cubicBezTo>
                <a:cubicBezTo>
                  <a:pt x="39" y="84"/>
                  <a:pt x="38" y="83"/>
                  <a:pt x="38" y="82"/>
                </a:cubicBezTo>
                <a:cubicBezTo>
                  <a:pt x="38" y="80"/>
                  <a:pt x="39" y="79"/>
                  <a:pt x="40" y="79"/>
                </a:cubicBezTo>
                <a:close/>
                <a:moveTo>
                  <a:pt x="36" y="63"/>
                </a:moveTo>
                <a:cubicBezTo>
                  <a:pt x="36" y="63"/>
                  <a:pt x="36" y="63"/>
                  <a:pt x="36" y="63"/>
                </a:cubicBezTo>
                <a:cubicBezTo>
                  <a:pt x="38" y="63"/>
                  <a:pt x="39" y="64"/>
                  <a:pt x="39" y="65"/>
                </a:cubicBezTo>
                <a:cubicBezTo>
                  <a:pt x="39" y="67"/>
                  <a:pt x="38" y="68"/>
                  <a:pt x="36" y="68"/>
                </a:cubicBezTo>
                <a:cubicBezTo>
                  <a:pt x="35" y="68"/>
                  <a:pt x="34" y="67"/>
                  <a:pt x="34" y="65"/>
                </a:cubicBezTo>
                <a:cubicBezTo>
                  <a:pt x="34" y="64"/>
                  <a:pt x="35" y="63"/>
                  <a:pt x="36" y="63"/>
                </a:cubicBezTo>
                <a:close/>
                <a:moveTo>
                  <a:pt x="37" y="87"/>
                </a:moveTo>
                <a:cubicBezTo>
                  <a:pt x="37" y="87"/>
                  <a:pt x="37" y="87"/>
                  <a:pt x="37" y="87"/>
                </a:cubicBezTo>
                <a:cubicBezTo>
                  <a:pt x="39" y="87"/>
                  <a:pt x="41" y="89"/>
                  <a:pt x="41" y="92"/>
                </a:cubicBezTo>
                <a:cubicBezTo>
                  <a:pt x="41" y="94"/>
                  <a:pt x="39" y="96"/>
                  <a:pt x="37" y="96"/>
                </a:cubicBezTo>
                <a:cubicBezTo>
                  <a:pt x="35" y="96"/>
                  <a:pt x="33" y="94"/>
                  <a:pt x="33" y="92"/>
                </a:cubicBezTo>
                <a:cubicBezTo>
                  <a:pt x="33" y="89"/>
                  <a:pt x="35" y="87"/>
                  <a:pt x="37" y="87"/>
                </a:cubicBezTo>
                <a:close/>
                <a:moveTo>
                  <a:pt x="32" y="72"/>
                </a:moveTo>
                <a:cubicBezTo>
                  <a:pt x="32" y="72"/>
                  <a:pt x="32" y="72"/>
                  <a:pt x="32" y="72"/>
                </a:cubicBezTo>
                <a:cubicBezTo>
                  <a:pt x="34" y="72"/>
                  <a:pt x="36" y="74"/>
                  <a:pt x="36" y="76"/>
                </a:cubicBezTo>
                <a:cubicBezTo>
                  <a:pt x="36" y="78"/>
                  <a:pt x="34" y="80"/>
                  <a:pt x="32" y="80"/>
                </a:cubicBezTo>
                <a:cubicBezTo>
                  <a:pt x="30" y="80"/>
                  <a:pt x="28" y="78"/>
                  <a:pt x="28" y="76"/>
                </a:cubicBezTo>
                <a:cubicBezTo>
                  <a:pt x="28" y="74"/>
                  <a:pt x="30" y="72"/>
                  <a:pt x="32" y="72"/>
                </a:cubicBezTo>
                <a:close/>
                <a:moveTo>
                  <a:pt x="37" y="53"/>
                </a:moveTo>
                <a:cubicBezTo>
                  <a:pt x="37" y="53"/>
                  <a:pt x="37" y="53"/>
                  <a:pt x="37" y="53"/>
                </a:cubicBezTo>
                <a:cubicBezTo>
                  <a:pt x="69" y="53"/>
                  <a:pt x="69" y="53"/>
                  <a:pt x="69" y="53"/>
                </a:cubicBezTo>
                <a:cubicBezTo>
                  <a:pt x="64" y="45"/>
                  <a:pt x="64" y="45"/>
                  <a:pt x="64" y="45"/>
                </a:cubicBezTo>
                <a:cubicBezTo>
                  <a:pt x="64" y="44"/>
                  <a:pt x="64" y="43"/>
                  <a:pt x="64" y="42"/>
                </a:cubicBezTo>
                <a:cubicBezTo>
                  <a:pt x="64" y="8"/>
                  <a:pt x="64" y="8"/>
                  <a:pt x="64" y="8"/>
                </a:cubicBezTo>
                <a:cubicBezTo>
                  <a:pt x="42" y="8"/>
                  <a:pt x="42" y="8"/>
                  <a:pt x="42" y="8"/>
                </a:cubicBezTo>
                <a:cubicBezTo>
                  <a:pt x="42" y="42"/>
                  <a:pt x="42" y="42"/>
                  <a:pt x="42" y="42"/>
                </a:cubicBezTo>
                <a:cubicBezTo>
                  <a:pt x="42" y="42"/>
                  <a:pt x="42" y="42"/>
                  <a:pt x="42" y="42"/>
                </a:cubicBezTo>
                <a:cubicBezTo>
                  <a:pt x="42" y="43"/>
                  <a:pt x="42" y="44"/>
                  <a:pt x="42" y="44"/>
                </a:cubicBezTo>
                <a:cubicBezTo>
                  <a:pt x="37" y="53"/>
                  <a:pt x="37" y="53"/>
                  <a:pt x="37" y="53"/>
                </a:cubicBezTo>
                <a:close/>
                <a:moveTo>
                  <a:pt x="72" y="58"/>
                </a:moveTo>
                <a:cubicBezTo>
                  <a:pt x="72" y="58"/>
                  <a:pt x="72" y="58"/>
                  <a:pt x="72" y="58"/>
                </a:cubicBezTo>
                <a:cubicBezTo>
                  <a:pt x="34" y="58"/>
                  <a:pt x="34" y="58"/>
                  <a:pt x="34" y="58"/>
                </a:cubicBezTo>
                <a:cubicBezTo>
                  <a:pt x="11" y="98"/>
                  <a:pt x="11" y="98"/>
                  <a:pt x="11" y="98"/>
                </a:cubicBezTo>
                <a:cubicBezTo>
                  <a:pt x="95" y="98"/>
                  <a:pt x="95" y="98"/>
                  <a:pt x="95" y="98"/>
                </a:cubicBezTo>
                <a:cubicBezTo>
                  <a:pt x="72" y="58"/>
                  <a:pt x="72" y="58"/>
                  <a:pt x="72" y="58"/>
                </a:cubicBezTo>
                <a:close/>
                <a:moveTo>
                  <a:pt x="49" y="91"/>
                </a:moveTo>
                <a:cubicBezTo>
                  <a:pt x="49" y="91"/>
                  <a:pt x="49" y="91"/>
                  <a:pt x="49" y="91"/>
                </a:cubicBezTo>
                <a:cubicBezTo>
                  <a:pt x="47" y="91"/>
                  <a:pt x="46" y="90"/>
                  <a:pt x="46" y="88"/>
                </a:cubicBezTo>
                <a:cubicBezTo>
                  <a:pt x="46" y="87"/>
                  <a:pt x="47" y="86"/>
                  <a:pt x="49" y="86"/>
                </a:cubicBezTo>
                <a:cubicBezTo>
                  <a:pt x="57" y="86"/>
                  <a:pt x="57" y="86"/>
                  <a:pt x="57" y="86"/>
                </a:cubicBezTo>
                <a:cubicBezTo>
                  <a:pt x="59" y="86"/>
                  <a:pt x="60" y="87"/>
                  <a:pt x="60" y="88"/>
                </a:cubicBezTo>
                <a:cubicBezTo>
                  <a:pt x="60" y="90"/>
                  <a:pt x="59" y="91"/>
                  <a:pt x="57" y="91"/>
                </a:cubicBezTo>
                <a:cubicBezTo>
                  <a:pt x="49" y="91"/>
                  <a:pt x="49" y="91"/>
                  <a:pt x="49" y="91"/>
                </a:cubicBezTo>
                <a:close/>
                <a:moveTo>
                  <a:pt x="51" y="78"/>
                </a:moveTo>
                <a:cubicBezTo>
                  <a:pt x="51" y="78"/>
                  <a:pt x="51" y="78"/>
                  <a:pt x="51" y="78"/>
                </a:cubicBezTo>
                <a:cubicBezTo>
                  <a:pt x="50" y="78"/>
                  <a:pt x="49" y="76"/>
                  <a:pt x="49" y="75"/>
                </a:cubicBezTo>
                <a:cubicBezTo>
                  <a:pt x="49" y="74"/>
                  <a:pt x="50" y="73"/>
                  <a:pt x="51" y="73"/>
                </a:cubicBezTo>
                <a:cubicBezTo>
                  <a:pt x="55" y="73"/>
                  <a:pt x="55" y="73"/>
                  <a:pt x="55" y="73"/>
                </a:cubicBezTo>
                <a:cubicBezTo>
                  <a:pt x="56" y="73"/>
                  <a:pt x="57" y="74"/>
                  <a:pt x="57" y="75"/>
                </a:cubicBezTo>
                <a:cubicBezTo>
                  <a:pt x="57" y="76"/>
                  <a:pt x="56" y="78"/>
                  <a:pt x="55" y="78"/>
                </a:cubicBezTo>
                <a:cubicBezTo>
                  <a:pt x="51" y="78"/>
                  <a:pt x="51" y="78"/>
                  <a:pt x="51" y="78"/>
                </a:cubicBezTo>
                <a:close/>
                <a:moveTo>
                  <a:pt x="51" y="51"/>
                </a:moveTo>
                <a:cubicBezTo>
                  <a:pt x="51" y="51"/>
                  <a:pt x="51" y="51"/>
                  <a:pt x="51" y="51"/>
                </a:cubicBezTo>
                <a:cubicBezTo>
                  <a:pt x="50" y="51"/>
                  <a:pt x="49" y="50"/>
                  <a:pt x="49" y="49"/>
                </a:cubicBezTo>
                <a:cubicBezTo>
                  <a:pt x="49" y="47"/>
                  <a:pt x="50" y="46"/>
                  <a:pt x="51" y="46"/>
                </a:cubicBezTo>
                <a:cubicBezTo>
                  <a:pt x="55" y="46"/>
                  <a:pt x="55" y="46"/>
                  <a:pt x="55" y="46"/>
                </a:cubicBezTo>
                <a:cubicBezTo>
                  <a:pt x="56" y="46"/>
                  <a:pt x="57" y="47"/>
                  <a:pt x="57" y="49"/>
                </a:cubicBezTo>
                <a:cubicBezTo>
                  <a:pt x="57" y="50"/>
                  <a:pt x="56" y="51"/>
                  <a:pt x="55" y="51"/>
                </a:cubicBezTo>
                <a:cubicBezTo>
                  <a:pt x="51" y="51"/>
                  <a:pt x="51" y="51"/>
                  <a:pt x="51" y="51"/>
                </a:cubicBezTo>
                <a:close/>
                <a:moveTo>
                  <a:pt x="49" y="64"/>
                </a:moveTo>
                <a:cubicBezTo>
                  <a:pt x="49" y="64"/>
                  <a:pt x="49" y="64"/>
                  <a:pt x="49" y="64"/>
                </a:cubicBezTo>
                <a:cubicBezTo>
                  <a:pt x="47" y="64"/>
                  <a:pt x="46" y="63"/>
                  <a:pt x="46" y="62"/>
                </a:cubicBezTo>
                <a:cubicBezTo>
                  <a:pt x="46" y="61"/>
                  <a:pt x="47" y="60"/>
                  <a:pt x="49" y="60"/>
                </a:cubicBezTo>
                <a:cubicBezTo>
                  <a:pt x="57" y="60"/>
                  <a:pt x="57" y="60"/>
                  <a:pt x="57" y="60"/>
                </a:cubicBezTo>
                <a:cubicBezTo>
                  <a:pt x="59" y="60"/>
                  <a:pt x="60" y="61"/>
                  <a:pt x="60" y="62"/>
                </a:cubicBezTo>
                <a:cubicBezTo>
                  <a:pt x="60" y="63"/>
                  <a:pt x="59" y="64"/>
                  <a:pt x="57" y="64"/>
                </a:cubicBezTo>
                <a:cubicBezTo>
                  <a:pt x="49" y="64"/>
                  <a:pt x="49" y="64"/>
                  <a:pt x="49" y="64"/>
                </a:cubicBezTo>
                <a:close/>
                <a:moveTo>
                  <a:pt x="49" y="38"/>
                </a:moveTo>
                <a:cubicBezTo>
                  <a:pt x="49" y="38"/>
                  <a:pt x="49" y="38"/>
                  <a:pt x="49" y="38"/>
                </a:cubicBezTo>
                <a:cubicBezTo>
                  <a:pt x="47" y="38"/>
                  <a:pt x="46" y="37"/>
                  <a:pt x="46" y="36"/>
                </a:cubicBezTo>
                <a:cubicBezTo>
                  <a:pt x="46" y="34"/>
                  <a:pt x="47" y="33"/>
                  <a:pt x="49" y="33"/>
                </a:cubicBezTo>
                <a:cubicBezTo>
                  <a:pt x="57" y="33"/>
                  <a:pt x="57" y="33"/>
                  <a:pt x="57" y="33"/>
                </a:cubicBezTo>
                <a:cubicBezTo>
                  <a:pt x="59" y="33"/>
                  <a:pt x="60" y="34"/>
                  <a:pt x="60" y="36"/>
                </a:cubicBezTo>
                <a:cubicBezTo>
                  <a:pt x="60" y="37"/>
                  <a:pt x="59" y="38"/>
                  <a:pt x="57" y="38"/>
                </a:cubicBezTo>
                <a:cubicBezTo>
                  <a:pt x="49" y="38"/>
                  <a:pt x="49" y="38"/>
                  <a:pt x="49" y="38"/>
                </a:cubicBezTo>
                <a:close/>
              </a:path>
            </a:pathLst>
          </a:custGeom>
          <a:solidFill>
            <a:srgbClr val="FFFFFF"/>
          </a:solidFill>
          <a:ln>
            <a:solidFill>
              <a:srgbClr val="FFFFFF"/>
            </a:solidFill>
          </a:ln>
        </p:spPr>
        <p:txBody>
          <a:bodyPr/>
          <a:lstStyle/>
          <a:p>
            <a:pPr defTabSz="1218565" fontAlgn="base">
              <a:spcBef>
                <a:spcPct val="0"/>
              </a:spcBef>
              <a:spcAft>
                <a:spcPct val="0"/>
              </a:spcAft>
            </a:pPr>
            <a:endParaRPr lang="zh-CN" altLang="en-US" sz="2370">
              <a:solidFill>
                <a:srgbClr val="000000"/>
              </a:solidFill>
            </a:endParaRPr>
          </a:p>
        </p:txBody>
      </p:sp>
      <p:sp>
        <p:nvSpPr>
          <p:cNvPr id="3907" name="Line 835"/>
          <p:cNvSpPr>
            <a:spLocks noChangeShapeType="1"/>
          </p:cNvSpPr>
          <p:nvPr>
            <p:custDataLst>
              <p:tags r:id="rId4"/>
            </p:custDataLst>
          </p:nvPr>
        </p:nvSpPr>
        <p:spPr bwMode="auto">
          <a:xfrm>
            <a:off x="8017948" y="3349348"/>
            <a:ext cx="807009" cy="0"/>
          </a:xfrm>
          <a:prstGeom prst="line">
            <a:avLst/>
          </a:prstGeom>
          <a:noFill/>
          <a:ln w="635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8565" fontAlgn="base">
              <a:spcBef>
                <a:spcPct val="0"/>
              </a:spcBef>
              <a:spcAft>
                <a:spcPct val="0"/>
              </a:spcAft>
            </a:pPr>
            <a:endParaRPr lang="zh-CN" altLang="en-US" sz="2370">
              <a:solidFill>
                <a:srgbClr val="000000"/>
              </a:solidFill>
            </a:endParaRPr>
          </a:p>
        </p:txBody>
      </p:sp>
      <p:sp>
        <p:nvSpPr>
          <p:cNvPr id="524" name="文本框 523"/>
          <p:cNvSpPr txBox="1"/>
          <p:nvPr>
            <p:custDataLst>
              <p:tags r:id="rId5"/>
            </p:custDataLst>
          </p:nvPr>
        </p:nvSpPr>
        <p:spPr>
          <a:xfrm>
            <a:off x="7614222" y="3375223"/>
            <a:ext cx="1614460" cy="423267"/>
          </a:xfrm>
          <a:prstGeom prst="rect">
            <a:avLst/>
          </a:prstGeom>
          <a:noFill/>
        </p:spPr>
        <p:txBody>
          <a:bodyPr wrap="square" rtlCol="0" anchor="b" anchorCtr="0">
            <a:normAutofit/>
          </a:bodyPr>
          <a:lstStyle/>
          <a:p>
            <a:pPr algn="ctr"/>
            <a:r>
              <a:rPr lang="zh-CN" altLang="en-US" sz="1680" dirty="0">
                <a:solidFill>
                  <a:srgbClr val="808080"/>
                </a:solidFill>
                <a:latin typeface="Arial" panose="020B0604020202020204" pitchFamily="34" charset="0"/>
                <a:ea typeface="黑体" panose="02010609060101010101" charset="-122"/>
                <a:cs typeface="+mn-ea"/>
              </a:rPr>
              <a:t>互动游戏</a:t>
            </a:r>
          </a:p>
        </p:txBody>
      </p:sp>
      <p:sp>
        <p:nvSpPr>
          <p:cNvPr id="8" name="文本框 7"/>
          <p:cNvSpPr txBox="1"/>
          <p:nvPr>
            <p:custDataLst>
              <p:tags r:id="rId6"/>
            </p:custDataLst>
          </p:nvPr>
        </p:nvSpPr>
        <p:spPr>
          <a:xfrm>
            <a:off x="7614443" y="3848711"/>
            <a:ext cx="1614018" cy="1247574"/>
          </a:xfrm>
          <a:prstGeom prst="rect">
            <a:avLst/>
          </a:prstGeom>
          <a:noFill/>
          <a:ln>
            <a:noFill/>
          </a:ln>
          <a:effectLst/>
          <a:extLst>
            <a:ext uri="{909E8E84-426E-40DD-AFC4-6F175D3DCCD1}">
              <a14:hiddenFill xmlns:a14="http://schemas.microsoft.com/office/drawing/2010/main">
                <a:solidFill>
                  <a:srgbClr val="7EA88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583" tIns="39303" rIns="75583" bIns="39303" anchor="t" anchorCtr="0">
            <a:normAutofit/>
          </a:bodyPr>
          <a:lstStyle>
            <a:defPPr>
              <a:defRPr lang="zh-CN"/>
            </a:defPPr>
            <a:lvl1pPr algn="ctr" defTabSz="1218565" fontAlgn="base">
              <a:spcBef>
                <a:spcPct val="0"/>
              </a:spcBef>
              <a:spcAft>
                <a:spcPct val="0"/>
              </a:spcAft>
              <a:defRPr sz="1270">
                <a:solidFill>
                  <a:srgbClr val="808080"/>
                </a:solidFill>
                <a:latin typeface="+mn-ea"/>
              </a:defRPr>
            </a:lvl1pPr>
          </a:lstStyle>
          <a:p>
            <a:r>
              <a:rPr lang="zh-CN" altLang="en-US" sz="1510" dirty="0">
                <a:latin typeface="Arial" panose="020B0604020202020204" pitchFamily="34" charset="0"/>
              </a:rPr>
              <a:t>社群互动游戏</a:t>
            </a:r>
          </a:p>
        </p:txBody>
      </p:sp>
      <p:sp>
        <p:nvSpPr>
          <p:cNvPr id="11" name="文本框 10"/>
          <p:cNvSpPr txBox="1"/>
          <p:nvPr>
            <p:custDataLst>
              <p:tags r:id="rId7"/>
            </p:custDataLst>
          </p:nvPr>
        </p:nvSpPr>
        <p:spPr>
          <a:xfrm>
            <a:off x="7614222" y="2589224"/>
            <a:ext cx="1614460" cy="75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b" anchorCtr="1">
            <a:normAutofit fontScale="90000" lnSpcReduction="10000"/>
          </a:bodyPr>
          <a:lstStyle>
            <a:defPPr>
              <a:defRPr lang="zh-CN"/>
            </a:defPPr>
            <a:lvl1pPr algn="ctr" defTabSz="1218565" fontAlgn="base">
              <a:spcBef>
                <a:spcPct val="0"/>
              </a:spcBef>
              <a:spcAft>
                <a:spcPct val="0"/>
              </a:spcAft>
              <a:defRPr sz="6200" b="1">
                <a:solidFill>
                  <a:srgbClr val="7EA88C"/>
                </a:solidFill>
                <a:latin typeface="+mn-ea"/>
              </a:defRPr>
            </a:lvl1pPr>
          </a:lstStyle>
          <a:p>
            <a:r>
              <a:rPr lang="en-US" altLang="zh-CN" sz="5205" dirty="0">
                <a:latin typeface="Arial" panose="020B0604020202020204" pitchFamily="34" charset="0"/>
              </a:rPr>
              <a:t>03</a:t>
            </a:r>
            <a:endParaRPr lang="zh-CN" altLang="en-US" sz="5205" dirty="0">
              <a:latin typeface="Arial" panose="020B0604020202020204" pitchFamily="34" charset="0"/>
            </a:endParaRPr>
          </a:p>
        </p:txBody>
      </p:sp>
      <p:sp>
        <p:nvSpPr>
          <p:cNvPr id="3888" name="Freeform 816"/>
          <p:cNvSpPr/>
          <p:nvPr>
            <p:custDataLst>
              <p:tags r:id="rId8"/>
            </p:custDataLst>
          </p:nvPr>
        </p:nvSpPr>
        <p:spPr bwMode="auto">
          <a:xfrm>
            <a:off x="5920802" y="1709144"/>
            <a:ext cx="561707" cy="671916"/>
          </a:xfrm>
          <a:custGeom>
            <a:avLst/>
            <a:gdLst>
              <a:gd name="T0" fmla="*/ 545 w 545"/>
              <a:gd name="T1" fmla="*/ 272 h 655"/>
              <a:gd name="T2" fmla="*/ 273 w 545"/>
              <a:gd name="T3" fmla="*/ 0 h 655"/>
              <a:gd name="T4" fmla="*/ 0 w 545"/>
              <a:gd name="T5" fmla="*/ 272 h 655"/>
              <a:gd name="T6" fmla="*/ 221 w 545"/>
              <a:gd name="T7" fmla="*/ 540 h 655"/>
              <a:gd name="T8" fmla="*/ 273 w 545"/>
              <a:gd name="T9" fmla="*/ 655 h 655"/>
              <a:gd name="T10" fmla="*/ 324 w 545"/>
              <a:gd name="T11" fmla="*/ 540 h 655"/>
              <a:gd name="T12" fmla="*/ 545 w 545"/>
              <a:gd name="T13" fmla="*/ 272 h 655"/>
            </a:gdLst>
            <a:ahLst/>
            <a:cxnLst>
              <a:cxn ang="0">
                <a:pos x="T0" y="T1"/>
              </a:cxn>
              <a:cxn ang="0">
                <a:pos x="T2" y="T3"/>
              </a:cxn>
              <a:cxn ang="0">
                <a:pos x="T4" y="T5"/>
              </a:cxn>
              <a:cxn ang="0">
                <a:pos x="T6" y="T7"/>
              </a:cxn>
              <a:cxn ang="0">
                <a:pos x="T8" y="T9"/>
              </a:cxn>
              <a:cxn ang="0">
                <a:pos x="T10" y="T11"/>
              </a:cxn>
              <a:cxn ang="0">
                <a:pos x="T12" y="T13"/>
              </a:cxn>
            </a:cxnLst>
            <a:rect l="0" t="0" r="r" b="b"/>
            <a:pathLst>
              <a:path w="545" h="655">
                <a:moveTo>
                  <a:pt x="545" y="272"/>
                </a:moveTo>
                <a:cubicBezTo>
                  <a:pt x="545" y="122"/>
                  <a:pt x="423" y="0"/>
                  <a:pt x="273" y="0"/>
                </a:cubicBezTo>
                <a:cubicBezTo>
                  <a:pt x="122" y="0"/>
                  <a:pt x="0" y="122"/>
                  <a:pt x="0" y="272"/>
                </a:cubicBezTo>
                <a:cubicBezTo>
                  <a:pt x="0" y="405"/>
                  <a:pt x="95" y="516"/>
                  <a:pt x="221" y="540"/>
                </a:cubicBezTo>
                <a:cubicBezTo>
                  <a:pt x="273" y="655"/>
                  <a:pt x="273" y="655"/>
                  <a:pt x="273" y="655"/>
                </a:cubicBezTo>
                <a:cubicBezTo>
                  <a:pt x="324" y="540"/>
                  <a:pt x="324" y="540"/>
                  <a:pt x="324" y="540"/>
                </a:cubicBezTo>
                <a:cubicBezTo>
                  <a:pt x="450" y="516"/>
                  <a:pt x="545" y="405"/>
                  <a:pt x="545" y="272"/>
                </a:cubicBezTo>
                <a:close/>
              </a:path>
            </a:pathLst>
          </a:custGeom>
          <a:solidFill>
            <a:srgbClr val="FFFFFF"/>
          </a:solidFill>
          <a:ln w="9525">
            <a:solidFill>
              <a:srgbClr val="FFFFFF"/>
            </a:solidFill>
            <a:round/>
          </a:ln>
        </p:spPr>
        <p:txBody>
          <a:bodyPr/>
          <a:lstStyle/>
          <a:p>
            <a:pPr defTabSz="1218565" fontAlgn="base">
              <a:spcBef>
                <a:spcPct val="0"/>
              </a:spcBef>
              <a:spcAft>
                <a:spcPct val="0"/>
              </a:spcAft>
            </a:pPr>
            <a:endParaRPr lang="zh-CN" altLang="en-US" sz="2370">
              <a:solidFill>
                <a:srgbClr val="000000"/>
              </a:solidFill>
            </a:endParaRPr>
          </a:p>
        </p:txBody>
      </p:sp>
      <p:sp>
        <p:nvSpPr>
          <p:cNvPr id="3889" name="Oval 817"/>
          <p:cNvSpPr>
            <a:spLocks noChangeArrowheads="1"/>
          </p:cNvSpPr>
          <p:nvPr>
            <p:custDataLst>
              <p:tags r:id="rId9"/>
            </p:custDataLst>
          </p:nvPr>
        </p:nvSpPr>
        <p:spPr bwMode="auto">
          <a:xfrm>
            <a:off x="5944486" y="1739873"/>
            <a:ext cx="510943" cy="511863"/>
          </a:xfrm>
          <a:prstGeom prst="ellipse">
            <a:avLst/>
          </a:prstGeom>
          <a:solidFill>
            <a:srgbClr val="7EA88C">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endParaRPr>
          </a:p>
        </p:txBody>
      </p:sp>
      <p:sp>
        <p:nvSpPr>
          <p:cNvPr id="3567" name="Freeform 495"/>
          <p:cNvSpPr>
            <a:spLocks noEditPoints="1"/>
          </p:cNvSpPr>
          <p:nvPr>
            <p:custDataLst>
              <p:tags r:id="rId10"/>
            </p:custDataLst>
          </p:nvPr>
        </p:nvSpPr>
        <p:spPr bwMode="auto">
          <a:xfrm>
            <a:off x="6073672" y="1853491"/>
            <a:ext cx="255968" cy="287964"/>
          </a:xfrm>
          <a:custGeom>
            <a:avLst/>
            <a:gdLst>
              <a:gd name="T0" fmla="*/ 21 w 94"/>
              <a:gd name="T1" fmla="*/ 79 h 106"/>
              <a:gd name="T2" fmla="*/ 71 w 94"/>
              <a:gd name="T3" fmla="*/ 76 h 106"/>
              <a:gd name="T4" fmla="*/ 71 w 94"/>
              <a:gd name="T5" fmla="*/ 81 h 106"/>
              <a:gd name="T6" fmla="*/ 11 w 94"/>
              <a:gd name="T7" fmla="*/ 0 h 106"/>
              <a:gd name="T8" fmla="*/ 60 w 94"/>
              <a:gd name="T9" fmla="*/ 0 h 106"/>
              <a:gd name="T10" fmla="*/ 92 w 94"/>
              <a:gd name="T11" fmla="*/ 31 h 106"/>
              <a:gd name="T12" fmla="*/ 94 w 94"/>
              <a:gd name="T13" fmla="*/ 34 h 106"/>
              <a:gd name="T14" fmla="*/ 90 w 94"/>
              <a:gd name="T15" fmla="*/ 103 h 106"/>
              <a:gd name="T16" fmla="*/ 90 w 94"/>
              <a:gd name="T17" fmla="*/ 103 h 106"/>
              <a:gd name="T18" fmla="*/ 11 w 94"/>
              <a:gd name="T19" fmla="*/ 106 h 106"/>
              <a:gd name="T20" fmla="*/ 4 w 94"/>
              <a:gd name="T21" fmla="*/ 103 h 106"/>
              <a:gd name="T22" fmla="*/ 0 w 94"/>
              <a:gd name="T23" fmla="*/ 11 h 106"/>
              <a:gd name="T24" fmla="*/ 11 w 94"/>
              <a:gd name="T25" fmla="*/ 0 h 106"/>
              <a:gd name="T26" fmla="*/ 57 w 94"/>
              <a:gd name="T27" fmla="*/ 8 h 106"/>
              <a:gd name="T28" fmla="*/ 9 w 94"/>
              <a:gd name="T29" fmla="*/ 9 h 106"/>
              <a:gd name="T30" fmla="*/ 9 w 94"/>
              <a:gd name="T31" fmla="*/ 95 h 106"/>
              <a:gd name="T32" fmla="*/ 11 w 94"/>
              <a:gd name="T33" fmla="*/ 98 h 106"/>
              <a:gd name="T34" fmla="*/ 84 w 94"/>
              <a:gd name="T35" fmla="*/ 97 h 106"/>
              <a:gd name="T36" fmla="*/ 85 w 94"/>
              <a:gd name="T37" fmla="*/ 95 h 106"/>
              <a:gd name="T38" fmla="*/ 67 w 94"/>
              <a:gd name="T39" fmla="*/ 36 h 106"/>
              <a:gd name="T40" fmla="*/ 60 w 94"/>
              <a:gd name="T41" fmla="*/ 33 h 106"/>
              <a:gd name="T42" fmla="*/ 57 w 94"/>
              <a:gd name="T43" fmla="*/ 8 h 106"/>
              <a:gd name="T44" fmla="*/ 81 w 94"/>
              <a:gd name="T45" fmla="*/ 31 h 106"/>
              <a:gd name="T46" fmla="*/ 62 w 94"/>
              <a:gd name="T47" fmla="*/ 27 h 106"/>
              <a:gd name="T48" fmla="*/ 64 w 94"/>
              <a:gd name="T49" fmla="*/ 30 h 106"/>
              <a:gd name="T50" fmla="*/ 81 w 94"/>
              <a:gd name="T51" fmla="*/ 31 h 106"/>
              <a:gd name="T52" fmla="*/ 23 w 94"/>
              <a:gd name="T53" fmla="*/ 47 h 106"/>
              <a:gd name="T54" fmla="*/ 23 w 94"/>
              <a:gd name="T55" fmla="*/ 42 h 106"/>
              <a:gd name="T56" fmla="*/ 73 w 94"/>
              <a:gd name="T57" fmla="*/ 44 h 106"/>
              <a:gd name="T58" fmla="*/ 23 w 94"/>
              <a:gd name="T59" fmla="*/ 47 h 106"/>
              <a:gd name="T60" fmla="*/ 23 w 94"/>
              <a:gd name="T61" fmla="*/ 64 h 106"/>
              <a:gd name="T62" fmla="*/ 23 w 94"/>
              <a:gd name="T63" fmla="*/ 59 h 106"/>
              <a:gd name="T64" fmla="*/ 73 w 94"/>
              <a:gd name="T65" fmla="*/ 62 h 106"/>
              <a:gd name="T66" fmla="*/ 23 w 94"/>
              <a:gd name="T67" fmla="*/ 6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6">
                <a:moveTo>
                  <a:pt x="23" y="81"/>
                </a:moveTo>
                <a:cubicBezTo>
                  <a:pt x="22" y="81"/>
                  <a:pt x="21" y="80"/>
                  <a:pt x="21" y="79"/>
                </a:cubicBezTo>
                <a:cubicBezTo>
                  <a:pt x="21" y="78"/>
                  <a:pt x="22" y="76"/>
                  <a:pt x="23" y="76"/>
                </a:cubicBezTo>
                <a:cubicBezTo>
                  <a:pt x="71" y="76"/>
                  <a:pt x="71" y="76"/>
                  <a:pt x="71" y="76"/>
                </a:cubicBezTo>
                <a:cubicBezTo>
                  <a:pt x="72" y="76"/>
                  <a:pt x="73" y="78"/>
                  <a:pt x="73" y="79"/>
                </a:cubicBezTo>
                <a:cubicBezTo>
                  <a:pt x="73" y="80"/>
                  <a:pt x="72" y="81"/>
                  <a:pt x="71" y="81"/>
                </a:cubicBezTo>
                <a:cubicBezTo>
                  <a:pt x="23" y="81"/>
                  <a:pt x="23" y="81"/>
                  <a:pt x="23" y="81"/>
                </a:cubicBezTo>
                <a:close/>
                <a:moveTo>
                  <a:pt x="11" y="0"/>
                </a:moveTo>
                <a:cubicBezTo>
                  <a:pt x="11" y="0"/>
                  <a:pt x="11" y="0"/>
                  <a:pt x="11" y="0"/>
                </a:cubicBezTo>
                <a:cubicBezTo>
                  <a:pt x="60" y="0"/>
                  <a:pt x="60" y="0"/>
                  <a:pt x="60" y="0"/>
                </a:cubicBezTo>
                <a:cubicBezTo>
                  <a:pt x="61" y="0"/>
                  <a:pt x="62" y="0"/>
                  <a:pt x="63" y="1"/>
                </a:cubicBezTo>
                <a:cubicBezTo>
                  <a:pt x="92" y="31"/>
                  <a:pt x="92" y="31"/>
                  <a:pt x="92" y="31"/>
                </a:cubicBezTo>
                <a:cubicBezTo>
                  <a:pt x="93" y="32"/>
                  <a:pt x="94" y="33"/>
                  <a:pt x="94" y="34"/>
                </a:cubicBezTo>
                <a:cubicBezTo>
                  <a:pt x="94" y="34"/>
                  <a:pt x="94" y="34"/>
                  <a:pt x="94" y="34"/>
                </a:cubicBezTo>
                <a:cubicBezTo>
                  <a:pt x="94" y="95"/>
                  <a:pt x="94" y="95"/>
                  <a:pt x="94" y="95"/>
                </a:cubicBezTo>
                <a:cubicBezTo>
                  <a:pt x="94" y="98"/>
                  <a:pt x="92" y="101"/>
                  <a:pt x="90" y="103"/>
                </a:cubicBezTo>
                <a:cubicBezTo>
                  <a:pt x="90" y="103"/>
                  <a:pt x="90" y="103"/>
                  <a:pt x="90" y="103"/>
                </a:cubicBezTo>
                <a:cubicBezTo>
                  <a:pt x="90" y="103"/>
                  <a:pt x="90" y="103"/>
                  <a:pt x="90" y="103"/>
                </a:cubicBezTo>
                <a:cubicBezTo>
                  <a:pt x="88" y="105"/>
                  <a:pt x="86" y="106"/>
                  <a:pt x="83" y="106"/>
                </a:cubicBezTo>
                <a:cubicBezTo>
                  <a:pt x="11" y="106"/>
                  <a:pt x="11" y="106"/>
                  <a:pt x="11" y="106"/>
                </a:cubicBezTo>
                <a:cubicBezTo>
                  <a:pt x="8" y="106"/>
                  <a:pt x="6" y="105"/>
                  <a:pt x="4" y="103"/>
                </a:cubicBezTo>
                <a:cubicBezTo>
                  <a:pt x="4" y="103"/>
                  <a:pt x="4" y="103"/>
                  <a:pt x="4" y="103"/>
                </a:cubicBezTo>
                <a:cubicBezTo>
                  <a:pt x="2" y="101"/>
                  <a:pt x="0" y="98"/>
                  <a:pt x="0" y="95"/>
                </a:cubicBezTo>
                <a:cubicBezTo>
                  <a:pt x="0" y="11"/>
                  <a:pt x="0" y="11"/>
                  <a:pt x="0" y="11"/>
                </a:cubicBezTo>
                <a:cubicBezTo>
                  <a:pt x="0" y="8"/>
                  <a:pt x="2" y="5"/>
                  <a:pt x="4" y="3"/>
                </a:cubicBezTo>
                <a:cubicBezTo>
                  <a:pt x="6" y="1"/>
                  <a:pt x="8" y="0"/>
                  <a:pt x="11" y="0"/>
                </a:cubicBezTo>
                <a:close/>
                <a:moveTo>
                  <a:pt x="57" y="8"/>
                </a:moveTo>
                <a:cubicBezTo>
                  <a:pt x="57" y="8"/>
                  <a:pt x="57" y="8"/>
                  <a:pt x="57" y="8"/>
                </a:cubicBezTo>
                <a:cubicBezTo>
                  <a:pt x="11" y="8"/>
                  <a:pt x="11" y="8"/>
                  <a:pt x="11" y="8"/>
                </a:cubicBezTo>
                <a:cubicBezTo>
                  <a:pt x="11" y="8"/>
                  <a:pt x="10" y="9"/>
                  <a:pt x="9" y="9"/>
                </a:cubicBezTo>
                <a:cubicBezTo>
                  <a:pt x="9" y="10"/>
                  <a:pt x="9" y="10"/>
                  <a:pt x="9" y="11"/>
                </a:cubicBezTo>
                <a:cubicBezTo>
                  <a:pt x="9" y="95"/>
                  <a:pt x="9" y="95"/>
                  <a:pt x="9" y="95"/>
                </a:cubicBezTo>
                <a:cubicBezTo>
                  <a:pt x="9" y="96"/>
                  <a:pt x="9" y="97"/>
                  <a:pt x="9" y="97"/>
                </a:cubicBezTo>
                <a:cubicBezTo>
                  <a:pt x="10" y="98"/>
                  <a:pt x="11" y="98"/>
                  <a:pt x="11" y="98"/>
                </a:cubicBezTo>
                <a:cubicBezTo>
                  <a:pt x="83" y="98"/>
                  <a:pt x="83" y="98"/>
                  <a:pt x="83" y="98"/>
                </a:cubicBezTo>
                <a:cubicBezTo>
                  <a:pt x="83" y="98"/>
                  <a:pt x="84" y="98"/>
                  <a:pt x="84" y="97"/>
                </a:cubicBezTo>
                <a:cubicBezTo>
                  <a:pt x="85" y="97"/>
                  <a:pt x="85" y="97"/>
                  <a:pt x="85" y="97"/>
                </a:cubicBezTo>
                <a:cubicBezTo>
                  <a:pt x="85" y="97"/>
                  <a:pt x="85" y="96"/>
                  <a:pt x="85" y="95"/>
                </a:cubicBezTo>
                <a:cubicBezTo>
                  <a:pt x="85" y="36"/>
                  <a:pt x="85" y="36"/>
                  <a:pt x="85" y="36"/>
                </a:cubicBezTo>
                <a:cubicBezTo>
                  <a:pt x="67" y="36"/>
                  <a:pt x="67" y="36"/>
                  <a:pt x="67" y="36"/>
                </a:cubicBezTo>
                <a:cubicBezTo>
                  <a:pt x="64" y="36"/>
                  <a:pt x="62" y="35"/>
                  <a:pt x="60" y="33"/>
                </a:cubicBezTo>
                <a:cubicBezTo>
                  <a:pt x="60" y="33"/>
                  <a:pt x="60" y="33"/>
                  <a:pt x="60" y="33"/>
                </a:cubicBezTo>
                <a:cubicBezTo>
                  <a:pt x="58" y="32"/>
                  <a:pt x="57" y="29"/>
                  <a:pt x="57" y="27"/>
                </a:cubicBezTo>
                <a:cubicBezTo>
                  <a:pt x="57" y="8"/>
                  <a:pt x="57" y="8"/>
                  <a:pt x="57" y="8"/>
                </a:cubicBezTo>
                <a:close/>
                <a:moveTo>
                  <a:pt x="81" y="31"/>
                </a:moveTo>
                <a:cubicBezTo>
                  <a:pt x="81" y="31"/>
                  <a:pt x="81" y="31"/>
                  <a:pt x="81" y="31"/>
                </a:cubicBezTo>
                <a:cubicBezTo>
                  <a:pt x="62" y="12"/>
                  <a:pt x="62" y="12"/>
                  <a:pt x="62" y="12"/>
                </a:cubicBezTo>
                <a:cubicBezTo>
                  <a:pt x="62" y="27"/>
                  <a:pt x="62" y="27"/>
                  <a:pt x="62" y="27"/>
                </a:cubicBezTo>
                <a:cubicBezTo>
                  <a:pt x="62" y="28"/>
                  <a:pt x="63" y="29"/>
                  <a:pt x="63" y="30"/>
                </a:cubicBezTo>
                <a:cubicBezTo>
                  <a:pt x="64" y="30"/>
                  <a:pt x="64" y="30"/>
                  <a:pt x="64" y="30"/>
                </a:cubicBezTo>
                <a:cubicBezTo>
                  <a:pt x="64" y="31"/>
                  <a:pt x="65" y="31"/>
                  <a:pt x="67" y="31"/>
                </a:cubicBezTo>
                <a:cubicBezTo>
                  <a:pt x="81" y="31"/>
                  <a:pt x="81" y="31"/>
                  <a:pt x="81" y="31"/>
                </a:cubicBezTo>
                <a:close/>
                <a:moveTo>
                  <a:pt x="23" y="47"/>
                </a:moveTo>
                <a:cubicBezTo>
                  <a:pt x="23" y="47"/>
                  <a:pt x="23" y="47"/>
                  <a:pt x="23" y="47"/>
                </a:cubicBezTo>
                <a:cubicBezTo>
                  <a:pt x="22" y="47"/>
                  <a:pt x="21" y="46"/>
                  <a:pt x="21" y="44"/>
                </a:cubicBezTo>
                <a:cubicBezTo>
                  <a:pt x="21" y="43"/>
                  <a:pt x="22" y="42"/>
                  <a:pt x="23" y="42"/>
                </a:cubicBezTo>
                <a:cubicBezTo>
                  <a:pt x="71" y="42"/>
                  <a:pt x="71" y="42"/>
                  <a:pt x="71" y="42"/>
                </a:cubicBezTo>
                <a:cubicBezTo>
                  <a:pt x="72" y="42"/>
                  <a:pt x="73" y="43"/>
                  <a:pt x="73" y="44"/>
                </a:cubicBezTo>
                <a:cubicBezTo>
                  <a:pt x="73" y="46"/>
                  <a:pt x="72" y="47"/>
                  <a:pt x="71" y="47"/>
                </a:cubicBezTo>
                <a:cubicBezTo>
                  <a:pt x="23" y="47"/>
                  <a:pt x="23" y="47"/>
                  <a:pt x="23" y="47"/>
                </a:cubicBezTo>
                <a:close/>
                <a:moveTo>
                  <a:pt x="23" y="64"/>
                </a:moveTo>
                <a:cubicBezTo>
                  <a:pt x="23" y="64"/>
                  <a:pt x="23" y="64"/>
                  <a:pt x="23" y="64"/>
                </a:cubicBezTo>
                <a:cubicBezTo>
                  <a:pt x="22" y="64"/>
                  <a:pt x="21" y="63"/>
                  <a:pt x="21" y="62"/>
                </a:cubicBezTo>
                <a:cubicBezTo>
                  <a:pt x="21" y="60"/>
                  <a:pt x="22" y="59"/>
                  <a:pt x="23" y="59"/>
                </a:cubicBezTo>
                <a:cubicBezTo>
                  <a:pt x="71" y="59"/>
                  <a:pt x="71" y="59"/>
                  <a:pt x="71" y="59"/>
                </a:cubicBezTo>
                <a:cubicBezTo>
                  <a:pt x="72" y="59"/>
                  <a:pt x="73" y="60"/>
                  <a:pt x="73" y="62"/>
                </a:cubicBezTo>
                <a:cubicBezTo>
                  <a:pt x="73" y="63"/>
                  <a:pt x="72" y="64"/>
                  <a:pt x="71" y="64"/>
                </a:cubicBezTo>
                <a:cubicBezTo>
                  <a:pt x="23" y="64"/>
                  <a:pt x="23" y="64"/>
                  <a:pt x="23" y="64"/>
                </a:cubicBezTo>
                <a:close/>
              </a:path>
            </a:pathLst>
          </a:custGeom>
          <a:solidFill>
            <a:srgbClr val="FFFFFF"/>
          </a:solidFill>
          <a:ln>
            <a:solidFill>
              <a:srgbClr val="FFFFFF"/>
            </a:solidFill>
          </a:ln>
        </p:spPr>
        <p:txBody>
          <a:bodyPr/>
          <a:lstStyle/>
          <a:p>
            <a:pPr defTabSz="1218565" fontAlgn="base">
              <a:spcBef>
                <a:spcPct val="0"/>
              </a:spcBef>
              <a:spcAft>
                <a:spcPct val="0"/>
              </a:spcAft>
            </a:pPr>
            <a:endParaRPr lang="zh-CN" altLang="en-US" sz="2370">
              <a:solidFill>
                <a:srgbClr val="000000"/>
              </a:solidFill>
            </a:endParaRPr>
          </a:p>
        </p:txBody>
      </p:sp>
      <p:sp>
        <p:nvSpPr>
          <p:cNvPr id="3904" name="Line 832"/>
          <p:cNvSpPr>
            <a:spLocks noChangeShapeType="1"/>
          </p:cNvSpPr>
          <p:nvPr>
            <p:custDataLst>
              <p:tags r:id="rId11"/>
            </p:custDataLst>
          </p:nvPr>
        </p:nvSpPr>
        <p:spPr bwMode="auto">
          <a:xfrm>
            <a:off x="5798152" y="3326412"/>
            <a:ext cx="807009" cy="0"/>
          </a:xfrm>
          <a:prstGeom prst="line">
            <a:avLst/>
          </a:prstGeom>
          <a:noFill/>
          <a:ln w="635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8565" fontAlgn="base">
              <a:spcBef>
                <a:spcPct val="0"/>
              </a:spcBef>
              <a:spcAft>
                <a:spcPct val="0"/>
              </a:spcAft>
            </a:pPr>
            <a:endParaRPr lang="zh-CN" altLang="en-US" sz="2370">
              <a:solidFill>
                <a:srgbClr val="000000"/>
              </a:solidFill>
            </a:endParaRPr>
          </a:p>
        </p:txBody>
      </p:sp>
      <p:sp>
        <p:nvSpPr>
          <p:cNvPr id="522" name="文本框 521"/>
          <p:cNvSpPr txBox="1"/>
          <p:nvPr>
            <p:custDataLst>
              <p:tags r:id="rId12"/>
            </p:custDataLst>
          </p:nvPr>
        </p:nvSpPr>
        <p:spPr>
          <a:xfrm>
            <a:off x="5394426" y="3352288"/>
            <a:ext cx="1614460" cy="423267"/>
          </a:xfrm>
          <a:prstGeom prst="rect">
            <a:avLst/>
          </a:prstGeom>
          <a:noFill/>
        </p:spPr>
        <p:txBody>
          <a:bodyPr wrap="square" rtlCol="0" anchor="b" anchorCtr="0">
            <a:normAutofit/>
          </a:bodyPr>
          <a:lstStyle/>
          <a:p>
            <a:pPr algn="ctr"/>
            <a:r>
              <a:rPr lang="zh-CN" altLang="en-US" sz="1680" dirty="0">
                <a:solidFill>
                  <a:srgbClr val="808080"/>
                </a:solidFill>
                <a:latin typeface="Arial" panose="020B0604020202020204" pitchFamily="34" charset="0"/>
                <a:ea typeface="黑体" panose="02010609060101010101" charset="-122"/>
                <a:cs typeface="+mn-ea"/>
              </a:rPr>
              <a:t>话题</a:t>
            </a:r>
            <a:r>
              <a:rPr lang="en-US" altLang="zh-CN" sz="1680" dirty="0">
                <a:solidFill>
                  <a:srgbClr val="808080"/>
                </a:solidFill>
                <a:latin typeface="Arial" panose="020B0604020202020204" pitchFamily="34" charset="0"/>
                <a:ea typeface="黑体" panose="02010609060101010101" charset="-122"/>
                <a:cs typeface="+mn-ea"/>
              </a:rPr>
              <a:t>/</a:t>
            </a:r>
            <a:r>
              <a:rPr lang="zh-CN" altLang="en-US" sz="1680" dirty="0">
                <a:solidFill>
                  <a:srgbClr val="808080"/>
                </a:solidFill>
                <a:latin typeface="Arial" panose="020B0604020202020204" pitchFamily="34" charset="0"/>
                <a:ea typeface="黑体" panose="02010609060101010101" charset="-122"/>
                <a:cs typeface="+mn-ea"/>
              </a:rPr>
              <a:t>内容</a:t>
            </a:r>
          </a:p>
        </p:txBody>
      </p:sp>
      <p:sp>
        <p:nvSpPr>
          <p:cNvPr id="10" name="文本框 9"/>
          <p:cNvSpPr txBox="1"/>
          <p:nvPr>
            <p:custDataLst>
              <p:tags r:id="rId13"/>
            </p:custDataLst>
          </p:nvPr>
        </p:nvSpPr>
        <p:spPr>
          <a:xfrm>
            <a:off x="5394647" y="3825776"/>
            <a:ext cx="1614018" cy="1247574"/>
          </a:xfrm>
          <a:prstGeom prst="rect">
            <a:avLst/>
          </a:prstGeom>
          <a:noFill/>
          <a:ln>
            <a:noFill/>
          </a:ln>
          <a:effectLst/>
          <a:extLst>
            <a:ext uri="{909E8E84-426E-40DD-AFC4-6F175D3DCCD1}">
              <a14:hiddenFill xmlns:a14="http://schemas.microsoft.com/office/drawing/2010/main">
                <a:solidFill>
                  <a:srgbClr val="7EA88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583" tIns="39303" rIns="75583" bIns="39303" anchor="t" anchorCtr="0">
            <a:normAutofit/>
          </a:bodyPr>
          <a:lstStyle>
            <a:defPPr>
              <a:defRPr lang="zh-CN"/>
            </a:defPPr>
            <a:lvl1pPr algn="ctr" defTabSz="1218565" fontAlgn="base">
              <a:spcBef>
                <a:spcPct val="0"/>
              </a:spcBef>
              <a:spcAft>
                <a:spcPct val="0"/>
              </a:spcAft>
              <a:defRPr sz="1270">
                <a:solidFill>
                  <a:srgbClr val="808080"/>
                </a:solidFill>
                <a:latin typeface="+mn-ea"/>
              </a:defRPr>
            </a:lvl1pPr>
          </a:lstStyle>
          <a:p>
            <a:r>
              <a:rPr lang="zh-CN" altLang="en-US" sz="1510" dirty="0">
                <a:latin typeface="Arial" panose="020B0604020202020204" pitchFamily="34" charset="0"/>
              </a:rPr>
              <a:t>水军话题</a:t>
            </a:r>
          </a:p>
          <a:p>
            <a:br>
              <a:rPr lang="zh-CN" altLang="en-US" sz="1510" dirty="0">
                <a:latin typeface="Arial" panose="020B0604020202020204" pitchFamily="34" charset="0"/>
              </a:rPr>
            </a:br>
            <a:r>
              <a:rPr lang="zh-CN" altLang="en-US" sz="1510" dirty="0">
                <a:latin typeface="Arial" panose="020B0604020202020204" pitchFamily="34" charset="0"/>
              </a:rPr>
              <a:t>互动内容</a:t>
            </a:r>
          </a:p>
        </p:txBody>
      </p:sp>
      <p:sp>
        <p:nvSpPr>
          <p:cNvPr id="15" name="文本框 14"/>
          <p:cNvSpPr txBox="1"/>
          <p:nvPr>
            <p:custDataLst>
              <p:tags r:id="rId14"/>
            </p:custDataLst>
          </p:nvPr>
        </p:nvSpPr>
        <p:spPr>
          <a:xfrm>
            <a:off x="5394426" y="2566289"/>
            <a:ext cx="1614460" cy="75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b" anchorCtr="1">
            <a:normAutofit fontScale="90000" lnSpcReduction="10000"/>
          </a:bodyPr>
          <a:lstStyle>
            <a:defPPr>
              <a:defRPr lang="zh-CN"/>
            </a:defPPr>
            <a:lvl1pPr algn="ctr" defTabSz="1218565" fontAlgn="base">
              <a:spcBef>
                <a:spcPct val="0"/>
              </a:spcBef>
              <a:spcAft>
                <a:spcPct val="0"/>
              </a:spcAft>
              <a:defRPr sz="6200" b="1">
                <a:solidFill>
                  <a:srgbClr val="7EA88C"/>
                </a:solidFill>
                <a:latin typeface="+mn-ea"/>
              </a:defRPr>
            </a:lvl1pPr>
          </a:lstStyle>
          <a:p>
            <a:r>
              <a:rPr lang="en-US" altLang="zh-CN" sz="5205" dirty="0">
                <a:latin typeface="Arial" panose="020B0604020202020204" pitchFamily="34" charset="0"/>
              </a:rPr>
              <a:t>02</a:t>
            </a:r>
            <a:endParaRPr lang="zh-CN" altLang="en-US" sz="5205" dirty="0">
              <a:latin typeface="Arial" panose="020B0604020202020204" pitchFamily="34" charset="0"/>
            </a:endParaRPr>
          </a:p>
        </p:txBody>
      </p:sp>
      <p:sp>
        <p:nvSpPr>
          <p:cNvPr id="3572" name="Freeform 500"/>
          <p:cNvSpPr/>
          <p:nvPr>
            <p:custDataLst>
              <p:tags r:id="rId15"/>
            </p:custDataLst>
          </p:nvPr>
        </p:nvSpPr>
        <p:spPr bwMode="auto">
          <a:xfrm>
            <a:off x="3701006" y="1709144"/>
            <a:ext cx="561707" cy="671916"/>
          </a:xfrm>
          <a:custGeom>
            <a:avLst/>
            <a:gdLst>
              <a:gd name="T0" fmla="*/ 545 w 545"/>
              <a:gd name="T1" fmla="*/ 272 h 655"/>
              <a:gd name="T2" fmla="*/ 273 w 545"/>
              <a:gd name="T3" fmla="*/ 0 h 655"/>
              <a:gd name="T4" fmla="*/ 0 w 545"/>
              <a:gd name="T5" fmla="*/ 272 h 655"/>
              <a:gd name="T6" fmla="*/ 221 w 545"/>
              <a:gd name="T7" fmla="*/ 540 h 655"/>
              <a:gd name="T8" fmla="*/ 273 w 545"/>
              <a:gd name="T9" fmla="*/ 655 h 655"/>
              <a:gd name="T10" fmla="*/ 324 w 545"/>
              <a:gd name="T11" fmla="*/ 540 h 655"/>
              <a:gd name="T12" fmla="*/ 545 w 545"/>
              <a:gd name="T13" fmla="*/ 272 h 655"/>
            </a:gdLst>
            <a:ahLst/>
            <a:cxnLst>
              <a:cxn ang="0">
                <a:pos x="T0" y="T1"/>
              </a:cxn>
              <a:cxn ang="0">
                <a:pos x="T2" y="T3"/>
              </a:cxn>
              <a:cxn ang="0">
                <a:pos x="T4" y="T5"/>
              </a:cxn>
              <a:cxn ang="0">
                <a:pos x="T6" y="T7"/>
              </a:cxn>
              <a:cxn ang="0">
                <a:pos x="T8" y="T9"/>
              </a:cxn>
              <a:cxn ang="0">
                <a:pos x="T10" y="T11"/>
              </a:cxn>
              <a:cxn ang="0">
                <a:pos x="T12" y="T13"/>
              </a:cxn>
            </a:cxnLst>
            <a:rect l="0" t="0" r="r" b="b"/>
            <a:pathLst>
              <a:path w="545" h="655">
                <a:moveTo>
                  <a:pt x="545" y="272"/>
                </a:moveTo>
                <a:cubicBezTo>
                  <a:pt x="545" y="122"/>
                  <a:pt x="423" y="0"/>
                  <a:pt x="273" y="0"/>
                </a:cubicBezTo>
                <a:cubicBezTo>
                  <a:pt x="122" y="0"/>
                  <a:pt x="0" y="122"/>
                  <a:pt x="0" y="272"/>
                </a:cubicBezTo>
                <a:cubicBezTo>
                  <a:pt x="0" y="405"/>
                  <a:pt x="95" y="516"/>
                  <a:pt x="221" y="540"/>
                </a:cubicBezTo>
                <a:cubicBezTo>
                  <a:pt x="273" y="655"/>
                  <a:pt x="273" y="655"/>
                  <a:pt x="273" y="655"/>
                </a:cubicBezTo>
                <a:cubicBezTo>
                  <a:pt x="324" y="540"/>
                  <a:pt x="324" y="540"/>
                  <a:pt x="324" y="540"/>
                </a:cubicBezTo>
                <a:cubicBezTo>
                  <a:pt x="450" y="516"/>
                  <a:pt x="545" y="405"/>
                  <a:pt x="545" y="272"/>
                </a:cubicBezTo>
                <a:close/>
              </a:path>
            </a:pathLst>
          </a:custGeom>
          <a:solidFill>
            <a:srgbClr val="FFFFFF"/>
          </a:solidFill>
          <a:ln w="9525">
            <a:solidFill>
              <a:srgbClr val="FFFFFF"/>
            </a:solidFill>
            <a:round/>
          </a:ln>
        </p:spPr>
        <p:txBody>
          <a:bodyPr/>
          <a:lstStyle/>
          <a:p>
            <a:pPr defTabSz="1218565" fontAlgn="base">
              <a:spcBef>
                <a:spcPct val="0"/>
              </a:spcBef>
              <a:spcAft>
                <a:spcPct val="0"/>
              </a:spcAft>
            </a:pPr>
            <a:endParaRPr lang="zh-CN" altLang="en-US" sz="2370">
              <a:solidFill>
                <a:srgbClr val="000000"/>
              </a:solidFill>
            </a:endParaRPr>
          </a:p>
        </p:txBody>
      </p:sp>
      <p:sp>
        <p:nvSpPr>
          <p:cNvPr id="3573" name="Oval 501"/>
          <p:cNvSpPr>
            <a:spLocks noChangeArrowheads="1"/>
          </p:cNvSpPr>
          <p:nvPr>
            <p:custDataLst>
              <p:tags r:id="rId16"/>
            </p:custDataLst>
          </p:nvPr>
        </p:nvSpPr>
        <p:spPr bwMode="auto">
          <a:xfrm>
            <a:off x="3724690" y="1739873"/>
            <a:ext cx="510943" cy="511863"/>
          </a:xfrm>
          <a:prstGeom prst="ellipse">
            <a:avLst/>
          </a:prstGeom>
          <a:solidFill>
            <a:srgbClr val="7EA88C">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endParaRPr>
          </a:p>
        </p:txBody>
      </p:sp>
      <p:sp>
        <p:nvSpPr>
          <p:cNvPr id="3566" name="Freeform 494"/>
          <p:cNvSpPr>
            <a:spLocks noEditPoints="1"/>
          </p:cNvSpPr>
          <p:nvPr>
            <p:custDataLst>
              <p:tags r:id="rId17"/>
            </p:custDataLst>
          </p:nvPr>
        </p:nvSpPr>
        <p:spPr bwMode="auto">
          <a:xfrm>
            <a:off x="3845877" y="1857046"/>
            <a:ext cx="271966" cy="268411"/>
          </a:xfrm>
          <a:custGeom>
            <a:avLst/>
            <a:gdLst>
              <a:gd name="T0" fmla="*/ 20 w 99"/>
              <a:gd name="T1" fmla="*/ 37 h 98"/>
              <a:gd name="T2" fmla="*/ 21 w 99"/>
              <a:gd name="T3" fmla="*/ 28 h 98"/>
              <a:gd name="T4" fmla="*/ 25 w 99"/>
              <a:gd name="T5" fmla="*/ 24 h 98"/>
              <a:gd name="T6" fmla="*/ 29 w 99"/>
              <a:gd name="T7" fmla="*/ 21 h 98"/>
              <a:gd name="T8" fmla="*/ 37 w 99"/>
              <a:gd name="T9" fmla="*/ 19 h 98"/>
              <a:gd name="T10" fmla="*/ 32 w 99"/>
              <a:gd name="T11" fmla="*/ 25 h 98"/>
              <a:gd name="T12" fmla="*/ 25 w 99"/>
              <a:gd name="T13" fmla="*/ 31 h 98"/>
              <a:gd name="T14" fmla="*/ 79 w 99"/>
              <a:gd name="T15" fmla="*/ 73 h 98"/>
              <a:gd name="T16" fmla="*/ 97 w 99"/>
              <a:gd name="T17" fmla="*/ 91 h 98"/>
              <a:gd name="T18" fmla="*/ 91 w 99"/>
              <a:gd name="T19" fmla="*/ 96 h 98"/>
              <a:gd name="T20" fmla="*/ 62 w 99"/>
              <a:gd name="T21" fmla="*/ 86 h 98"/>
              <a:gd name="T22" fmla="*/ 28 w 99"/>
              <a:gd name="T23" fmla="*/ 86 h 98"/>
              <a:gd name="T24" fmla="*/ 14 w 99"/>
              <a:gd name="T25" fmla="*/ 76 h 98"/>
              <a:gd name="T26" fmla="*/ 4 w 99"/>
              <a:gd name="T27" fmla="*/ 62 h 98"/>
              <a:gd name="T28" fmla="*/ 0 w 99"/>
              <a:gd name="T29" fmla="*/ 45 h 98"/>
              <a:gd name="T30" fmla="*/ 14 w 99"/>
              <a:gd name="T31" fmla="*/ 13 h 98"/>
              <a:gd name="T32" fmla="*/ 62 w 99"/>
              <a:gd name="T33" fmla="*/ 3 h 98"/>
              <a:gd name="T34" fmla="*/ 77 w 99"/>
              <a:gd name="T35" fmla="*/ 13 h 98"/>
              <a:gd name="T36" fmla="*/ 86 w 99"/>
              <a:gd name="T37" fmla="*/ 28 h 98"/>
              <a:gd name="T38" fmla="*/ 90 w 99"/>
              <a:gd name="T39" fmla="*/ 45 h 98"/>
              <a:gd name="T40" fmla="*/ 79 w 99"/>
              <a:gd name="T41" fmla="*/ 73 h 98"/>
              <a:gd name="T42" fmla="*/ 59 w 99"/>
              <a:gd name="T43" fmla="*/ 11 h 98"/>
              <a:gd name="T44" fmla="*/ 19 w 99"/>
              <a:gd name="T45" fmla="*/ 19 h 98"/>
              <a:gd name="T46" fmla="*/ 9 w 99"/>
              <a:gd name="T47" fmla="*/ 45 h 98"/>
              <a:gd name="T48" fmla="*/ 11 w 99"/>
              <a:gd name="T49" fmla="*/ 58 h 98"/>
              <a:gd name="T50" fmla="*/ 19 w 99"/>
              <a:gd name="T51" fmla="*/ 70 h 98"/>
              <a:gd name="T52" fmla="*/ 31 w 99"/>
              <a:gd name="T53" fmla="*/ 78 h 98"/>
              <a:gd name="T54" fmla="*/ 45 w 99"/>
              <a:gd name="T55" fmla="*/ 81 h 98"/>
              <a:gd name="T56" fmla="*/ 71 w 99"/>
              <a:gd name="T57" fmla="*/ 70 h 98"/>
              <a:gd name="T58" fmla="*/ 71 w 99"/>
              <a:gd name="T59" fmla="*/ 70 h 98"/>
              <a:gd name="T60" fmla="*/ 81 w 99"/>
              <a:gd name="T61" fmla="*/ 45 h 98"/>
              <a:gd name="T62" fmla="*/ 79 w 99"/>
              <a:gd name="T63" fmla="*/ 31 h 98"/>
              <a:gd name="T64" fmla="*/ 71 w 99"/>
              <a:gd name="T65" fmla="*/ 19 h 98"/>
              <a:gd name="T66" fmla="*/ 69 w 99"/>
              <a:gd name="T67" fmla="*/ 45 h 98"/>
              <a:gd name="T68" fmla="*/ 71 w 99"/>
              <a:gd name="T69" fmla="*/ 42 h 98"/>
              <a:gd name="T70" fmla="*/ 72 w 99"/>
              <a:gd name="T71" fmla="*/ 56 h 98"/>
              <a:gd name="T72" fmla="*/ 65 w 99"/>
              <a:gd name="T73" fmla="*/ 65 h 98"/>
              <a:gd name="T74" fmla="*/ 45 w 99"/>
              <a:gd name="T75" fmla="*/ 73 h 98"/>
              <a:gd name="T76" fmla="*/ 45 w 99"/>
              <a:gd name="T77" fmla="*/ 69 h 98"/>
              <a:gd name="T78" fmla="*/ 62 w 99"/>
              <a:gd name="T79" fmla="*/ 61 h 98"/>
              <a:gd name="T80" fmla="*/ 67 w 99"/>
              <a:gd name="T81"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98">
                <a:moveTo>
                  <a:pt x="23" y="35"/>
                </a:moveTo>
                <a:cubicBezTo>
                  <a:pt x="22" y="36"/>
                  <a:pt x="21" y="37"/>
                  <a:pt x="20" y="37"/>
                </a:cubicBezTo>
                <a:cubicBezTo>
                  <a:pt x="19" y="36"/>
                  <a:pt x="18" y="35"/>
                  <a:pt x="18" y="33"/>
                </a:cubicBezTo>
                <a:cubicBezTo>
                  <a:pt x="19" y="32"/>
                  <a:pt x="20" y="30"/>
                  <a:pt x="21" y="28"/>
                </a:cubicBezTo>
                <a:cubicBezTo>
                  <a:pt x="22" y="27"/>
                  <a:pt x="23" y="25"/>
                  <a:pt x="25" y="24"/>
                </a:cubicBezTo>
                <a:cubicBezTo>
                  <a:pt x="25" y="24"/>
                  <a:pt x="25" y="24"/>
                  <a:pt x="25" y="24"/>
                </a:cubicBezTo>
                <a:cubicBezTo>
                  <a:pt x="25" y="24"/>
                  <a:pt x="25" y="24"/>
                  <a:pt x="25" y="24"/>
                </a:cubicBezTo>
                <a:cubicBezTo>
                  <a:pt x="26" y="23"/>
                  <a:pt x="27" y="22"/>
                  <a:pt x="29" y="21"/>
                </a:cubicBezTo>
                <a:cubicBezTo>
                  <a:pt x="30" y="20"/>
                  <a:pt x="32" y="19"/>
                  <a:pt x="34" y="18"/>
                </a:cubicBezTo>
                <a:cubicBezTo>
                  <a:pt x="35" y="17"/>
                  <a:pt x="37" y="18"/>
                  <a:pt x="37" y="19"/>
                </a:cubicBezTo>
                <a:cubicBezTo>
                  <a:pt x="38" y="21"/>
                  <a:pt x="37" y="22"/>
                  <a:pt x="36" y="22"/>
                </a:cubicBezTo>
                <a:cubicBezTo>
                  <a:pt x="34" y="23"/>
                  <a:pt x="33" y="24"/>
                  <a:pt x="32" y="25"/>
                </a:cubicBezTo>
                <a:cubicBezTo>
                  <a:pt x="30" y="26"/>
                  <a:pt x="29" y="26"/>
                  <a:pt x="28" y="28"/>
                </a:cubicBezTo>
                <a:cubicBezTo>
                  <a:pt x="27" y="29"/>
                  <a:pt x="26" y="30"/>
                  <a:pt x="25" y="31"/>
                </a:cubicBezTo>
                <a:cubicBezTo>
                  <a:pt x="24" y="32"/>
                  <a:pt x="24" y="34"/>
                  <a:pt x="23" y="35"/>
                </a:cubicBezTo>
                <a:close/>
                <a:moveTo>
                  <a:pt x="79" y="73"/>
                </a:moveTo>
                <a:cubicBezTo>
                  <a:pt x="79" y="73"/>
                  <a:pt x="79" y="73"/>
                  <a:pt x="79" y="73"/>
                </a:cubicBezTo>
                <a:cubicBezTo>
                  <a:pt x="97" y="91"/>
                  <a:pt x="97" y="91"/>
                  <a:pt x="97" y="91"/>
                </a:cubicBezTo>
                <a:cubicBezTo>
                  <a:pt x="99" y="92"/>
                  <a:pt x="99" y="95"/>
                  <a:pt x="97" y="96"/>
                </a:cubicBezTo>
                <a:cubicBezTo>
                  <a:pt x="95" y="98"/>
                  <a:pt x="93" y="98"/>
                  <a:pt x="91" y="96"/>
                </a:cubicBezTo>
                <a:cubicBezTo>
                  <a:pt x="74" y="79"/>
                  <a:pt x="74" y="79"/>
                  <a:pt x="74" y="79"/>
                </a:cubicBezTo>
                <a:cubicBezTo>
                  <a:pt x="70" y="82"/>
                  <a:pt x="66" y="84"/>
                  <a:pt x="62" y="86"/>
                </a:cubicBezTo>
                <a:cubicBezTo>
                  <a:pt x="57" y="88"/>
                  <a:pt x="51" y="89"/>
                  <a:pt x="45" y="89"/>
                </a:cubicBezTo>
                <a:cubicBezTo>
                  <a:pt x="39" y="89"/>
                  <a:pt x="33" y="88"/>
                  <a:pt x="28" y="86"/>
                </a:cubicBezTo>
                <a:cubicBezTo>
                  <a:pt x="28" y="86"/>
                  <a:pt x="28" y="86"/>
                  <a:pt x="28" y="86"/>
                </a:cubicBezTo>
                <a:cubicBezTo>
                  <a:pt x="23" y="83"/>
                  <a:pt x="18" y="80"/>
                  <a:pt x="14" y="76"/>
                </a:cubicBezTo>
                <a:cubicBezTo>
                  <a:pt x="14" y="76"/>
                  <a:pt x="14" y="76"/>
                  <a:pt x="14" y="76"/>
                </a:cubicBezTo>
                <a:cubicBezTo>
                  <a:pt x="9" y="72"/>
                  <a:pt x="6" y="67"/>
                  <a:pt x="4" y="62"/>
                </a:cubicBezTo>
                <a:cubicBezTo>
                  <a:pt x="4" y="61"/>
                  <a:pt x="4" y="61"/>
                  <a:pt x="4" y="61"/>
                </a:cubicBezTo>
                <a:cubicBezTo>
                  <a:pt x="2" y="56"/>
                  <a:pt x="0" y="50"/>
                  <a:pt x="0" y="45"/>
                </a:cubicBezTo>
                <a:cubicBezTo>
                  <a:pt x="0" y="39"/>
                  <a:pt x="2" y="33"/>
                  <a:pt x="4" y="28"/>
                </a:cubicBezTo>
                <a:cubicBezTo>
                  <a:pt x="6" y="22"/>
                  <a:pt x="9" y="17"/>
                  <a:pt x="14" y="13"/>
                </a:cubicBezTo>
                <a:cubicBezTo>
                  <a:pt x="22" y="5"/>
                  <a:pt x="33" y="0"/>
                  <a:pt x="45" y="0"/>
                </a:cubicBezTo>
                <a:cubicBezTo>
                  <a:pt x="51" y="0"/>
                  <a:pt x="57" y="1"/>
                  <a:pt x="62" y="3"/>
                </a:cubicBezTo>
                <a:cubicBezTo>
                  <a:pt x="62" y="3"/>
                  <a:pt x="62" y="3"/>
                  <a:pt x="62" y="3"/>
                </a:cubicBezTo>
                <a:cubicBezTo>
                  <a:pt x="68" y="6"/>
                  <a:pt x="72" y="9"/>
                  <a:pt x="77" y="13"/>
                </a:cubicBezTo>
                <a:cubicBezTo>
                  <a:pt x="77" y="13"/>
                  <a:pt x="77" y="13"/>
                  <a:pt x="77" y="13"/>
                </a:cubicBezTo>
                <a:cubicBezTo>
                  <a:pt x="81" y="17"/>
                  <a:pt x="84" y="22"/>
                  <a:pt x="86" y="28"/>
                </a:cubicBezTo>
                <a:cubicBezTo>
                  <a:pt x="86" y="28"/>
                  <a:pt x="86" y="28"/>
                  <a:pt x="86" y="28"/>
                </a:cubicBezTo>
                <a:cubicBezTo>
                  <a:pt x="88" y="33"/>
                  <a:pt x="90" y="39"/>
                  <a:pt x="90" y="45"/>
                </a:cubicBezTo>
                <a:cubicBezTo>
                  <a:pt x="90" y="51"/>
                  <a:pt x="88" y="56"/>
                  <a:pt x="86" y="62"/>
                </a:cubicBezTo>
                <a:cubicBezTo>
                  <a:pt x="85" y="66"/>
                  <a:pt x="82" y="70"/>
                  <a:pt x="79" y="73"/>
                </a:cubicBezTo>
                <a:close/>
                <a:moveTo>
                  <a:pt x="59" y="11"/>
                </a:moveTo>
                <a:cubicBezTo>
                  <a:pt x="59" y="11"/>
                  <a:pt x="59" y="11"/>
                  <a:pt x="59" y="11"/>
                </a:cubicBezTo>
                <a:cubicBezTo>
                  <a:pt x="55" y="9"/>
                  <a:pt x="50" y="8"/>
                  <a:pt x="45" y="8"/>
                </a:cubicBezTo>
                <a:cubicBezTo>
                  <a:pt x="35" y="8"/>
                  <a:pt x="26" y="12"/>
                  <a:pt x="19" y="19"/>
                </a:cubicBezTo>
                <a:cubicBezTo>
                  <a:pt x="16" y="22"/>
                  <a:pt x="13" y="26"/>
                  <a:pt x="11" y="31"/>
                </a:cubicBezTo>
                <a:cubicBezTo>
                  <a:pt x="10" y="35"/>
                  <a:pt x="9" y="40"/>
                  <a:pt x="9" y="45"/>
                </a:cubicBezTo>
                <a:cubicBezTo>
                  <a:pt x="9" y="49"/>
                  <a:pt x="10" y="54"/>
                  <a:pt x="11" y="58"/>
                </a:cubicBezTo>
                <a:cubicBezTo>
                  <a:pt x="11" y="58"/>
                  <a:pt x="11" y="58"/>
                  <a:pt x="11" y="58"/>
                </a:cubicBezTo>
                <a:cubicBezTo>
                  <a:pt x="13" y="63"/>
                  <a:pt x="16" y="67"/>
                  <a:pt x="19" y="70"/>
                </a:cubicBezTo>
                <a:cubicBezTo>
                  <a:pt x="19" y="70"/>
                  <a:pt x="19" y="70"/>
                  <a:pt x="19" y="70"/>
                </a:cubicBezTo>
                <a:cubicBezTo>
                  <a:pt x="19" y="70"/>
                  <a:pt x="19" y="70"/>
                  <a:pt x="19" y="70"/>
                </a:cubicBezTo>
                <a:cubicBezTo>
                  <a:pt x="23" y="74"/>
                  <a:pt x="27" y="76"/>
                  <a:pt x="31" y="78"/>
                </a:cubicBezTo>
                <a:cubicBezTo>
                  <a:pt x="31" y="78"/>
                  <a:pt x="31" y="78"/>
                  <a:pt x="31" y="78"/>
                </a:cubicBezTo>
                <a:cubicBezTo>
                  <a:pt x="35" y="80"/>
                  <a:pt x="40" y="81"/>
                  <a:pt x="45" y="81"/>
                </a:cubicBezTo>
                <a:cubicBezTo>
                  <a:pt x="50" y="81"/>
                  <a:pt x="55" y="80"/>
                  <a:pt x="59" y="78"/>
                </a:cubicBezTo>
                <a:cubicBezTo>
                  <a:pt x="63" y="76"/>
                  <a:pt x="67" y="74"/>
                  <a:pt x="71" y="70"/>
                </a:cubicBezTo>
                <a:cubicBezTo>
                  <a:pt x="71" y="70"/>
                  <a:pt x="71" y="70"/>
                  <a:pt x="71" y="70"/>
                </a:cubicBezTo>
                <a:cubicBezTo>
                  <a:pt x="71" y="70"/>
                  <a:pt x="71" y="70"/>
                  <a:pt x="71" y="70"/>
                </a:cubicBezTo>
                <a:cubicBezTo>
                  <a:pt x="74" y="67"/>
                  <a:pt x="77" y="63"/>
                  <a:pt x="79" y="58"/>
                </a:cubicBezTo>
                <a:cubicBezTo>
                  <a:pt x="80" y="54"/>
                  <a:pt x="81" y="49"/>
                  <a:pt x="81" y="45"/>
                </a:cubicBezTo>
                <a:cubicBezTo>
                  <a:pt x="81" y="40"/>
                  <a:pt x="81" y="35"/>
                  <a:pt x="79" y="31"/>
                </a:cubicBezTo>
                <a:cubicBezTo>
                  <a:pt x="79" y="31"/>
                  <a:pt x="79" y="31"/>
                  <a:pt x="79" y="31"/>
                </a:cubicBezTo>
                <a:cubicBezTo>
                  <a:pt x="77" y="26"/>
                  <a:pt x="74" y="22"/>
                  <a:pt x="71" y="19"/>
                </a:cubicBezTo>
                <a:cubicBezTo>
                  <a:pt x="71" y="19"/>
                  <a:pt x="71" y="19"/>
                  <a:pt x="71" y="19"/>
                </a:cubicBezTo>
                <a:cubicBezTo>
                  <a:pt x="67" y="15"/>
                  <a:pt x="63" y="13"/>
                  <a:pt x="59" y="11"/>
                </a:cubicBezTo>
                <a:close/>
                <a:moveTo>
                  <a:pt x="69" y="45"/>
                </a:moveTo>
                <a:cubicBezTo>
                  <a:pt x="69" y="45"/>
                  <a:pt x="69" y="45"/>
                  <a:pt x="69" y="45"/>
                </a:cubicBezTo>
                <a:cubicBezTo>
                  <a:pt x="69" y="43"/>
                  <a:pt x="70" y="42"/>
                  <a:pt x="71" y="42"/>
                </a:cubicBezTo>
                <a:cubicBezTo>
                  <a:pt x="73" y="42"/>
                  <a:pt x="74" y="43"/>
                  <a:pt x="74" y="45"/>
                </a:cubicBezTo>
                <a:cubicBezTo>
                  <a:pt x="74" y="48"/>
                  <a:pt x="73" y="52"/>
                  <a:pt x="72" y="56"/>
                </a:cubicBezTo>
                <a:cubicBezTo>
                  <a:pt x="72" y="56"/>
                  <a:pt x="72" y="56"/>
                  <a:pt x="72" y="56"/>
                </a:cubicBezTo>
                <a:cubicBezTo>
                  <a:pt x="70" y="59"/>
                  <a:pt x="68" y="62"/>
                  <a:pt x="65" y="65"/>
                </a:cubicBezTo>
                <a:cubicBezTo>
                  <a:pt x="63" y="68"/>
                  <a:pt x="59" y="70"/>
                  <a:pt x="56" y="71"/>
                </a:cubicBezTo>
                <a:cubicBezTo>
                  <a:pt x="53" y="73"/>
                  <a:pt x="49" y="73"/>
                  <a:pt x="45" y="73"/>
                </a:cubicBezTo>
                <a:cubicBezTo>
                  <a:pt x="44" y="73"/>
                  <a:pt x="43" y="72"/>
                  <a:pt x="43" y="71"/>
                </a:cubicBezTo>
                <a:cubicBezTo>
                  <a:pt x="43" y="70"/>
                  <a:pt x="44" y="69"/>
                  <a:pt x="45" y="69"/>
                </a:cubicBezTo>
                <a:cubicBezTo>
                  <a:pt x="48" y="69"/>
                  <a:pt x="51" y="68"/>
                  <a:pt x="54" y="67"/>
                </a:cubicBezTo>
                <a:cubicBezTo>
                  <a:pt x="57" y="65"/>
                  <a:pt x="60" y="64"/>
                  <a:pt x="62" y="61"/>
                </a:cubicBezTo>
                <a:cubicBezTo>
                  <a:pt x="64" y="59"/>
                  <a:pt x="66" y="57"/>
                  <a:pt x="67" y="54"/>
                </a:cubicBezTo>
                <a:cubicBezTo>
                  <a:pt x="67" y="54"/>
                  <a:pt x="67" y="54"/>
                  <a:pt x="67" y="54"/>
                </a:cubicBezTo>
                <a:cubicBezTo>
                  <a:pt x="68" y="51"/>
                  <a:pt x="69" y="48"/>
                  <a:pt x="69" y="45"/>
                </a:cubicBezTo>
                <a:close/>
              </a:path>
            </a:pathLst>
          </a:custGeom>
          <a:solidFill>
            <a:srgbClr val="FFFFFF"/>
          </a:solidFill>
          <a:ln>
            <a:solidFill>
              <a:srgbClr val="FFFFFF"/>
            </a:solidFill>
          </a:ln>
        </p:spPr>
        <p:txBody>
          <a:bodyPr/>
          <a:lstStyle/>
          <a:p>
            <a:pPr defTabSz="1218565" fontAlgn="base">
              <a:spcBef>
                <a:spcPct val="0"/>
              </a:spcBef>
              <a:spcAft>
                <a:spcPct val="0"/>
              </a:spcAft>
            </a:pPr>
            <a:endParaRPr lang="zh-CN" altLang="en-US" sz="2370">
              <a:solidFill>
                <a:srgbClr val="000000"/>
              </a:solidFill>
            </a:endParaRPr>
          </a:p>
        </p:txBody>
      </p:sp>
      <p:sp>
        <p:nvSpPr>
          <p:cNvPr id="3901" name="Line 829"/>
          <p:cNvSpPr>
            <a:spLocks noChangeShapeType="1"/>
          </p:cNvSpPr>
          <p:nvPr>
            <p:custDataLst>
              <p:tags r:id="rId18"/>
            </p:custDataLst>
          </p:nvPr>
        </p:nvSpPr>
        <p:spPr bwMode="auto">
          <a:xfrm>
            <a:off x="3578356" y="3326412"/>
            <a:ext cx="807009" cy="0"/>
          </a:xfrm>
          <a:prstGeom prst="line">
            <a:avLst/>
          </a:prstGeom>
          <a:noFill/>
          <a:ln w="635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1218565" fontAlgn="base">
              <a:spcBef>
                <a:spcPct val="0"/>
              </a:spcBef>
              <a:spcAft>
                <a:spcPct val="0"/>
              </a:spcAft>
            </a:pPr>
            <a:endParaRPr lang="zh-CN" altLang="en-US" sz="2370">
              <a:solidFill>
                <a:srgbClr val="000000"/>
              </a:solidFill>
            </a:endParaRPr>
          </a:p>
        </p:txBody>
      </p:sp>
      <p:sp>
        <p:nvSpPr>
          <p:cNvPr id="16" name="文本框 15"/>
          <p:cNvSpPr txBox="1"/>
          <p:nvPr>
            <p:custDataLst>
              <p:tags r:id="rId19"/>
            </p:custDataLst>
          </p:nvPr>
        </p:nvSpPr>
        <p:spPr>
          <a:xfrm>
            <a:off x="3174630" y="3352288"/>
            <a:ext cx="1614460" cy="423267"/>
          </a:xfrm>
          <a:prstGeom prst="rect">
            <a:avLst/>
          </a:prstGeom>
          <a:noFill/>
        </p:spPr>
        <p:txBody>
          <a:bodyPr wrap="square" rtlCol="0" anchor="b" anchorCtr="0">
            <a:normAutofit/>
          </a:bodyPr>
          <a:lstStyle/>
          <a:p>
            <a:pPr algn="ctr"/>
            <a:r>
              <a:rPr lang="zh-CN" altLang="en-US" sz="1680" dirty="0">
                <a:solidFill>
                  <a:srgbClr val="808080"/>
                </a:solidFill>
                <a:latin typeface="Arial" panose="020B0604020202020204" pitchFamily="34" charset="0"/>
                <a:ea typeface="黑体" panose="02010609060101010101" charset="-122"/>
                <a:cs typeface="+mn-ea"/>
              </a:rPr>
              <a:t>重复群价值</a:t>
            </a:r>
          </a:p>
        </p:txBody>
      </p:sp>
      <p:sp>
        <p:nvSpPr>
          <p:cNvPr id="17" name="文本框 16"/>
          <p:cNvSpPr txBox="1"/>
          <p:nvPr>
            <p:custDataLst>
              <p:tags r:id="rId20"/>
            </p:custDataLst>
          </p:nvPr>
        </p:nvSpPr>
        <p:spPr>
          <a:xfrm>
            <a:off x="3174851" y="3825776"/>
            <a:ext cx="1614018" cy="1247574"/>
          </a:xfrm>
          <a:prstGeom prst="rect">
            <a:avLst/>
          </a:prstGeom>
          <a:noFill/>
          <a:ln>
            <a:noFill/>
          </a:ln>
          <a:effectLst/>
          <a:extLst>
            <a:ext uri="{909E8E84-426E-40DD-AFC4-6F175D3DCCD1}">
              <a14:hiddenFill xmlns:a14="http://schemas.microsoft.com/office/drawing/2010/main">
                <a:solidFill>
                  <a:srgbClr val="7EA88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583" tIns="39303" rIns="75583" bIns="39303" anchor="t" anchorCtr="0">
            <a:normAutofit fontScale="92500"/>
          </a:bodyPr>
          <a:lstStyle>
            <a:defPPr>
              <a:defRPr lang="zh-CN"/>
            </a:defPPr>
            <a:lvl1pPr algn="ctr" defTabSz="1218565" fontAlgn="base">
              <a:spcBef>
                <a:spcPct val="0"/>
              </a:spcBef>
              <a:spcAft>
                <a:spcPct val="0"/>
              </a:spcAft>
              <a:defRPr sz="1270">
                <a:solidFill>
                  <a:srgbClr val="808080"/>
                </a:solidFill>
                <a:latin typeface="+mn-ea"/>
              </a:defRPr>
            </a:lvl1pPr>
          </a:lstStyle>
          <a:p>
            <a:r>
              <a:rPr lang="zh-CN" altLang="en-US" sz="1510" dirty="0">
                <a:latin typeface="Arial" panose="020B0604020202020204" pitchFamily="34" charset="0"/>
              </a:rPr>
              <a:t>群价值每天提醒</a:t>
            </a:r>
            <a:br>
              <a:rPr lang="zh-CN" altLang="en-US" sz="1510" dirty="0">
                <a:latin typeface="Arial" panose="020B0604020202020204" pitchFamily="34" charset="0"/>
              </a:rPr>
            </a:br>
            <a:endParaRPr lang="zh-CN" altLang="en-US" sz="1510" dirty="0">
              <a:latin typeface="Arial" panose="020B0604020202020204" pitchFamily="34" charset="0"/>
            </a:endParaRPr>
          </a:p>
          <a:p>
            <a:r>
              <a:rPr lang="zh-CN" altLang="en-US" sz="1510" dirty="0">
                <a:latin typeface="Arial" panose="020B0604020202020204" pitchFamily="34" charset="0"/>
              </a:rPr>
              <a:t>积分价值</a:t>
            </a:r>
          </a:p>
          <a:p>
            <a:endParaRPr lang="zh-CN" altLang="en-US" sz="1510" dirty="0">
              <a:latin typeface="Arial" panose="020B0604020202020204" pitchFamily="34" charset="0"/>
            </a:endParaRPr>
          </a:p>
          <a:p>
            <a:r>
              <a:rPr lang="zh-CN" altLang="en-US" sz="1510" dirty="0">
                <a:latin typeface="Arial" panose="020B0604020202020204" pitchFamily="34" charset="0"/>
              </a:rPr>
              <a:t>固定动作</a:t>
            </a:r>
            <a:br>
              <a:rPr lang="zh-CN" altLang="en-US" sz="1510" dirty="0">
                <a:latin typeface="Arial" panose="020B0604020202020204" pitchFamily="34" charset="0"/>
              </a:rPr>
            </a:br>
            <a:endParaRPr lang="zh-CN" altLang="en-US" sz="1510" dirty="0">
              <a:latin typeface="Arial" panose="020B0604020202020204" pitchFamily="34" charset="0"/>
            </a:endParaRPr>
          </a:p>
        </p:txBody>
      </p:sp>
      <p:sp>
        <p:nvSpPr>
          <p:cNvPr id="18" name="文本框 17"/>
          <p:cNvSpPr txBox="1"/>
          <p:nvPr>
            <p:custDataLst>
              <p:tags r:id="rId21"/>
            </p:custDataLst>
          </p:nvPr>
        </p:nvSpPr>
        <p:spPr>
          <a:xfrm>
            <a:off x="3174630" y="2566289"/>
            <a:ext cx="1614460" cy="75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83" tIns="39303" rIns="75583" bIns="39303" anchor="b" anchorCtr="1">
            <a:normAutofit fontScale="90000" lnSpcReduction="10000"/>
          </a:bodyPr>
          <a:lstStyle>
            <a:defPPr>
              <a:defRPr lang="zh-CN"/>
            </a:defPPr>
            <a:lvl1pPr algn="ctr" defTabSz="1218565" fontAlgn="base">
              <a:spcBef>
                <a:spcPct val="0"/>
              </a:spcBef>
              <a:spcAft>
                <a:spcPct val="0"/>
              </a:spcAft>
              <a:defRPr sz="6200" b="1">
                <a:solidFill>
                  <a:srgbClr val="7EA88C"/>
                </a:solidFill>
                <a:latin typeface="+mn-ea"/>
              </a:defRPr>
            </a:lvl1pPr>
          </a:lstStyle>
          <a:p>
            <a:r>
              <a:rPr lang="en-US" altLang="zh-CN" sz="5205" dirty="0">
                <a:latin typeface="Arial" panose="020B0604020202020204" pitchFamily="34" charset="0"/>
              </a:rPr>
              <a:t>01</a:t>
            </a:r>
            <a:endParaRPr lang="zh-CN" altLang="en-US" sz="5205" dirty="0">
              <a:latin typeface="Arial" panose="020B0604020202020204" pitchFamily="34" charset="0"/>
            </a:endParaRPr>
          </a:p>
        </p:txBody>
      </p:sp>
      <p:grpSp>
        <p:nvGrpSpPr>
          <p:cNvPr id="998" name="组合 997"/>
          <p:cNvGrpSpPr/>
          <p:nvPr>
            <p:custDataLst>
              <p:tags r:id="rId22"/>
            </p:custDataLst>
          </p:nvPr>
        </p:nvGrpSpPr>
        <p:grpSpPr>
          <a:xfrm>
            <a:off x="662083" y="1028404"/>
            <a:ext cx="1909092" cy="3992386"/>
            <a:chOff x="800263" y="1224560"/>
            <a:chExt cx="2273230" cy="4753888"/>
          </a:xfrm>
        </p:grpSpPr>
        <p:grpSp>
          <p:nvGrpSpPr>
            <p:cNvPr id="999" name="组合 998"/>
            <p:cNvGrpSpPr/>
            <p:nvPr>
              <p:custDataLst>
                <p:tags r:id="rId23"/>
              </p:custDataLst>
            </p:nvPr>
          </p:nvGrpSpPr>
          <p:grpSpPr>
            <a:xfrm>
              <a:off x="800263" y="1224560"/>
              <a:ext cx="2273230" cy="4753888"/>
              <a:chOff x="1133997" y="1735644"/>
              <a:chExt cx="3221988" cy="6737976"/>
            </a:xfrm>
          </p:grpSpPr>
          <p:sp>
            <p:nvSpPr>
              <p:cNvPr id="1003" name="Rectangle 8"/>
              <p:cNvSpPr>
                <a:spLocks noChangeArrowheads="1"/>
              </p:cNvSpPr>
              <p:nvPr>
                <p:custDataLst>
                  <p:tags r:id="rId27"/>
                </p:custDataLst>
              </p:nvPr>
            </p:nvSpPr>
            <p:spPr bwMode="auto">
              <a:xfrm>
                <a:off x="2189993" y="2239642"/>
                <a:ext cx="797997" cy="161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4" name="Rectangle 9"/>
              <p:cNvSpPr>
                <a:spLocks noChangeArrowheads="1"/>
              </p:cNvSpPr>
              <p:nvPr>
                <p:custDataLst>
                  <p:tags r:id="rId28"/>
                </p:custDataLst>
              </p:nvPr>
            </p:nvSpPr>
            <p:spPr bwMode="auto">
              <a:xfrm>
                <a:off x="2366992" y="2296642"/>
                <a:ext cx="437998" cy="48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5" name="Rectangle 10"/>
              <p:cNvSpPr>
                <a:spLocks noChangeArrowheads="1"/>
              </p:cNvSpPr>
              <p:nvPr>
                <p:custDataLst>
                  <p:tags r:id="rId29"/>
                </p:custDataLst>
              </p:nvPr>
            </p:nvSpPr>
            <p:spPr bwMode="auto">
              <a:xfrm>
                <a:off x="2222993" y="2239642"/>
                <a:ext cx="9000" cy="161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6" name="Rectangle 11"/>
              <p:cNvSpPr>
                <a:spLocks noChangeArrowheads="1"/>
              </p:cNvSpPr>
              <p:nvPr>
                <p:custDataLst>
                  <p:tags r:id="rId30"/>
                </p:custDataLst>
              </p:nvPr>
            </p:nvSpPr>
            <p:spPr bwMode="auto">
              <a:xfrm>
                <a:off x="2237993" y="2239642"/>
                <a:ext cx="15000" cy="161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7" name="Rectangle 12"/>
              <p:cNvSpPr>
                <a:spLocks noChangeArrowheads="1"/>
              </p:cNvSpPr>
              <p:nvPr>
                <p:custDataLst>
                  <p:tags r:id="rId31"/>
                </p:custDataLst>
              </p:nvPr>
            </p:nvSpPr>
            <p:spPr bwMode="auto">
              <a:xfrm>
                <a:off x="2924990" y="2239642"/>
                <a:ext cx="9000" cy="161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8" name="Rectangle 13"/>
              <p:cNvSpPr>
                <a:spLocks noChangeArrowheads="1"/>
              </p:cNvSpPr>
              <p:nvPr>
                <p:custDataLst>
                  <p:tags r:id="rId32"/>
                </p:custDataLst>
              </p:nvPr>
            </p:nvSpPr>
            <p:spPr bwMode="auto">
              <a:xfrm>
                <a:off x="2945990" y="2239642"/>
                <a:ext cx="9000" cy="161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9" name="Rectangle 14"/>
              <p:cNvSpPr>
                <a:spLocks noChangeArrowheads="1"/>
              </p:cNvSpPr>
              <p:nvPr>
                <p:custDataLst>
                  <p:tags r:id="rId33"/>
                </p:custDataLst>
              </p:nvPr>
            </p:nvSpPr>
            <p:spPr bwMode="auto">
              <a:xfrm>
                <a:off x="2189993" y="2068643"/>
                <a:ext cx="797997" cy="164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0" name="Rectangle 15"/>
              <p:cNvSpPr>
                <a:spLocks noChangeArrowheads="1"/>
              </p:cNvSpPr>
              <p:nvPr>
                <p:custDataLst>
                  <p:tags r:id="rId34"/>
                </p:custDataLst>
              </p:nvPr>
            </p:nvSpPr>
            <p:spPr bwMode="auto">
              <a:xfrm>
                <a:off x="2243993" y="2068643"/>
                <a:ext cx="24000" cy="164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1" name="Rectangle 16"/>
              <p:cNvSpPr>
                <a:spLocks noChangeArrowheads="1"/>
              </p:cNvSpPr>
              <p:nvPr>
                <p:custDataLst>
                  <p:tags r:id="rId35"/>
                </p:custDataLst>
              </p:nvPr>
            </p:nvSpPr>
            <p:spPr bwMode="auto">
              <a:xfrm>
                <a:off x="2366992" y="2068643"/>
                <a:ext cx="21000" cy="164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2" name="Rectangle 17"/>
              <p:cNvSpPr>
                <a:spLocks noChangeArrowheads="1"/>
              </p:cNvSpPr>
              <p:nvPr>
                <p:custDataLst>
                  <p:tags r:id="rId36"/>
                </p:custDataLst>
              </p:nvPr>
            </p:nvSpPr>
            <p:spPr bwMode="auto">
              <a:xfrm>
                <a:off x="2450992" y="2119643"/>
                <a:ext cx="368999" cy="57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3" name="Rectangle 18"/>
              <p:cNvSpPr>
                <a:spLocks noChangeArrowheads="1"/>
              </p:cNvSpPr>
              <p:nvPr>
                <p:custDataLst>
                  <p:tags r:id="rId37"/>
                </p:custDataLst>
              </p:nvPr>
            </p:nvSpPr>
            <p:spPr bwMode="auto">
              <a:xfrm>
                <a:off x="2867991" y="2068643"/>
                <a:ext cx="15000" cy="164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4" name="Rectangle 19"/>
              <p:cNvSpPr>
                <a:spLocks noChangeArrowheads="1"/>
              </p:cNvSpPr>
              <p:nvPr>
                <p:custDataLst>
                  <p:tags r:id="rId38"/>
                </p:custDataLst>
              </p:nvPr>
            </p:nvSpPr>
            <p:spPr bwMode="auto">
              <a:xfrm>
                <a:off x="2903990" y="2068643"/>
                <a:ext cx="15000" cy="164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5" name="Rectangle 20"/>
              <p:cNvSpPr>
                <a:spLocks noChangeArrowheads="1"/>
              </p:cNvSpPr>
              <p:nvPr>
                <p:custDataLst>
                  <p:tags r:id="rId39"/>
                </p:custDataLst>
              </p:nvPr>
            </p:nvSpPr>
            <p:spPr bwMode="auto">
              <a:xfrm>
                <a:off x="2933990" y="2068643"/>
                <a:ext cx="12000" cy="164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6" name="Oval 21"/>
              <p:cNvSpPr>
                <a:spLocks noChangeArrowheads="1"/>
              </p:cNvSpPr>
              <p:nvPr>
                <p:custDataLst>
                  <p:tags r:id="rId40"/>
                </p:custDataLst>
              </p:nvPr>
            </p:nvSpPr>
            <p:spPr bwMode="auto">
              <a:xfrm>
                <a:off x="1133997" y="8233621"/>
                <a:ext cx="3221988" cy="239999"/>
              </a:xfrm>
              <a:prstGeom prst="ellipse">
                <a:avLst/>
              </a:prstGeom>
              <a:solidFill>
                <a:srgbClr val="808080">
                  <a:lumMod val="20000"/>
                  <a:lumOff val="8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7" name="Oval 22"/>
              <p:cNvSpPr>
                <a:spLocks noChangeArrowheads="1"/>
              </p:cNvSpPr>
              <p:nvPr>
                <p:custDataLst>
                  <p:tags r:id="rId41"/>
                </p:custDataLst>
              </p:nvPr>
            </p:nvSpPr>
            <p:spPr bwMode="auto">
              <a:xfrm>
                <a:off x="1352996" y="8056621"/>
                <a:ext cx="260999" cy="260999"/>
              </a:xfrm>
              <a:prstGeom prst="ellipse">
                <a:avLst/>
              </a:pr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8" name="Oval 23"/>
              <p:cNvSpPr>
                <a:spLocks noChangeArrowheads="1"/>
              </p:cNvSpPr>
              <p:nvPr>
                <p:custDataLst>
                  <p:tags r:id="rId42"/>
                </p:custDataLst>
              </p:nvPr>
            </p:nvSpPr>
            <p:spPr bwMode="auto">
              <a:xfrm>
                <a:off x="3875987" y="8056621"/>
                <a:ext cx="260999" cy="260999"/>
              </a:xfrm>
              <a:prstGeom prst="ellipse">
                <a:avLst/>
              </a:pr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19" name="Rectangle 24"/>
              <p:cNvSpPr>
                <a:spLocks noChangeArrowheads="1"/>
              </p:cNvSpPr>
              <p:nvPr>
                <p:custDataLst>
                  <p:tags r:id="rId43"/>
                </p:custDataLst>
              </p:nvPr>
            </p:nvSpPr>
            <p:spPr bwMode="auto">
              <a:xfrm>
                <a:off x="1232997" y="2422642"/>
                <a:ext cx="3032989"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0" name="Rectangle 25"/>
              <p:cNvSpPr>
                <a:spLocks noChangeArrowheads="1"/>
              </p:cNvSpPr>
              <p:nvPr>
                <p:custDataLst>
                  <p:tags r:id="rId44"/>
                </p:custDataLst>
              </p:nvPr>
            </p:nvSpPr>
            <p:spPr bwMode="auto">
              <a:xfrm>
                <a:off x="1346996" y="2551641"/>
                <a:ext cx="2795990" cy="5411981"/>
              </a:xfrm>
              <a:prstGeom prst="rect">
                <a:avLst/>
              </a:prstGeom>
              <a:solidFill>
                <a:srgbClr val="7EA8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1" name="Rectangle 26"/>
              <p:cNvSpPr>
                <a:spLocks noChangeArrowheads="1"/>
              </p:cNvSpPr>
              <p:nvPr>
                <p:custDataLst>
                  <p:tags r:id="rId45"/>
                </p:custDataLst>
              </p:nvPr>
            </p:nvSpPr>
            <p:spPr bwMode="auto">
              <a:xfrm>
                <a:off x="1232997" y="7915622"/>
                <a:ext cx="3032989" cy="167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2" name="Rectangle 27"/>
              <p:cNvSpPr>
                <a:spLocks noChangeArrowheads="1"/>
              </p:cNvSpPr>
              <p:nvPr>
                <p:custDataLst>
                  <p:tags r:id="rId46"/>
                </p:custDataLst>
              </p:nvPr>
            </p:nvSpPr>
            <p:spPr bwMode="auto">
              <a:xfrm>
                <a:off x="1466996" y="2656641"/>
                <a:ext cx="2555990" cy="914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3" name="Rectangle 28"/>
              <p:cNvSpPr>
                <a:spLocks noChangeArrowheads="1"/>
              </p:cNvSpPr>
              <p:nvPr>
                <p:custDataLst>
                  <p:tags r:id="rId47"/>
                </p:custDataLst>
              </p:nvPr>
            </p:nvSpPr>
            <p:spPr bwMode="auto">
              <a:xfrm>
                <a:off x="1466996" y="3721637"/>
                <a:ext cx="2555990" cy="911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4" name="Rectangle 29"/>
              <p:cNvSpPr>
                <a:spLocks noChangeArrowheads="1"/>
              </p:cNvSpPr>
              <p:nvPr>
                <p:custDataLst>
                  <p:tags r:id="rId48"/>
                </p:custDataLst>
              </p:nvPr>
            </p:nvSpPr>
            <p:spPr bwMode="auto">
              <a:xfrm>
                <a:off x="1466996" y="4774633"/>
                <a:ext cx="2555990" cy="920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5" name="Rectangle 30"/>
              <p:cNvSpPr>
                <a:spLocks noChangeArrowheads="1"/>
              </p:cNvSpPr>
              <p:nvPr>
                <p:custDataLst>
                  <p:tags r:id="rId49"/>
                </p:custDataLst>
              </p:nvPr>
            </p:nvSpPr>
            <p:spPr bwMode="auto">
              <a:xfrm>
                <a:off x="1466996" y="5839629"/>
                <a:ext cx="2555990" cy="911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6" name="Rectangle 31"/>
              <p:cNvSpPr>
                <a:spLocks noChangeArrowheads="1"/>
              </p:cNvSpPr>
              <p:nvPr>
                <p:custDataLst>
                  <p:tags r:id="rId50"/>
                </p:custDataLst>
              </p:nvPr>
            </p:nvSpPr>
            <p:spPr bwMode="auto">
              <a:xfrm>
                <a:off x="1466996" y="6895626"/>
                <a:ext cx="2555990" cy="920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7" name="Oval 32"/>
              <p:cNvSpPr>
                <a:spLocks noChangeArrowheads="1"/>
              </p:cNvSpPr>
              <p:nvPr>
                <p:custDataLst>
                  <p:tags r:id="rId51"/>
                </p:custDataLst>
              </p:nvPr>
            </p:nvSpPr>
            <p:spPr bwMode="auto">
              <a:xfrm>
                <a:off x="1601995" y="2041643"/>
                <a:ext cx="266999" cy="28199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8" name="Freeform 33"/>
              <p:cNvSpPr/>
              <p:nvPr>
                <p:custDataLst>
                  <p:tags r:id="rId52"/>
                </p:custDataLst>
              </p:nvPr>
            </p:nvSpPr>
            <p:spPr bwMode="auto">
              <a:xfrm>
                <a:off x="1565995" y="2188642"/>
                <a:ext cx="344999" cy="66000"/>
              </a:xfrm>
              <a:custGeom>
                <a:avLst/>
                <a:gdLst>
                  <a:gd name="T0" fmla="*/ 49 w 49"/>
                  <a:gd name="T1" fmla="*/ 8 h 9"/>
                  <a:gd name="T2" fmla="*/ 47 w 49"/>
                  <a:gd name="T3" fmla="*/ 9 h 9"/>
                  <a:gd name="T4" fmla="*/ 1 w 49"/>
                  <a:gd name="T5" fmla="*/ 9 h 9"/>
                  <a:gd name="T6" fmla="*/ 0 w 49"/>
                  <a:gd name="T7" fmla="*/ 8 h 9"/>
                  <a:gd name="T8" fmla="*/ 0 w 49"/>
                  <a:gd name="T9" fmla="*/ 1 h 9"/>
                  <a:gd name="T10" fmla="*/ 1 w 49"/>
                  <a:gd name="T11" fmla="*/ 0 h 9"/>
                  <a:gd name="T12" fmla="*/ 47 w 49"/>
                  <a:gd name="T13" fmla="*/ 0 h 9"/>
                  <a:gd name="T14" fmla="*/ 49 w 49"/>
                  <a:gd name="T15" fmla="*/ 1 h 9"/>
                  <a:gd name="T16" fmla="*/ 49 w 4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
                    <a:moveTo>
                      <a:pt x="49" y="8"/>
                    </a:moveTo>
                    <a:cubicBezTo>
                      <a:pt x="49" y="9"/>
                      <a:pt x="48" y="9"/>
                      <a:pt x="47" y="9"/>
                    </a:cubicBezTo>
                    <a:cubicBezTo>
                      <a:pt x="1" y="9"/>
                      <a:pt x="1" y="9"/>
                      <a:pt x="1" y="9"/>
                    </a:cubicBezTo>
                    <a:cubicBezTo>
                      <a:pt x="0" y="9"/>
                      <a:pt x="0" y="9"/>
                      <a:pt x="0" y="8"/>
                    </a:cubicBezTo>
                    <a:cubicBezTo>
                      <a:pt x="0" y="1"/>
                      <a:pt x="0" y="1"/>
                      <a:pt x="0" y="1"/>
                    </a:cubicBezTo>
                    <a:cubicBezTo>
                      <a:pt x="0" y="1"/>
                      <a:pt x="0" y="0"/>
                      <a:pt x="1" y="0"/>
                    </a:cubicBezTo>
                    <a:cubicBezTo>
                      <a:pt x="47" y="0"/>
                      <a:pt x="47" y="0"/>
                      <a:pt x="47" y="0"/>
                    </a:cubicBezTo>
                    <a:cubicBezTo>
                      <a:pt x="48" y="0"/>
                      <a:pt x="49" y="1"/>
                      <a:pt x="49" y="1"/>
                    </a:cubicBezTo>
                    <a:lnTo>
                      <a:pt x="49" y="8"/>
                    </a:lnTo>
                    <a:close/>
                  </a:path>
                </a:pathLst>
              </a:custGeom>
              <a:solidFill>
                <a:srgbClr val="CE7075">
                  <a:lumMod val="60000"/>
                  <a:lumOff val="4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29" name="Freeform 34"/>
              <p:cNvSpPr/>
              <p:nvPr>
                <p:custDataLst>
                  <p:tags r:id="rId53"/>
                </p:custDataLst>
              </p:nvPr>
            </p:nvSpPr>
            <p:spPr bwMode="auto">
              <a:xfrm>
                <a:off x="1592995" y="2254642"/>
                <a:ext cx="284999" cy="167999"/>
              </a:xfrm>
              <a:custGeom>
                <a:avLst/>
                <a:gdLst>
                  <a:gd name="T0" fmla="*/ 88 w 95"/>
                  <a:gd name="T1" fmla="*/ 56 h 56"/>
                  <a:gd name="T2" fmla="*/ 7 w 95"/>
                  <a:gd name="T3" fmla="*/ 56 h 56"/>
                  <a:gd name="T4" fmla="*/ 0 w 95"/>
                  <a:gd name="T5" fmla="*/ 0 h 56"/>
                  <a:gd name="T6" fmla="*/ 95 w 95"/>
                  <a:gd name="T7" fmla="*/ 0 h 56"/>
                  <a:gd name="T8" fmla="*/ 88 w 95"/>
                  <a:gd name="T9" fmla="*/ 56 h 56"/>
                </a:gdLst>
                <a:ahLst/>
                <a:cxnLst>
                  <a:cxn ang="0">
                    <a:pos x="T0" y="T1"/>
                  </a:cxn>
                  <a:cxn ang="0">
                    <a:pos x="T2" y="T3"/>
                  </a:cxn>
                  <a:cxn ang="0">
                    <a:pos x="T4" y="T5"/>
                  </a:cxn>
                  <a:cxn ang="0">
                    <a:pos x="T6" y="T7"/>
                  </a:cxn>
                  <a:cxn ang="0">
                    <a:pos x="T8" y="T9"/>
                  </a:cxn>
                </a:cxnLst>
                <a:rect l="0" t="0" r="r" b="b"/>
                <a:pathLst>
                  <a:path w="95" h="56">
                    <a:moveTo>
                      <a:pt x="88" y="56"/>
                    </a:moveTo>
                    <a:lnTo>
                      <a:pt x="7" y="56"/>
                    </a:lnTo>
                    <a:lnTo>
                      <a:pt x="0" y="0"/>
                    </a:lnTo>
                    <a:lnTo>
                      <a:pt x="95" y="0"/>
                    </a:lnTo>
                    <a:lnTo>
                      <a:pt x="88" y="56"/>
                    </a:lnTo>
                    <a:close/>
                  </a:path>
                </a:pathLst>
              </a:custGeom>
              <a:solidFill>
                <a:srgbClr val="CE7075">
                  <a:lumMod val="20000"/>
                  <a:lumOff val="8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0" name="Freeform 35"/>
              <p:cNvSpPr/>
              <p:nvPr>
                <p:custDataLst>
                  <p:tags r:id="rId54"/>
                </p:custDataLst>
              </p:nvPr>
            </p:nvSpPr>
            <p:spPr bwMode="auto">
              <a:xfrm>
                <a:off x="1592995" y="2254642"/>
                <a:ext cx="284999" cy="57000"/>
              </a:xfrm>
              <a:custGeom>
                <a:avLst/>
                <a:gdLst>
                  <a:gd name="T0" fmla="*/ 0 w 95"/>
                  <a:gd name="T1" fmla="*/ 0 h 19"/>
                  <a:gd name="T2" fmla="*/ 92 w 95"/>
                  <a:gd name="T3" fmla="*/ 19 h 19"/>
                  <a:gd name="T4" fmla="*/ 95 w 95"/>
                  <a:gd name="T5" fmla="*/ 0 h 19"/>
                  <a:gd name="T6" fmla="*/ 0 w 95"/>
                  <a:gd name="T7" fmla="*/ 0 h 19"/>
                </a:gdLst>
                <a:ahLst/>
                <a:cxnLst>
                  <a:cxn ang="0">
                    <a:pos x="T0" y="T1"/>
                  </a:cxn>
                  <a:cxn ang="0">
                    <a:pos x="T2" y="T3"/>
                  </a:cxn>
                  <a:cxn ang="0">
                    <a:pos x="T4" y="T5"/>
                  </a:cxn>
                  <a:cxn ang="0">
                    <a:pos x="T6" y="T7"/>
                  </a:cxn>
                </a:cxnLst>
                <a:rect l="0" t="0" r="r" b="b"/>
                <a:pathLst>
                  <a:path w="95" h="19">
                    <a:moveTo>
                      <a:pt x="0" y="0"/>
                    </a:moveTo>
                    <a:lnTo>
                      <a:pt x="92" y="19"/>
                    </a:lnTo>
                    <a:lnTo>
                      <a:pt x="95" y="0"/>
                    </a:lnTo>
                    <a:lnTo>
                      <a:pt x="0" y="0"/>
                    </a:lnTo>
                    <a:close/>
                  </a:path>
                </a:pathLst>
              </a:cu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1" name="Freeform 36"/>
              <p:cNvSpPr/>
              <p:nvPr>
                <p:custDataLst>
                  <p:tags r:id="rId55"/>
                </p:custDataLst>
              </p:nvPr>
            </p:nvSpPr>
            <p:spPr bwMode="auto">
              <a:xfrm>
                <a:off x="1700995" y="2056643"/>
                <a:ext cx="33000" cy="33000"/>
              </a:xfrm>
              <a:custGeom>
                <a:avLst/>
                <a:gdLst>
                  <a:gd name="T0" fmla="*/ 4 w 5"/>
                  <a:gd name="T1" fmla="*/ 0 h 5"/>
                  <a:gd name="T2" fmla="*/ 0 w 5"/>
                  <a:gd name="T3" fmla="*/ 3 h 5"/>
                  <a:gd name="T4" fmla="*/ 1 w 5"/>
                  <a:gd name="T5" fmla="*/ 4 h 5"/>
                  <a:gd name="T6" fmla="*/ 5 w 5"/>
                  <a:gd name="T7" fmla="*/ 1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cubicBezTo>
                      <a:pt x="3" y="1"/>
                      <a:pt x="1" y="2"/>
                      <a:pt x="0" y="3"/>
                    </a:cubicBezTo>
                    <a:cubicBezTo>
                      <a:pt x="0" y="4"/>
                      <a:pt x="1" y="5"/>
                      <a:pt x="1" y="4"/>
                    </a:cubicBezTo>
                    <a:cubicBezTo>
                      <a:pt x="2" y="3"/>
                      <a:pt x="4" y="2"/>
                      <a:pt x="5" y="1"/>
                    </a:cubicBezTo>
                    <a:cubicBezTo>
                      <a:pt x="5" y="1"/>
                      <a:pt x="4"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2" name="Freeform 37"/>
              <p:cNvSpPr/>
              <p:nvPr>
                <p:custDataLst>
                  <p:tags r:id="rId56"/>
                </p:custDataLst>
              </p:nvPr>
            </p:nvSpPr>
            <p:spPr bwMode="auto">
              <a:xfrm>
                <a:off x="1754995" y="2056643"/>
                <a:ext cx="36000" cy="33000"/>
              </a:xfrm>
              <a:custGeom>
                <a:avLst/>
                <a:gdLst>
                  <a:gd name="T0" fmla="*/ 4 w 5"/>
                  <a:gd name="T1" fmla="*/ 0 h 5"/>
                  <a:gd name="T2" fmla="*/ 1 w 5"/>
                  <a:gd name="T3" fmla="*/ 3 h 5"/>
                  <a:gd name="T4" fmla="*/ 1 w 5"/>
                  <a:gd name="T5" fmla="*/ 4 h 5"/>
                  <a:gd name="T6" fmla="*/ 5 w 5"/>
                  <a:gd name="T7" fmla="*/ 1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cubicBezTo>
                      <a:pt x="3" y="1"/>
                      <a:pt x="2" y="2"/>
                      <a:pt x="1" y="3"/>
                    </a:cubicBezTo>
                    <a:cubicBezTo>
                      <a:pt x="0" y="4"/>
                      <a:pt x="1" y="5"/>
                      <a:pt x="1" y="4"/>
                    </a:cubicBezTo>
                    <a:cubicBezTo>
                      <a:pt x="3" y="3"/>
                      <a:pt x="4" y="2"/>
                      <a:pt x="5" y="1"/>
                    </a:cubicBezTo>
                    <a:cubicBezTo>
                      <a:pt x="5" y="1"/>
                      <a:pt x="4"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3" name="Freeform 38"/>
              <p:cNvSpPr/>
              <p:nvPr>
                <p:custDataLst>
                  <p:tags r:id="rId57"/>
                </p:custDataLst>
              </p:nvPr>
            </p:nvSpPr>
            <p:spPr bwMode="auto">
              <a:xfrm>
                <a:off x="1643995" y="2098643"/>
                <a:ext cx="42000" cy="36000"/>
              </a:xfrm>
              <a:custGeom>
                <a:avLst/>
                <a:gdLst>
                  <a:gd name="T0" fmla="*/ 4 w 6"/>
                  <a:gd name="T1" fmla="*/ 1 h 5"/>
                  <a:gd name="T2" fmla="*/ 1 w 6"/>
                  <a:gd name="T3" fmla="*/ 4 h 5"/>
                  <a:gd name="T4" fmla="*/ 2 w 6"/>
                  <a:gd name="T5" fmla="*/ 5 h 5"/>
                  <a:gd name="T6" fmla="*/ 5 w 6"/>
                  <a:gd name="T7" fmla="*/ 2 h 5"/>
                  <a:gd name="T8" fmla="*/ 4 w 6"/>
                  <a:gd name="T9" fmla="*/ 1 h 5"/>
                </a:gdLst>
                <a:ahLst/>
                <a:cxnLst>
                  <a:cxn ang="0">
                    <a:pos x="T0" y="T1"/>
                  </a:cxn>
                  <a:cxn ang="0">
                    <a:pos x="T2" y="T3"/>
                  </a:cxn>
                  <a:cxn ang="0">
                    <a:pos x="T4" y="T5"/>
                  </a:cxn>
                  <a:cxn ang="0">
                    <a:pos x="T6" y="T7"/>
                  </a:cxn>
                  <a:cxn ang="0">
                    <a:pos x="T8" y="T9"/>
                  </a:cxn>
                </a:cxnLst>
                <a:rect l="0" t="0" r="r" b="b"/>
                <a:pathLst>
                  <a:path w="6" h="5">
                    <a:moveTo>
                      <a:pt x="4" y="1"/>
                    </a:moveTo>
                    <a:cubicBezTo>
                      <a:pt x="3" y="2"/>
                      <a:pt x="2" y="3"/>
                      <a:pt x="1" y="4"/>
                    </a:cubicBezTo>
                    <a:cubicBezTo>
                      <a:pt x="0" y="4"/>
                      <a:pt x="1" y="5"/>
                      <a:pt x="2" y="5"/>
                    </a:cubicBezTo>
                    <a:cubicBezTo>
                      <a:pt x="3" y="4"/>
                      <a:pt x="4" y="3"/>
                      <a:pt x="5" y="2"/>
                    </a:cubicBezTo>
                    <a:cubicBezTo>
                      <a:pt x="6" y="1"/>
                      <a:pt x="5" y="0"/>
                      <a:pt x="4" y="1"/>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4" name="Freeform 39"/>
              <p:cNvSpPr/>
              <p:nvPr>
                <p:custDataLst>
                  <p:tags r:id="rId58"/>
                </p:custDataLst>
              </p:nvPr>
            </p:nvSpPr>
            <p:spPr bwMode="auto">
              <a:xfrm>
                <a:off x="1622995" y="2146643"/>
                <a:ext cx="33000" cy="36000"/>
              </a:xfrm>
              <a:custGeom>
                <a:avLst/>
                <a:gdLst>
                  <a:gd name="T0" fmla="*/ 4 w 5"/>
                  <a:gd name="T1" fmla="*/ 0 h 5"/>
                  <a:gd name="T2" fmla="*/ 0 w 5"/>
                  <a:gd name="T3" fmla="*/ 3 h 5"/>
                  <a:gd name="T4" fmla="*/ 1 w 5"/>
                  <a:gd name="T5" fmla="*/ 4 h 5"/>
                  <a:gd name="T6" fmla="*/ 5 w 5"/>
                  <a:gd name="T7" fmla="*/ 1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cubicBezTo>
                      <a:pt x="3" y="1"/>
                      <a:pt x="1" y="2"/>
                      <a:pt x="0" y="3"/>
                    </a:cubicBezTo>
                    <a:cubicBezTo>
                      <a:pt x="0" y="4"/>
                      <a:pt x="1" y="5"/>
                      <a:pt x="1" y="4"/>
                    </a:cubicBezTo>
                    <a:cubicBezTo>
                      <a:pt x="2" y="3"/>
                      <a:pt x="4" y="2"/>
                      <a:pt x="5" y="1"/>
                    </a:cubicBezTo>
                    <a:cubicBezTo>
                      <a:pt x="5" y="1"/>
                      <a:pt x="4"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5" name="Freeform 40"/>
              <p:cNvSpPr/>
              <p:nvPr>
                <p:custDataLst>
                  <p:tags r:id="rId59"/>
                </p:custDataLst>
              </p:nvPr>
            </p:nvSpPr>
            <p:spPr bwMode="auto">
              <a:xfrm>
                <a:off x="1685995" y="2146643"/>
                <a:ext cx="36000" cy="36000"/>
              </a:xfrm>
              <a:custGeom>
                <a:avLst/>
                <a:gdLst>
                  <a:gd name="T0" fmla="*/ 4 w 5"/>
                  <a:gd name="T1" fmla="*/ 0 h 5"/>
                  <a:gd name="T2" fmla="*/ 0 w 5"/>
                  <a:gd name="T3" fmla="*/ 3 h 5"/>
                  <a:gd name="T4" fmla="*/ 1 w 5"/>
                  <a:gd name="T5" fmla="*/ 4 h 5"/>
                  <a:gd name="T6" fmla="*/ 4 w 5"/>
                  <a:gd name="T7" fmla="*/ 1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cubicBezTo>
                      <a:pt x="2" y="1"/>
                      <a:pt x="1" y="2"/>
                      <a:pt x="0" y="3"/>
                    </a:cubicBezTo>
                    <a:cubicBezTo>
                      <a:pt x="0" y="4"/>
                      <a:pt x="0" y="5"/>
                      <a:pt x="1" y="4"/>
                    </a:cubicBezTo>
                    <a:cubicBezTo>
                      <a:pt x="2" y="3"/>
                      <a:pt x="3" y="2"/>
                      <a:pt x="4" y="1"/>
                    </a:cubicBezTo>
                    <a:cubicBezTo>
                      <a:pt x="5" y="1"/>
                      <a:pt x="4"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6" name="Freeform 41"/>
              <p:cNvSpPr/>
              <p:nvPr>
                <p:custDataLst>
                  <p:tags r:id="rId60"/>
                </p:custDataLst>
              </p:nvPr>
            </p:nvSpPr>
            <p:spPr bwMode="auto">
              <a:xfrm>
                <a:off x="1742995" y="2146643"/>
                <a:ext cx="42000" cy="36000"/>
              </a:xfrm>
              <a:custGeom>
                <a:avLst/>
                <a:gdLst>
                  <a:gd name="T0" fmla="*/ 4 w 6"/>
                  <a:gd name="T1" fmla="*/ 0 h 5"/>
                  <a:gd name="T2" fmla="*/ 1 w 6"/>
                  <a:gd name="T3" fmla="*/ 3 h 5"/>
                  <a:gd name="T4" fmla="*/ 2 w 6"/>
                  <a:gd name="T5" fmla="*/ 4 h 5"/>
                  <a:gd name="T6" fmla="*/ 5 w 6"/>
                  <a:gd name="T7" fmla="*/ 1 h 5"/>
                  <a:gd name="T8" fmla="*/ 4 w 6"/>
                  <a:gd name="T9" fmla="*/ 0 h 5"/>
                </a:gdLst>
                <a:ahLst/>
                <a:cxnLst>
                  <a:cxn ang="0">
                    <a:pos x="T0" y="T1"/>
                  </a:cxn>
                  <a:cxn ang="0">
                    <a:pos x="T2" y="T3"/>
                  </a:cxn>
                  <a:cxn ang="0">
                    <a:pos x="T4" y="T5"/>
                  </a:cxn>
                  <a:cxn ang="0">
                    <a:pos x="T6" y="T7"/>
                  </a:cxn>
                  <a:cxn ang="0">
                    <a:pos x="T8" y="T9"/>
                  </a:cxn>
                </a:cxnLst>
                <a:rect l="0" t="0" r="r" b="b"/>
                <a:pathLst>
                  <a:path w="6" h="5">
                    <a:moveTo>
                      <a:pt x="4" y="0"/>
                    </a:moveTo>
                    <a:cubicBezTo>
                      <a:pt x="3" y="1"/>
                      <a:pt x="2" y="2"/>
                      <a:pt x="1" y="3"/>
                    </a:cubicBezTo>
                    <a:cubicBezTo>
                      <a:pt x="0" y="4"/>
                      <a:pt x="1" y="5"/>
                      <a:pt x="2" y="4"/>
                    </a:cubicBezTo>
                    <a:cubicBezTo>
                      <a:pt x="3" y="3"/>
                      <a:pt x="4" y="2"/>
                      <a:pt x="5" y="1"/>
                    </a:cubicBezTo>
                    <a:cubicBezTo>
                      <a:pt x="6" y="1"/>
                      <a:pt x="5"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7" name="Freeform 42"/>
              <p:cNvSpPr/>
              <p:nvPr>
                <p:custDataLst>
                  <p:tags r:id="rId61"/>
                </p:custDataLst>
              </p:nvPr>
            </p:nvSpPr>
            <p:spPr bwMode="auto">
              <a:xfrm>
                <a:off x="1805994" y="2146643"/>
                <a:ext cx="36000" cy="36000"/>
              </a:xfrm>
              <a:custGeom>
                <a:avLst/>
                <a:gdLst>
                  <a:gd name="T0" fmla="*/ 4 w 5"/>
                  <a:gd name="T1" fmla="*/ 0 h 5"/>
                  <a:gd name="T2" fmla="*/ 1 w 5"/>
                  <a:gd name="T3" fmla="*/ 3 h 5"/>
                  <a:gd name="T4" fmla="*/ 2 w 5"/>
                  <a:gd name="T5" fmla="*/ 4 h 5"/>
                  <a:gd name="T6" fmla="*/ 5 w 5"/>
                  <a:gd name="T7" fmla="*/ 1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cubicBezTo>
                      <a:pt x="3" y="1"/>
                      <a:pt x="2" y="2"/>
                      <a:pt x="1" y="3"/>
                    </a:cubicBezTo>
                    <a:cubicBezTo>
                      <a:pt x="0" y="4"/>
                      <a:pt x="1" y="5"/>
                      <a:pt x="2" y="4"/>
                    </a:cubicBezTo>
                    <a:cubicBezTo>
                      <a:pt x="3" y="3"/>
                      <a:pt x="4" y="2"/>
                      <a:pt x="5" y="1"/>
                    </a:cubicBezTo>
                    <a:cubicBezTo>
                      <a:pt x="5" y="1"/>
                      <a:pt x="5" y="0"/>
                      <a:pt x="4" y="0"/>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8" name="Freeform 43"/>
              <p:cNvSpPr/>
              <p:nvPr>
                <p:custDataLst>
                  <p:tags r:id="rId62"/>
                </p:custDataLst>
              </p:nvPr>
            </p:nvSpPr>
            <p:spPr bwMode="auto">
              <a:xfrm>
                <a:off x="1712995" y="2098643"/>
                <a:ext cx="36000" cy="36000"/>
              </a:xfrm>
              <a:custGeom>
                <a:avLst/>
                <a:gdLst>
                  <a:gd name="T0" fmla="*/ 3 w 5"/>
                  <a:gd name="T1" fmla="*/ 1 h 5"/>
                  <a:gd name="T2" fmla="*/ 0 w 5"/>
                  <a:gd name="T3" fmla="*/ 4 h 5"/>
                  <a:gd name="T4" fmla="*/ 1 w 5"/>
                  <a:gd name="T5" fmla="*/ 5 h 5"/>
                  <a:gd name="T6" fmla="*/ 4 w 5"/>
                  <a:gd name="T7" fmla="*/ 2 h 5"/>
                  <a:gd name="T8" fmla="*/ 3 w 5"/>
                  <a:gd name="T9" fmla="*/ 1 h 5"/>
                </a:gdLst>
                <a:ahLst/>
                <a:cxnLst>
                  <a:cxn ang="0">
                    <a:pos x="T0" y="T1"/>
                  </a:cxn>
                  <a:cxn ang="0">
                    <a:pos x="T2" y="T3"/>
                  </a:cxn>
                  <a:cxn ang="0">
                    <a:pos x="T4" y="T5"/>
                  </a:cxn>
                  <a:cxn ang="0">
                    <a:pos x="T6" y="T7"/>
                  </a:cxn>
                  <a:cxn ang="0">
                    <a:pos x="T8" y="T9"/>
                  </a:cxn>
                </a:cxnLst>
                <a:rect l="0" t="0" r="r" b="b"/>
                <a:pathLst>
                  <a:path w="5" h="5">
                    <a:moveTo>
                      <a:pt x="3" y="1"/>
                    </a:moveTo>
                    <a:cubicBezTo>
                      <a:pt x="2" y="2"/>
                      <a:pt x="1" y="3"/>
                      <a:pt x="0" y="4"/>
                    </a:cubicBezTo>
                    <a:cubicBezTo>
                      <a:pt x="0" y="4"/>
                      <a:pt x="0" y="5"/>
                      <a:pt x="1" y="5"/>
                    </a:cubicBezTo>
                    <a:cubicBezTo>
                      <a:pt x="2" y="4"/>
                      <a:pt x="3" y="3"/>
                      <a:pt x="4" y="2"/>
                    </a:cubicBezTo>
                    <a:cubicBezTo>
                      <a:pt x="5" y="1"/>
                      <a:pt x="4" y="0"/>
                      <a:pt x="3" y="1"/>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39" name="Freeform 44"/>
              <p:cNvSpPr/>
              <p:nvPr>
                <p:custDataLst>
                  <p:tags r:id="rId63"/>
                </p:custDataLst>
              </p:nvPr>
            </p:nvSpPr>
            <p:spPr bwMode="auto">
              <a:xfrm>
                <a:off x="1778995" y="2098643"/>
                <a:ext cx="33000" cy="36000"/>
              </a:xfrm>
              <a:custGeom>
                <a:avLst/>
                <a:gdLst>
                  <a:gd name="T0" fmla="*/ 4 w 5"/>
                  <a:gd name="T1" fmla="*/ 1 h 5"/>
                  <a:gd name="T2" fmla="*/ 0 w 5"/>
                  <a:gd name="T3" fmla="*/ 4 h 5"/>
                  <a:gd name="T4" fmla="*/ 1 w 5"/>
                  <a:gd name="T5" fmla="*/ 5 h 5"/>
                  <a:gd name="T6" fmla="*/ 5 w 5"/>
                  <a:gd name="T7" fmla="*/ 2 h 5"/>
                  <a:gd name="T8" fmla="*/ 4 w 5"/>
                  <a:gd name="T9" fmla="*/ 1 h 5"/>
                </a:gdLst>
                <a:ahLst/>
                <a:cxnLst>
                  <a:cxn ang="0">
                    <a:pos x="T0" y="T1"/>
                  </a:cxn>
                  <a:cxn ang="0">
                    <a:pos x="T2" y="T3"/>
                  </a:cxn>
                  <a:cxn ang="0">
                    <a:pos x="T4" y="T5"/>
                  </a:cxn>
                  <a:cxn ang="0">
                    <a:pos x="T6" y="T7"/>
                  </a:cxn>
                  <a:cxn ang="0">
                    <a:pos x="T8" y="T9"/>
                  </a:cxn>
                </a:cxnLst>
                <a:rect l="0" t="0" r="r" b="b"/>
                <a:pathLst>
                  <a:path w="5" h="5">
                    <a:moveTo>
                      <a:pt x="4" y="1"/>
                    </a:moveTo>
                    <a:cubicBezTo>
                      <a:pt x="3" y="2"/>
                      <a:pt x="2" y="3"/>
                      <a:pt x="0" y="4"/>
                    </a:cubicBezTo>
                    <a:cubicBezTo>
                      <a:pt x="0" y="4"/>
                      <a:pt x="1" y="5"/>
                      <a:pt x="1" y="5"/>
                    </a:cubicBezTo>
                    <a:cubicBezTo>
                      <a:pt x="2" y="4"/>
                      <a:pt x="4" y="3"/>
                      <a:pt x="5" y="2"/>
                    </a:cubicBezTo>
                    <a:cubicBezTo>
                      <a:pt x="5" y="1"/>
                      <a:pt x="4" y="0"/>
                      <a:pt x="4" y="1"/>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0" name="Rectangle 45"/>
              <p:cNvSpPr>
                <a:spLocks noChangeArrowheads="1"/>
              </p:cNvSpPr>
              <p:nvPr>
                <p:custDataLst>
                  <p:tags r:id="rId64"/>
                </p:custDataLst>
              </p:nvPr>
            </p:nvSpPr>
            <p:spPr bwMode="auto">
              <a:xfrm>
                <a:off x="1706995" y="7177625"/>
                <a:ext cx="126000" cy="623998"/>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1" name="Rectangle 46"/>
              <p:cNvSpPr>
                <a:spLocks noChangeArrowheads="1"/>
              </p:cNvSpPr>
              <p:nvPr>
                <p:custDataLst>
                  <p:tags r:id="rId65"/>
                </p:custDataLst>
              </p:nvPr>
            </p:nvSpPr>
            <p:spPr bwMode="auto">
              <a:xfrm>
                <a:off x="1742995" y="7213624"/>
                <a:ext cx="57000" cy="446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2" name="Rectangle 47"/>
              <p:cNvSpPr>
                <a:spLocks noChangeArrowheads="1"/>
              </p:cNvSpPr>
              <p:nvPr>
                <p:custDataLst>
                  <p:tags r:id="rId66"/>
                </p:custDataLst>
              </p:nvPr>
            </p:nvSpPr>
            <p:spPr bwMode="auto">
              <a:xfrm>
                <a:off x="1742995" y="7687623"/>
                <a:ext cx="57000" cy="2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3" name="Rectangle 48"/>
              <p:cNvSpPr>
                <a:spLocks noChangeArrowheads="1"/>
              </p:cNvSpPr>
              <p:nvPr>
                <p:custDataLst>
                  <p:tags r:id="rId67"/>
                </p:custDataLst>
              </p:nvPr>
            </p:nvSpPr>
            <p:spPr bwMode="auto">
              <a:xfrm>
                <a:off x="1742995" y="7738623"/>
                <a:ext cx="57000" cy="2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4" name="Rectangle 49"/>
              <p:cNvSpPr>
                <a:spLocks noChangeArrowheads="1"/>
              </p:cNvSpPr>
              <p:nvPr>
                <p:custDataLst>
                  <p:tags r:id="rId68"/>
                </p:custDataLst>
              </p:nvPr>
            </p:nvSpPr>
            <p:spPr bwMode="auto">
              <a:xfrm>
                <a:off x="1856994" y="6994625"/>
                <a:ext cx="302999" cy="806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5" name="Rectangle 50"/>
              <p:cNvSpPr>
                <a:spLocks noChangeArrowheads="1"/>
              </p:cNvSpPr>
              <p:nvPr>
                <p:custDataLst>
                  <p:tags r:id="rId69"/>
                </p:custDataLst>
              </p:nvPr>
            </p:nvSpPr>
            <p:spPr bwMode="auto">
              <a:xfrm>
                <a:off x="1856994" y="7057625"/>
                <a:ext cx="302999" cy="21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6" name="Rectangle 51"/>
              <p:cNvSpPr>
                <a:spLocks noChangeArrowheads="1"/>
              </p:cNvSpPr>
              <p:nvPr>
                <p:custDataLst>
                  <p:tags r:id="rId70"/>
                </p:custDataLst>
              </p:nvPr>
            </p:nvSpPr>
            <p:spPr bwMode="auto">
              <a:xfrm>
                <a:off x="1988994" y="7375624"/>
                <a:ext cx="36000" cy="191999"/>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7" name="Rectangle 52"/>
              <p:cNvSpPr>
                <a:spLocks noChangeArrowheads="1"/>
              </p:cNvSpPr>
              <p:nvPr>
                <p:custDataLst>
                  <p:tags r:id="rId71"/>
                </p:custDataLst>
              </p:nvPr>
            </p:nvSpPr>
            <p:spPr bwMode="auto">
              <a:xfrm>
                <a:off x="1856994" y="7687623"/>
                <a:ext cx="302999" cy="15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8" name="Rectangle 53"/>
              <p:cNvSpPr>
                <a:spLocks noChangeArrowheads="1"/>
              </p:cNvSpPr>
              <p:nvPr>
                <p:custDataLst>
                  <p:tags r:id="rId72"/>
                </p:custDataLst>
              </p:nvPr>
            </p:nvSpPr>
            <p:spPr bwMode="auto">
              <a:xfrm>
                <a:off x="1856994" y="7717623"/>
                <a:ext cx="302999" cy="12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49" name="Rectangle 54"/>
              <p:cNvSpPr>
                <a:spLocks noChangeArrowheads="1"/>
              </p:cNvSpPr>
              <p:nvPr>
                <p:custDataLst>
                  <p:tags r:id="rId73"/>
                </p:custDataLst>
              </p:nvPr>
            </p:nvSpPr>
            <p:spPr bwMode="auto">
              <a:xfrm>
                <a:off x="1856994" y="7750623"/>
                <a:ext cx="302999" cy="15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0" name="Freeform 55"/>
              <p:cNvSpPr/>
              <p:nvPr>
                <p:custDataLst>
                  <p:tags r:id="rId74"/>
                </p:custDataLst>
              </p:nvPr>
            </p:nvSpPr>
            <p:spPr bwMode="auto">
              <a:xfrm>
                <a:off x="1961994" y="7171625"/>
                <a:ext cx="93000" cy="90000"/>
              </a:xfrm>
              <a:custGeom>
                <a:avLst/>
                <a:gdLst>
                  <a:gd name="T0" fmla="*/ 14 w 31"/>
                  <a:gd name="T1" fmla="*/ 30 h 30"/>
                  <a:gd name="T2" fmla="*/ 0 w 31"/>
                  <a:gd name="T3" fmla="*/ 14 h 30"/>
                  <a:gd name="T4" fmla="*/ 14 w 31"/>
                  <a:gd name="T5" fmla="*/ 0 h 30"/>
                  <a:gd name="T6" fmla="*/ 31 w 31"/>
                  <a:gd name="T7" fmla="*/ 14 h 30"/>
                  <a:gd name="T8" fmla="*/ 14 w 31"/>
                  <a:gd name="T9" fmla="*/ 30 h 30"/>
                </a:gdLst>
                <a:ahLst/>
                <a:cxnLst>
                  <a:cxn ang="0">
                    <a:pos x="T0" y="T1"/>
                  </a:cxn>
                  <a:cxn ang="0">
                    <a:pos x="T2" y="T3"/>
                  </a:cxn>
                  <a:cxn ang="0">
                    <a:pos x="T4" y="T5"/>
                  </a:cxn>
                  <a:cxn ang="0">
                    <a:pos x="T6" y="T7"/>
                  </a:cxn>
                  <a:cxn ang="0">
                    <a:pos x="T8" y="T9"/>
                  </a:cxn>
                </a:cxnLst>
                <a:rect l="0" t="0" r="r" b="b"/>
                <a:pathLst>
                  <a:path w="31" h="30">
                    <a:moveTo>
                      <a:pt x="14" y="30"/>
                    </a:moveTo>
                    <a:lnTo>
                      <a:pt x="0" y="14"/>
                    </a:lnTo>
                    <a:lnTo>
                      <a:pt x="14" y="0"/>
                    </a:lnTo>
                    <a:lnTo>
                      <a:pt x="31" y="14"/>
                    </a:lnTo>
                    <a:lnTo>
                      <a:pt x="14" y="30"/>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1" name="Rectangle 56"/>
              <p:cNvSpPr>
                <a:spLocks noChangeArrowheads="1"/>
              </p:cNvSpPr>
              <p:nvPr>
                <p:custDataLst>
                  <p:tags r:id="rId75"/>
                </p:custDataLst>
              </p:nvPr>
            </p:nvSpPr>
            <p:spPr bwMode="auto">
              <a:xfrm>
                <a:off x="2345992" y="7036625"/>
                <a:ext cx="167999" cy="764997"/>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2" name="Rectangle 57"/>
              <p:cNvSpPr>
                <a:spLocks noChangeArrowheads="1"/>
              </p:cNvSpPr>
              <p:nvPr>
                <p:custDataLst>
                  <p:tags r:id="rId76"/>
                </p:custDataLst>
              </p:nvPr>
            </p:nvSpPr>
            <p:spPr bwMode="auto">
              <a:xfrm>
                <a:off x="2351992" y="7306624"/>
                <a:ext cx="155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3" name="Rectangle 58"/>
              <p:cNvSpPr>
                <a:spLocks noChangeArrowheads="1"/>
              </p:cNvSpPr>
              <p:nvPr>
                <p:custDataLst>
                  <p:tags r:id="rId77"/>
                </p:custDataLst>
              </p:nvPr>
            </p:nvSpPr>
            <p:spPr bwMode="auto">
              <a:xfrm>
                <a:off x="2351992" y="7609623"/>
                <a:ext cx="155999" cy="9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4" name="Freeform 59"/>
              <p:cNvSpPr>
                <a:spLocks noEditPoints="1"/>
              </p:cNvSpPr>
              <p:nvPr>
                <p:custDataLst>
                  <p:tags r:id="rId78"/>
                </p:custDataLst>
              </p:nvPr>
            </p:nvSpPr>
            <p:spPr bwMode="auto">
              <a:xfrm>
                <a:off x="2372992" y="7369624"/>
                <a:ext cx="114000" cy="99000"/>
              </a:xfrm>
              <a:custGeom>
                <a:avLst/>
                <a:gdLst>
                  <a:gd name="T0" fmla="*/ 19 w 38"/>
                  <a:gd name="T1" fmla="*/ 33 h 33"/>
                  <a:gd name="T2" fmla="*/ 0 w 38"/>
                  <a:gd name="T3" fmla="*/ 16 h 33"/>
                  <a:gd name="T4" fmla="*/ 19 w 38"/>
                  <a:gd name="T5" fmla="*/ 0 h 33"/>
                  <a:gd name="T6" fmla="*/ 38 w 38"/>
                  <a:gd name="T7" fmla="*/ 16 h 33"/>
                  <a:gd name="T8" fmla="*/ 19 w 38"/>
                  <a:gd name="T9" fmla="*/ 33 h 33"/>
                  <a:gd name="T10" fmla="*/ 12 w 38"/>
                  <a:gd name="T11" fmla="*/ 16 h 33"/>
                  <a:gd name="T12" fmla="*/ 19 w 38"/>
                  <a:gd name="T13" fmla="*/ 23 h 33"/>
                  <a:gd name="T14" fmla="*/ 28 w 38"/>
                  <a:gd name="T15" fmla="*/ 16 h 33"/>
                  <a:gd name="T16" fmla="*/ 19 w 38"/>
                  <a:gd name="T17" fmla="*/ 9 h 33"/>
                  <a:gd name="T18" fmla="*/ 12 w 38"/>
                  <a:gd name="T1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3">
                    <a:moveTo>
                      <a:pt x="19" y="33"/>
                    </a:moveTo>
                    <a:lnTo>
                      <a:pt x="0" y="16"/>
                    </a:lnTo>
                    <a:lnTo>
                      <a:pt x="19" y="0"/>
                    </a:lnTo>
                    <a:lnTo>
                      <a:pt x="38" y="16"/>
                    </a:lnTo>
                    <a:lnTo>
                      <a:pt x="19" y="33"/>
                    </a:lnTo>
                    <a:close/>
                    <a:moveTo>
                      <a:pt x="12" y="16"/>
                    </a:moveTo>
                    <a:lnTo>
                      <a:pt x="19" y="23"/>
                    </a:lnTo>
                    <a:lnTo>
                      <a:pt x="28" y="16"/>
                    </a:lnTo>
                    <a:lnTo>
                      <a:pt x="19" y="9"/>
                    </a:lnTo>
                    <a:lnTo>
                      <a:pt x="12" y="16"/>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5" name="Rectangle 60"/>
              <p:cNvSpPr>
                <a:spLocks noChangeArrowheads="1"/>
              </p:cNvSpPr>
              <p:nvPr>
                <p:custDataLst>
                  <p:tags r:id="rId79"/>
                </p:custDataLst>
              </p:nvPr>
            </p:nvSpPr>
            <p:spPr bwMode="auto">
              <a:xfrm>
                <a:off x="1544995" y="7063625"/>
                <a:ext cx="146999" cy="737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6" name="Rectangle 61"/>
              <p:cNvSpPr>
                <a:spLocks noChangeArrowheads="1"/>
              </p:cNvSpPr>
              <p:nvPr>
                <p:custDataLst>
                  <p:tags r:id="rId80"/>
                </p:custDataLst>
              </p:nvPr>
            </p:nvSpPr>
            <p:spPr bwMode="auto">
              <a:xfrm>
                <a:off x="1544995" y="7120625"/>
                <a:ext cx="146999" cy="21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7" name="Rectangle 62"/>
              <p:cNvSpPr>
                <a:spLocks noChangeArrowheads="1"/>
              </p:cNvSpPr>
              <p:nvPr>
                <p:custDataLst>
                  <p:tags r:id="rId81"/>
                </p:custDataLst>
              </p:nvPr>
            </p:nvSpPr>
            <p:spPr bwMode="auto">
              <a:xfrm>
                <a:off x="1592995" y="7177625"/>
                <a:ext cx="51000" cy="488998"/>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8" name="Rectangle 63"/>
              <p:cNvSpPr>
                <a:spLocks noChangeArrowheads="1"/>
              </p:cNvSpPr>
              <p:nvPr>
                <p:custDataLst>
                  <p:tags r:id="rId82"/>
                </p:custDataLst>
              </p:nvPr>
            </p:nvSpPr>
            <p:spPr bwMode="auto">
              <a:xfrm>
                <a:off x="1544995" y="7696623"/>
                <a:ext cx="146999" cy="12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59" name="Rectangle 64"/>
              <p:cNvSpPr>
                <a:spLocks noChangeArrowheads="1"/>
              </p:cNvSpPr>
              <p:nvPr>
                <p:custDataLst>
                  <p:tags r:id="rId83"/>
                </p:custDataLst>
              </p:nvPr>
            </p:nvSpPr>
            <p:spPr bwMode="auto">
              <a:xfrm>
                <a:off x="1544995" y="7729623"/>
                <a:ext cx="146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0" name="Rectangle 65"/>
              <p:cNvSpPr>
                <a:spLocks noChangeArrowheads="1"/>
              </p:cNvSpPr>
              <p:nvPr>
                <p:custDataLst>
                  <p:tags r:id="rId84"/>
                </p:custDataLst>
              </p:nvPr>
            </p:nvSpPr>
            <p:spPr bwMode="auto">
              <a:xfrm>
                <a:off x="1544995" y="7759623"/>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1" name="Rectangle 66"/>
              <p:cNvSpPr>
                <a:spLocks noChangeArrowheads="1"/>
              </p:cNvSpPr>
              <p:nvPr>
                <p:custDataLst>
                  <p:tags r:id="rId85"/>
                </p:custDataLst>
              </p:nvPr>
            </p:nvSpPr>
            <p:spPr bwMode="auto">
              <a:xfrm>
                <a:off x="2180993" y="7030625"/>
                <a:ext cx="149999" cy="770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2" name="Rectangle 67"/>
              <p:cNvSpPr>
                <a:spLocks noChangeArrowheads="1"/>
              </p:cNvSpPr>
              <p:nvPr>
                <p:custDataLst>
                  <p:tags r:id="rId86"/>
                </p:custDataLst>
              </p:nvPr>
            </p:nvSpPr>
            <p:spPr bwMode="auto">
              <a:xfrm>
                <a:off x="2252993" y="7030625"/>
                <a:ext cx="6000" cy="770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3" name="Rectangle 68"/>
              <p:cNvSpPr>
                <a:spLocks noChangeArrowheads="1"/>
              </p:cNvSpPr>
              <p:nvPr>
                <p:custDataLst>
                  <p:tags r:id="rId87"/>
                </p:custDataLst>
              </p:nvPr>
            </p:nvSpPr>
            <p:spPr bwMode="auto">
              <a:xfrm>
                <a:off x="2534992" y="7030625"/>
                <a:ext cx="149999" cy="770997"/>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4" name="Rectangle 69"/>
              <p:cNvSpPr>
                <a:spLocks noChangeArrowheads="1"/>
              </p:cNvSpPr>
              <p:nvPr>
                <p:custDataLst>
                  <p:tags r:id="rId88"/>
                </p:custDataLst>
              </p:nvPr>
            </p:nvSpPr>
            <p:spPr bwMode="auto">
              <a:xfrm>
                <a:off x="2534992" y="7666623"/>
                <a:ext cx="149999"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5" name="Rectangle 70"/>
              <p:cNvSpPr>
                <a:spLocks noChangeArrowheads="1"/>
              </p:cNvSpPr>
              <p:nvPr>
                <p:custDataLst>
                  <p:tags r:id="rId89"/>
                </p:custDataLst>
              </p:nvPr>
            </p:nvSpPr>
            <p:spPr bwMode="auto">
              <a:xfrm>
                <a:off x="2534992" y="7696623"/>
                <a:ext cx="149999" cy="12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6" name="Rectangle 71"/>
              <p:cNvSpPr>
                <a:spLocks noChangeArrowheads="1"/>
              </p:cNvSpPr>
              <p:nvPr>
                <p:custDataLst>
                  <p:tags r:id="rId90"/>
                </p:custDataLst>
              </p:nvPr>
            </p:nvSpPr>
            <p:spPr bwMode="auto">
              <a:xfrm>
                <a:off x="2534992" y="7729623"/>
                <a:ext cx="149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7" name="Rectangle 72"/>
              <p:cNvSpPr>
                <a:spLocks noChangeArrowheads="1"/>
              </p:cNvSpPr>
              <p:nvPr>
                <p:custDataLst>
                  <p:tags r:id="rId91"/>
                </p:custDataLst>
              </p:nvPr>
            </p:nvSpPr>
            <p:spPr bwMode="auto">
              <a:xfrm>
                <a:off x="2534992" y="7105625"/>
                <a:ext cx="149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8" name="Rectangle 73"/>
              <p:cNvSpPr>
                <a:spLocks noChangeArrowheads="1"/>
              </p:cNvSpPr>
              <p:nvPr>
                <p:custDataLst>
                  <p:tags r:id="rId92"/>
                </p:custDataLst>
              </p:nvPr>
            </p:nvSpPr>
            <p:spPr bwMode="auto">
              <a:xfrm>
                <a:off x="2534992" y="7135625"/>
                <a:ext cx="149999"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69" name="Rectangle 74"/>
              <p:cNvSpPr>
                <a:spLocks noChangeArrowheads="1"/>
              </p:cNvSpPr>
              <p:nvPr>
                <p:custDataLst>
                  <p:tags r:id="rId93"/>
                </p:custDataLst>
              </p:nvPr>
            </p:nvSpPr>
            <p:spPr bwMode="auto">
              <a:xfrm>
                <a:off x="2534992" y="7162625"/>
                <a:ext cx="149999"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0" name="Oval 75"/>
              <p:cNvSpPr>
                <a:spLocks noChangeArrowheads="1"/>
              </p:cNvSpPr>
              <p:nvPr>
                <p:custDataLst>
                  <p:tags r:id="rId94"/>
                </p:custDataLst>
              </p:nvPr>
            </p:nvSpPr>
            <p:spPr bwMode="auto">
              <a:xfrm>
                <a:off x="2564992" y="7369624"/>
                <a:ext cx="84000" cy="93000"/>
              </a:xfrm>
              <a:prstGeom prst="ellipse">
                <a:avLst/>
              </a:pr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1" name="Freeform 76"/>
              <p:cNvSpPr/>
              <p:nvPr>
                <p:custDataLst>
                  <p:tags r:id="rId95"/>
                </p:custDataLst>
              </p:nvPr>
            </p:nvSpPr>
            <p:spPr bwMode="auto">
              <a:xfrm>
                <a:off x="2684991" y="7219624"/>
                <a:ext cx="218999" cy="581998"/>
              </a:xfrm>
              <a:custGeom>
                <a:avLst/>
                <a:gdLst>
                  <a:gd name="T0" fmla="*/ 73 w 73"/>
                  <a:gd name="T1" fmla="*/ 189 h 194"/>
                  <a:gd name="T2" fmla="*/ 57 w 73"/>
                  <a:gd name="T3" fmla="*/ 194 h 194"/>
                  <a:gd name="T4" fmla="*/ 0 w 73"/>
                  <a:gd name="T5" fmla="*/ 5 h 194"/>
                  <a:gd name="T6" fmla="*/ 19 w 73"/>
                  <a:gd name="T7" fmla="*/ 0 h 194"/>
                  <a:gd name="T8" fmla="*/ 73 w 73"/>
                  <a:gd name="T9" fmla="*/ 189 h 194"/>
                </a:gdLst>
                <a:ahLst/>
                <a:cxnLst>
                  <a:cxn ang="0">
                    <a:pos x="T0" y="T1"/>
                  </a:cxn>
                  <a:cxn ang="0">
                    <a:pos x="T2" y="T3"/>
                  </a:cxn>
                  <a:cxn ang="0">
                    <a:pos x="T4" y="T5"/>
                  </a:cxn>
                  <a:cxn ang="0">
                    <a:pos x="T6" y="T7"/>
                  </a:cxn>
                  <a:cxn ang="0">
                    <a:pos x="T8" y="T9"/>
                  </a:cxn>
                </a:cxnLst>
                <a:rect l="0" t="0" r="r" b="b"/>
                <a:pathLst>
                  <a:path w="73" h="194">
                    <a:moveTo>
                      <a:pt x="73" y="189"/>
                    </a:moveTo>
                    <a:lnTo>
                      <a:pt x="57" y="194"/>
                    </a:lnTo>
                    <a:lnTo>
                      <a:pt x="0" y="5"/>
                    </a:lnTo>
                    <a:lnTo>
                      <a:pt x="19" y="0"/>
                    </a:lnTo>
                    <a:lnTo>
                      <a:pt x="73" y="189"/>
                    </a:lnTo>
                    <a:close/>
                  </a:path>
                </a:pathLst>
              </a:custGeom>
              <a:solidFill>
                <a:srgbClr val="FEF8F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2" name="Freeform 77"/>
              <p:cNvSpPr/>
              <p:nvPr>
                <p:custDataLst>
                  <p:tags r:id="rId96"/>
                </p:custDataLst>
              </p:nvPr>
            </p:nvSpPr>
            <p:spPr bwMode="auto">
              <a:xfrm>
                <a:off x="2711991" y="7312624"/>
                <a:ext cx="57000" cy="21000"/>
              </a:xfrm>
              <a:custGeom>
                <a:avLst/>
                <a:gdLst>
                  <a:gd name="T0" fmla="*/ 19 w 19"/>
                  <a:gd name="T1" fmla="*/ 2 h 7"/>
                  <a:gd name="T2" fmla="*/ 0 w 19"/>
                  <a:gd name="T3" fmla="*/ 7 h 7"/>
                  <a:gd name="T4" fmla="*/ 0 w 19"/>
                  <a:gd name="T5" fmla="*/ 5 h 7"/>
                  <a:gd name="T6" fmla="*/ 19 w 19"/>
                  <a:gd name="T7" fmla="*/ 0 h 7"/>
                  <a:gd name="T8" fmla="*/ 19 w 19"/>
                  <a:gd name="T9" fmla="*/ 2 h 7"/>
                </a:gdLst>
                <a:ahLst/>
                <a:cxnLst>
                  <a:cxn ang="0">
                    <a:pos x="T0" y="T1"/>
                  </a:cxn>
                  <a:cxn ang="0">
                    <a:pos x="T2" y="T3"/>
                  </a:cxn>
                  <a:cxn ang="0">
                    <a:pos x="T4" y="T5"/>
                  </a:cxn>
                  <a:cxn ang="0">
                    <a:pos x="T6" y="T7"/>
                  </a:cxn>
                  <a:cxn ang="0">
                    <a:pos x="T8" y="T9"/>
                  </a:cxn>
                </a:cxnLst>
                <a:rect l="0" t="0" r="r" b="b"/>
                <a:pathLst>
                  <a:path w="19" h="7">
                    <a:moveTo>
                      <a:pt x="19" y="2"/>
                    </a:moveTo>
                    <a:lnTo>
                      <a:pt x="0" y="7"/>
                    </a:lnTo>
                    <a:lnTo>
                      <a:pt x="0" y="5"/>
                    </a:lnTo>
                    <a:lnTo>
                      <a:pt x="19" y="0"/>
                    </a:lnTo>
                    <a:lnTo>
                      <a:pt x="19" y="2"/>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3" name="Freeform 78"/>
              <p:cNvSpPr/>
              <p:nvPr>
                <p:custDataLst>
                  <p:tags r:id="rId97"/>
                </p:custDataLst>
              </p:nvPr>
            </p:nvSpPr>
            <p:spPr bwMode="auto">
              <a:xfrm>
                <a:off x="2777991" y="7531623"/>
                <a:ext cx="57000" cy="21000"/>
              </a:xfrm>
              <a:custGeom>
                <a:avLst/>
                <a:gdLst>
                  <a:gd name="T0" fmla="*/ 19 w 19"/>
                  <a:gd name="T1" fmla="*/ 3 h 7"/>
                  <a:gd name="T2" fmla="*/ 2 w 19"/>
                  <a:gd name="T3" fmla="*/ 7 h 7"/>
                  <a:gd name="T4" fmla="*/ 0 w 19"/>
                  <a:gd name="T5" fmla="*/ 5 h 7"/>
                  <a:gd name="T6" fmla="*/ 19 w 19"/>
                  <a:gd name="T7" fmla="*/ 0 h 7"/>
                  <a:gd name="T8" fmla="*/ 19 w 19"/>
                  <a:gd name="T9" fmla="*/ 3 h 7"/>
                </a:gdLst>
                <a:ahLst/>
                <a:cxnLst>
                  <a:cxn ang="0">
                    <a:pos x="T0" y="T1"/>
                  </a:cxn>
                  <a:cxn ang="0">
                    <a:pos x="T2" y="T3"/>
                  </a:cxn>
                  <a:cxn ang="0">
                    <a:pos x="T4" y="T5"/>
                  </a:cxn>
                  <a:cxn ang="0">
                    <a:pos x="T6" y="T7"/>
                  </a:cxn>
                  <a:cxn ang="0">
                    <a:pos x="T8" y="T9"/>
                  </a:cxn>
                </a:cxnLst>
                <a:rect l="0" t="0" r="r" b="b"/>
                <a:pathLst>
                  <a:path w="19" h="7">
                    <a:moveTo>
                      <a:pt x="19" y="3"/>
                    </a:moveTo>
                    <a:lnTo>
                      <a:pt x="2" y="7"/>
                    </a:lnTo>
                    <a:lnTo>
                      <a:pt x="0" y="5"/>
                    </a:lnTo>
                    <a:lnTo>
                      <a:pt x="19" y="0"/>
                    </a:lnTo>
                    <a:lnTo>
                      <a:pt x="19" y="3"/>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4" name="Freeform 79"/>
              <p:cNvSpPr/>
              <p:nvPr>
                <p:custDataLst>
                  <p:tags r:id="rId98"/>
                </p:custDataLst>
              </p:nvPr>
            </p:nvSpPr>
            <p:spPr bwMode="auto">
              <a:xfrm>
                <a:off x="2783991" y="7552623"/>
                <a:ext cx="57000" cy="21000"/>
              </a:xfrm>
              <a:custGeom>
                <a:avLst/>
                <a:gdLst>
                  <a:gd name="T0" fmla="*/ 19 w 19"/>
                  <a:gd name="T1" fmla="*/ 3 h 7"/>
                  <a:gd name="T2" fmla="*/ 0 w 19"/>
                  <a:gd name="T3" fmla="*/ 7 h 7"/>
                  <a:gd name="T4" fmla="*/ 0 w 19"/>
                  <a:gd name="T5" fmla="*/ 5 h 7"/>
                  <a:gd name="T6" fmla="*/ 19 w 19"/>
                  <a:gd name="T7" fmla="*/ 0 h 7"/>
                  <a:gd name="T8" fmla="*/ 19 w 19"/>
                  <a:gd name="T9" fmla="*/ 3 h 7"/>
                </a:gdLst>
                <a:ahLst/>
                <a:cxnLst>
                  <a:cxn ang="0">
                    <a:pos x="T0" y="T1"/>
                  </a:cxn>
                  <a:cxn ang="0">
                    <a:pos x="T2" y="T3"/>
                  </a:cxn>
                  <a:cxn ang="0">
                    <a:pos x="T4" y="T5"/>
                  </a:cxn>
                  <a:cxn ang="0">
                    <a:pos x="T6" y="T7"/>
                  </a:cxn>
                  <a:cxn ang="0">
                    <a:pos x="T8" y="T9"/>
                  </a:cxn>
                </a:cxnLst>
                <a:rect l="0" t="0" r="r" b="b"/>
                <a:pathLst>
                  <a:path w="19" h="7">
                    <a:moveTo>
                      <a:pt x="19" y="3"/>
                    </a:moveTo>
                    <a:lnTo>
                      <a:pt x="0" y="7"/>
                    </a:lnTo>
                    <a:lnTo>
                      <a:pt x="0" y="5"/>
                    </a:lnTo>
                    <a:lnTo>
                      <a:pt x="19" y="0"/>
                    </a:lnTo>
                    <a:lnTo>
                      <a:pt x="19" y="3"/>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5" name="Freeform 80"/>
              <p:cNvSpPr/>
              <p:nvPr>
                <p:custDataLst>
                  <p:tags r:id="rId99"/>
                </p:custDataLst>
              </p:nvPr>
            </p:nvSpPr>
            <p:spPr bwMode="auto">
              <a:xfrm>
                <a:off x="2789991" y="7573623"/>
                <a:ext cx="57000" cy="21000"/>
              </a:xfrm>
              <a:custGeom>
                <a:avLst/>
                <a:gdLst>
                  <a:gd name="T0" fmla="*/ 19 w 19"/>
                  <a:gd name="T1" fmla="*/ 3 h 7"/>
                  <a:gd name="T2" fmla="*/ 0 w 19"/>
                  <a:gd name="T3" fmla="*/ 7 h 7"/>
                  <a:gd name="T4" fmla="*/ 0 w 19"/>
                  <a:gd name="T5" fmla="*/ 7 h 7"/>
                  <a:gd name="T6" fmla="*/ 19 w 19"/>
                  <a:gd name="T7" fmla="*/ 0 h 7"/>
                  <a:gd name="T8" fmla="*/ 19 w 19"/>
                  <a:gd name="T9" fmla="*/ 3 h 7"/>
                </a:gdLst>
                <a:ahLst/>
                <a:cxnLst>
                  <a:cxn ang="0">
                    <a:pos x="T0" y="T1"/>
                  </a:cxn>
                  <a:cxn ang="0">
                    <a:pos x="T2" y="T3"/>
                  </a:cxn>
                  <a:cxn ang="0">
                    <a:pos x="T4" y="T5"/>
                  </a:cxn>
                  <a:cxn ang="0">
                    <a:pos x="T6" y="T7"/>
                  </a:cxn>
                  <a:cxn ang="0">
                    <a:pos x="T8" y="T9"/>
                  </a:cxn>
                </a:cxnLst>
                <a:rect l="0" t="0" r="r" b="b"/>
                <a:pathLst>
                  <a:path w="19" h="7">
                    <a:moveTo>
                      <a:pt x="19" y="3"/>
                    </a:moveTo>
                    <a:lnTo>
                      <a:pt x="0" y="7"/>
                    </a:lnTo>
                    <a:lnTo>
                      <a:pt x="0" y="7"/>
                    </a:lnTo>
                    <a:lnTo>
                      <a:pt x="19" y="0"/>
                    </a:lnTo>
                    <a:lnTo>
                      <a:pt x="19" y="3"/>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6" name="Freeform 81"/>
              <p:cNvSpPr/>
              <p:nvPr>
                <p:custDataLst>
                  <p:tags r:id="rId100"/>
                </p:custDataLst>
              </p:nvPr>
            </p:nvSpPr>
            <p:spPr bwMode="auto">
              <a:xfrm>
                <a:off x="2819991" y="7618623"/>
                <a:ext cx="63000" cy="152999"/>
              </a:xfrm>
              <a:custGeom>
                <a:avLst/>
                <a:gdLst>
                  <a:gd name="T0" fmla="*/ 5 w 21"/>
                  <a:gd name="T1" fmla="*/ 0 h 51"/>
                  <a:gd name="T2" fmla="*/ 21 w 21"/>
                  <a:gd name="T3" fmla="*/ 51 h 51"/>
                  <a:gd name="T4" fmla="*/ 16 w 21"/>
                  <a:gd name="T5" fmla="*/ 51 h 51"/>
                  <a:gd name="T6" fmla="*/ 0 w 21"/>
                  <a:gd name="T7" fmla="*/ 2 h 51"/>
                  <a:gd name="T8" fmla="*/ 5 w 21"/>
                  <a:gd name="T9" fmla="*/ 0 h 51"/>
                </a:gdLst>
                <a:ahLst/>
                <a:cxnLst>
                  <a:cxn ang="0">
                    <a:pos x="T0" y="T1"/>
                  </a:cxn>
                  <a:cxn ang="0">
                    <a:pos x="T2" y="T3"/>
                  </a:cxn>
                  <a:cxn ang="0">
                    <a:pos x="T4" y="T5"/>
                  </a:cxn>
                  <a:cxn ang="0">
                    <a:pos x="T6" y="T7"/>
                  </a:cxn>
                  <a:cxn ang="0">
                    <a:pos x="T8" y="T9"/>
                  </a:cxn>
                </a:cxnLst>
                <a:rect l="0" t="0" r="r" b="b"/>
                <a:pathLst>
                  <a:path w="21" h="51">
                    <a:moveTo>
                      <a:pt x="5" y="0"/>
                    </a:moveTo>
                    <a:lnTo>
                      <a:pt x="21" y="51"/>
                    </a:lnTo>
                    <a:lnTo>
                      <a:pt x="16" y="51"/>
                    </a:lnTo>
                    <a:lnTo>
                      <a:pt x="0" y="2"/>
                    </a:lnTo>
                    <a:lnTo>
                      <a:pt x="5" y="0"/>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7" name="Freeform 82"/>
              <p:cNvSpPr/>
              <p:nvPr>
                <p:custDataLst>
                  <p:tags r:id="rId101"/>
                </p:custDataLst>
              </p:nvPr>
            </p:nvSpPr>
            <p:spPr bwMode="auto">
              <a:xfrm>
                <a:off x="2954990" y="7177625"/>
                <a:ext cx="155999" cy="623998"/>
              </a:xfrm>
              <a:custGeom>
                <a:avLst/>
                <a:gdLst>
                  <a:gd name="T0" fmla="*/ 2 w 52"/>
                  <a:gd name="T1" fmla="*/ 208 h 208"/>
                  <a:gd name="T2" fmla="*/ 0 w 52"/>
                  <a:gd name="T3" fmla="*/ 0 h 208"/>
                  <a:gd name="T4" fmla="*/ 52 w 52"/>
                  <a:gd name="T5" fmla="*/ 0 h 208"/>
                  <a:gd name="T6" fmla="*/ 52 w 52"/>
                  <a:gd name="T7" fmla="*/ 208 h 208"/>
                  <a:gd name="T8" fmla="*/ 2 w 52"/>
                  <a:gd name="T9" fmla="*/ 208 h 208"/>
                </a:gdLst>
                <a:ahLst/>
                <a:cxnLst>
                  <a:cxn ang="0">
                    <a:pos x="T0" y="T1"/>
                  </a:cxn>
                  <a:cxn ang="0">
                    <a:pos x="T2" y="T3"/>
                  </a:cxn>
                  <a:cxn ang="0">
                    <a:pos x="T4" y="T5"/>
                  </a:cxn>
                  <a:cxn ang="0">
                    <a:pos x="T6" y="T7"/>
                  </a:cxn>
                  <a:cxn ang="0">
                    <a:pos x="T8" y="T9"/>
                  </a:cxn>
                </a:cxnLst>
                <a:rect l="0" t="0" r="r" b="b"/>
                <a:pathLst>
                  <a:path w="52" h="208">
                    <a:moveTo>
                      <a:pt x="2" y="208"/>
                    </a:moveTo>
                    <a:lnTo>
                      <a:pt x="0" y="0"/>
                    </a:lnTo>
                    <a:lnTo>
                      <a:pt x="52" y="0"/>
                    </a:lnTo>
                    <a:lnTo>
                      <a:pt x="52" y="208"/>
                    </a:lnTo>
                    <a:lnTo>
                      <a:pt x="2" y="208"/>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8" name="Rectangle 83"/>
              <p:cNvSpPr>
                <a:spLocks noChangeArrowheads="1"/>
              </p:cNvSpPr>
              <p:nvPr>
                <p:custDataLst>
                  <p:tags r:id="rId102"/>
                </p:custDataLst>
              </p:nvPr>
            </p:nvSpPr>
            <p:spPr bwMode="auto">
              <a:xfrm>
                <a:off x="3002990" y="7213624"/>
                <a:ext cx="63000" cy="446998"/>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79" name="Rectangle 84"/>
              <p:cNvSpPr>
                <a:spLocks noChangeArrowheads="1"/>
              </p:cNvSpPr>
              <p:nvPr>
                <p:custDataLst>
                  <p:tags r:id="rId103"/>
                </p:custDataLst>
              </p:nvPr>
            </p:nvSpPr>
            <p:spPr bwMode="auto">
              <a:xfrm>
                <a:off x="3002990" y="7687623"/>
                <a:ext cx="63000" cy="21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0" name="Rectangle 85"/>
              <p:cNvSpPr>
                <a:spLocks noChangeArrowheads="1"/>
              </p:cNvSpPr>
              <p:nvPr>
                <p:custDataLst>
                  <p:tags r:id="rId104"/>
                </p:custDataLst>
              </p:nvPr>
            </p:nvSpPr>
            <p:spPr bwMode="auto">
              <a:xfrm>
                <a:off x="3002990" y="7738623"/>
                <a:ext cx="63000" cy="21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1" name="Rectangle 86"/>
              <p:cNvSpPr>
                <a:spLocks noChangeArrowheads="1"/>
              </p:cNvSpPr>
              <p:nvPr>
                <p:custDataLst>
                  <p:tags r:id="rId105"/>
                </p:custDataLst>
              </p:nvPr>
            </p:nvSpPr>
            <p:spPr bwMode="auto">
              <a:xfrm>
                <a:off x="3158989" y="7120625"/>
                <a:ext cx="176999" cy="680998"/>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2" name="Rectangle 87"/>
              <p:cNvSpPr>
                <a:spLocks noChangeArrowheads="1"/>
              </p:cNvSpPr>
              <p:nvPr>
                <p:custDataLst>
                  <p:tags r:id="rId106"/>
                </p:custDataLst>
              </p:nvPr>
            </p:nvSpPr>
            <p:spPr bwMode="auto">
              <a:xfrm>
                <a:off x="3158989" y="7306624"/>
                <a:ext cx="176999"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3" name="Rectangle 88"/>
              <p:cNvSpPr>
                <a:spLocks noChangeArrowheads="1"/>
              </p:cNvSpPr>
              <p:nvPr>
                <p:custDataLst>
                  <p:tags r:id="rId107"/>
                </p:custDataLst>
              </p:nvPr>
            </p:nvSpPr>
            <p:spPr bwMode="auto">
              <a:xfrm>
                <a:off x="3158989" y="7609623"/>
                <a:ext cx="176999"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4" name="Freeform 89"/>
              <p:cNvSpPr/>
              <p:nvPr>
                <p:custDataLst>
                  <p:tags r:id="rId108"/>
                </p:custDataLst>
              </p:nvPr>
            </p:nvSpPr>
            <p:spPr bwMode="auto">
              <a:xfrm>
                <a:off x="3200989" y="7432624"/>
                <a:ext cx="87000" cy="57000"/>
              </a:xfrm>
              <a:custGeom>
                <a:avLst/>
                <a:gdLst>
                  <a:gd name="T0" fmla="*/ 14 w 29"/>
                  <a:gd name="T1" fmla="*/ 19 h 19"/>
                  <a:gd name="T2" fmla="*/ 0 w 29"/>
                  <a:gd name="T3" fmla="*/ 10 h 19"/>
                  <a:gd name="T4" fmla="*/ 14 w 29"/>
                  <a:gd name="T5" fmla="*/ 0 h 19"/>
                  <a:gd name="T6" fmla="*/ 29 w 29"/>
                  <a:gd name="T7" fmla="*/ 10 h 19"/>
                  <a:gd name="T8" fmla="*/ 14 w 29"/>
                  <a:gd name="T9" fmla="*/ 19 h 19"/>
                </a:gdLst>
                <a:ahLst/>
                <a:cxnLst>
                  <a:cxn ang="0">
                    <a:pos x="T0" y="T1"/>
                  </a:cxn>
                  <a:cxn ang="0">
                    <a:pos x="T2" y="T3"/>
                  </a:cxn>
                  <a:cxn ang="0">
                    <a:pos x="T4" y="T5"/>
                  </a:cxn>
                  <a:cxn ang="0">
                    <a:pos x="T6" y="T7"/>
                  </a:cxn>
                  <a:cxn ang="0">
                    <a:pos x="T8" y="T9"/>
                  </a:cxn>
                </a:cxnLst>
                <a:rect l="0" t="0" r="r" b="b"/>
                <a:pathLst>
                  <a:path w="29" h="19">
                    <a:moveTo>
                      <a:pt x="14" y="19"/>
                    </a:moveTo>
                    <a:lnTo>
                      <a:pt x="0" y="10"/>
                    </a:lnTo>
                    <a:lnTo>
                      <a:pt x="14" y="0"/>
                    </a:lnTo>
                    <a:lnTo>
                      <a:pt x="29" y="10"/>
                    </a:lnTo>
                    <a:lnTo>
                      <a:pt x="14"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5" name="Rectangle 90"/>
              <p:cNvSpPr>
                <a:spLocks noChangeArrowheads="1"/>
              </p:cNvSpPr>
              <p:nvPr>
                <p:custDataLst>
                  <p:tags r:id="rId109"/>
                </p:custDataLst>
              </p:nvPr>
            </p:nvSpPr>
            <p:spPr bwMode="auto">
              <a:xfrm>
                <a:off x="3590988" y="7063625"/>
                <a:ext cx="170999" cy="737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6" name="Rectangle 91"/>
              <p:cNvSpPr>
                <a:spLocks noChangeArrowheads="1"/>
              </p:cNvSpPr>
              <p:nvPr>
                <p:custDataLst>
                  <p:tags r:id="rId110"/>
                </p:custDataLst>
              </p:nvPr>
            </p:nvSpPr>
            <p:spPr bwMode="auto">
              <a:xfrm>
                <a:off x="3590988" y="7120625"/>
                <a:ext cx="170999" cy="21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7" name="Rectangle 92"/>
              <p:cNvSpPr>
                <a:spLocks noChangeArrowheads="1"/>
              </p:cNvSpPr>
              <p:nvPr>
                <p:custDataLst>
                  <p:tags r:id="rId111"/>
                </p:custDataLst>
              </p:nvPr>
            </p:nvSpPr>
            <p:spPr bwMode="auto">
              <a:xfrm>
                <a:off x="3647988" y="7177625"/>
                <a:ext cx="57000" cy="63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8" name="Rectangle 93"/>
              <p:cNvSpPr>
                <a:spLocks noChangeArrowheads="1"/>
              </p:cNvSpPr>
              <p:nvPr>
                <p:custDataLst>
                  <p:tags r:id="rId112"/>
                </p:custDataLst>
              </p:nvPr>
            </p:nvSpPr>
            <p:spPr bwMode="auto">
              <a:xfrm>
                <a:off x="3647988" y="7285624"/>
                <a:ext cx="57000" cy="63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89" name="Rectangle 94"/>
              <p:cNvSpPr>
                <a:spLocks noChangeArrowheads="1"/>
              </p:cNvSpPr>
              <p:nvPr>
                <p:custDataLst>
                  <p:tags r:id="rId113"/>
                </p:custDataLst>
              </p:nvPr>
            </p:nvSpPr>
            <p:spPr bwMode="auto">
              <a:xfrm>
                <a:off x="3647988" y="7384624"/>
                <a:ext cx="57000" cy="63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0" name="Rectangle 95"/>
              <p:cNvSpPr>
                <a:spLocks noChangeArrowheads="1"/>
              </p:cNvSpPr>
              <p:nvPr>
                <p:custDataLst>
                  <p:tags r:id="rId114"/>
                </p:custDataLst>
              </p:nvPr>
            </p:nvSpPr>
            <p:spPr bwMode="auto">
              <a:xfrm>
                <a:off x="3647988" y="7489624"/>
                <a:ext cx="57000" cy="63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1" name="Rectangle 96"/>
              <p:cNvSpPr>
                <a:spLocks noChangeArrowheads="1"/>
              </p:cNvSpPr>
              <p:nvPr>
                <p:custDataLst>
                  <p:tags r:id="rId115"/>
                </p:custDataLst>
              </p:nvPr>
            </p:nvSpPr>
            <p:spPr bwMode="auto">
              <a:xfrm>
                <a:off x="3647988" y="7594623"/>
                <a:ext cx="57000" cy="6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2" name="Rectangle 97"/>
              <p:cNvSpPr>
                <a:spLocks noChangeArrowheads="1"/>
              </p:cNvSpPr>
              <p:nvPr>
                <p:custDataLst>
                  <p:tags r:id="rId116"/>
                </p:custDataLst>
              </p:nvPr>
            </p:nvSpPr>
            <p:spPr bwMode="auto">
              <a:xfrm>
                <a:off x="3590988" y="7696623"/>
                <a:ext cx="170999" cy="12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3" name="Rectangle 98"/>
              <p:cNvSpPr>
                <a:spLocks noChangeArrowheads="1"/>
              </p:cNvSpPr>
              <p:nvPr>
                <p:custDataLst>
                  <p:tags r:id="rId117"/>
                </p:custDataLst>
              </p:nvPr>
            </p:nvSpPr>
            <p:spPr bwMode="auto">
              <a:xfrm>
                <a:off x="3590988" y="7729623"/>
                <a:ext cx="170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4" name="Rectangle 99"/>
              <p:cNvSpPr>
                <a:spLocks noChangeArrowheads="1"/>
              </p:cNvSpPr>
              <p:nvPr>
                <p:custDataLst>
                  <p:tags r:id="rId118"/>
                </p:custDataLst>
              </p:nvPr>
            </p:nvSpPr>
            <p:spPr bwMode="auto">
              <a:xfrm>
                <a:off x="3590988" y="7759623"/>
                <a:ext cx="170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5" name="Rectangle 100"/>
              <p:cNvSpPr>
                <a:spLocks noChangeArrowheads="1"/>
              </p:cNvSpPr>
              <p:nvPr>
                <p:custDataLst>
                  <p:tags r:id="rId119"/>
                </p:custDataLst>
              </p:nvPr>
            </p:nvSpPr>
            <p:spPr bwMode="auto">
              <a:xfrm>
                <a:off x="3371989" y="7030625"/>
                <a:ext cx="170999" cy="770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6" name="Rectangle 101"/>
              <p:cNvSpPr>
                <a:spLocks noChangeArrowheads="1"/>
              </p:cNvSpPr>
              <p:nvPr>
                <p:custDataLst>
                  <p:tags r:id="rId120"/>
                </p:custDataLst>
              </p:nvPr>
            </p:nvSpPr>
            <p:spPr bwMode="auto">
              <a:xfrm>
                <a:off x="3449988" y="7030625"/>
                <a:ext cx="15000"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7" name="Rectangle 102"/>
              <p:cNvSpPr>
                <a:spLocks noChangeArrowheads="1"/>
              </p:cNvSpPr>
              <p:nvPr>
                <p:custDataLst>
                  <p:tags r:id="rId121"/>
                </p:custDataLst>
              </p:nvPr>
            </p:nvSpPr>
            <p:spPr bwMode="auto">
              <a:xfrm>
                <a:off x="3449988" y="7192625"/>
                <a:ext cx="15000"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8" name="Rectangle 103"/>
              <p:cNvSpPr>
                <a:spLocks noChangeArrowheads="1"/>
              </p:cNvSpPr>
              <p:nvPr>
                <p:custDataLst>
                  <p:tags r:id="rId122"/>
                </p:custDataLst>
              </p:nvPr>
            </p:nvSpPr>
            <p:spPr bwMode="auto">
              <a:xfrm>
                <a:off x="3449988" y="7348624"/>
                <a:ext cx="15000" cy="12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99" name="Rectangle 104"/>
              <p:cNvSpPr>
                <a:spLocks noChangeArrowheads="1"/>
              </p:cNvSpPr>
              <p:nvPr>
                <p:custDataLst>
                  <p:tags r:id="rId123"/>
                </p:custDataLst>
              </p:nvPr>
            </p:nvSpPr>
            <p:spPr bwMode="auto">
              <a:xfrm>
                <a:off x="3449988" y="7510623"/>
                <a:ext cx="15000" cy="129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0" name="Rectangle 105"/>
              <p:cNvSpPr>
                <a:spLocks noChangeArrowheads="1"/>
              </p:cNvSpPr>
              <p:nvPr>
                <p:custDataLst>
                  <p:tags r:id="rId124"/>
                </p:custDataLst>
              </p:nvPr>
            </p:nvSpPr>
            <p:spPr bwMode="auto">
              <a:xfrm>
                <a:off x="3449988" y="7672623"/>
                <a:ext cx="15000" cy="129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1" name="Rectangle 106"/>
              <p:cNvSpPr>
                <a:spLocks noChangeArrowheads="1"/>
              </p:cNvSpPr>
              <p:nvPr>
                <p:custDataLst>
                  <p:tags r:id="rId125"/>
                </p:custDataLst>
              </p:nvPr>
            </p:nvSpPr>
            <p:spPr bwMode="auto">
              <a:xfrm>
                <a:off x="3818987" y="7240624"/>
                <a:ext cx="63000" cy="560998"/>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2" name="Rectangle 107"/>
              <p:cNvSpPr>
                <a:spLocks noChangeArrowheads="1"/>
              </p:cNvSpPr>
              <p:nvPr>
                <p:custDataLst>
                  <p:tags r:id="rId126"/>
                </p:custDataLst>
              </p:nvPr>
            </p:nvSpPr>
            <p:spPr bwMode="auto">
              <a:xfrm>
                <a:off x="3818987" y="7702623"/>
                <a:ext cx="63000"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3" name="Rectangle 108"/>
              <p:cNvSpPr>
                <a:spLocks noChangeArrowheads="1"/>
              </p:cNvSpPr>
              <p:nvPr>
                <p:custDataLst>
                  <p:tags r:id="rId127"/>
                </p:custDataLst>
              </p:nvPr>
            </p:nvSpPr>
            <p:spPr bwMode="auto">
              <a:xfrm>
                <a:off x="3818987" y="7729623"/>
                <a:ext cx="63000"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4" name="Rectangle 109"/>
              <p:cNvSpPr>
                <a:spLocks noChangeArrowheads="1"/>
              </p:cNvSpPr>
              <p:nvPr>
                <p:custDataLst>
                  <p:tags r:id="rId128"/>
                </p:custDataLst>
              </p:nvPr>
            </p:nvSpPr>
            <p:spPr bwMode="auto">
              <a:xfrm>
                <a:off x="3818987" y="7750623"/>
                <a:ext cx="63000"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5" name="Rectangle 110"/>
              <p:cNvSpPr>
                <a:spLocks noChangeArrowheads="1"/>
              </p:cNvSpPr>
              <p:nvPr>
                <p:custDataLst>
                  <p:tags r:id="rId129"/>
                </p:custDataLst>
              </p:nvPr>
            </p:nvSpPr>
            <p:spPr bwMode="auto">
              <a:xfrm>
                <a:off x="3818987" y="7297624"/>
                <a:ext cx="63000"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6" name="Rectangle 111"/>
              <p:cNvSpPr>
                <a:spLocks noChangeArrowheads="1"/>
              </p:cNvSpPr>
              <p:nvPr>
                <p:custDataLst>
                  <p:tags r:id="rId130"/>
                </p:custDataLst>
              </p:nvPr>
            </p:nvSpPr>
            <p:spPr bwMode="auto">
              <a:xfrm>
                <a:off x="3818987" y="7318624"/>
                <a:ext cx="63000"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7" name="Rectangle 112"/>
              <p:cNvSpPr>
                <a:spLocks noChangeArrowheads="1"/>
              </p:cNvSpPr>
              <p:nvPr>
                <p:custDataLst>
                  <p:tags r:id="rId131"/>
                </p:custDataLst>
              </p:nvPr>
            </p:nvSpPr>
            <p:spPr bwMode="auto">
              <a:xfrm>
                <a:off x="3818987" y="7339624"/>
                <a:ext cx="63000"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8" name="Rectangle 113"/>
              <p:cNvSpPr>
                <a:spLocks noChangeArrowheads="1"/>
              </p:cNvSpPr>
              <p:nvPr>
                <p:custDataLst>
                  <p:tags r:id="rId132"/>
                </p:custDataLst>
              </p:nvPr>
            </p:nvSpPr>
            <p:spPr bwMode="auto">
              <a:xfrm>
                <a:off x="3746987" y="2806640"/>
                <a:ext cx="140999" cy="770997"/>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09" name="Rectangle 114"/>
              <p:cNvSpPr>
                <a:spLocks noChangeArrowheads="1"/>
              </p:cNvSpPr>
              <p:nvPr>
                <p:custDataLst>
                  <p:tags r:id="rId133"/>
                </p:custDataLst>
              </p:nvPr>
            </p:nvSpPr>
            <p:spPr bwMode="auto">
              <a:xfrm>
                <a:off x="3746987" y="2863640"/>
                <a:ext cx="140999" cy="21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0" name="Rectangle 115"/>
              <p:cNvSpPr>
                <a:spLocks noChangeArrowheads="1"/>
              </p:cNvSpPr>
              <p:nvPr>
                <p:custDataLst>
                  <p:tags r:id="rId134"/>
                </p:custDataLst>
              </p:nvPr>
            </p:nvSpPr>
            <p:spPr bwMode="auto">
              <a:xfrm>
                <a:off x="3746987" y="2983640"/>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1" name="Rectangle 116"/>
              <p:cNvSpPr>
                <a:spLocks noChangeArrowheads="1"/>
              </p:cNvSpPr>
              <p:nvPr>
                <p:custDataLst>
                  <p:tags r:id="rId135"/>
                </p:custDataLst>
              </p:nvPr>
            </p:nvSpPr>
            <p:spPr bwMode="auto">
              <a:xfrm>
                <a:off x="3797987" y="3061639"/>
                <a:ext cx="48000" cy="353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2" name="Rectangle 117"/>
              <p:cNvSpPr>
                <a:spLocks noChangeArrowheads="1"/>
              </p:cNvSpPr>
              <p:nvPr>
                <p:custDataLst>
                  <p:tags r:id="rId136"/>
                </p:custDataLst>
              </p:nvPr>
            </p:nvSpPr>
            <p:spPr bwMode="auto">
              <a:xfrm>
                <a:off x="3746987" y="3466638"/>
                <a:ext cx="140999"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3" name="Rectangle 118"/>
              <p:cNvSpPr>
                <a:spLocks noChangeArrowheads="1"/>
              </p:cNvSpPr>
              <p:nvPr>
                <p:custDataLst>
                  <p:tags r:id="rId137"/>
                </p:custDataLst>
              </p:nvPr>
            </p:nvSpPr>
            <p:spPr bwMode="auto">
              <a:xfrm>
                <a:off x="3746987" y="3493638"/>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4" name="Rectangle 119"/>
              <p:cNvSpPr>
                <a:spLocks noChangeArrowheads="1"/>
              </p:cNvSpPr>
              <p:nvPr>
                <p:custDataLst>
                  <p:tags r:id="rId138"/>
                </p:custDataLst>
              </p:nvPr>
            </p:nvSpPr>
            <p:spPr bwMode="auto">
              <a:xfrm>
                <a:off x="3746987" y="3520638"/>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5" name="Rectangle 120"/>
              <p:cNvSpPr>
                <a:spLocks noChangeArrowheads="1"/>
              </p:cNvSpPr>
              <p:nvPr>
                <p:custDataLst>
                  <p:tags r:id="rId139"/>
                </p:custDataLst>
              </p:nvPr>
            </p:nvSpPr>
            <p:spPr bwMode="auto">
              <a:xfrm>
                <a:off x="3590988" y="2875640"/>
                <a:ext cx="140999" cy="701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6" name="Rectangle 121"/>
              <p:cNvSpPr>
                <a:spLocks noChangeArrowheads="1"/>
              </p:cNvSpPr>
              <p:nvPr>
                <p:custDataLst>
                  <p:tags r:id="rId140"/>
                </p:custDataLst>
              </p:nvPr>
            </p:nvSpPr>
            <p:spPr bwMode="auto">
              <a:xfrm>
                <a:off x="3590988" y="2932640"/>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7" name="Rectangle 122"/>
              <p:cNvSpPr>
                <a:spLocks noChangeArrowheads="1"/>
              </p:cNvSpPr>
              <p:nvPr>
                <p:custDataLst>
                  <p:tags r:id="rId141"/>
                </p:custDataLst>
              </p:nvPr>
            </p:nvSpPr>
            <p:spPr bwMode="auto">
              <a:xfrm>
                <a:off x="3590988" y="3031639"/>
                <a:ext cx="140999" cy="24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8" name="Rectangle 123"/>
              <p:cNvSpPr>
                <a:spLocks noChangeArrowheads="1"/>
              </p:cNvSpPr>
              <p:nvPr>
                <p:custDataLst>
                  <p:tags r:id="rId142"/>
                </p:custDataLst>
              </p:nvPr>
            </p:nvSpPr>
            <p:spPr bwMode="auto">
              <a:xfrm>
                <a:off x="3632988" y="3109639"/>
                <a:ext cx="51000" cy="320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19" name="Rectangle 124"/>
              <p:cNvSpPr>
                <a:spLocks noChangeArrowheads="1"/>
              </p:cNvSpPr>
              <p:nvPr>
                <p:custDataLst>
                  <p:tags r:id="rId143"/>
                </p:custDataLst>
              </p:nvPr>
            </p:nvSpPr>
            <p:spPr bwMode="auto">
              <a:xfrm>
                <a:off x="3590988" y="3472638"/>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0" name="Rectangle 125"/>
              <p:cNvSpPr>
                <a:spLocks noChangeArrowheads="1"/>
              </p:cNvSpPr>
              <p:nvPr>
                <p:custDataLst>
                  <p:tags r:id="rId144"/>
                </p:custDataLst>
              </p:nvPr>
            </p:nvSpPr>
            <p:spPr bwMode="auto">
              <a:xfrm>
                <a:off x="3590988" y="3499638"/>
                <a:ext cx="140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1" name="Rectangle 126"/>
              <p:cNvSpPr>
                <a:spLocks noChangeArrowheads="1"/>
              </p:cNvSpPr>
              <p:nvPr>
                <p:custDataLst>
                  <p:tags r:id="rId145"/>
                </p:custDataLst>
              </p:nvPr>
            </p:nvSpPr>
            <p:spPr bwMode="auto">
              <a:xfrm>
                <a:off x="3590988" y="3529638"/>
                <a:ext cx="140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2" name="Freeform 127"/>
              <p:cNvSpPr/>
              <p:nvPr>
                <p:custDataLst>
                  <p:tags r:id="rId146"/>
                </p:custDataLst>
              </p:nvPr>
            </p:nvSpPr>
            <p:spPr bwMode="auto">
              <a:xfrm>
                <a:off x="2444992" y="2863640"/>
                <a:ext cx="275999" cy="587998"/>
              </a:xfrm>
              <a:custGeom>
                <a:avLst/>
                <a:gdLst>
                  <a:gd name="T0" fmla="*/ 92 w 92"/>
                  <a:gd name="T1" fmla="*/ 184 h 196"/>
                  <a:gd name="T2" fmla="*/ 54 w 92"/>
                  <a:gd name="T3" fmla="*/ 196 h 196"/>
                  <a:gd name="T4" fmla="*/ 0 w 92"/>
                  <a:gd name="T5" fmla="*/ 12 h 196"/>
                  <a:gd name="T6" fmla="*/ 37 w 92"/>
                  <a:gd name="T7" fmla="*/ 0 h 196"/>
                  <a:gd name="T8" fmla="*/ 92 w 92"/>
                  <a:gd name="T9" fmla="*/ 184 h 196"/>
                </a:gdLst>
                <a:ahLst/>
                <a:cxnLst>
                  <a:cxn ang="0">
                    <a:pos x="T0" y="T1"/>
                  </a:cxn>
                  <a:cxn ang="0">
                    <a:pos x="T2" y="T3"/>
                  </a:cxn>
                  <a:cxn ang="0">
                    <a:pos x="T4" y="T5"/>
                  </a:cxn>
                  <a:cxn ang="0">
                    <a:pos x="T6" y="T7"/>
                  </a:cxn>
                  <a:cxn ang="0">
                    <a:pos x="T8" y="T9"/>
                  </a:cxn>
                </a:cxnLst>
                <a:rect l="0" t="0" r="r" b="b"/>
                <a:pathLst>
                  <a:path w="92" h="196">
                    <a:moveTo>
                      <a:pt x="92" y="184"/>
                    </a:moveTo>
                    <a:lnTo>
                      <a:pt x="54" y="196"/>
                    </a:lnTo>
                    <a:lnTo>
                      <a:pt x="0" y="12"/>
                    </a:lnTo>
                    <a:lnTo>
                      <a:pt x="37" y="0"/>
                    </a:lnTo>
                    <a:lnTo>
                      <a:pt x="92" y="184"/>
                    </a:lnTo>
                    <a:close/>
                  </a:path>
                </a:pathLst>
              </a:cu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3" name="Freeform 128"/>
              <p:cNvSpPr/>
              <p:nvPr>
                <p:custDataLst>
                  <p:tags r:id="rId147"/>
                </p:custDataLst>
              </p:nvPr>
            </p:nvSpPr>
            <p:spPr bwMode="auto">
              <a:xfrm>
                <a:off x="2456992" y="2905640"/>
                <a:ext cx="114000" cy="48000"/>
              </a:xfrm>
              <a:custGeom>
                <a:avLst/>
                <a:gdLst>
                  <a:gd name="T0" fmla="*/ 38 w 38"/>
                  <a:gd name="T1" fmla="*/ 5 h 16"/>
                  <a:gd name="T2" fmla="*/ 0 w 38"/>
                  <a:gd name="T3" fmla="*/ 16 h 16"/>
                  <a:gd name="T4" fmla="*/ 0 w 38"/>
                  <a:gd name="T5" fmla="*/ 12 h 16"/>
                  <a:gd name="T6" fmla="*/ 36 w 38"/>
                  <a:gd name="T7" fmla="*/ 0 h 16"/>
                  <a:gd name="T8" fmla="*/ 38 w 38"/>
                  <a:gd name="T9" fmla="*/ 5 h 16"/>
                </a:gdLst>
                <a:ahLst/>
                <a:cxnLst>
                  <a:cxn ang="0">
                    <a:pos x="T0" y="T1"/>
                  </a:cxn>
                  <a:cxn ang="0">
                    <a:pos x="T2" y="T3"/>
                  </a:cxn>
                  <a:cxn ang="0">
                    <a:pos x="T4" y="T5"/>
                  </a:cxn>
                  <a:cxn ang="0">
                    <a:pos x="T6" y="T7"/>
                  </a:cxn>
                  <a:cxn ang="0">
                    <a:pos x="T8" y="T9"/>
                  </a:cxn>
                </a:cxnLst>
                <a:rect l="0" t="0" r="r" b="b"/>
                <a:pathLst>
                  <a:path w="38" h="16">
                    <a:moveTo>
                      <a:pt x="38" y="5"/>
                    </a:moveTo>
                    <a:lnTo>
                      <a:pt x="0" y="16"/>
                    </a:lnTo>
                    <a:lnTo>
                      <a:pt x="0" y="12"/>
                    </a:lnTo>
                    <a:lnTo>
                      <a:pt x="36" y="0"/>
                    </a:lnTo>
                    <a:lnTo>
                      <a:pt x="38" y="5"/>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4" name="Freeform 129"/>
              <p:cNvSpPr/>
              <p:nvPr>
                <p:custDataLst>
                  <p:tags r:id="rId148"/>
                </p:custDataLst>
              </p:nvPr>
            </p:nvSpPr>
            <p:spPr bwMode="auto">
              <a:xfrm>
                <a:off x="2477992" y="2989640"/>
                <a:ext cx="114000" cy="51000"/>
              </a:xfrm>
              <a:custGeom>
                <a:avLst/>
                <a:gdLst>
                  <a:gd name="T0" fmla="*/ 38 w 38"/>
                  <a:gd name="T1" fmla="*/ 5 h 17"/>
                  <a:gd name="T2" fmla="*/ 3 w 38"/>
                  <a:gd name="T3" fmla="*/ 17 h 17"/>
                  <a:gd name="T4" fmla="*/ 0 w 38"/>
                  <a:gd name="T5" fmla="*/ 12 h 17"/>
                  <a:gd name="T6" fmla="*/ 38 w 38"/>
                  <a:gd name="T7" fmla="*/ 0 h 17"/>
                  <a:gd name="T8" fmla="*/ 38 w 38"/>
                  <a:gd name="T9" fmla="*/ 5 h 17"/>
                </a:gdLst>
                <a:ahLst/>
                <a:cxnLst>
                  <a:cxn ang="0">
                    <a:pos x="T0" y="T1"/>
                  </a:cxn>
                  <a:cxn ang="0">
                    <a:pos x="T2" y="T3"/>
                  </a:cxn>
                  <a:cxn ang="0">
                    <a:pos x="T4" y="T5"/>
                  </a:cxn>
                  <a:cxn ang="0">
                    <a:pos x="T6" y="T7"/>
                  </a:cxn>
                  <a:cxn ang="0">
                    <a:pos x="T8" y="T9"/>
                  </a:cxn>
                </a:cxnLst>
                <a:rect l="0" t="0" r="r" b="b"/>
                <a:pathLst>
                  <a:path w="38" h="17">
                    <a:moveTo>
                      <a:pt x="38" y="5"/>
                    </a:moveTo>
                    <a:lnTo>
                      <a:pt x="3" y="17"/>
                    </a:lnTo>
                    <a:lnTo>
                      <a:pt x="0" y="12"/>
                    </a:lnTo>
                    <a:lnTo>
                      <a:pt x="38" y="0"/>
                    </a:lnTo>
                    <a:lnTo>
                      <a:pt x="38" y="5"/>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5" name="Freeform 130"/>
              <p:cNvSpPr/>
              <p:nvPr>
                <p:custDataLst>
                  <p:tags r:id="rId149"/>
                </p:custDataLst>
              </p:nvPr>
            </p:nvSpPr>
            <p:spPr bwMode="auto">
              <a:xfrm>
                <a:off x="2534992" y="3061639"/>
                <a:ext cx="114000" cy="260999"/>
              </a:xfrm>
              <a:custGeom>
                <a:avLst/>
                <a:gdLst>
                  <a:gd name="T0" fmla="*/ 24 w 38"/>
                  <a:gd name="T1" fmla="*/ 87 h 87"/>
                  <a:gd name="T2" fmla="*/ 0 w 38"/>
                  <a:gd name="T3" fmla="*/ 5 h 87"/>
                  <a:gd name="T4" fmla="*/ 12 w 38"/>
                  <a:gd name="T5" fmla="*/ 0 h 87"/>
                  <a:gd name="T6" fmla="*/ 38 w 38"/>
                  <a:gd name="T7" fmla="*/ 83 h 87"/>
                  <a:gd name="T8" fmla="*/ 24 w 38"/>
                  <a:gd name="T9" fmla="*/ 87 h 87"/>
                </a:gdLst>
                <a:ahLst/>
                <a:cxnLst>
                  <a:cxn ang="0">
                    <a:pos x="T0" y="T1"/>
                  </a:cxn>
                  <a:cxn ang="0">
                    <a:pos x="T2" y="T3"/>
                  </a:cxn>
                  <a:cxn ang="0">
                    <a:pos x="T4" y="T5"/>
                  </a:cxn>
                  <a:cxn ang="0">
                    <a:pos x="T6" y="T7"/>
                  </a:cxn>
                  <a:cxn ang="0">
                    <a:pos x="T8" y="T9"/>
                  </a:cxn>
                </a:cxnLst>
                <a:rect l="0" t="0" r="r" b="b"/>
                <a:pathLst>
                  <a:path w="38" h="87">
                    <a:moveTo>
                      <a:pt x="24" y="87"/>
                    </a:moveTo>
                    <a:lnTo>
                      <a:pt x="0" y="5"/>
                    </a:lnTo>
                    <a:lnTo>
                      <a:pt x="12" y="0"/>
                    </a:lnTo>
                    <a:lnTo>
                      <a:pt x="38" y="83"/>
                    </a:lnTo>
                    <a:lnTo>
                      <a:pt x="24" y="87"/>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6" name="Freeform 131"/>
              <p:cNvSpPr/>
              <p:nvPr>
                <p:custDataLst>
                  <p:tags r:id="rId150"/>
                </p:custDataLst>
              </p:nvPr>
            </p:nvSpPr>
            <p:spPr bwMode="auto">
              <a:xfrm>
                <a:off x="2585992" y="3337638"/>
                <a:ext cx="114000" cy="42000"/>
              </a:xfrm>
              <a:custGeom>
                <a:avLst/>
                <a:gdLst>
                  <a:gd name="T0" fmla="*/ 38 w 38"/>
                  <a:gd name="T1" fmla="*/ 2 h 14"/>
                  <a:gd name="T2" fmla="*/ 0 w 38"/>
                  <a:gd name="T3" fmla="*/ 14 h 14"/>
                  <a:gd name="T4" fmla="*/ 0 w 38"/>
                  <a:gd name="T5" fmla="*/ 12 h 14"/>
                  <a:gd name="T6" fmla="*/ 38 w 38"/>
                  <a:gd name="T7" fmla="*/ 0 h 14"/>
                  <a:gd name="T8" fmla="*/ 38 w 38"/>
                  <a:gd name="T9" fmla="*/ 2 h 14"/>
                </a:gdLst>
                <a:ahLst/>
                <a:cxnLst>
                  <a:cxn ang="0">
                    <a:pos x="T0" y="T1"/>
                  </a:cxn>
                  <a:cxn ang="0">
                    <a:pos x="T2" y="T3"/>
                  </a:cxn>
                  <a:cxn ang="0">
                    <a:pos x="T4" y="T5"/>
                  </a:cxn>
                  <a:cxn ang="0">
                    <a:pos x="T6" y="T7"/>
                  </a:cxn>
                  <a:cxn ang="0">
                    <a:pos x="T8" y="T9"/>
                  </a:cxn>
                </a:cxnLst>
                <a:rect l="0" t="0" r="r" b="b"/>
                <a:pathLst>
                  <a:path w="38" h="14">
                    <a:moveTo>
                      <a:pt x="38" y="2"/>
                    </a:moveTo>
                    <a:lnTo>
                      <a:pt x="0" y="14"/>
                    </a:lnTo>
                    <a:lnTo>
                      <a:pt x="0" y="12"/>
                    </a:lnTo>
                    <a:lnTo>
                      <a:pt x="38" y="0"/>
                    </a:lnTo>
                    <a:lnTo>
                      <a:pt x="38" y="2"/>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7" name="Freeform 132"/>
              <p:cNvSpPr/>
              <p:nvPr>
                <p:custDataLst>
                  <p:tags r:id="rId151"/>
                </p:custDataLst>
              </p:nvPr>
            </p:nvSpPr>
            <p:spPr bwMode="auto">
              <a:xfrm>
                <a:off x="2591992" y="3358638"/>
                <a:ext cx="114000" cy="42000"/>
              </a:xfrm>
              <a:custGeom>
                <a:avLst/>
                <a:gdLst>
                  <a:gd name="T0" fmla="*/ 38 w 38"/>
                  <a:gd name="T1" fmla="*/ 2 h 14"/>
                  <a:gd name="T2" fmla="*/ 0 w 38"/>
                  <a:gd name="T3" fmla="*/ 14 h 14"/>
                  <a:gd name="T4" fmla="*/ 0 w 38"/>
                  <a:gd name="T5" fmla="*/ 12 h 14"/>
                  <a:gd name="T6" fmla="*/ 36 w 38"/>
                  <a:gd name="T7" fmla="*/ 0 h 14"/>
                  <a:gd name="T8" fmla="*/ 38 w 38"/>
                  <a:gd name="T9" fmla="*/ 2 h 14"/>
                </a:gdLst>
                <a:ahLst/>
                <a:cxnLst>
                  <a:cxn ang="0">
                    <a:pos x="T0" y="T1"/>
                  </a:cxn>
                  <a:cxn ang="0">
                    <a:pos x="T2" y="T3"/>
                  </a:cxn>
                  <a:cxn ang="0">
                    <a:pos x="T4" y="T5"/>
                  </a:cxn>
                  <a:cxn ang="0">
                    <a:pos x="T6" y="T7"/>
                  </a:cxn>
                  <a:cxn ang="0">
                    <a:pos x="T8" y="T9"/>
                  </a:cxn>
                </a:cxnLst>
                <a:rect l="0" t="0" r="r" b="b"/>
                <a:pathLst>
                  <a:path w="38" h="14">
                    <a:moveTo>
                      <a:pt x="38" y="2"/>
                    </a:moveTo>
                    <a:lnTo>
                      <a:pt x="0" y="14"/>
                    </a:lnTo>
                    <a:lnTo>
                      <a:pt x="0" y="12"/>
                    </a:lnTo>
                    <a:lnTo>
                      <a:pt x="36" y="0"/>
                    </a:lnTo>
                    <a:lnTo>
                      <a:pt x="38" y="2"/>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8" name="Freeform 133"/>
              <p:cNvSpPr/>
              <p:nvPr>
                <p:custDataLst>
                  <p:tags r:id="rId152"/>
                </p:custDataLst>
              </p:nvPr>
            </p:nvSpPr>
            <p:spPr bwMode="auto">
              <a:xfrm>
                <a:off x="2600992" y="3379638"/>
                <a:ext cx="111000" cy="42000"/>
              </a:xfrm>
              <a:custGeom>
                <a:avLst/>
                <a:gdLst>
                  <a:gd name="T0" fmla="*/ 37 w 37"/>
                  <a:gd name="T1" fmla="*/ 3 h 14"/>
                  <a:gd name="T2" fmla="*/ 0 w 37"/>
                  <a:gd name="T3" fmla="*/ 14 h 14"/>
                  <a:gd name="T4" fmla="*/ 0 w 37"/>
                  <a:gd name="T5" fmla="*/ 12 h 14"/>
                  <a:gd name="T6" fmla="*/ 35 w 37"/>
                  <a:gd name="T7" fmla="*/ 0 h 14"/>
                  <a:gd name="T8" fmla="*/ 37 w 37"/>
                  <a:gd name="T9" fmla="*/ 3 h 14"/>
                </a:gdLst>
                <a:ahLst/>
                <a:cxnLst>
                  <a:cxn ang="0">
                    <a:pos x="T0" y="T1"/>
                  </a:cxn>
                  <a:cxn ang="0">
                    <a:pos x="T2" y="T3"/>
                  </a:cxn>
                  <a:cxn ang="0">
                    <a:pos x="T4" y="T5"/>
                  </a:cxn>
                  <a:cxn ang="0">
                    <a:pos x="T6" y="T7"/>
                  </a:cxn>
                  <a:cxn ang="0">
                    <a:pos x="T8" y="T9"/>
                  </a:cxn>
                </a:cxnLst>
                <a:rect l="0" t="0" r="r" b="b"/>
                <a:pathLst>
                  <a:path w="37" h="14">
                    <a:moveTo>
                      <a:pt x="37" y="3"/>
                    </a:moveTo>
                    <a:lnTo>
                      <a:pt x="0" y="14"/>
                    </a:lnTo>
                    <a:lnTo>
                      <a:pt x="0" y="12"/>
                    </a:lnTo>
                    <a:lnTo>
                      <a:pt x="35" y="0"/>
                    </a:lnTo>
                    <a:lnTo>
                      <a:pt x="37" y="3"/>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29" name="Rectangle 134"/>
              <p:cNvSpPr>
                <a:spLocks noChangeArrowheads="1"/>
              </p:cNvSpPr>
              <p:nvPr>
                <p:custDataLst>
                  <p:tags r:id="rId153"/>
                </p:custDataLst>
              </p:nvPr>
            </p:nvSpPr>
            <p:spPr bwMode="auto">
              <a:xfrm>
                <a:off x="1556995" y="2776640"/>
                <a:ext cx="299999" cy="788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0" name="Rectangle 135"/>
              <p:cNvSpPr>
                <a:spLocks noChangeArrowheads="1"/>
              </p:cNvSpPr>
              <p:nvPr>
                <p:custDataLst>
                  <p:tags r:id="rId154"/>
                </p:custDataLst>
              </p:nvPr>
            </p:nvSpPr>
            <p:spPr bwMode="auto">
              <a:xfrm>
                <a:off x="1556995" y="2833640"/>
                <a:ext cx="299999" cy="21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1" name="Rectangle 136"/>
              <p:cNvSpPr>
                <a:spLocks noChangeArrowheads="1"/>
              </p:cNvSpPr>
              <p:nvPr>
                <p:custDataLst>
                  <p:tags r:id="rId155"/>
                </p:custDataLst>
              </p:nvPr>
            </p:nvSpPr>
            <p:spPr bwMode="auto">
              <a:xfrm>
                <a:off x="1556995" y="3145639"/>
                <a:ext cx="299999" cy="233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2" name="Rectangle 137"/>
              <p:cNvSpPr>
                <a:spLocks noChangeArrowheads="1"/>
              </p:cNvSpPr>
              <p:nvPr>
                <p:custDataLst>
                  <p:tags r:id="rId156"/>
                </p:custDataLst>
              </p:nvPr>
            </p:nvSpPr>
            <p:spPr bwMode="auto">
              <a:xfrm>
                <a:off x="1556995" y="3145639"/>
                <a:ext cx="299999" cy="1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3" name="Rectangle 138"/>
              <p:cNvSpPr>
                <a:spLocks noChangeArrowheads="1"/>
              </p:cNvSpPr>
              <p:nvPr>
                <p:custDataLst>
                  <p:tags r:id="rId157"/>
                </p:custDataLst>
              </p:nvPr>
            </p:nvSpPr>
            <p:spPr bwMode="auto">
              <a:xfrm>
                <a:off x="1556995" y="3364638"/>
                <a:ext cx="299999" cy="1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4" name="Rectangle 139"/>
              <p:cNvSpPr>
                <a:spLocks noChangeArrowheads="1"/>
              </p:cNvSpPr>
              <p:nvPr>
                <p:custDataLst>
                  <p:tags r:id="rId158"/>
                </p:custDataLst>
              </p:nvPr>
            </p:nvSpPr>
            <p:spPr bwMode="auto">
              <a:xfrm>
                <a:off x="1556995" y="3451638"/>
                <a:ext cx="299999" cy="1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5" name="Rectangle 140"/>
              <p:cNvSpPr>
                <a:spLocks noChangeArrowheads="1"/>
              </p:cNvSpPr>
              <p:nvPr>
                <p:custDataLst>
                  <p:tags r:id="rId159"/>
                </p:custDataLst>
              </p:nvPr>
            </p:nvSpPr>
            <p:spPr bwMode="auto">
              <a:xfrm>
                <a:off x="1556995" y="3478638"/>
                <a:ext cx="299999" cy="1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6" name="Rectangle 141"/>
              <p:cNvSpPr>
                <a:spLocks noChangeArrowheads="1"/>
              </p:cNvSpPr>
              <p:nvPr>
                <p:custDataLst>
                  <p:tags r:id="rId160"/>
                </p:custDataLst>
              </p:nvPr>
            </p:nvSpPr>
            <p:spPr bwMode="auto">
              <a:xfrm>
                <a:off x="1556995" y="3514638"/>
                <a:ext cx="299999" cy="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7" name="Freeform 142"/>
              <p:cNvSpPr/>
              <p:nvPr>
                <p:custDataLst>
                  <p:tags r:id="rId161"/>
                </p:custDataLst>
              </p:nvPr>
            </p:nvSpPr>
            <p:spPr bwMode="auto">
              <a:xfrm>
                <a:off x="1664995" y="2947640"/>
                <a:ext cx="84000" cy="8400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8" name="Rectangle 143"/>
              <p:cNvSpPr>
                <a:spLocks noChangeArrowheads="1"/>
              </p:cNvSpPr>
              <p:nvPr>
                <p:custDataLst>
                  <p:tags r:id="rId162"/>
                </p:custDataLst>
              </p:nvPr>
            </p:nvSpPr>
            <p:spPr bwMode="auto">
              <a:xfrm>
                <a:off x="2075993" y="2899640"/>
                <a:ext cx="146999" cy="665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39" name="Rectangle 144"/>
              <p:cNvSpPr>
                <a:spLocks noChangeArrowheads="1"/>
              </p:cNvSpPr>
              <p:nvPr>
                <p:custDataLst>
                  <p:tags r:id="rId163"/>
                </p:custDataLst>
              </p:nvPr>
            </p:nvSpPr>
            <p:spPr bwMode="auto">
              <a:xfrm>
                <a:off x="2075993" y="3076639"/>
                <a:ext cx="146999"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0" name="Rectangle 145"/>
              <p:cNvSpPr>
                <a:spLocks noChangeArrowheads="1"/>
              </p:cNvSpPr>
              <p:nvPr>
                <p:custDataLst>
                  <p:tags r:id="rId164"/>
                </p:custDataLst>
              </p:nvPr>
            </p:nvSpPr>
            <p:spPr bwMode="auto">
              <a:xfrm>
                <a:off x="2075993" y="3373638"/>
                <a:ext cx="146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1" name="Freeform 146"/>
              <p:cNvSpPr/>
              <p:nvPr>
                <p:custDataLst>
                  <p:tags r:id="rId165"/>
                </p:custDataLst>
              </p:nvPr>
            </p:nvSpPr>
            <p:spPr bwMode="auto">
              <a:xfrm>
                <a:off x="2111993" y="3202639"/>
                <a:ext cx="69000" cy="57000"/>
              </a:xfrm>
              <a:custGeom>
                <a:avLst/>
                <a:gdLst>
                  <a:gd name="T0" fmla="*/ 11 w 23"/>
                  <a:gd name="T1" fmla="*/ 19 h 19"/>
                  <a:gd name="T2" fmla="*/ 0 w 23"/>
                  <a:gd name="T3" fmla="*/ 10 h 19"/>
                  <a:gd name="T4" fmla="*/ 11 w 23"/>
                  <a:gd name="T5" fmla="*/ 0 h 19"/>
                  <a:gd name="T6" fmla="*/ 23 w 23"/>
                  <a:gd name="T7" fmla="*/ 10 h 19"/>
                  <a:gd name="T8" fmla="*/ 11 w 23"/>
                  <a:gd name="T9" fmla="*/ 19 h 19"/>
                </a:gdLst>
                <a:ahLst/>
                <a:cxnLst>
                  <a:cxn ang="0">
                    <a:pos x="T0" y="T1"/>
                  </a:cxn>
                  <a:cxn ang="0">
                    <a:pos x="T2" y="T3"/>
                  </a:cxn>
                  <a:cxn ang="0">
                    <a:pos x="T4" y="T5"/>
                  </a:cxn>
                  <a:cxn ang="0">
                    <a:pos x="T6" y="T7"/>
                  </a:cxn>
                  <a:cxn ang="0">
                    <a:pos x="T8" y="T9"/>
                  </a:cxn>
                </a:cxnLst>
                <a:rect l="0" t="0" r="r" b="b"/>
                <a:pathLst>
                  <a:path w="23" h="19">
                    <a:moveTo>
                      <a:pt x="11" y="19"/>
                    </a:moveTo>
                    <a:lnTo>
                      <a:pt x="0" y="10"/>
                    </a:lnTo>
                    <a:lnTo>
                      <a:pt x="11" y="0"/>
                    </a:lnTo>
                    <a:lnTo>
                      <a:pt x="23" y="10"/>
                    </a:lnTo>
                    <a:lnTo>
                      <a:pt x="11" y="19"/>
                    </a:lnTo>
                    <a:close/>
                  </a:path>
                </a:pathLst>
              </a:cu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2" name="Rectangle 147"/>
              <p:cNvSpPr>
                <a:spLocks noChangeArrowheads="1"/>
              </p:cNvSpPr>
              <p:nvPr>
                <p:custDataLst>
                  <p:tags r:id="rId166"/>
                </p:custDataLst>
              </p:nvPr>
            </p:nvSpPr>
            <p:spPr bwMode="auto">
              <a:xfrm>
                <a:off x="1997994" y="2776640"/>
                <a:ext cx="48000" cy="788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3" name="Rectangle 148"/>
              <p:cNvSpPr>
                <a:spLocks noChangeArrowheads="1"/>
              </p:cNvSpPr>
              <p:nvPr>
                <p:custDataLst>
                  <p:tags r:id="rId167"/>
                </p:custDataLst>
              </p:nvPr>
            </p:nvSpPr>
            <p:spPr bwMode="auto">
              <a:xfrm>
                <a:off x="2018994" y="2776640"/>
                <a:ext cx="6000" cy="779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4" name="Freeform 149"/>
              <p:cNvSpPr/>
              <p:nvPr>
                <p:custDataLst>
                  <p:tags r:id="rId168"/>
                </p:custDataLst>
              </p:nvPr>
            </p:nvSpPr>
            <p:spPr bwMode="auto">
              <a:xfrm>
                <a:off x="1856994" y="3061639"/>
                <a:ext cx="111000" cy="503998"/>
              </a:xfrm>
              <a:custGeom>
                <a:avLst/>
                <a:gdLst>
                  <a:gd name="T0" fmla="*/ 37 w 37"/>
                  <a:gd name="T1" fmla="*/ 165 h 168"/>
                  <a:gd name="T2" fmla="*/ 18 w 37"/>
                  <a:gd name="T3" fmla="*/ 168 h 168"/>
                  <a:gd name="T4" fmla="*/ 0 w 37"/>
                  <a:gd name="T5" fmla="*/ 2 h 168"/>
                  <a:gd name="T6" fmla="*/ 16 w 37"/>
                  <a:gd name="T7" fmla="*/ 0 h 168"/>
                  <a:gd name="T8" fmla="*/ 37 w 37"/>
                  <a:gd name="T9" fmla="*/ 165 h 168"/>
                </a:gdLst>
                <a:ahLst/>
                <a:cxnLst>
                  <a:cxn ang="0">
                    <a:pos x="T0" y="T1"/>
                  </a:cxn>
                  <a:cxn ang="0">
                    <a:pos x="T2" y="T3"/>
                  </a:cxn>
                  <a:cxn ang="0">
                    <a:pos x="T4" y="T5"/>
                  </a:cxn>
                  <a:cxn ang="0">
                    <a:pos x="T6" y="T7"/>
                  </a:cxn>
                  <a:cxn ang="0">
                    <a:pos x="T8" y="T9"/>
                  </a:cxn>
                </a:cxnLst>
                <a:rect l="0" t="0" r="r" b="b"/>
                <a:pathLst>
                  <a:path w="37" h="168">
                    <a:moveTo>
                      <a:pt x="37" y="165"/>
                    </a:moveTo>
                    <a:lnTo>
                      <a:pt x="18" y="168"/>
                    </a:lnTo>
                    <a:lnTo>
                      <a:pt x="0" y="2"/>
                    </a:lnTo>
                    <a:lnTo>
                      <a:pt x="16" y="0"/>
                    </a:lnTo>
                    <a:lnTo>
                      <a:pt x="37" y="165"/>
                    </a:lnTo>
                    <a:close/>
                  </a:path>
                </a:pathLst>
              </a:cu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5" name="Freeform 150"/>
              <p:cNvSpPr/>
              <p:nvPr>
                <p:custDataLst>
                  <p:tags r:id="rId169"/>
                </p:custDataLst>
              </p:nvPr>
            </p:nvSpPr>
            <p:spPr bwMode="auto">
              <a:xfrm>
                <a:off x="1877994" y="3061639"/>
                <a:ext cx="63000" cy="503998"/>
              </a:xfrm>
              <a:custGeom>
                <a:avLst/>
                <a:gdLst>
                  <a:gd name="T0" fmla="*/ 21 w 21"/>
                  <a:gd name="T1" fmla="*/ 168 h 168"/>
                  <a:gd name="T2" fmla="*/ 0 w 21"/>
                  <a:gd name="T3" fmla="*/ 0 h 168"/>
                  <a:gd name="T4" fmla="*/ 2 w 21"/>
                  <a:gd name="T5" fmla="*/ 0 h 168"/>
                  <a:gd name="T6" fmla="*/ 21 w 21"/>
                  <a:gd name="T7" fmla="*/ 165 h 168"/>
                  <a:gd name="T8" fmla="*/ 21 w 21"/>
                  <a:gd name="T9" fmla="*/ 168 h 168"/>
                </a:gdLst>
                <a:ahLst/>
                <a:cxnLst>
                  <a:cxn ang="0">
                    <a:pos x="T0" y="T1"/>
                  </a:cxn>
                  <a:cxn ang="0">
                    <a:pos x="T2" y="T3"/>
                  </a:cxn>
                  <a:cxn ang="0">
                    <a:pos x="T4" y="T5"/>
                  </a:cxn>
                  <a:cxn ang="0">
                    <a:pos x="T6" y="T7"/>
                  </a:cxn>
                  <a:cxn ang="0">
                    <a:pos x="T8" y="T9"/>
                  </a:cxn>
                </a:cxnLst>
                <a:rect l="0" t="0" r="r" b="b"/>
                <a:pathLst>
                  <a:path w="21" h="168">
                    <a:moveTo>
                      <a:pt x="21" y="168"/>
                    </a:moveTo>
                    <a:lnTo>
                      <a:pt x="0" y="0"/>
                    </a:lnTo>
                    <a:lnTo>
                      <a:pt x="2" y="0"/>
                    </a:lnTo>
                    <a:lnTo>
                      <a:pt x="21" y="165"/>
                    </a:lnTo>
                    <a:lnTo>
                      <a:pt x="21" y="1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6" name="Rectangle 151"/>
              <p:cNvSpPr>
                <a:spLocks noChangeArrowheads="1"/>
              </p:cNvSpPr>
              <p:nvPr>
                <p:custDataLst>
                  <p:tags r:id="rId170"/>
                </p:custDataLst>
              </p:nvPr>
            </p:nvSpPr>
            <p:spPr bwMode="auto">
              <a:xfrm>
                <a:off x="2243993" y="2806640"/>
                <a:ext cx="143999" cy="758997"/>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7" name="Rectangle 152"/>
              <p:cNvSpPr>
                <a:spLocks noChangeArrowheads="1"/>
              </p:cNvSpPr>
              <p:nvPr>
                <p:custDataLst>
                  <p:tags r:id="rId171"/>
                </p:custDataLst>
              </p:nvPr>
            </p:nvSpPr>
            <p:spPr bwMode="auto">
              <a:xfrm>
                <a:off x="2243993" y="3430638"/>
                <a:ext cx="143999"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8" name="Rectangle 153"/>
              <p:cNvSpPr>
                <a:spLocks noChangeArrowheads="1"/>
              </p:cNvSpPr>
              <p:nvPr>
                <p:custDataLst>
                  <p:tags r:id="rId172"/>
                </p:custDataLst>
              </p:nvPr>
            </p:nvSpPr>
            <p:spPr bwMode="auto">
              <a:xfrm>
                <a:off x="2243993" y="3466638"/>
                <a:ext cx="143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49" name="Rectangle 154"/>
              <p:cNvSpPr>
                <a:spLocks noChangeArrowheads="1"/>
              </p:cNvSpPr>
              <p:nvPr>
                <p:custDataLst>
                  <p:tags r:id="rId173"/>
                </p:custDataLst>
              </p:nvPr>
            </p:nvSpPr>
            <p:spPr bwMode="auto">
              <a:xfrm>
                <a:off x="2243993" y="3493638"/>
                <a:ext cx="143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0" name="Rectangle 155"/>
              <p:cNvSpPr>
                <a:spLocks noChangeArrowheads="1"/>
              </p:cNvSpPr>
              <p:nvPr>
                <p:custDataLst>
                  <p:tags r:id="rId174"/>
                </p:custDataLst>
              </p:nvPr>
            </p:nvSpPr>
            <p:spPr bwMode="auto">
              <a:xfrm>
                <a:off x="2243993" y="2884640"/>
                <a:ext cx="143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1" name="Rectangle 156"/>
              <p:cNvSpPr>
                <a:spLocks noChangeArrowheads="1"/>
              </p:cNvSpPr>
              <p:nvPr>
                <p:custDataLst>
                  <p:tags r:id="rId175"/>
                </p:custDataLst>
              </p:nvPr>
            </p:nvSpPr>
            <p:spPr bwMode="auto">
              <a:xfrm>
                <a:off x="2243993" y="2911640"/>
                <a:ext cx="143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2" name="Rectangle 157"/>
              <p:cNvSpPr>
                <a:spLocks noChangeArrowheads="1"/>
              </p:cNvSpPr>
              <p:nvPr>
                <p:custDataLst>
                  <p:tags r:id="rId176"/>
                </p:custDataLst>
              </p:nvPr>
            </p:nvSpPr>
            <p:spPr bwMode="auto">
              <a:xfrm>
                <a:off x="2243993" y="2941640"/>
                <a:ext cx="143999"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3" name="Oval 158"/>
              <p:cNvSpPr>
                <a:spLocks noChangeArrowheads="1"/>
              </p:cNvSpPr>
              <p:nvPr>
                <p:custDataLst>
                  <p:tags r:id="rId177"/>
                </p:custDataLst>
              </p:nvPr>
            </p:nvSpPr>
            <p:spPr bwMode="auto">
              <a:xfrm>
                <a:off x="2273993" y="3031639"/>
                <a:ext cx="84000" cy="87000"/>
              </a:xfrm>
              <a:prstGeom prst="ellipse">
                <a:avLst/>
              </a:pr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4" name="Oval 159"/>
              <p:cNvSpPr>
                <a:spLocks noChangeArrowheads="1"/>
              </p:cNvSpPr>
              <p:nvPr>
                <p:custDataLst>
                  <p:tags r:id="rId178"/>
                </p:custDataLst>
              </p:nvPr>
            </p:nvSpPr>
            <p:spPr bwMode="auto">
              <a:xfrm>
                <a:off x="2273993" y="3145639"/>
                <a:ext cx="84000" cy="87000"/>
              </a:xfrm>
              <a:prstGeom prst="ellipse">
                <a:avLst/>
              </a:pr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5" name="Oval 160"/>
              <p:cNvSpPr>
                <a:spLocks noChangeArrowheads="1"/>
              </p:cNvSpPr>
              <p:nvPr>
                <p:custDataLst>
                  <p:tags r:id="rId179"/>
                </p:custDataLst>
              </p:nvPr>
            </p:nvSpPr>
            <p:spPr bwMode="auto">
              <a:xfrm>
                <a:off x="2273993" y="3253639"/>
                <a:ext cx="84000" cy="84000"/>
              </a:xfrm>
              <a:prstGeom prst="ellipse">
                <a:avLst/>
              </a:pr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6" name="Freeform 161"/>
              <p:cNvSpPr/>
              <p:nvPr>
                <p:custDataLst>
                  <p:tags r:id="rId180"/>
                </p:custDataLst>
              </p:nvPr>
            </p:nvSpPr>
            <p:spPr bwMode="auto">
              <a:xfrm>
                <a:off x="2393992" y="2998640"/>
                <a:ext cx="218999" cy="566998"/>
              </a:xfrm>
              <a:custGeom>
                <a:avLst/>
                <a:gdLst>
                  <a:gd name="T0" fmla="*/ 73 w 73"/>
                  <a:gd name="T1" fmla="*/ 182 h 189"/>
                  <a:gd name="T2" fmla="*/ 54 w 73"/>
                  <a:gd name="T3" fmla="*/ 189 h 189"/>
                  <a:gd name="T4" fmla="*/ 0 w 73"/>
                  <a:gd name="T5" fmla="*/ 4 h 189"/>
                  <a:gd name="T6" fmla="*/ 17 w 73"/>
                  <a:gd name="T7" fmla="*/ 0 h 189"/>
                  <a:gd name="T8" fmla="*/ 73 w 73"/>
                  <a:gd name="T9" fmla="*/ 182 h 189"/>
                </a:gdLst>
                <a:ahLst/>
                <a:cxnLst>
                  <a:cxn ang="0">
                    <a:pos x="T0" y="T1"/>
                  </a:cxn>
                  <a:cxn ang="0">
                    <a:pos x="T2" y="T3"/>
                  </a:cxn>
                  <a:cxn ang="0">
                    <a:pos x="T4" y="T5"/>
                  </a:cxn>
                  <a:cxn ang="0">
                    <a:pos x="T6" y="T7"/>
                  </a:cxn>
                  <a:cxn ang="0">
                    <a:pos x="T8" y="T9"/>
                  </a:cxn>
                </a:cxnLst>
                <a:rect l="0" t="0" r="r" b="b"/>
                <a:pathLst>
                  <a:path w="73" h="189">
                    <a:moveTo>
                      <a:pt x="73" y="182"/>
                    </a:moveTo>
                    <a:lnTo>
                      <a:pt x="54" y="189"/>
                    </a:lnTo>
                    <a:lnTo>
                      <a:pt x="0" y="4"/>
                    </a:lnTo>
                    <a:lnTo>
                      <a:pt x="17" y="0"/>
                    </a:lnTo>
                    <a:lnTo>
                      <a:pt x="73" y="182"/>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7" name="Freeform 162"/>
              <p:cNvSpPr/>
              <p:nvPr>
                <p:custDataLst>
                  <p:tags r:id="rId181"/>
                </p:custDataLst>
              </p:nvPr>
            </p:nvSpPr>
            <p:spPr bwMode="auto">
              <a:xfrm>
                <a:off x="2423992" y="3088639"/>
                <a:ext cx="48000" cy="21000"/>
              </a:xfrm>
              <a:custGeom>
                <a:avLst/>
                <a:gdLst>
                  <a:gd name="T0" fmla="*/ 16 w 16"/>
                  <a:gd name="T1" fmla="*/ 0 h 7"/>
                  <a:gd name="T2" fmla="*/ 0 w 16"/>
                  <a:gd name="T3" fmla="*/ 7 h 7"/>
                  <a:gd name="T4" fmla="*/ 0 w 16"/>
                  <a:gd name="T5" fmla="*/ 5 h 7"/>
                  <a:gd name="T6" fmla="*/ 16 w 16"/>
                  <a:gd name="T7" fmla="*/ 0 h 7"/>
                  <a:gd name="T8" fmla="*/ 16 w 16"/>
                  <a:gd name="T9" fmla="*/ 0 h 7"/>
                </a:gdLst>
                <a:ahLst/>
                <a:cxnLst>
                  <a:cxn ang="0">
                    <a:pos x="T0" y="T1"/>
                  </a:cxn>
                  <a:cxn ang="0">
                    <a:pos x="T2" y="T3"/>
                  </a:cxn>
                  <a:cxn ang="0">
                    <a:pos x="T4" y="T5"/>
                  </a:cxn>
                  <a:cxn ang="0">
                    <a:pos x="T6" y="T7"/>
                  </a:cxn>
                  <a:cxn ang="0">
                    <a:pos x="T8" y="T9"/>
                  </a:cxn>
                </a:cxnLst>
                <a:rect l="0" t="0" r="r" b="b"/>
                <a:pathLst>
                  <a:path w="16" h="7">
                    <a:moveTo>
                      <a:pt x="16" y="0"/>
                    </a:moveTo>
                    <a:lnTo>
                      <a:pt x="0" y="7"/>
                    </a:lnTo>
                    <a:lnTo>
                      <a:pt x="0" y="5"/>
                    </a:lnTo>
                    <a:lnTo>
                      <a:pt x="16" y="0"/>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8" name="Freeform 163"/>
              <p:cNvSpPr/>
              <p:nvPr>
                <p:custDataLst>
                  <p:tags r:id="rId182"/>
                </p:custDataLst>
              </p:nvPr>
            </p:nvSpPr>
            <p:spPr bwMode="auto">
              <a:xfrm>
                <a:off x="2486992" y="3301638"/>
                <a:ext cx="48000" cy="21000"/>
              </a:xfrm>
              <a:custGeom>
                <a:avLst/>
                <a:gdLst>
                  <a:gd name="T0" fmla="*/ 16 w 16"/>
                  <a:gd name="T1" fmla="*/ 3 h 7"/>
                  <a:gd name="T2" fmla="*/ 0 w 16"/>
                  <a:gd name="T3" fmla="*/ 7 h 7"/>
                  <a:gd name="T4" fmla="*/ 0 w 16"/>
                  <a:gd name="T5" fmla="*/ 5 h 7"/>
                  <a:gd name="T6" fmla="*/ 16 w 16"/>
                  <a:gd name="T7" fmla="*/ 0 h 7"/>
                  <a:gd name="T8" fmla="*/ 16 w 16"/>
                  <a:gd name="T9" fmla="*/ 3 h 7"/>
                </a:gdLst>
                <a:ahLst/>
                <a:cxnLst>
                  <a:cxn ang="0">
                    <a:pos x="T0" y="T1"/>
                  </a:cxn>
                  <a:cxn ang="0">
                    <a:pos x="T2" y="T3"/>
                  </a:cxn>
                  <a:cxn ang="0">
                    <a:pos x="T4" y="T5"/>
                  </a:cxn>
                  <a:cxn ang="0">
                    <a:pos x="T6" y="T7"/>
                  </a:cxn>
                  <a:cxn ang="0">
                    <a:pos x="T8" y="T9"/>
                  </a:cxn>
                </a:cxnLst>
                <a:rect l="0" t="0" r="r" b="b"/>
                <a:pathLst>
                  <a:path w="16" h="7">
                    <a:moveTo>
                      <a:pt x="16" y="3"/>
                    </a:moveTo>
                    <a:lnTo>
                      <a:pt x="0" y="7"/>
                    </a:lnTo>
                    <a:lnTo>
                      <a:pt x="0" y="5"/>
                    </a:lnTo>
                    <a:lnTo>
                      <a:pt x="16" y="0"/>
                    </a:lnTo>
                    <a:lnTo>
                      <a:pt x="16"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59" name="Freeform 164"/>
              <p:cNvSpPr/>
              <p:nvPr>
                <p:custDataLst>
                  <p:tags r:id="rId183"/>
                </p:custDataLst>
              </p:nvPr>
            </p:nvSpPr>
            <p:spPr bwMode="auto">
              <a:xfrm>
                <a:off x="2492992" y="3322638"/>
                <a:ext cx="51000" cy="21000"/>
              </a:xfrm>
              <a:custGeom>
                <a:avLst/>
                <a:gdLst>
                  <a:gd name="T0" fmla="*/ 17 w 17"/>
                  <a:gd name="T1" fmla="*/ 3 h 7"/>
                  <a:gd name="T2" fmla="*/ 0 w 17"/>
                  <a:gd name="T3" fmla="*/ 7 h 7"/>
                  <a:gd name="T4" fmla="*/ 0 w 17"/>
                  <a:gd name="T5" fmla="*/ 5 h 7"/>
                  <a:gd name="T6" fmla="*/ 17 w 17"/>
                  <a:gd name="T7" fmla="*/ 0 h 7"/>
                  <a:gd name="T8" fmla="*/ 17 w 17"/>
                  <a:gd name="T9" fmla="*/ 3 h 7"/>
                </a:gdLst>
                <a:ahLst/>
                <a:cxnLst>
                  <a:cxn ang="0">
                    <a:pos x="T0" y="T1"/>
                  </a:cxn>
                  <a:cxn ang="0">
                    <a:pos x="T2" y="T3"/>
                  </a:cxn>
                  <a:cxn ang="0">
                    <a:pos x="T4" y="T5"/>
                  </a:cxn>
                  <a:cxn ang="0">
                    <a:pos x="T6" y="T7"/>
                  </a:cxn>
                  <a:cxn ang="0">
                    <a:pos x="T8" y="T9"/>
                  </a:cxn>
                </a:cxnLst>
                <a:rect l="0" t="0" r="r" b="b"/>
                <a:pathLst>
                  <a:path w="17" h="7">
                    <a:moveTo>
                      <a:pt x="17" y="3"/>
                    </a:moveTo>
                    <a:lnTo>
                      <a:pt x="0" y="7"/>
                    </a:lnTo>
                    <a:lnTo>
                      <a:pt x="0" y="5"/>
                    </a:lnTo>
                    <a:lnTo>
                      <a:pt x="17" y="0"/>
                    </a:lnTo>
                    <a:lnTo>
                      <a:pt x="17"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0" name="Freeform 165"/>
              <p:cNvSpPr/>
              <p:nvPr>
                <p:custDataLst>
                  <p:tags r:id="rId184"/>
                </p:custDataLst>
              </p:nvPr>
            </p:nvSpPr>
            <p:spPr bwMode="auto">
              <a:xfrm>
                <a:off x="2498992" y="3343638"/>
                <a:ext cx="51000" cy="21000"/>
              </a:xfrm>
              <a:custGeom>
                <a:avLst/>
                <a:gdLst>
                  <a:gd name="T0" fmla="*/ 17 w 17"/>
                  <a:gd name="T1" fmla="*/ 3 h 7"/>
                  <a:gd name="T2" fmla="*/ 0 w 17"/>
                  <a:gd name="T3" fmla="*/ 7 h 7"/>
                  <a:gd name="T4" fmla="*/ 0 w 17"/>
                  <a:gd name="T5" fmla="*/ 5 h 7"/>
                  <a:gd name="T6" fmla="*/ 17 w 17"/>
                  <a:gd name="T7" fmla="*/ 0 h 7"/>
                  <a:gd name="T8" fmla="*/ 17 w 17"/>
                  <a:gd name="T9" fmla="*/ 3 h 7"/>
                </a:gdLst>
                <a:ahLst/>
                <a:cxnLst>
                  <a:cxn ang="0">
                    <a:pos x="T0" y="T1"/>
                  </a:cxn>
                  <a:cxn ang="0">
                    <a:pos x="T2" y="T3"/>
                  </a:cxn>
                  <a:cxn ang="0">
                    <a:pos x="T4" y="T5"/>
                  </a:cxn>
                  <a:cxn ang="0">
                    <a:pos x="T6" y="T7"/>
                  </a:cxn>
                  <a:cxn ang="0">
                    <a:pos x="T8" y="T9"/>
                  </a:cxn>
                </a:cxnLst>
                <a:rect l="0" t="0" r="r" b="b"/>
                <a:pathLst>
                  <a:path w="17" h="7">
                    <a:moveTo>
                      <a:pt x="17" y="3"/>
                    </a:moveTo>
                    <a:lnTo>
                      <a:pt x="0" y="7"/>
                    </a:lnTo>
                    <a:lnTo>
                      <a:pt x="0" y="5"/>
                    </a:lnTo>
                    <a:lnTo>
                      <a:pt x="17" y="0"/>
                    </a:lnTo>
                    <a:lnTo>
                      <a:pt x="17"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1" name="Freeform 166"/>
              <p:cNvSpPr/>
              <p:nvPr>
                <p:custDataLst>
                  <p:tags r:id="rId185"/>
                </p:custDataLst>
              </p:nvPr>
            </p:nvSpPr>
            <p:spPr bwMode="auto">
              <a:xfrm>
                <a:off x="2528992" y="3388638"/>
                <a:ext cx="57000" cy="146999"/>
              </a:xfrm>
              <a:custGeom>
                <a:avLst/>
                <a:gdLst>
                  <a:gd name="T0" fmla="*/ 5 w 19"/>
                  <a:gd name="T1" fmla="*/ 0 h 49"/>
                  <a:gd name="T2" fmla="*/ 19 w 19"/>
                  <a:gd name="T3" fmla="*/ 49 h 49"/>
                  <a:gd name="T4" fmla="*/ 14 w 19"/>
                  <a:gd name="T5" fmla="*/ 49 h 49"/>
                  <a:gd name="T6" fmla="*/ 0 w 19"/>
                  <a:gd name="T7" fmla="*/ 0 h 49"/>
                  <a:gd name="T8" fmla="*/ 5 w 19"/>
                  <a:gd name="T9" fmla="*/ 0 h 49"/>
                </a:gdLst>
                <a:ahLst/>
                <a:cxnLst>
                  <a:cxn ang="0">
                    <a:pos x="T0" y="T1"/>
                  </a:cxn>
                  <a:cxn ang="0">
                    <a:pos x="T2" y="T3"/>
                  </a:cxn>
                  <a:cxn ang="0">
                    <a:pos x="T4" y="T5"/>
                  </a:cxn>
                  <a:cxn ang="0">
                    <a:pos x="T6" y="T7"/>
                  </a:cxn>
                  <a:cxn ang="0">
                    <a:pos x="T8" y="T9"/>
                  </a:cxn>
                </a:cxnLst>
                <a:rect l="0" t="0" r="r" b="b"/>
                <a:pathLst>
                  <a:path w="19" h="49">
                    <a:moveTo>
                      <a:pt x="5" y="0"/>
                    </a:moveTo>
                    <a:lnTo>
                      <a:pt x="19" y="49"/>
                    </a:lnTo>
                    <a:lnTo>
                      <a:pt x="14" y="49"/>
                    </a:lnTo>
                    <a:lnTo>
                      <a:pt x="0"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2" name="Freeform 167"/>
              <p:cNvSpPr/>
              <p:nvPr>
                <p:custDataLst>
                  <p:tags r:id="rId186"/>
                </p:custDataLst>
              </p:nvPr>
            </p:nvSpPr>
            <p:spPr bwMode="auto">
              <a:xfrm>
                <a:off x="2465992" y="3181639"/>
                <a:ext cx="27000" cy="42000"/>
              </a:xfrm>
              <a:custGeom>
                <a:avLst/>
                <a:gdLst>
                  <a:gd name="T0" fmla="*/ 7 w 9"/>
                  <a:gd name="T1" fmla="*/ 14 h 14"/>
                  <a:gd name="T2" fmla="*/ 0 w 9"/>
                  <a:gd name="T3" fmla="*/ 10 h 14"/>
                  <a:gd name="T4" fmla="*/ 2 w 9"/>
                  <a:gd name="T5" fmla="*/ 0 h 14"/>
                  <a:gd name="T6" fmla="*/ 9 w 9"/>
                  <a:gd name="T7" fmla="*/ 7 h 14"/>
                  <a:gd name="T8" fmla="*/ 7 w 9"/>
                  <a:gd name="T9" fmla="*/ 14 h 14"/>
                </a:gdLst>
                <a:ahLst/>
                <a:cxnLst>
                  <a:cxn ang="0">
                    <a:pos x="T0" y="T1"/>
                  </a:cxn>
                  <a:cxn ang="0">
                    <a:pos x="T2" y="T3"/>
                  </a:cxn>
                  <a:cxn ang="0">
                    <a:pos x="T4" y="T5"/>
                  </a:cxn>
                  <a:cxn ang="0">
                    <a:pos x="T6" y="T7"/>
                  </a:cxn>
                  <a:cxn ang="0">
                    <a:pos x="T8" y="T9"/>
                  </a:cxn>
                </a:cxnLst>
                <a:rect l="0" t="0" r="r" b="b"/>
                <a:pathLst>
                  <a:path w="9" h="14">
                    <a:moveTo>
                      <a:pt x="7" y="14"/>
                    </a:moveTo>
                    <a:lnTo>
                      <a:pt x="0" y="10"/>
                    </a:lnTo>
                    <a:lnTo>
                      <a:pt x="2" y="0"/>
                    </a:lnTo>
                    <a:lnTo>
                      <a:pt x="9" y="7"/>
                    </a:lnTo>
                    <a:lnTo>
                      <a:pt x="7"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3" name="Rectangle 168"/>
              <p:cNvSpPr>
                <a:spLocks noChangeArrowheads="1"/>
              </p:cNvSpPr>
              <p:nvPr>
                <p:custDataLst>
                  <p:tags r:id="rId187"/>
                </p:custDataLst>
              </p:nvPr>
            </p:nvSpPr>
            <p:spPr bwMode="auto">
              <a:xfrm>
                <a:off x="2726991" y="2953640"/>
                <a:ext cx="149999" cy="611998"/>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4" name="Freeform 169"/>
              <p:cNvSpPr/>
              <p:nvPr>
                <p:custDataLst>
                  <p:tags r:id="rId188"/>
                </p:custDataLst>
              </p:nvPr>
            </p:nvSpPr>
            <p:spPr bwMode="auto">
              <a:xfrm>
                <a:off x="2768991" y="2989640"/>
                <a:ext cx="66000" cy="431998"/>
              </a:xfrm>
              <a:custGeom>
                <a:avLst/>
                <a:gdLst>
                  <a:gd name="T0" fmla="*/ 3 w 22"/>
                  <a:gd name="T1" fmla="*/ 144 h 144"/>
                  <a:gd name="T2" fmla="*/ 0 w 22"/>
                  <a:gd name="T3" fmla="*/ 0 h 144"/>
                  <a:gd name="T4" fmla="*/ 22 w 22"/>
                  <a:gd name="T5" fmla="*/ 0 h 144"/>
                  <a:gd name="T6" fmla="*/ 22 w 22"/>
                  <a:gd name="T7" fmla="*/ 144 h 144"/>
                  <a:gd name="T8" fmla="*/ 3 w 22"/>
                  <a:gd name="T9" fmla="*/ 144 h 144"/>
                </a:gdLst>
                <a:ahLst/>
                <a:cxnLst>
                  <a:cxn ang="0">
                    <a:pos x="T0" y="T1"/>
                  </a:cxn>
                  <a:cxn ang="0">
                    <a:pos x="T2" y="T3"/>
                  </a:cxn>
                  <a:cxn ang="0">
                    <a:pos x="T4" y="T5"/>
                  </a:cxn>
                  <a:cxn ang="0">
                    <a:pos x="T6" y="T7"/>
                  </a:cxn>
                  <a:cxn ang="0">
                    <a:pos x="T8" y="T9"/>
                  </a:cxn>
                </a:cxnLst>
                <a:rect l="0" t="0" r="r" b="b"/>
                <a:pathLst>
                  <a:path w="22" h="144">
                    <a:moveTo>
                      <a:pt x="3" y="144"/>
                    </a:moveTo>
                    <a:lnTo>
                      <a:pt x="0" y="0"/>
                    </a:lnTo>
                    <a:lnTo>
                      <a:pt x="22" y="0"/>
                    </a:lnTo>
                    <a:lnTo>
                      <a:pt x="22" y="144"/>
                    </a:lnTo>
                    <a:lnTo>
                      <a:pt x="3" y="144"/>
                    </a:lnTo>
                    <a:close/>
                  </a:path>
                </a:pathLst>
              </a:custGeom>
              <a:solidFill>
                <a:srgbClr val="FEF8F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5" name="Rectangle 170"/>
              <p:cNvSpPr>
                <a:spLocks noChangeArrowheads="1"/>
              </p:cNvSpPr>
              <p:nvPr>
                <p:custDataLst>
                  <p:tags r:id="rId189"/>
                </p:custDataLst>
              </p:nvPr>
            </p:nvSpPr>
            <p:spPr bwMode="auto">
              <a:xfrm>
                <a:off x="2777991" y="3451638"/>
                <a:ext cx="57000" cy="21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6" name="Rectangle 171"/>
              <p:cNvSpPr>
                <a:spLocks noChangeArrowheads="1"/>
              </p:cNvSpPr>
              <p:nvPr>
                <p:custDataLst>
                  <p:tags r:id="rId190"/>
                </p:custDataLst>
              </p:nvPr>
            </p:nvSpPr>
            <p:spPr bwMode="auto">
              <a:xfrm>
                <a:off x="2777991" y="3499638"/>
                <a:ext cx="57000" cy="21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7" name="Rectangle 172"/>
              <p:cNvSpPr>
                <a:spLocks noChangeArrowheads="1"/>
              </p:cNvSpPr>
              <p:nvPr>
                <p:custDataLst>
                  <p:tags r:id="rId191"/>
                </p:custDataLst>
              </p:nvPr>
            </p:nvSpPr>
            <p:spPr bwMode="auto">
              <a:xfrm>
                <a:off x="2960990" y="2890640"/>
                <a:ext cx="155999" cy="680998"/>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8" name="Rectangle 173"/>
              <p:cNvSpPr>
                <a:spLocks noChangeArrowheads="1"/>
              </p:cNvSpPr>
              <p:nvPr>
                <p:custDataLst>
                  <p:tags r:id="rId192"/>
                </p:custDataLst>
              </p:nvPr>
            </p:nvSpPr>
            <p:spPr bwMode="auto">
              <a:xfrm>
                <a:off x="2960990" y="2947640"/>
                <a:ext cx="155999"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69" name="Rectangle 174"/>
              <p:cNvSpPr>
                <a:spLocks noChangeArrowheads="1"/>
              </p:cNvSpPr>
              <p:nvPr>
                <p:custDataLst>
                  <p:tags r:id="rId193"/>
                </p:custDataLst>
              </p:nvPr>
            </p:nvSpPr>
            <p:spPr bwMode="auto">
              <a:xfrm>
                <a:off x="3011990" y="2998640"/>
                <a:ext cx="54000" cy="5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0" name="Rectangle 175"/>
              <p:cNvSpPr>
                <a:spLocks noChangeArrowheads="1"/>
              </p:cNvSpPr>
              <p:nvPr>
                <p:custDataLst>
                  <p:tags r:id="rId194"/>
                </p:custDataLst>
              </p:nvPr>
            </p:nvSpPr>
            <p:spPr bwMode="auto">
              <a:xfrm>
                <a:off x="3011990" y="3088639"/>
                <a:ext cx="54000" cy="5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1" name="Rectangle 176"/>
              <p:cNvSpPr>
                <a:spLocks noChangeArrowheads="1"/>
              </p:cNvSpPr>
              <p:nvPr>
                <p:custDataLst>
                  <p:tags r:id="rId195"/>
                </p:custDataLst>
              </p:nvPr>
            </p:nvSpPr>
            <p:spPr bwMode="auto">
              <a:xfrm>
                <a:off x="3011990" y="3187639"/>
                <a:ext cx="54000" cy="5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2" name="Rectangle 177"/>
              <p:cNvSpPr>
                <a:spLocks noChangeArrowheads="1"/>
              </p:cNvSpPr>
              <p:nvPr>
                <p:custDataLst>
                  <p:tags r:id="rId196"/>
                </p:custDataLst>
              </p:nvPr>
            </p:nvSpPr>
            <p:spPr bwMode="auto">
              <a:xfrm>
                <a:off x="3011990" y="3280638"/>
                <a:ext cx="54000" cy="5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3" name="Rectangle 178"/>
              <p:cNvSpPr>
                <a:spLocks noChangeArrowheads="1"/>
              </p:cNvSpPr>
              <p:nvPr>
                <p:custDataLst>
                  <p:tags r:id="rId197"/>
                </p:custDataLst>
              </p:nvPr>
            </p:nvSpPr>
            <p:spPr bwMode="auto">
              <a:xfrm>
                <a:off x="3011990" y="3379638"/>
                <a:ext cx="54000" cy="5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4" name="Rectangle 179"/>
              <p:cNvSpPr>
                <a:spLocks noChangeArrowheads="1"/>
              </p:cNvSpPr>
              <p:nvPr>
                <p:custDataLst>
                  <p:tags r:id="rId198"/>
                </p:custDataLst>
              </p:nvPr>
            </p:nvSpPr>
            <p:spPr bwMode="auto">
              <a:xfrm>
                <a:off x="2960990" y="3472638"/>
                <a:ext cx="155999"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5" name="Rectangle 180"/>
              <p:cNvSpPr>
                <a:spLocks noChangeArrowheads="1"/>
              </p:cNvSpPr>
              <p:nvPr>
                <p:custDataLst>
                  <p:tags r:id="rId199"/>
                </p:custDataLst>
              </p:nvPr>
            </p:nvSpPr>
            <p:spPr bwMode="auto">
              <a:xfrm>
                <a:off x="2960990" y="3499638"/>
                <a:ext cx="155999"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6" name="Rectangle 181"/>
              <p:cNvSpPr>
                <a:spLocks noChangeArrowheads="1"/>
              </p:cNvSpPr>
              <p:nvPr>
                <p:custDataLst>
                  <p:tags r:id="rId200"/>
                </p:custDataLst>
              </p:nvPr>
            </p:nvSpPr>
            <p:spPr bwMode="auto">
              <a:xfrm>
                <a:off x="2960990" y="3529638"/>
                <a:ext cx="155999"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7" name="Rectangle 182"/>
              <p:cNvSpPr>
                <a:spLocks noChangeArrowheads="1"/>
              </p:cNvSpPr>
              <p:nvPr>
                <p:custDataLst>
                  <p:tags r:id="rId201"/>
                </p:custDataLst>
              </p:nvPr>
            </p:nvSpPr>
            <p:spPr bwMode="auto">
              <a:xfrm>
                <a:off x="3137990" y="2941640"/>
                <a:ext cx="129000" cy="629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8" name="Rectangle 183"/>
              <p:cNvSpPr>
                <a:spLocks noChangeArrowheads="1"/>
              </p:cNvSpPr>
              <p:nvPr>
                <p:custDataLst>
                  <p:tags r:id="rId202"/>
                </p:custDataLst>
              </p:nvPr>
            </p:nvSpPr>
            <p:spPr bwMode="auto">
              <a:xfrm>
                <a:off x="3137990" y="3103639"/>
                <a:ext cx="129000"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79" name="Rectangle 184"/>
              <p:cNvSpPr>
                <a:spLocks noChangeArrowheads="1"/>
              </p:cNvSpPr>
              <p:nvPr>
                <p:custDataLst>
                  <p:tags r:id="rId203"/>
                </p:custDataLst>
              </p:nvPr>
            </p:nvSpPr>
            <p:spPr bwMode="auto">
              <a:xfrm>
                <a:off x="3137990" y="3223639"/>
                <a:ext cx="129000"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0" name="Rectangle 185"/>
              <p:cNvSpPr>
                <a:spLocks noChangeArrowheads="1"/>
              </p:cNvSpPr>
              <p:nvPr>
                <p:custDataLst>
                  <p:tags r:id="rId204"/>
                </p:custDataLst>
              </p:nvPr>
            </p:nvSpPr>
            <p:spPr bwMode="auto">
              <a:xfrm>
                <a:off x="3194989" y="3295638"/>
                <a:ext cx="15000" cy="224999"/>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1" name="Rectangle 186"/>
              <p:cNvSpPr>
                <a:spLocks noChangeArrowheads="1"/>
              </p:cNvSpPr>
              <p:nvPr>
                <p:custDataLst>
                  <p:tags r:id="rId205"/>
                </p:custDataLst>
              </p:nvPr>
            </p:nvSpPr>
            <p:spPr bwMode="auto">
              <a:xfrm>
                <a:off x="3137990" y="3118639"/>
                <a:ext cx="129000" cy="10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2" name="Rectangle 187"/>
              <p:cNvSpPr>
                <a:spLocks noChangeArrowheads="1"/>
              </p:cNvSpPr>
              <p:nvPr>
                <p:custDataLst>
                  <p:tags r:id="rId206"/>
                </p:custDataLst>
              </p:nvPr>
            </p:nvSpPr>
            <p:spPr bwMode="auto">
              <a:xfrm>
                <a:off x="3500988" y="3055639"/>
                <a:ext cx="63000" cy="515998"/>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3" name="Rectangle 188"/>
              <p:cNvSpPr>
                <a:spLocks noChangeArrowheads="1"/>
              </p:cNvSpPr>
              <p:nvPr>
                <p:custDataLst>
                  <p:tags r:id="rId207"/>
                </p:custDataLst>
              </p:nvPr>
            </p:nvSpPr>
            <p:spPr bwMode="auto">
              <a:xfrm>
                <a:off x="3500988" y="3478638"/>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4" name="Rectangle 189"/>
              <p:cNvSpPr>
                <a:spLocks noChangeArrowheads="1"/>
              </p:cNvSpPr>
              <p:nvPr>
                <p:custDataLst>
                  <p:tags r:id="rId208"/>
                </p:custDataLst>
              </p:nvPr>
            </p:nvSpPr>
            <p:spPr bwMode="auto">
              <a:xfrm>
                <a:off x="3500988" y="3499638"/>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5" name="Rectangle 190"/>
              <p:cNvSpPr>
                <a:spLocks noChangeArrowheads="1"/>
              </p:cNvSpPr>
              <p:nvPr>
                <p:custDataLst>
                  <p:tags r:id="rId209"/>
                </p:custDataLst>
              </p:nvPr>
            </p:nvSpPr>
            <p:spPr bwMode="auto">
              <a:xfrm>
                <a:off x="3500988" y="3520638"/>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6" name="Rectangle 191"/>
              <p:cNvSpPr>
                <a:spLocks noChangeArrowheads="1"/>
              </p:cNvSpPr>
              <p:nvPr>
                <p:custDataLst>
                  <p:tags r:id="rId210"/>
                </p:custDataLst>
              </p:nvPr>
            </p:nvSpPr>
            <p:spPr bwMode="auto">
              <a:xfrm>
                <a:off x="3500988" y="3103639"/>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7" name="Rectangle 192"/>
              <p:cNvSpPr>
                <a:spLocks noChangeArrowheads="1"/>
              </p:cNvSpPr>
              <p:nvPr>
                <p:custDataLst>
                  <p:tags r:id="rId211"/>
                </p:custDataLst>
              </p:nvPr>
            </p:nvSpPr>
            <p:spPr bwMode="auto">
              <a:xfrm>
                <a:off x="3500988" y="3124639"/>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8" name="Rectangle 193"/>
              <p:cNvSpPr>
                <a:spLocks noChangeArrowheads="1"/>
              </p:cNvSpPr>
              <p:nvPr>
                <p:custDataLst>
                  <p:tags r:id="rId212"/>
                </p:custDataLst>
              </p:nvPr>
            </p:nvSpPr>
            <p:spPr bwMode="auto">
              <a:xfrm>
                <a:off x="3500988" y="3145639"/>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89" name="Rectangle 194"/>
              <p:cNvSpPr>
                <a:spLocks noChangeArrowheads="1"/>
              </p:cNvSpPr>
              <p:nvPr>
                <p:custDataLst>
                  <p:tags r:id="rId213"/>
                </p:custDataLst>
              </p:nvPr>
            </p:nvSpPr>
            <p:spPr bwMode="auto">
              <a:xfrm>
                <a:off x="3299989" y="2854640"/>
                <a:ext cx="149999" cy="716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0" name="Rectangle 195"/>
              <p:cNvSpPr>
                <a:spLocks noChangeArrowheads="1"/>
              </p:cNvSpPr>
              <p:nvPr>
                <p:custDataLst>
                  <p:tags r:id="rId214"/>
                </p:custDataLst>
              </p:nvPr>
            </p:nvSpPr>
            <p:spPr bwMode="auto">
              <a:xfrm>
                <a:off x="3299989" y="2977640"/>
                <a:ext cx="149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1" name="Rectangle 196"/>
              <p:cNvSpPr>
                <a:spLocks noChangeArrowheads="1"/>
              </p:cNvSpPr>
              <p:nvPr>
                <p:custDataLst>
                  <p:tags r:id="rId215"/>
                </p:custDataLst>
              </p:nvPr>
            </p:nvSpPr>
            <p:spPr bwMode="auto">
              <a:xfrm>
                <a:off x="3299989" y="3253639"/>
                <a:ext cx="149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2" name="Rectangle 197"/>
              <p:cNvSpPr>
                <a:spLocks noChangeArrowheads="1"/>
              </p:cNvSpPr>
              <p:nvPr>
                <p:custDataLst>
                  <p:tags r:id="rId216"/>
                </p:custDataLst>
              </p:nvPr>
            </p:nvSpPr>
            <p:spPr bwMode="auto">
              <a:xfrm>
                <a:off x="3299989" y="3280638"/>
                <a:ext cx="149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3" name="Rectangle 198"/>
              <p:cNvSpPr>
                <a:spLocks noChangeArrowheads="1"/>
              </p:cNvSpPr>
              <p:nvPr>
                <p:custDataLst>
                  <p:tags r:id="rId217"/>
                </p:custDataLst>
              </p:nvPr>
            </p:nvSpPr>
            <p:spPr bwMode="auto">
              <a:xfrm>
                <a:off x="3299989" y="3310638"/>
                <a:ext cx="149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4" name="Rectangle 199"/>
              <p:cNvSpPr>
                <a:spLocks noChangeArrowheads="1"/>
              </p:cNvSpPr>
              <p:nvPr>
                <p:custDataLst>
                  <p:tags r:id="rId218"/>
                </p:custDataLst>
              </p:nvPr>
            </p:nvSpPr>
            <p:spPr bwMode="auto">
              <a:xfrm>
                <a:off x="3356989" y="3352638"/>
                <a:ext cx="36000" cy="197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5" name="Freeform 200"/>
              <p:cNvSpPr>
                <a:spLocks noEditPoints="1"/>
              </p:cNvSpPr>
              <p:nvPr>
                <p:custDataLst>
                  <p:tags r:id="rId219"/>
                </p:custDataLst>
              </p:nvPr>
            </p:nvSpPr>
            <p:spPr bwMode="auto">
              <a:xfrm>
                <a:off x="3320989" y="3076639"/>
                <a:ext cx="108000" cy="84000"/>
              </a:xfrm>
              <a:custGeom>
                <a:avLst/>
                <a:gdLst>
                  <a:gd name="T0" fmla="*/ 17 w 36"/>
                  <a:gd name="T1" fmla="*/ 28 h 28"/>
                  <a:gd name="T2" fmla="*/ 0 w 36"/>
                  <a:gd name="T3" fmla="*/ 14 h 28"/>
                  <a:gd name="T4" fmla="*/ 17 w 36"/>
                  <a:gd name="T5" fmla="*/ 0 h 28"/>
                  <a:gd name="T6" fmla="*/ 36 w 36"/>
                  <a:gd name="T7" fmla="*/ 14 h 28"/>
                  <a:gd name="T8" fmla="*/ 17 w 36"/>
                  <a:gd name="T9" fmla="*/ 28 h 28"/>
                  <a:gd name="T10" fmla="*/ 12 w 36"/>
                  <a:gd name="T11" fmla="*/ 14 h 28"/>
                  <a:gd name="T12" fmla="*/ 17 w 36"/>
                  <a:gd name="T13" fmla="*/ 19 h 28"/>
                  <a:gd name="T14" fmla="*/ 24 w 36"/>
                  <a:gd name="T15" fmla="*/ 14 h 28"/>
                  <a:gd name="T16" fmla="*/ 17 w 36"/>
                  <a:gd name="T17" fmla="*/ 9 h 28"/>
                  <a:gd name="T18" fmla="*/ 12 w 36"/>
                  <a:gd name="T1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17" y="28"/>
                    </a:moveTo>
                    <a:lnTo>
                      <a:pt x="0" y="14"/>
                    </a:lnTo>
                    <a:lnTo>
                      <a:pt x="17" y="0"/>
                    </a:lnTo>
                    <a:lnTo>
                      <a:pt x="36" y="14"/>
                    </a:lnTo>
                    <a:lnTo>
                      <a:pt x="17" y="28"/>
                    </a:lnTo>
                    <a:close/>
                    <a:moveTo>
                      <a:pt x="12" y="14"/>
                    </a:moveTo>
                    <a:lnTo>
                      <a:pt x="17" y="19"/>
                    </a:lnTo>
                    <a:lnTo>
                      <a:pt x="24" y="14"/>
                    </a:lnTo>
                    <a:lnTo>
                      <a:pt x="17" y="9"/>
                    </a:lnTo>
                    <a:lnTo>
                      <a:pt x="12" y="14"/>
                    </a:lnTo>
                    <a:close/>
                  </a:path>
                </a:pathLst>
              </a:cu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6" name="Rectangle 201"/>
              <p:cNvSpPr>
                <a:spLocks noChangeArrowheads="1"/>
              </p:cNvSpPr>
              <p:nvPr>
                <p:custDataLst>
                  <p:tags r:id="rId220"/>
                </p:custDataLst>
              </p:nvPr>
            </p:nvSpPr>
            <p:spPr bwMode="auto">
              <a:xfrm>
                <a:off x="3278989" y="4336635"/>
                <a:ext cx="701997" cy="135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7" name="Rectangle 202"/>
              <p:cNvSpPr>
                <a:spLocks noChangeArrowheads="1"/>
              </p:cNvSpPr>
              <p:nvPr>
                <p:custDataLst>
                  <p:tags r:id="rId221"/>
                </p:custDataLst>
              </p:nvPr>
            </p:nvSpPr>
            <p:spPr bwMode="auto">
              <a:xfrm>
                <a:off x="3782987" y="4336635"/>
                <a:ext cx="15000" cy="13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8" name="Rectangle 203"/>
              <p:cNvSpPr>
                <a:spLocks noChangeArrowheads="1"/>
              </p:cNvSpPr>
              <p:nvPr>
                <p:custDataLst>
                  <p:tags r:id="rId222"/>
                </p:custDataLst>
              </p:nvPr>
            </p:nvSpPr>
            <p:spPr bwMode="auto">
              <a:xfrm>
                <a:off x="3647988" y="4336635"/>
                <a:ext cx="21000" cy="13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199" name="Rectangle 204"/>
              <p:cNvSpPr>
                <a:spLocks noChangeArrowheads="1"/>
              </p:cNvSpPr>
              <p:nvPr>
                <p:custDataLst>
                  <p:tags r:id="rId223"/>
                </p:custDataLst>
              </p:nvPr>
            </p:nvSpPr>
            <p:spPr bwMode="auto">
              <a:xfrm>
                <a:off x="3335989" y="4393635"/>
                <a:ext cx="248999" cy="15000"/>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0" name="Rectangle 205"/>
              <p:cNvSpPr>
                <a:spLocks noChangeArrowheads="1"/>
              </p:cNvSpPr>
              <p:nvPr>
                <p:custDataLst>
                  <p:tags r:id="rId224"/>
                </p:custDataLst>
              </p:nvPr>
            </p:nvSpPr>
            <p:spPr bwMode="auto">
              <a:xfrm>
                <a:off x="3668988" y="4336635"/>
                <a:ext cx="114000" cy="13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1" name="Rectangle 206"/>
              <p:cNvSpPr>
                <a:spLocks noChangeArrowheads="1"/>
              </p:cNvSpPr>
              <p:nvPr>
                <p:custDataLst>
                  <p:tags r:id="rId225"/>
                </p:custDataLst>
              </p:nvPr>
            </p:nvSpPr>
            <p:spPr bwMode="auto">
              <a:xfrm>
                <a:off x="3221989" y="4492634"/>
                <a:ext cx="731997"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2" name="Rectangle 207"/>
              <p:cNvSpPr>
                <a:spLocks noChangeArrowheads="1"/>
              </p:cNvSpPr>
              <p:nvPr>
                <p:custDataLst>
                  <p:tags r:id="rId226"/>
                </p:custDataLst>
              </p:nvPr>
            </p:nvSpPr>
            <p:spPr bwMode="auto">
              <a:xfrm>
                <a:off x="3875987" y="4492634"/>
                <a:ext cx="21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3" name="Rectangle 209"/>
              <p:cNvSpPr>
                <a:spLocks noChangeArrowheads="1"/>
              </p:cNvSpPr>
              <p:nvPr>
                <p:custDataLst>
                  <p:tags r:id="rId227"/>
                </p:custDataLst>
              </p:nvPr>
            </p:nvSpPr>
            <p:spPr bwMode="auto">
              <a:xfrm>
                <a:off x="3767987" y="4492634"/>
                <a:ext cx="21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4" name="Rectangle 210"/>
              <p:cNvSpPr>
                <a:spLocks noChangeArrowheads="1"/>
              </p:cNvSpPr>
              <p:nvPr>
                <p:custDataLst>
                  <p:tags r:id="rId228"/>
                </p:custDataLst>
              </p:nvPr>
            </p:nvSpPr>
            <p:spPr bwMode="auto">
              <a:xfrm>
                <a:off x="3371989" y="4534634"/>
                <a:ext cx="332999" cy="57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5" name="Rectangle 211"/>
              <p:cNvSpPr>
                <a:spLocks noChangeArrowheads="1"/>
              </p:cNvSpPr>
              <p:nvPr>
                <p:custDataLst>
                  <p:tags r:id="rId229"/>
                </p:custDataLst>
              </p:nvPr>
            </p:nvSpPr>
            <p:spPr bwMode="auto">
              <a:xfrm>
                <a:off x="3314989" y="4492634"/>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6" name="Rectangle 212"/>
              <p:cNvSpPr>
                <a:spLocks noChangeArrowheads="1"/>
              </p:cNvSpPr>
              <p:nvPr>
                <p:custDataLst>
                  <p:tags r:id="rId230"/>
                </p:custDataLst>
              </p:nvPr>
            </p:nvSpPr>
            <p:spPr bwMode="auto">
              <a:xfrm>
                <a:off x="3287989" y="4492634"/>
                <a:ext cx="6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7" name="Rectangle 213"/>
              <p:cNvSpPr>
                <a:spLocks noChangeArrowheads="1"/>
              </p:cNvSpPr>
              <p:nvPr>
                <p:custDataLst>
                  <p:tags r:id="rId231"/>
                </p:custDataLst>
              </p:nvPr>
            </p:nvSpPr>
            <p:spPr bwMode="auto">
              <a:xfrm>
                <a:off x="3257989" y="4492634"/>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8" name="Rectangle 214"/>
              <p:cNvSpPr>
                <a:spLocks noChangeArrowheads="1"/>
              </p:cNvSpPr>
              <p:nvPr>
                <p:custDataLst>
                  <p:tags r:id="rId232"/>
                </p:custDataLst>
              </p:nvPr>
            </p:nvSpPr>
            <p:spPr bwMode="auto">
              <a:xfrm>
                <a:off x="1748995" y="4309635"/>
                <a:ext cx="701997" cy="132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09" name="Rectangle 215"/>
              <p:cNvSpPr>
                <a:spLocks noChangeArrowheads="1"/>
              </p:cNvSpPr>
              <p:nvPr>
                <p:custDataLst>
                  <p:tags r:id="rId233"/>
                </p:custDataLst>
              </p:nvPr>
            </p:nvSpPr>
            <p:spPr bwMode="auto">
              <a:xfrm>
                <a:off x="2252993" y="4309635"/>
                <a:ext cx="15000" cy="13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0" name="Rectangle 216"/>
              <p:cNvSpPr>
                <a:spLocks noChangeArrowheads="1"/>
              </p:cNvSpPr>
              <p:nvPr>
                <p:custDataLst>
                  <p:tags r:id="rId234"/>
                </p:custDataLst>
              </p:nvPr>
            </p:nvSpPr>
            <p:spPr bwMode="auto">
              <a:xfrm>
                <a:off x="2117993" y="4309635"/>
                <a:ext cx="21000" cy="13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1" name="Rectangle 217"/>
              <p:cNvSpPr>
                <a:spLocks noChangeArrowheads="1"/>
              </p:cNvSpPr>
              <p:nvPr>
                <p:custDataLst>
                  <p:tags r:id="rId235"/>
                </p:custDataLst>
              </p:nvPr>
            </p:nvSpPr>
            <p:spPr bwMode="auto">
              <a:xfrm>
                <a:off x="1805994" y="4363635"/>
                <a:ext cx="248999" cy="24000"/>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2" name="Rectangle 218"/>
              <p:cNvSpPr>
                <a:spLocks noChangeArrowheads="1"/>
              </p:cNvSpPr>
              <p:nvPr>
                <p:custDataLst>
                  <p:tags r:id="rId236"/>
                </p:custDataLst>
              </p:nvPr>
            </p:nvSpPr>
            <p:spPr bwMode="auto">
              <a:xfrm>
                <a:off x="2138993" y="4309635"/>
                <a:ext cx="114000" cy="132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3" name="Rectangle 219"/>
              <p:cNvSpPr>
                <a:spLocks noChangeArrowheads="1"/>
              </p:cNvSpPr>
              <p:nvPr>
                <p:custDataLst>
                  <p:tags r:id="rId237"/>
                </p:custDataLst>
              </p:nvPr>
            </p:nvSpPr>
            <p:spPr bwMode="auto">
              <a:xfrm>
                <a:off x="1691995" y="3946636"/>
                <a:ext cx="731997" cy="149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4" name="Rectangle 220"/>
              <p:cNvSpPr>
                <a:spLocks noChangeArrowheads="1"/>
              </p:cNvSpPr>
              <p:nvPr>
                <p:custDataLst>
                  <p:tags r:id="rId238"/>
                </p:custDataLst>
              </p:nvPr>
            </p:nvSpPr>
            <p:spPr bwMode="auto">
              <a:xfrm>
                <a:off x="2351992" y="3946636"/>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5" name="Rectangle 221"/>
              <p:cNvSpPr>
                <a:spLocks noChangeArrowheads="1"/>
              </p:cNvSpPr>
              <p:nvPr>
                <p:custDataLst>
                  <p:tags r:id="rId239"/>
                </p:custDataLst>
              </p:nvPr>
            </p:nvSpPr>
            <p:spPr bwMode="auto">
              <a:xfrm>
                <a:off x="2237993" y="3946636"/>
                <a:ext cx="21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6" name="Rectangle 222"/>
              <p:cNvSpPr>
                <a:spLocks noChangeArrowheads="1"/>
              </p:cNvSpPr>
              <p:nvPr>
                <p:custDataLst>
                  <p:tags r:id="rId240"/>
                </p:custDataLst>
              </p:nvPr>
            </p:nvSpPr>
            <p:spPr bwMode="auto">
              <a:xfrm>
                <a:off x="1847994" y="3988636"/>
                <a:ext cx="332999" cy="57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7" name="Rectangle 223"/>
              <p:cNvSpPr>
                <a:spLocks noChangeArrowheads="1"/>
              </p:cNvSpPr>
              <p:nvPr>
                <p:custDataLst>
                  <p:tags r:id="rId241"/>
                </p:custDataLst>
              </p:nvPr>
            </p:nvSpPr>
            <p:spPr bwMode="auto">
              <a:xfrm>
                <a:off x="1784995" y="3946636"/>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8" name="Rectangle 224"/>
              <p:cNvSpPr>
                <a:spLocks noChangeArrowheads="1"/>
              </p:cNvSpPr>
              <p:nvPr>
                <p:custDataLst>
                  <p:tags r:id="rId242"/>
                </p:custDataLst>
              </p:nvPr>
            </p:nvSpPr>
            <p:spPr bwMode="auto">
              <a:xfrm>
                <a:off x="1754995" y="3946636"/>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19" name="Rectangle 225"/>
              <p:cNvSpPr>
                <a:spLocks noChangeArrowheads="1"/>
              </p:cNvSpPr>
              <p:nvPr>
                <p:custDataLst>
                  <p:tags r:id="rId243"/>
                </p:custDataLst>
              </p:nvPr>
            </p:nvSpPr>
            <p:spPr bwMode="auto">
              <a:xfrm>
                <a:off x="1727995" y="3946636"/>
                <a:ext cx="15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0" name="Rectangle 226"/>
              <p:cNvSpPr>
                <a:spLocks noChangeArrowheads="1"/>
              </p:cNvSpPr>
              <p:nvPr>
                <p:custDataLst>
                  <p:tags r:id="rId244"/>
                </p:custDataLst>
              </p:nvPr>
            </p:nvSpPr>
            <p:spPr bwMode="auto">
              <a:xfrm>
                <a:off x="1691995" y="4123635"/>
                <a:ext cx="731997" cy="149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1" name="Rectangle 227"/>
              <p:cNvSpPr>
                <a:spLocks noChangeArrowheads="1"/>
              </p:cNvSpPr>
              <p:nvPr>
                <p:custDataLst>
                  <p:tags r:id="rId245"/>
                </p:custDataLst>
              </p:nvPr>
            </p:nvSpPr>
            <p:spPr bwMode="auto">
              <a:xfrm>
                <a:off x="2351992" y="4123635"/>
                <a:ext cx="15000"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2" name="Rectangle 228"/>
              <p:cNvSpPr>
                <a:spLocks noChangeArrowheads="1"/>
              </p:cNvSpPr>
              <p:nvPr>
                <p:custDataLst>
                  <p:tags r:id="rId246"/>
                </p:custDataLst>
              </p:nvPr>
            </p:nvSpPr>
            <p:spPr bwMode="auto">
              <a:xfrm>
                <a:off x="2237993" y="4123635"/>
                <a:ext cx="21000"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3" name="Rectangle 229"/>
              <p:cNvSpPr>
                <a:spLocks noChangeArrowheads="1"/>
              </p:cNvSpPr>
              <p:nvPr>
                <p:custDataLst>
                  <p:tags r:id="rId247"/>
                </p:custDataLst>
              </p:nvPr>
            </p:nvSpPr>
            <p:spPr bwMode="auto">
              <a:xfrm>
                <a:off x="1847994" y="4174635"/>
                <a:ext cx="332999" cy="57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4" name="Rectangle 230"/>
              <p:cNvSpPr>
                <a:spLocks noChangeArrowheads="1"/>
              </p:cNvSpPr>
              <p:nvPr>
                <p:custDataLst>
                  <p:tags r:id="rId248"/>
                </p:custDataLst>
              </p:nvPr>
            </p:nvSpPr>
            <p:spPr bwMode="auto">
              <a:xfrm>
                <a:off x="1784995" y="4123635"/>
                <a:ext cx="15000"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5" name="Rectangle 231"/>
              <p:cNvSpPr>
                <a:spLocks noChangeArrowheads="1"/>
              </p:cNvSpPr>
              <p:nvPr>
                <p:custDataLst>
                  <p:tags r:id="rId249"/>
                </p:custDataLst>
              </p:nvPr>
            </p:nvSpPr>
            <p:spPr bwMode="auto">
              <a:xfrm>
                <a:off x="1754995" y="4123635"/>
                <a:ext cx="15000"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6" name="Rectangle 232"/>
              <p:cNvSpPr>
                <a:spLocks noChangeArrowheads="1"/>
              </p:cNvSpPr>
              <p:nvPr>
                <p:custDataLst>
                  <p:tags r:id="rId250"/>
                </p:custDataLst>
              </p:nvPr>
            </p:nvSpPr>
            <p:spPr bwMode="auto">
              <a:xfrm>
                <a:off x="1727995" y="4123635"/>
                <a:ext cx="15000" cy="149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7" name="Rectangle 233"/>
              <p:cNvSpPr>
                <a:spLocks noChangeArrowheads="1"/>
              </p:cNvSpPr>
              <p:nvPr>
                <p:custDataLst>
                  <p:tags r:id="rId251"/>
                </p:custDataLst>
              </p:nvPr>
            </p:nvSpPr>
            <p:spPr bwMode="auto">
              <a:xfrm>
                <a:off x="2846991" y="3925636"/>
                <a:ext cx="185999" cy="701997"/>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8" name="Rectangle 234"/>
              <p:cNvSpPr>
                <a:spLocks noChangeArrowheads="1"/>
              </p:cNvSpPr>
              <p:nvPr>
                <p:custDataLst>
                  <p:tags r:id="rId252"/>
                </p:custDataLst>
              </p:nvPr>
            </p:nvSpPr>
            <p:spPr bwMode="auto">
              <a:xfrm>
                <a:off x="2846991" y="4117636"/>
                <a:ext cx="185999"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29" name="Rectangle 235"/>
              <p:cNvSpPr>
                <a:spLocks noChangeArrowheads="1"/>
              </p:cNvSpPr>
              <p:nvPr>
                <p:custDataLst>
                  <p:tags r:id="rId253"/>
                </p:custDataLst>
              </p:nvPr>
            </p:nvSpPr>
            <p:spPr bwMode="auto">
              <a:xfrm>
                <a:off x="2846991" y="4420634"/>
                <a:ext cx="185999"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0" name="Freeform 236"/>
              <p:cNvSpPr/>
              <p:nvPr>
                <p:custDataLst>
                  <p:tags r:id="rId254"/>
                </p:custDataLst>
              </p:nvPr>
            </p:nvSpPr>
            <p:spPr bwMode="auto">
              <a:xfrm>
                <a:off x="2897990" y="4243635"/>
                <a:ext cx="90000" cy="66000"/>
              </a:xfrm>
              <a:custGeom>
                <a:avLst/>
                <a:gdLst>
                  <a:gd name="T0" fmla="*/ 14 w 30"/>
                  <a:gd name="T1" fmla="*/ 22 h 22"/>
                  <a:gd name="T2" fmla="*/ 30 w 30"/>
                  <a:gd name="T3" fmla="*/ 10 h 22"/>
                  <a:gd name="T4" fmla="*/ 14 w 30"/>
                  <a:gd name="T5" fmla="*/ 0 h 22"/>
                  <a:gd name="T6" fmla="*/ 0 w 30"/>
                  <a:gd name="T7" fmla="*/ 10 h 22"/>
                  <a:gd name="T8" fmla="*/ 14 w 30"/>
                  <a:gd name="T9" fmla="*/ 22 h 22"/>
                </a:gdLst>
                <a:ahLst/>
                <a:cxnLst>
                  <a:cxn ang="0">
                    <a:pos x="T0" y="T1"/>
                  </a:cxn>
                  <a:cxn ang="0">
                    <a:pos x="T2" y="T3"/>
                  </a:cxn>
                  <a:cxn ang="0">
                    <a:pos x="T4" y="T5"/>
                  </a:cxn>
                  <a:cxn ang="0">
                    <a:pos x="T6" y="T7"/>
                  </a:cxn>
                  <a:cxn ang="0">
                    <a:pos x="T8" y="T9"/>
                  </a:cxn>
                </a:cxnLst>
                <a:rect l="0" t="0" r="r" b="b"/>
                <a:pathLst>
                  <a:path w="30" h="22">
                    <a:moveTo>
                      <a:pt x="14" y="22"/>
                    </a:moveTo>
                    <a:lnTo>
                      <a:pt x="30" y="10"/>
                    </a:lnTo>
                    <a:lnTo>
                      <a:pt x="14" y="0"/>
                    </a:lnTo>
                    <a:lnTo>
                      <a:pt x="0" y="10"/>
                    </a:lnTo>
                    <a:lnTo>
                      <a:pt x="14"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1" name="Rectangle 237"/>
              <p:cNvSpPr>
                <a:spLocks noChangeArrowheads="1"/>
              </p:cNvSpPr>
              <p:nvPr>
                <p:custDataLst>
                  <p:tags r:id="rId255"/>
                </p:custDataLst>
              </p:nvPr>
            </p:nvSpPr>
            <p:spPr bwMode="auto">
              <a:xfrm>
                <a:off x="2498992" y="4018636"/>
                <a:ext cx="93000" cy="608998"/>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2" name="Rectangle 238"/>
              <p:cNvSpPr>
                <a:spLocks noChangeArrowheads="1"/>
              </p:cNvSpPr>
              <p:nvPr>
                <p:custDataLst>
                  <p:tags r:id="rId256"/>
                </p:custDataLst>
              </p:nvPr>
            </p:nvSpPr>
            <p:spPr bwMode="auto">
              <a:xfrm>
                <a:off x="2498992" y="4066636"/>
                <a:ext cx="93000"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3" name="Rectangle 239"/>
              <p:cNvSpPr>
                <a:spLocks noChangeArrowheads="1"/>
              </p:cNvSpPr>
              <p:nvPr>
                <p:custDataLst>
                  <p:tags r:id="rId257"/>
                </p:custDataLst>
              </p:nvPr>
            </p:nvSpPr>
            <p:spPr bwMode="auto">
              <a:xfrm>
                <a:off x="2528992" y="4108636"/>
                <a:ext cx="36000" cy="51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4" name="Rectangle 240"/>
              <p:cNvSpPr>
                <a:spLocks noChangeArrowheads="1"/>
              </p:cNvSpPr>
              <p:nvPr>
                <p:custDataLst>
                  <p:tags r:id="rId258"/>
                </p:custDataLst>
              </p:nvPr>
            </p:nvSpPr>
            <p:spPr bwMode="auto">
              <a:xfrm>
                <a:off x="2528992" y="4195635"/>
                <a:ext cx="36000" cy="48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5" name="Rectangle 241"/>
              <p:cNvSpPr>
                <a:spLocks noChangeArrowheads="1"/>
              </p:cNvSpPr>
              <p:nvPr>
                <p:custDataLst>
                  <p:tags r:id="rId259"/>
                </p:custDataLst>
              </p:nvPr>
            </p:nvSpPr>
            <p:spPr bwMode="auto">
              <a:xfrm>
                <a:off x="2528992" y="4279635"/>
                <a:ext cx="36000" cy="51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6" name="Rectangle 242"/>
              <p:cNvSpPr>
                <a:spLocks noChangeArrowheads="1"/>
              </p:cNvSpPr>
              <p:nvPr>
                <p:custDataLst>
                  <p:tags r:id="rId260"/>
                </p:custDataLst>
              </p:nvPr>
            </p:nvSpPr>
            <p:spPr bwMode="auto">
              <a:xfrm>
                <a:off x="2528992" y="4363635"/>
                <a:ext cx="36000" cy="57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7" name="Rectangle 243"/>
              <p:cNvSpPr>
                <a:spLocks noChangeArrowheads="1"/>
              </p:cNvSpPr>
              <p:nvPr>
                <p:custDataLst>
                  <p:tags r:id="rId261"/>
                </p:custDataLst>
              </p:nvPr>
            </p:nvSpPr>
            <p:spPr bwMode="auto">
              <a:xfrm>
                <a:off x="2528992" y="4450634"/>
                <a:ext cx="36000" cy="57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8" name="Rectangle 244"/>
              <p:cNvSpPr>
                <a:spLocks noChangeArrowheads="1"/>
              </p:cNvSpPr>
              <p:nvPr>
                <p:custDataLst>
                  <p:tags r:id="rId262"/>
                </p:custDataLst>
              </p:nvPr>
            </p:nvSpPr>
            <p:spPr bwMode="auto">
              <a:xfrm>
                <a:off x="2498992" y="4534634"/>
                <a:ext cx="93000"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39" name="Rectangle 245"/>
              <p:cNvSpPr>
                <a:spLocks noChangeArrowheads="1"/>
              </p:cNvSpPr>
              <p:nvPr>
                <p:custDataLst>
                  <p:tags r:id="rId263"/>
                </p:custDataLst>
              </p:nvPr>
            </p:nvSpPr>
            <p:spPr bwMode="auto">
              <a:xfrm>
                <a:off x="2498992" y="4564634"/>
                <a:ext cx="93000"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0" name="Rectangle 246"/>
              <p:cNvSpPr>
                <a:spLocks noChangeArrowheads="1"/>
              </p:cNvSpPr>
              <p:nvPr>
                <p:custDataLst>
                  <p:tags r:id="rId264"/>
                </p:custDataLst>
              </p:nvPr>
            </p:nvSpPr>
            <p:spPr bwMode="auto">
              <a:xfrm>
                <a:off x="2498992" y="4585634"/>
                <a:ext cx="93000"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1" name="Rectangle 247"/>
              <p:cNvSpPr>
                <a:spLocks noChangeArrowheads="1"/>
              </p:cNvSpPr>
              <p:nvPr>
                <p:custDataLst>
                  <p:tags r:id="rId265"/>
                </p:custDataLst>
              </p:nvPr>
            </p:nvSpPr>
            <p:spPr bwMode="auto">
              <a:xfrm>
                <a:off x="2633991" y="3826637"/>
                <a:ext cx="176999" cy="800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2" name="Rectangle 248"/>
              <p:cNvSpPr>
                <a:spLocks noChangeArrowheads="1"/>
              </p:cNvSpPr>
              <p:nvPr>
                <p:custDataLst>
                  <p:tags r:id="rId266"/>
                </p:custDataLst>
              </p:nvPr>
            </p:nvSpPr>
            <p:spPr bwMode="auto">
              <a:xfrm>
                <a:off x="2720991" y="3826637"/>
                <a:ext cx="12000" cy="13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3" name="Rectangle 249"/>
              <p:cNvSpPr>
                <a:spLocks noChangeArrowheads="1"/>
              </p:cNvSpPr>
              <p:nvPr>
                <p:custDataLst>
                  <p:tags r:id="rId267"/>
                </p:custDataLst>
              </p:nvPr>
            </p:nvSpPr>
            <p:spPr bwMode="auto">
              <a:xfrm>
                <a:off x="2720991" y="3997636"/>
                <a:ext cx="12000" cy="12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4" name="Rectangle 250"/>
              <p:cNvSpPr>
                <a:spLocks noChangeArrowheads="1"/>
              </p:cNvSpPr>
              <p:nvPr>
                <p:custDataLst>
                  <p:tags r:id="rId268"/>
                </p:custDataLst>
              </p:nvPr>
            </p:nvSpPr>
            <p:spPr bwMode="auto">
              <a:xfrm>
                <a:off x="2720991" y="4159635"/>
                <a:ext cx="12000" cy="12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5" name="Rectangle 251"/>
              <p:cNvSpPr>
                <a:spLocks noChangeArrowheads="1"/>
              </p:cNvSpPr>
              <p:nvPr>
                <p:custDataLst>
                  <p:tags r:id="rId269"/>
                </p:custDataLst>
              </p:nvPr>
            </p:nvSpPr>
            <p:spPr bwMode="auto">
              <a:xfrm>
                <a:off x="2720991" y="4330635"/>
                <a:ext cx="12000" cy="12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6" name="Rectangle 252"/>
              <p:cNvSpPr>
                <a:spLocks noChangeArrowheads="1"/>
              </p:cNvSpPr>
              <p:nvPr>
                <p:custDataLst>
                  <p:tags r:id="rId270"/>
                </p:custDataLst>
              </p:nvPr>
            </p:nvSpPr>
            <p:spPr bwMode="auto">
              <a:xfrm>
                <a:off x="2720991" y="4492634"/>
                <a:ext cx="12000" cy="12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7" name="Rectangle 253"/>
              <p:cNvSpPr>
                <a:spLocks noChangeArrowheads="1"/>
              </p:cNvSpPr>
              <p:nvPr>
                <p:custDataLst>
                  <p:tags r:id="rId271"/>
                </p:custDataLst>
              </p:nvPr>
            </p:nvSpPr>
            <p:spPr bwMode="auto">
              <a:xfrm>
                <a:off x="3065990" y="4054636"/>
                <a:ext cx="66000" cy="572998"/>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8" name="Rectangle 254"/>
              <p:cNvSpPr>
                <a:spLocks noChangeArrowheads="1"/>
              </p:cNvSpPr>
              <p:nvPr>
                <p:custDataLst>
                  <p:tags r:id="rId272"/>
                </p:custDataLst>
              </p:nvPr>
            </p:nvSpPr>
            <p:spPr bwMode="auto">
              <a:xfrm>
                <a:off x="3065990" y="4519634"/>
                <a:ext cx="66000"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49" name="Rectangle 255"/>
              <p:cNvSpPr>
                <a:spLocks noChangeArrowheads="1"/>
              </p:cNvSpPr>
              <p:nvPr>
                <p:custDataLst>
                  <p:tags r:id="rId273"/>
                </p:custDataLst>
              </p:nvPr>
            </p:nvSpPr>
            <p:spPr bwMode="auto">
              <a:xfrm>
                <a:off x="3065990" y="4549634"/>
                <a:ext cx="66000"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0" name="Rectangle 256"/>
              <p:cNvSpPr>
                <a:spLocks noChangeArrowheads="1"/>
              </p:cNvSpPr>
              <p:nvPr>
                <p:custDataLst>
                  <p:tags r:id="rId274"/>
                </p:custDataLst>
              </p:nvPr>
            </p:nvSpPr>
            <p:spPr bwMode="auto">
              <a:xfrm>
                <a:off x="3065990" y="4570634"/>
                <a:ext cx="66000"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1" name="Rectangle 257"/>
              <p:cNvSpPr>
                <a:spLocks noChangeArrowheads="1"/>
              </p:cNvSpPr>
              <p:nvPr>
                <p:custDataLst>
                  <p:tags r:id="rId275"/>
                </p:custDataLst>
              </p:nvPr>
            </p:nvSpPr>
            <p:spPr bwMode="auto">
              <a:xfrm>
                <a:off x="3065990" y="4108636"/>
                <a:ext cx="66000"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2" name="Rectangle 258"/>
              <p:cNvSpPr>
                <a:spLocks noChangeArrowheads="1"/>
              </p:cNvSpPr>
              <p:nvPr>
                <p:custDataLst>
                  <p:tags r:id="rId276"/>
                </p:custDataLst>
              </p:nvPr>
            </p:nvSpPr>
            <p:spPr bwMode="auto">
              <a:xfrm>
                <a:off x="3065990" y="4132635"/>
                <a:ext cx="66000"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3" name="Rectangle 259"/>
              <p:cNvSpPr>
                <a:spLocks noChangeArrowheads="1"/>
              </p:cNvSpPr>
              <p:nvPr>
                <p:custDataLst>
                  <p:tags r:id="rId277"/>
                </p:custDataLst>
              </p:nvPr>
            </p:nvSpPr>
            <p:spPr bwMode="auto">
              <a:xfrm>
                <a:off x="3065990" y="4153635"/>
                <a:ext cx="66000"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4" name="Rectangle 260"/>
              <p:cNvSpPr>
                <a:spLocks noChangeArrowheads="1"/>
              </p:cNvSpPr>
              <p:nvPr>
                <p:custDataLst>
                  <p:tags r:id="rId278"/>
                </p:custDataLst>
              </p:nvPr>
            </p:nvSpPr>
            <p:spPr bwMode="auto">
              <a:xfrm>
                <a:off x="1529996" y="3847636"/>
                <a:ext cx="72000" cy="800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5" name="Rectangle 261"/>
              <p:cNvSpPr>
                <a:spLocks noChangeArrowheads="1"/>
              </p:cNvSpPr>
              <p:nvPr>
                <p:custDataLst>
                  <p:tags r:id="rId279"/>
                </p:custDataLst>
              </p:nvPr>
            </p:nvSpPr>
            <p:spPr bwMode="auto">
              <a:xfrm>
                <a:off x="1529996" y="3910636"/>
                <a:ext cx="72000" cy="21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6" name="Rectangle 262"/>
              <p:cNvSpPr>
                <a:spLocks noChangeArrowheads="1"/>
              </p:cNvSpPr>
              <p:nvPr>
                <p:custDataLst>
                  <p:tags r:id="rId280"/>
                </p:custDataLst>
              </p:nvPr>
            </p:nvSpPr>
            <p:spPr bwMode="auto">
              <a:xfrm>
                <a:off x="1529996" y="4030636"/>
                <a:ext cx="72000" cy="24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7" name="Rectangle 263"/>
              <p:cNvSpPr>
                <a:spLocks noChangeArrowheads="1"/>
              </p:cNvSpPr>
              <p:nvPr>
                <p:custDataLst>
                  <p:tags r:id="rId281"/>
                </p:custDataLst>
              </p:nvPr>
            </p:nvSpPr>
            <p:spPr bwMode="auto">
              <a:xfrm>
                <a:off x="1550995" y="4117636"/>
                <a:ext cx="27000" cy="368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8" name="Rectangle 264"/>
              <p:cNvSpPr>
                <a:spLocks noChangeArrowheads="1"/>
              </p:cNvSpPr>
              <p:nvPr>
                <p:custDataLst>
                  <p:tags r:id="rId282"/>
                </p:custDataLst>
              </p:nvPr>
            </p:nvSpPr>
            <p:spPr bwMode="auto">
              <a:xfrm>
                <a:off x="1529996" y="4534634"/>
                <a:ext cx="72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59" name="Rectangle 265"/>
              <p:cNvSpPr>
                <a:spLocks noChangeArrowheads="1"/>
              </p:cNvSpPr>
              <p:nvPr>
                <p:custDataLst>
                  <p:tags r:id="rId283"/>
                </p:custDataLst>
              </p:nvPr>
            </p:nvSpPr>
            <p:spPr bwMode="auto">
              <a:xfrm>
                <a:off x="1529996" y="4564634"/>
                <a:ext cx="72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0" name="Rectangle 266"/>
              <p:cNvSpPr>
                <a:spLocks noChangeArrowheads="1"/>
              </p:cNvSpPr>
              <p:nvPr>
                <p:custDataLst>
                  <p:tags r:id="rId284"/>
                </p:custDataLst>
              </p:nvPr>
            </p:nvSpPr>
            <p:spPr bwMode="auto">
              <a:xfrm>
                <a:off x="1529996" y="4597634"/>
                <a:ext cx="72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1" name="Freeform 267"/>
              <p:cNvSpPr/>
              <p:nvPr>
                <p:custDataLst>
                  <p:tags r:id="rId285"/>
                </p:custDataLst>
              </p:nvPr>
            </p:nvSpPr>
            <p:spPr bwMode="auto">
              <a:xfrm>
                <a:off x="1700995" y="4477634"/>
                <a:ext cx="665998" cy="149999"/>
              </a:xfrm>
              <a:custGeom>
                <a:avLst/>
                <a:gdLst>
                  <a:gd name="T0" fmla="*/ 94 w 94"/>
                  <a:gd name="T1" fmla="*/ 1 h 21"/>
                  <a:gd name="T2" fmla="*/ 91 w 94"/>
                  <a:gd name="T3" fmla="*/ 11 h 21"/>
                  <a:gd name="T4" fmla="*/ 94 w 94"/>
                  <a:gd name="T5" fmla="*/ 21 h 21"/>
                  <a:gd name="T6" fmla="*/ 8 w 94"/>
                  <a:gd name="T7" fmla="*/ 21 h 21"/>
                  <a:gd name="T8" fmla="*/ 0 w 94"/>
                  <a:gd name="T9" fmla="*/ 16 h 21"/>
                  <a:gd name="T10" fmla="*/ 0 w 94"/>
                  <a:gd name="T11" fmla="*/ 6 h 21"/>
                  <a:gd name="T12" fmla="*/ 8 w 94"/>
                  <a:gd name="T13" fmla="*/ 0 h 21"/>
                  <a:gd name="T14" fmla="*/ 94 w 94"/>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21">
                    <a:moveTo>
                      <a:pt x="94" y="1"/>
                    </a:moveTo>
                    <a:cubicBezTo>
                      <a:pt x="94" y="1"/>
                      <a:pt x="91" y="2"/>
                      <a:pt x="91" y="11"/>
                    </a:cubicBezTo>
                    <a:cubicBezTo>
                      <a:pt x="91" y="19"/>
                      <a:pt x="94" y="21"/>
                      <a:pt x="94" y="21"/>
                    </a:cubicBezTo>
                    <a:cubicBezTo>
                      <a:pt x="8" y="21"/>
                      <a:pt x="8" y="21"/>
                      <a:pt x="8" y="21"/>
                    </a:cubicBezTo>
                    <a:cubicBezTo>
                      <a:pt x="0" y="16"/>
                      <a:pt x="0" y="16"/>
                      <a:pt x="0" y="16"/>
                    </a:cubicBezTo>
                    <a:cubicBezTo>
                      <a:pt x="0" y="6"/>
                      <a:pt x="0" y="6"/>
                      <a:pt x="0" y="6"/>
                    </a:cubicBezTo>
                    <a:cubicBezTo>
                      <a:pt x="8" y="0"/>
                      <a:pt x="8" y="0"/>
                      <a:pt x="8" y="0"/>
                    </a:cubicBezTo>
                    <a:lnTo>
                      <a:pt x="94" y="1"/>
                    </a:lnTo>
                    <a:close/>
                  </a:path>
                </a:pathLst>
              </a:custGeom>
              <a:solidFill>
                <a:srgbClr val="CEB98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2" name="Freeform 268"/>
              <p:cNvSpPr/>
              <p:nvPr>
                <p:custDataLst>
                  <p:tags r:id="rId286"/>
                </p:custDataLst>
              </p:nvPr>
            </p:nvSpPr>
            <p:spPr bwMode="auto">
              <a:xfrm>
                <a:off x="1691995" y="4486634"/>
                <a:ext cx="72000" cy="140999"/>
              </a:xfrm>
              <a:custGeom>
                <a:avLst/>
                <a:gdLst>
                  <a:gd name="T0" fmla="*/ 10 w 10"/>
                  <a:gd name="T1" fmla="*/ 0 h 20"/>
                  <a:gd name="T2" fmla="*/ 8 w 10"/>
                  <a:gd name="T3" fmla="*/ 10 h 20"/>
                  <a:gd name="T4" fmla="*/ 10 w 10"/>
                  <a:gd name="T5" fmla="*/ 20 h 20"/>
                  <a:gd name="T6" fmla="*/ 0 w 10"/>
                  <a:gd name="T7" fmla="*/ 10 h 20"/>
                  <a:gd name="T8" fmla="*/ 10 w 10"/>
                  <a:gd name="T9" fmla="*/ 0 h 20"/>
                </a:gdLst>
                <a:ahLst/>
                <a:cxnLst>
                  <a:cxn ang="0">
                    <a:pos x="T0" y="T1"/>
                  </a:cxn>
                  <a:cxn ang="0">
                    <a:pos x="T2" y="T3"/>
                  </a:cxn>
                  <a:cxn ang="0">
                    <a:pos x="T4" y="T5"/>
                  </a:cxn>
                  <a:cxn ang="0">
                    <a:pos x="T6" y="T7"/>
                  </a:cxn>
                  <a:cxn ang="0">
                    <a:pos x="T8" y="T9"/>
                  </a:cxn>
                </a:cxnLst>
                <a:rect l="0" t="0" r="r" b="b"/>
                <a:pathLst>
                  <a:path w="10" h="20">
                    <a:moveTo>
                      <a:pt x="10" y="0"/>
                    </a:moveTo>
                    <a:cubicBezTo>
                      <a:pt x="10" y="0"/>
                      <a:pt x="8" y="2"/>
                      <a:pt x="8" y="10"/>
                    </a:cubicBezTo>
                    <a:cubicBezTo>
                      <a:pt x="8" y="18"/>
                      <a:pt x="10" y="20"/>
                      <a:pt x="10" y="20"/>
                    </a:cubicBezTo>
                    <a:cubicBezTo>
                      <a:pt x="10" y="20"/>
                      <a:pt x="0" y="17"/>
                      <a:pt x="0" y="10"/>
                    </a:cubicBezTo>
                    <a:cubicBezTo>
                      <a:pt x="0" y="3"/>
                      <a:pt x="7" y="0"/>
                      <a:pt x="10" y="0"/>
                    </a:cubicBezTo>
                    <a:close/>
                  </a:path>
                </a:pathLst>
              </a:cu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3" name="Freeform 269"/>
              <p:cNvSpPr/>
              <p:nvPr>
                <p:custDataLst>
                  <p:tags r:id="rId287"/>
                </p:custDataLst>
              </p:nvPr>
            </p:nvSpPr>
            <p:spPr bwMode="auto">
              <a:xfrm>
                <a:off x="1727995" y="4486634"/>
                <a:ext cx="36000" cy="140999"/>
              </a:xfrm>
              <a:custGeom>
                <a:avLst/>
                <a:gdLst>
                  <a:gd name="T0" fmla="*/ 2 w 5"/>
                  <a:gd name="T1" fmla="*/ 10 h 20"/>
                  <a:gd name="T2" fmla="*/ 5 w 5"/>
                  <a:gd name="T3" fmla="*/ 0 h 20"/>
                  <a:gd name="T4" fmla="*/ 5 w 5"/>
                  <a:gd name="T5" fmla="*/ 0 h 20"/>
                  <a:gd name="T6" fmla="*/ 5 w 5"/>
                  <a:gd name="T7" fmla="*/ 20 h 20"/>
                  <a:gd name="T8" fmla="*/ 4 w 5"/>
                  <a:gd name="T9" fmla="*/ 20 h 20"/>
                  <a:gd name="T10" fmla="*/ 2 w 5"/>
                  <a:gd name="T11" fmla="*/ 10 h 20"/>
                </a:gdLst>
                <a:ahLst/>
                <a:cxnLst>
                  <a:cxn ang="0">
                    <a:pos x="T0" y="T1"/>
                  </a:cxn>
                  <a:cxn ang="0">
                    <a:pos x="T2" y="T3"/>
                  </a:cxn>
                  <a:cxn ang="0">
                    <a:pos x="T4" y="T5"/>
                  </a:cxn>
                  <a:cxn ang="0">
                    <a:pos x="T6" y="T7"/>
                  </a:cxn>
                  <a:cxn ang="0">
                    <a:pos x="T8" y="T9"/>
                  </a:cxn>
                  <a:cxn ang="0">
                    <a:pos x="T10" y="T11"/>
                  </a:cxn>
                </a:cxnLst>
                <a:rect l="0" t="0" r="r" b="b"/>
                <a:pathLst>
                  <a:path w="5" h="20">
                    <a:moveTo>
                      <a:pt x="2" y="10"/>
                    </a:moveTo>
                    <a:cubicBezTo>
                      <a:pt x="2" y="4"/>
                      <a:pt x="5" y="0"/>
                      <a:pt x="5" y="0"/>
                    </a:cubicBezTo>
                    <a:cubicBezTo>
                      <a:pt x="5" y="0"/>
                      <a:pt x="5" y="0"/>
                      <a:pt x="5" y="0"/>
                    </a:cubicBezTo>
                    <a:cubicBezTo>
                      <a:pt x="5" y="0"/>
                      <a:pt x="0" y="9"/>
                      <a:pt x="5" y="20"/>
                    </a:cubicBezTo>
                    <a:cubicBezTo>
                      <a:pt x="4" y="20"/>
                      <a:pt x="4" y="20"/>
                      <a:pt x="4" y="20"/>
                    </a:cubicBezTo>
                    <a:cubicBezTo>
                      <a:pt x="3" y="16"/>
                      <a:pt x="2" y="13"/>
                      <a:pt x="2" y="10"/>
                    </a:cubicBezTo>
                    <a:close/>
                  </a:path>
                </a:pathLst>
              </a:custGeom>
              <a:solidFill>
                <a:srgbClr val="7A736A"/>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4" name="Rectangle 270"/>
              <p:cNvSpPr>
                <a:spLocks noChangeArrowheads="1"/>
              </p:cNvSpPr>
              <p:nvPr>
                <p:custDataLst>
                  <p:tags r:id="rId288"/>
                </p:custDataLst>
              </p:nvPr>
            </p:nvSpPr>
            <p:spPr bwMode="auto">
              <a:xfrm>
                <a:off x="1754995" y="4606634"/>
                <a:ext cx="596998" cy="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5" name="Rectangle 271"/>
              <p:cNvSpPr>
                <a:spLocks noChangeArrowheads="1"/>
              </p:cNvSpPr>
              <p:nvPr>
                <p:custDataLst>
                  <p:tags r:id="rId289"/>
                </p:custDataLst>
              </p:nvPr>
            </p:nvSpPr>
            <p:spPr bwMode="auto">
              <a:xfrm>
                <a:off x="1748995" y="4585634"/>
                <a:ext cx="596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6" name="Rectangle 272"/>
              <p:cNvSpPr>
                <a:spLocks noChangeArrowheads="1"/>
              </p:cNvSpPr>
              <p:nvPr>
                <p:custDataLst>
                  <p:tags r:id="rId290"/>
                </p:custDataLst>
              </p:nvPr>
            </p:nvSpPr>
            <p:spPr bwMode="auto">
              <a:xfrm>
                <a:off x="1748995" y="4564634"/>
                <a:ext cx="596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7" name="Rectangle 273"/>
              <p:cNvSpPr>
                <a:spLocks noChangeArrowheads="1"/>
              </p:cNvSpPr>
              <p:nvPr>
                <p:custDataLst>
                  <p:tags r:id="rId291"/>
                </p:custDataLst>
              </p:nvPr>
            </p:nvSpPr>
            <p:spPr bwMode="auto">
              <a:xfrm>
                <a:off x="1748995" y="4543634"/>
                <a:ext cx="596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8" name="Rectangle 274"/>
              <p:cNvSpPr>
                <a:spLocks noChangeArrowheads="1"/>
              </p:cNvSpPr>
              <p:nvPr>
                <p:custDataLst>
                  <p:tags r:id="rId292"/>
                </p:custDataLst>
              </p:nvPr>
            </p:nvSpPr>
            <p:spPr bwMode="auto">
              <a:xfrm>
                <a:off x="1748995" y="4519634"/>
                <a:ext cx="596998"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69" name="Rectangle 275"/>
              <p:cNvSpPr>
                <a:spLocks noChangeArrowheads="1"/>
              </p:cNvSpPr>
              <p:nvPr>
                <p:custDataLst>
                  <p:tags r:id="rId293"/>
                </p:custDataLst>
              </p:nvPr>
            </p:nvSpPr>
            <p:spPr bwMode="auto">
              <a:xfrm>
                <a:off x="1754995" y="4507634"/>
                <a:ext cx="596998" cy="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0" name="Freeform 276"/>
              <p:cNvSpPr/>
              <p:nvPr>
                <p:custDataLst>
                  <p:tags r:id="rId294"/>
                </p:custDataLst>
              </p:nvPr>
            </p:nvSpPr>
            <p:spPr bwMode="auto">
              <a:xfrm>
                <a:off x="1691995" y="4465634"/>
                <a:ext cx="686997" cy="176999"/>
              </a:xfrm>
              <a:custGeom>
                <a:avLst/>
                <a:gdLst>
                  <a:gd name="T0" fmla="*/ 2 w 97"/>
                  <a:gd name="T1" fmla="*/ 4 h 25"/>
                  <a:gd name="T2" fmla="*/ 0 w 97"/>
                  <a:gd name="T3" fmla="*/ 10 h 25"/>
                  <a:gd name="T4" fmla="*/ 0 w 97"/>
                  <a:gd name="T5" fmla="*/ 11 h 25"/>
                  <a:gd name="T6" fmla="*/ 0 w 97"/>
                  <a:gd name="T7" fmla="*/ 11 h 25"/>
                  <a:gd name="T8" fmla="*/ 0 w 97"/>
                  <a:gd name="T9" fmla="*/ 12 h 25"/>
                  <a:gd name="T10" fmla="*/ 0 w 97"/>
                  <a:gd name="T11" fmla="*/ 14 h 25"/>
                  <a:gd name="T12" fmla="*/ 0 w 97"/>
                  <a:gd name="T13" fmla="*/ 14 h 25"/>
                  <a:gd name="T14" fmla="*/ 0 w 97"/>
                  <a:gd name="T15" fmla="*/ 14 h 25"/>
                  <a:gd name="T16" fmla="*/ 0 w 97"/>
                  <a:gd name="T17" fmla="*/ 15 h 25"/>
                  <a:gd name="T18" fmla="*/ 0 w 97"/>
                  <a:gd name="T19" fmla="*/ 15 h 25"/>
                  <a:gd name="T20" fmla="*/ 2 w 97"/>
                  <a:gd name="T21" fmla="*/ 21 h 25"/>
                  <a:gd name="T22" fmla="*/ 14 w 97"/>
                  <a:gd name="T23" fmla="*/ 25 h 25"/>
                  <a:gd name="T24" fmla="*/ 95 w 97"/>
                  <a:gd name="T25" fmla="*/ 25 h 25"/>
                  <a:gd name="T26" fmla="*/ 97 w 97"/>
                  <a:gd name="T27" fmla="*/ 24 h 25"/>
                  <a:gd name="T28" fmla="*/ 95 w 97"/>
                  <a:gd name="T29" fmla="*/ 22 h 25"/>
                  <a:gd name="T30" fmla="*/ 14 w 97"/>
                  <a:gd name="T31" fmla="*/ 22 h 25"/>
                  <a:gd name="T32" fmla="*/ 2 w 97"/>
                  <a:gd name="T33" fmla="*/ 14 h 25"/>
                  <a:gd name="T34" fmla="*/ 2 w 97"/>
                  <a:gd name="T35" fmla="*/ 11 h 25"/>
                  <a:gd name="T36" fmla="*/ 14 w 97"/>
                  <a:gd name="T37" fmla="*/ 3 h 25"/>
                  <a:gd name="T38" fmla="*/ 95 w 97"/>
                  <a:gd name="T39" fmla="*/ 3 h 25"/>
                  <a:gd name="T40" fmla="*/ 97 w 97"/>
                  <a:gd name="T41" fmla="*/ 2 h 25"/>
                  <a:gd name="T42" fmla="*/ 95 w 97"/>
                  <a:gd name="T43" fmla="*/ 0 h 25"/>
                  <a:gd name="T44" fmla="*/ 14 w 97"/>
                  <a:gd name="T45" fmla="*/ 0 h 25"/>
                  <a:gd name="T46" fmla="*/ 2 w 97"/>
                  <a:gd name="T4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25">
                    <a:moveTo>
                      <a:pt x="2" y="4"/>
                    </a:moveTo>
                    <a:cubicBezTo>
                      <a:pt x="1" y="6"/>
                      <a:pt x="0" y="8"/>
                      <a:pt x="0" y="10"/>
                    </a:cubicBezTo>
                    <a:cubicBezTo>
                      <a:pt x="0" y="11"/>
                      <a:pt x="0" y="11"/>
                      <a:pt x="0" y="11"/>
                    </a:cubicBezTo>
                    <a:cubicBezTo>
                      <a:pt x="0" y="11"/>
                      <a:pt x="0" y="11"/>
                      <a:pt x="0" y="11"/>
                    </a:cubicBezTo>
                    <a:cubicBezTo>
                      <a:pt x="0" y="12"/>
                      <a:pt x="0" y="12"/>
                      <a:pt x="0" y="12"/>
                    </a:cubicBezTo>
                    <a:cubicBezTo>
                      <a:pt x="0" y="14"/>
                      <a:pt x="0" y="14"/>
                      <a:pt x="0" y="14"/>
                    </a:cubicBezTo>
                    <a:cubicBezTo>
                      <a:pt x="0" y="14"/>
                      <a:pt x="0" y="14"/>
                      <a:pt x="0" y="14"/>
                    </a:cubicBezTo>
                    <a:cubicBezTo>
                      <a:pt x="0" y="14"/>
                      <a:pt x="0" y="14"/>
                      <a:pt x="0" y="14"/>
                    </a:cubicBezTo>
                    <a:cubicBezTo>
                      <a:pt x="0" y="15"/>
                      <a:pt x="0" y="15"/>
                      <a:pt x="0" y="15"/>
                    </a:cubicBezTo>
                    <a:cubicBezTo>
                      <a:pt x="0" y="15"/>
                      <a:pt x="0" y="15"/>
                      <a:pt x="0" y="15"/>
                    </a:cubicBezTo>
                    <a:cubicBezTo>
                      <a:pt x="0" y="17"/>
                      <a:pt x="1" y="19"/>
                      <a:pt x="2" y="21"/>
                    </a:cubicBezTo>
                    <a:cubicBezTo>
                      <a:pt x="6" y="25"/>
                      <a:pt x="13" y="25"/>
                      <a:pt x="14" y="25"/>
                    </a:cubicBezTo>
                    <a:cubicBezTo>
                      <a:pt x="95" y="25"/>
                      <a:pt x="95" y="25"/>
                      <a:pt x="95" y="25"/>
                    </a:cubicBezTo>
                    <a:cubicBezTo>
                      <a:pt x="96" y="25"/>
                      <a:pt x="97" y="25"/>
                      <a:pt x="97" y="24"/>
                    </a:cubicBezTo>
                    <a:cubicBezTo>
                      <a:pt x="97" y="23"/>
                      <a:pt x="96" y="22"/>
                      <a:pt x="95" y="22"/>
                    </a:cubicBezTo>
                    <a:cubicBezTo>
                      <a:pt x="14" y="22"/>
                      <a:pt x="14" y="22"/>
                      <a:pt x="14" y="22"/>
                    </a:cubicBezTo>
                    <a:cubicBezTo>
                      <a:pt x="13" y="22"/>
                      <a:pt x="2" y="22"/>
                      <a:pt x="2" y="14"/>
                    </a:cubicBezTo>
                    <a:cubicBezTo>
                      <a:pt x="2" y="11"/>
                      <a:pt x="2" y="11"/>
                      <a:pt x="2" y="11"/>
                    </a:cubicBezTo>
                    <a:cubicBezTo>
                      <a:pt x="2" y="3"/>
                      <a:pt x="13" y="3"/>
                      <a:pt x="14" y="3"/>
                    </a:cubicBezTo>
                    <a:cubicBezTo>
                      <a:pt x="95" y="3"/>
                      <a:pt x="95" y="3"/>
                      <a:pt x="95" y="3"/>
                    </a:cubicBezTo>
                    <a:cubicBezTo>
                      <a:pt x="96" y="3"/>
                      <a:pt x="97" y="2"/>
                      <a:pt x="97" y="2"/>
                    </a:cubicBezTo>
                    <a:cubicBezTo>
                      <a:pt x="97" y="1"/>
                      <a:pt x="96" y="0"/>
                      <a:pt x="95" y="0"/>
                    </a:cubicBezTo>
                    <a:cubicBezTo>
                      <a:pt x="14" y="0"/>
                      <a:pt x="14" y="0"/>
                      <a:pt x="14" y="0"/>
                    </a:cubicBezTo>
                    <a:cubicBezTo>
                      <a:pt x="13" y="0"/>
                      <a:pt x="6" y="0"/>
                      <a:pt x="2" y="4"/>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1" name="Rectangle 277"/>
              <p:cNvSpPr>
                <a:spLocks noChangeArrowheads="1"/>
              </p:cNvSpPr>
              <p:nvPr>
                <p:custDataLst>
                  <p:tags r:id="rId295"/>
                </p:custDataLst>
              </p:nvPr>
            </p:nvSpPr>
            <p:spPr bwMode="auto">
              <a:xfrm>
                <a:off x="3293989" y="3811637"/>
                <a:ext cx="149999" cy="503998"/>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2" name="Rectangle 278"/>
              <p:cNvSpPr>
                <a:spLocks noChangeArrowheads="1"/>
              </p:cNvSpPr>
              <p:nvPr>
                <p:custDataLst>
                  <p:tags r:id="rId296"/>
                </p:custDataLst>
              </p:nvPr>
            </p:nvSpPr>
            <p:spPr bwMode="auto">
              <a:xfrm>
                <a:off x="3293989" y="3952636"/>
                <a:ext cx="149999"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3" name="Rectangle 279"/>
              <p:cNvSpPr>
                <a:spLocks noChangeArrowheads="1"/>
              </p:cNvSpPr>
              <p:nvPr>
                <p:custDataLst>
                  <p:tags r:id="rId297"/>
                </p:custDataLst>
              </p:nvPr>
            </p:nvSpPr>
            <p:spPr bwMode="auto">
              <a:xfrm>
                <a:off x="3293989" y="4174635"/>
                <a:ext cx="149999" cy="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4" name="Freeform 280"/>
              <p:cNvSpPr/>
              <p:nvPr>
                <p:custDataLst>
                  <p:tags r:id="rId298"/>
                </p:custDataLst>
              </p:nvPr>
            </p:nvSpPr>
            <p:spPr bwMode="auto">
              <a:xfrm>
                <a:off x="3314989" y="4018636"/>
                <a:ext cx="108000" cy="63000"/>
              </a:xfrm>
              <a:custGeom>
                <a:avLst/>
                <a:gdLst>
                  <a:gd name="T0" fmla="*/ 19 w 36"/>
                  <a:gd name="T1" fmla="*/ 21 h 21"/>
                  <a:gd name="T2" fmla="*/ 0 w 36"/>
                  <a:gd name="T3" fmla="*/ 9 h 21"/>
                  <a:gd name="T4" fmla="*/ 19 w 36"/>
                  <a:gd name="T5" fmla="*/ 0 h 21"/>
                  <a:gd name="T6" fmla="*/ 36 w 36"/>
                  <a:gd name="T7" fmla="*/ 9 h 21"/>
                  <a:gd name="T8" fmla="*/ 19 w 36"/>
                  <a:gd name="T9" fmla="*/ 21 h 21"/>
                </a:gdLst>
                <a:ahLst/>
                <a:cxnLst>
                  <a:cxn ang="0">
                    <a:pos x="T0" y="T1"/>
                  </a:cxn>
                  <a:cxn ang="0">
                    <a:pos x="T2" y="T3"/>
                  </a:cxn>
                  <a:cxn ang="0">
                    <a:pos x="T4" y="T5"/>
                  </a:cxn>
                  <a:cxn ang="0">
                    <a:pos x="T6" y="T7"/>
                  </a:cxn>
                  <a:cxn ang="0">
                    <a:pos x="T8" y="T9"/>
                  </a:cxn>
                </a:cxnLst>
                <a:rect l="0" t="0" r="r" b="b"/>
                <a:pathLst>
                  <a:path w="36" h="21">
                    <a:moveTo>
                      <a:pt x="19" y="21"/>
                    </a:moveTo>
                    <a:lnTo>
                      <a:pt x="0" y="9"/>
                    </a:lnTo>
                    <a:lnTo>
                      <a:pt x="19" y="0"/>
                    </a:lnTo>
                    <a:lnTo>
                      <a:pt x="36" y="9"/>
                    </a:lnTo>
                    <a:lnTo>
                      <a:pt x="19"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5" name="Rectangle 281"/>
              <p:cNvSpPr>
                <a:spLocks noChangeArrowheads="1"/>
              </p:cNvSpPr>
              <p:nvPr>
                <p:custDataLst>
                  <p:tags r:id="rId299"/>
                </p:custDataLst>
              </p:nvPr>
            </p:nvSpPr>
            <p:spPr bwMode="auto">
              <a:xfrm>
                <a:off x="3662988" y="3775637"/>
                <a:ext cx="146999" cy="539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6" name="Rectangle 282"/>
              <p:cNvSpPr>
                <a:spLocks noChangeArrowheads="1"/>
              </p:cNvSpPr>
              <p:nvPr>
                <p:custDataLst>
                  <p:tags r:id="rId300"/>
                </p:custDataLst>
              </p:nvPr>
            </p:nvSpPr>
            <p:spPr bwMode="auto">
              <a:xfrm>
                <a:off x="3662988" y="3820637"/>
                <a:ext cx="146999" cy="12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7" name="Rectangle 283"/>
              <p:cNvSpPr>
                <a:spLocks noChangeArrowheads="1"/>
              </p:cNvSpPr>
              <p:nvPr>
                <p:custDataLst>
                  <p:tags r:id="rId301"/>
                </p:custDataLst>
              </p:nvPr>
            </p:nvSpPr>
            <p:spPr bwMode="auto">
              <a:xfrm>
                <a:off x="3710987" y="3862636"/>
                <a:ext cx="51000" cy="42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8" name="Rectangle 284"/>
              <p:cNvSpPr>
                <a:spLocks noChangeArrowheads="1"/>
              </p:cNvSpPr>
              <p:nvPr>
                <p:custDataLst>
                  <p:tags r:id="rId302"/>
                </p:custDataLst>
              </p:nvPr>
            </p:nvSpPr>
            <p:spPr bwMode="auto">
              <a:xfrm>
                <a:off x="3710987" y="3931636"/>
                <a:ext cx="51000" cy="51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79" name="Rectangle 285"/>
              <p:cNvSpPr>
                <a:spLocks noChangeArrowheads="1"/>
              </p:cNvSpPr>
              <p:nvPr>
                <p:custDataLst>
                  <p:tags r:id="rId303"/>
                </p:custDataLst>
              </p:nvPr>
            </p:nvSpPr>
            <p:spPr bwMode="auto">
              <a:xfrm>
                <a:off x="3710987" y="4009636"/>
                <a:ext cx="51000" cy="4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0" name="Rectangle 286"/>
              <p:cNvSpPr>
                <a:spLocks noChangeArrowheads="1"/>
              </p:cNvSpPr>
              <p:nvPr>
                <p:custDataLst>
                  <p:tags r:id="rId304"/>
                </p:custDataLst>
              </p:nvPr>
            </p:nvSpPr>
            <p:spPr bwMode="auto">
              <a:xfrm>
                <a:off x="3710987" y="4081636"/>
                <a:ext cx="51000" cy="51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1" name="Rectangle 287"/>
              <p:cNvSpPr>
                <a:spLocks noChangeArrowheads="1"/>
              </p:cNvSpPr>
              <p:nvPr>
                <p:custDataLst>
                  <p:tags r:id="rId305"/>
                </p:custDataLst>
              </p:nvPr>
            </p:nvSpPr>
            <p:spPr bwMode="auto">
              <a:xfrm>
                <a:off x="3710987" y="4159635"/>
                <a:ext cx="51000" cy="42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2" name="Rectangle 288"/>
              <p:cNvSpPr>
                <a:spLocks noChangeArrowheads="1"/>
              </p:cNvSpPr>
              <p:nvPr>
                <p:custDataLst>
                  <p:tags r:id="rId306"/>
                </p:custDataLst>
              </p:nvPr>
            </p:nvSpPr>
            <p:spPr bwMode="auto">
              <a:xfrm>
                <a:off x="3662988" y="4237635"/>
                <a:ext cx="146999" cy="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3" name="Rectangle 289"/>
              <p:cNvSpPr>
                <a:spLocks noChangeArrowheads="1"/>
              </p:cNvSpPr>
              <p:nvPr>
                <p:custDataLst>
                  <p:tags r:id="rId307"/>
                </p:custDataLst>
              </p:nvPr>
            </p:nvSpPr>
            <p:spPr bwMode="auto">
              <a:xfrm>
                <a:off x="3662988" y="4258635"/>
                <a:ext cx="146999" cy="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4" name="Rectangle 290"/>
              <p:cNvSpPr>
                <a:spLocks noChangeArrowheads="1"/>
              </p:cNvSpPr>
              <p:nvPr>
                <p:custDataLst>
                  <p:tags r:id="rId308"/>
                </p:custDataLst>
              </p:nvPr>
            </p:nvSpPr>
            <p:spPr bwMode="auto">
              <a:xfrm>
                <a:off x="3662988" y="4279635"/>
                <a:ext cx="146999" cy="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5" name="Rectangle 291"/>
              <p:cNvSpPr>
                <a:spLocks noChangeArrowheads="1"/>
              </p:cNvSpPr>
              <p:nvPr>
                <p:custDataLst>
                  <p:tags r:id="rId309"/>
                </p:custDataLst>
              </p:nvPr>
            </p:nvSpPr>
            <p:spPr bwMode="auto">
              <a:xfrm>
                <a:off x="3476988" y="3748637"/>
                <a:ext cx="143999" cy="566998"/>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6" name="Rectangle 292"/>
              <p:cNvSpPr>
                <a:spLocks noChangeArrowheads="1"/>
              </p:cNvSpPr>
              <p:nvPr>
                <p:custDataLst>
                  <p:tags r:id="rId310"/>
                </p:custDataLst>
              </p:nvPr>
            </p:nvSpPr>
            <p:spPr bwMode="auto">
              <a:xfrm>
                <a:off x="3542988" y="3748637"/>
                <a:ext cx="12000" cy="9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7" name="Rectangle 293"/>
              <p:cNvSpPr>
                <a:spLocks noChangeArrowheads="1"/>
              </p:cNvSpPr>
              <p:nvPr>
                <p:custDataLst>
                  <p:tags r:id="rId311"/>
                </p:custDataLst>
              </p:nvPr>
            </p:nvSpPr>
            <p:spPr bwMode="auto">
              <a:xfrm>
                <a:off x="3542988" y="3868636"/>
                <a:ext cx="12000" cy="9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8" name="Rectangle 294"/>
              <p:cNvSpPr>
                <a:spLocks noChangeArrowheads="1"/>
              </p:cNvSpPr>
              <p:nvPr>
                <p:custDataLst>
                  <p:tags r:id="rId312"/>
                </p:custDataLst>
              </p:nvPr>
            </p:nvSpPr>
            <p:spPr bwMode="auto">
              <a:xfrm>
                <a:off x="3542988" y="3982636"/>
                <a:ext cx="12000" cy="9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89" name="Rectangle 295"/>
              <p:cNvSpPr>
                <a:spLocks noChangeArrowheads="1"/>
              </p:cNvSpPr>
              <p:nvPr>
                <p:custDataLst>
                  <p:tags r:id="rId313"/>
                </p:custDataLst>
              </p:nvPr>
            </p:nvSpPr>
            <p:spPr bwMode="auto">
              <a:xfrm>
                <a:off x="3542988" y="4102636"/>
                <a:ext cx="12000" cy="9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0" name="Rectangle 296"/>
              <p:cNvSpPr>
                <a:spLocks noChangeArrowheads="1"/>
              </p:cNvSpPr>
              <p:nvPr>
                <p:custDataLst>
                  <p:tags r:id="rId314"/>
                </p:custDataLst>
              </p:nvPr>
            </p:nvSpPr>
            <p:spPr bwMode="auto">
              <a:xfrm>
                <a:off x="3542988" y="4216635"/>
                <a:ext cx="12000" cy="9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1" name="Rectangle 297"/>
              <p:cNvSpPr>
                <a:spLocks noChangeArrowheads="1"/>
              </p:cNvSpPr>
              <p:nvPr>
                <p:custDataLst>
                  <p:tags r:id="rId315"/>
                </p:custDataLst>
              </p:nvPr>
            </p:nvSpPr>
            <p:spPr bwMode="auto">
              <a:xfrm>
                <a:off x="3854987" y="3904636"/>
                <a:ext cx="57000" cy="410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2" name="Rectangle 298"/>
              <p:cNvSpPr>
                <a:spLocks noChangeArrowheads="1"/>
              </p:cNvSpPr>
              <p:nvPr>
                <p:custDataLst>
                  <p:tags r:id="rId316"/>
                </p:custDataLst>
              </p:nvPr>
            </p:nvSpPr>
            <p:spPr bwMode="auto">
              <a:xfrm>
                <a:off x="3854987" y="4237635"/>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3" name="Rectangle 299"/>
              <p:cNvSpPr>
                <a:spLocks noChangeArrowheads="1"/>
              </p:cNvSpPr>
              <p:nvPr>
                <p:custDataLst>
                  <p:tags r:id="rId317"/>
                </p:custDataLst>
              </p:nvPr>
            </p:nvSpPr>
            <p:spPr bwMode="auto">
              <a:xfrm>
                <a:off x="3854987" y="4258635"/>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4" name="Rectangle 300"/>
              <p:cNvSpPr>
                <a:spLocks noChangeArrowheads="1"/>
              </p:cNvSpPr>
              <p:nvPr>
                <p:custDataLst>
                  <p:tags r:id="rId318"/>
                </p:custDataLst>
              </p:nvPr>
            </p:nvSpPr>
            <p:spPr bwMode="auto">
              <a:xfrm>
                <a:off x="3854987" y="4273635"/>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5" name="Rectangle 301"/>
              <p:cNvSpPr>
                <a:spLocks noChangeArrowheads="1"/>
              </p:cNvSpPr>
              <p:nvPr>
                <p:custDataLst>
                  <p:tags r:id="rId319"/>
                </p:custDataLst>
              </p:nvPr>
            </p:nvSpPr>
            <p:spPr bwMode="auto">
              <a:xfrm>
                <a:off x="3854987" y="3946636"/>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6" name="Rectangle 302"/>
              <p:cNvSpPr>
                <a:spLocks noChangeArrowheads="1"/>
              </p:cNvSpPr>
              <p:nvPr>
                <p:custDataLst>
                  <p:tags r:id="rId320"/>
                </p:custDataLst>
              </p:nvPr>
            </p:nvSpPr>
            <p:spPr bwMode="auto">
              <a:xfrm>
                <a:off x="3854987" y="3961636"/>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7" name="Rectangle 303"/>
              <p:cNvSpPr>
                <a:spLocks noChangeArrowheads="1"/>
              </p:cNvSpPr>
              <p:nvPr>
                <p:custDataLst>
                  <p:tags r:id="rId321"/>
                </p:custDataLst>
              </p:nvPr>
            </p:nvSpPr>
            <p:spPr bwMode="auto">
              <a:xfrm>
                <a:off x="3854987" y="3982636"/>
                <a:ext cx="57000" cy="3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8" name="Rectangle 304"/>
              <p:cNvSpPr>
                <a:spLocks noChangeArrowheads="1"/>
              </p:cNvSpPr>
              <p:nvPr>
                <p:custDataLst>
                  <p:tags r:id="rId322"/>
                </p:custDataLst>
              </p:nvPr>
            </p:nvSpPr>
            <p:spPr bwMode="auto">
              <a:xfrm>
                <a:off x="2549992" y="5044632"/>
                <a:ext cx="140999" cy="650998"/>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299" name="Rectangle 305"/>
              <p:cNvSpPr>
                <a:spLocks noChangeArrowheads="1"/>
              </p:cNvSpPr>
              <p:nvPr>
                <p:custDataLst>
                  <p:tags r:id="rId323"/>
                </p:custDataLst>
              </p:nvPr>
            </p:nvSpPr>
            <p:spPr bwMode="auto">
              <a:xfrm>
                <a:off x="2549992" y="5221632"/>
                <a:ext cx="140999" cy="9000"/>
              </a:xfrm>
              <a:prstGeom prst="rect">
                <a:avLst/>
              </a:prstGeom>
              <a:solidFill>
                <a:srgbClr val="F9D7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0" name="Rectangle 306"/>
              <p:cNvSpPr>
                <a:spLocks noChangeArrowheads="1"/>
              </p:cNvSpPr>
              <p:nvPr>
                <p:custDataLst>
                  <p:tags r:id="rId324"/>
                </p:custDataLst>
              </p:nvPr>
            </p:nvSpPr>
            <p:spPr bwMode="auto">
              <a:xfrm>
                <a:off x="2549992" y="5506631"/>
                <a:ext cx="140999" cy="6000"/>
              </a:xfrm>
              <a:prstGeom prst="rect">
                <a:avLst/>
              </a:prstGeom>
              <a:solidFill>
                <a:srgbClr val="F9D7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1" name="Freeform 307"/>
              <p:cNvSpPr>
                <a:spLocks noEditPoints="1"/>
              </p:cNvSpPr>
              <p:nvPr>
                <p:custDataLst>
                  <p:tags r:id="rId325"/>
                </p:custDataLst>
              </p:nvPr>
            </p:nvSpPr>
            <p:spPr bwMode="auto">
              <a:xfrm>
                <a:off x="2570992" y="5320631"/>
                <a:ext cx="99000" cy="93000"/>
              </a:xfrm>
              <a:custGeom>
                <a:avLst/>
                <a:gdLst>
                  <a:gd name="T0" fmla="*/ 0 w 33"/>
                  <a:gd name="T1" fmla="*/ 17 h 31"/>
                  <a:gd name="T2" fmla="*/ 17 w 33"/>
                  <a:gd name="T3" fmla="*/ 0 h 31"/>
                  <a:gd name="T4" fmla="*/ 33 w 33"/>
                  <a:gd name="T5" fmla="*/ 17 h 31"/>
                  <a:gd name="T6" fmla="*/ 17 w 33"/>
                  <a:gd name="T7" fmla="*/ 31 h 31"/>
                  <a:gd name="T8" fmla="*/ 0 w 33"/>
                  <a:gd name="T9" fmla="*/ 17 h 31"/>
                  <a:gd name="T10" fmla="*/ 17 w 33"/>
                  <a:gd name="T11" fmla="*/ 10 h 31"/>
                  <a:gd name="T12" fmla="*/ 10 w 33"/>
                  <a:gd name="T13" fmla="*/ 17 h 31"/>
                  <a:gd name="T14" fmla="*/ 17 w 33"/>
                  <a:gd name="T15" fmla="*/ 22 h 31"/>
                  <a:gd name="T16" fmla="*/ 21 w 33"/>
                  <a:gd name="T17" fmla="*/ 17 h 31"/>
                  <a:gd name="T18" fmla="*/ 17 w 33"/>
                  <a:gd name="T1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0" y="17"/>
                    </a:moveTo>
                    <a:lnTo>
                      <a:pt x="17" y="0"/>
                    </a:lnTo>
                    <a:lnTo>
                      <a:pt x="33" y="17"/>
                    </a:lnTo>
                    <a:lnTo>
                      <a:pt x="17" y="31"/>
                    </a:lnTo>
                    <a:lnTo>
                      <a:pt x="0" y="17"/>
                    </a:lnTo>
                    <a:close/>
                    <a:moveTo>
                      <a:pt x="17" y="10"/>
                    </a:moveTo>
                    <a:lnTo>
                      <a:pt x="10" y="17"/>
                    </a:lnTo>
                    <a:lnTo>
                      <a:pt x="17" y="22"/>
                    </a:lnTo>
                    <a:lnTo>
                      <a:pt x="21" y="17"/>
                    </a:lnTo>
                    <a:lnTo>
                      <a:pt x="17" y="10"/>
                    </a:lnTo>
                    <a:close/>
                  </a:path>
                </a:pathLst>
              </a:custGeom>
              <a:solidFill>
                <a:srgbClr val="F6C9C2"/>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2" name="Rectangle 308"/>
              <p:cNvSpPr>
                <a:spLocks noChangeArrowheads="1"/>
              </p:cNvSpPr>
              <p:nvPr>
                <p:custDataLst>
                  <p:tags r:id="rId326"/>
                </p:custDataLst>
              </p:nvPr>
            </p:nvSpPr>
            <p:spPr bwMode="auto">
              <a:xfrm>
                <a:off x="2471992" y="4924633"/>
                <a:ext cx="51000" cy="770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3" name="Rectangle 309"/>
              <p:cNvSpPr>
                <a:spLocks noChangeArrowheads="1"/>
              </p:cNvSpPr>
              <p:nvPr>
                <p:custDataLst>
                  <p:tags r:id="rId327"/>
                </p:custDataLst>
              </p:nvPr>
            </p:nvSpPr>
            <p:spPr bwMode="auto">
              <a:xfrm>
                <a:off x="2492992" y="4924633"/>
                <a:ext cx="6000" cy="764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4" name="Rectangle 310"/>
              <p:cNvSpPr>
                <a:spLocks noChangeArrowheads="1"/>
              </p:cNvSpPr>
              <p:nvPr>
                <p:custDataLst>
                  <p:tags r:id="rId328"/>
                </p:custDataLst>
              </p:nvPr>
            </p:nvSpPr>
            <p:spPr bwMode="auto">
              <a:xfrm>
                <a:off x="2711991" y="4954633"/>
                <a:ext cx="143999" cy="740997"/>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5" name="Rectangle 311"/>
              <p:cNvSpPr>
                <a:spLocks noChangeArrowheads="1"/>
              </p:cNvSpPr>
              <p:nvPr>
                <p:custDataLst>
                  <p:tags r:id="rId329"/>
                </p:custDataLst>
              </p:nvPr>
            </p:nvSpPr>
            <p:spPr bwMode="auto">
              <a:xfrm>
                <a:off x="2711991" y="5563630"/>
                <a:ext cx="143999"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6" name="Rectangle 312"/>
              <p:cNvSpPr>
                <a:spLocks noChangeArrowheads="1"/>
              </p:cNvSpPr>
              <p:nvPr>
                <p:custDataLst>
                  <p:tags r:id="rId330"/>
                </p:custDataLst>
              </p:nvPr>
            </p:nvSpPr>
            <p:spPr bwMode="auto">
              <a:xfrm>
                <a:off x="2711991" y="5590630"/>
                <a:ext cx="143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7" name="Rectangle 313"/>
              <p:cNvSpPr>
                <a:spLocks noChangeArrowheads="1"/>
              </p:cNvSpPr>
              <p:nvPr>
                <p:custDataLst>
                  <p:tags r:id="rId331"/>
                </p:custDataLst>
              </p:nvPr>
            </p:nvSpPr>
            <p:spPr bwMode="auto">
              <a:xfrm>
                <a:off x="2711991" y="5626630"/>
                <a:ext cx="143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8" name="Rectangle 314"/>
              <p:cNvSpPr>
                <a:spLocks noChangeArrowheads="1"/>
              </p:cNvSpPr>
              <p:nvPr>
                <p:custDataLst>
                  <p:tags r:id="rId332"/>
                </p:custDataLst>
              </p:nvPr>
            </p:nvSpPr>
            <p:spPr bwMode="auto">
              <a:xfrm>
                <a:off x="2711991" y="5029632"/>
                <a:ext cx="143999"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09" name="Rectangle 315"/>
              <p:cNvSpPr>
                <a:spLocks noChangeArrowheads="1"/>
              </p:cNvSpPr>
              <p:nvPr>
                <p:custDataLst>
                  <p:tags r:id="rId333"/>
                </p:custDataLst>
              </p:nvPr>
            </p:nvSpPr>
            <p:spPr bwMode="auto">
              <a:xfrm>
                <a:off x="2711991" y="5059632"/>
                <a:ext cx="143999"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0" name="Rectangle 316"/>
              <p:cNvSpPr>
                <a:spLocks noChangeArrowheads="1"/>
              </p:cNvSpPr>
              <p:nvPr>
                <p:custDataLst>
                  <p:tags r:id="rId334"/>
                </p:custDataLst>
              </p:nvPr>
            </p:nvSpPr>
            <p:spPr bwMode="auto">
              <a:xfrm>
                <a:off x="2711991" y="5086632"/>
                <a:ext cx="143999"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1" name="Oval 317"/>
              <p:cNvSpPr>
                <a:spLocks noChangeArrowheads="1"/>
              </p:cNvSpPr>
              <p:nvPr>
                <p:custDataLst>
                  <p:tags r:id="rId335"/>
                </p:custDataLst>
              </p:nvPr>
            </p:nvSpPr>
            <p:spPr bwMode="auto">
              <a:xfrm>
                <a:off x="2741991" y="5173632"/>
                <a:ext cx="84000" cy="84000"/>
              </a:xfrm>
              <a:prstGeom prst="ellipse">
                <a:avLst/>
              </a:prstGeom>
              <a:solidFill>
                <a:srgbClr val="FEF8F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2" name="Oval 318"/>
              <p:cNvSpPr>
                <a:spLocks noChangeArrowheads="1"/>
              </p:cNvSpPr>
              <p:nvPr>
                <p:custDataLst>
                  <p:tags r:id="rId336"/>
                </p:custDataLst>
              </p:nvPr>
            </p:nvSpPr>
            <p:spPr bwMode="auto">
              <a:xfrm>
                <a:off x="2741991" y="5287631"/>
                <a:ext cx="84000" cy="75000"/>
              </a:xfrm>
              <a:prstGeom prst="ellipse">
                <a:avLst/>
              </a:prstGeom>
              <a:solidFill>
                <a:srgbClr val="FEF8F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3" name="Oval 319"/>
              <p:cNvSpPr>
                <a:spLocks noChangeArrowheads="1"/>
              </p:cNvSpPr>
              <p:nvPr>
                <p:custDataLst>
                  <p:tags r:id="rId337"/>
                </p:custDataLst>
              </p:nvPr>
            </p:nvSpPr>
            <p:spPr bwMode="auto">
              <a:xfrm>
                <a:off x="2741991" y="5392631"/>
                <a:ext cx="84000" cy="78000"/>
              </a:xfrm>
              <a:prstGeom prst="ellipse">
                <a:avLst/>
              </a:prstGeom>
              <a:solidFill>
                <a:srgbClr val="FEF8F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4" name="Freeform 320"/>
              <p:cNvSpPr/>
              <p:nvPr>
                <p:custDataLst>
                  <p:tags r:id="rId338"/>
                </p:custDataLst>
              </p:nvPr>
            </p:nvSpPr>
            <p:spPr bwMode="auto">
              <a:xfrm>
                <a:off x="2897990" y="5101632"/>
                <a:ext cx="146999" cy="593998"/>
              </a:xfrm>
              <a:custGeom>
                <a:avLst/>
                <a:gdLst>
                  <a:gd name="T0" fmla="*/ 2 w 49"/>
                  <a:gd name="T1" fmla="*/ 198 h 198"/>
                  <a:gd name="T2" fmla="*/ 0 w 49"/>
                  <a:gd name="T3" fmla="*/ 0 h 198"/>
                  <a:gd name="T4" fmla="*/ 49 w 49"/>
                  <a:gd name="T5" fmla="*/ 0 h 198"/>
                  <a:gd name="T6" fmla="*/ 49 w 49"/>
                  <a:gd name="T7" fmla="*/ 198 h 198"/>
                  <a:gd name="T8" fmla="*/ 2 w 49"/>
                  <a:gd name="T9" fmla="*/ 198 h 198"/>
                </a:gdLst>
                <a:ahLst/>
                <a:cxnLst>
                  <a:cxn ang="0">
                    <a:pos x="T0" y="T1"/>
                  </a:cxn>
                  <a:cxn ang="0">
                    <a:pos x="T2" y="T3"/>
                  </a:cxn>
                  <a:cxn ang="0">
                    <a:pos x="T4" y="T5"/>
                  </a:cxn>
                  <a:cxn ang="0">
                    <a:pos x="T6" y="T7"/>
                  </a:cxn>
                  <a:cxn ang="0">
                    <a:pos x="T8" y="T9"/>
                  </a:cxn>
                </a:cxnLst>
                <a:rect l="0" t="0" r="r" b="b"/>
                <a:pathLst>
                  <a:path w="49" h="198">
                    <a:moveTo>
                      <a:pt x="2" y="198"/>
                    </a:moveTo>
                    <a:lnTo>
                      <a:pt x="0" y="0"/>
                    </a:lnTo>
                    <a:lnTo>
                      <a:pt x="49" y="0"/>
                    </a:lnTo>
                    <a:lnTo>
                      <a:pt x="49" y="198"/>
                    </a:lnTo>
                    <a:lnTo>
                      <a:pt x="2" y="198"/>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5" name="Rectangle 321"/>
              <p:cNvSpPr>
                <a:spLocks noChangeArrowheads="1"/>
              </p:cNvSpPr>
              <p:nvPr>
                <p:custDataLst>
                  <p:tags r:id="rId339"/>
                </p:custDataLst>
              </p:nvPr>
            </p:nvSpPr>
            <p:spPr bwMode="auto">
              <a:xfrm>
                <a:off x="2939990" y="5137632"/>
                <a:ext cx="63000" cy="416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6" name="Rectangle 322"/>
              <p:cNvSpPr>
                <a:spLocks noChangeArrowheads="1"/>
              </p:cNvSpPr>
              <p:nvPr>
                <p:custDataLst>
                  <p:tags r:id="rId340"/>
                </p:custDataLst>
              </p:nvPr>
            </p:nvSpPr>
            <p:spPr bwMode="auto">
              <a:xfrm>
                <a:off x="2939990" y="5584630"/>
                <a:ext cx="63000" cy="21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7" name="Rectangle 323"/>
              <p:cNvSpPr>
                <a:spLocks noChangeArrowheads="1"/>
              </p:cNvSpPr>
              <p:nvPr>
                <p:custDataLst>
                  <p:tags r:id="rId341"/>
                </p:custDataLst>
              </p:nvPr>
            </p:nvSpPr>
            <p:spPr bwMode="auto">
              <a:xfrm>
                <a:off x="2939990" y="5632630"/>
                <a:ext cx="63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8" name="Rectangle 324"/>
              <p:cNvSpPr>
                <a:spLocks noChangeArrowheads="1"/>
              </p:cNvSpPr>
              <p:nvPr>
                <p:custDataLst>
                  <p:tags r:id="rId342"/>
                </p:custDataLst>
              </p:nvPr>
            </p:nvSpPr>
            <p:spPr bwMode="auto">
              <a:xfrm>
                <a:off x="3089990" y="5044632"/>
                <a:ext cx="167999" cy="650998"/>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19" name="Rectangle 325"/>
              <p:cNvSpPr>
                <a:spLocks noChangeArrowheads="1"/>
              </p:cNvSpPr>
              <p:nvPr>
                <p:custDataLst>
                  <p:tags r:id="rId343"/>
                </p:custDataLst>
              </p:nvPr>
            </p:nvSpPr>
            <p:spPr bwMode="auto">
              <a:xfrm>
                <a:off x="3089990" y="5221632"/>
                <a:ext cx="167999" cy="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0" name="Rectangle 326"/>
              <p:cNvSpPr>
                <a:spLocks noChangeArrowheads="1"/>
              </p:cNvSpPr>
              <p:nvPr>
                <p:custDataLst>
                  <p:tags r:id="rId344"/>
                </p:custDataLst>
              </p:nvPr>
            </p:nvSpPr>
            <p:spPr bwMode="auto">
              <a:xfrm>
                <a:off x="3089990" y="5506631"/>
                <a:ext cx="167999"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1" name="Freeform 327"/>
              <p:cNvSpPr/>
              <p:nvPr>
                <p:custDataLst>
                  <p:tags r:id="rId345"/>
                </p:custDataLst>
              </p:nvPr>
            </p:nvSpPr>
            <p:spPr bwMode="auto">
              <a:xfrm>
                <a:off x="3116990" y="5299631"/>
                <a:ext cx="120000" cy="93000"/>
              </a:xfrm>
              <a:custGeom>
                <a:avLst/>
                <a:gdLst>
                  <a:gd name="T0" fmla="*/ 19 w 40"/>
                  <a:gd name="T1" fmla="*/ 31 h 31"/>
                  <a:gd name="T2" fmla="*/ 0 w 40"/>
                  <a:gd name="T3" fmla="*/ 17 h 31"/>
                  <a:gd name="T4" fmla="*/ 19 w 40"/>
                  <a:gd name="T5" fmla="*/ 0 h 31"/>
                  <a:gd name="T6" fmla="*/ 40 w 40"/>
                  <a:gd name="T7" fmla="*/ 17 h 31"/>
                  <a:gd name="T8" fmla="*/ 19 w 40"/>
                  <a:gd name="T9" fmla="*/ 31 h 31"/>
                </a:gdLst>
                <a:ahLst/>
                <a:cxnLst>
                  <a:cxn ang="0">
                    <a:pos x="T0" y="T1"/>
                  </a:cxn>
                  <a:cxn ang="0">
                    <a:pos x="T2" y="T3"/>
                  </a:cxn>
                  <a:cxn ang="0">
                    <a:pos x="T4" y="T5"/>
                  </a:cxn>
                  <a:cxn ang="0">
                    <a:pos x="T6" y="T7"/>
                  </a:cxn>
                  <a:cxn ang="0">
                    <a:pos x="T8" y="T9"/>
                  </a:cxn>
                </a:cxnLst>
                <a:rect l="0" t="0" r="r" b="b"/>
                <a:pathLst>
                  <a:path w="40" h="31">
                    <a:moveTo>
                      <a:pt x="19" y="31"/>
                    </a:moveTo>
                    <a:lnTo>
                      <a:pt x="0" y="17"/>
                    </a:lnTo>
                    <a:lnTo>
                      <a:pt x="19" y="0"/>
                    </a:lnTo>
                    <a:lnTo>
                      <a:pt x="40" y="17"/>
                    </a:lnTo>
                    <a:lnTo>
                      <a:pt x="19"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2" name="Rectangle 328"/>
              <p:cNvSpPr>
                <a:spLocks noChangeArrowheads="1"/>
              </p:cNvSpPr>
              <p:nvPr>
                <p:custDataLst>
                  <p:tags r:id="rId346"/>
                </p:custDataLst>
              </p:nvPr>
            </p:nvSpPr>
            <p:spPr bwMode="auto">
              <a:xfrm>
                <a:off x="3500988" y="4996632"/>
                <a:ext cx="167999" cy="698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3" name="Rectangle 329"/>
              <p:cNvSpPr>
                <a:spLocks noChangeArrowheads="1"/>
              </p:cNvSpPr>
              <p:nvPr>
                <p:custDataLst>
                  <p:tags r:id="rId347"/>
                </p:custDataLst>
              </p:nvPr>
            </p:nvSpPr>
            <p:spPr bwMode="auto">
              <a:xfrm>
                <a:off x="3500988" y="5044632"/>
                <a:ext cx="167999" cy="21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4" name="Rectangle 330"/>
              <p:cNvSpPr>
                <a:spLocks noChangeArrowheads="1"/>
              </p:cNvSpPr>
              <p:nvPr>
                <p:custDataLst>
                  <p:tags r:id="rId348"/>
                </p:custDataLst>
              </p:nvPr>
            </p:nvSpPr>
            <p:spPr bwMode="auto">
              <a:xfrm>
                <a:off x="3554988" y="5101632"/>
                <a:ext cx="57000" cy="57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5" name="Rectangle 331"/>
              <p:cNvSpPr>
                <a:spLocks noChangeArrowheads="1"/>
              </p:cNvSpPr>
              <p:nvPr>
                <p:custDataLst>
                  <p:tags r:id="rId349"/>
                </p:custDataLst>
              </p:nvPr>
            </p:nvSpPr>
            <p:spPr bwMode="auto">
              <a:xfrm>
                <a:off x="3554988" y="5200632"/>
                <a:ext cx="57000" cy="57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6" name="Rectangle 332"/>
              <p:cNvSpPr>
                <a:spLocks noChangeArrowheads="1"/>
              </p:cNvSpPr>
              <p:nvPr>
                <p:custDataLst>
                  <p:tags r:id="rId350"/>
                </p:custDataLst>
              </p:nvPr>
            </p:nvSpPr>
            <p:spPr bwMode="auto">
              <a:xfrm>
                <a:off x="3554988" y="5293631"/>
                <a:ext cx="57000" cy="6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7" name="Rectangle 333"/>
              <p:cNvSpPr>
                <a:spLocks noChangeArrowheads="1"/>
              </p:cNvSpPr>
              <p:nvPr>
                <p:custDataLst>
                  <p:tags r:id="rId351"/>
                </p:custDataLst>
              </p:nvPr>
            </p:nvSpPr>
            <p:spPr bwMode="auto">
              <a:xfrm>
                <a:off x="3554988" y="5392631"/>
                <a:ext cx="57000" cy="6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8" name="Rectangle 334"/>
              <p:cNvSpPr>
                <a:spLocks noChangeArrowheads="1"/>
              </p:cNvSpPr>
              <p:nvPr>
                <p:custDataLst>
                  <p:tags r:id="rId352"/>
                </p:custDataLst>
              </p:nvPr>
            </p:nvSpPr>
            <p:spPr bwMode="auto">
              <a:xfrm>
                <a:off x="3554988" y="5491631"/>
                <a:ext cx="57000" cy="6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29" name="Rectangle 335"/>
              <p:cNvSpPr>
                <a:spLocks noChangeArrowheads="1"/>
              </p:cNvSpPr>
              <p:nvPr>
                <p:custDataLst>
                  <p:tags r:id="rId353"/>
                </p:custDataLst>
              </p:nvPr>
            </p:nvSpPr>
            <p:spPr bwMode="auto">
              <a:xfrm>
                <a:off x="3500988" y="5590630"/>
                <a:ext cx="167999" cy="1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0" name="Rectangle 336"/>
              <p:cNvSpPr>
                <a:spLocks noChangeArrowheads="1"/>
              </p:cNvSpPr>
              <p:nvPr>
                <p:custDataLst>
                  <p:tags r:id="rId354"/>
                </p:custDataLst>
              </p:nvPr>
            </p:nvSpPr>
            <p:spPr bwMode="auto">
              <a:xfrm>
                <a:off x="3500988" y="5620630"/>
                <a:ext cx="167999" cy="12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1" name="Rectangle 337"/>
              <p:cNvSpPr>
                <a:spLocks noChangeArrowheads="1"/>
              </p:cNvSpPr>
              <p:nvPr>
                <p:custDataLst>
                  <p:tags r:id="rId355"/>
                </p:custDataLst>
              </p:nvPr>
            </p:nvSpPr>
            <p:spPr bwMode="auto">
              <a:xfrm>
                <a:off x="3500988" y="5647630"/>
                <a:ext cx="167999" cy="6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2" name="Rectangle 338"/>
              <p:cNvSpPr>
                <a:spLocks noChangeArrowheads="1"/>
              </p:cNvSpPr>
              <p:nvPr>
                <p:custDataLst>
                  <p:tags r:id="rId356"/>
                </p:custDataLst>
              </p:nvPr>
            </p:nvSpPr>
            <p:spPr bwMode="auto">
              <a:xfrm>
                <a:off x="3293989" y="4954633"/>
                <a:ext cx="161999" cy="740997"/>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3" name="Rectangle 339"/>
              <p:cNvSpPr>
                <a:spLocks noChangeArrowheads="1"/>
              </p:cNvSpPr>
              <p:nvPr>
                <p:custDataLst>
                  <p:tags r:id="rId357"/>
                </p:custDataLst>
              </p:nvPr>
            </p:nvSpPr>
            <p:spPr bwMode="auto">
              <a:xfrm>
                <a:off x="3371989" y="4954633"/>
                <a:ext cx="6000"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4" name="Rectangle 340"/>
              <p:cNvSpPr>
                <a:spLocks noChangeArrowheads="1"/>
              </p:cNvSpPr>
              <p:nvPr>
                <p:custDataLst>
                  <p:tags r:id="rId358"/>
                </p:custDataLst>
              </p:nvPr>
            </p:nvSpPr>
            <p:spPr bwMode="auto">
              <a:xfrm>
                <a:off x="3371989" y="5107632"/>
                <a:ext cx="6000" cy="12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5" name="Rectangle 341"/>
              <p:cNvSpPr>
                <a:spLocks noChangeArrowheads="1"/>
              </p:cNvSpPr>
              <p:nvPr>
                <p:custDataLst>
                  <p:tags r:id="rId359"/>
                </p:custDataLst>
              </p:nvPr>
            </p:nvSpPr>
            <p:spPr bwMode="auto">
              <a:xfrm>
                <a:off x="3371989" y="5263631"/>
                <a:ext cx="6000" cy="123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6" name="Rectangle 342"/>
              <p:cNvSpPr>
                <a:spLocks noChangeArrowheads="1"/>
              </p:cNvSpPr>
              <p:nvPr>
                <p:custDataLst>
                  <p:tags r:id="rId360"/>
                </p:custDataLst>
              </p:nvPr>
            </p:nvSpPr>
            <p:spPr bwMode="auto">
              <a:xfrm>
                <a:off x="3371989" y="5413631"/>
                <a:ext cx="6000"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7" name="Rectangle 343"/>
              <p:cNvSpPr>
                <a:spLocks noChangeArrowheads="1"/>
              </p:cNvSpPr>
              <p:nvPr>
                <p:custDataLst>
                  <p:tags r:id="rId361"/>
                </p:custDataLst>
              </p:nvPr>
            </p:nvSpPr>
            <p:spPr bwMode="auto">
              <a:xfrm>
                <a:off x="3371989" y="5569630"/>
                <a:ext cx="6000" cy="120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8" name="Rectangle 344"/>
              <p:cNvSpPr>
                <a:spLocks noChangeArrowheads="1"/>
              </p:cNvSpPr>
              <p:nvPr>
                <p:custDataLst>
                  <p:tags r:id="rId362"/>
                </p:custDataLst>
              </p:nvPr>
            </p:nvSpPr>
            <p:spPr bwMode="auto">
              <a:xfrm>
                <a:off x="3719987" y="5158632"/>
                <a:ext cx="63000" cy="536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39" name="Rectangle 345"/>
              <p:cNvSpPr>
                <a:spLocks noChangeArrowheads="1"/>
              </p:cNvSpPr>
              <p:nvPr>
                <p:custDataLst>
                  <p:tags r:id="rId363"/>
                </p:custDataLst>
              </p:nvPr>
            </p:nvSpPr>
            <p:spPr bwMode="auto">
              <a:xfrm>
                <a:off x="3719987" y="5596630"/>
                <a:ext cx="63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0" name="Rectangle 346"/>
              <p:cNvSpPr>
                <a:spLocks noChangeArrowheads="1"/>
              </p:cNvSpPr>
              <p:nvPr>
                <p:custDataLst>
                  <p:tags r:id="rId364"/>
                </p:custDataLst>
              </p:nvPr>
            </p:nvSpPr>
            <p:spPr bwMode="auto">
              <a:xfrm>
                <a:off x="3719987" y="5620630"/>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1" name="Rectangle 347"/>
              <p:cNvSpPr>
                <a:spLocks noChangeArrowheads="1"/>
              </p:cNvSpPr>
              <p:nvPr>
                <p:custDataLst>
                  <p:tags r:id="rId365"/>
                </p:custDataLst>
              </p:nvPr>
            </p:nvSpPr>
            <p:spPr bwMode="auto">
              <a:xfrm>
                <a:off x="3719987" y="5641630"/>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2" name="Rectangle 348"/>
              <p:cNvSpPr>
                <a:spLocks noChangeArrowheads="1"/>
              </p:cNvSpPr>
              <p:nvPr>
                <p:custDataLst>
                  <p:tags r:id="rId366"/>
                </p:custDataLst>
              </p:nvPr>
            </p:nvSpPr>
            <p:spPr bwMode="auto">
              <a:xfrm>
                <a:off x="3719987" y="5215632"/>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3" name="Rectangle 349"/>
              <p:cNvSpPr>
                <a:spLocks noChangeArrowheads="1"/>
              </p:cNvSpPr>
              <p:nvPr>
                <p:custDataLst>
                  <p:tags r:id="rId367"/>
                </p:custDataLst>
              </p:nvPr>
            </p:nvSpPr>
            <p:spPr bwMode="auto">
              <a:xfrm>
                <a:off x="3719987" y="5236632"/>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4" name="Rectangle 350"/>
              <p:cNvSpPr>
                <a:spLocks noChangeArrowheads="1"/>
              </p:cNvSpPr>
              <p:nvPr>
                <p:custDataLst>
                  <p:tags r:id="rId368"/>
                </p:custDataLst>
              </p:nvPr>
            </p:nvSpPr>
            <p:spPr bwMode="auto">
              <a:xfrm>
                <a:off x="3719987" y="5257631"/>
                <a:ext cx="63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5" name="Rectangle 351"/>
              <p:cNvSpPr>
                <a:spLocks noChangeArrowheads="1"/>
              </p:cNvSpPr>
              <p:nvPr>
                <p:custDataLst>
                  <p:tags r:id="rId369"/>
                </p:custDataLst>
              </p:nvPr>
            </p:nvSpPr>
            <p:spPr bwMode="auto">
              <a:xfrm>
                <a:off x="3833987" y="4960633"/>
                <a:ext cx="140999" cy="734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6" name="Rectangle 352"/>
              <p:cNvSpPr>
                <a:spLocks noChangeArrowheads="1"/>
              </p:cNvSpPr>
              <p:nvPr>
                <p:custDataLst>
                  <p:tags r:id="rId370"/>
                </p:custDataLst>
              </p:nvPr>
            </p:nvSpPr>
            <p:spPr bwMode="auto">
              <a:xfrm>
                <a:off x="3833987" y="5080632"/>
                <a:ext cx="140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7" name="Rectangle 353"/>
              <p:cNvSpPr>
                <a:spLocks noChangeArrowheads="1"/>
              </p:cNvSpPr>
              <p:nvPr>
                <p:custDataLst>
                  <p:tags r:id="rId371"/>
                </p:custDataLst>
              </p:nvPr>
            </p:nvSpPr>
            <p:spPr bwMode="auto">
              <a:xfrm>
                <a:off x="3833987" y="5362631"/>
                <a:ext cx="140999"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8" name="Rectangle 354"/>
              <p:cNvSpPr>
                <a:spLocks noChangeArrowheads="1"/>
              </p:cNvSpPr>
              <p:nvPr>
                <p:custDataLst>
                  <p:tags r:id="rId372"/>
                </p:custDataLst>
              </p:nvPr>
            </p:nvSpPr>
            <p:spPr bwMode="auto">
              <a:xfrm>
                <a:off x="3833987" y="5392631"/>
                <a:ext cx="140999"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49" name="Rectangle 355"/>
              <p:cNvSpPr>
                <a:spLocks noChangeArrowheads="1"/>
              </p:cNvSpPr>
              <p:nvPr>
                <p:custDataLst>
                  <p:tags r:id="rId373"/>
                </p:custDataLst>
              </p:nvPr>
            </p:nvSpPr>
            <p:spPr bwMode="auto">
              <a:xfrm>
                <a:off x="3833987" y="5419631"/>
                <a:ext cx="140999"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0" name="Rectangle 356"/>
              <p:cNvSpPr>
                <a:spLocks noChangeArrowheads="1"/>
              </p:cNvSpPr>
              <p:nvPr>
                <p:custDataLst>
                  <p:tags r:id="rId374"/>
                </p:custDataLst>
              </p:nvPr>
            </p:nvSpPr>
            <p:spPr bwMode="auto">
              <a:xfrm>
                <a:off x="3887987" y="5470631"/>
                <a:ext cx="36000" cy="197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1" name="Freeform 357"/>
              <p:cNvSpPr>
                <a:spLocks noEditPoints="1"/>
              </p:cNvSpPr>
              <p:nvPr>
                <p:custDataLst>
                  <p:tags r:id="rId375"/>
                </p:custDataLst>
              </p:nvPr>
            </p:nvSpPr>
            <p:spPr bwMode="auto">
              <a:xfrm>
                <a:off x="3854987" y="5185632"/>
                <a:ext cx="99000" cy="87000"/>
              </a:xfrm>
              <a:custGeom>
                <a:avLst/>
                <a:gdLst>
                  <a:gd name="T0" fmla="*/ 0 w 33"/>
                  <a:gd name="T1" fmla="*/ 15 h 29"/>
                  <a:gd name="T2" fmla="*/ 16 w 33"/>
                  <a:gd name="T3" fmla="*/ 0 h 29"/>
                  <a:gd name="T4" fmla="*/ 33 w 33"/>
                  <a:gd name="T5" fmla="*/ 15 h 29"/>
                  <a:gd name="T6" fmla="*/ 16 w 33"/>
                  <a:gd name="T7" fmla="*/ 29 h 29"/>
                  <a:gd name="T8" fmla="*/ 0 w 33"/>
                  <a:gd name="T9" fmla="*/ 15 h 29"/>
                  <a:gd name="T10" fmla="*/ 16 w 33"/>
                  <a:gd name="T11" fmla="*/ 8 h 29"/>
                  <a:gd name="T12" fmla="*/ 9 w 33"/>
                  <a:gd name="T13" fmla="*/ 15 h 29"/>
                  <a:gd name="T14" fmla="*/ 16 w 33"/>
                  <a:gd name="T15" fmla="*/ 19 h 29"/>
                  <a:gd name="T16" fmla="*/ 23 w 33"/>
                  <a:gd name="T17" fmla="*/ 15 h 29"/>
                  <a:gd name="T18" fmla="*/ 16 w 33"/>
                  <a:gd name="T1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9">
                    <a:moveTo>
                      <a:pt x="0" y="15"/>
                    </a:moveTo>
                    <a:lnTo>
                      <a:pt x="16" y="0"/>
                    </a:lnTo>
                    <a:lnTo>
                      <a:pt x="33" y="15"/>
                    </a:lnTo>
                    <a:lnTo>
                      <a:pt x="16" y="29"/>
                    </a:lnTo>
                    <a:lnTo>
                      <a:pt x="0" y="15"/>
                    </a:lnTo>
                    <a:close/>
                    <a:moveTo>
                      <a:pt x="16" y="8"/>
                    </a:moveTo>
                    <a:lnTo>
                      <a:pt x="9" y="15"/>
                    </a:lnTo>
                    <a:lnTo>
                      <a:pt x="16" y="19"/>
                    </a:lnTo>
                    <a:lnTo>
                      <a:pt x="23" y="15"/>
                    </a:lnTo>
                    <a:lnTo>
                      <a:pt x="16" y="8"/>
                    </a:lnTo>
                    <a:close/>
                  </a:path>
                </a:pathLst>
              </a:cu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2" name="Rectangle 358"/>
              <p:cNvSpPr>
                <a:spLocks noChangeArrowheads="1"/>
              </p:cNvSpPr>
              <p:nvPr>
                <p:custDataLst>
                  <p:tags r:id="rId376"/>
                </p:custDataLst>
              </p:nvPr>
            </p:nvSpPr>
            <p:spPr bwMode="auto">
              <a:xfrm>
                <a:off x="1679995" y="5173632"/>
                <a:ext cx="111000" cy="515998"/>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3" name="Rectangle 359"/>
              <p:cNvSpPr>
                <a:spLocks noChangeArrowheads="1"/>
              </p:cNvSpPr>
              <p:nvPr>
                <p:custDataLst>
                  <p:tags r:id="rId377"/>
                </p:custDataLst>
              </p:nvPr>
            </p:nvSpPr>
            <p:spPr bwMode="auto">
              <a:xfrm>
                <a:off x="1706995" y="5200632"/>
                <a:ext cx="48000" cy="368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4" name="Freeform 360"/>
              <p:cNvSpPr/>
              <p:nvPr>
                <p:custDataLst>
                  <p:tags r:id="rId378"/>
                </p:custDataLst>
              </p:nvPr>
            </p:nvSpPr>
            <p:spPr bwMode="auto">
              <a:xfrm>
                <a:off x="1706995" y="5590630"/>
                <a:ext cx="48000" cy="21000"/>
              </a:xfrm>
              <a:custGeom>
                <a:avLst/>
                <a:gdLst>
                  <a:gd name="T0" fmla="*/ 0 w 16"/>
                  <a:gd name="T1" fmla="*/ 7 h 7"/>
                  <a:gd name="T2" fmla="*/ 0 w 16"/>
                  <a:gd name="T3" fmla="*/ 2 h 7"/>
                  <a:gd name="T4" fmla="*/ 16 w 16"/>
                  <a:gd name="T5" fmla="*/ 0 h 7"/>
                  <a:gd name="T6" fmla="*/ 16 w 16"/>
                  <a:gd name="T7" fmla="*/ 7 h 7"/>
                  <a:gd name="T8" fmla="*/ 0 w 16"/>
                  <a:gd name="T9" fmla="*/ 7 h 7"/>
                </a:gdLst>
                <a:ahLst/>
                <a:cxnLst>
                  <a:cxn ang="0">
                    <a:pos x="T0" y="T1"/>
                  </a:cxn>
                  <a:cxn ang="0">
                    <a:pos x="T2" y="T3"/>
                  </a:cxn>
                  <a:cxn ang="0">
                    <a:pos x="T4" y="T5"/>
                  </a:cxn>
                  <a:cxn ang="0">
                    <a:pos x="T6" y="T7"/>
                  </a:cxn>
                  <a:cxn ang="0">
                    <a:pos x="T8" y="T9"/>
                  </a:cxn>
                </a:cxnLst>
                <a:rect l="0" t="0" r="r" b="b"/>
                <a:pathLst>
                  <a:path w="16" h="7">
                    <a:moveTo>
                      <a:pt x="0" y="7"/>
                    </a:moveTo>
                    <a:lnTo>
                      <a:pt x="0" y="2"/>
                    </a:lnTo>
                    <a:lnTo>
                      <a:pt x="16" y="0"/>
                    </a:lnTo>
                    <a:lnTo>
                      <a:pt x="16"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5" name="Rectangle 361"/>
              <p:cNvSpPr>
                <a:spLocks noChangeArrowheads="1"/>
              </p:cNvSpPr>
              <p:nvPr>
                <p:custDataLst>
                  <p:tags r:id="rId379"/>
                </p:custDataLst>
              </p:nvPr>
            </p:nvSpPr>
            <p:spPr bwMode="auto">
              <a:xfrm>
                <a:off x="1706995" y="5632630"/>
                <a:ext cx="48000"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6" name="Rectangle 362"/>
              <p:cNvSpPr>
                <a:spLocks noChangeArrowheads="1"/>
              </p:cNvSpPr>
              <p:nvPr>
                <p:custDataLst>
                  <p:tags r:id="rId380"/>
                </p:custDataLst>
              </p:nvPr>
            </p:nvSpPr>
            <p:spPr bwMode="auto">
              <a:xfrm>
                <a:off x="2165993" y="5023632"/>
                <a:ext cx="263999" cy="665998"/>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7" name="Rectangle 363"/>
              <p:cNvSpPr>
                <a:spLocks noChangeArrowheads="1"/>
              </p:cNvSpPr>
              <p:nvPr>
                <p:custDataLst>
                  <p:tags r:id="rId381"/>
                </p:custDataLst>
              </p:nvPr>
            </p:nvSpPr>
            <p:spPr bwMode="auto">
              <a:xfrm>
                <a:off x="2165993" y="5074632"/>
                <a:ext cx="263999" cy="12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8" name="Rectangle 364"/>
              <p:cNvSpPr>
                <a:spLocks noChangeArrowheads="1"/>
              </p:cNvSpPr>
              <p:nvPr>
                <p:custDataLst>
                  <p:tags r:id="rId382"/>
                </p:custDataLst>
              </p:nvPr>
            </p:nvSpPr>
            <p:spPr bwMode="auto">
              <a:xfrm>
                <a:off x="2279993" y="5335631"/>
                <a:ext cx="30000" cy="155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59" name="Rectangle 365"/>
              <p:cNvSpPr>
                <a:spLocks noChangeArrowheads="1"/>
              </p:cNvSpPr>
              <p:nvPr>
                <p:custDataLst>
                  <p:tags r:id="rId383"/>
                </p:custDataLst>
              </p:nvPr>
            </p:nvSpPr>
            <p:spPr bwMode="auto">
              <a:xfrm>
                <a:off x="2165993" y="5590630"/>
                <a:ext cx="263999" cy="15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0" name="Rectangle 366"/>
              <p:cNvSpPr>
                <a:spLocks noChangeArrowheads="1"/>
              </p:cNvSpPr>
              <p:nvPr>
                <p:custDataLst>
                  <p:tags r:id="rId384"/>
                </p:custDataLst>
              </p:nvPr>
            </p:nvSpPr>
            <p:spPr bwMode="auto">
              <a:xfrm>
                <a:off x="2165993" y="5620630"/>
                <a:ext cx="263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1" name="Rectangle 367"/>
              <p:cNvSpPr>
                <a:spLocks noChangeArrowheads="1"/>
              </p:cNvSpPr>
              <p:nvPr>
                <p:custDataLst>
                  <p:tags r:id="rId385"/>
                </p:custDataLst>
              </p:nvPr>
            </p:nvSpPr>
            <p:spPr bwMode="auto">
              <a:xfrm>
                <a:off x="2165993" y="5647630"/>
                <a:ext cx="263999" cy="6000"/>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2" name="Freeform 368"/>
              <p:cNvSpPr/>
              <p:nvPr>
                <p:custDataLst>
                  <p:tags r:id="rId386"/>
                </p:custDataLst>
              </p:nvPr>
            </p:nvSpPr>
            <p:spPr bwMode="auto">
              <a:xfrm>
                <a:off x="2258993" y="5164632"/>
                <a:ext cx="78000" cy="78000"/>
              </a:xfrm>
              <a:custGeom>
                <a:avLst/>
                <a:gdLst>
                  <a:gd name="T0" fmla="*/ 12 w 26"/>
                  <a:gd name="T1" fmla="*/ 26 h 26"/>
                  <a:gd name="T2" fmla="*/ 0 w 26"/>
                  <a:gd name="T3" fmla="*/ 12 h 26"/>
                  <a:gd name="T4" fmla="*/ 12 w 26"/>
                  <a:gd name="T5" fmla="*/ 0 h 26"/>
                  <a:gd name="T6" fmla="*/ 26 w 26"/>
                  <a:gd name="T7" fmla="*/ 12 h 26"/>
                  <a:gd name="T8" fmla="*/ 12 w 26"/>
                  <a:gd name="T9" fmla="*/ 26 h 26"/>
                </a:gdLst>
                <a:ahLst/>
                <a:cxnLst>
                  <a:cxn ang="0">
                    <a:pos x="T0" y="T1"/>
                  </a:cxn>
                  <a:cxn ang="0">
                    <a:pos x="T2" y="T3"/>
                  </a:cxn>
                  <a:cxn ang="0">
                    <a:pos x="T4" y="T5"/>
                  </a:cxn>
                  <a:cxn ang="0">
                    <a:pos x="T6" y="T7"/>
                  </a:cxn>
                  <a:cxn ang="0">
                    <a:pos x="T8" y="T9"/>
                  </a:cxn>
                </a:cxnLst>
                <a:rect l="0" t="0" r="r" b="b"/>
                <a:pathLst>
                  <a:path w="26" h="26">
                    <a:moveTo>
                      <a:pt x="12" y="26"/>
                    </a:moveTo>
                    <a:lnTo>
                      <a:pt x="0" y="12"/>
                    </a:lnTo>
                    <a:lnTo>
                      <a:pt x="12" y="0"/>
                    </a:lnTo>
                    <a:lnTo>
                      <a:pt x="26" y="12"/>
                    </a:lnTo>
                    <a:lnTo>
                      <a:pt x="12" y="26"/>
                    </a:lnTo>
                    <a:close/>
                  </a:path>
                </a:pathLst>
              </a:cu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3" name="Rectangle 369"/>
              <p:cNvSpPr>
                <a:spLocks noChangeArrowheads="1"/>
              </p:cNvSpPr>
              <p:nvPr>
                <p:custDataLst>
                  <p:tags r:id="rId387"/>
                </p:custDataLst>
              </p:nvPr>
            </p:nvSpPr>
            <p:spPr bwMode="auto">
              <a:xfrm>
                <a:off x="1508996" y="5080632"/>
                <a:ext cx="126000" cy="608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4" name="Rectangle 370"/>
              <p:cNvSpPr>
                <a:spLocks noChangeArrowheads="1"/>
              </p:cNvSpPr>
              <p:nvPr>
                <p:custDataLst>
                  <p:tags r:id="rId388"/>
                </p:custDataLst>
              </p:nvPr>
            </p:nvSpPr>
            <p:spPr bwMode="auto">
              <a:xfrm>
                <a:off x="1508996" y="5131632"/>
                <a:ext cx="126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5" name="Rectangle 371"/>
              <p:cNvSpPr>
                <a:spLocks noChangeArrowheads="1"/>
              </p:cNvSpPr>
              <p:nvPr>
                <p:custDataLst>
                  <p:tags r:id="rId389"/>
                </p:custDataLst>
              </p:nvPr>
            </p:nvSpPr>
            <p:spPr bwMode="auto">
              <a:xfrm>
                <a:off x="1550995" y="5173632"/>
                <a:ext cx="51000" cy="401999"/>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6" name="Rectangle 372"/>
              <p:cNvSpPr>
                <a:spLocks noChangeArrowheads="1"/>
              </p:cNvSpPr>
              <p:nvPr>
                <p:custDataLst>
                  <p:tags r:id="rId390"/>
                </p:custDataLst>
              </p:nvPr>
            </p:nvSpPr>
            <p:spPr bwMode="auto">
              <a:xfrm>
                <a:off x="1508996" y="5596630"/>
                <a:ext cx="126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7" name="Rectangle 373"/>
              <p:cNvSpPr>
                <a:spLocks noChangeArrowheads="1"/>
              </p:cNvSpPr>
              <p:nvPr>
                <p:custDataLst>
                  <p:tags r:id="rId391"/>
                </p:custDataLst>
              </p:nvPr>
            </p:nvSpPr>
            <p:spPr bwMode="auto">
              <a:xfrm>
                <a:off x="1508996" y="5626630"/>
                <a:ext cx="126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8" name="Rectangle 374"/>
              <p:cNvSpPr>
                <a:spLocks noChangeArrowheads="1"/>
              </p:cNvSpPr>
              <p:nvPr>
                <p:custDataLst>
                  <p:tags r:id="rId392"/>
                </p:custDataLst>
              </p:nvPr>
            </p:nvSpPr>
            <p:spPr bwMode="auto">
              <a:xfrm>
                <a:off x="1508996" y="5647630"/>
                <a:ext cx="126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69" name="Rectangle 375"/>
              <p:cNvSpPr>
                <a:spLocks noChangeArrowheads="1"/>
              </p:cNvSpPr>
              <p:nvPr>
                <p:custDataLst>
                  <p:tags r:id="rId393"/>
                </p:custDataLst>
              </p:nvPr>
            </p:nvSpPr>
            <p:spPr bwMode="auto">
              <a:xfrm>
                <a:off x="2090993" y="4966632"/>
                <a:ext cx="42000" cy="722997"/>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0" name="Rectangle 376"/>
              <p:cNvSpPr>
                <a:spLocks noChangeArrowheads="1"/>
              </p:cNvSpPr>
              <p:nvPr>
                <p:custDataLst>
                  <p:tags r:id="rId394"/>
                </p:custDataLst>
              </p:nvPr>
            </p:nvSpPr>
            <p:spPr bwMode="auto">
              <a:xfrm>
                <a:off x="2090993" y="5023632"/>
                <a:ext cx="42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1" name="Rectangle 377"/>
              <p:cNvSpPr>
                <a:spLocks noChangeArrowheads="1"/>
              </p:cNvSpPr>
              <p:nvPr>
                <p:custDataLst>
                  <p:tags r:id="rId395"/>
                </p:custDataLst>
              </p:nvPr>
            </p:nvSpPr>
            <p:spPr bwMode="auto">
              <a:xfrm>
                <a:off x="2090993" y="5131632"/>
                <a:ext cx="42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2" name="Rectangle 378"/>
              <p:cNvSpPr>
                <a:spLocks noChangeArrowheads="1"/>
              </p:cNvSpPr>
              <p:nvPr>
                <p:custDataLst>
                  <p:tags r:id="rId396"/>
                </p:custDataLst>
              </p:nvPr>
            </p:nvSpPr>
            <p:spPr bwMode="auto">
              <a:xfrm>
                <a:off x="2102993" y="5209632"/>
                <a:ext cx="15000" cy="332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3" name="Rectangle 379"/>
              <p:cNvSpPr>
                <a:spLocks noChangeArrowheads="1"/>
              </p:cNvSpPr>
              <p:nvPr>
                <p:custDataLst>
                  <p:tags r:id="rId397"/>
                </p:custDataLst>
              </p:nvPr>
            </p:nvSpPr>
            <p:spPr bwMode="auto">
              <a:xfrm>
                <a:off x="2090993" y="5584630"/>
                <a:ext cx="42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4" name="Rectangle 380"/>
              <p:cNvSpPr>
                <a:spLocks noChangeArrowheads="1"/>
              </p:cNvSpPr>
              <p:nvPr>
                <p:custDataLst>
                  <p:tags r:id="rId398"/>
                </p:custDataLst>
              </p:nvPr>
            </p:nvSpPr>
            <p:spPr bwMode="auto">
              <a:xfrm>
                <a:off x="2090993" y="5611630"/>
                <a:ext cx="42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5" name="Rectangle 381"/>
              <p:cNvSpPr>
                <a:spLocks noChangeArrowheads="1"/>
              </p:cNvSpPr>
              <p:nvPr>
                <p:custDataLst>
                  <p:tags r:id="rId399"/>
                </p:custDataLst>
              </p:nvPr>
            </p:nvSpPr>
            <p:spPr bwMode="auto">
              <a:xfrm>
                <a:off x="2090993" y="5641630"/>
                <a:ext cx="42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6" name="Rectangle 382"/>
              <p:cNvSpPr>
                <a:spLocks noChangeArrowheads="1"/>
              </p:cNvSpPr>
              <p:nvPr>
                <p:custDataLst>
                  <p:tags r:id="rId400"/>
                </p:custDataLst>
              </p:nvPr>
            </p:nvSpPr>
            <p:spPr bwMode="auto">
              <a:xfrm>
                <a:off x="1997994" y="5044632"/>
                <a:ext cx="57000" cy="644998"/>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7" name="Rectangle 383"/>
              <p:cNvSpPr>
                <a:spLocks noChangeArrowheads="1"/>
              </p:cNvSpPr>
              <p:nvPr>
                <p:custDataLst>
                  <p:tags r:id="rId401"/>
                </p:custDataLst>
              </p:nvPr>
            </p:nvSpPr>
            <p:spPr bwMode="auto">
              <a:xfrm>
                <a:off x="1997994" y="5095632"/>
                <a:ext cx="57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8" name="Rectangle 384"/>
              <p:cNvSpPr>
                <a:spLocks noChangeArrowheads="1"/>
              </p:cNvSpPr>
              <p:nvPr>
                <p:custDataLst>
                  <p:tags r:id="rId402"/>
                </p:custDataLst>
              </p:nvPr>
            </p:nvSpPr>
            <p:spPr bwMode="auto">
              <a:xfrm>
                <a:off x="1997994" y="5185632"/>
                <a:ext cx="57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79" name="Rectangle 385"/>
              <p:cNvSpPr>
                <a:spLocks noChangeArrowheads="1"/>
              </p:cNvSpPr>
              <p:nvPr>
                <p:custDataLst>
                  <p:tags r:id="rId403"/>
                </p:custDataLst>
              </p:nvPr>
            </p:nvSpPr>
            <p:spPr bwMode="auto">
              <a:xfrm>
                <a:off x="2012994" y="5257631"/>
                <a:ext cx="21000" cy="296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0" name="Rectangle 386"/>
              <p:cNvSpPr>
                <a:spLocks noChangeArrowheads="1"/>
              </p:cNvSpPr>
              <p:nvPr>
                <p:custDataLst>
                  <p:tags r:id="rId404"/>
                </p:custDataLst>
              </p:nvPr>
            </p:nvSpPr>
            <p:spPr bwMode="auto">
              <a:xfrm>
                <a:off x="1997994" y="5596630"/>
                <a:ext cx="57000" cy="9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1" name="Rectangle 387"/>
              <p:cNvSpPr>
                <a:spLocks noChangeArrowheads="1"/>
              </p:cNvSpPr>
              <p:nvPr>
                <p:custDataLst>
                  <p:tags r:id="rId405"/>
                </p:custDataLst>
              </p:nvPr>
            </p:nvSpPr>
            <p:spPr bwMode="auto">
              <a:xfrm>
                <a:off x="1997994" y="5620630"/>
                <a:ext cx="57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2" name="Rectangle 388"/>
              <p:cNvSpPr>
                <a:spLocks noChangeArrowheads="1"/>
              </p:cNvSpPr>
              <p:nvPr>
                <p:custDataLst>
                  <p:tags r:id="rId406"/>
                </p:custDataLst>
              </p:nvPr>
            </p:nvSpPr>
            <p:spPr bwMode="auto">
              <a:xfrm>
                <a:off x="1997994" y="5647630"/>
                <a:ext cx="57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3" name="Rectangle 389"/>
              <p:cNvSpPr>
                <a:spLocks noChangeArrowheads="1"/>
              </p:cNvSpPr>
              <p:nvPr>
                <p:custDataLst>
                  <p:tags r:id="rId407"/>
                </p:custDataLst>
              </p:nvPr>
            </p:nvSpPr>
            <p:spPr bwMode="auto">
              <a:xfrm>
                <a:off x="1820994" y="5101632"/>
                <a:ext cx="120000" cy="587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4" name="Rectangle 390"/>
              <p:cNvSpPr>
                <a:spLocks noChangeArrowheads="1"/>
              </p:cNvSpPr>
              <p:nvPr>
                <p:custDataLst>
                  <p:tags r:id="rId408"/>
                </p:custDataLst>
              </p:nvPr>
            </p:nvSpPr>
            <p:spPr bwMode="auto">
              <a:xfrm>
                <a:off x="1820994" y="5143632"/>
                <a:ext cx="120000" cy="15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5" name="Rectangle 391"/>
              <p:cNvSpPr>
                <a:spLocks noChangeArrowheads="1"/>
              </p:cNvSpPr>
              <p:nvPr>
                <p:custDataLst>
                  <p:tags r:id="rId409"/>
                </p:custDataLst>
              </p:nvPr>
            </p:nvSpPr>
            <p:spPr bwMode="auto">
              <a:xfrm>
                <a:off x="1820994" y="5230632"/>
                <a:ext cx="120000" cy="12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6" name="Rectangle 392"/>
              <p:cNvSpPr>
                <a:spLocks noChangeArrowheads="1"/>
              </p:cNvSpPr>
              <p:nvPr>
                <p:custDataLst>
                  <p:tags r:id="rId410"/>
                </p:custDataLst>
              </p:nvPr>
            </p:nvSpPr>
            <p:spPr bwMode="auto">
              <a:xfrm>
                <a:off x="1856994" y="5293631"/>
                <a:ext cx="48000" cy="26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7" name="Rectangle 393"/>
              <p:cNvSpPr>
                <a:spLocks noChangeArrowheads="1"/>
              </p:cNvSpPr>
              <p:nvPr>
                <p:custDataLst>
                  <p:tags r:id="rId411"/>
                </p:custDataLst>
              </p:nvPr>
            </p:nvSpPr>
            <p:spPr bwMode="auto">
              <a:xfrm>
                <a:off x="1820994" y="5605630"/>
                <a:ext cx="120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8" name="Rectangle 394"/>
              <p:cNvSpPr>
                <a:spLocks noChangeArrowheads="1"/>
              </p:cNvSpPr>
              <p:nvPr>
                <p:custDataLst>
                  <p:tags r:id="rId412"/>
                </p:custDataLst>
              </p:nvPr>
            </p:nvSpPr>
            <p:spPr bwMode="auto">
              <a:xfrm>
                <a:off x="1820994" y="5626630"/>
                <a:ext cx="120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89" name="Rectangle 395"/>
              <p:cNvSpPr>
                <a:spLocks noChangeArrowheads="1"/>
              </p:cNvSpPr>
              <p:nvPr>
                <p:custDataLst>
                  <p:tags r:id="rId413"/>
                </p:custDataLst>
              </p:nvPr>
            </p:nvSpPr>
            <p:spPr bwMode="auto">
              <a:xfrm>
                <a:off x="1820994" y="5647630"/>
                <a:ext cx="120000" cy="6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0" name="Rectangle 396"/>
              <p:cNvSpPr>
                <a:spLocks noChangeArrowheads="1"/>
              </p:cNvSpPr>
              <p:nvPr>
                <p:custDataLst>
                  <p:tags r:id="rId414"/>
                </p:custDataLst>
              </p:nvPr>
            </p:nvSpPr>
            <p:spPr bwMode="auto">
              <a:xfrm>
                <a:off x="2066994" y="5908629"/>
                <a:ext cx="362999" cy="821997"/>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1" name="Rectangle 397"/>
              <p:cNvSpPr>
                <a:spLocks noChangeArrowheads="1"/>
              </p:cNvSpPr>
              <p:nvPr>
                <p:custDataLst>
                  <p:tags r:id="rId415"/>
                </p:custDataLst>
              </p:nvPr>
            </p:nvSpPr>
            <p:spPr bwMode="auto">
              <a:xfrm>
                <a:off x="2066994" y="5974629"/>
                <a:ext cx="362999" cy="21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2" name="Rectangle 398"/>
              <p:cNvSpPr>
                <a:spLocks noChangeArrowheads="1"/>
              </p:cNvSpPr>
              <p:nvPr>
                <p:custDataLst>
                  <p:tags r:id="rId416"/>
                </p:custDataLst>
              </p:nvPr>
            </p:nvSpPr>
            <p:spPr bwMode="auto">
              <a:xfrm>
                <a:off x="2123993" y="6058629"/>
                <a:ext cx="254999" cy="503998"/>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3" name="Rectangle 399"/>
              <p:cNvSpPr>
                <a:spLocks noChangeArrowheads="1"/>
              </p:cNvSpPr>
              <p:nvPr>
                <p:custDataLst>
                  <p:tags r:id="rId417"/>
                </p:custDataLst>
              </p:nvPr>
            </p:nvSpPr>
            <p:spPr bwMode="auto">
              <a:xfrm>
                <a:off x="2066994" y="6619627"/>
                <a:ext cx="362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4" name="Rectangle 400"/>
              <p:cNvSpPr>
                <a:spLocks noChangeArrowheads="1"/>
              </p:cNvSpPr>
              <p:nvPr>
                <p:custDataLst>
                  <p:tags r:id="rId418"/>
                </p:custDataLst>
              </p:nvPr>
            </p:nvSpPr>
            <p:spPr bwMode="auto">
              <a:xfrm>
                <a:off x="2066994" y="6646627"/>
                <a:ext cx="362999" cy="15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5" name="Rectangle 401"/>
              <p:cNvSpPr>
                <a:spLocks noChangeArrowheads="1"/>
              </p:cNvSpPr>
              <p:nvPr>
                <p:custDataLst>
                  <p:tags r:id="rId419"/>
                </p:custDataLst>
              </p:nvPr>
            </p:nvSpPr>
            <p:spPr bwMode="auto">
              <a:xfrm>
                <a:off x="2066994" y="6682626"/>
                <a:ext cx="362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6" name="Rectangle 402"/>
              <p:cNvSpPr>
                <a:spLocks noChangeArrowheads="1"/>
              </p:cNvSpPr>
              <p:nvPr>
                <p:custDataLst>
                  <p:tags r:id="rId420"/>
                </p:custDataLst>
              </p:nvPr>
            </p:nvSpPr>
            <p:spPr bwMode="auto">
              <a:xfrm>
                <a:off x="1721995" y="6037629"/>
                <a:ext cx="134999" cy="692998"/>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7" name="Rectangle 403"/>
              <p:cNvSpPr>
                <a:spLocks noChangeArrowheads="1"/>
              </p:cNvSpPr>
              <p:nvPr>
                <p:custDataLst>
                  <p:tags r:id="rId421"/>
                </p:custDataLst>
              </p:nvPr>
            </p:nvSpPr>
            <p:spPr bwMode="auto">
              <a:xfrm>
                <a:off x="1721995" y="6220628"/>
                <a:ext cx="134999" cy="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8" name="Rectangle 404"/>
              <p:cNvSpPr>
                <a:spLocks noChangeArrowheads="1"/>
              </p:cNvSpPr>
              <p:nvPr>
                <p:custDataLst>
                  <p:tags r:id="rId422"/>
                </p:custDataLst>
              </p:nvPr>
            </p:nvSpPr>
            <p:spPr bwMode="auto">
              <a:xfrm>
                <a:off x="1721995" y="6349628"/>
                <a:ext cx="134999" cy="2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399" name="Rectangle 405"/>
              <p:cNvSpPr>
                <a:spLocks noChangeArrowheads="1"/>
              </p:cNvSpPr>
              <p:nvPr>
                <p:custDataLst>
                  <p:tags r:id="rId423"/>
                </p:custDataLst>
              </p:nvPr>
            </p:nvSpPr>
            <p:spPr bwMode="auto">
              <a:xfrm>
                <a:off x="1778995" y="6433627"/>
                <a:ext cx="21000" cy="248999"/>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0" name="Rectangle 406"/>
              <p:cNvSpPr>
                <a:spLocks noChangeArrowheads="1"/>
              </p:cNvSpPr>
              <p:nvPr>
                <p:custDataLst>
                  <p:tags r:id="rId424"/>
                </p:custDataLst>
              </p:nvPr>
            </p:nvSpPr>
            <p:spPr bwMode="auto">
              <a:xfrm>
                <a:off x="1721995" y="6235628"/>
                <a:ext cx="134999" cy="114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1" name="Freeform 407"/>
              <p:cNvSpPr/>
              <p:nvPr>
                <p:custDataLst>
                  <p:tags r:id="rId425"/>
                </p:custDataLst>
              </p:nvPr>
            </p:nvSpPr>
            <p:spPr bwMode="auto">
              <a:xfrm>
                <a:off x="1877994" y="6028629"/>
                <a:ext cx="182999" cy="710997"/>
              </a:xfrm>
              <a:custGeom>
                <a:avLst/>
                <a:gdLst>
                  <a:gd name="T0" fmla="*/ 16 w 61"/>
                  <a:gd name="T1" fmla="*/ 237 h 237"/>
                  <a:gd name="T2" fmla="*/ 0 w 61"/>
                  <a:gd name="T3" fmla="*/ 234 h 237"/>
                  <a:gd name="T4" fmla="*/ 45 w 61"/>
                  <a:gd name="T5" fmla="*/ 0 h 237"/>
                  <a:gd name="T6" fmla="*/ 61 w 61"/>
                  <a:gd name="T7" fmla="*/ 3 h 237"/>
                  <a:gd name="T8" fmla="*/ 16 w 61"/>
                  <a:gd name="T9" fmla="*/ 237 h 237"/>
                </a:gdLst>
                <a:ahLst/>
                <a:cxnLst>
                  <a:cxn ang="0">
                    <a:pos x="T0" y="T1"/>
                  </a:cxn>
                  <a:cxn ang="0">
                    <a:pos x="T2" y="T3"/>
                  </a:cxn>
                  <a:cxn ang="0">
                    <a:pos x="T4" y="T5"/>
                  </a:cxn>
                  <a:cxn ang="0">
                    <a:pos x="T6" y="T7"/>
                  </a:cxn>
                  <a:cxn ang="0">
                    <a:pos x="T8" y="T9"/>
                  </a:cxn>
                </a:cxnLst>
                <a:rect l="0" t="0" r="r" b="b"/>
                <a:pathLst>
                  <a:path w="61" h="237">
                    <a:moveTo>
                      <a:pt x="16" y="237"/>
                    </a:moveTo>
                    <a:lnTo>
                      <a:pt x="0" y="234"/>
                    </a:lnTo>
                    <a:lnTo>
                      <a:pt x="45" y="0"/>
                    </a:lnTo>
                    <a:lnTo>
                      <a:pt x="61" y="3"/>
                    </a:lnTo>
                    <a:lnTo>
                      <a:pt x="16" y="237"/>
                    </a:ln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2" name="Freeform 408"/>
              <p:cNvSpPr/>
              <p:nvPr>
                <p:custDataLst>
                  <p:tags r:id="rId426"/>
                </p:custDataLst>
              </p:nvPr>
            </p:nvSpPr>
            <p:spPr bwMode="auto">
              <a:xfrm>
                <a:off x="1976994" y="6214628"/>
                <a:ext cx="48000" cy="21000"/>
              </a:xfrm>
              <a:custGeom>
                <a:avLst/>
                <a:gdLst>
                  <a:gd name="T0" fmla="*/ 14 w 16"/>
                  <a:gd name="T1" fmla="*/ 7 h 7"/>
                  <a:gd name="T2" fmla="*/ 0 w 16"/>
                  <a:gd name="T3" fmla="*/ 5 h 7"/>
                  <a:gd name="T4" fmla="*/ 0 w 16"/>
                  <a:gd name="T5" fmla="*/ 0 h 7"/>
                  <a:gd name="T6" fmla="*/ 16 w 16"/>
                  <a:gd name="T7" fmla="*/ 2 h 7"/>
                  <a:gd name="T8" fmla="*/ 14 w 16"/>
                  <a:gd name="T9" fmla="*/ 7 h 7"/>
                </a:gdLst>
                <a:ahLst/>
                <a:cxnLst>
                  <a:cxn ang="0">
                    <a:pos x="T0" y="T1"/>
                  </a:cxn>
                  <a:cxn ang="0">
                    <a:pos x="T2" y="T3"/>
                  </a:cxn>
                  <a:cxn ang="0">
                    <a:pos x="T4" y="T5"/>
                  </a:cxn>
                  <a:cxn ang="0">
                    <a:pos x="T6" y="T7"/>
                  </a:cxn>
                  <a:cxn ang="0">
                    <a:pos x="T8" y="T9"/>
                  </a:cxn>
                </a:cxnLst>
                <a:rect l="0" t="0" r="r" b="b"/>
                <a:pathLst>
                  <a:path w="16" h="7">
                    <a:moveTo>
                      <a:pt x="14" y="7"/>
                    </a:moveTo>
                    <a:lnTo>
                      <a:pt x="0" y="5"/>
                    </a:lnTo>
                    <a:lnTo>
                      <a:pt x="0" y="0"/>
                    </a:lnTo>
                    <a:lnTo>
                      <a:pt x="16" y="2"/>
                    </a:ln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3" name="Freeform 410"/>
              <p:cNvSpPr/>
              <p:nvPr>
                <p:custDataLst>
                  <p:tags r:id="rId427"/>
                </p:custDataLst>
              </p:nvPr>
            </p:nvSpPr>
            <p:spPr bwMode="auto">
              <a:xfrm>
                <a:off x="1946994" y="6349628"/>
                <a:ext cx="51000" cy="21000"/>
              </a:xfrm>
              <a:custGeom>
                <a:avLst/>
                <a:gdLst>
                  <a:gd name="T0" fmla="*/ 17 w 17"/>
                  <a:gd name="T1" fmla="*/ 7 h 7"/>
                  <a:gd name="T2" fmla="*/ 0 w 17"/>
                  <a:gd name="T3" fmla="*/ 4 h 7"/>
                  <a:gd name="T4" fmla="*/ 3 w 17"/>
                  <a:gd name="T5" fmla="*/ 0 h 7"/>
                  <a:gd name="T6" fmla="*/ 17 w 17"/>
                  <a:gd name="T7" fmla="*/ 2 h 7"/>
                  <a:gd name="T8" fmla="*/ 17 w 17"/>
                  <a:gd name="T9" fmla="*/ 7 h 7"/>
                </a:gdLst>
                <a:ahLst/>
                <a:cxnLst>
                  <a:cxn ang="0">
                    <a:pos x="T0" y="T1"/>
                  </a:cxn>
                  <a:cxn ang="0">
                    <a:pos x="T2" y="T3"/>
                  </a:cxn>
                  <a:cxn ang="0">
                    <a:pos x="T4" y="T5"/>
                  </a:cxn>
                  <a:cxn ang="0">
                    <a:pos x="T6" y="T7"/>
                  </a:cxn>
                  <a:cxn ang="0">
                    <a:pos x="T8" y="T9"/>
                  </a:cxn>
                </a:cxnLst>
                <a:rect l="0" t="0" r="r" b="b"/>
                <a:pathLst>
                  <a:path w="17" h="7">
                    <a:moveTo>
                      <a:pt x="17" y="7"/>
                    </a:moveTo>
                    <a:lnTo>
                      <a:pt x="0" y="4"/>
                    </a:lnTo>
                    <a:lnTo>
                      <a:pt x="3" y="0"/>
                    </a:lnTo>
                    <a:lnTo>
                      <a:pt x="17" y="2"/>
                    </a:lnTo>
                    <a:lnTo>
                      <a:pt x="17"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4" name="Freeform 411"/>
              <p:cNvSpPr/>
              <p:nvPr>
                <p:custDataLst>
                  <p:tags r:id="rId428"/>
                </p:custDataLst>
              </p:nvPr>
            </p:nvSpPr>
            <p:spPr bwMode="auto">
              <a:xfrm>
                <a:off x="1910994" y="6433627"/>
                <a:ext cx="51000" cy="248999"/>
              </a:xfrm>
              <a:custGeom>
                <a:avLst/>
                <a:gdLst>
                  <a:gd name="T0" fmla="*/ 0 w 17"/>
                  <a:gd name="T1" fmla="*/ 83 h 83"/>
                  <a:gd name="T2" fmla="*/ 15 w 17"/>
                  <a:gd name="T3" fmla="*/ 0 h 83"/>
                  <a:gd name="T4" fmla="*/ 17 w 17"/>
                  <a:gd name="T5" fmla="*/ 0 h 83"/>
                  <a:gd name="T6" fmla="*/ 0 w 17"/>
                  <a:gd name="T7" fmla="*/ 83 h 83"/>
                  <a:gd name="T8" fmla="*/ 0 w 17"/>
                  <a:gd name="T9" fmla="*/ 83 h 83"/>
                </a:gdLst>
                <a:ahLst/>
                <a:cxnLst>
                  <a:cxn ang="0">
                    <a:pos x="T0" y="T1"/>
                  </a:cxn>
                  <a:cxn ang="0">
                    <a:pos x="T2" y="T3"/>
                  </a:cxn>
                  <a:cxn ang="0">
                    <a:pos x="T4" y="T5"/>
                  </a:cxn>
                  <a:cxn ang="0">
                    <a:pos x="T6" y="T7"/>
                  </a:cxn>
                  <a:cxn ang="0">
                    <a:pos x="T8" y="T9"/>
                  </a:cxn>
                </a:cxnLst>
                <a:rect l="0" t="0" r="r" b="b"/>
                <a:pathLst>
                  <a:path w="17" h="83">
                    <a:moveTo>
                      <a:pt x="0" y="83"/>
                    </a:moveTo>
                    <a:lnTo>
                      <a:pt x="15" y="0"/>
                    </a:lnTo>
                    <a:lnTo>
                      <a:pt x="17" y="0"/>
                    </a:lnTo>
                    <a:lnTo>
                      <a:pt x="0" y="83"/>
                    </a:lnTo>
                    <a:lnTo>
                      <a:pt x="0" y="83"/>
                    </a:lnTo>
                    <a:close/>
                  </a:path>
                </a:pathLst>
              </a:custGeom>
              <a:solidFill>
                <a:srgbClr val="B08E3E"/>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5" name="Freeform 412"/>
              <p:cNvSpPr/>
              <p:nvPr>
                <p:custDataLst>
                  <p:tags r:id="rId429"/>
                </p:custDataLst>
              </p:nvPr>
            </p:nvSpPr>
            <p:spPr bwMode="auto">
              <a:xfrm>
                <a:off x="1955994" y="6229628"/>
                <a:ext cx="63000" cy="126000"/>
              </a:xfrm>
              <a:custGeom>
                <a:avLst/>
                <a:gdLst>
                  <a:gd name="T0" fmla="*/ 14 w 21"/>
                  <a:gd name="T1" fmla="*/ 42 h 42"/>
                  <a:gd name="T2" fmla="*/ 0 w 21"/>
                  <a:gd name="T3" fmla="*/ 40 h 42"/>
                  <a:gd name="T4" fmla="*/ 7 w 21"/>
                  <a:gd name="T5" fmla="*/ 0 h 42"/>
                  <a:gd name="T6" fmla="*/ 21 w 21"/>
                  <a:gd name="T7" fmla="*/ 2 h 42"/>
                  <a:gd name="T8" fmla="*/ 14 w 21"/>
                  <a:gd name="T9" fmla="*/ 42 h 42"/>
                </a:gdLst>
                <a:ahLst/>
                <a:cxnLst>
                  <a:cxn ang="0">
                    <a:pos x="T0" y="T1"/>
                  </a:cxn>
                  <a:cxn ang="0">
                    <a:pos x="T2" y="T3"/>
                  </a:cxn>
                  <a:cxn ang="0">
                    <a:pos x="T4" y="T5"/>
                  </a:cxn>
                  <a:cxn ang="0">
                    <a:pos x="T6" y="T7"/>
                  </a:cxn>
                  <a:cxn ang="0">
                    <a:pos x="T8" y="T9"/>
                  </a:cxn>
                </a:cxnLst>
                <a:rect l="0" t="0" r="r" b="b"/>
                <a:pathLst>
                  <a:path w="21" h="42">
                    <a:moveTo>
                      <a:pt x="14" y="42"/>
                    </a:moveTo>
                    <a:lnTo>
                      <a:pt x="0" y="40"/>
                    </a:lnTo>
                    <a:lnTo>
                      <a:pt x="7" y="0"/>
                    </a:lnTo>
                    <a:lnTo>
                      <a:pt x="21" y="2"/>
                    </a:lnTo>
                    <a:lnTo>
                      <a:pt x="14" y="42"/>
                    </a:lnTo>
                    <a:close/>
                  </a:path>
                </a:pathLst>
              </a:cu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6" name="Rectangle 413"/>
              <p:cNvSpPr>
                <a:spLocks noChangeArrowheads="1"/>
              </p:cNvSpPr>
              <p:nvPr>
                <p:custDataLst>
                  <p:tags r:id="rId430"/>
                </p:custDataLst>
              </p:nvPr>
            </p:nvSpPr>
            <p:spPr bwMode="auto">
              <a:xfrm>
                <a:off x="2486992" y="6007629"/>
                <a:ext cx="146999" cy="722997"/>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7" name="Rectangle 414"/>
              <p:cNvSpPr>
                <a:spLocks noChangeArrowheads="1"/>
              </p:cNvSpPr>
              <p:nvPr>
                <p:custDataLst>
                  <p:tags r:id="rId431"/>
                </p:custDataLst>
              </p:nvPr>
            </p:nvSpPr>
            <p:spPr bwMode="auto">
              <a:xfrm>
                <a:off x="2486992" y="6064629"/>
                <a:ext cx="146999"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8" name="Rectangle 415"/>
              <p:cNvSpPr>
                <a:spLocks noChangeArrowheads="1"/>
              </p:cNvSpPr>
              <p:nvPr>
                <p:custDataLst>
                  <p:tags r:id="rId432"/>
                </p:custDataLst>
              </p:nvPr>
            </p:nvSpPr>
            <p:spPr bwMode="auto">
              <a:xfrm>
                <a:off x="2486992" y="6172628"/>
                <a:ext cx="146999" cy="12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09" name="Rectangle 416"/>
              <p:cNvSpPr>
                <a:spLocks noChangeArrowheads="1"/>
              </p:cNvSpPr>
              <p:nvPr>
                <p:custDataLst>
                  <p:tags r:id="rId433"/>
                </p:custDataLst>
              </p:nvPr>
            </p:nvSpPr>
            <p:spPr bwMode="auto">
              <a:xfrm>
                <a:off x="2534992" y="6250628"/>
                <a:ext cx="51000" cy="332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0" name="Rectangle 417"/>
              <p:cNvSpPr>
                <a:spLocks noChangeArrowheads="1"/>
              </p:cNvSpPr>
              <p:nvPr>
                <p:custDataLst>
                  <p:tags r:id="rId434"/>
                </p:custDataLst>
              </p:nvPr>
            </p:nvSpPr>
            <p:spPr bwMode="auto">
              <a:xfrm>
                <a:off x="2486992" y="6631627"/>
                <a:ext cx="146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1" name="Rectangle 418"/>
              <p:cNvSpPr>
                <a:spLocks noChangeArrowheads="1"/>
              </p:cNvSpPr>
              <p:nvPr>
                <p:custDataLst>
                  <p:tags r:id="rId435"/>
                </p:custDataLst>
              </p:nvPr>
            </p:nvSpPr>
            <p:spPr bwMode="auto">
              <a:xfrm>
                <a:off x="2486992" y="6661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2" name="Rectangle 419"/>
              <p:cNvSpPr>
                <a:spLocks noChangeArrowheads="1"/>
              </p:cNvSpPr>
              <p:nvPr>
                <p:custDataLst>
                  <p:tags r:id="rId436"/>
                </p:custDataLst>
              </p:nvPr>
            </p:nvSpPr>
            <p:spPr bwMode="auto">
              <a:xfrm>
                <a:off x="2486992" y="6688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3" name="Rectangle 420"/>
              <p:cNvSpPr>
                <a:spLocks noChangeArrowheads="1"/>
              </p:cNvSpPr>
              <p:nvPr>
                <p:custDataLst>
                  <p:tags r:id="rId437"/>
                </p:custDataLst>
              </p:nvPr>
            </p:nvSpPr>
            <p:spPr bwMode="auto">
              <a:xfrm>
                <a:off x="2663991" y="6007629"/>
                <a:ext cx="146999" cy="722997"/>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4" name="Rectangle 421"/>
              <p:cNvSpPr>
                <a:spLocks noChangeArrowheads="1"/>
              </p:cNvSpPr>
              <p:nvPr>
                <p:custDataLst>
                  <p:tags r:id="rId438"/>
                </p:custDataLst>
              </p:nvPr>
            </p:nvSpPr>
            <p:spPr bwMode="auto">
              <a:xfrm>
                <a:off x="2663991" y="6064629"/>
                <a:ext cx="146999" cy="15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5" name="Rectangle 422"/>
              <p:cNvSpPr>
                <a:spLocks noChangeArrowheads="1"/>
              </p:cNvSpPr>
              <p:nvPr>
                <p:custDataLst>
                  <p:tags r:id="rId439"/>
                </p:custDataLst>
              </p:nvPr>
            </p:nvSpPr>
            <p:spPr bwMode="auto">
              <a:xfrm>
                <a:off x="2663991" y="6172628"/>
                <a:ext cx="146999" cy="12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6" name="Rectangle 423"/>
              <p:cNvSpPr>
                <a:spLocks noChangeArrowheads="1"/>
              </p:cNvSpPr>
              <p:nvPr>
                <p:custDataLst>
                  <p:tags r:id="rId440"/>
                </p:custDataLst>
              </p:nvPr>
            </p:nvSpPr>
            <p:spPr bwMode="auto">
              <a:xfrm>
                <a:off x="2711991" y="6250628"/>
                <a:ext cx="51000" cy="332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7" name="Rectangle 424"/>
              <p:cNvSpPr>
                <a:spLocks noChangeArrowheads="1"/>
              </p:cNvSpPr>
              <p:nvPr>
                <p:custDataLst>
                  <p:tags r:id="rId441"/>
                </p:custDataLst>
              </p:nvPr>
            </p:nvSpPr>
            <p:spPr bwMode="auto">
              <a:xfrm>
                <a:off x="2663991" y="6631627"/>
                <a:ext cx="146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8" name="Rectangle 425"/>
              <p:cNvSpPr>
                <a:spLocks noChangeArrowheads="1"/>
              </p:cNvSpPr>
              <p:nvPr>
                <p:custDataLst>
                  <p:tags r:id="rId442"/>
                </p:custDataLst>
              </p:nvPr>
            </p:nvSpPr>
            <p:spPr bwMode="auto">
              <a:xfrm>
                <a:off x="2663991" y="6661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19" name="Rectangle 426"/>
              <p:cNvSpPr>
                <a:spLocks noChangeArrowheads="1"/>
              </p:cNvSpPr>
              <p:nvPr>
                <p:custDataLst>
                  <p:tags r:id="rId443"/>
                </p:custDataLst>
              </p:nvPr>
            </p:nvSpPr>
            <p:spPr bwMode="auto">
              <a:xfrm>
                <a:off x="2663991" y="6688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0" name="Rectangle 427"/>
              <p:cNvSpPr>
                <a:spLocks noChangeArrowheads="1"/>
              </p:cNvSpPr>
              <p:nvPr>
                <p:custDataLst>
                  <p:tags r:id="rId444"/>
                </p:custDataLst>
              </p:nvPr>
            </p:nvSpPr>
            <p:spPr bwMode="auto">
              <a:xfrm>
                <a:off x="2840991" y="6007629"/>
                <a:ext cx="146999" cy="722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1" name="Rectangle 428"/>
              <p:cNvSpPr>
                <a:spLocks noChangeArrowheads="1"/>
              </p:cNvSpPr>
              <p:nvPr>
                <p:custDataLst>
                  <p:tags r:id="rId445"/>
                </p:custDataLst>
              </p:nvPr>
            </p:nvSpPr>
            <p:spPr bwMode="auto">
              <a:xfrm>
                <a:off x="2840991" y="6064629"/>
                <a:ext cx="146999" cy="15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2" name="Rectangle 429"/>
              <p:cNvSpPr>
                <a:spLocks noChangeArrowheads="1"/>
              </p:cNvSpPr>
              <p:nvPr>
                <p:custDataLst>
                  <p:tags r:id="rId446"/>
                </p:custDataLst>
              </p:nvPr>
            </p:nvSpPr>
            <p:spPr bwMode="auto">
              <a:xfrm>
                <a:off x="2840991" y="6172628"/>
                <a:ext cx="146999" cy="12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3" name="Rectangle 430"/>
              <p:cNvSpPr>
                <a:spLocks noChangeArrowheads="1"/>
              </p:cNvSpPr>
              <p:nvPr>
                <p:custDataLst>
                  <p:tags r:id="rId447"/>
                </p:custDataLst>
              </p:nvPr>
            </p:nvSpPr>
            <p:spPr bwMode="auto">
              <a:xfrm>
                <a:off x="2888990" y="6250628"/>
                <a:ext cx="51000" cy="332999"/>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4" name="Rectangle 431"/>
              <p:cNvSpPr>
                <a:spLocks noChangeArrowheads="1"/>
              </p:cNvSpPr>
              <p:nvPr>
                <p:custDataLst>
                  <p:tags r:id="rId448"/>
                </p:custDataLst>
              </p:nvPr>
            </p:nvSpPr>
            <p:spPr bwMode="auto">
              <a:xfrm>
                <a:off x="2840991" y="6631627"/>
                <a:ext cx="146999" cy="9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5" name="Rectangle 432"/>
              <p:cNvSpPr>
                <a:spLocks noChangeArrowheads="1"/>
              </p:cNvSpPr>
              <p:nvPr>
                <p:custDataLst>
                  <p:tags r:id="rId449"/>
                </p:custDataLst>
              </p:nvPr>
            </p:nvSpPr>
            <p:spPr bwMode="auto">
              <a:xfrm>
                <a:off x="2840991" y="6661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6" name="Rectangle 433"/>
              <p:cNvSpPr>
                <a:spLocks noChangeArrowheads="1"/>
              </p:cNvSpPr>
              <p:nvPr>
                <p:custDataLst>
                  <p:tags r:id="rId450"/>
                </p:custDataLst>
              </p:nvPr>
            </p:nvSpPr>
            <p:spPr bwMode="auto">
              <a:xfrm>
                <a:off x="2840991" y="6688626"/>
                <a:ext cx="146999" cy="6000"/>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7" name="Freeform 434"/>
              <p:cNvSpPr/>
              <p:nvPr>
                <p:custDataLst>
                  <p:tags r:id="rId451"/>
                </p:custDataLst>
              </p:nvPr>
            </p:nvSpPr>
            <p:spPr bwMode="auto">
              <a:xfrm>
                <a:off x="3002990" y="6007629"/>
                <a:ext cx="440998" cy="722997"/>
              </a:xfrm>
              <a:custGeom>
                <a:avLst/>
                <a:gdLst>
                  <a:gd name="T0" fmla="*/ 147 w 147"/>
                  <a:gd name="T1" fmla="*/ 220 h 241"/>
                  <a:gd name="T2" fmla="*/ 102 w 147"/>
                  <a:gd name="T3" fmla="*/ 241 h 241"/>
                  <a:gd name="T4" fmla="*/ 0 w 147"/>
                  <a:gd name="T5" fmla="*/ 22 h 241"/>
                  <a:gd name="T6" fmla="*/ 45 w 147"/>
                  <a:gd name="T7" fmla="*/ 0 h 241"/>
                  <a:gd name="T8" fmla="*/ 147 w 147"/>
                  <a:gd name="T9" fmla="*/ 220 h 241"/>
                </a:gdLst>
                <a:ahLst/>
                <a:cxnLst>
                  <a:cxn ang="0">
                    <a:pos x="T0" y="T1"/>
                  </a:cxn>
                  <a:cxn ang="0">
                    <a:pos x="T2" y="T3"/>
                  </a:cxn>
                  <a:cxn ang="0">
                    <a:pos x="T4" y="T5"/>
                  </a:cxn>
                  <a:cxn ang="0">
                    <a:pos x="T6" y="T7"/>
                  </a:cxn>
                  <a:cxn ang="0">
                    <a:pos x="T8" y="T9"/>
                  </a:cxn>
                </a:cxnLst>
                <a:rect l="0" t="0" r="r" b="b"/>
                <a:pathLst>
                  <a:path w="147" h="241">
                    <a:moveTo>
                      <a:pt x="147" y="220"/>
                    </a:moveTo>
                    <a:lnTo>
                      <a:pt x="102" y="241"/>
                    </a:lnTo>
                    <a:lnTo>
                      <a:pt x="0" y="22"/>
                    </a:lnTo>
                    <a:lnTo>
                      <a:pt x="45" y="0"/>
                    </a:lnTo>
                    <a:lnTo>
                      <a:pt x="147" y="220"/>
                    </a:lnTo>
                    <a:close/>
                  </a:path>
                </a:pathLst>
              </a:cu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8" name="Freeform 435"/>
              <p:cNvSpPr/>
              <p:nvPr>
                <p:custDataLst>
                  <p:tags r:id="rId452"/>
                </p:custDataLst>
              </p:nvPr>
            </p:nvSpPr>
            <p:spPr bwMode="auto">
              <a:xfrm>
                <a:off x="3032990" y="6058629"/>
                <a:ext cx="140999" cy="78000"/>
              </a:xfrm>
              <a:custGeom>
                <a:avLst/>
                <a:gdLst>
                  <a:gd name="T0" fmla="*/ 47 w 47"/>
                  <a:gd name="T1" fmla="*/ 7 h 26"/>
                  <a:gd name="T2" fmla="*/ 2 w 47"/>
                  <a:gd name="T3" fmla="*/ 26 h 26"/>
                  <a:gd name="T4" fmla="*/ 0 w 47"/>
                  <a:gd name="T5" fmla="*/ 21 h 26"/>
                  <a:gd name="T6" fmla="*/ 45 w 47"/>
                  <a:gd name="T7" fmla="*/ 0 h 26"/>
                  <a:gd name="T8" fmla="*/ 47 w 47"/>
                  <a:gd name="T9" fmla="*/ 7 h 26"/>
                </a:gdLst>
                <a:ahLst/>
                <a:cxnLst>
                  <a:cxn ang="0">
                    <a:pos x="T0" y="T1"/>
                  </a:cxn>
                  <a:cxn ang="0">
                    <a:pos x="T2" y="T3"/>
                  </a:cxn>
                  <a:cxn ang="0">
                    <a:pos x="T4" y="T5"/>
                  </a:cxn>
                  <a:cxn ang="0">
                    <a:pos x="T6" y="T7"/>
                  </a:cxn>
                  <a:cxn ang="0">
                    <a:pos x="T8" y="T9"/>
                  </a:cxn>
                </a:cxnLst>
                <a:rect l="0" t="0" r="r" b="b"/>
                <a:pathLst>
                  <a:path w="47" h="26">
                    <a:moveTo>
                      <a:pt x="47" y="7"/>
                    </a:moveTo>
                    <a:lnTo>
                      <a:pt x="2" y="26"/>
                    </a:lnTo>
                    <a:lnTo>
                      <a:pt x="0" y="21"/>
                    </a:lnTo>
                    <a:lnTo>
                      <a:pt x="45" y="0"/>
                    </a:lnTo>
                    <a:lnTo>
                      <a:pt x="47"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29" name="Freeform 436"/>
              <p:cNvSpPr/>
              <p:nvPr>
                <p:custDataLst>
                  <p:tags r:id="rId453"/>
                </p:custDataLst>
              </p:nvPr>
            </p:nvSpPr>
            <p:spPr bwMode="auto">
              <a:xfrm>
                <a:off x="3074990" y="6157628"/>
                <a:ext cx="140999" cy="78000"/>
              </a:xfrm>
              <a:custGeom>
                <a:avLst/>
                <a:gdLst>
                  <a:gd name="T0" fmla="*/ 47 w 47"/>
                  <a:gd name="T1" fmla="*/ 5 h 26"/>
                  <a:gd name="T2" fmla="*/ 2 w 47"/>
                  <a:gd name="T3" fmla="*/ 26 h 26"/>
                  <a:gd name="T4" fmla="*/ 0 w 47"/>
                  <a:gd name="T5" fmla="*/ 21 h 26"/>
                  <a:gd name="T6" fmla="*/ 45 w 47"/>
                  <a:gd name="T7" fmla="*/ 0 h 26"/>
                  <a:gd name="T8" fmla="*/ 47 w 47"/>
                  <a:gd name="T9" fmla="*/ 5 h 26"/>
                </a:gdLst>
                <a:ahLst/>
                <a:cxnLst>
                  <a:cxn ang="0">
                    <a:pos x="T0" y="T1"/>
                  </a:cxn>
                  <a:cxn ang="0">
                    <a:pos x="T2" y="T3"/>
                  </a:cxn>
                  <a:cxn ang="0">
                    <a:pos x="T4" y="T5"/>
                  </a:cxn>
                  <a:cxn ang="0">
                    <a:pos x="T6" y="T7"/>
                  </a:cxn>
                  <a:cxn ang="0">
                    <a:pos x="T8" y="T9"/>
                  </a:cxn>
                </a:cxnLst>
                <a:rect l="0" t="0" r="r" b="b"/>
                <a:pathLst>
                  <a:path w="47" h="26">
                    <a:moveTo>
                      <a:pt x="47" y="5"/>
                    </a:moveTo>
                    <a:lnTo>
                      <a:pt x="2" y="26"/>
                    </a:lnTo>
                    <a:lnTo>
                      <a:pt x="0" y="21"/>
                    </a:lnTo>
                    <a:lnTo>
                      <a:pt x="45" y="0"/>
                    </a:lnTo>
                    <a:lnTo>
                      <a:pt x="47"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0" name="Freeform 437"/>
              <p:cNvSpPr/>
              <p:nvPr>
                <p:custDataLst>
                  <p:tags r:id="rId454"/>
                </p:custDataLst>
              </p:nvPr>
            </p:nvSpPr>
            <p:spPr bwMode="auto">
              <a:xfrm>
                <a:off x="3152989" y="6250628"/>
                <a:ext cx="182999" cy="323999"/>
              </a:xfrm>
              <a:custGeom>
                <a:avLst/>
                <a:gdLst>
                  <a:gd name="T0" fmla="*/ 45 w 61"/>
                  <a:gd name="T1" fmla="*/ 108 h 108"/>
                  <a:gd name="T2" fmla="*/ 0 w 61"/>
                  <a:gd name="T3" fmla="*/ 7 h 108"/>
                  <a:gd name="T4" fmla="*/ 14 w 61"/>
                  <a:gd name="T5" fmla="*/ 0 h 108"/>
                  <a:gd name="T6" fmla="*/ 61 w 61"/>
                  <a:gd name="T7" fmla="*/ 101 h 108"/>
                  <a:gd name="T8" fmla="*/ 45 w 61"/>
                  <a:gd name="T9" fmla="*/ 108 h 108"/>
                </a:gdLst>
                <a:ahLst/>
                <a:cxnLst>
                  <a:cxn ang="0">
                    <a:pos x="T0" y="T1"/>
                  </a:cxn>
                  <a:cxn ang="0">
                    <a:pos x="T2" y="T3"/>
                  </a:cxn>
                  <a:cxn ang="0">
                    <a:pos x="T4" y="T5"/>
                  </a:cxn>
                  <a:cxn ang="0">
                    <a:pos x="T6" y="T7"/>
                  </a:cxn>
                  <a:cxn ang="0">
                    <a:pos x="T8" y="T9"/>
                  </a:cxn>
                </a:cxnLst>
                <a:rect l="0" t="0" r="r" b="b"/>
                <a:pathLst>
                  <a:path w="61" h="108">
                    <a:moveTo>
                      <a:pt x="45" y="108"/>
                    </a:moveTo>
                    <a:lnTo>
                      <a:pt x="0" y="7"/>
                    </a:lnTo>
                    <a:lnTo>
                      <a:pt x="14" y="0"/>
                    </a:lnTo>
                    <a:lnTo>
                      <a:pt x="61" y="101"/>
                    </a:lnTo>
                    <a:lnTo>
                      <a:pt x="45"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1" name="Freeform 438"/>
              <p:cNvSpPr/>
              <p:nvPr>
                <p:custDataLst>
                  <p:tags r:id="rId455"/>
                </p:custDataLst>
              </p:nvPr>
            </p:nvSpPr>
            <p:spPr bwMode="auto">
              <a:xfrm>
                <a:off x="3266989" y="6574627"/>
                <a:ext cx="132000" cy="72000"/>
              </a:xfrm>
              <a:custGeom>
                <a:avLst/>
                <a:gdLst>
                  <a:gd name="T0" fmla="*/ 44 w 44"/>
                  <a:gd name="T1" fmla="*/ 3 h 24"/>
                  <a:gd name="T2" fmla="*/ 0 w 44"/>
                  <a:gd name="T3" fmla="*/ 24 h 24"/>
                  <a:gd name="T4" fmla="*/ 0 w 44"/>
                  <a:gd name="T5" fmla="*/ 22 h 24"/>
                  <a:gd name="T6" fmla="*/ 44 w 44"/>
                  <a:gd name="T7" fmla="*/ 0 h 24"/>
                  <a:gd name="T8" fmla="*/ 44 w 44"/>
                  <a:gd name="T9" fmla="*/ 3 h 24"/>
                </a:gdLst>
                <a:ahLst/>
                <a:cxnLst>
                  <a:cxn ang="0">
                    <a:pos x="T0" y="T1"/>
                  </a:cxn>
                  <a:cxn ang="0">
                    <a:pos x="T2" y="T3"/>
                  </a:cxn>
                  <a:cxn ang="0">
                    <a:pos x="T4" y="T5"/>
                  </a:cxn>
                  <a:cxn ang="0">
                    <a:pos x="T6" y="T7"/>
                  </a:cxn>
                  <a:cxn ang="0">
                    <a:pos x="T8" y="T9"/>
                  </a:cxn>
                </a:cxnLst>
                <a:rect l="0" t="0" r="r" b="b"/>
                <a:pathLst>
                  <a:path w="44" h="24">
                    <a:moveTo>
                      <a:pt x="44" y="3"/>
                    </a:moveTo>
                    <a:lnTo>
                      <a:pt x="0" y="24"/>
                    </a:lnTo>
                    <a:lnTo>
                      <a:pt x="0" y="22"/>
                    </a:lnTo>
                    <a:lnTo>
                      <a:pt x="44" y="0"/>
                    </a:lnTo>
                    <a:lnTo>
                      <a:pt x="4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2" name="Freeform 439"/>
              <p:cNvSpPr/>
              <p:nvPr>
                <p:custDataLst>
                  <p:tags r:id="rId456"/>
                </p:custDataLst>
              </p:nvPr>
            </p:nvSpPr>
            <p:spPr bwMode="auto">
              <a:xfrm>
                <a:off x="3272989" y="6604627"/>
                <a:ext cx="140999" cy="69000"/>
              </a:xfrm>
              <a:custGeom>
                <a:avLst/>
                <a:gdLst>
                  <a:gd name="T0" fmla="*/ 47 w 47"/>
                  <a:gd name="T1" fmla="*/ 2 h 23"/>
                  <a:gd name="T2" fmla="*/ 2 w 47"/>
                  <a:gd name="T3" fmla="*/ 23 h 23"/>
                  <a:gd name="T4" fmla="*/ 0 w 47"/>
                  <a:gd name="T5" fmla="*/ 19 h 23"/>
                  <a:gd name="T6" fmla="*/ 45 w 47"/>
                  <a:gd name="T7" fmla="*/ 0 h 23"/>
                  <a:gd name="T8" fmla="*/ 47 w 47"/>
                  <a:gd name="T9" fmla="*/ 2 h 23"/>
                </a:gdLst>
                <a:ahLst/>
                <a:cxnLst>
                  <a:cxn ang="0">
                    <a:pos x="T0" y="T1"/>
                  </a:cxn>
                  <a:cxn ang="0">
                    <a:pos x="T2" y="T3"/>
                  </a:cxn>
                  <a:cxn ang="0">
                    <a:pos x="T4" y="T5"/>
                  </a:cxn>
                  <a:cxn ang="0">
                    <a:pos x="T6" y="T7"/>
                  </a:cxn>
                  <a:cxn ang="0">
                    <a:pos x="T8" y="T9"/>
                  </a:cxn>
                </a:cxnLst>
                <a:rect l="0" t="0" r="r" b="b"/>
                <a:pathLst>
                  <a:path w="47" h="23">
                    <a:moveTo>
                      <a:pt x="47" y="2"/>
                    </a:moveTo>
                    <a:lnTo>
                      <a:pt x="2" y="23"/>
                    </a:lnTo>
                    <a:lnTo>
                      <a:pt x="0" y="19"/>
                    </a:lnTo>
                    <a:lnTo>
                      <a:pt x="45" y="0"/>
                    </a:lnTo>
                    <a:lnTo>
                      <a:pt x="4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3" name="Freeform 440"/>
              <p:cNvSpPr/>
              <p:nvPr>
                <p:custDataLst>
                  <p:tags r:id="rId457"/>
                </p:custDataLst>
              </p:nvPr>
            </p:nvSpPr>
            <p:spPr bwMode="auto">
              <a:xfrm>
                <a:off x="3287989" y="6625627"/>
                <a:ext cx="140999" cy="69000"/>
              </a:xfrm>
              <a:custGeom>
                <a:avLst/>
                <a:gdLst>
                  <a:gd name="T0" fmla="*/ 47 w 47"/>
                  <a:gd name="T1" fmla="*/ 5 h 23"/>
                  <a:gd name="T2" fmla="*/ 2 w 47"/>
                  <a:gd name="T3" fmla="*/ 23 h 23"/>
                  <a:gd name="T4" fmla="*/ 0 w 47"/>
                  <a:gd name="T5" fmla="*/ 21 h 23"/>
                  <a:gd name="T6" fmla="*/ 45 w 47"/>
                  <a:gd name="T7" fmla="*/ 0 h 23"/>
                  <a:gd name="T8" fmla="*/ 47 w 47"/>
                  <a:gd name="T9" fmla="*/ 5 h 23"/>
                </a:gdLst>
                <a:ahLst/>
                <a:cxnLst>
                  <a:cxn ang="0">
                    <a:pos x="T0" y="T1"/>
                  </a:cxn>
                  <a:cxn ang="0">
                    <a:pos x="T2" y="T3"/>
                  </a:cxn>
                  <a:cxn ang="0">
                    <a:pos x="T4" y="T5"/>
                  </a:cxn>
                  <a:cxn ang="0">
                    <a:pos x="T6" y="T7"/>
                  </a:cxn>
                  <a:cxn ang="0">
                    <a:pos x="T8" y="T9"/>
                  </a:cxn>
                </a:cxnLst>
                <a:rect l="0" t="0" r="r" b="b"/>
                <a:pathLst>
                  <a:path w="47" h="23">
                    <a:moveTo>
                      <a:pt x="47" y="5"/>
                    </a:moveTo>
                    <a:lnTo>
                      <a:pt x="2" y="23"/>
                    </a:lnTo>
                    <a:lnTo>
                      <a:pt x="0" y="21"/>
                    </a:lnTo>
                    <a:lnTo>
                      <a:pt x="45" y="0"/>
                    </a:lnTo>
                    <a:lnTo>
                      <a:pt x="47"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4" name="Rectangle 441"/>
              <p:cNvSpPr>
                <a:spLocks noChangeArrowheads="1"/>
              </p:cNvSpPr>
              <p:nvPr>
                <p:custDataLst>
                  <p:tags r:id="rId458"/>
                </p:custDataLst>
              </p:nvPr>
            </p:nvSpPr>
            <p:spPr bwMode="auto">
              <a:xfrm>
                <a:off x="1529996" y="5944629"/>
                <a:ext cx="149999" cy="794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5" name="Rectangle 442"/>
              <p:cNvSpPr>
                <a:spLocks noChangeArrowheads="1"/>
              </p:cNvSpPr>
              <p:nvPr>
                <p:custDataLst>
                  <p:tags r:id="rId459"/>
                </p:custDataLst>
              </p:nvPr>
            </p:nvSpPr>
            <p:spPr bwMode="auto">
              <a:xfrm>
                <a:off x="1529996" y="6079629"/>
                <a:ext cx="149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6" name="Rectangle 443"/>
              <p:cNvSpPr>
                <a:spLocks noChangeArrowheads="1"/>
              </p:cNvSpPr>
              <p:nvPr>
                <p:custDataLst>
                  <p:tags r:id="rId460"/>
                </p:custDataLst>
              </p:nvPr>
            </p:nvSpPr>
            <p:spPr bwMode="auto">
              <a:xfrm>
                <a:off x="1529996" y="6385627"/>
                <a:ext cx="149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7" name="Rectangle 444"/>
              <p:cNvSpPr>
                <a:spLocks noChangeArrowheads="1"/>
              </p:cNvSpPr>
              <p:nvPr>
                <p:custDataLst>
                  <p:tags r:id="rId461"/>
                </p:custDataLst>
              </p:nvPr>
            </p:nvSpPr>
            <p:spPr bwMode="auto">
              <a:xfrm>
                <a:off x="1529996" y="6412627"/>
                <a:ext cx="149999" cy="15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8" name="Rectangle 445"/>
              <p:cNvSpPr>
                <a:spLocks noChangeArrowheads="1"/>
              </p:cNvSpPr>
              <p:nvPr>
                <p:custDataLst>
                  <p:tags r:id="rId462"/>
                </p:custDataLst>
              </p:nvPr>
            </p:nvSpPr>
            <p:spPr bwMode="auto">
              <a:xfrm>
                <a:off x="1529996" y="6448627"/>
                <a:ext cx="149999" cy="6000"/>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39" name="Rectangle 446"/>
              <p:cNvSpPr>
                <a:spLocks noChangeArrowheads="1"/>
              </p:cNvSpPr>
              <p:nvPr>
                <p:custDataLst>
                  <p:tags r:id="rId463"/>
                </p:custDataLst>
              </p:nvPr>
            </p:nvSpPr>
            <p:spPr bwMode="auto">
              <a:xfrm>
                <a:off x="1586995" y="6496627"/>
                <a:ext cx="36000" cy="212999"/>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0" name="Freeform 447"/>
              <p:cNvSpPr>
                <a:spLocks noEditPoints="1"/>
              </p:cNvSpPr>
              <p:nvPr>
                <p:custDataLst>
                  <p:tags r:id="rId464"/>
                </p:custDataLst>
              </p:nvPr>
            </p:nvSpPr>
            <p:spPr bwMode="auto">
              <a:xfrm>
                <a:off x="1550995" y="6193628"/>
                <a:ext cx="105000" cy="84000"/>
              </a:xfrm>
              <a:custGeom>
                <a:avLst/>
                <a:gdLst>
                  <a:gd name="T0" fmla="*/ 17 w 35"/>
                  <a:gd name="T1" fmla="*/ 28 h 28"/>
                  <a:gd name="T2" fmla="*/ 0 w 35"/>
                  <a:gd name="T3" fmla="*/ 14 h 28"/>
                  <a:gd name="T4" fmla="*/ 17 w 35"/>
                  <a:gd name="T5" fmla="*/ 0 h 28"/>
                  <a:gd name="T6" fmla="*/ 35 w 35"/>
                  <a:gd name="T7" fmla="*/ 14 h 28"/>
                  <a:gd name="T8" fmla="*/ 17 w 35"/>
                  <a:gd name="T9" fmla="*/ 28 h 28"/>
                  <a:gd name="T10" fmla="*/ 9 w 35"/>
                  <a:gd name="T11" fmla="*/ 14 h 28"/>
                  <a:gd name="T12" fmla="*/ 17 w 35"/>
                  <a:gd name="T13" fmla="*/ 21 h 28"/>
                  <a:gd name="T14" fmla="*/ 26 w 35"/>
                  <a:gd name="T15" fmla="*/ 14 h 28"/>
                  <a:gd name="T16" fmla="*/ 17 w 35"/>
                  <a:gd name="T17" fmla="*/ 7 h 28"/>
                  <a:gd name="T18" fmla="*/ 9 w 35"/>
                  <a:gd name="T1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17" y="28"/>
                    </a:moveTo>
                    <a:lnTo>
                      <a:pt x="0" y="14"/>
                    </a:lnTo>
                    <a:lnTo>
                      <a:pt x="17" y="0"/>
                    </a:lnTo>
                    <a:lnTo>
                      <a:pt x="35" y="14"/>
                    </a:lnTo>
                    <a:lnTo>
                      <a:pt x="17" y="28"/>
                    </a:lnTo>
                    <a:close/>
                    <a:moveTo>
                      <a:pt x="9" y="14"/>
                    </a:moveTo>
                    <a:lnTo>
                      <a:pt x="17" y="21"/>
                    </a:lnTo>
                    <a:lnTo>
                      <a:pt x="26" y="14"/>
                    </a:lnTo>
                    <a:lnTo>
                      <a:pt x="17" y="7"/>
                    </a:lnTo>
                    <a:lnTo>
                      <a:pt x="9" y="14"/>
                    </a:lnTo>
                    <a:close/>
                  </a:path>
                </a:pathLst>
              </a:custGeom>
              <a:solidFill>
                <a:srgbClr val="CE7075">
                  <a:lumMod val="40000"/>
                  <a:lumOff val="60000"/>
                </a:srgbClr>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1" name="Rectangle 448"/>
              <p:cNvSpPr>
                <a:spLocks noChangeArrowheads="1"/>
              </p:cNvSpPr>
              <p:nvPr>
                <p:custDataLst>
                  <p:tags r:id="rId465"/>
                </p:custDataLst>
              </p:nvPr>
            </p:nvSpPr>
            <p:spPr bwMode="auto">
              <a:xfrm>
                <a:off x="3653988" y="6028629"/>
                <a:ext cx="149999" cy="716997"/>
              </a:xfrm>
              <a:prstGeom prst="rect">
                <a:avLst/>
              </a:prstGeom>
              <a:solidFill>
                <a:srgbClr val="CE70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2" name="Rectangle 449"/>
              <p:cNvSpPr>
                <a:spLocks noChangeArrowheads="1"/>
              </p:cNvSpPr>
              <p:nvPr>
                <p:custDataLst>
                  <p:tags r:id="rId466"/>
                </p:custDataLst>
              </p:nvPr>
            </p:nvSpPr>
            <p:spPr bwMode="auto">
              <a:xfrm>
                <a:off x="3653988" y="6229628"/>
                <a:ext cx="149999" cy="6000"/>
              </a:xfrm>
              <a:prstGeom prst="rect">
                <a:avLst/>
              </a:prstGeom>
              <a:solidFill>
                <a:srgbClr val="F9D7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3" name="Rectangle 450"/>
              <p:cNvSpPr>
                <a:spLocks noChangeArrowheads="1"/>
              </p:cNvSpPr>
              <p:nvPr>
                <p:custDataLst>
                  <p:tags r:id="rId467"/>
                </p:custDataLst>
              </p:nvPr>
            </p:nvSpPr>
            <p:spPr bwMode="auto">
              <a:xfrm>
                <a:off x="3653988" y="6541627"/>
                <a:ext cx="149999" cy="6000"/>
              </a:xfrm>
              <a:prstGeom prst="rect">
                <a:avLst/>
              </a:prstGeom>
              <a:solidFill>
                <a:srgbClr val="F9D7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4" name="Freeform 451"/>
              <p:cNvSpPr>
                <a:spLocks noEditPoints="1"/>
              </p:cNvSpPr>
              <p:nvPr>
                <p:custDataLst>
                  <p:tags r:id="rId468"/>
                </p:custDataLst>
              </p:nvPr>
            </p:nvSpPr>
            <p:spPr bwMode="auto">
              <a:xfrm>
                <a:off x="3677988" y="6340628"/>
                <a:ext cx="105000" cy="93000"/>
              </a:xfrm>
              <a:custGeom>
                <a:avLst/>
                <a:gdLst>
                  <a:gd name="T0" fmla="*/ 16 w 35"/>
                  <a:gd name="T1" fmla="*/ 31 h 31"/>
                  <a:gd name="T2" fmla="*/ 0 w 35"/>
                  <a:gd name="T3" fmla="*/ 17 h 31"/>
                  <a:gd name="T4" fmla="*/ 16 w 35"/>
                  <a:gd name="T5" fmla="*/ 0 h 31"/>
                  <a:gd name="T6" fmla="*/ 35 w 35"/>
                  <a:gd name="T7" fmla="*/ 17 h 31"/>
                  <a:gd name="T8" fmla="*/ 16 w 35"/>
                  <a:gd name="T9" fmla="*/ 31 h 31"/>
                  <a:gd name="T10" fmla="*/ 9 w 35"/>
                  <a:gd name="T11" fmla="*/ 17 h 31"/>
                  <a:gd name="T12" fmla="*/ 16 w 35"/>
                  <a:gd name="T13" fmla="*/ 22 h 31"/>
                  <a:gd name="T14" fmla="*/ 23 w 35"/>
                  <a:gd name="T15" fmla="*/ 17 h 31"/>
                  <a:gd name="T16" fmla="*/ 16 w 35"/>
                  <a:gd name="T17" fmla="*/ 10 h 31"/>
                  <a:gd name="T18" fmla="*/ 9 w 35"/>
                  <a:gd name="T19"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1">
                    <a:moveTo>
                      <a:pt x="16" y="31"/>
                    </a:moveTo>
                    <a:lnTo>
                      <a:pt x="0" y="17"/>
                    </a:lnTo>
                    <a:lnTo>
                      <a:pt x="16" y="0"/>
                    </a:lnTo>
                    <a:lnTo>
                      <a:pt x="35" y="17"/>
                    </a:lnTo>
                    <a:lnTo>
                      <a:pt x="16" y="31"/>
                    </a:lnTo>
                    <a:close/>
                    <a:moveTo>
                      <a:pt x="9" y="17"/>
                    </a:moveTo>
                    <a:lnTo>
                      <a:pt x="16" y="22"/>
                    </a:lnTo>
                    <a:lnTo>
                      <a:pt x="23" y="17"/>
                    </a:lnTo>
                    <a:lnTo>
                      <a:pt x="16" y="10"/>
                    </a:lnTo>
                    <a:lnTo>
                      <a:pt x="9" y="17"/>
                    </a:lnTo>
                    <a:close/>
                  </a:path>
                </a:pathLst>
              </a:custGeom>
              <a:solidFill>
                <a:srgbClr val="F6C9C2"/>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5" name="Rectangle 452"/>
              <p:cNvSpPr>
                <a:spLocks noChangeArrowheads="1"/>
              </p:cNvSpPr>
              <p:nvPr>
                <p:custDataLst>
                  <p:tags r:id="rId469"/>
                </p:custDataLst>
              </p:nvPr>
            </p:nvSpPr>
            <p:spPr bwMode="auto">
              <a:xfrm>
                <a:off x="3833987" y="5938629"/>
                <a:ext cx="140999" cy="806997"/>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6" name="Rectangle 453"/>
              <p:cNvSpPr>
                <a:spLocks noChangeArrowheads="1"/>
              </p:cNvSpPr>
              <p:nvPr>
                <p:custDataLst>
                  <p:tags r:id="rId470"/>
                </p:custDataLst>
              </p:nvPr>
            </p:nvSpPr>
            <p:spPr bwMode="auto">
              <a:xfrm>
                <a:off x="3911987" y="5938629"/>
                <a:ext cx="12000" cy="800997"/>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7" name="Rectangle 454"/>
              <p:cNvSpPr>
                <a:spLocks noChangeArrowheads="1"/>
              </p:cNvSpPr>
              <p:nvPr>
                <p:custDataLst>
                  <p:tags r:id="rId471"/>
                </p:custDataLst>
              </p:nvPr>
            </p:nvSpPr>
            <p:spPr bwMode="auto">
              <a:xfrm>
                <a:off x="3881987" y="5938629"/>
                <a:ext cx="6000" cy="800997"/>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8" name="Rectangle 455"/>
              <p:cNvSpPr>
                <a:spLocks noChangeArrowheads="1"/>
              </p:cNvSpPr>
              <p:nvPr>
                <p:custDataLst>
                  <p:tags r:id="rId472"/>
                </p:custDataLst>
              </p:nvPr>
            </p:nvSpPr>
            <p:spPr bwMode="auto">
              <a:xfrm>
                <a:off x="3485988" y="5938629"/>
                <a:ext cx="140999" cy="806997"/>
              </a:xfrm>
              <a:prstGeom prst="rect">
                <a:avLst/>
              </a:prstGeom>
              <a:solidFill>
                <a:srgbClr val="CE7075">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49" name="Rectangle 456"/>
              <p:cNvSpPr>
                <a:spLocks noChangeArrowheads="1"/>
              </p:cNvSpPr>
              <p:nvPr>
                <p:custDataLst>
                  <p:tags r:id="rId473"/>
                </p:custDataLst>
              </p:nvPr>
            </p:nvSpPr>
            <p:spPr bwMode="auto">
              <a:xfrm>
                <a:off x="3485988" y="6604627"/>
                <a:ext cx="140999" cy="6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0" name="Rectangle 457"/>
              <p:cNvSpPr>
                <a:spLocks noChangeArrowheads="1"/>
              </p:cNvSpPr>
              <p:nvPr>
                <p:custDataLst>
                  <p:tags r:id="rId474"/>
                </p:custDataLst>
              </p:nvPr>
            </p:nvSpPr>
            <p:spPr bwMode="auto">
              <a:xfrm>
                <a:off x="3485988" y="6631627"/>
                <a:ext cx="140999" cy="15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1" name="Rectangle 458"/>
              <p:cNvSpPr>
                <a:spLocks noChangeArrowheads="1"/>
              </p:cNvSpPr>
              <p:nvPr>
                <p:custDataLst>
                  <p:tags r:id="rId475"/>
                </p:custDataLst>
              </p:nvPr>
            </p:nvSpPr>
            <p:spPr bwMode="auto">
              <a:xfrm>
                <a:off x="3485988" y="6667626"/>
                <a:ext cx="140999" cy="15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2" name="Rectangle 459"/>
              <p:cNvSpPr>
                <a:spLocks noChangeArrowheads="1"/>
              </p:cNvSpPr>
              <p:nvPr>
                <p:custDataLst>
                  <p:tags r:id="rId476"/>
                </p:custDataLst>
              </p:nvPr>
            </p:nvSpPr>
            <p:spPr bwMode="auto">
              <a:xfrm>
                <a:off x="3485988" y="6016629"/>
                <a:ext cx="140999" cy="12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3" name="Rectangle 460"/>
              <p:cNvSpPr>
                <a:spLocks noChangeArrowheads="1"/>
              </p:cNvSpPr>
              <p:nvPr>
                <p:custDataLst>
                  <p:tags r:id="rId477"/>
                </p:custDataLst>
              </p:nvPr>
            </p:nvSpPr>
            <p:spPr bwMode="auto">
              <a:xfrm>
                <a:off x="3485988" y="6052629"/>
                <a:ext cx="140999" cy="12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4" name="Rectangle 461"/>
              <p:cNvSpPr>
                <a:spLocks noChangeArrowheads="1"/>
              </p:cNvSpPr>
              <p:nvPr>
                <p:custDataLst>
                  <p:tags r:id="rId478"/>
                </p:custDataLst>
              </p:nvPr>
            </p:nvSpPr>
            <p:spPr bwMode="auto">
              <a:xfrm>
                <a:off x="3485988" y="6079629"/>
                <a:ext cx="140999" cy="15000"/>
              </a:xfrm>
              <a:prstGeom prst="rect">
                <a:avLst/>
              </a:prstGeom>
              <a:solidFill>
                <a:srgbClr val="CE70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5" name="Oval 462"/>
              <p:cNvSpPr>
                <a:spLocks noChangeArrowheads="1"/>
              </p:cNvSpPr>
              <p:nvPr>
                <p:custDataLst>
                  <p:tags r:id="rId479"/>
                </p:custDataLst>
              </p:nvPr>
            </p:nvSpPr>
            <p:spPr bwMode="auto">
              <a:xfrm>
                <a:off x="3512988" y="6292628"/>
                <a:ext cx="87000" cy="93000"/>
              </a:xfrm>
              <a:prstGeom prst="ellipse">
                <a:avLst/>
              </a:pr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6" name="Rectangle 463"/>
              <p:cNvSpPr>
                <a:spLocks noChangeArrowheads="1"/>
              </p:cNvSpPr>
              <p:nvPr>
                <p:custDataLst>
                  <p:tags r:id="rId480"/>
                </p:custDataLst>
              </p:nvPr>
            </p:nvSpPr>
            <p:spPr bwMode="auto">
              <a:xfrm>
                <a:off x="3287989" y="2104643"/>
                <a:ext cx="698997" cy="135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7" name="Rectangle 464"/>
              <p:cNvSpPr>
                <a:spLocks noChangeArrowheads="1"/>
              </p:cNvSpPr>
              <p:nvPr>
                <p:custDataLst>
                  <p:tags r:id="rId481"/>
                </p:custDataLst>
              </p:nvPr>
            </p:nvSpPr>
            <p:spPr bwMode="auto">
              <a:xfrm>
                <a:off x="3470988" y="2104643"/>
                <a:ext cx="15000" cy="13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8" name="Rectangle 465"/>
              <p:cNvSpPr>
                <a:spLocks noChangeArrowheads="1"/>
              </p:cNvSpPr>
              <p:nvPr>
                <p:custDataLst>
                  <p:tags r:id="rId482"/>
                </p:custDataLst>
              </p:nvPr>
            </p:nvSpPr>
            <p:spPr bwMode="auto">
              <a:xfrm>
                <a:off x="3605988" y="2104643"/>
                <a:ext cx="15000" cy="13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59" name="Rectangle 466"/>
              <p:cNvSpPr>
                <a:spLocks noChangeArrowheads="1"/>
              </p:cNvSpPr>
              <p:nvPr>
                <p:custDataLst>
                  <p:tags r:id="rId483"/>
                </p:custDataLst>
              </p:nvPr>
            </p:nvSpPr>
            <p:spPr bwMode="auto">
              <a:xfrm>
                <a:off x="3683988" y="2161642"/>
                <a:ext cx="248999" cy="15000"/>
              </a:xfrm>
              <a:prstGeom prst="rect">
                <a:avLst/>
              </a:prstGeom>
              <a:solidFill>
                <a:srgbClr val="B08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0" name="Rectangle 467"/>
              <p:cNvSpPr>
                <a:spLocks noChangeArrowheads="1"/>
              </p:cNvSpPr>
              <p:nvPr>
                <p:custDataLst>
                  <p:tags r:id="rId484"/>
                </p:custDataLst>
              </p:nvPr>
            </p:nvSpPr>
            <p:spPr bwMode="auto">
              <a:xfrm>
                <a:off x="3485988" y="2104643"/>
                <a:ext cx="114000" cy="135000"/>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1" name="Rectangle 468"/>
              <p:cNvSpPr>
                <a:spLocks noChangeArrowheads="1"/>
              </p:cNvSpPr>
              <p:nvPr>
                <p:custDataLst>
                  <p:tags r:id="rId485"/>
                </p:custDataLst>
              </p:nvPr>
            </p:nvSpPr>
            <p:spPr bwMode="auto">
              <a:xfrm>
                <a:off x="3095990" y="1735644"/>
                <a:ext cx="737997" cy="149999"/>
              </a:xfrm>
              <a:prstGeom prst="rect">
                <a:avLst/>
              </a:prstGeom>
              <a:solidFill>
                <a:srgbClr val="CE7075">
                  <a:lumMod val="40000"/>
                  <a:lumOff val="60000"/>
                </a:srgbClr>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2" name="Rectangle 469"/>
              <p:cNvSpPr>
                <a:spLocks noChangeArrowheads="1"/>
              </p:cNvSpPr>
              <p:nvPr>
                <p:custDataLst>
                  <p:tags r:id="rId486"/>
                </p:custDataLst>
              </p:nvPr>
            </p:nvSpPr>
            <p:spPr bwMode="auto">
              <a:xfrm>
                <a:off x="3152989" y="1735644"/>
                <a:ext cx="21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3" name="Rectangle 470"/>
              <p:cNvSpPr>
                <a:spLocks noChangeArrowheads="1"/>
              </p:cNvSpPr>
              <p:nvPr>
                <p:custDataLst>
                  <p:tags r:id="rId487"/>
                </p:custDataLst>
              </p:nvPr>
            </p:nvSpPr>
            <p:spPr bwMode="auto">
              <a:xfrm>
                <a:off x="3266989" y="1735644"/>
                <a:ext cx="12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4" name="Rectangle 471"/>
              <p:cNvSpPr>
                <a:spLocks noChangeArrowheads="1"/>
              </p:cNvSpPr>
              <p:nvPr>
                <p:custDataLst>
                  <p:tags r:id="rId488"/>
                </p:custDataLst>
              </p:nvPr>
            </p:nvSpPr>
            <p:spPr bwMode="auto">
              <a:xfrm>
                <a:off x="3344989" y="1786644"/>
                <a:ext cx="332999" cy="48000"/>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5" name="Rectangle 472"/>
              <p:cNvSpPr>
                <a:spLocks noChangeArrowheads="1"/>
              </p:cNvSpPr>
              <p:nvPr>
                <p:custDataLst>
                  <p:tags r:id="rId489"/>
                </p:custDataLst>
              </p:nvPr>
            </p:nvSpPr>
            <p:spPr bwMode="auto">
              <a:xfrm>
                <a:off x="3725987" y="1735644"/>
                <a:ext cx="6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6" name="Rectangle 473"/>
              <p:cNvSpPr>
                <a:spLocks noChangeArrowheads="1"/>
              </p:cNvSpPr>
              <p:nvPr>
                <p:custDataLst>
                  <p:tags r:id="rId490"/>
                </p:custDataLst>
              </p:nvPr>
            </p:nvSpPr>
            <p:spPr bwMode="auto">
              <a:xfrm>
                <a:off x="3755987" y="1735644"/>
                <a:ext cx="6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7" name="Rectangle 474"/>
              <p:cNvSpPr>
                <a:spLocks noChangeArrowheads="1"/>
              </p:cNvSpPr>
              <p:nvPr>
                <p:custDataLst>
                  <p:tags r:id="rId491"/>
                </p:custDataLst>
              </p:nvPr>
            </p:nvSpPr>
            <p:spPr bwMode="auto">
              <a:xfrm>
                <a:off x="3782987" y="1735644"/>
                <a:ext cx="6000" cy="149999"/>
              </a:xfrm>
              <a:prstGeom prst="rect">
                <a:avLst/>
              </a:prstGeom>
              <a:solidFill>
                <a:srgbClr val="CE7075"/>
              </a:solidFill>
              <a:ln>
                <a:no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8" name="Rectangle 475"/>
              <p:cNvSpPr>
                <a:spLocks noChangeArrowheads="1"/>
              </p:cNvSpPr>
              <p:nvPr>
                <p:custDataLst>
                  <p:tags r:id="rId492"/>
                </p:custDataLst>
              </p:nvPr>
            </p:nvSpPr>
            <p:spPr bwMode="auto">
              <a:xfrm>
                <a:off x="3095990" y="1921643"/>
                <a:ext cx="737997" cy="146999"/>
              </a:xfrm>
              <a:prstGeom prst="rect">
                <a:avLst/>
              </a:prstGeom>
              <a:solidFill>
                <a:srgbClr val="5C53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69" name="Rectangle 476"/>
              <p:cNvSpPr>
                <a:spLocks noChangeArrowheads="1"/>
              </p:cNvSpPr>
              <p:nvPr>
                <p:custDataLst>
                  <p:tags r:id="rId493"/>
                </p:custDataLst>
              </p:nvPr>
            </p:nvSpPr>
            <p:spPr bwMode="auto">
              <a:xfrm>
                <a:off x="3152989" y="1921643"/>
                <a:ext cx="21000" cy="146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0" name="Rectangle 477"/>
              <p:cNvSpPr>
                <a:spLocks noChangeArrowheads="1"/>
              </p:cNvSpPr>
              <p:nvPr>
                <p:custDataLst>
                  <p:tags r:id="rId494"/>
                </p:custDataLst>
              </p:nvPr>
            </p:nvSpPr>
            <p:spPr bwMode="auto">
              <a:xfrm>
                <a:off x="3266989" y="1921643"/>
                <a:ext cx="12000" cy="146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1" name="Rectangle 478"/>
              <p:cNvSpPr>
                <a:spLocks noChangeArrowheads="1"/>
              </p:cNvSpPr>
              <p:nvPr>
                <p:custDataLst>
                  <p:tags r:id="rId495"/>
                </p:custDataLst>
              </p:nvPr>
            </p:nvSpPr>
            <p:spPr bwMode="auto">
              <a:xfrm>
                <a:off x="3344989" y="1969643"/>
                <a:ext cx="332999" cy="51000"/>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2" name="Rectangle 479"/>
              <p:cNvSpPr>
                <a:spLocks noChangeArrowheads="1"/>
              </p:cNvSpPr>
              <p:nvPr>
                <p:custDataLst>
                  <p:tags r:id="rId496"/>
                </p:custDataLst>
              </p:nvPr>
            </p:nvSpPr>
            <p:spPr bwMode="auto">
              <a:xfrm>
                <a:off x="3725987" y="1921643"/>
                <a:ext cx="6000" cy="146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3" name="Rectangle 480"/>
              <p:cNvSpPr>
                <a:spLocks noChangeArrowheads="1"/>
              </p:cNvSpPr>
              <p:nvPr>
                <p:custDataLst>
                  <p:tags r:id="rId497"/>
                </p:custDataLst>
              </p:nvPr>
            </p:nvSpPr>
            <p:spPr bwMode="auto">
              <a:xfrm>
                <a:off x="3755987" y="1921643"/>
                <a:ext cx="6000" cy="146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4" name="Rectangle 481"/>
              <p:cNvSpPr>
                <a:spLocks noChangeArrowheads="1"/>
              </p:cNvSpPr>
              <p:nvPr>
                <p:custDataLst>
                  <p:tags r:id="rId498"/>
                </p:custDataLst>
              </p:nvPr>
            </p:nvSpPr>
            <p:spPr bwMode="auto">
              <a:xfrm>
                <a:off x="3782987" y="1921643"/>
                <a:ext cx="6000" cy="146999"/>
              </a:xfrm>
              <a:prstGeom prst="rect">
                <a:avLst/>
              </a:prstGeom>
              <a:solidFill>
                <a:srgbClr val="FEF8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5" name="Freeform 482"/>
              <p:cNvSpPr/>
              <p:nvPr>
                <p:custDataLst>
                  <p:tags r:id="rId499"/>
                </p:custDataLst>
              </p:nvPr>
            </p:nvSpPr>
            <p:spPr bwMode="auto">
              <a:xfrm>
                <a:off x="3158989" y="2275642"/>
                <a:ext cx="665998" cy="140999"/>
              </a:xfrm>
              <a:custGeom>
                <a:avLst/>
                <a:gdLst>
                  <a:gd name="T0" fmla="*/ 0 w 94"/>
                  <a:gd name="T1" fmla="*/ 0 h 20"/>
                  <a:gd name="T2" fmla="*/ 2 w 94"/>
                  <a:gd name="T3" fmla="*/ 11 h 20"/>
                  <a:gd name="T4" fmla="*/ 0 w 94"/>
                  <a:gd name="T5" fmla="*/ 20 h 20"/>
                  <a:gd name="T6" fmla="*/ 85 w 94"/>
                  <a:gd name="T7" fmla="*/ 20 h 20"/>
                  <a:gd name="T8" fmla="*/ 93 w 94"/>
                  <a:gd name="T9" fmla="*/ 16 h 20"/>
                  <a:gd name="T10" fmla="*/ 94 w 94"/>
                  <a:gd name="T11" fmla="*/ 5 h 20"/>
                  <a:gd name="T12" fmla="*/ 85 w 94"/>
                  <a:gd name="T13" fmla="*/ 0 h 20"/>
                  <a:gd name="T14" fmla="*/ 0 w 94"/>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20">
                    <a:moveTo>
                      <a:pt x="0" y="0"/>
                    </a:moveTo>
                    <a:cubicBezTo>
                      <a:pt x="0" y="0"/>
                      <a:pt x="2" y="2"/>
                      <a:pt x="2" y="11"/>
                    </a:cubicBezTo>
                    <a:cubicBezTo>
                      <a:pt x="2" y="19"/>
                      <a:pt x="0" y="20"/>
                      <a:pt x="0" y="20"/>
                    </a:cubicBezTo>
                    <a:cubicBezTo>
                      <a:pt x="85" y="20"/>
                      <a:pt x="85" y="20"/>
                      <a:pt x="85" y="20"/>
                    </a:cubicBezTo>
                    <a:cubicBezTo>
                      <a:pt x="93" y="16"/>
                      <a:pt x="93" y="16"/>
                      <a:pt x="93" y="16"/>
                    </a:cubicBezTo>
                    <a:cubicBezTo>
                      <a:pt x="94" y="5"/>
                      <a:pt x="94" y="5"/>
                      <a:pt x="94" y="5"/>
                    </a:cubicBezTo>
                    <a:cubicBezTo>
                      <a:pt x="85" y="0"/>
                      <a:pt x="85" y="0"/>
                      <a:pt x="85" y="0"/>
                    </a:cubicBezTo>
                    <a:lnTo>
                      <a:pt x="0" y="0"/>
                    </a:lnTo>
                    <a:close/>
                  </a:path>
                </a:pathLst>
              </a:custGeom>
              <a:solidFill>
                <a:srgbClr val="CEB98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6" name="Freeform 483"/>
              <p:cNvSpPr/>
              <p:nvPr>
                <p:custDataLst>
                  <p:tags r:id="rId500"/>
                </p:custDataLst>
              </p:nvPr>
            </p:nvSpPr>
            <p:spPr bwMode="auto">
              <a:xfrm>
                <a:off x="3761987" y="2275642"/>
                <a:ext cx="63000" cy="146999"/>
              </a:xfrm>
              <a:custGeom>
                <a:avLst/>
                <a:gdLst>
                  <a:gd name="T0" fmla="*/ 0 w 9"/>
                  <a:gd name="T1" fmla="*/ 1 h 21"/>
                  <a:gd name="T2" fmla="*/ 2 w 9"/>
                  <a:gd name="T3" fmla="*/ 10 h 21"/>
                  <a:gd name="T4" fmla="*/ 0 w 9"/>
                  <a:gd name="T5" fmla="*/ 21 h 21"/>
                  <a:gd name="T6" fmla="*/ 9 w 9"/>
                  <a:gd name="T7" fmla="*/ 11 h 21"/>
                  <a:gd name="T8" fmla="*/ 0 w 9"/>
                  <a:gd name="T9" fmla="*/ 1 h 21"/>
                </a:gdLst>
                <a:ahLst/>
                <a:cxnLst>
                  <a:cxn ang="0">
                    <a:pos x="T0" y="T1"/>
                  </a:cxn>
                  <a:cxn ang="0">
                    <a:pos x="T2" y="T3"/>
                  </a:cxn>
                  <a:cxn ang="0">
                    <a:pos x="T4" y="T5"/>
                  </a:cxn>
                  <a:cxn ang="0">
                    <a:pos x="T6" y="T7"/>
                  </a:cxn>
                  <a:cxn ang="0">
                    <a:pos x="T8" y="T9"/>
                  </a:cxn>
                </a:cxnLst>
                <a:rect l="0" t="0" r="r" b="b"/>
                <a:pathLst>
                  <a:path w="9" h="21">
                    <a:moveTo>
                      <a:pt x="0" y="1"/>
                    </a:moveTo>
                    <a:cubicBezTo>
                      <a:pt x="0" y="1"/>
                      <a:pt x="2" y="2"/>
                      <a:pt x="2" y="10"/>
                    </a:cubicBezTo>
                    <a:cubicBezTo>
                      <a:pt x="2" y="18"/>
                      <a:pt x="0" y="21"/>
                      <a:pt x="0" y="21"/>
                    </a:cubicBezTo>
                    <a:cubicBezTo>
                      <a:pt x="0" y="21"/>
                      <a:pt x="9" y="18"/>
                      <a:pt x="9" y="11"/>
                    </a:cubicBezTo>
                    <a:cubicBezTo>
                      <a:pt x="9" y="4"/>
                      <a:pt x="2" y="0"/>
                      <a:pt x="0" y="1"/>
                    </a:cubicBezTo>
                    <a:close/>
                  </a:path>
                </a:pathLst>
              </a:custGeom>
              <a:solidFill>
                <a:srgbClr val="CE7075"/>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7" name="Freeform 484"/>
              <p:cNvSpPr/>
              <p:nvPr>
                <p:custDataLst>
                  <p:tags r:id="rId501"/>
                </p:custDataLst>
              </p:nvPr>
            </p:nvSpPr>
            <p:spPr bwMode="auto">
              <a:xfrm>
                <a:off x="3755987" y="2281642"/>
                <a:ext cx="33000" cy="135000"/>
              </a:xfrm>
              <a:custGeom>
                <a:avLst/>
                <a:gdLst>
                  <a:gd name="T0" fmla="*/ 3 w 5"/>
                  <a:gd name="T1" fmla="*/ 10 h 19"/>
                  <a:gd name="T2" fmla="*/ 1 w 5"/>
                  <a:gd name="T3" fmla="*/ 0 h 19"/>
                  <a:gd name="T4" fmla="*/ 0 w 5"/>
                  <a:gd name="T5" fmla="*/ 0 h 19"/>
                  <a:gd name="T6" fmla="*/ 1 w 5"/>
                  <a:gd name="T7" fmla="*/ 19 h 19"/>
                  <a:gd name="T8" fmla="*/ 1 w 5"/>
                  <a:gd name="T9" fmla="*/ 19 h 19"/>
                  <a:gd name="T10" fmla="*/ 3 w 5"/>
                  <a:gd name="T11" fmla="*/ 10 h 19"/>
                </a:gdLst>
                <a:ahLst/>
                <a:cxnLst>
                  <a:cxn ang="0">
                    <a:pos x="T0" y="T1"/>
                  </a:cxn>
                  <a:cxn ang="0">
                    <a:pos x="T2" y="T3"/>
                  </a:cxn>
                  <a:cxn ang="0">
                    <a:pos x="T4" y="T5"/>
                  </a:cxn>
                  <a:cxn ang="0">
                    <a:pos x="T6" y="T7"/>
                  </a:cxn>
                  <a:cxn ang="0">
                    <a:pos x="T8" y="T9"/>
                  </a:cxn>
                  <a:cxn ang="0">
                    <a:pos x="T10" y="T11"/>
                  </a:cxn>
                </a:cxnLst>
                <a:rect l="0" t="0" r="r" b="b"/>
                <a:pathLst>
                  <a:path w="5" h="19">
                    <a:moveTo>
                      <a:pt x="3" y="10"/>
                    </a:moveTo>
                    <a:cubicBezTo>
                      <a:pt x="3" y="4"/>
                      <a:pt x="1" y="0"/>
                      <a:pt x="1" y="0"/>
                    </a:cubicBezTo>
                    <a:cubicBezTo>
                      <a:pt x="0" y="0"/>
                      <a:pt x="0" y="0"/>
                      <a:pt x="0" y="0"/>
                    </a:cubicBezTo>
                    <a:cubicBezTo>
                      <a:pt x="0" y="0"/>
                      <a:pt x="5" y="8"/>
                      <a:pt x="1" y="19"/>
                    </a:cubicBezTo>
                    <a:cubicBezTo>
                      <a:pt x="1" y="19"/>
                      <a:pt x="1" y="19"/>
                      <a:pt x="1" y="19"/>
                    </a:cubicBezTo>
                    <a:cubicBezTo>
                      <a:pt x="3" y="16"/>
                      <a:pt x="3" y="12"/>
                      <a:pt x="3" y="10"/>
                    </a:cubicBezTo>
                    <a:close/>
                  </a:path>
                </a:pathLst>
              </a:custGeom>
              <a:solidFill>
                <a:srgbClr val="7A736A"/>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8" name="Rectangle 485"/>
              <p:cNvSpPr>
                <a:spLocks noChangeArrowheads="1"/>
              </p:cNvSpPr>
              <p:nvPr>
                <p:custDataLst>
                  <p:tags r:id="rId502"/>
                </p:custDataLst>
              </p:nvPr>
            </p:nvSpPr>
            <p:spPr bwMode="auto">
              <a:xfrm>
                <a:off x="3167989" y="2395642"/>
                <a:ext cx="599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79" name="Rectangle 486"/>
              <p:cNvSpPr>
                <a:spLocks noChangeArrowheads="1"/>
              </p:cNvSpPr>
              <p:nvPr>
                <p:custDataLst>
                  <p:tags r:id="rId503"/>
                </p:custDataLst>
              </p:nvPr>
            </p:nvSpPr>
            <p:spPr bwMode="auto">
              <a:xfrm>
                <a:off x="3173989" y="2380642"/>
                <a:ext cx="593998" cy="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80" name="Rectangle 487"/>
              <p:cNvSpPr>
                <a:spLocks noChangeArrowheads="1"/>
              </p:cNvSpPr>
              <p:nvPr>
                <p:custDataLst>
                  <p:tags r:id="rId504"/>
                </p:custDataLst>
              </p:nvPr>
            </p:nvSpPr>
            <p:spPr bwMode="auto">
              <a:xfrm>
                <a:off x="3173989" y="2359642"/>
                <a:ext cx="602998" cy="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81" name="Rectangle 488"/>
              <p:cNvSpPr>
                <a:spLocks noChangeArrowheads="1"/>
              </p:cNvSpPr>
              <p:nvPr>
                <p:custDataLst>
                  <p:tags r:id="rId505"/>
                </p:custDataLst>
              </p:nvPr>
            </p:nvSpPr>
            <p:spPr bwMode="auto">
              <a:xfrm>
                <a:off x="3173989" y="2338642"/>
                <a:ext cx="602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82" name="Rectangle 489"/>
              <p:cNvSpPr>
                <a:spLocks noChangeArrowheads="1"/>
              </p:cNvSpPr>
              <p:nvPr>
                <p:custDataLst>
                  <p:tags r:id="rId506"/>
                </p:custDataLst>
              </p:nvPr>
            </p:nvSpPr>
            <p:spPr bwMode="auto">
              <a:xfrm>
                <a:off x="3173989" y="2317642"/>
                <a:ext cx="602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83" name="Rectangle 490"/>
              <p:cNvSpPr>
                <a:spLocks noChangeArrowheads="1"/>
              </p:cNvSpPr>
              <p:nvPr>
                <p:custDataLst>
                  <p:tags r:id="rId507"/>
                </p:custDataLst>
              </p:nvPr>
            </p:nvSpPr>
            <p:spPr bwMode="auto">
              <a:xfrm>
                <a:off x="3167989" y="2296642"/>
                <a:ext cx="599998" cy="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484" name="Freeform 491"/>
              <p:cNvSpPr/>
              <p:nvPr>
                <p:custDataLst>
                  <p:tags r:id="rId508"/>
                </p:custDataLst>
              </p:nvPr>
            </p:nvSpPr>
            <p:spPr bwMode="auto">
              <a:xfrm>
                <a:off x="3143990" y="2260642"/>
                <a:ext cx="689997" cy="176999"/>
              </a:xfrm>
              <a:custGeom>
                <a:avLst/>
                <a:gdLst>
                  <a:gd name="T0" fmla="*/ 94 w 97"/>
                  <a:gd name="T1" fmla="*/ 4 h 25"/>
                  <a:gd name="T2" fmla="*/ 97 w 97"/>
                  <a:gd name="T3" fmla="*/ 10 h 25"/>
                  <a:gd name="T4" fmla="*/ 97 w 97"/>
                  <a:gd name="T5" fmla="*/ 11 h 25"/>
                  <a:gd name="T6" fmla="*/ 97 w 97"/>
                  <a:gd name="T7" fmla="*/ 11 h 25"/>
                  <a:gd name="T8" fmla="*/ 97 w 97"/>
                  <a:gd name="T9" fmla="*/ 11 h 25"/>
                  <a:gd name="T10" fmla="*/ 97 w 97"/>
                  <a:gd name="T11" fmla="*/ 14 h 25"/>
                  <a:gd name="T12" fmla="*/ 97 w 97"/>
                  <a:gd name="T13" fmla="*/ 14 h 25"/>
                  <a:gd name="T14" fmla="*/ 97 w 97"/>
                  <a:gd name="T15" fmla="*/ 14 h 25"/>
                  <a:gd name="T16" fmla="*/ 97 w 97"/>
                  <a:gd name="T17" fmla="*/ 14 h 25"/>
                  <a:gd name="T18" fmla="*/ 97 w 97"/>
                  <a:gd name="T19" fmla="*/ 14 h 25"/>
                  <a:gd name="T20" fmla="*/ 94 w 97"/>
                  <a:gd name="T21" fmla="*/ 21 h 25"/>
                  <a:gd name="T22" fmla="*/ 83 w 97"/>
                  <a:gd name="T23" fmla="*/ 25 h 25"/>
                  <a:gd name="T24" fmla="*/ 1 w 97"/>
                  <a:gd name="T25" fmla="*/ 25 h 25"/>
                  <a:gd name="T26" fmla="*/ 0 w 97"/>
                  <a:gd name="T27" fmla="*/ 23 h 25"/>
                  <a:gd name="T28" fmla="*/ 1 w 97"/>
                  <a:gd name="T29" fmla="*/ 22 h 25"/>
                  <a:gd name="T30" fmla="*/ 83 w 97"/>
                  <a:gd name="T31" fmla="*/ 22 h 25"/>
                  <a:gd name="T32" fmla="*/ 94 w 97"/>
                  <a:gd name="T33" fmla="*/ 14 h 25"/>
                  <a:gd name="T34" fmla="*/ 94 w 97"/>
                  <a:gd name="T35" fmla="*/ 11 h 25"/>
                  <a:gd name="T36" fmla="*/ 83 w 97"/>
                  <a:gd name="T37" fmla="*/ 3 h 25"/>
                  <a:gd name="T38" fmla="*/ 1 w 97"/>
                  <a:gd name="T39" fmla="*/ 3 h 25"/>
                  <a:gd name="T40" fmla="*/ 0 w 97"/>
                  <a:gd name="T41" fmla="*/ 1 h 25"/>
                  <a:gd name="T42" fmla="*/ 1 w 97"/>
                  <a:gd name="T43" fmla="*/ 0 h 25"/>
                  <a:gd name="T44" fmla="*/ 83 w 97"/>
                  <a:gd name="T45" fmla="*/ 0 h 25"/>
                  <a:gd name="T46" fmla="*/ 94 w 97"/>
                  <a:gd name="T4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25">
                    <a:moveTo>
                      <a:pt x="94" y="4"/>
                    </a:moveTo>
                    <a:cubicBezTo>
                      <a:pt x="96" y="6"/>
                      <a:pt x="97" y="8"/>
                      <a:pt x="97" y="10"/>
                    </a:cubicBezTo>
                    <a:cubicBezTo>
                      <a:pt x="97" y="11"/>
                      <a:pt x="97" y="11"/>
                      <a:pt x="97" y="11"/>
                    </a:cubicBezTo>
                    <a:cubicBezTo>
                      <a:pt x="97" y="11"/>
                      <a:pt x="97" y="11"/>
                      <a:pt x="97" y="11"/>
                    </a:cubicBezTo>
                    <a:cubicBezTo>
                      <a:pt x="97" y="11"/>
                      <a:pt x="97" y="11"/>
                      <a:pt x="97" y="11"/>
                    </a:cubicBezTo>
                    <a:cubicBezTo>
                      <a:pt x="97" y="14"/>
                      <a:pt x="97" y="14"/>
                      <a:pt x="97" y="14"/>
                    </a:cubicBezTo>
                    <a:cubicBezTo>
                      <a:pt x="97" y="14"/>
                      <a:pt x="97" y="14"/>
                      <a:pt x="97" y="14"/>
                    </a:cubicBezTo>
                    <a:cubicBezTo>
                      <a:pt x="97" y="14"/>
                      <a:pt x="97" y="14"/>
                      <a:pt x="97" y="14"/>
                    </a:cubicBezTo>
                    <a:cubicBezTo>
                      <a:pt x="97" y="14"/>
                      <a:pt x="97" y="14"/>
                      <a:pt x="97" y="14"/>
                    </a:cubicBezTo>
                    <a:cubicBezTo>
                      <a:pt x="97" y="14"/>
                      <a:pt x="97" y="14"/>
                      <a:pt x="97" y="14"/>
                    </a:cubicBezTo>
                    <a:cubicBezTo>
                      <a:pt x="97" y="17"/>
                      <a:pt x="96" y="19"/>
                      <a:pt x="94" y="21"/>
                    </a:cubicBezTo>
                    <a:cubicBezTo>
                      <a:pt x="90" y="25"/>
                      <a:pt x="83" y="25"/>
                      <a:pt x="83" y="25"/>
                    </a:cubicBezTo>
                    <a:cubicBezTo>
                      <a:pt x="1" y="25"/>
                      <a:pt x="1" y="25"/>
                      <a:pt x="1" y="25"/>
                    </a:cubicBezTo>
                    <a:cubicBezTo>
                      <a:pt x="1" y="25"/>
                      <a:pt x="0" y="24"/>
                      <a:pt x="0" y="23"/>
                    </a:cubicBezTo>
                    <a:cubicBezTo>
                      <a:pt x="0" y="23"/>
                      <a:pt x="1" y="22"/>
                      <a:pt x="1" y="22"/>
                    </a:cubicBezTo>
                    <a:cubicBezTo>
                      <a:pt x="83" y="22"/>
                      <a:pt x="83" y="22"/>
                      <a:pt x="83" y="22"/>
                    </a:cubicBezTo>
                    <a:cubicBezTo>
                      <a:pt x="83" y="22"/>
                      <a:pt x="94" y="22"/>
                      <a:pt x="94" y="14"/>
                    </a:cubicBezTo>
                    <a:cubicBezTo>
                      <a:pt x="94" y="11"/>
                      <a:pt x="94" y="11"/>
                      <a:pt x="94" y="11"/>
                    </a:cubicBezTo>
                    <a:cubicBezTo>
                      <a:pt x="94" y="3"/>
                      <a:pt x="83" y="3"/>
                      <a:pt x="83" y="3"/>
                    </a:cubicBezTo>
                    <a:cubicBezTo>
                      <a:pt x="1" y="3"/>
                      <a:pt x="1" y="3"/>
                      <a:pt x="1" y="3"/>
                    </a:cubicBezTo>
                    <a:cubicBezTo>
                      <a:pt x="1" y="3"/>
                      <a:pt x="0" y="2"/>
                      <a:pt x="0" y="1"/>
                    </a:cubicBezTo>
                    <a:cubicBezTo>
                      <a:pt x="0" y="1"/>
                      <a:pt x="1" y="0"/>
                      <a:pt x="1" y="0"/>
                    </a:cubicBezTo>
                    <a:cubicBezTo>
                      <a:pt x="83" y="0"/>
                      <a:pt x="83" y="0"/>
                      <a:pt x="83" y="0"/>
                    </a:cubicBezTo>
                    <a:cubicBezTo>
                      <a:pt x="83" y="0"/>
                      <a:pt x="90" y="0"/>
                      <a:pt x="94" y="4"/>
                    </a:cubicBezTo>
                    <a:close/>
                  </a:path>
                </a:pathLst>
              </a:custGeom>
              <a:solidFill>
                <a:srgbClr val="5C5347"/>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grpSp>
        <p:sp>
          <p:nvSpPr>
            <p:cNvPr id="1000" name="Freeform 842"/>
            <p:cNvSpPr/>
            <p:nvPr>
              <p:custDataLst>
                <p:tags r:id="rId24"/>
              </p:custDataLst>
            </p:nvPr>
          </p:nvSpPr>
          <p:spPr bwMode="auto">
            <a:xfrm>
              <a:off x="1284172" y="2949591"/>
              <a:ext cx="1312293" cy="1570519"/>
            </a:xfrm>
            <a:custGeom>
              <a:avLst/>
              <a:gdLst>
                <a:gd name="T0" fmla="*/ 545 w 545"/>
                <a:gd name="T1" fmla="*/ 272 h 655"/>
                <a:gd name="T2" fmla="*/ 273 w 545"/>
                <a:gd name="T3" fmla="*/ 0 h 655"/>
                <a:gd name="T4" fmla="*/ 0 w 545"/>
                <a:gd name="T5" fmla="*/ 272 h 655"/>
                <a:gd name="T6" fmla="*/ 221 w 545"/>
                <a:gd name="T7" fmla="*/ 540 h 655"/>
                <a:gd name="T8" fmla="*/ 273 w 545"/>
                <a:gd name="T9" fmla="*/ 655 h 655"/>
                <a:gd name="T10" fmla="*/ 324 w 545"/>
                <a:gd name="T11" fmla="*/ 540 h 655"/>
                <a:gd name="T12" fmla="*/ 545 w 545"/>
                <a:gd name="T13" fmla="*/ 272 h 655"/>
              </a:gdLst>
              <a:ahLst/>
              <a:cxnLst>
                <a:cxn ang="0">
                  <a:pos x="T0" y="T1"/>
                </a:cxn>
                <a:cxn ang="0">
                  <a:pos x="T2" y="T3"/>
                </a:cxn>
                <a:cxn ang="0">
                  <a:pos x="T4" y="T5"/>
                </a:cxn>
                <a:cxn ang="0">
                  <a:pos x="T6" y="T7"/>
                </a:cxn>
                <a:cxn ang="0">
                  <a:pos x="T8" y="T9"/>
                </a:cxn>
                <a:cxn ang="0">
                  <a:pos x="T10" y="T11"/>
                </a:cxn>
                <a:cxn ang="0">
                  <a:pos x="T12" y="T13"/>
                </a:cxn>
              </a:cxnLst>
              <a:rect l="0" t="0" r="r" b="b"/>
              <a:pathLst>
                <a:path w="545" h="655">
                  <a:moveTo>
                    <a:pt x="545" y="272"/>
                  </a:moveTo>
                  <a:cubicBezTo>
                    <a:pt x="545" y="122"/>
                    <a:pt x="423" y="0"/>
                    <a:pt x="273" y="0"/>
                  </a:cubicBezTo>
                  <a:cubicBezTo>
                    <a:pt x="122" y="0"/>
                    <a:pt x="0" y="122"/>
                    <a:pt x="0" y="272"/>
                  </a:cubicBezTo>
                  <a:cubicBezTo>
                    <a:pt x="0" y="405"/>
                    <a:pt x="95" y="516"/>
                    <a:pt x="221" y="540"/>
                  </a:cubicBezTo>
                  <a:cubicBezTo>
                    <a:pt x="273" y="655"/>
                    <a:pt x="273" y="655"/>
                    <a:pt x="273" y="655"/>
                  </a:cubicBezTo>
                  <a:cubicBezTo>
                    <a:pt x="324" y="540"/>
                    <a:pt x="324" y="540"/>
                    <a:pt x="324" y="540"/>
                  </a:cubicBezTo>
                  <a:cubicBezTo>
                    <a:pt x="450" y="516"/>
                    <a:pt x="545" y="405"/>
                    <a:pt x="545" y="272"/>
                  </a:cubicBezTo>
                  <a:close/>
                </a:path>
              </a:pathLst>
            </a:custGeom>
            <a:solidFill>
              <a:srgbClr val="FFFFFF"/>
            </a:solidFill>
            <a:ln>
              <a:solidFill>
                <a:srgbClr val="FFFFFF"/>
              </a:solidFill>
            </a:ln>
          </p:spPr>
          <p:txBody>
            <a:bodyPr/>
            <a:lstStyle/>
            <a:p>
              <a:pPr defTabSz="1218565" fontAlgn="base">
                <a:spcBef>
                  <a:spcPct val="0"/>
                </a:spcBef>
                <a:spcAft>
                  <a:spcPct val="0"/>
                </a:spcAft>
              </a:pPr>
              <a:endParaRPr lang="zh-CN" altLang="en-US" sz="2370">
                <a:solidFill>
                  <a:srgbClr val="000000"/>
                </a:solidFill>
                <a:latin typeface="黑体" panose="02010609060101010101" charset="-122"/>
              </a:endParaRPr>
            </a:p>
          </p:txBody>
        </p:sp>
        <p:sp>
          <p:nvSpPr>
            <p:cNvPr id="1001" name="文本框 1000"/>
            <p:cNvSpPr txBox="1"/>
            <p:nvPr>
              <p:custDataLst>
                <p:tags r:id="rId25"/>
              </p:custDataLst>
            </p:nvPr>
          </p:nvSpPr>
          <p:spPr>
            <a:xfrm>
              <a:off x="1195179" y="3216941"/>
              <a:ext cx="1476000" cy="360000"/>
            </a:xfrm>
            <a:prstGeom prst="rect">
              <a:avLst/>
            </a:prstGeom>
            <a:noFill/>
          </p:spPr>
          <p:txBody>
            <a:bodyPr wrap="square" tIns="30233" bIns="30233" rtlCol="0" anchor="b" anchorCtr="0">
              <a:normAutofit/>
            </a:bodyPr>
            <a:lstStyle/>
            <a:p>
              <a:pPr algn="ctr"/>
              <a:r>
                <a:rPr lang="zh-CN" altLang="en-US" sz="1510">
                  <a:solidFill>
                    <a:srgbClr val="CE7075"/>
                  </a:solidFill>
                  <a:latin typeface="Arial" panose="020B0604020202020204" pitchFamily="34" charset="0"/>
                  <a:ea typeface="黑体" panose="02010609060101010101" charset="-122"/>
                  <a:cs typeface="+mn-ea"/>
                </a:rPr>
                <a:t>目录</a:t>
              </a:r>
            </a:p>
          </p:txBody>
        </p:sp>
        <p:sp>
          <p:nvSpPr>
            <p:cNvPr id="1002" name="文本框 1001"/>
            <p:cNvSpPr txBox="1"/>
            <p:nvPr>
              <p:custDataLst>
                <p:tags r:id="rId26"/>
              </p:custDataLst>
            </p:nvPr>
          </p:nvSpPr>
          <p:spPr>
            <a:xfrm>
              <a:off x="1195179" y="3614165"/>
              <a:ext cx="1476000" cy="504000"/>
            </a:xfrm>
            <a:prstGeom prst="rect">
              <a:avLst/>
            </a:prstGeom>
            <a:noFill/>
            <a:ln>
              <a:noFill/>
            </a:ln>
            <a:effectLst/>
            <a:extLst>
              <a:ext uri="{909E8E84-426E-40DD-AFC4-6F175D3DCCD1}">
                <a14:hiddenFill xmlns:a14="http://schemas.microsoft.com/office/drawing/2010/main">
                  <a:solidFill>
                    <a:srgbClr val="7EA88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30233" bIns="30233" anchor="t" anchorCtr="0">
              <a:normAutofit/>
            </a:bodyPr>
            <a:lstStyle>
              <a:defPPr>
                <a:defRPr lang="zh-CN"/>
              </a:defPPr>
              <a:lvl1pPr algn="ctr" defTabSz="1218565" fontAlgn="base">
                <a:spcBef>
                  <a:spcPct val="0"/>
                </a:spcBef>
                <a:spcAft>
                  <a:spcPct val="0"/>
                </a:spcAft>
                <a:defRPr b="1">
                  <a:solidFill>
                    <a:srgbClr val="CE7075"/>
                  </a:solidFill>
                  <a:latin typeface="+mn-ea"/>
                </a:defRPr>
              </a:lvl1pPr>
            </a:lstStyle>
            <a:p>
              <a:r>
                <a:rPr lang="zh-CN" altLang="en-US" sz="1510">
                  <a:latin typeface="Arial" panose="020B0604020202020204" pitchFamily="34" charset="0"/>
                </a:rPr>
                <a:t>提升活跃度</a:t>
              </a:r>
            </a:p>
          </p:txBody>
        </p:sp>
      </p:grpSp>
      <p:sp>
        <p:nvSpPr>
          <p:cNvPr id="19" name="文本框 18"/>
          <p:cNvSpPr txBox="1"/>
          <p:nvPr/>
        </p:nvSpPr>
        <p:spPr>
          <a:xfrm>
            <a:off x="3578380" y="5096430"/>
            <a:ext cx="5669280" cy="368300"/>
          </a:xfrm>
          <a:prstGeom prst="rect">
            <a:avLst/>
          </a:prstGeom>
          <a:solidFill>
            <a:srgbClr val="FFC000"/>
          </a:solidFill>
        </p:spPr>
        <p:txBody>
          <a:bodyPr wrap="none" rtlCol="0">
            <a:spAutoFit/>
          </a:bodyPr>
          <a:lstStyle/>
          <a:p>
            <a:r>
              <a:rPr kumimoji="1" lang="zh-CN" altLang="en-US" dirty="0"/>
              <a:t>固定的时间节点干固定的事情，给用户形成固定的期待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grpSp>
        <p:nvGrpSpPr>
          <p:cNvPr id="9" name="组合 8"/>
          <p:cNvGrpSpPr/>
          <p:nvPr/>
        </p:nvGrpSpPr>
        <p:grpSpPr>
          <a:xfrm>
            <a:off x="485775" y="398145"/>
            <a:ext cx="341630" cy="280035"/>
            <a:chOff x="4729" y="1585"/>
            <a:chExt cx="842" cy="708"/>
          </a:xfrm>
        </p:grpSpPr>
        <p:pic>
          <p:nvPicPr>
            <p:cNvPr id="10" name="图片 9" descr="resource"/>
            <p:cNvPicPr>
              <a:picLocks noChangeAspect="1"/>
            </p:cNvPicPr>
            <p:nvPr/>
          </p:nvPicPr>
          <p:blipFill>
            <a:blip r:embed="rId17"/>
            <a:stretch>
              <a:fillRect/>
            </a:stretch>
          </p:blipFill>
          <p:spPr>
            <a:xfrm>
              <a:off x="5235" y="1585"/>
              <a:ext cx="337" cy="709"/>
            </a:xfrm>
            <a:prstGeom prst="rect">
              <a:avLst/>
            </a:prstGeom>
          </p:spPr>
        </p:pic>
        <p:pic>
          <p:nvPicPr>
            <p:cNvPr id="14" name="图片 13" descr="resource"/>
            <p:cNvPicPr>
              <a:picLocks noChangeAspect="1"/>
            </p:cNvPicPr>
            <p:nvPr/>
          </p:nvPicPr>
          <p:blipFill>
            <a:blip r:embed="rId18"/>
            <a:stretch>
              <a:fillRect/>
            </a:stretch>
          </p:blipFill>
          <p:spPr>
            <a:xfrm>
              <a:off x="4982" y="1585"/>
              <a:ext cx="337" cy="709"/>
            </a:xfrm>
            <a:prstGeom prst="rect">
              <a:avLst/>
            </a:prstGeom>
          </p:spPr>
        </p:pic>
        <p:pic>
          <p:nvPicPr>
            <p:cNvPr id="15" name="图片 14" descr="resource"/>
            <p:cNvPicPr>
              <a:picLocks noChangeAspect="1"/>
            </p:cNvPicPr>
            <p:nvPr/>
          </p:nvPicPr>
          <p:blipFill>
            <a:blip r:embed="rId17"/>
            <a:stretch>
              <a:fillRect/>
            </a:stretch>
          </p:blipFill>
          <p:spPr>
            <a:xfrm>
              <a:off x="4729" y="1585"/>
              <a:ext cx="337" cy="709"/>
            </a:xfrm>
            <a:prstGeom prst="rect">
              <a:avLst/>
            </a:prstGeom>
          </p:spPr>
        </p:pic>
      </p:grpSp>
      <p:sp>
        <p:nvSpPr>
          <p:cNvPr id="8" name="文本框 7"/>
          <p:cNvSpPr txBox="1"/>
          <p:nvPr/>
        </p:nvSpPr>
        <p:spPr>
          <a:xfrm>
            <a:off x="1154739" y="339057"/>
            <a:ext cx="2578100" cy="398780"/>
          </a:xfrm>
          <a:prstGeom prst="rect">
            <a:avLst/>
          </a:prstGeom>
          <a:noFill/>
        </p:spPr>
        <p:txBody>
          <a:bodyPr wrap="none" rtlCol="0">
            <a:spAutoFit/>
          </a:bodyPr>
          <a:lstStyle/>
          <a:p>
            <a:pPr algn="ctr"/>
            <a:r>
              <a:rPr lang="zh-CN" altLang="en-US" sz="2000" b="1" dirty="0">
                <a:solidFill>
                  <a:schemeClr val="tx1"/>
                </a:solidFill>
                <a:sym typeface="+mn-ea"/>
              </a:rPr>
              <a:t>沉睡</a:t>
            </a:r>
            <a:r>
              <a:rPr lang="en-US" altLang="zh-CN" sz="2000" b="1" dirty="0">
                <a:solidFill>
                  <a:schemeClr val="tx1"/>
                </a:solidFill>
                <a:sym typeface="+mn-ea"/>
              </a:rPr>
              <a:t>/</a:t>
            </a:r>
            <a:r>
              <a:rPr lang="zh-CN" altLang="en-US" sz="2000" b="1" dirty="0">
                <a:solidFill>
                  <a:schemeClr val="tx1"/>
                </a:solidFill>
                <a:sym typeface="+mn-ea"/>
              </a:rPr>
              <a:t>沉底客户的特点</a:t>
            </a:r>
            <a:endParaRPr lang="en-US" altLang="zh-CN" sz="2000" b="1" dirty="0">
              <a:solidFill>
                <a:schemeClr val="tx1"/>
              </a:solidFill>
              <a:sym typeface="+mn-ea"/>
            </a:endParaRPr>
          </a:p>
        </p:txBody>
      </p:sp>
      <p:sp>
        <p:nvSpPr>
          <p:cNvPr id="17" name="椭圆 16"/>
          <p:cNvSpPr/>
          <p:nvPr>
            <p:custDataLst>
              <p:tags r:id="rId1"/>
            </p:custDataLst>
          </p:nvPr>
        </p:nvSpPr>
        <p:spPr>
          <a:xfrm>
            <a:off x="1392819" y="1342877"/>
            <a:ext cx="1447438" cy="1447438"/>
          </a:xfrm>
          <a:prstGeom prst="ellipse">
            <a:avLst/>
          </a:prstGeom>
          <a:solidFill>
            <a:srgbClr val="1D6DC2"/>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任意多边形 23"/>
          <p:cNvSpPr/>
          <p:nvPr>
            <p:custDataLst>
              <p:tags r:id="rId2"/>
            </p:custDataLst>
          </p:nvPr>
        </p:nvSpPr>
        <p:spPr>
          <a:xfrm>
            <a:off x="1350710" y="1238939"/>
            <a:ext cx="1593486" cy="1655314"/>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5" name="文本框 24"/>
          <p:cNvSpPr txBox="1"/>
          <p:nvPr>
            <p:custDataLst>
              <p:tags r:id="rId3"/>
            </p:custDataLst>
          </p:nvPr>
        </p:nvSpPr>
        <p:spPr>
          <a:xfrm>
            <a:off x="850266" y="3307716"/>
            <a:ext cx="2594374" cy="1212795"/>
          </a:xfrm>
          <a:prstGeom prst="rect">
            <a:avLst/>
          </a:prstGeom>
          <a:noFill/>
        </p:spPr>
        <p:txBody>
          <a:bodyPr wrap="square" rtlCol="0">
            <a:normAutofit/>
          </a:bodyPr>
          <a:lstStyle/>
          <a:p>
            <a:pPr algn="ctr">
              <a:lnSpc>
                <a:spcPct val="120000"/>
              </a:lnSpc>
            </a:pPr>
            <a:r>
              <a:rPr lang="zh-CN" sz="1345" spc="150">
                <a:latin typeface="Arial" panose="020B0604020202020204" pitchFamily="34" charset="0"/>
                <a:ea typeface="微软雅黑" panose="020B0503020204020204" charset="-122"/>
                <a:sym typeface="Arial" panose="020B0604020202020204" pitchFamily="34" charset="0"/>
              </a:rPr>
              <a:t>你不主动找</a:t>
            </a:r>
            <a:r>
              <a:rPr lang="en-US" altLang="zh-CN" sz="1345" spc="150">
                <a:latin typeface="Arial" panose="020B0604020202020204" pitchFamily="34" charset="0"/>
                <a:ea typeface="微软雅黑" panose="020B0503020204020204" charset="-122"/>
                <a:sym typeface="Arial" panose="020B0604020202020204" pitchFamily="34" charset="0"/>
              </a:rPr>
              <a:t>TA</a:t>
            </a:r>
            <a:br>
              <a:rPr lang="en-US" altLang="zh-CN" sz="1345" spc="150">
                <a:latin typeface="Arial" panose="020B0604020202020204" pitchFamily="34" charset="0"/>
                <a:ea typeface="微软雅黑" panose="020B0503020204020204" charset="-122"/>
                <a:sym typeface="Arial" panose="020B0604020202020204" pitchFamily="34" charset="0"/>
              </a:rPr>
            </a:br>
            <a:r>
              <a:rPr lang="en-US" altLang="zh-CN" sz="1345" spc="150">
                <a:latin typeface="Arial" panose="020B0604020202020204" pitchFamily="34" charset="0"/>
                <a:ea typeface="微软雅黑" panose="020B0503020204020204" charset="-122"/>
                <a:sym typeface="Arial" panose="020B0604020202020204" pitchFamily="34" charset="0"/>
              </a:rPr>
              <a:t>TA</a:t>
            </a:r>
            <a:r>
              <a:rPr lang="zh-CN" altLang="en-US" sz="1345" spc="150">
                <a:latin typeface="Arial" panose="020B0604020202020204" pitchFamily="34" charset="0"/>
                <a:ea typeface="微软雅黑" panose="020B0503020204020204" charset="-122"/>
                <a:sym typeface="Arial" panose="020B0604020202020204" pitchFamily="34" charset="0"/>
              </a:rPr>
              <a:t>永远不会找你</a:t>
            </a:r>
          </a:p>
        </p:txBody>
      </p:sp>
      <p:sp>
        <p:nvSpPr>
          <p:cNvPr id="26" name="燕尾形 25"/>
          <p:cNvSpPr/>
          <p:nvPr>
            <p:custDataLst>
              <p:tags r:id="rId4"/>
            </p:custDataLst>
          </p:nvPr>
        </p:nvSpPr>
        <p:spPr>
          <a:xfrm>
            <a:off x="3299888" y="1658542"/>
            <a:ext cx="677524" cy="816109"/>
          </a:xfrm>
          <a:prstGeom prst="chevron">
            <a:avLst/>
          </a:prstGeom>
          <a:solidFill>
            <a:srgbClr val="0088D5">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7" name="椭圆 26"/>
          <p:cNvSpPr/>
          <p:nvPr>
            <p:custDataLst>
              <p:tags r:id="rId5"/>
            </p:custDataLst>
          </p:nvPr>
        </p:nvSpPr>
        <p:spPr>
          <a:xfrm>
            <a:off x="4406128" y="1342877"/>
            <a:ext cx="1447438" cy="1447438"/>
          </a:xfrm>
          <a:prstGeom prst="ellipse">
            <a:avLst/>
          </a:prstGeom>
          <a:solidFill>
            <a:srgbClr val="0088D5"/>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8" name="任意多边形 27"/>
          <p:cNvSpPr/>
          <p:nvPr>
            <p:custDataLst>
              <p:tags r:id="rId6"/>
            </p:custDataLst>
          </p:nvPr>
        </p:nvSpPr>
        <p:spPr>
          <a:xfrm>
            <a:off x="4364020" y="1238939"/>
            <a:ext cx="1593486" cy="1655314"/>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7"/>
            </p:custDataLst>
          </p:nvPr>
        </p:nvSpPr>
        <p:spPr>
          <a:xfrm>
            <a:off x="3832661" y="3307716"/>
            <a:ext cx="2594374" cy="1212795"/>
          </a:xfrm>
          <a:prstGeom prst="rect">
            <a:avLst/>
          </a:prstGeom>
          <a:noFill/>
        </p:spPr>
        <p:txBody>
          <a:bodyPr wrap="square" rtlCol="0">
            <a:normAutofit/>
          </a:bodyPr>
          <a:lstStyle/>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大部分时候都沉默</a:t>
            </a:r>
          </a:p>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不删也是一种回应</a:t>
            </a:r>
          </a:p>
        </p:txBody>
      </p:sp>
      <p:sp>
        <p:nvSpPr>
          <p:cNvPr id="30" name="燕尾形 29"/>
          <p:cNvSpPr/>
          <p:nvPr>
            <p:custDataLst>
              <p:tags r:id="rId8"/>
            </p:custDataLst>
          </p:nvPr>
        </p:nvSpPr>
        <p:spPr>
          <a:xfrm>
            <a:off x="6282283" y="1658542"/>
            <a:ext cx="677524" cy="816109"/>
          </a:xfrm>
          <a:prstGeom prst="chevron">
            <a:avLst/>
          </a:prstGeom>
          <a:solidFill>
            <a:srgbClr val="009ECA">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1" name="椭圆 30"/>
          <p:cNvSpPr/>
          <p:nvPr>
            <p:custDataLst>
              <p:tags r:id="rId9"/>
            </p:custDataLst>
          </p:nvPr>
        </p:nvSpPr>
        <p:spPr>
          <a:xfrm>
            <a:off x="7388523" y="1342877"/>
            <a:ext cx="1447438" cy="1447438"/>
          </a:xfrm>
          <a:prstGeom prst="ellipse">
            <a:avLst/>
          </a:prstGeom>
          <a:solidFill>
            <a:srgbClr val="009ECA"/>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8" name="任意多边形 37"/>
          <p:cNvSpPr/>
          <p:nvPr>
            <p:custDataLst>
              <p:tags r:id="rId10"/>
            </p:custDataLst>
          </p:nvPr>
        </p:nvSpPr>
        <p:spPr>
          <a:xfrm>
            <a:off x="7346414" y="1238939"/>
            <a:ext cx="1593486" cy="1655314"/>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9" name="文本框 38"/>
          <p:cNvSpPr txBox="1"/>
          <p:nvPr>
            <p:custDataLst>
              <p:tags r:id="rId11"/>
            </p:custDataLst>
          </p:nvPr>
        </p:nvSpPr>
        <p:spPr>
          <a:xfrm>
            <a:off x="6815055" y="3307716"/>
            <a:ext cx="2594374" cy="1212795"/>
          </a:xfrm>
          <a:prstGeom prst="rect">
            <a:avLst/>
          </a:prstGeom>
          <a:noFill/>
        </p:spPr>
        <p:txBody>
          <a:bodyPr wrap="square" rtlCol="0">
            <a:normAutofit/>
          </a:bodyPr>
          <a:lstStyle/>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需要设计互动感极强的互动</a:t>
            </a:r>
            <a:br>
              <a:rPr lang="zh-CN" altLang="en-US" sz="1345" spc="150">
                <a:latin typeface="Arial" panose="020B0604020202020204" pitchFamily="34" charset="0"/>
                <a:ea typeface="微软雅黑" panose="020B0503020204020204" charset="-122"/>
                <a:sym typeface="Arial" panose="020B0604020202020204" pitchFamily="34" charset="0"/>
              </a:rPr>
            </a:br>
            <a:r>
              <a:rPr lang="zh-CN" altLang="en-US" sz="1345" spc="150">
                <a:latin typeface="Arial" panose="020B0604020202020204" pitchFamily="34" charset="0"/>
                <a:ea typeface="微软雅黑" panose="020B0503020204020204" charset="-122"/>
                <a:sym typeface="Arial" panose="020B0604020202020204" pitchFamily="34" charset="0"/>
              </a:rPr>
              <a:t>才能从沉默中破冰</a:t>
            </a:r>
          </a:p>
        </p:txBody>
      </p:sp>
      <p:sp>
        <p:nvSpPr>
          <p:cNvPr id="42" name="文本框 41"/>
          <p:cNvSpPr txBox="1"/>
          <p:nvPr>
            <p:custDataLst>
              <p:tags r:id="rId12"/>
            </p:custDataLst>
          </p:nvPr>
        </p:nvSpPr>
        <p:spPr>
          <a:xfrm>
            <a:off x="1586063" y="1630616"/>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350">
                <a:sym typeface="Arial" panose="020B0604020202020204" pitchFamily="34" charset="0"/>
              </a:rPr>
              <a:t>被动</a:t>
            </a:r>
          </a:p>
        </p:txBody>
      </p:sp>
      <p:sp>
        <p:nvSpPr>
          <p:cNvPr id="43" name="文本框 42"/>
          <p:cNvSpPr txBox="1"/>
          <p:nvPr>
            <p:custDataLst>
              <p:tags r:id="rId13"/>
            </p:custDataLst>
          </p:nvPr>
        </p:nvSpPr>
        <p:spPr>
          <a:xfrm>
            <a:off x="4599372" y="1630616"/>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350">
                <a:sym typeface="Arial" panose="020B0604020202020204" pitchFamily="34" charset="0"/>
              </a:rPr>
              <a:t>沉默</a:t>
            </a:r>
          </a:p>
        </p:txBody>
      </p:sp>
      <p:sp>
        <p:nvSpPr>
          <p:cNvPr id="44" name="文本框 43"/>
          <p:cNvSpPr txBox="1"/>
          <p:nvPr>
            <p:custDataLst>
              <p:tags r:id="rId14"/>
            </p:custDataLst>
          </p:nvPr>
        </p:nvSpPr>
        <p:spPr>
          <a:xfrm>
            <a:off x="7581767" y="1630616"/>
            <a:ext cx="1060951" cy="871961"/>
          </a:xfrm>
          <a:prstGeom prst="rect">
            <a:avLst/>
          </a:prstGeom>
          <a:noFill/>
        </p:spPr>
        <p:txBody>
          <a:bodyPr wrap="square" rtlCol="0" anchor="ctr">
            <a:normAutofit lnSpcReduction="10000"/>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350">
                <a:sym typeface="Arial" panose="020B0604020202020204" pitchFamily="34" charset="0"/>
              </a:rPr>
              <a:t>设计感</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 y="1585"/>
              <a:ext cx="337" cy="709"/>
            </a:xfrm>
            <a:prstGeom prst="rect">
              <a:avLst/>
            </a:prstGeom>
          </p:spPr>
        </p:pic>
      </p:grpSp>
      <p:sp>
        <p:nvSpPr>
          <p:cNvPr id="5" name="文本框 4"/>
          <p:cNvSpPr txBox="1"/>
          <p:nvPr/>
        </p:nvSpPr>
        <p:spPr>
          <a:xfrm>
            <a:off x="746473" y="828107"/>
            <a:ext cx="5962631" cy="402590"/>
          </a:xfrm>
          <a:prstGeom prst="rect">
            <a:avLst/>
          </a:prstGeom>
          <a:noFill/>
        </p:spPr>
        <p:txBody>
          <a:bodyPr wrap="square" rtlCol="0">
            <a:spAutoFit/>
          </a:bodyPr>
          <a:lstStyle/>
          <a:p>
            <a:pPr>
              <a:lnSpc>
                <a:spcPct val="150000"/>
              </a:lnSpc>
            </a:pPr>
            <a:r>
              <a:rPr lang="zh-CN" altLang="en-US" sz="1345"/>
              <a:t>群公告弹出</a:t>
            </a:r>
            <a:r>
              <a:rPr lang="en-US" altLang="zh-CN" sz="1345"/>
              <a:t>/</a:t>
            </a:r>
            <a:r>
              <a:rPr lang="zh-CN" altLang="en-US" sz="1345"/>
              <a:t>适当跑水军剧本</a:t>
            </a:r>
            <a:r>
              <a:rPr lang="en-US" altLang="zh-CN" sz="1345"/>
              <a:t>/IP</a:t>
            </a:r>
            <a:r>
              <a:rPr lang="zh-CN" altLang="en-US" sz="1345"/>
              <a:t>主动发言</a:t>
            </a:r>
          </a:p>
        </p:txBody>
      </p:sp>
      <p:sp>
        <p:nvSpPr>
          <p:cNvPr id="23" name="文本框 22"/>
          <p:cNvSpPr txBox="1"/>
          <p:nvPr/>
        </p:nvSpPr>
        <p:spPr>
          <a:xfrm>
            <a:off x="921320" y="330411"/>
            <a:ext cx="2316480" cy="349250"/>
          </a:xfrm>
          <a:prstGeom prst="rect">
            <a:avLst/>
          </a:prstGeom>
          <a:noFill/>
        </p:spPr>
        <p:txBody>
          <a:bodyPr wrap="none" rtlCol="0">
            <a:spAutoFit/>
          </a:bodyPr>
          <a:lstStyle/>
          <a:p>
            <a:pPr algn="ctr"/>
            <a:r>
              <a:rPr lang="zh-CN" altLang="en-US" sz="1680" b="1">
                <a:solidFill>
                  <a:schemeClr val="tx1"/>
                </a:solidFill>
                <a:sym typeface="+mn-ea"/>
              </a:rPr>
              <a:t>一、社群价值反复宣导</a:t>
            </a:r>
          </a:p>
        </p:txBody>
      </p:sp>
      <p:pic>
        <p:nvPicPr>
          <p:cNvPr id="9" name="图片 8"/>
          <p:cNvPicPr>
            <a:picLocks noChangeAspect="1"/>
          </p:cNvPicPr>
          <p:nvPr/>
        </p:nvPicPr>
        <p:blipFill>
          <a:blip r:embed="rId8"/>
          <a:srcRect l="15914" t="59824" r="13524" b="10602"/>
          <a:stretch>
            <a:fillRect/>
          </a:stretch>
        </p:blipFill>
        <p:spPr>
          <a:xfrm>
            <a:off x="641678" y="1432927"/>
            <a:ext cx="3470602" cy="3148499"/>
          </a:xfrm>
          <a:prstGeom prst="rect">
            <a:avLst/>
          </a:prstGeom>
        </p:spPr>
      </p:pic>
      <p:sp>
        <p:nvSpPr>
          <p:cNvPr id="15" name="文本框 14"/>
          <p:cNvSpPr txBox="1"/>
          <p:nvPr/>
        </p:nvSpPr>
        <p:spPr>
          <a:xfrm>
            <a:off x="4496435" y="1555115"/>
            <a:ext cx="5356225" cy="645160"/>
          </a:xfrm>
          <a:prstGeom prst="rect">
            <a:avLst/>
          </a:prstGeom>
          <a:solidFill>
            <a:srgbClr val="FFC000"/>
          </a:solidFill>
        </p:spPr>
        <p:txBody>
          <a:bodyPr wrap="square" rtlCol="0">
            <a:spAutoFit/>
          </a:bodyPr>
          <a:lstStyle/>
          <a:p>
            <a:r>
              <a:rPr kumimoji="1" lang="zh-CN" altLang="en-US" dirty="0"/>
              <a:t>群公告：每天至少弹</a:t>
            </a:r>
            <a:r>
              <a:rPr kumimoji="1" lang="en-US" altLang="zh-CN" dirty="0"/>
              <a:t>1-2</a:t>
            </a:r>
            <a:r>
              <a:rPr kumimoji="1" lang="zh-CN" altLang="en-US" dirty="0"/>
              <a:t>次，设置有人进群就弹，水军进群就弹</a:t>
            </a:r>
            <a:r>
              <a:rPr kumimoji="1" lang="en-US" altLang="zh-CN" dirty="0"/>
              <a:t>1</a:t>
            </a:r>
            <a:r>
              <a:rPr kumimoji="1" lang="zh-CN" altLang="en-US" dirty="0"/>
              <a:t>次</a:t>
            </a:r>
          </a:p>
        </p:txBody>
      </p:sp>
      <p:sp>
        <p:nvSpPr>
          <p:cNvPr id="8" name="文本框 7"/>
          <p:cNvSpPr txBox="1"/>
          <p:nvPr/>
        </p:nvSpPr>
        <p:spPr>
          <a:xfrm>
            <a:off x="4496435" y="2464435"/>
            <a:ext cx="5356225" cy="368300"/>
          </a:xfrm>
          <a:prstGeom prst="rect">
            <a:avLst/>
          </a:prstGeom>
          <a:solidFill>
            <a:srgbClr val="FFC000"/>
          </a:solidFill>
        </p:spPr>
        <p:txBody>
          <a:bodyPr wrap="square" rtlCol="0">
            <a:spAutoFit/>
          </a:bodyPr>
          <a:lstStyle/>
          <a:p>
            <a:r>
              <a:rPr kumimoji="1" lang="zh-CN" dirty="0"/>
              <a:t>水军剧本：这个是群是干吗的？</a:t>
            </a:r>
            <a:endParaRPr kumimoji="1" lang="zh-CN" altLang="en-US" dirty="0"/>
          </a:p>
        </p:txBody>
      </p:sp>
      <p:sp>
        <p:nvSpPr>
          <p:cNvPr id="10" name="文本框 9"/>
          <p:cNvSpPr txBox="1"/>
          <p:nvPr/>
        </p:nvSpPr>
        <p:spPr>
          <a:xfrm>
            <a:off x="4496435" y="3229610"/>
            <a:ext cx="5356225" cy="368300"/>
          </a:xfrm>
          <a:prstGeom prst="rect">
            <a:avLst/>
          </a:prstGeom>
          <a:solidFill>
            <a:srgbClr val="FFC000"/>
          </a:solidFill>
        </p:spPr>
        <p:txBody>
          <a:bodyPr wrap="square" rtlCol="0">
            <a:spAutoFit/>
          </a:bodyPr>
          <a:lstStyle/>
          <a:p>
            <a:r>
              <a:rPr kumimoji="1" lang="en-US" altLang="zh-CN" dirty="0"/>
              <a:t>IP</a:t>
            </a:r>
            <a:r>
              <a:rPr kumimoji="1" lang="zh-CN" altLang="en-US" dirty="0"/>
              <a:t>固定动作</a:t>
            </a:r>
            <a:r>
              <a:rPr kumimoji="1" lang="zh-CN" dirty="0"/>
              <a:t>：发资讯</a:t>
            </a:r>
            <a:r>
              <a:rPr kumimoji="1" lang="en-US" altLang="zh-CN" dirty="0"/>
              <a:t>/</a:t>
            </a:r>
            <a:r>
              <a:rPr kumimoji="1" lang="zh-CN" altLang="en-US" dirty="0"/>
              <a:t>发自拍</a:t>
            </a:r>
            <a:r>
              <a:rPr kumimoji="1" lang="en-US" altLang="zh-CN" dirty="0"/>
              <a:t>/</a:t>
            </a:r>
            <a:r>
              <a:rPr kumimoji="1" lang="zh-CN" altLang="en-US" dirty="0"/>
              <a:t>引导妆容打卡</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 y="1585"/>
              <a:ext cx="337" cy="709"/>
            </a:xfrm>
            <a:prstGeom prst="rect">
              <a:avLst/>
            </a:prstGeom>
          </p:spPr>
        </p:pic>
      </p:grpSp>
      <p:sp>
        <p:nvSpPr>
          <p:cNvPr id="5" name="文本框 4"/>
          <p:cNvSpPr txBox="1"/>
          <p:nvPr/>
        </p:nvSpPr>
        <p:spPr>
          <a:xfrm>
            <a:off x="527087" y="2014741"/>
            <a:ext cx="3424206" cy="1960880"/>
          </a:xfrm>
          <a:prstGeom prst="rect">
            <a:avLst/>
          </a:prstGeom>
          <a:noFill/>
        </p:spPr>
        <p:txBody>
          <a:bodyPr wrap="square" rtlCol="0">
            <a:spAutoFit/>
          </a:bodyPr>
          <a:lstStyle/>
          <a:p>
            <a:pPr algn="l">
              <a:lnSpc>
                <a:spcPct val="150000"/>
              </a:lnSpc>
              <a:buClrTx/>
              <a:buSzTx/>
              <a:buFontTx/>
            </a:pPr>
            <a:r>
              <a:rPr lang="en-US" altLang="zh-CN" sz="1345" dirty="0">
                <a:latin typeface="微软雅黑" panose="020B0503020204020204" charset="-122"/>
                <a:ea typeface="微软雅黑" panose="020B0503020204020204" charset="-122"/>
                <a:cs typeface="+mn-ea"/>
                <a:sym typeface="+mn-ea"/>
              </a:rPr>
              <a:t>1</a:t>
            </a:r>
            <a:r>
              <a:rPr lang="zh-CN" altLang="en-US" sz="1345" dirty="0">
                <a:latin typeface="微软雅黑" panose="020B0503020204020204" charset="-122"/>
                <a:ea typeface="微软雅黑" panose="020B0503020204020204" charset="-122"/>
                <a:cs typeface="+mn-ea"/>
                <a:sym typeface="+mn-ea"/>
              </a:rPr>
              <a:t>、作为激活沉睡粉的活动，产品单价不宜过高，如</a:t>
            </a:r>
            <a:r>
              <a:rPr lang="en-US" altLang="zh-CN" sz="1345" dirty="0">
                <a:latin typeface="微软雅黑" panose="020B0503020204020204" charset="-122"/>
                <a:ea typeface="微软雅黑" panose="020B0503020204020204" charset="-122"/>
                <a:cs typeface="+mn-ea"/>
                <a:sym typeface="+mn-ea"/>
              </a:rPr>
              <a:t>9.9</a:t>
            </a:r>
            <a:r>
              <a:rPr lang="zh-CN" altLang="en-US" sz="1345" dirty="0">
                <a:latin typeface="微软雅黑" panose="020B0503020204020204" charset="-122"/>
                <a:ea typeface="微软雅黑" panose="020B0503020204020204" charset="-122"/>
                <a:cs typeface="+mn-ea"/>
                <a:sym typeface="+mn-ea"/>
              </a:rPr>
              <a:t>元秒杀湿纸巾。</a:t>
            </a:r>
          </a:p>
          <a:p>
            <a:pPr algn="l">
              <a:lnSpc>
                <a:spcPct val="150000"/>
              </a:lnSpc>
              <a:buClrTx/>
              <a:buSzTx/>
              <a:buFontTx/>
            </a:pPr>
            <a:endParaRPr lang="zh-CN" altLang="en-US" sz="1345" dirty="0">
              <a:latin typeface="微软雅黑" panose="020B0503020204020204" charset="-122"/>
              <a:ea typeface="微软雅黑" panose="020B0503020204020204" charset="-122"/>
              <a:cs typeface="+mn-ea"/>
              <a:sym typeface="+mn-ea"/>
            </a:endParaRPr>
          </a:p>
          <a:p>
            <a:pPr algn="l">
              <a:lnSpc>
                <a:spcPct val="150000"/>
              </a:lnSpc>
              <a:buClrTx/>
              <a:buSzTx/>
              <a:buFontTx/>
            </a:pPr>
            <a:r>
              <a:rPr lang="en-US" altLang="zh-CN" sz="1345" dirty="0">
                <a:latin typeface="微软雅黑" panose="020B0503020204020204" charset="-122"/>
                <a:ea typeface="微软雅黑" panose="020B0503020204020204" charset="-122"/>
                <a:cs typeface="+mn-ea"/>
                <a:sym typeface="+mn-ea"/>
              </a:rPr>
              <a:t>2</a:t>
            </a:r>
            <a:r>
              <a:rPr lang="zh-CN" altLang="en-US" sz="1345" dirty="0">
                <a:latin typeface="微软雅黑" panose="020B0503020204020204" charset="-122"/>
                <a:ea typeface="微软雅黑" panose="020B0503020204020204" charset="-122"/>
                <a:cs typeface="+mn-ea"/>
                <a:sym typeface="+mn-ea"/>
              </a:rPr>
              <a:t>、作为社群升级后的第一个福利，有助于再次培养用户在小商城购物的习惯，以</a:t>
            </a:r>
            <a:r>
              <a:rPr lang="zh-CN" altLang="en-US" sz="1345">
                <a:sym typeface="+mn-ea"/>
              </a:rPr>
              <a:t>及比价格比天猫更划算的心理。</a:t>
            </a:r>
          </a:p>
        </p:txBody>
      </p:sp>
      <p:sp>
        <p:nvSpPr>
          <p:cNvPr id="8" name="文本框 7"/>
          <p:cNvSpPr txBox="1"/>
          <p:nvPr/>
        </p:nvSpPr>
        <p:spPr>
          <a:xfrm>
            <a:off x="987425" y="322580"/>
            <a:ext cx="4457700" cy="349250"/>
          </a:xfrm>
          <a:prstGeom prst="rect">
            <a:avLst/>
          </a:prstGeom>
          <a:noFill/>
        </p:spPr>
        <p:txBody>
          <a:bodyPr wrap="square" rtlCol="0">
            <a:spAutoFit/>
          </a:bodyPr>
          <a:lstStyle/>
          <a:p>
            <a:pPr algn="ctr"/>
            <a:r>
              <a:rPr lang="zh-CN" altLang="en-US" sz="1680" b="1" dirty="0">
                <a:latin typeface="微软雅黑" panose="020B0503020204020204" charset="-122"/>
                <a:ea typeface="微软雅黑" panose="020B0503020204020204" charset="-122"/>
                <a:sym typeface="+mn-ea"/>
              </a:rPr>
              <a:t>二、低价但限量的冰点低价秒杀活动</a:t>
            </a:r>
          </a:p>
        </p:txBody>
      </p:sp>
      <p:pic>
        <p:nvPicPr>
          <p:cNvPr id="17" name="图片 16"/>
          <p:cNvPicPr>
            <a:picLocks noChangeAspect="1"/>
          </p:cNvPicPr>
          <p:nvPr/>
        </p:nvPicPr>
        <p:blipFill>
          <a:blip r:embed="rId8"/>
          <a:stretch>
            <a:fillRect/>
          </a:stretch>
        </p:blipFill>
        <p:spPr>
          <a:xfrm>
            <a:off x="7706668" y="1250014"/>
            <a:ext cx="1809960" cy="3258889"/>
          </a:xfrm>
          <a:prstGeom prst="rect">
            <a:avLst/>
          </a:prstGeom>
        </p:spPr>
      </p:pic>
      <p:sp>
        <p:nvSpPr>
          <p:cNvPr id="19" name="矩形 18"/>
          <p:cNvSpPr/>
          <p:nvPr/>
        </p:nvSpPr>
        <p:spPr>
          <a:xfrm>
            <a:off x="7710401" y="1248947"/>
            <a:ext cx="1809960" cy="3251956"/>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pic>
        <p:nvPicPr>
          <p:cNvPr id="10" name="图片 9"/>
          <p:cNvPicPr>
            <a:picLocks noChangeAspect="1"/>
          </p:cNvPicPr>
          <p:nvPr/>
        </p:nvPicPr>
        <p:blipFill>
          <a:blip r:embed="rId9"/>
          <a:srcRect l="21404" t="27562" r="13686" b="40481"/>
          <a:stretch>
            <a:fillRect/>
          </a:stretch>
        </p:blipFill>
        <p:spPr>
          <a:xfrm>
            <a:off x="4369920" y="1248947"/>
            <a:ext cx="3050909" cy="325142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stretch>
              <a:fillRect/>
            </a:stretch>
          </p:blipFill>
          <p:spPr>
            <a:xfrm>
              <a:off x="5235" y="1585"/>
              <a:ext cx="337" cy="709"/>
            </a:xfrm>
            <a:prstGeom prst="rect">
              <a:avLst/>
            </a:prstGeom>
          </p:spPr>
        </p:pic>
        <p:pic>
          <p:nvPicPr>
            <p:cNvPr id="13" name="图片 12" descr="resource"/>
            <p:cNvPicPr>
              <a:picLocks noChangeAspect="1"/>
            </p:cNvPicPr>
            <p:nvPr/>
          </p:nvPicPr>
          <p:blipFill>
            <a:blip r:embed="rId5"/>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stretch>
              <a:fillRect/>
            </a:stretch>
          </p:blipFill>
          <p:spPr>
            <a:xfrm>
              <a:off x="4729" y="1585"/>
              <a:ext cx="337" cy="709"/>
            </a:xfrm>
            <a:prstGeom prst="rect">
              <a:avLst/>
            </a:prstGeom>
          </p:spPr>
        </p:pic>
      </p:grpSp>
      <p:sp>
        <p:nvSpPr>
          <p:cNvPr id="8" name="文本框 7"/>
          <p:cNvSpPr txBox="1"/>
          <p:nvPr/>
        </p:nvSpPr>
        <p:spPr>
          <a:xfrm>
            <a:off x="1080770" y="340360"/>
            <a:ext cx="2524760" cy="349250"/>
          </a:xfrm>
          <a:prstGeom prst="rect">
            <a:avLst/>
          </a:prstGeom>
          <a:noFill/>
        </p:spPr>
        <p:txBody>
          <a:bodyPr wrap="square" rtlCol="0">
            <a:spAutoFit/>
          </a:bodyPr>
          <a:lstStyle/>
          <a:p>
            <a:pPr algn="l"/>
            <a:r>
              <a:rPr lang="zh-CN" altLang="en-US" sz="1680" b="1" dirty="0">
                <a:latin typeface="微软雅黑" panose="020B0503020204020204" charset="-122"/>
                <a:ea typeface="微软雅黑" panose="020B0503020204020204" charset="-122"/>
                <a:sym typeface="+mn-ea"/>
              </a:rPr>
              <a:t>三、社群互动游戏</a:t>
            </a:r>
          </a:p>
        </p:txBody>
      </p:sp>
      <p:sp>
        <p:nvSpPr>
          <p:cNvPr id="5" name="文本框 4"/>
          <p:cNvSpPr txBox="1"/>
          <p:nvPr/>
        </p:nvSpPr>
        <p:spPr>
          <a:xfrm>
            <a:off x="4638675" y="4643755"/>
            <a:ext cx="1299210" cy="299085"/>
          </a:xfrm>
          <a:prstGeom prst="rect">
            <a:avLst/>
          </a:prstGeom>
          <a:noFill/>
        </p:spPr>
        <p:txBody>
          <a:bodyPr wrap="square" rtlCol="0">
            <a:spAutoFit/>
          </a:bodyPr>
          <a:lstStyle/>
          <a:p>
            <a:r>
              <a:rPr lang="zh-CN" altLang="en-US" sz="1345">
                <a:solidFill>
                  <a:schemeClr val="tx1"/>
                </a:solidFill>
              </a:rPr>
              <a:t>趣味抢答</a:t>
            </a:r>
          </a:p>
        </p:txBody>
      </p:sp>
      <p:sp>
        <p:nvSpPr>
          <p:cNvPr id="15" name="文本框 14"/>
          <p:cNvSpPr txBox="1"/>
          <p:nvPr/>
        </p:nvSpPr>
        <p:spPr>
          <a:xfrm>
            <a:off x="7630409" y="4643823"/>
            <a:ext cx="1042034" cy="299085"/>
          </a:xfrm>
          <a:prstGeom prst="rect">
            <a:avLst/>
          </a:prstGeom>
          <a:noFill/>
        </p:spPr>
        <p:txBody>
          <a:bodyPr wrap="square" rtlCol="0">
            <a:spAutoFit/>
          </a:bodyPr>
          <a:lstStyle/>
          <a:p>
            <a:r>
              <a:rPr lang="zh-CN" altLang="en-US" sz="1345">
                <a:solidFill>
                  <a:schemeClr val="tx1"/>
                </a:solidFill>
              </a:rPr>
              <a:t>小游戏互动</a:t>
            </a:r>
          </a:p>
        </p:txBody>
      </p:sp>
      <p:sp>
        <p:nvSpPr>
          <p:cNvPr id="16" name="文本框 15"/>
          <p:cNvSpPr txBox="1"/>
          <p:nvPr/>
        </p:nvSpPr>
        <p:spPr>
          <a:xfrm>
            <a:off x="654008" y="2047804"/>
            <a:ext cx="3110103" cy="2272665"/>
          </a:xfrm>
          <a:prstGeom prst="rect">
            <a:avLst/>
          </a:prstGeom>
          <a:noFill/>
        </p:spPr>
        <p:txBody>
          <a:bodyPr wrap="square" rtlCol="0">
            <a:spAutoFit/>
          </a:bodyPr>
          <a:lstStyle/>
          <a:p>
            <a:pPr>
              <a:lnSpc>
                <a:spcPct val="150000"/>
              </a:lnSpc>
            </a:pPr>
            <a:r>
              <a:rPr lang="zh-CN" altLang="en-US" sz="1345"/>
              <a:t>提高群内粉丝活跃度，增加粉丝对社群的粘性，营造有温度的社群氛围，有效拉近粉丝之间的距离。</a:t>
            </a:r>
          </a:p>
          <a:p>
            <a:pPr>
              <a:lnSpc>
                <a:spcPct val="150000"/>
              </a:lnSpc>
            </a:pPr>
            <a:endParaRPr lang="zh-CN" altLang="en-US" sz="1345"/>
          </a:p>
          <a:p>
            <a:pPr>
              <a:lnSpc>
                <a:spcPct val="150000"/>
              </a:lnSpc>
            </a:pPr>
            <a:r>
              <a:rPr lang="zh-CN" altLang="en-US" sz="1345"/>
              <a:t>如：</a:t>
            </a:r>
          </a:p>
          <a:p>
            <a:pPr>
              <a:lnSpc>
                <a:spcPct val="150000"/>
              </a:lnSpc>
            </a:pPr>
            <a:r>
              <a:rPr lang="zh-CN" altLang="en-US" sz="1345"/>
              <a:t>（</a:t>
            </a:r>
            <a:r>
              <a:rPr lang="en-US" altLang="zh-CN" sz="1345"/>
              <a:t>1</a:t>
            </a:r>
            <a:r>
              <a:rPr lang="zh-CN" altLang="en-US" sz="1345"/>
              <a:t>）美妆知识抢答竞赛</a:t>
            </a:r>
          </a:p>
          <a:p>
            <a:pPr>
              <a:lnSpc>
                <a:spcPct val="150000"/>
              </a:lnSpc>
            </a:pPr>
            <a:r>
              <a:rPr lang="zh-CN" altLang="en-US" sz="1345"/>
              <a:t>（</a:t>
            </a:r>
            <a:r>
              <a:rPr lang="en-US" altLang="zh-CN" sz="1345"/>
              <a:t>2</a:t>
            </a:r>
            <a:r>
              <a:rPr lang="zh-CN" altLang="en-US" sz="1345"/>
              <a:t>）emoji趣味猜谜</a:t>
            </a:r>
          </a:p>
        </p:txBody>
      </p:sp>
      <p:pic>
        <p:nvPicPr>
          <p:cNvPr id="17" name="图片 16"/>
          <p:cNvPicPr>
            <a:picLocks noChangeAspect="1"/>
          </p:cNvPicPr>
          <p:nvPr/>
        </p:nvPicPr>
        <p:blipFill>
          <a:blip r:embed="rId6"/>
          <a:stretch>
            <a:fillRect/>
          </a:stretch>
        </p:blipFill>
        <p:spPr>
          <a:xfrm>
            <a:off x="4265930" y="1368936"/>
            <a:ext cx="2279249" cy="3138367"/>
          </a:xfrm>
          <a:prstGeom prst="rect">
            <a:avLst/>
          </a:prstGeom>
        </p:spPr>
      </p:pic>
      <p:pic>
        <p:nvPicPr>
          <p:cNvPr id="18" name="图片 17"/>
          <p:cNvPicPr>
            <a:picLocks noChangeAspect="1"/>
          </p:cNvPicPr>
          <p:nvPr/>
        </p:nvPicPr>
        <p:blipFill>
          <a:blip r:embed="rId7"/>
          <a:stretch>
            <a:fillRect/>
          </a:stretch>
        </p:blipFill>
        <p:spPr>
          <a:xfrm>
            <a:off x="6927542" y="1403599"/>
            <a:ext cx="2211522" cy="3096771"/>
          </a:xfrm>
          <a:prstGeom prst="rect">
            <a:avLst/>
          </a:prstGeom>
        </p:spPr>
      </p:pic>
      <p:sp>
        <p:nvSpPr>
          <p:cNvPr id="9" name="矩形 8"/>
          <p:cNvSpPr/>
          <p:nvPr/>
        </p:nvSpPr>
        <p:spPr>
          <a:xfrm>
            <a:off x="4267530" y="1365736"/>
            <a:ext cx="4886467" cy="3155432"/>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0" name="文本框 9"/>
          <p:cNvSpPr txBox="1"/>
          <p:nvPr/>
        </p:nvSpPr>
        <p:spPr>
          <a:xfrm>
            <a:off x="439420" y="5150485"/>
            <a:ext cx="3750945" cy="368300"/>
          </a:xfrm>
          <a:prstGeom prst="rect">
            <a:avLst/>
          </a:prstGeom>
          <a:solidFill>
            <a:srgbClr val="FFC000"/>
          </a:solidFill>
        </p:spPr>
        <p:txBody>
          <a:bodyPr wrap="square" rtlCol="0">
            <a:spAutoFit/>
          </a:bodyPr>
          <a:lstStyle/>
          <a:p>
            <a:r>
              <a:rPr kumimoji="1" lang="zh-CN" dirty="0"/>
              <a:t>前期需要水军配合，营造活动氛围</a:t>
            </a:r>
            <a:endParaRPr kumimoji="1"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stretch>
              <a:fillRect/>
            </a:stretch>
          </p:blipFill>
          <p:spPr>
            <a:xfrm>
              <a:off x="5235" y="1585"/>
              <a:ext cx="337" cy="709"/>
            </a:xfrm>
            <a:prstGeom prst="rect">
              <a:avLst/>
            </a:prstGeom>
          </p:spPr>
        </p:pic>
        <p:pic>
          <p:nvPicPr>
            <p:cNvPr id="13" name="图片 12" descr="resource"/>
            <p:cNvPicPr>
              <a:picLocks noChangeAspect="1"/>
            </p:cNvPicPr>
            <p:nvPr/>
          </p:nvPicPr>
          <p:blipFill>
            <a:blip r:embed="rId5"/>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stretch>
              <a:fillRect/>
            </a:stretch>
          </p:blipFill>
          <p:spPr>
            <a:xfrm>
              <a:off x="4729" y="1585"/>
              <a:ext cx="337" cy="709"/>
            </a:xfrm>
            <a:prstGeom prst="rect">
              <a:avLst/>
            </a:prstGeom>
          </p:spPr>
        </p:pic>
      </p:grpSp>
      <p:sp>
        <p:nvSpPr>
          <p:cNvPr id="8" name="文本框 7"/>
          <p:cNvSpPr txBox="1"/>
          <p:nvPr/>
        </p:nvSpPr>
        <p:spPr>
          <a:xfrm>
            <a:off x="911584" y="341301"/>
            <a:ext cx="2184858" cy="349250"/>
          </a:xfrm>
          <a:prstGeom prst="rect">
            <a:avLst/>
          </a:prstGeom>
          <a:noFill/>
        </p:spPr>
        <p:txBody>
          <a:bodyPr wrap="square" rtlCol="0">
            <a:spAutoFit/>
          </a:bodyPr>
          <a:lstStyle/>
          <a:p>
            <a:pPr algn="ctr"/>
            <a:r>
              <a:rPr lang="zh-CN" altLang="zh-CN" sz="1680" b="1" dirty="0">
                <a:latin typeface="微软雅黑" panose="020B0503020204020204" charset="-122"/>
                <a:ea typeface="微软雅黑" panose="020B0503020204020204" charset="-122"/>
                <a:sym typeface="+mn-ea"/>
              </a:rPr>
              <a:t>四、积分价值宣导</a:t>
            </a:r>
            <a:endParaRPr lang="zh-CN" altLang="en-US" sz="1680" b="1" dirty="0">
              <a:latin typeface="微软雅黑" panose="020B0503020204020204" charset="-122"/>
              <a:ea typeface="微软雅黑" panose="020B0503020204020204" charset="-122"/>
              <a:sym typeface="+mn-ea"/>
            </a:endParaRPr>
          </a:p>
        </p:txBody>
      </p:sp>
      <p:pic>
        <p:nvPicPr>
          <p:cNvPr id="10" name="图片 9"/>
          <p:cNvPicPr>
            <a:picLocks noChangeAspect="1"/>
          </p:cNvPicPr>
          <p:nvPr/>
        </p:nvPicPr>
        <p:blipFill>
          <a:blip r:embed="rId6"/>
          <a:stretch>
            <a:fillRect/>
          </a:stretch>
        </p:blipFill>
        <p:spPr>
          <a:xfrm>
            <a:off x="2079472" y="881516"/>
            <a:ext cx="6373791" cy="4471040"/>
          </a:xfrm>
          <a:prstGeom prst="rect">
            <a:avLst/>
          </a:prstGeom>
        </p:spPr>
      </p:pic>
      <p:sp>
        <p:nvSpPr>
          <p:cNvPr id="11" name="矩形 10"/>
          <p:cNvSpPr/>
          <p:nvPr/>
        </p:nvSpPr>
        <p:spPr>
          <a:xfrm>
            <a:off x="2078939" y="886315"/>
            <a:ext cx="6380191" cy="4474239"/>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stretch>
              <a:fillRect/>
            </a:stretch>
          </p:blipFill>
          <p:spPr>
            <a:xfrm>
              <a:off x="5235" y="1585"/>
              <a:ext cx="337" cy="709"/>
            </a:xfrm>
            <a:prstGeom prst="rect">
              <a:avLst/>
            </a:prstGeom>
          </p:spPr>
        </p:pic>
        <p:pic>
          <p:nvPicPr>
            <p:cNvPr id="13" name="图片 12" descr="resource"/>
            <p:cNvPicPr>
              <a:picLocks noChangeAspect="1"/>
            </p:cNvPicPr>
            <p:nvPr/>
          </p:nvPicPr>
          <p:blipFill>
            <a:blip r:embed="rId5"/>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stretch>
              <a:fillRect/>
            </a:stretch>
          </p:blipFill>
          <p:spPr>
            <a:xfrm>
              <a:off x="4729" y="1585"/>
              <a:ext cx="337" cy="709"/>
            </a:xfrm>
            <a:prstGeom prst="rect">
              <a:avLst/>
            </a:prstGeom>
          </p:spPr>
        </p:pic>
      </p:grpSp>
      <p:sp>
        <p:nvSpPr>
          <p:cNvPr id="9" name="文本框 8"/>
          <p:cNvSpPr txBox="1"/>
          <p:nvPr/>
        </p:nvSpPr>
        <p:spPr>
          <a:xfrm>
            <a:off x="851323" y="1611046"/>
            <a:ext cx="3653518" cy="401320"/>
          </a:xfrm>
          <a:prstGeom prst="rect">
            <a:avLst/>
          </a:prstGeom>
          <a:noFill/>
        </p:spPr>
        <p:txBody>
          <a:bodyPr wrap="square" rtlCol="0">
            <a:spAutoFit/>
          </a:bodyPr>
          <a:lstStyle/>
          <a:p>
            <a:r>
              <a:rPr lang="zh-CN" altLang="zh-CN" sz="2015">
                <a:solidFill>
                  <a:srgbClr val="FFC000"/>
                </a:solidFill>
              </a:rPr>
              <a:t>四、社群互动</a:t>
            </a:r>
          </a:p>
        </p:txBody>
      </p:sp>
      <p:sp>
        <p:nvSpPr>
          <p:cNvPr id="10" name="文本框 9"/>
          <p:cNvSpPr txBox="1"/>
          <p:nvPr/>
        </p:nvSpPr>
        <p:spPr>
          <a:xfrm>
            <a:off x="851323" y="2099000"/>
            <a:ext cx="3099971" cy="1960880"/>
          </a:xfrm>
          <a:prstGeom prst="rect">
            <a:avLst/>
          </a:prstGeom>
          <a:noFill/>
        </p:spPr>
        <p:txBody>
          <a:bodyPr wrap="square" rtlCol="0">
            <a:spAutoFit/>
          </a:bodyPr>
          <a:lstStyle/>
          <a:p>
            <a:pPr algn="l">
              <a:lnSpc>
                <a:spcPct val="150000"/>
              </a:lnSpc>
              <a:buNone/>
            </a:pPr>
            <a:r>
              <a:rPr lang="zh-CN" altLang="en-US" sz="1345"/>
              <a:t>话题：每周在社群发布一些关于育儿知识</a:t>
            </a:r>
            <a:r>
              <a:rPr lang="en-US" altLang="zh-CN" sz="1345"/>
              <a:t>/</a:t>
            </a:r>
            <a:r>
              <a:rPr lang="zh-CN" altLang="en-US" sz="1345"/>
              <a:t>小互动，增加用户对社群的信任度，可</a:t>
            </a:r>
            <a:r>
              <a:rPr lang="en-US" altLang="zh-CN" sz="1345"/>
              <a:t>+50</a:t>
            </a:r>
            <a:r>
              <a:rPr lang="zh-CN" altLang="en-US" sz="1345"/>
              <a:t>积分</a:t>
            </a:r>
            <a:r>
              <a:rPr lang="en-US" altLang="zh-CN" sz="1345"/>
              <a:t>/</a:t>
            </a:r>
            <a:r>
              <a:rPr lang="zh-CN" altLang="en-US" sz="1345"/>
              <a:t>次。</a:t>
            </a:r>
          </a:p>
          <a:p>
            <a:pPr algn="l">
              <a:lnSpc>
                <a:spcPct val="150000"/>
              </a:lnSpc>
              <a:buNone/>
            </a:pPr>
            <a:endParaRPr lang="zh-CN" altLang="en-US" sz="1345"/>
          </a:p>
          <a:p>
            <a:pPr algn="l">
              <a:lnSpc>
                <a:spcPct val="150000"/>
              </a:lnSpc>
              <a:buNone/>
            </a:pPr>
            <a:r>
              <a:rPr lang="zh-CN" altLang="en-US" sz="1345">
                <a:sym typeface="+mn-ea"/>
              </a:rPr>
              <a:t>游戏：每周在社群发布一些小游戏，活跃群氛围，可</a:t>
            </a:r>
            <a:r>
              <a:rPr lang="en-US" altLang="zh-CN" sz="1345">
                <a:sym typeface="+mn-ea"/>
              </a:rPr>
              <a:t>+20</a:t>
            </a:r>
            <a:r>
              <a:rPr lang="zh-CN" altLang="en-US" sz="1345">
                <a:sym typeface="+mn-ea"/>
              </a:rPr>
              <a:t>积分</a:t>
            </a:r>
            <a:r>
              <a:rPr lang="en-US" altLang="zh-CN" sz="1345">
                <a:sym typeface="+mn-ea"/>
              </a:rPr>
              <a:t>/</a:t>
            </a:r>
            <a:r>
              <a:rPr lang="zh-CN" altLang="en-US" sz="1345">
                <a:sym typeface="+mn-ea"/>
              </a:rPr>
              <a:t>次。</a:t>
            </a:r>
            <a:endParaRPr lang="zh-CN" altLang="en-US" sz="1345"/>
          </a:p>
        </p:txBody>
      </p:sp>
      <p:pic>
        <p:nvPicPr>
          <p:cNvPr id="11" name="图片 10"/>
          <p:cNvPicPr>
            <a:picLocks noChangeAspect="1"/>
          </p:cNvPicPr>
          <p:nvPr/>
        </p:nvPicPr>
        <p:blipFill>
          <a:blip r:embed="rId6"/>
          <a:srcRect t="9091" r="13402" b="57305"/>
          <a:stretch>
            <a:fillRect/>
          </a:stretch>
        </p:blipFill>
        <p:spPr>
          <a:xfrm>
            <a:off x="4261130" y="1495324"/>
            <a:ext cx="3131968" cy="2567222"/>
          </a:xfrm>
          <a:prstGeom prst="rect">
            <a:avLst/>
          </a:prstGeom>
        </p:spPr>
      </p:pic>
      <p:pic>
        <p:nvPicPr>
          <p:cNvPr id="16" name="图片 15"/>
          <p:cNvPicPr>
            <a:picLocks noChangeAspect="1"/>
          </p:cNvPicPr>
          <p:nvPr/>
        </p:nvPicPr>
        <p:blipFill>
          <a:blip r:embed="rId7"/>
          <a:srcRect b="31459"/>
          <a:stretch>
            <a:fillRect/>
          </a:stretch>
        </p:blipFill>
        <p:spPr>
          <a:xfrm>
            <a:off x="7755197" y="1495857"/>
            <a:ext cx="1756099" cy="2543224"/>
          </a:xfrm>
          <a:prstGeom prst="rect">
            <a:avLst/>
          </a:prstGeom>
        </p:spPr>
      </p:pic>
      <p:sp>
        <p:nvSpPr>
          <p:cNvPr id="17" name="文本框 16"/>
          <p:cNvSpPr txBox="1"/>
          <p:nvPr/>
        </p:nvSpPr>
        <p:spPr>
          <a:xfrm>
            <a:off x="5427952" y="4185734"/>
            <a:ext cx="1078830" cy="272415"/>
          </a:xfrm>
          <a:prstGeom prst="rect">
            <a:avLst/>
          </a:prstGeom>
          <a:noFill/>
        </p:spPr>
        <p:txBody>
          <a:bodyPr wrap="square" rtlCol="0">
            <a:spAutoFit/>
          </a:bodyPr>
          <a:lstStyle/>
          <a:p>
            <a:r>
              <a:rPr lang="zh-CN" altLang="en-US" sz="1175"/>
              <a:t>话题互动</a:t>
            </a:r>
          </a:p>
        </p:txBody>
      </p:sp>
      <p:sp>
        <p:nvSpPr>
          <p:cNvPr id="18" name="文本框 17"/>
          <p:cNvSpPr txBox="1"/>
          <p:nvPr/>
        </p:nvSpPr>
        <p:spPr>
          <a:xfrm>
            <a:off x="8093831" y="4185734"/>
            <a:ext cx="1078830" cy="272415"/>
          </a:xfrm>
          <a:prstGeom prst="rect">
            <a:avLst/>
          </a:prstGeom>
          <a:noFill/>
        </p:spPr>
        <p:txBody>
          <a:bodyPr wrap="square" rtlCol="0">
            <a:spAutoFit/>
          </a:bodyPr>
          <a:lstStyle/>
          <a:p>
            <a:r>
              <a:rPr lang="zh-CN" altLang="en-US" sz="1175"/>
              <a:t>游戏互动</a:t>
            </a:r>
          </a:p>
        </p:txBody>
      </p:sp>
      <p:sp>
        <p:nvSpPr>
          <p:cNvPr id="5" name="矩形 4"/>
          <p:cNvSpPr/>
          <p:nvPr/>
        </p:nvSpPr>
        <p:spPr>
          <a:xfrm>
            <a:off x="4244065" y="1486791"/>
            <a:ext cx="5296561" cy="2576287"/>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8" name="文本框 7"/>
          <p:cNvSpPr txBox="1"/>
          <p:nvPr/>
        </p:nvSpPr>
        <p:spPr>
          <a:xfrm>
            <a:off x="728668" y="340234"/>
            <a:ext cx="1988610" cy="349250"/>
          </a:xfrm>
          <a:prstGeom prst="rect">
            <a:avLst/>
          </a:prstGeom>
          <a:noFill/>
        </p:spPr>
        <p:txBody>
          <a:bodyPr wrap="square" rtlCol="0">
            <a:spAutoFit/>
          </a:bodyPr>
          <a:lstStyle/>
          <a:p>
            <a:pPr algn="ctr"/>
            <a:r>
              <a:rPr lang="zh-CN" altLang="zh-CN" sz="1680" b="1" dirty="0">
                <a:latin typeface="微软雅黑" panose="020B0503020204020204" charset="-122"/>
                <a:ea typeface="微软雅黑" panose="020B0503020204020204" charset="-122"/>
                <a:sym typeface="+mn-ea"/>
              </a:rPr>
              <a:t>日常</a:t>
            </a:r>
            <a:r>
              <a:rPr lang="zh-CN" altLang="en-US" sz="1680" b="1" dirty="0">
                <a:latin typeface="微软雅黑" panose="020B0503020204020204" charset="-122"/>
                <a:ea typeface="微软雅黑" panose="020B0503020204020204" charset="-122"/>
                <a:sym typeface="+mn-ea"/>
              </a:rPr>
              <a:t>积分赚取</a:t>
            </a:r>
            <a:endParaRPr lang="en-US" altLang="zh-CN" sz="1680" b="1" dirty="0">
              <a:latin typeface="微软雅黑" panose="020B0503020204020204" charset="-122"/>
              <a:ea typeface="微软雅黑" panose="020B0503020204020204"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stretch>
              <a:fillRect/>
            </a:stretch>
          </p:blipFill>
          <p:spPr>
            <a:xfrm>
              <a:off x="5235" y="1585"/>
              <a:ext cx="337" cy="709"/>
            </a:xfrm>
            <a:prstGeom prst="rect">
              <a:avLst/>
            </a:prstGeom>
          </p:spPr>
        </p:pic>
        <p:pic>
          <p:nvPicPr>
            <p:cNvPr id="13" name="图片 12" descr="resource"/>
            <p:cNvPicPr>
              <a:picLocks noChangeAspect="1"/>
            </p:cNvPicPr>
            <p:nvPr/>
          </p:nvPicPr>
          <p:blipFill>
            <a:blip r:embed="rId5"/>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stretch>
              <a:fillRect/>
            </a:stretch>
          </p:blipFill>
          <p:spPr>
            <a:xfrm>
              <a:off x="4729" y="1585"/>
              <a:ext cx="337" cy="709"/>
            </a:xfrm>
            <a:prstGeom prst="rect">
              <a:avLst/>
            </a:prstGeom>
          </p:spPr>
        </p:pic>
      </p:grpSp>
      <p:sp>
        <p:nvSpPr>
          <p:cNvPr id="5" name="文本框 4"/>
          <p:cNvSpPr txBox="1"/>
          <p:nvPr/>
        </p:nvSpPr>
        <p:spPr>
          <a:xfrm>
            <a:off x="1035305" y="2575221"/>
            <a:ext cx="3956422" cy="1026160"/>
          </a:xfrm>
          <a:prstGeom prst="rect">
            <a:avLst/>
          </a:prstGeom>
          <a:noFill/>
        </p:spPr>
        <p:txBody>
          <a:bodyPr wrap="square" rtlCol="0">
            <a:spAutoFit/>
          </a:bodyPr>
          <a:lstStyle/>
          <a:p>
            <a:pPr algn="l">
              <a:lnSpc>
                <a:spcPct val="150000"/>
              </a:lnSpc>
              <a:buClrTx/>
              <a:buSzTx/>
              <a:buFontTx/>
            </a:pPr>
            <a:r>
              <a:rPr lang="zh-CN" altLang="en-US" sz="1345">
                <a:sym typeface="+mn-ea"/>
              </a:rPr>
              <a:t>经过社群价值宣导一些列动作后，为降低退群率，后续可在社群开展育儿小课堂，让用户觉得留在社群能学到育儿干货，在带娃道路越走越轻松。</a:t>
            </a:r>
            <a:endParaRPr lang="en-US" altLang="zh-CN" sz="1345">
              <a:sym typeface="+mn-ea"/>
            </a:endParaRPr>
          </a:p>
        </p:txBody>
      </p:sp>
      <p:sp>
        <p:nvSpPr>
          <p:cNvPr id="8" name="文本框 7"/>
          <p:cNvSpPr txBox="1"/>
          <p:nvPr/>
        </p:nvSpPr>
        <p:spPr>
          <a:xfrm>
            <a:off x="1035305" y="340234"/>
            <a:ext cx="2303247" cy="349250"/>
          </a:xfrm>
          <a:prstGeom prst="rect">
            <a:avLst/>
          </a:prstGeom>
          <a:noFill/>
        </p:spPr>
        <p:txBody>
          <a:bodyPr wrap="square" rtlCol="0">
            <a:spAutoFit/>
          </a:bodyPr>
          <a:lstStyle/>
          <a:p>
            <a:pPr algn="ctr"/>
            <a:r>
              <a:rPr lang="zh-CN" altLang="en-US" sz="1680" b="1" dirty="0">
                <a:latin typeface="微软雅黑" panose="020B0503020204020204" charset="-122"/>
                <a:ea typeface="微软雅黑" panose="020B0503020204020204" charset="-122"/>
                <a:sym typeface="+mn-ea"/>
              </a:rPr>
              <a:t>一、社群育儿小课堂</a:t>
            </a:r>
          </a:p>
        </p:txBody>
      </p:sp>
      <p:pic>
        <p:nvPicPr>
          <p:cNvPr id="10" name="图片 9"/>
          <p:cNvPicPr>
            <a:picLocks noChangeAspect="1"/>
          </p:cNvPicPr>
          <p:nvPr/>
        </p:nvPicPr>
        <p:blipFill>
          <a:blip r:embed="rId6"/>
          <a:srcRect b="5217"/>
          <a:stretch>
            <a:fillRect/>
          </a:stretch>
        </p:blipFill>
        <p:spPr>
          <a:xfrm>
            <a:off x="5668996" y="872450"/>
            <a:ext cx="2575754" cy="4340919"/>
          </a:xfrm>
          <a:prstGeom prst="rect">
            <a:avLst/>
          </a:prstGeom>
        </p:spPr>
      </p:pic>
      <p:sp>
        <p:nvSpPr>
          <p:cNvPr id="11" name="矩形 10"/>
          <p:cNvSpPr/>
          <p:nvPr/>
        </p:nvSpPr>
        <p:spPr>
          <a:xfrm>
            <a:off x="5660997" y="869250"/>
            <a:ext cx="2602951" cy="4349451"/>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4"/>
            <a:stretch>
              <a:fillRect/>
            </a:stretch>
          </p:blipFill>
          <p:spPr>
            <a:xfrm>
              <a:off x="5235" y="1585"/>
              <a:ext cx="337" cy="709"/>
            </a:xfrm>
            <a:prstGeom prst="rect">
              <a:avLst/>
            </a:prstGeom>
          </p:spPr>
        </p:pic>
        <p:pic>
          <p:nvPicPr>
            <p:cNvPr id="13" name="图片 12" descr="resource"/>
            <p:cNvPicPr>
              <a:picLocks noChangeAspect="1"/>
            </p:cNvPicPr>
            <p:nvPr/>
          </p:nvPicPr>
          <p:blipFill>
            <a:blip r:embed="rId5"/>
            <a:stretch>
              <a:fillRect/>
            </a:stretch>
          </p:blipFill>
          <p:spPr>
            <a:xfrm>
              <a:off x="4982" y="1585"/>
              <a:ext cx="337" cy="709"/>
            </a:xfrm>
            <a:prstGeom prst="rect">
              <a:avLst/>
            </a:prstGeom>
          </p:spPr>
        </p:pic>
        <p:pic>
          <p:nvPicPr>
            <p:cNvPr id="14" name="图片 13" descr="resource"/>
            <p:cNvPicPr>
              <a:picLocks noChangeAspect="1"/>
            </p:cNvPicPr>
            <p:nvPr/>
          </p:nvPicPr>
          <p:blipFill>
            <a:blip r:embed="rId4"/>
            <a:stretch>
              <a:fillRect/>
            </a:stretch>
          </p:blipFill>
          <p:spPr>
            <a:xfrm>
              <a:off x="4729" y="1585"/>
              <a:ext cx="337" cy="709"/>
            </a:xfrm>
            <a:prstGeom prst="rect">
              <a:avLst/>
            </a:prstGeom>
          </p:spPr>
        </p:pic>
      </p:grpSp>
      <p:sp>
        <p:nvSpPr>
          <p:cNvPr id="5" name="文本框 4"/>
          <p:cNvSpPr txBox="1"/>
          <p:nvPr/>
        </p:nvSpPr>
        <p:spPr>
          <a:xfrm>
            <a:off x="642276" y="1949147"/>
            <a:ext cx="4052946" cy="2272665"/>
          </a:xfrm>
          <a:prstGeom prst="rect">
            <a:avLst/>
          </a:prstGeom>
          <a:noFill/>
        </p:spPr>
        <p:txBody>
          <a:bodyPr wrap="square" rtlCol="0">
            <a:spAutoFit/>
          </a:bodyPr>
          <a:lstStyle/>
          <a:p>
            <a:pPr algn="l">
              <a:lnSpc>
                <a:spcPct val="150000"/>
              </a:lnSpc>
              <a:buClrTx/>
              <a:buSzTx/>
              <a:buFontTx/>
            </a:pPr>
            <a:r>
              <a:rPr lang="en-US" altLang="zh-CN" sz="1345">
                <a:sym typeface="+mn-ea"/>
              </a:rPr>
              <a:t>1</a:t>
            </a:r>
            <a:r>
              <a:rPr lang="zh-CN" altLang="en-US" sz="1345">
                <a:sym typeface="+mn-ea"/>
              </a:rPr>
              <a:t>、相同动作：</a:t>
            </a:r>
          </a:p>
          <a:p>
            <a:pPr>
              <a:lnSpc>
                <a:spcPct val="150000"/>
              </a:lnSpc>
            </a:pPr>
            <a:r>
              <a:rPr lang="zh-CN" altLang="en-US" sz="1345">
                <a:sym typeface="+mn-ea"/>
              </a:rPr>
              <a:t>（</a:t>
            </a:r>
            <a:r>
              <a:rPr lang="en-US" altLang="zh-CN" sz="1345">
                <a:sym typeface="+mn-ea"/>
              </a:rPr>
              <a:t>1</a:t>
            </a:r>
            <a:r>
              <a:rPr lang="zh-CN" altLang="en-US" sz="1345">
                <a:sym typeface="+mn-ea"/>
              </a:rPr>
              <a:t>）早晚安问候</a:t>
            </a:r>
            <a:r>
              <a:rPr lang="en-US" altLang="zh-CN" sz="1345">
                <a:sym typeface="+mn-ea"/>
              </a:rPr>
              <a:t>+</a:t>
            </a:r>
            <a:r>
              <a:rPr lang="zh-CN" altLang="en-US" sz="1345">
                <a:sym typeface="+mn-ea"/>
              </a:rPr>
              <a:t>签到</a:t>
            </a:r>
            <a:endParaRPr lang="zh-CN" altLang="en-US" sz="1345"/>
          </a:p>
          <a:p>
            <a:pPr>
              <a:lnSpc>
                <a:spcPct val="150000"/>
              </a:lnSpc>
            </a:pPr>
            <a:r>
              <a:rPr lang="zh-CN" altLang="en-US" sz="1345">
                <a:sym typeface="+mn-ea"/>
              </a:rPr>
              <a:t>（</a:t>
            </a:r>
            <a:r>
              <a:rPr lang="en-US" altLang="zh-CN" sz="1345">
                <a:sym typeface="+mn-ea"/>
              </a:rPr>
              <a:t>2</a:t>
            </a:r>
            <a:r>
              <a:rPr lang="zh-CN" altLang="en-US" sz="1345">
                <a:sym typeface="+mn-ea"/>
              </a:rPr>
              <a:t>）每日早报（待定）</a:t>
            </a:r>
          </a:p>
          <a:p>
            <a:pPr algn="l">
              <a:lnSpc>
                <a:spcPct val="150000"/>
              </a:lnSpc>
              <a:buClrTx/>
              <a:buSzTx/>
              <a:buFontTx/>
            </a:pPr>
            <a:endParaRPr lang="en-US" altLang="zh-CN" sz="1345">
              <a:sym typeface="+mn-ea"/>
            </a:endParaRPr>
          </a:p>
          <a:p>
            <a:pPr algn="l">
              <a:lnSpc>
                <a:spcPct val="150000"/>
              </a:lnSpc>
              <a:buClrTx/>
              <a:buSzTx/>
              <a:buFontTx/>
            </a:pPr>
            <a:r>
              <a:rPr lang="en-US" altLang="zh-CN" sz="1345">
                <a:sym typeface="+mn-ea"/>
              </a:rPr>
              <a:t>2</a:t>
            </a:r>
            <a:r>
              <a:rPr lang="zh-CN" altLang="en-US" sz="1345">
                <a:sym typeface="+mn-ea"/>
              </a:rPr>
              <a:t>、不同动作：</a:t>
            </a:r>
          </a:p>
          <a:p>
            <a:pPr algn="l">
              <a:lnSpc>
                <a:spcPct val="150000"/>
              </a:lnSpc>
              <a:buClrTx/>
              <a:buSzTx/>
              <a:buFontTx/>
            </a:pPr>
            <a:r>
              <a:rPr lang="zh-CN" altLang="en-US" sz="1345">
                <a:sym typeface="+mn-ea"/>
              </a:rPr>
              <a:t>以周为单位，每天用不同形式的内容对社群进行维护，打造一个有温度的社群，提高用户复购率。</a:t>
            </a:r>
          </a:p>
        </p:txBody>
      </p:sp>
      <p:sp>
        <p:nvSpPr>
          <p:cNvPr id="8" name="文本框 7"/>
          <p:cNvSpPr txBox="1"/>
          <p:nvPr/>
        </p:nvSpPr>
        <p:spPr>
          <a:xfrm>
            <a:off x="999575" y="341301"/>
            <a:ext cx="3136234" cy="349250"/>
          </a:xfrm>
          <a:prstGeom prst="rect">
            <a:avLst/>
          </a:prstGeom>
          <a:noFill/>
        </p:spPr>
        <p:txBody>
          <a:bodyPr wrap="square" rtlCol="0">
            <a:spAutoFit/>
          </a:bodyPr>
          <a:lstStyle/>
          <a:p>
            <a:pPr algn="ctr"/>
            <a:r>
              <a:rPr lang="zh-CN" altLang="en-US" sz="1680" b="1" dirty="0">
                <a:latin typeface="微软雅黑" panose="020B0503020204020204" charset="-122"/>
                <a:ea typeface="微软雅黑" panose="020B0503020204020204" charset="-122"/>
                <a:sym typeface="+mn-ea"/>
              </a:rPr>
              <a:t>二、周一</a:t>
            </a:r>
            <a:r>
              <a:rPr lang="en-US" altLang="zh-CN" sz="1680" b="1" dirty="0">
                <a:latin typeface="微软雅黑" panose="020B0503020204020204" charset="-122"/>
                <a:ea typeface="微软雅黑" panose="020B0503020204020204" charset="-122"/>
                <a:sym typeface="+mn-ea"/>
              </a:rPr>
              <a:t>~</a:t>
            </a:r>
            <a:r>
              <a:rPr lang="zh-CN" altLang="en-US" sz="1680" b="1" dirty="0">
                <a:latin typeface="微软雅黑" panose="020B0503020204020204" charset="-122"/>
                <a:ea typeface="微软雅黑" panose="020B0503020204020204" charset="-122"/>
                <a:sym typeface="+mn-ea"/>
              </a:rPr>
              <a:t>周日社群留存动作</a:t>
            </a:r>
          </a:p>
        </p:txBody>
      </p:sp>
      <p:pic>
        <p:nvPicPr>
          <p:cNvPr id="10" name="图片 9" descr="早安-1"/>
          <p:cNvPicPr>
            <a:picLocks noChangeAspect="1"/>
          </p:cNvPicPr>
          <p:nvPr/>
        </p:nvPicPr>
        <p:blipFill>
          <a:blip r:embed="rId6"/>
          <a:stretch>
            <a:fillRect/>
          </a:stretch>
        </p:blipFill>
        <p:spPr>
          <a:xfrm>
            <a:off x="4765082" y="1366803"/>
            <a:ext cx="2664279" cy="3592724"/>
          </a:xfrm>
          <a:prstGeom prst="rect">
            <a:avLst/>
          </a:prstGeom>
        </p:spPr>
      </p:pic>
      <p:pic>
        <p:nvPicPr>
          <p:cNvPr id="11" name="图片 10"/>
          <p:cNvPicPr>
            <a:picLocks noChangeAspect="1"/>
          </p:cNvPicPr>
          <p:nvPr/>
        </p:nvPicPr>
        <p:blipFill>
          <a:blip r:embed="rId7"/>
          <a:srcRect t="9903" b="12291"/>
          <a:stretch>
            <a:fillRect/>
          </a:stretch>
        </p:blipFill>
        <p:spPr>
          <a:xfrm>
            <a:off x="7710934" y="1366803"/>
            <a:ext cx="2186458" cy="3592724"/>
          </a:xfrm>
          <a:prstGeom prst="rect">
            <a:avLst/>
          </a:prstGeom>
        </p:spPr>
      </p:pic>
      <p:sp>
        <p:nvSpPr>
          <p:cNvPr id="15" name="矩形 14"/>
          <p:cNvSpPr/>
          <p:nvPr/>
        </p:nvSpPr>
        <p:spPr>
          <a:xfrm>
            <a:off x="4752284" y="1342805"/>
            <a:ext cx="5156841" cy="3657251"/>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10" name="文本框 9"/>
          <p:cNvSpPr txBox="1"/>
          <p:nvPr/>
        </p:nvSpPr>
        <p:spPr>
          <a:xfrm>
            <a:off x="608679" y="1757166"/>
            <a:ext cx="4345185" cy="2477770"/>
          </a:xfrm>
          <a:prstGeom prst="rect">
            <a:avLst/>
          </a:prstGeom>
          <a:noFill/>
        </p:spPr>
        <p:txBody>
          <a:bodyPr wrap="square" rtlCol="0">
            <a:spAutoFit/>
          </a:bodyPr>
          <a:lstStyle/>
          <a:p>
            <a:pPr>
              <a:lnSpc>
                <a:spcPct val="150000"/>
              </a:lnSpc>
            </a:pPr>
            <a:r>
              <a:rPr lang="zh-CN" altLang="zh-CN" sz="1345" b="1" dirty="0">
                <a:solidFill>
                  <a:srgbClr val="FFC000"/>
                </a:solidFill>
                <a:latin typeface="微软雅黑" panose="020B0503020204020204" charset="-122"/>
                <a:ea typeface="微软雅黑" panose="020B0503020204020204" charset="-122"/>
                <a:sym typeface="+mn-ea"/>
              </a:rPr>
              <a:t>周五内容：小游戏互动</a:t>
            </a:r>
          </a:p>
          <a:p>
            <a:pPr>
              <a:lnSpc>
                <a:spcPct val="150000"/>
              </a:lnSpc>
            </a:pPr>
            <a:endParaRPr lang="zh-CN" altLang="en-US" sz="1345"/>
          </a:p>
          <a:p>
            <a:pPr>
              <a:lnSpc>
                <a:spcPct val="150000"/>
              </a:lnSpc>
            </a:pPr>
            <a:r>
              <a:rPr lang="zh-CN" altLang="en-US" sz="1345" b="1"/>
              <a:t>互动流程：</a:t>
            </a:r>
          </a:p>
          <a:p>
            <a:pPr>
              <a:lnSpc>
                <a:spcPct val="200000"/>
              </a:lnSpc>
            </a:pPr>
            <a:r>
              <a:rPr lang="en-US" altLang="zh-CN" sz="1175"/>
              <a:t>1</a:t>
            </a:r>
            <a:r>
              <a:rPr lang="zh-CN" altLang="en-US" sz="1175"/>
              <a:t>、副</a:t>
            </a:r>
            <a:r>
              <a:rPr lang="en-US" altLang="zh-CN" sz="1175"/>
              <a:t>IP</a:t>
            </a:r>
            <a:r>
              <a:rPr lang="zh-CN" altLang="en-US" sz="1175"/>
              <a:t>在社群进行有趣的小游戏，如</a:t>
            </a:r>
            <a:r>
              <a:rPr lang="en-US" altLang="zh-CN" sz="1175" b="1">
                <a:solidFill>
                  <a:srgbClr val="FFC000"/>
                </a:solidFill>
              </a:rPr>
              <a:t>“emoji</a:t>
            </a:r>
            <a:r>
              <a:rPr lang="zh-CN" altLang="en-US" sz="1175" b="1">
                <a:solidFill>
                  <a:srgbClr val="FFC000"/>
                </a:solidFill>
              </a:rPr>
              <a:t>猜明星、看歌词猜歌名</a:t>
            </a:r>
            <a:r>
              <a:rPr lang="en-US" altLang="zh-CN" sz="1175" b="1">
                <a:solidFill>
                  <a:srgbClr val="FFC000"/>
                </a:solidFill>
              </a:rPr>
              <a:t>...”</a:t>
            </a:r>
            <a:r>
              <a:rPr lang="zh-CN" altLang="en-US" sz="1175"/>
              <a:t>活跃群氛围，参与且答对</a:t>
            </a:r>
            <a:r>
              <a:rPr lang="en-US" altLang="zh-CN" sz="1175"/>
              <a:t>+20</a:t>
            </a:r>
            <a:r>
              <a:rPr lang="zh-CN" altLang="en-US" sz="1175"/>
              <a:t>积分。</a:t>
            </a:r>
          </a:p>
          <a:p>
            <a:pPr>
              <a:lnSpc>
                <a:spcPct val="200000"/>
              </a:lnSpc>
            </a:pPr>
            <a:r>
              <a:rPr lang="en-US" altLang="zh-CN" sz="1175"/>
              <a:t>2</a:t>
            </a:r>
            <a:r>
              <a:rPr lang="zh-CN" altLang="en-US" sz="1175"/>
              <a:t>、水军根据话题参与互动，目的引导真实粉丝参与，拉近距离。</a:t>
            </a:r>
          </a:p>
          <a:p>
            <a:pPr>
              <a:lnSpc>
                <a:spcPct val="200000"/>
              </a:lnSpc>
            </a:pPr>
            <a:r>
              <a:rPr lang="en-US" altLang="zh-CN" sz="1175"/>
              <a:t>3</a:t>
            </a:r>
            <a:r>
              <a:rPr lang="zh-CN" altLang="en-US" sz="1175"/>
              <a:t>、副</a:t>
            </a:r>
            <a:r>
              <a:rPr lang="en-US" altLang="zh-CN" sz="1175"/>
              <a:t>IP</a:t>
            </a:r>
            <a:r>
              <a:rPr lang="zh-CN" altLang="en-US" sz="1175"/>
              <a:t>统计参与话题者名单发放积分。</a:t>
            </a:r>
          </a:p>
        </p:txBody>
      </p:sp>
      <p:pic>
        <p:nvPicPr>
          <p:cNvPr id="5" name="图片 4"/>
          <p:cNvPicPr>
            <a:picLocks noChangeAspect="1"/>
          </p:cNvPicPr>
          <p:nvPr/>
        </p:nvPicPr>
        <p:blipFill>
          <a:blip r:embed="rId4"/>
          <a:stretch>
            <a:fillRect/>
          </a:stretch>
        </p:blipFill>
        <p:spPr>
          <a:xfrm>
            <a:off x="5194908" y="1420664"/>
            <a:ext cx="2304313" cy="3226892"/>
          </a:xfrm>
          <a:prstGeom prst="rect">
            <a:avLst/>
          </a:prstGeom>
        </p:spPr>
      </p:pic>
      <p:pic>
        <p:nvPicPr>
          <p:cNvPr id="11" name="图片 10"/>
          <p:cNvPicPr>
            <a:picLocks noChangeAspect="1"/>
          </p:cNvPicPr>
          <p:nvPr/>
        </p:nvPicPr>
        <p:blipFill>
          <a:blip r:embed="rId5"/>
          <a:stretch>
            <a:fillRect/>
          </a:stretch>
        </p:blipFill>
        <p:spPr>
          <a:xfrm>
            <a:off x="7621876" y="1420664"/>
            <a:ext cx="2243519" cy="3226892"/>
          </a:xfrm>
          <a:prstGeom prst="rect">
            <a:avLst/>
          </a:prstGeom>
        </p:spPr>
      </p:pic>
      <p:sp>
        <p:nvSpPr>
          <p:cNvPr id="15" name="矩形 14"/>
          <p:cNvSpPr/>
          <p:nvPr/>
        </p:nvSpPr>
        <p:spPr>
          <a:xfrm>
            <a:off x="5166644" y="1373202"/>
            <a:ext cx="4736614" cy="3336215"/>
          </a:xfrm>
          <a:prstGeom prst="rect">
            <a:avLst/>
          </a:prstGeom>
          <a:noFill/>
          <a:ln w="317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657600" y="2367915"/>
            <a:ext cx="5627370" cy="398780"/>
          </a:xfrm>
          <a:prstGeom prst="rect">
            <a:avLst/>
          </a:prstGeom>
          <a:noFill/>
        </p:spPr>
        <p:txBody>
          <a:bodyPr wrap="square" rtlCol="0">
            <a:spAutoFit/>
          </a:bodyPr>
          <a:lstStyle/>
          <a:p>
            <a:pPr algn="ctr"/>
            <a:r>
              <a:rPr lang="zh-CN" sz="2000" b="1" dirty="0">
                <a:sym typeface="+mn-ea"/>
              </a:rPr>
              <a:t>社群激活</a:t>
            </a:r>
            <a:r>
              <a:rPr lang="en-US" altLang="zh-CN" sz="2000" b="1" dirty="0">
                <a:sym typeface="+mn-ea"/>
              </a:rPr>
              <a:t>--</a:t>
            </a:r>
            <a:r>
              <a:rPr lang="zh-CN" altLang="en-US" sz="2000" b="1" dirty="0">
                <a:sym typeface="+mn-ea"/>
              </a:rPr>
              <a:t>重点讲下如何用小游戏激活社群</a:t>
            </a:r>
            <a:endParaRPr lang="zh-CN" altLang="en-US" sz="2000" b="1" dirty="0">
              <a:solidFill>
                <a:schemeClr val="tx1"/>
              </a:solidFill>
              <a:sym typeface="+mn-ea"/>
            </a:endParaRPr>
          </a:p>
        </p:txBody>
      </p:sp>
      <p:grpSp>
        <p:nvGrpSpPr>
          <p:cNvPr id="36" name="组合 35"/>
          <p:cNvGrpSpPr/>
          <p:nvPr/>
        </p:nvGrpSpPr>
        <p:grpSpPr>
          <a:xfrm>
            <a:off x="2973070" y="237934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61709" y="438150"/>
            <a:ext cx="1005403" cy="338554"/>
          </a:xfrm>
          <a:prstGeom prst="rect">
            <a:avLst/>
          </a:prstGeom>
          <a:noFill/>
        </p:spPr>
        <p:txBody>
          <a:bodyPr wrap="none" rtlCol="0">
            <a:spAutoFit/>
          </a:bodyPr>
          <a:lstStyle/>
          <a:p>
            <a:pPr algn="ctr"/>
            <a:r>
              <a:rPr lang="zh-CN" altLang="en-US" sz="1600" b="1" dirty="0">
                <a:solidFill>
                  <a:schemeClr val="tx1"/>
                </a:solidFill>
                <a:sym typeface="+mn-ea"/>
              </a:rPr>
              <a:t>案例目标</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359673" y="1045569"/>
            <a:ext cx="7269480" cy="368300"/>
          </a:xfrm>
          <a:prstGeom prst="rect">
            <a:avLst/>
          </a:prstGeom>
          <a:noFill/>
        </p:spPr>
        <p:txBody>
          <a:bodyPr wrap="none" rtlCol="0">
            <a:spAutoFit/>
          </a:bodyPr>
          <a:lstStyle/>
          <a:p>
            <a:pPr algn="l"/>
            <a:r>
              <a:rPr lang="zh-CN" altLang="en-US" dirty="0">
                <a:solidFill>
                  <a:srgbClr val="FF0000"/>
                </a:solidFill>
              </a:rPr>
              <a:t>目标：提升社群活跃度，提高粉丝互动、回馈活跃用户、激活沉默用户</a:t>
            </a:r>
          </a:p>
        </p:txBody>
      </p:sp>
      <p:sp>
        <p:nvSpPr>
          <p:cNvPr id="7" name="文本框 6"/>
          <p:cNvSpPr txBox="1"/>
          <p:nvPr/>
        </p:nvSpPr>
        <p:spPr>
          <a:xfrm>
            <a:off x="1424940" y="1544955"/>
            <a:ext cx="5669280" cy="368300"/>
          </a:xfrm>
          <a:prstGeom prst="rect">
            <a:avLst/>
          </a:prstGeom>
          <a:noFill/>
        </p:spPr>
        <p:txBody>
          <a:bodyPr wrap="none" rtlCol="0">
            <a:spAutoFit/>
          </a:bodyPr>
          <a:lstStyle/>
          <a:p>
            <a:r>
              <a:rPr lang="zh-CN" altLang="en-US"/>
              <a:t>如何做到？很简单，通过一个社群猜谜小游戏就能达成</a:t>
            </a:r>
            <a:endParaRPr lang="en-US" altLang="zh-CN"/>
          </a:p>
        </p:txBody>
      </p:sp>
      <p:pic>
        <p:nvPicPr>
          <p:cNvPr id="11" name="图片 10"/>
          <p:cNvPicPr>
            <a:picLocks noChangeAspect="1"/>
          </p:cNvPicPr>
          <p:nvPr/>
        </p:nvPicPr>
        <p:blipFill>
          <a:blip r:embed="rId7"/>
          <a:stretch>
            <a:fillRect/>
          </a:stretch>
        </p:blipFill>
        <p:spPr>
          <a:xfrm>
            <a:off x="2066925" y="2114550"/>
            <a:ext cx="6423025" cy="29902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5"/>
          <p:cNvGrpSpPr/>
          <p:nvPr/>
        </p:nvGrpSpPr>
        <p:grpSpPr>
          <a:xfrm>
            <a:off x="761295" y="469053"/>
            <a:ext cx="340941" cy="279471"/>
            <a:chOff x="4729" y="1585"/>
            <a:chExt cx="842" cy="708"/>
          </a:xfrm>
        </p:grpSpPr>
        <p:pic>
          <p:nvPicPr>
            <p:cNvPr id="6" name="图片 5" descr="resource"/>
            <p:cNvPicPr>
              <a:picLocks noChangeAspect="1"/>
            </p:cNvPicPr>
            <p:nvPr/>
          </p:nvPicPr>
          <p:blipFill>
            <a:blip r:embed="rId18" cstate="print"/>
            <a:stretch>
              <a:fillRect/>
            </a:stretch>
          </p:blipFill>
          <p:spPr>
            <a:xfrm>
              <a:off x="5235" y="1585"/>
              <a:ext cx="337" cy="709"/>
            </a:xfrm>
            <a:prstGeom prst="rect">
              <a:avLst/>
            </a:prstGeom>
          </p:spPr>
        </p:pic>
        <p:pic>
          <p:nvPicPr>
            <p:cNvPr id="7" name="图片 6" descr="resource"/>
            <p:cNvPicPr>
              <a:picLocks noChangeAspect="1"/>
            </p:cNvPicPr>
            <p:nvPr/>
          </p:nvPicPr>
          <p:blipFill>
            <a:blip r:embed="rId19" cstate="print"/>
            <a:stretch>
              <a:fillRect/>
            </a:stretch>
          </p:blipFill>
          <p:spPr>
            <a:xfrm>
              <a:off x="4982" y="1585"/>
              <a:ext cx="337" cy="709"/>
            </a:xfrm>
            <a:prstGeom prst="rect">
              <a:avLst/>
            </a:prstGeom>
          </p:spPr>
        </p:pic>
        <p:pic>
          <p:nvPicPr>
            <p:cNvPr id="8" name="图片 7" descr="resource"/>
            <p:cNvPicPr>
              <a:picLocks noChangeAspect="1"/>
            </p:cNvPicPr>
            <p:nvPr/>
          </p:nvPicPr>
          <p:blipFill>
            <a:blip r:embed="rId18" cstate="print"/>
            <a:stretch>
              <a:fillRect/>
            </a:stretch>
          </p:blipFill>
          <p:spPr>
            <a:xfrm>
              <a:off x="4729" y="1585"/>
              <a:ext cx="337" cy="709"/>
            </a:xfrm>
            <a:prstGeom prst="rect">
              <a:avLst/>
            </a:prstGeom>
          </p:spPr>
        </p:pic>
      </p:grpSp>
      <p:grpSp>
        <p:nvGrpSpPr>
          <p:cNvPr id="9" name="组合 1"/>
          <p:cNvGrpSpPr/>
          <p:nvPr/>
        </p:nvGrpSpPr>
        <p:grpSpPr>
          <a:xfrm>
            <a:off x="8987621" y="380965"/>
            <a:ext cx="627384" cy="266163"/>
            <a:chOff x="12515" y="1472"/>
            <a:chExt cx="990" cy="420"/>
          </a:xfrm>
        </p:grpSpPr>
        <p:sp>
          <p:nvSpPr>
            <p:cNvPr id="10" name="对角圆角矩形 9"/>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11" name="图片 10" descr="黑色ROI"/>
            <p:cNvPicPr>
              <a:picLocks noChangeAspect="1"/>
            </p:cNvPicPr>
            <p:nvPr/>
          </p:nvPicPr>
          <p:blipFill>
            <a:blip r:embed="rId20" cstate="print"/>
            <a:stretch>
              <a:fillRect/>
            </a:stretch>
          </p:blipFill>
          <p:spPr>
            <a:xfrm>
              <a:off x="12670" y="1476"/>
              <a:ext cx="680" cy="411"/>
            </a:xfrm>
            <a:prstGeom prst="rect">
              <a:avLst/>
            </a:prstGeom>
          </p:spPr>
        </p:pic>
      </p:grpSp>
      <p:sp>
        <p:nvSpPr>
          <p:cNvPr id="12" name="矩形 11"/>
          <p:cNvSpPr/>
          <p:nvPr/>
        </p:nvSpPr>
        <p:spPr>
          <a:xfrm>
            <a:off x="113633" y="126209"/>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17" name="文本框 12"/>
          <p:cNvSpPr txBox="1"/>
          <p:nvPr/>
        </p:nvSpPr>
        <p:spPr>
          <a:xfrm>
            <a:off x="1457395" y="471457"/>
            <a:ext cx="6612197" cy="553085"/>
          </a:xfrm>
          <a:prstGeom prst="rect">
            <a:avLst/>
          </a:prstGeom>
          <a:noFill/>
        </p:spPr>
        <p:txBody>
          <a:bodyPr wrap="square" rtlCol="0">
            <a:spAutoFit/>
          </a:bodyPr>
          <a:lstStyle/>
          <a:p>
            <a:pPr algn="ctr">
              <a:lnSpc>
                <a:spcPct val="150000"/>
              </a:lnSpc>
            </a:pPr>
            <a:r>
              <a:rPr lang="zh-CN" altLang="en-US" sz="1995" b="1" dirty="0">
                <a:solidFill>
                  <a:srgbClr val="FEA900"/>
                </a:solidFill>
                <a:latin typeface="+mn-ea"/>
              </a:rPr>
              <a:t>优秀社群的唯一标准：能</a:t>
            </a:r>
            <a:r>
              <a:rPr lang="zh-CN" sz="1995" b="1" dirty="0">
                <a:solidFill>
                  <a:srgbClr val="FEA900"/>
                </a:solidFill>
                <a:latin typeface="+mn-ea"/>
              </a:rPr>
              <a:t>实现社群目的</a:t>
            </a:r>
            <a:endParaRPr lang="zh-CN" sz="1795" dirty="0">
              <a:solidFill>
                <a:schemeClr val="tx1">
                  <a:lumMod val="75000"/>
                  <a:lumOff val="25000"/>
                </a:schemeClr>
              </a:solidFill>
            </a:endParaRPr>
          </a:p>
        </p:txBody>
      </p:sp>
      <p:sp>
        <p:nvSpPr>
          <p:cNvPr id="3" name="TextBox 13"/>
          <p:cNvSpPr/>
          <p:nvPr>
            <p:custDataLst>
              <p:tags r:id="rId1"/>
            </p:custDataLst>
          </p:nvPr>
        </p:nvSpPr>
        <p:spPr>
          <a:xfrm>
            <a:off x="1823675" y="1404857"/>
            <a:ext cx="1123893" cy="553281"/>
          </a:xfrm>
          <a:prstGeom prst="rect">
            <a:avLst/>
          </a:prstGeom>
          <a:solidFill>
            <a:srgbClr val="1F74AD">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 name="TextBox 18"/>
          <p:cNvSpPr/>
          <p:nvPr>
            <p:custDataLst>
              <p:tags r:id="rId2"/>
            </p:custDataLst>
          </p:nvPr>
        </p:nvSpPr>
        <p:spPr>
          <a:xfrm>
            <a:off x="7384478" y="1408857"/>
            <a:ext cx="1123893" cy="553281"/>
          </a:xfrm>
          <a:prstGeom prst="rect">
            <a:avLst/>
          </a:prstGeom>
          <a:solidFill>
            <a:srgbClr val="FFC000">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14" name="剪去对角的矩形 13"/>
          <p:cNvSpPr/>
          <p:nvPr>
            <p:custDataLst>
              <p:tags r:id="rId3"/>
            </p:custDataLst>
          </p:nvPr>
        </p:nvSpPr>
        <p:spPr>
          <a:xfrm>
            <a:off x="5311342" y="1167546"/>
            <a:ext cx="2569833" cy="1133750"/>
          </a:xfrm>
          <a:prstGeom prst="snip2DiagRect">
            <a:avLst/>
          </a:prstGeom>
          <a:solidFill>
            <a:sysClr val="window" lastClr="FFFFFF"/>
          </a:solidFill>
          <a:ln w="38100">
            <a:solidFill>
              <a:srgbClr val="FFC000">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15" name="剪去对角的矩形 14"/>
          <p:cNvSpPr/>
          <p:nvPr>
            <p:custDataLst>
              <p:tags r:id="rId4"/>
            </p:custDataLst>
          </p:nvPr>
        </p:nvSpPr>
        <p:spPr>
          <a:xfrm>
            <a:off x="2413541" y="1167546"/>
            <a:ext cx="2569833" cy="1157224"/>
          </a:xfrm>
          <a:prstGeom prst="snip2DiagRect">
            <a:avLst/>
          </a:prstGeom>
          <a:solidFill>
            <a:sysClr val="window" lastClr="FFFFFF"/>
          </a:solidFill>
          <a:ln w="38100">
            <a:solidFill>
              <a:srgbClr val="1F74AD">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25" name="剪去对角的矩形 24"/>
          <p:cNvSpPr/>
          <p:nvPr>
            <p:custDataLst>
              <p:tags r:id="rId5"/>
            </p:custDataLst>
          </p:nvPr>
        </p:nvSpPr>
        <p:spPr>
          <a:xfrm>
            <a:off x="2402287" y="2508085"/>
            <a:ext cx="2581087" cy="1133750"/>
          </a:xfrm>
          <a:prstGeom prst="snip2DiagRect">
            <a:avLst/>
          </a:prstGeom>
          <a:solidFill>
            <a:sysClr val="window" lastClr="FFFFFF"/>
          </a:solidFill>
          <a:ln w="38100">
            <a:solidFill>
              <a:srgbClr val="1F74AD">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26" name="矩形 25"/>
          <p:cNvSpPr/>
          <p:nvPr>
            <p:custDataLst>
              <p:tags r:id="rId6"/>
            </p:custDataLst>
          </p:nvPr>
        </p:nvSpPr>
        <p:spPr>
          <a:xfrm>
            <a:off x="2402287" y="2798741"/>
            <a:ext cx="2571755" cy="552438"/>
          </a:xfrm>
          <a:prstGeom prst="rect">
            <a:avLst/>
          </a:prstGeom>
        </p:spPr>
        <p:txBody>
          <a:bodyPr wrap="square">
            <a:normAutofit lnSpcReduction="10000"/>
          </a:bodyPr>
          <a:lstStyle/>
          <a:p>
            <a:pPr algn="ctr">
              <a:lnSpc>
                <a:spcPct val="120000"/>
              </a:lnSpc>
            </a:pPr>
            <a:r>
              <a:rPr lang="zh-CN" altLang="en-US" sz="1345">
                <a:latin typeface="Arial" panose="020B0604020202020204" pitchFamily="34" charset="0"/>
                <a:ea typeface="微软雅黑" panose="020B0503020204020204" charset="-122"/>
                <a:sym typeface="Arial" panose="020B0604020202020204" pitchFamily="34" charset="0"/>
              </a:rPr>
              <a:t>与用户互动，聆听用户心声，加强对用户的理解</a:t>
            </a:r>
          </a:p>
        </p:txBody>
      </p:sp>
      <p:sp>
        <p:nvSpPr>
          <p:cNvPr id="27" name="矩形 26"/>
          <p:cNvSpPr/>
          <p:nvPr>
            <p:custDataLst>
              <p:tags r:id="rId7"/>
            </p:custDataLst>
          </p:nvPr>
        </p:nvSpPr>
        <p:spPr>
          <a:xfrm>
            <a:off x="5311342" y="1458203"/>
            <a:ext cx="2571755" cy="552438"/>
          </a:xfrm>
          <a:prstGeom prst="rect">
            <a:avLst/>
          </a:prstGeom>
        </p:spPr>
        <p:txBody>
          <a:bodyPr wrap="square">
            <a:normAutofit/>
          </a:bodyPr>
          <a:lstStyle/>
          <a:p>
            <a:pPr algn="ctr">
              <a:lnSpc>
                <a:spcPct val="120000"/>
              </a:lnSpc>
            </a:pPr>
            <a:r>
              <a:rPr lang="zh-CN" altLang="en-US" sz="1345">
                <a:latin typeface="Arial" panose="020B0604020202020204" pitchFamily="34" charset="0"/>
                <a:ea typeface="微软雅黑" panose="020B0503020204020204" charset="-122"/>
                <a:sym typeface="Arial" panose="020B0604020202020204" pitchFamily="34" charset="0"/>
              </a:rPr>
              <a:t>获得专业的美妆教程资讯，</a:t>
            </a:r>
          </a:p>
        </p:txBody>
      </p:sp>
      <p:sp>
        <p:nvSpPr>
          <p:cNvPr id="30" name="剪去对角的矩形 29"/>
          <p:cNvSpPr/>
          <p:nvPr>
            <p:custDataLst>
              <p:tags r:id="rId8"/>
            </p:custDataLst>
          </p:nvPr>
        </p:nvSpPr>
        <p:spPr>
          <a:xfrm>
            <a:off x="2392762" y="3824608"/>
            <a:ext cx="2581087" cy="1133750"/>
          </a:xfrm>
          <a:prstGeom prst="snip2DiagRect">
            <a:avLst/>
          </a:prstGeom>
          <a:solidFill>
            <a:sysClr val="window" lastClr="FFFFFF"/>
          </a:solidFill>
          <a:ln w="38100">
            <a:solidFill>
              <a:srgbClr val="1F74AD">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28" name="剪去对角的矩形 27"/>
          <p:cNvSpPr/>
          <p:nvPr>
            <p:custDataLst>
              <p:tags r:id="rId9"/>
            </p:custDataLst>
          </p:nvPr>
        </p:nvSpPr>
        <p:spPr>
          <a:xfrm>
            <a:off x="5311342" y="2508085"/>
            <a:ext cx="2569833" cy="1133750"/>
          </a:xfrm>
          <a:prstGeom prst="snip2DiagRect">
            <a:avLst/>
          </a:prstGeom>
          <a:solidFill>
            <a:sysClr val="window" lastClr="FFFFFF"/>
          </a:solidFill>
          <a:ln w="38100">
            <a:solidFill>
              <a:srgbClr val="FFC000">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29" name="矩形 28"/>
          <p:cNvSpPr/>
          <p:nvPr>
            <p:custDataLst>
              <p:tags r:id="rId10"/>
            </p:custDataLst>
          </p:nvPr>
        </p:nvSpPr>
        <p:spPr>
          <a:xfrm>
            <a:off x="5311342" y="2798741"/>
            <a:ext cx="2571755" cy="552438"/>
          </a:xfrm>
          <a:prstGeom prst="rect">
            <a:avLst/>
          </a:prstGeom>
        </p:spPr>
        <p:txBody>
          <a:bodyPr wrap="square">
            <a:normAutofit lnSpcReduction="10000"/>
          </a:bodyPr>
          <a:lstStyle/>
          <a:p>
            <a:pPr algn="ctr">
              <a:lnSpc>
                <a:spcPct val="120000"/>
              </a:lnSpc>
            </a:pPr>
            <a:r>
              <a:rPr lang="zh-CN" altLang="en-US" sz="1340">
                <a:latin typeface="Arial" panose="020B0604020202020204" pitchFamily="34" charset="0"/>
                <a:ea typeface="微软雅黑" panose="020B0503020204020204" charset="-122"/>
                <a:sym typeface="Arial" panose="020B0604020202020204" pitchFamily="34" charset="0"/>
              </a:rPr>
              <a:t>获得产品体验、试用、特惠等福利</a:t>
            </a:r>
            <a:endParaRPr lang="zh-CN" altLang="en-US" sz="1345">
              <a:latin typeface="Arial" panose="020B0604020202020204" pitchFamily="34" charset="0"/>
              <a:ea typeface="微软雅黑" panose="020B0503020204020204" charset="-122"/>
              <a:sym typeface="Arial" panose="020B0604020202020204" pitchFamily="34" charset="0"/>
            </a:endParaRPr>
          </a:p>
        </p:txBody>
      </p:sp>
      <p:sp>
        <p:nvSpPr>
          <p:cNvPr id="31" name="矩形 30"/>
          <p:cNvSpPr/>
          <p:nvPr>
            <p:custDataLst>
              <p:tags r:id="rId11"/>
            </p:custDataLst>
          </p:nvPr>
        </p:nvSpPr>
        <p:spPr>
          <a:xfrm>
            <a:off x="2413717" y="1393654"/>
            <a:ext cx="2571755" cy="552438"/>
          </a:xfrm>
          <a:prstGeom prst="rect">
            <a:avLst/>
          </a:prstGeom>
        </p:spPr>
        <p:txBody>
          <a:bodyPr wrap="square">
            <a:normAutofit/>
          </a:bodyPr>
          <a:lstStyle/>
          <a:p>
            <a:pPr algn="ctr">
              <a:lnSpc>
                <a:spcPct val="120000"/>
              </a:lnSpc>
            </a:pPr>
            <a:r>
              <a:rPr lang="zh-CN" altLang="en-US" sz="1345">
                <a:latin typeface="Arial" panose="020B0604020202020204" pitchFamily="34" charset="0"/>
                <a:ea typeface="微软雅黑" panose="020B0503020204020204" charset="-122"/>
                <a:sym typeface="Arial" panose="020B0604020202020204" pitchFamily="34" charset="0"/>
              </a:rPr>
              <a:t>满足以上后，收获</a:t>
            </a:r>
            <a:r>
              <a:rPr lang="en-US" altLang="zh-CN" sz="1345">
                <a:latin typeface="Arial" panose="020B0604020202020204" pitchFamily="34" charset="0"/>
                <a:ea typeface="微软雅黑" panose="020B0503020204020204" charset="-122"/>
                <a:sym typeface="Arial" panose="020B0604020202020204" pitchFamily="34" charset="0"/>
              </a:rPr>
              <a:t>GMV</a:t>
            </a:r>
          </a:p>
        </p:txBody>
      </p:sp>
      <p:sp>
        <p:nvSpPr>
          <p:cNvPr id="32" name="剪去对角的矩形 31"/>
          <p:cNvSpPr/>
          <p:nvPr>
            <p:custDataLst>
              <p:tags r:id="rId12"/>
            </p:custDataLst>
          </p:nvPr>
        </p:nvSpPr>
        <p:spPr>
          <a:xfrm>
            <a:off x="5313263" y="3822068"/>
            <a:ext cx="2569833" cy="1133750"/>
          </a:xfrm>
          <a:prstGeom prst="snip2DiagRect">
            <a:avLst/>
          </a:prstGeom>
          <a:solidFill>
            <a:sysClr val="window" lastClr="FFFFFF"/>
          </a:solidFill>
          <a:ln w="38100">
            <a:solidFill>
              <a:srgbClr val="FFC000">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13"/>
            </p:custDataLst>
          </p:nvPr>
        </p:nvSpPr>
        <p:spPr>
          <a:xfrm>
            <a:off x="5311342" y="4112724"/>
            <a:ext cx="2571755" cy="552438"/>
          </a:xfrm>
          <a:prstGeom prst="rect">
            <a:avLst/>
          </a:prstGeom>
        </p:spPr>
        <p:txBody>
          <a:bodyPr wrap="square">
            <a:normAutofit lnSpcReduction="10000"/>
          </a:bodyPr>
          <a:lstStyle/>
          <a:p>
            <a:pPr algn="ctr">
              <a:lnSpc>
                <a:spcPct val="120000"/>
              </a:lnSpc>
            </a:pPr>
            <a:r>
              <a:rPr lang="zh-CN" altLang="en-US" sz="1340">
                <a:latin typeface="Arial" panose="020B0604020202020204" pitchFamily="34" charset="0"/>
                <a:ea typeface="微软雅黑" panose="020B0503020204020204" charset="-122"/>
                <a:sym typeface="Arial" panose="020B0604020202020204" pitchFamily="34" charset="0"/>
              </a:rPr>
              <a:t>在社群获取其他信息，</a:t>
            </a:r>
          </a:p>
          <a:p>
            <a:pPr algn="ctr">
              <a:lnSpc>
                <a:spcPct val="120000"/>
              </a:lnSpc>
            </a:pPr>
            <a:r>
              <a:rPr lang="zh-CN" altLang="en-US" sz="1340">
                <a:latin typeface="Arial" panose="020B0604020202020204" pitchFamily="34" charset="0"/>
                <a:ea typeface="微软雅黑" panose="020B0503020204020204" charset="-122"/>
                <a:sym typeface="Arial" panose="020B0604020202020204" pitchFamily="34" charset="0"/>
              </a:rPr>
              <a:t>进行交流，进行社交</a:t>
            </a:r>
          </a:p>
          <a:p>
            <a:pPr algn="ctr">
              <a:lnSpc>
                <a:spcPct val="120000"/>
              </a:lnSpc>
            </a:pPr>
            <a:endParaRPr lang="zh-CN" altLang="en-US" sz="1345">
              <a:latin typeface="Arial" panose="020B0604020202020204" pitchFamily="34" charset="0"/>
              <a:ea typeface="微软雅黑" panose="020B0503020204020204" charset="-122"/>
              <a:sym typeface="Arial" panose="020B0604020202020204" pitchFamily="34" charset="0"/>
            </a:endParaRPr>
          </a:p>
        </p:txBody>
      </p:sp>
      <p:sp>
        <p:nvSpPr>
          <p:cNvPr id="34" name="椭圆 33"/>
          <p:cNvSpPr/>
          <p:nvPr>
            <p:custDataLst>
              <p:tags r:id="rId14"/>
            </p:custDataLst>
          </p:nvPr>
        </p:nvSpPr>
        <p:spPr>
          <a:xfrm>
            <a:off x="1377533" y="1208108"/>
            <a:ext cx="923601" cy="923601"/>
          </a:xfrm>
          <a:prstGeom prst="ellipse">
            <a:avLst/>
          </a:prstGeom>
          <a:solidFill>
            <a:srgbClr val="1F74AD"/>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fontAlgn="base">
              <a:lnSpc>
                <a:spcPct val="120000"/>
              </a:lnSpc>
            </a:pPr>
            <a:r>
              <a:rPr lang="zh-CN" altLang="en-US" sz="1680" b="1" strike="noStrike" spc="300" noProof="1">
                <a:latin typeface="Arial" panose="020B0604020202020204" pitchFamily="34" charset="0"/>
                <a:ea typeface="微软雅黑" panose="020B0503020204020204" charset="-122"/>
                <a:sym typeface="Arial" panose="020B0604020202020204" pitchFamily="34" charset="0"/>
              </a:rPr>
              <a:t>企业</a:t>
            </a:r>
          </a:p>
        </p:txBody>
      </p:sp>
      <p:sp>
        <p:nvSpPr>
          <p:cNvPr id="35" name="椭圆 34"/>
          <p:cNvSpPr/>
          <p:nvPr>
            <p:custDataLst>
              <p:tags r:id="rId15"/>
            </p:custDataLst>
          </p:nvPr>
        </p:nvSpPr>
        <p:spPr>
          <a:xfrm>
            <a:off x="8034572" y="1208108"/>
            <a:ext cx="923601" cy="923601"/>
          </a:xfrm>
          <a:prstGeom prst="ellipse">
            <a:avLst/>
          </a:prstGeom>
          <a:solidFill>
            <a:srgbClr val="FFC000"/>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fontAlgn="base">
              <a:lnSpc>
                <a:spcPct val="120000"/>
              </a:lnSpc>
            </a:pPr>
            <a:r>
              <a:rPr lang="zh-CN" altLang="en-US" sz="1680" b="1" strike="noStrike" spc="300" noProof="1">
                <a:latin typeface="Arial" panose="020B0604020202020204" pitchFamily="34" charset="0"/>
                <a:ea typeface="微软雅黑" panose="020B0503020204020204" charset="-122"/>
                <a:sym typeface="Arial" panose="020B0604020202020204" pitchFamily="34" charset="0"/>
              </a:rPr>
              <a:t>用户</a:t>
            </a:r>
          </a:p>
        </p:txBody>
      </p:sp>
      <p:sp>
        <p:nvSpPr>
          <p:cNvPr id="19" name="矩形 18"/>
          <p:cNvSpPr/>
          <p:nvPr>
            <p:custDataLst>
              <p:tags r:id="rId16"/>
            </p:custDataLst>
          </p:nvPr>
        </p:nvSpPr>
        <p:spPr>
          <a:xfrm>
            <a:off x="2413635" y="3975735"/>
            <a:ext cx="2571750" cy="826135"/>
          </a:xfrm>
          <a:prstGeom prst="rect">
            <a:avLst/>
          </a:prstGeom>
        </p:spPr>
        <p:txBody>
          <a:bodyPr wrap="square">
            <a:normAutofit/>
          </a:bodyPr>
          <a:lstStyle/>
          <a:p>
            <a:pPr algn="ctr">
              <a:lnSpc>
                <a:spcPct val="120000"/>
              </a:lnSpc>
            </a:pPr>
            <a:r>
              <a:rPr lang="zh-CN" altLang="en-US" sz="1345">
                <a:latin typeface="Arial" panose="020B0604020202020204" pitchFamily="34" charset="0"/>
                <a:ea typeface="微软雅黑" panose="020B0503020204020204" charset="-122"/>
                <a:sym typeface="Arial" panose="020B0604020202020204" pitchFamily="34" charset="0"/>
              </a:rPr>
              <a:t>传播美妆知识与教程</a:t>
            </a:r>
            <a:br>
              <a:rPr lang="zh-CN" altLang="en-US" sz="1345">
                <a:latin typeface="Arial" panose="020B0604020202020204" pitchFamily="34" charset="0"/>
                <a:ea typeface="微软雅黑" panose="020B0503020204020204" charset="-122"/>
                <a:sym typeface="Arial" panose="020B0604020202020204" pitchFamily="34" charset="0"/>
              </a:rPr>
            </a:br>
            <a:r>
              <a:rPr lang="zh-CN" altLang="en-US" sz="1345">
                <a:latin typeface="Arial" panose="020B0604020202020204" pitchFamily="34" charset="0"/>
                <a:ea typeface="微软雅黑" panose="020B0503020204020204" charset="-122"/>
                <a:sym typeface="Arial" panose="020B0604020202020204" pitchFamily="34" charset="0"/>
              </a:rPr>
              <a:t>传播品牌资讯，树立品牌形象</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70435" y="438150"/>
            <a:ext cx="1210588" cy="338554"/>
          </a:xfrm>
          <a:prstGeom prst="rect">
            <a:avLst/>
          </a:prstGeom>
          <a:noFill/>
        </p:spPr>
        <p:txBody>
          <a:bodyPr wrap="none" rtlCol="0">
            <a:spAutoFit/>
          </a:bodyPr>
          <a:lstStyle/>
          <a:p>
            <a:pPr algn="ctr"/>
            <a:r>
              <a:rPr lang="zh-CN" altLang="en-US" sz="1600" b="1" dirty="0">
                <a:sym typeface="+mn-ea"/>
              </a:rPr>
              <a:t>案例关键词</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59673" y="905869"/>
            <a:ext cx="4526280" cy="368300"/>
          </a:xfrm>
          <a:prstGeom prst="rect">
            <a:avLst/>
          </a:prstGeom>
          <a:noFill/>
        </p:spPr>
        <p:txBody>
          <a:bodyPr wrap="none" rtlCol="0">
            <a:spAutoFit/>
          </a:bodyPr>
          <a:lstStyle/>
          <a:p>
            <a:r>
              <a:rPr lang="zh-CN" altLang="en-US" dirty="0">
                <a:solidFill>
                  <a:srgbClr val="FF0000"/>
                </a:solidFill>
              </a:rPr>
              <a:t>关键词：确定主题、氛围组配合、群主控场</a:t>
            </a:r>
          </a:p>
        </p:txBody>
      </p:sp>
      <p:sp>
        <p:nvSpPr>
          <p:cNvPr id="7" name="文本框 6"/>
          <p:cNvSpPr txBox="1"/>
          <p:nvPr/>
        </p:nvSpPr>
        <p:spPr>
          <a:xfrm>
            <a:off x="1468120" y="1347470"/>
            <a:ext cx="4754880" cy="368300"/>
          </a:xfrm>
          <a:prstGeom prst="rect">
            <a:avLst/>
          </a:prstGeom>
          <a:noFill/>
        </p:spPr>
        <p:txBody>
          <a:bodyPr wrap="none" rtlCol="0">
            <a:spAutoFit/>
          </a:bodyPr>
          <a:lstStyle/>
          <a:p>
            <a:pPr algn="l"/>
            <a:r>
              <a:rPr lang="zh-CN" altLang="en-US" b="1" dirty="0">
                <a:solidFill>
                  <a:srgbClr val="120C16"/>
                </a:solidFill>
                <a:sym typeface="+mn-ea"/>
              </a:rPr>
              <a:t>确定主题</a:t>
            </a:r>
            <a:r>
              <a:rPr lang="zh-CN" altLang="en-US" dirty="0">
                <a:solidFill>
                  <a:srgbClr val="120C16"/>
                </a:solidFill>
                <a:sym typeface="+mn-ea"/>
              </a:rPr>
              <a:t>：</a:t>
            </a:r>
            <a:r>
              <a:rPr lang="zh-CN">
                <a:solidFill>
                  <a:srgbClr val="120C16"/>
                </a:solidFill>
              </a:rPr>
              <a:t>先了解清楚目标社群用户的兴趣点</a:t>
            </a:r>
            <a:endParaRPr lang="zh-CN"/>
          </a:p>
        </p:txBody>
      </p:sp>
      <p:sp>
        <p:nvSpPr>
          <p:cNvPr id="5" name="文本框 4"/>
          <p:cNvSpPr txBox="1"/>
          <p:nvPr/>
        </p:nvSpPr>
        <p:spPr>
          <a:xfrm>
            <a:off x="2633980" y="1715770"/>
            <a:ext cx="5669280" cy="368300"/>
          </a:xfrm>
          <a:prstGeom prst="rect">
            <a:avLst/>
          </a:prstGeom>
          <a:noFill/>
        </p:spPr>
        <p:txBody>
          <a:bodyPr wrap="none" rtlCol="0">
            <a:spAutoFit/>
          </a:bodyPr>
          <a:lstStyle/>
          <a:p>
            <a:pPr algn="l"/>
            <a:r>
              <a:rPr lang="zh-CN" altLang="en-US" dirty="0">
                <a:solidFill>
                  <a:srgbClr val="120C16"/>
                </a:solidFill>
                <a:sym typeface="+mn-ea"/>
              </a:rPr>
              <a:t>了解途径：</a:t>
            </a:r>
            <a:r>
              <a:rPr lang="zh-CN">
                <a:solidFill>
                  <a:srgbClr val="120C16"/>
                </a:solidFill>
              </a:rPr>
              <a:t>用户调研问卷、粉丝朋友圈、平时互动沟通</a:t>
            </a:r>
            <a:endParaRPr lang="zh-CN"/>
          </a:p>
        </p:txBody>
      </p:sp>
      <p:sp>
        <p:nvSpPr>
          <p:cNvPr id="8" name="文本框 7"/>
          <p:cNvSpPr txBox="1"/>
          <p:nvPr/>
        </p:nvSpPr>
        <p:spPr>
          <a:xfrm>
            <a:off x="2633980" y="2084070"/>
            <a:ext cx="7040880" cy="645160"/>
          </a:xfrm>
          <a:prstGeom prst="rect">
            <a:avLst/>
          </a:prstGeom>
          <a:noFill/>
        </p:spPr>
        <p:txBody>
          <a:bodyPr wrap="none" rtlCol="0">
            <a:spAutoFit/>
          </a:bodyPr>
          <a:lstStyle/>
          <a:p>
            <a:pPr algn="l"/>
            <a:r>
              <a:rPr lang="zh-CN" altLang="en-US" dirty="0">
                <a:solidFill>
                  <a:srgbClr val="120C16"/>
                </a:solidFill>
                <a:sym typeface="+mn-ea"/>
              </a:rPr>
              <a:t>输出结果：</a:t>
            </a:r>
            <a:r>
              <a:rPr lang="zh-CN">
                <a:solidFill>
                  <a:srgbClr val="120C16"/>
                </a:solidFill>
              </a:rPr>
              <a:t>以本案例为例，用户都是中年男性，共同兴趣是武侠小说</a:t>
            </a:r>
          </a:p>
          <a:p>
            <a:pPr algn="l"/>
            <a:r>
              <a:rPr lang="zh-CN"/>
              <a:t>                      所以最终决定，猜灯谜的主题是猜金庸小说人物</a:t>
            </a:r>
          </a:p>
        </p:txBody>
      </p:sp>
      <p:sp>
        <p:nvSpPr>
          <p:cNvPr id="9" name="文本框 8"/>
          <p:cNvSpPr txBox="1"/>
          <p:nvPr/>
        </p:nvSpPr>
        <p:spPr>
          <a:xfrm>
            <a:off x="1468120" y="3166110"/>
            <a:ext cx="3840480" cy="368300"/>
          </a:xfrm>
          <a:prstGeom prst="rect">
            <a:avLst/>
          </a:prstGeom>
          <a:noFill/>
        </p:spPr>
        <p:txBody>
          <a:bodyPr wrap="none" rtlCol="0">
            <a:spAutoFit/>
          </a:bodyPr>
          <a:lstStyle/>
          <a:p>
            <a:pPr algn="l"/>
            <a:r>
              <a:rPr lang="zh-CN" altLang="en-US" b="1" dirty="0">
                <a:solidFill>
                  <a:srgbClr val="120C16"/>
                </a:solidFill>
                <a:sym typeface="+mn-ea"/>
              </a:rPr>
              <a:t>氛围组配合</a:t>
            </a:r>
            <a:r>
              <a:rPr lang="zh-CN" altLang="en-US" dirty="0">
                <a:solidFill>
                  <a:srgbClr val="120C16"/>
                </a:solidFill>
                <a:sym typeface="+mn-ea"/>
              </a:rPr>
              <a:t>：</a:t>
            </a:r>
            <a:r>
              <a:rPr lang="zh-CN">
                <a:solidFill>
                  <a:srgbClr val="120C16"/>
                </a:solidFill>
              </a:rPr>
              <a:t>走脚本，积极响应群主</a:t>
            </a:r>
            <a:endParaRPr lang="zh-CN"/>
          </a:p>
        </p:txBody>
      </p:sp>
      <p:sp>
        <p:nvSpPr>
          <p:cNvPr id="10" name="文本框 9"/>
          <p:cNvSpPr txBox="1"/>
          <p:nvPr/>
        </p:nvSpPr>
        <p:spPr>
          <a:xfrm>
            <a:off x="2633980" y="3534410"/>
            <a:ext cx="5897880" cy="368300"/>
          </a:xfrm>
          <a:prstGeom prst="rect">
            <a:avLst/>
          </a:prstGeom>
          <a:noFill/>
        </p:spPr>
        <p:txBody>
          <a:bodyPr wrap="none" rtlCol="0">
            <a:spAutoFit/>
          </a:bodyPr>
          <a:lstStyle/>
          <a:p>
            <a:pPr algn="l"/>
            <a:r>
              <a:rPr lang="zh-CN" altLang="en-US" dirty="0">
                <a:solidFill>
                  <a:srgbClr val="120C16"/>
                </a:solidFill>
                <a:sym typeface="+mn-ea"/>
              </a:rPr>
              <a:t>任务一：</a:t>
            </a:r>
            <a:r>
              <a:rPr lang="zh-CN">
                <a:solidFill>
                  <a:srgbClr val="120C16"/>
                </a:solidFill>
              </a:rPr>
              <a:t>群主发起活动公告后积极报道，催群主赶紧开始</a:t>
            </a:r>
            <a:endParaRPr lang="zh-CN"/>
          </a:p>
        </p:txBody>
      </p:sp>
      <p:sp>
        <p:nvSpPr>
          <p:cNvPr id="11" name="文本框 10"/>
          <p:cNvSpPr txBox="1"/>
          <p:nvPr/>
        </p:nvSpPr>
        <p:spPr>
          <a:xfrm>
            <a:off x="2633980" y="3902710"/>
            <a:ext cx="6355080" cy="368300"/>
          </a:xfrm>
          <a:prstGeom prst="rect">
            <a:avLst/>
          </a:prstGeom>
          <a:noFill/>
        </p:spPr>
        <p:txBody>
          <a:bodyPr wrap="none" rtlCol="0">
            <a:spAutoFit/>
          </a:bodyPr>
          <a:lstStyle/>
          <a:p>
            <a:pPr algn="l"/>
            <a:r>
              <a:rPr lang="zh-CN" altLang="en-US" dirty="0">
                <a:solidFill>
                  <a:srgbClr val="120C16"/>
                </a:solidFill>
                <a:sym typeface="+mn-ea"/>
              </a:rPr>
              <a:t>任务二：</a:t>
            </a:r>
            <a:r>
              <a:rPr lang="zh-CN">
                <a:solidFill>
                  <a:srgbClr val="120C16"/>
                </a:solidFill>
                <a:sym typeface="+mn-ea"/>
              </a:rPr>
              <a:t>群主发题目后踊跃参与，尽量猜错，但是要错的自然</a:t>
            </a:r>
            <a:endParaRPr lang="zh-CN"/>
          </a:p>
        </p:txBody>
      </p:sp>
      <p:sp>
        <p:nvSpPr>
          <p:cNvPr id="13" name="文本框 12"/>
          <p:cNvSpPr txBox="1"/>
          <p:nvPr/>
        </p:nvSpPr>
        <p:spPr>
          <a:xfrm>
            <a:off x="2633980" y="2699385"/>
            <a:ext cx="6583680" cy="368300"/>
          </a:xfrm>
          <a:prstGeom prst="rect">
            <a:avLst/>
          </a:prstGeom>
          <a:noFill/>
        </p:spPr>
        <p:txBody>
          <a:bodyPr wrap="none" rtlCol="0">
            <a:spAutoFit/>
          </a:bodyPr>
          <a:lstStyle/>
          <a:p>
            <a:pPr algn="l"/>
            <a:r>
              <a:rPr lang="zh-CN">
                <a:solidFill>
                  <a:srgbClr val="120C16"/>
                </a:solidFill>
              </a:rPr>
              <a:t>注意问题：猜谜活动切忌海阔天空什么都猜，有主题才能有共鸣</a:t>
            </a:r>
          </a:p>
        </p:txBody>
      </p:sp>
      <p:sp>
        <p:nvSpPr>
          <p:cNvPr id="14" name="文本框 13"/>
          <p:cNvSpPr txBox="1"/>
          <p:nvPr/>
        </p:nvSpPr>
        <p:spPr>
          <a:xfrm>
            <a:off x="2633980" y="4271010"/>
            <a:ext cx="6812280" cy="368300"/>
          </a:xfrm>
          <a:prstGeom prst="rect">
            <a:avLst/>
          </a:prstGeom>
          <a:noFill/>
        </p:spPr>
        <p:txBody>
          <a:bodyPr wrap="none" rtlCol="0">
            <a:spAutoFit/>
          </a:bodyPr>
          <a:lstStyle/>
          <a:p>
            <a:pPr algn="l"/>
            <a:r>
              <a:rPr lang="zh-CN" altLang="en-US" dirty="0">
                <a:solidFill>
                  <a:srgbClr val="120C16"/>
                </a:solidFill>
                <a:sym typeface="+mn-ea"/>
              </a:rPr>
              <a:t>任务三：跟其他猜题的真实用户互动，赞对方博学，或与对方讨论</a:t>
            </a:r>
            <a:endParaRPr lang="zh-CN"/>
          </a:p>
        </p:txBody>
      </p:sp>
      <p:sp>
        <p:nvSpPr>
          <p:cNvPr id="15" name="文本框 14"/>
          <p:cNvSpPr txBox="1"/>
          <p:nvPr/>
        </p:nvSpPr>
        <p:spPr>
          <a:xfrm>
            <a:off x="1468120" y="4709160"/>
            <a:ext cx="4297680" cy="368300"/>
          </a:xfrm>
          <a:prstGeom prst="rect">
            <a:avLst/>
          </a:prstGeom>
          <a:noFill/>
        </p:spPr>
        <p:txBody>
          <a:bodyPr wrap="none" rtlCol="0">
            <a:spAutoFit/>
          </a:bodyPr>
          <a:lstStyle/>
          <a:p>
            <a:pPr algn="l"/>
            <a:r>
              <a:rPr lang="zh-CN" altLang="en-US" b="1" dirty="0">
                <a:solidFill>
                  <a:srgbClr val="120C16"/>
                </a:solidFill>
                <a:sym typeface="+mn-ea"/>
              </a:rPr>
              <a:t>群主控场</a:t>
            </a:r>
            <a:r>
              <a:rPr lang="zh-CN" altLang="en-US" dirty="0">
                <a:solidFill>
                  <a:srgbClr val="120C16"/>
                </a:solidFill>
                <a:sym typeface="+mn-ea"/>
              </a:rPr>
              <a:t>：</a:t>
            </a:r>
            <a:r>
              <a:rPr lang="zh-CN">
                <a:solidFill>
                  <a:srgbClr val="120C16"/>
                </a:solidFill>
              </a:rPr>
              <a:t>引导参与活动的用户拿到奖品</a:t>
            </a:r>
            <a:endParaRPr lang="zh-CN"/>
          </a:p>
        </p:txBody>
      </p:sp>
      <p:sp>
        <p:nvSpPr>
          <p:cNvPr id="16" name="文本框 15"/>
          <p:cNvSpPr txBox="1"/>
          <p:nvPr/>
        </p:nvSpPr>
        <p:spPr>
          <a:xfrm>
            <a:off x="2633980" y="5077460"/>
            <a:ext cx="6583680" cy="368300"/>
          </a:xfrm>
          <a:prstGeom prst="rect">
            <a:avLst/>
          </a:prstGeom>
          <a:noFill/>
        </p:spPr>
        <p:txBody>
          <a:bodyPr wrap="none" rtlCol="0">
            <a:spAutoFit/>
          </a:bodyPr>
          <a:lstStyle/>
          <a:p>
            <a:pPr algn="l"/>
            <a:r>
              <a:rPr lang="zh-CN" altLang="en-US" dirty="0">
                <a:solidFill>
                  <a:srgbClr val="120C16"/>
                </a:solidFill>
                <a:sym typeface="+mn-ea"/>
              </a:rPr>
              <a:t>适时提醒大家活动规则，把猜错的用户往正确的方向引，给暗示</a:t>
            </a:r>
            <a:endParaRPr lang="zh-C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59673" y="905869"/>
            <a:ext cx="4983480" cy="368300"/>
          </a:xfrm>
          <a:prstGeom prst="rect">
            <a:avLst/>
          </a:prstGeom>
          <a:noFill/>
        </p:spPr>
        <p:txBody>
          <a:bodyPr wrap="none" rtlCol="0">
            <a:spAutoFit/>
          </a:bodyPr>
          <a:lstStyle/>
          <a:p>
            <a:r>
              <a:rPr lang="zh-CN" altLang="en-US" dirty="0">
                <a:solidFill>
                  <a:srgbClr val="FF0000"/>
                </a:solidFill>
              </a:rPr>
              <a:t>具体流程：题目设计、自动回复设置、规则宣导</a:t>
            </a:r>
          </a:p>
        </p:txBody>
      </p:sp>
      <p:sp>
        <p:nvSpPr>
          <p:cNvPr id="7" name="文本框 6"/>
          <p:cNvSpPr txBox="1"/>
          <p:nvPr/>
        </p:nvSpPr>
        <p:spPr>
          <a:xfrm>
            <a:off x="1179195" y="1367155"/>
            <a:ext cx="8299450" cy="368300"/>
          </a:xfrm>
          <a:prstGeom prst="rect">
            <a:avLst/>
          </a:prstGeom>
          <a:noFill/>
        </p:spPr>
        <p:txBody>
          <a:bodyPr wrap="none" rtlCol="0">
            <a:spAutoFit/>
          </a:bodyPr>
          <a:lstStyle/>
          <a:p>
            <a:pPr algn="l"/>
            <a:r>
              <a:rPr lang="zh-CN" altLang="en-US" b="1" dirty="0">
                <a:solidFill>
                  <a:srgbClr val="120C16"/>
                </a:solidFill>
                <a:sym typeface="+mn-ea"/>
              </a:rPr>
              <a:t>（</a:t>
            </a:r>
            <a:r>
              <a:rPr lang="en-US" altLang="zh-CN" b="1" dirty="0">
                <a:solidFill>
                  <a:srgbClr val="120C16"/>
                </a:solidFill>
                <a:sym typeface="+mn-ea"/>
              </a:rPr>
              <a:t>1</a:t>
            </a:r>
            <a:r>
              <a:rPr lang="zh-CN" altLang="en-US" b="1" dirty="0">
                <a:solidFill>
                  <a:srgbClr val="120C16"/>
                </a:solidFill>
                <a:sym typeface="+mn-ea"/>
              </a:rPr>
              <a:t>）题目设计</a:t>
            </a:r>
            <a:r>
              <a:rPr lang="zh-CN" altLang="en-US" dirty="0">
                <a:solidFill>
                  <a:srgbClr val="120C16"/>
                </a:solidFill>
                <a:sym typeface="+mn-ea"/>
              </a:rPr>
              <a:t>：</a:t>
            </a:r>
            <a:r>
              <a:rPr lang="zh-CN">
                <a:solidFill>
                  <a:srgbClr val="120C16"/>
                </a:solidFill>
              </a:rPr>
              <a:t>围绕主题，要有一定难度，又不能太难，而且要避免直接抄百度</a:t>
            </a:r>
            <a:endParaRPr lang="zh-CN"/>
          </a:p>
        </p:txBody>
      </p:sp>
      <p:sp>
        <p:nvSpPr>
          <p:cNvPr id="18" name="文本框 17"/>
          <p:cNvSpPr txBox="1"/>
          <p:nvPr/>
        </p:nvSpPr>
        <p:spPr>
          <a:xfrm>
            <a:off x="1179195" y="1828165"/>
            <a:ext cx="8756650" cy="368300"/>
          </a:xfrm>
          <a:prstGeom prst="rect">
            <a:avLst/>
          </a:prstGeom>
          <a:noFill/>
        </p:spPr>
        <p:txBody>
          <a:bodyPr wrap="none" rtlCol="0">
            <a:spAutoFit/>
          </a:bodyPr>
          <a:lstStyle/>
          <a:p>
            <a:pPr algn="l"/>
            <a:r>
              <a:rPr lang="zh-CN" altLang="en-US" b="1" dirty="0">
                <a:solidFill>
                  <a:srgbClr val="120C16"/>
                </a:solidFill>
                <a:sym typeface="+mn-ea"/>
              </a:rPr>
              <a:t>（</a:t>
            </a:r>
            <a:r>
              <a:rPr lang="en-US" altLang="zh-CN" b="1" dirty="0">
                <a:solidFill>
                  <a:srgbClr val="120C16"/>
                </a:solidFill>
                <a:sym typeface="+mn-ea"/>
              </a:rPr>
              <a:t>2</a:t>
            </a:r>
            <a:r>
              <a:rPr lang="zh-CN" altLang="en-US" b="1" dirty="0">
                <a:solidFill>
                  <a:srgbClr val="120C16"/>
                </a:solidFill>
                <a:sym typeface="+mn-ea"/>
              </a:rPr>
              <a:t>）解谜设计</a:t>
            </a:r>
            <a:r>
              <a:rPr lang="zh-CN" altLang="en-US" dirty="0">
                <a:solidFill>
                  <a:srgbClr val="120C16"/>
                </a:solidFill>
                <a:sym typeface="+mn-ea"/>
              </a:rPr>
              <a:t>：把谜底设置成企微自动回复关键词（为每个群添加一个</a:t>
            </a:r>
            <a:r>
              <a:rPr lang="zh-CN" dirty="0">
                <a:solidFill>
                  <a:srgbClr val="120C16"/>
                </a:solidFill>
                <a:sym typeface="+mn-ea"/>
              </a:rPr>
              <a:t>企微机器人</a:t>
            </a:r>
            <a:r>
              <a:rPr lang="zh-CN" altLang="en-US" dirty="0">
                <a:solidFill>
                  <a:srgbClr val="120C16"/>
                </a:solidFill>
                <a:sym typeface="+mn-ea"/>
              </a:rPr>
              <a:t>）</a:t>
            </a:r>
            <a:endParaRPr lang="zh-CN"/>
          </a:p>
        </p:txBody>
      </p:sp>
      <p:sp>
        <p:nvSpPr>
          <p:cNvPr id="19" name="文本框 18"/>
          <p:cNvSpPr txBox="1"/>
          <p:nvPr/>
        </p:nvSpPr>
        <p:spPr>
          <a:xfrm>
            <a:off x="1179195" y="2294890"/>
            <a:ext cx="5327650" cy="368300"/>
          </a:xfrm>
          <a:prstGeom prst="rect">
            <a:avLst/>
          </a:prstGeom>
          <a:noFill/>
        </p:spPr>
        <p:txBody>
          <a:bodyPr wrap="none" rtlCol="0">
            <a:spAutoFit/>
          </a:bodyPr>
          <a:lstStyle/>
          <a:p>
            <a:pPr algn="just"/>
            <a:r>
              <a:rPr lang="zh-CN" altLang="en-US" b="1" dirty="0">
                <a:solidFill>
                  <a:srgbClr val="120C16"/>
                </a:solidFill>
                <a:sym typeface="+mn-ea"/>
              </a:rPr>
              <a:t>（</a:t>
            </a:r>
            <a:r>
              <a:rPr lang="en-US" altLang="zh-CN" b="1" dirty="0">
                <a:solidFill>
                  <a:srgbClr val="120C16"/>
                </a:solidFill>
                <a:sym typeface="+mn-ea"/>
              </a:rPr>
              <a:t>3</a:t>
            </a:r>
            <a:r>
              <a:rPr lang="zh-CN" altLang="en-US" b="1" dirty="0">
                <a:solidFill>
                  <a:srgbClr val="120C16"/>
                </a:solidFill>
                <a:sym typeface="+mn-ea"/>
              </a:rPr>
              <a:t>）兑奖设计</a:t>
            </a:r>
            <a:r>
              <a:rPr lang="zh-CN" altLang="en-US" dirty="0">
                <a:solidFill>
                  <a:srgbClr val="120C16"/>
                </a:solidFill>
                <a:sym typeface="+mn-ea"/>
              </a:rPr>
              <a:t>：把猜中后兑奖的流程写入自动回复</a:t>
            </a:r>
            <a:endParaRPr lang="zh-CN"/>
          </a:p>
        </p:txBody>
      </p:sp>
      <p:sp>
        <p:nvSpPr>
          <p:cNvPr id="20" name="文本框 19"/>
          <p:cNvSpPr txBox="1"/>
          <p:nvPr/>
        </p:nvSpPr>
        <p:spPr>
          <a:xfrm>
            <a:off x="1179195" y="2775585"/>
            <a:ext cx="6760845" cy="368300"/>
          </a:xfrm>
          <a:prstGeom prst="rect">
            <a:avLst/>
          </a:prstGeom>
          <a:noFill/>
        </p:spPr>
        <p:txBody>
          <a:bodyPr wrap="square" rtlCol="0">
            <a:spAutoFit/>
          </a:bodyPr>
          <a:lstStyle/>
          <a:p>
            <a:pPr algn="l"/>
            <a:r>
              <a:rPr lang="zh-CN" altLang="en-US" b="1" dirty="0">
                <a:solidFill>
                  <a:srgbClr val="120C16"/>
                </a:solidFill>
                <a:sym typeface="+mn-ea"/>
              </a:rPr>
              <a:t>（</a:t>
            </a:r>
            <a:r>
              <a:rPr lang="en-US" altLang="zh-CN" b="1" dirty="0">
                <a:solidFill>
                  <a:srgbClr val="120C16"/>
                </a:solidFill>
                <a:sym typeface="+mn-ea"/>
              </a:rPr>
              <a:t>4</a:t>
            </a:r>
            <a:r>
              <a:rPr lang="zh-CN" altLang="en-US" b="1" dirty="0">
                <a:solidFill>
                  <a:srgbClr val="120C16"/>
                </a:solidFill>
                <a:sym typeface="+mn-ea"/>
              </a:rPr>
              <a:t>）快捷回复</a:t>
            </a:r>
            <a:r>
              <a:rPr lang="zh-CN" altLang="en-US" dirty="0">
                <a:solidFill>
                  <a:srgbClr val="120C16"/>
                </a:solidFill>
                <a:sym typeface="+mn-ea"/>
              </a:rPr>
              <a:t>：把客服引导兑奖的话术提前做好快捷回复</a:t>
            </a:r>
            <a:endParaRPr lang="zh-CN"/>
          </a:p>
        </p:txBody>
      </p:sp>
      <p:sp>
        <p:nvSpPr>
          <p:cNvPr id="21" name="文本框 20"/>
          <p:cNvSpPr txBox="1"/>
          <p:nvPr/>
        </p:nvSpPr>
        <p:spPr>
          <a:xfrm>
            <a:off x="1179195" y="3256280"/>
            <a:ext cx="8444865" cy="645160"/>
          </a:xfrm>
          <a:prstGeom prst="rect">
            <a:avLst/>
          </a:prstGeom>
          <a:noFill/>
        </p:spPr>
        <p:txBody>
          <a:bodyPr wrap="square" rtlCol="0">
            <a:spAutoFit/>
          </a:bodyPr>
          <a:lstStyle/>
          <a:p>
            <a:pPr algn="l"/>
            <a:r>
              <a:rPr lang="zh-CN" altLang="en-US" b="1" dirty="0">
                <a:solidFill>
                  <a:srgbClr val="120C16"/>
                </a:solidFill>
                <a:sym typeface="+mn-ea"/>
              </a:rPr>
              <a:t>（</a:t>
            </a:r>
            <a:r>
              <a:rPr lang="en-US" altLang="zh-CN" b="1" dirty="0">
                <a:solidFill>
                  <a:srgbClr val="120C16"/>
                </a:solidFill>
                <a:sym typeface="+mn-ea"/>
              </a:rPr>
              <a:t>5</a:t>
            </a:r>
            <a:r>
              <a:rPr lang="zh-CN" altLang="en-US" b="1" dirty="0">
                <a:solidFill>
                  <a:srgbClr val="120C16"/>
                </a:solidFill>
                <a:sym typeface="+mn-ea"/>
              </a:rPr>
              <a:t>）活动宣导</a:t>
            </a:r>
            <a:r>
              <a:rPr lang="zh-CN" altLang="en-US" dirty="0">
                <a:solidFill>
                  <a:srgbClr val="120C16"/>
                </a:solidFill>
                <a:sym typeface="+mn-ea"/>
              </a:rPr>
              <a:t>：群主提前宣导活动规则，如本次活动是安排在下午，则早上可以做一次预告</a:t>
            </a:r>
            <a:endParaRPr lang="zh-CN"/>
          </a:p>
        </p:txBody>
      </p:sp>
      <p:sp>
        <p:nvSpPr>
          <p:cNvPr id="22" name="文本框 21"/>
          <p:cNvSpPr txBox="1"/>
          <p:nvPr/>
        </p:nvSpPr>
        <p:spPr>
          <a:xfrm>
            <a:off x="1179195" y="3956050"/>
            <a:ext cx="8345805" cy="368300"/>
          </a:xfrm>
          <a:prstGeom prst="rect">
            <a:avLst/>
          </a:prstGeom>
          <a:noFill/>
        </p:spPr>
        <p:txBody>
          <a:bodyPr wrap="square" rtlCol="0">
            <a:spAutoFit/>
          </a:bodyPr>
          <a:lstStyle/>
          <a:p>
            <a:pPr algn="l"/>
            <a:r>
              <a:rPr lang="zh-CN" altLang="en-US" b="1" dirty="0">
                <a:solidFill>
                  <a:srgbClr val="120C16"/>
                </a:solidFill>
                <a:sym typeface="+mn-ea"/>
              </a:rPr>
              <a:t>（</a:t>
            </a:r>
            <a:r>
              <a:rPr lang="en-US" altLang="zh-CN" b="1" dirty="0">
                <a:solidFill>
                  <a:srgbClr val="120C16"/>
                </a:solidFill>
                <a:sym typeface="+mn-ea"/>
              </a:rPr>
              <a:t>6</a:t>
            </a:r>
            <a:r>
              <a:rPr lang="zh-CN" altLang="en-US" b="1" dirty="0">
                <a:solidFill>
                  <a:srgbClr val="120C16"/>
                </a:solidFill>
                <a:sym typeface="+mn-ea"/>
              </a:rPr>
              <a:t>）正式开始</a:t>
            </a:r>
            <a:r>
              <a:rPr lang="zh-CN" altLang="en-US" dirty="0">
                <a:solidFill>
                  <a:srgbClr val="120C16"/>
                </a:solidFill>
                <a:sym typeface="+mn-ea"/>
              </a:rPr>
              <a:t>：群主宣布活动规则，重点强调猜谜时要</a:t>
            </a:r>
            <a:r>
              <a:rPr lang="en-US" altLang="zh-CN" dirty="0">
                <a:solidFill>
                  <a:srgbClr val="120C16"/>
                </a:solidFill>
                <a:sym typeface="+mn-ea"/>
              </a:rPr>
              <a:t>@</a:t>
            </a:r>
            <a:r>
              <a:rPr lang="zh-CN" altLang="en-US" dirty="0">
                <a:solidFill>
                  <a:srgbClr val="120C16"/>
                </a:solidFill>
                <a:sym typeface="+mn-ea"/>
              </a:rPr>
              <a:t>群主或者小助理</a:t>
            </a:r>
          </a:p>
        </p:txBody>
      </p:sp>
      <p:sp>
        <p:nvSpPr>
          <p:cNvPr id="23" name="文本框 22"/>
          <p:cNvSpPr txBox="1"/>
          <p:nvPr/>
        </p:nvSpPr>
        <p:spPr>
          <a:xfrm>
            <a:off x="1179195" y="4450715"/>
            <a:ext cx="8444865" cy="368300"/>
          </a:xfrm>
          <a:prstGeom prst="rect">
            <a:avLst/>
          </a:prstGeom>
          <a:noFill/>
        </p:spPr>
        <p:txBody>
          <a:bodyPr wrap="square" rtlCol="0">
            <a:spAutoFit/>
          </a:bodyPr>
          <a:lstStyle/>
          <a:p>
            <a:pPr algn="l"/>
            <a:r>
              <a:rPr lang="zh-CN" altLang="en-US" b="1" dirty="0">
                <a:solidFill>
                  <a:srgbClr val="120C16"/>
                </a:solidFill>
                <a:sym typeface="+mn-ea"/>
              </a:rPr>
              <a:t>（</a:t>
            </a:r>
            <a:r>
              <a:rPr lang="en-US" altLang="zh-CN" b="1" dirty="0">
                <a:solidFill>
                  <a:srgbClr val="120C16"/>
                </a:solidFill>
                <a:sym typeface="+mn-ea"/>
              </a:rPr>
              <a:t>7</a:t>
            </a:r>
            <a:r>
              <a:rPr lang="zh-CN" altLang="en-US" b="1" dirty="0">
                <a:solidFill>
                  <a:srgbClr val="120C16"/>
                </a:solidFill>
                <a:sym typeface="+mn-ea"/>
              </a:rPr>
              <a:t>）活动执行</a:t>
            </a:r>
            <a:r>
              <a:rPr lang="zh-CN" altLang="en-US" dirty="0">
                <a:solidFill>
                  <a:srgbClr val="120C16"/>
                </a:solidFill>
                <a:sym typeface="+mn-ea"/>
              </a:rPr>
              <a:t>：群主每隔</a:t>
            </a:r>
            <a:r>
              <a:rPr lang="en-US" altLang="zh-CN" dirty="0">
                <a:solidFill>
                  <a:srgbClr val="120C16"/>
                </a:solidFill>
                <a:sym typeface="+mn-ea"/>
              </a:rPr>
              <a:t>10</a:t>
            </a:r>
            <a:r>
              <a:rPr lang="zh-CN" altLang="en-US" dirty="0">
                <a:solidFill>
                  <a:srgbClr val="120C16"/>
                </a:solidFill>
                <a:sym typeface="+mn-ea"/>
              </a:rPr>
              <a:t>分钟放一个谜题，给大家参与和互相讨论的时间</a:t>
            </a:r>
          </a:p>
        </p:txBody>
      </p:sp>
      <p:sp>
        <p:nvSpPr>
          <p:cNvPr id="24" name="文本框 23"/>
          <p:cNvSpPr txBox="1"/>
          <p:nvPr/>
        </p:nvSpPr>
        <p:spPr>
          <a:xfrm>
            <a:off x="1179195" y="4959985"/>
            <a:ext cx="8724265" cy="368300"/>
          </a:xfrm>
          <a:prstGeom prst="rect">
            <a:avLst/>
          </a:prstGeom>
          <a:noFill/>
        </p:spPr>
        <p:txBody>
          <a:bodyPr wrap="square" rtlCol="0">
            <a:spAutoFit/>
          </a:bodyPr>
          <a:lstStyle/>
          <a:p>
            <a:pPr algn="l"/>
            <a:r>
              <a:rPr lang="zh-CN" altLang="en-US" b="1" dirty="0">
                <a:solidFill>
                  <a:srgbClr val="120C16"/>
                </a:solidFill>
                <a:sym typeface="+mn-ea"/>
              </a:rPr>
              <a:t>（</a:t>
            </a:r>
            <a:r>
              <a:rPr lang="en-US" altLang="zh-CN" b="1" dirty="0">
                <a:solidFill>
                  <a:srgbClr val="120C16"/>
                </a:solidFill>
                <a:sym typeface="+mn-ea"/>
              </a:rPr>
              <a:t>8</a:t>
            </a:r>
            <a:r>
              <a:rPr lang="zh-CN" altLang="en-US" b="1" dirty="0">
                <a:solidFill>
                  <a:srgbClr val="120C16"/>
                </a:solidFill>
                <a:sym typeface="+mn-ea"/>
              </a:rPr>
              <a:t>）活动结束</a:t>
            </a:r>
            <a:r>
              <a:rPr lang="zh-CN" altLang="en-US" dirty="0">
                <a:solidFill>
                  <a:srgbClr val="120C16"/>
                </a:solidFill>
                <a:sym typeface="+mn-ea"/>
              </a:rPr>
              <a:t>：助理快速整理猜中的人员名单，群主公布获奖者并提醒大家去兑奖</a:t>
            </a:r>
            <a:endParaRPr lang="zh-CN"/>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60429" y="453560"/>
            <a:ext cx="2441694" cy="338554"/>
          </a:xfrm>
          <a:prstGeom prst="rect">
            <a:avLst/>
          </a:prstGeom>
          <a:noFill/>
        </p:spPr>
        <p:txBody>
          <a:bodyPr wrap="none" rtlCol="0">
            <a:spAutoFit/>
          </a:bodyPr>
          <a:lstStyle/>
          <a:p>
            <a:pPr algn="ctr"/>
            <a:r>
              <a:rPr lang="zh-CN" altLang="en-US" sz="1600" b="1" dirty="0">
                <a:solidFill>
                  <a:schemeClr val="tx1"/>
                </a:solidFill>
              </a:rPr>
              <a:t>案例中亮点及可复用的点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3491" y="882016"/>
            <a:ext cx="8602143" cy="368300"/>
          </a:xfrm>
          <a:prstGeom prst="rect">
            <a:avLst/>
          </a:prstGeom>
          <a:noFill/>
        </p:spPr>
        <p:txBody>
          <a:bodyPr wrap="square" rtlCol="0">
            <a:spAutoFit/>
          </a:bodyPr>
          <a:lstStyle/>
          <a:p>
            <a:r>
              <a:rPr lang="zh-CN" altLang="en-US" dirty="0">
                <a:solidFill>
                  <a:srgbClr val="FF0000"/>
                </a:solidFill>
              </a:rPr>
              <a:t>答题设计的高端操作：</a:t>
            </a:r>
            <a:r>
              <a:rPr lang="zh-CN" dirty="0">
                <a:solidFill>
                  <a:srgbClr val="FF0000"/>
                </a:solidFill>
              </a:rPr>
              <a:t>让企微群助理机器人去自动判断用户是否猜对</a:t>
            </a:r>
          </a:p>
        </p:txBody>
      </p:sp>
      <p:sp>
        <p:nvSpPr>
          <p:cNvPr id="7" name="文本框 6"/>
          <p:cNvSpPr txBox="1"/>
          <p:nvPr/>
        </p:nvSpPr>
        <p:spPr>
          <a:xfrm>
            <a:off x="957580" y="1250315"/>
            <a:ext cx="8756650" cy="1476375"/>
          </a:xfrm>
          <a:prstGeom prst="rect">
            <a:avLst/>
          </a:prstGeom>
          <a:noFill/>
        </p:spPr>
        <p:txBody>
          <a:bodyPr wrap="none" rtlCol="0">
            <a:spAutoFit/>
          </a:bodyPr>
          <a:lstStyle/>
          <a:p>
            <a:r>
              <a:rPr lang="zh-CN"/>
              <a:t>好处：</a:t>
            </a:r>
          </a:p>
          <a:p>
            <a:r>
              <a:rPr lang="zh-CN" altLang="en-US"/>
              <a:t>（</a:t>
            </a:r>
            <a:r>
              <a:rPr lang="en-US" altLang="zh-CN"/>
              <a:t>1</a:t>
            </a:r>
            <a:r>
              <a:rPr lang="zh-CN" altLang="en-US"/>
              <a:t>）相比人工操作，回复速度快，用户体验好</a:t>
            </a:r>
          </a:p>
          <a:p>
            <a:r>
              <a:rPr lang="zh-CN" altLang="en-US"/>
              <a:t>（</a:t>
            </a:r>
            <a:r>
              <a:rPr lang="en-US" altLang="zh-CN"/>
              <a:t>2</a:t>
            </a:r>
            <a:r>
              <a:rPr lang="zh-CN" altLang="en-US"/>
              <a:t>）大家潜意识里会觉得</a:t>
            </a:r>
            <a:r>
              <a:rPr lang="en-US" altLang="zh-CN"/>
              <a:t>AI</a:t>
            </a:r>
            <a:r>
              <a:rPr lang="zh-CN" altLang="en-US"/>
              <a:t>是公正的</a:t>
            </a:r>
          </a:p>
          <a:p>
            <a:r>
              <a:rPr lang="zh-CN" altLang="en-US"/>
              <a:t>（</a:t>
            </a:r>
            <a:r>
              <a:rPr lang="en-US" altLang="zh-CN"/>
              <a:t>3</a:t>
            </a:r>
            <a:r>
              <a:rPr lang="zh-CN" altLang="en-US"/>
              <a:t>）可以把群主和工作人员解放出来，让他们引导用户参与活动、炒热气氛，而不是</a:t>
            </a:r>
          </a:p>
          <a:p>
            <a:r>
              <a:rPr lang="zh-CN"/>
              <a:t>大量时间都去每个群盯着用户是否猜对</a:t>
            </a:r>
            <a:endParaRPr lang="en-US" altLang="zh-CN"/>
          </a:p>
        </p:txBody>
      </p:sp>
      <p:pic>
        <p:nvPicPr>
          <p:cNvPr id="12" name="图片 11"/>
          <p:cNvPicPr>
            <a:picLocks noChangeAspect="1"/>
          </p:cNvPicPr>
          <p:nvPr/>
        </p:nvPicPr>
        <p:blipFill>
          <a:blip r:embed="rId7"/>
          <a:stretch>
            <a:fillRect/>
          </a:stretch>
        </p:blipFill>
        <p:spPr>
          <a:xfrm>
            <a:off x="998855" y="2792730"/>
            <a:ext cx="3035935" cy="272288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60429" y="453560"/>
            <a:ext cx="2441694" cy="338554"/>
          </a:xfrm>
          <a:prstGeom prst="rect">
            <a:avLst/>
          </a:prstGeom>
          <a:noFill/>
        </p:spPr>
        <p:txBody>
          <a:bodyPr wrap="none" rtlCol="0">
            <a:spAutoFit/>
          </a:bodyPr>
          <a:lstStyle/>
          <a:p>
            <a:pPr algn="ctr"/>
            <a:r>
              <a:rPr lang="zh-CN" altLang="en-US" sz="1600" b="1" dirty="0">
                <a:solidFill>
                  <a:schemeClr val="tx1"/>
                </a:solidFill>
              </a:rPr>
              <a:t>案例中亮点及可复用的点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3491" y="882016"/>
            <a:ext cx="8602143" cy="368300"/>
          </a:xfrm>
          <a:prstGeom prst="rect">
            <a:avLst/>
          </a:prstGeom>
          <a:noFill/>
        </p:spPr>
        <p:txBody>
          <a:bodyPr wrap="square" rtlCol="0">
            <a:spAutoFit/>
          </a:bodyPr>
          <a:lstStyle/>
          <a:p>
            <a:r>
              <a:rPr lang="zh-CN" altLang="en-US" dirty="0">
                <a:solidFill>
                  <a:srgbClr val="FF0000"/>
                </a:solidFill>
              </a:rPr>
              <a:t>自动判断的高端操作：</a:t>
            </a:r>
            <a:r>
              <a:rPr lang="zh-CN" dirty="0">
                <a:solidFill>
                  <a:srgbClr val="FF0000"/>
                </a:solidFill>
              </a:rPr>
              <a:t>把大家容易猜到的一些错误答案也放进自动欢迎语</a:t>
            </a:r>
          </a:p>
        </p:txBody>
      </p:sp>
      <p:sp>
        <p:nvSpPr>
          <p:cNvPr id="7" name="文本框 6"/>
          <p:cNvSpPr txBox="1"/>
          <p:nvPr/>
        </p:nvSpPr>
        <p:spPr>
          <a:xfrm>
            <a:off x="957580" y="1250315"/>
            <a:ext cx="8299450" cy="1198880"/>
          </a:xfrm>
          <a:prstGeom prst="rect">
            <a:avLst/>
          </a:prstGeom>
          <a:noFill/>
        </p:spPr>
        <p:txBody>
          <a:bodyPr wrap="none" rtlCol="0">
            <a:spAutoFit/>
          </a:bodyPr>
          <a:lstStyle/>
          <a:p>
            <a:r>
              <a:rPr lang="zh-CN"/>
              <a:t>好处：</a:t>
            </a:r>
          </a:p>
          <a:p>
            <a:r>
              <a:rPr lang="zh-CN" altLang="en-US"/>
              <a:t>（</a:t>
            </a:r>
            <a:r>
              <a:rPr lang="en-US" altLang="zh-CN"/>
              <a:t>1</a:t>
            </a:r>
            <a:r>
              <a:rPr lang="zh-CN" altLang="en-US"/>
              <a:t>）避免出现用户未猜中时小助理无任何响应，影响用户体验，打击用户积极性</a:t>
            </a:r>
          </a:p>
          <a:p>
            <a:r>
              <a:rPr lang="zh-CN" altLang="en-US"/>
              <a:t>（</a:t>
            </a:r>
            <a:r>
              <a:rPr lang="en-US" altLang="zh-CN"/>
              <a:t>2</a:t>
            </a:r>
            <a:r>
              <a:rPr lang="zh-CN" altLang="en-US"/>
              <a:t>）猜错给到用户鼓励，可以引导用户继续参与</a:t>
            </a:r>
          </a:p>
          <a:p>
            <a:r>
              <a:rPr lang="zh-CN"/>
              <a:t>（</a:t>
            </a:r>
            <a:r>
              <a:rPr lang="en-US" altLang="zh-CN"/>
              <a:t>3</a:t>
            </a:r>
            <a:r>
              <a:rPr lang="zh-CN"/>
              <a:t>）让用户觉得机器人很智能</a:t>
            </a:r>
          </a:p>
        </p:txBody>
      </p:sp>
      <p:sp>
        <p:nvSpPr>
          <p:cNvPr id="13" name="文本框 12"/>
          <p:cNvSpPr txBox="1"/>
          <p:nvPr/>
        </p:nvSpPr>
        <p:spPr>
          <a:xfrm>
            <a:off x="1094105" y="4787900"/>
            <a:ext cx="7005320" cy="337185"/>
          </a:xfrm>
          <a:prstGeom prst="rect">
            <a:avLst/>
          </a:prstGeom>
          <a:noFill/>
        </p:spPr>
        <p:txBody>
          <a:bodyPr wrap="square" rtlCol="0">
            <a:spAutoFit/>
          </a:bodyPr>
          <a:lstStyle/>
          <a:p>
            <a:r>
              <a:rPr lang="zh-CN" sz="1600"/>
              <a:t>猜错也能给到对应的鼓励回复，提升用户的参与体验</a:t>
            </a:r>
          </a:p>
        </p:txBody>
      </p:sp>
      <p:pic>
        <p:nvPicPr>
          <p:cNvPr id="5" name="图片 4"/>
          <p:cNvPicPr>
            <a:picLocks noChangeAspect="1"/>
          </p:cNvPicPr>
          <p:nvPr/>
        </p:nvPicPr>
        <p:blipFill>
          <a:blip r:embed="rId7"/>
          <a:stretch>
            <a:fillRect/>
          </a:stretch>
        </p:blipFill>
        <p:spPr>
          <a:xfrm>
            <a:off x="1060450" y="2687320"/>
            <a:ext cx="3263265" cy="2038985"/>
          </a:xfrm>
          <a:prstGeom prst="rect">
            <a:avLst/>
          </a:prstGeom>
        </p:spPr>
      </p:pic>
      <p:pic>
        <p:nvPicPr>
          <p:cNvPr id="8" name="图片 7"/>
          <p:cNvPicPr>
            <a:picLocks noChangeAspect="1"/>
          </p:cNvPicPr>
          <p:nvPr/>
        </p:nvPicPr>
        <p:blipFill>
          <a:blip r:embed="rId8"/>
          <a:stretch>
            <a:fillRect/>
          </a:stretch>
        </p:blipFill>
        <p:spPr>
          <a:xfrm>
            <a:off x="5983605" y="2135505"/>
            <a:ext cx="3215640" cy="325818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60429" y="453560"/>
            <a:ext cx="2441694" cy="338554"/>
          </a:xfrm>
          <a:prstGeom prst="rect">
            <a:avLst/>
          </a:prstGeom>
          <a:noFill/>
        </p:spPr>
        <p:txBody>
          <a:bodyPr wrap="none" rtlCol="0">
            <a:spAutoFit/>
          </a:bodyPr>
          <a:lstStyle/>
          <a:p>
            <a:pPr algn="ctr"/>
            <a:r>
              <a:rPr lang="zh-CN" altLang="en-US" sz="1600" b="1" dirty="0">
                <a:solidFill>
                  <a:schemeClr val="tx1"/>
                </a:solidFill>
              </a:rPr>
              <a:t>案例中亮点及可复用的点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3491" y="882016"/>
            <a:ext cx="8602143" cy="368300"/>
          </a:xfrm>
          <a:prstGeom prst="rect">
            <a:avLst/>
          </a:prstGeom>
          <a:noFill/>
        </p:spPr>
        <p:txBody>
          <a:bodyPr wrap="square" rtlCol="0">
            <a:spAutoFit/>
          </a:bodyPr>
          <a:lstStyle/>
          <a:p>
            <a:r>
              <a:rPr lang="zh-CN" altLang="en-US" dirty="0">
                <a:solidFill>
                  <a:srgbClr val="FF0000"/>
                </a:solidFill>
              </a:rPr>
              <a:t>兑奖的高端操作：</a:t>
            </a:r>
            <a:r>
              <a:rPr lang="zh-CN" dirty="0">
                <a:solidFill>
                  <a:srgbClr val="FF0000"/>
                </a:solidFill>
              </a:rPr>
              <a:t>猜对自动回复兑奖方法</a:t>
            </a:r>
          </a:p>
        </p:txBody>
      </p:sp>
      <p:sp>
        <p:nvSpPr>
          <p:cNvPr id="7" name="文本框 6"/>
          <p:cNvSpPr txBox="1"/>
          <p:nvPr/>
        </p:nvSpPr>
        <p:spPr>
          <a:xfrm>
            <a:off x="957580" y="1250315"/>
            <a:ext cx="5327650" cy="922020"/>
          </a:xfrm>
          <a:prstGeom prst="rect">
            <a:avLst/>
          </a:prstGeom>
          <a:noFill/>
        </p:spPr>
        <p:txBody>
          <a:bodyPr wrap="none" rtlCol="0">
            <a:spAutoFit/>
          </a:bodyPr>
          <a:lstStyle/>
          <a:p>
            <a:r>
              <a:rPr lang="zh-CN"/>
              <a:t>好处：</a:t>
            </a:r>
          </a:p>
          <a:p>
            <a:r>
              <a:rPr lang="zh-CN" altLang="en-US"/>
              <a:t>（</a:t>
            </a:r>
            <a:r>
              <a:rPr lang="en-US" altLang="zh-CN"/>
              <a:t>1</a:t>
            </a:r>
            <a:r>
              <a:rPr lang="zh-CN" altLang="en-US"/>
              <a:t>）减少客服的工作量</a:t>
            </a:r>
          </a:p>
          <a:p>
            <a:r>
              <a:rPr lang="zh-CN" altLang="en-US"/>
              <a:t>（</a:t>
            </a:r>
            <a:r>
              <a:rPr lang="en-US" altLang="zh-CN"/>
              <a:t>2</a:t>
            </a:r>
            <a:r>
              <a:rPr lang="zh-CN" altLang="en-US"/>
              <a:t>）</a:t>
            </a:r>
            <a:r>
              <a:rPr lang="zh-CN"/>
              <a:t>第一时间进行引导，避免顾客催兑奖影响体验</a:t>
            </a:r>
          </a:p>
        </p:txBody>
      </p:sp>
      <p:pic>
        <p:nvPicPr>
          <p:cNvPr id="12" name="图片 11"/>
          <p:cNvPicPr>
            <a:picLocks noChangeAspect="1"/>
          </p:cNvPicPr>
          <p:nvPr/>
        </p:nvPicPr>
        <p:blipFill>
          <a:blip r:embed="rId7"/>
          <a:stretch>
            <a:fillRect/>
          </a:stretch>
        </p:blipFill>
        <p:spPr>
          <a:xfrm>
            <a:off x="1094105" y="2254250"/>
            <a:ext cx="2562860" cy="2533650"/>
          </a:xfrm>
          <a:prstGeom prst="rect">
            <a:avLst/>
          </a:prstGeom>
        </p:spPr>
      </p:pic>
      <p:sp>
        <p:nvSpPr>
          <p:cNvPr id="13" name="文本框 12"/>
          <p:cNvSpPr txBox="1"/>
          <p:nvPr/>
        </p:nvSpPr>
        <p:spPr>
          <a:xfrm>
            <a:off x="1094105" y="4787900"/>
            <a:ext cx="7005320" cy="337185"/>
          </a:xfrm>
          <a:prstGeom prst="rect">
            <a:avLst/>
          </a:prstGeom>
          <a:noFill/>
        </p:spPr>
        <p:txBody>
          <a:bodyPr wrap="square" rtlCol="0">
            <a:spAutoFit/>
          </a:bodyPr>
          <a:lstStyle/>
          <a:p>
            <a:r>
              <a:rPr lang="zh-CN" sz="1600"/>
              <a:t>猜对立刻自动回复告诉用户兑奖方式，不需要每个群都一直盯着</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06062"/>
            <a:ext cx="2646878" cy="338554"/>
          </a:xfrm>
          <a:prstGeom prst="rect">
            <a:avLst/>
          </a:prstGeom>
          <a:noFill/>
        </p:spPr>
        <p:txBody>
          <a:bodyPr wrap="none" rtlCol="0">
            <a:spAutoFit/>
          </a:bodyPr>
          <a:lstStyle/>
          <a:p>
            <a:pPr lvl="0"/>
            <a:r>
              <a:rPr lang="zh-CN" altLang="en-US" sz="1600" b="1" dirty="0">
                <a:solidFill>
                  <a:schemeClr val="tx1"/>
                </a:solidFill>
              </a:rPr>
              <a:t>案例中待优化点及改善方案</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23491" y="882016"/>
            <a:ext cx="8602143" cy="368300"/>
          </a:xfrm>
          <a:prstGeom prst="rect">
            <a:avLst/>
          </a:prstGeom>
          <a:noFill/>
        </p:spPr>
        <p:txBody>
          <a:bodyPr wrap="square" rtlCol="0">
            <a:spAutoFit/>
          </a:bodyPr>
          <a:lstStyle/>
          <a:p>
            <a:r>
              <a:rPr lang="zh-CN" altLang="en-US" dirty="0">
                <a:solidFill>
                  <a:srgbClr val="FF0000"/>
                </a:solidFill>
              </a:rPr>
              <a:t>需要改善之处：</a:t>
            </a:r>
            <a:r>
              <a:rPr lang="zh-CN" dirty="0">
                <a:solidFill>
                  <a:srgbClr val="FF0000"/>
                </a:solidFill>
              </a:rPr>
              <a:t>猜对自动回复带上正确答案</a:t>
            </a:r>
          </a:p>
        </p:txBody>
      </p:sp>
      <p:sp>
        <p:nvSpPr>
          <p:cNvPr id="7" name="文本框 6"/>
          <p:cNvSpPr txBox="1"/>
          <p:nvPr/>
        </p:nvSpPr>
        <p:spPr>
          <a:xfrm>
            <a:off x="957580" y="1250315"/>
            <a:ext cx="8412480" cy="1476375"/>
          </a:xfrm>
          <a:prstGeom prst="rect">
            <a:avLst/>
          </a:prstGeom>
          <a:noFill/>
        </p:spPr>
        <p:txBody>
          <a:bodyPr wrap="none" rtlCol="0">
            <a:spAutoFit/>
          </a:bodyPr>
          <a:lstStyle/>
          <a:p>
            <a:r>
              <a:rPr lang="zh-CN"/>
              <a:t>猜谜活动中出现一个意外情况，就是两个用户同时回复了一个正确答案和一个错误</a:t>
            </a:r>
          </a:p>
          <a:p>
            <a:r>
              <a:rPr lang="zh-CN"/>
              <a:t>答案，而系统判断存在一定延迟，当小助理公布中奖的时候，大家就不知道是谁答</a:t>
            </a:r>
          </a:p>
          <a:p>
            <a:r>
              <a:rPr lang="zh-CN"/>
              <a:t>对了</a:t>
            </a:r>
          </a:p>
          <a:p>
            <a:endParaRPr lang="zh-CN"/>
          </a:p>
          <a:p>
            <a:r>
              <a:rPr lang="zh-CN"/>
              <a:t>改善方案：在自动回复中带上正确答案，就可以解决这个问题</a:t>
            </a:r>
          </a:p>
        </p:txBody>
      </p:sp>
      <p:sp>
        <p:nvSpPr>
          <p:cNvPr id="8" name="矩形 7"/>
          <p:cNvSpPr/>
          <p:nvPr/>
        </p:nvSpPr>
        <p:spPr>
          <a:xfrm>
            <a:off x="991870" y="2777490"/>
            <a:ext cx="3988435" cy="20040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solidFill>
                  <a:schemeClr val="tx1"/>
                </a:solidFill>
              </a:rPr>
              <a:t>用户</a:t>
            </a:r>
            <a:r>
              <a:rPr lang="en-US" altLang="zh-CN">
                <a:solidFill>
                  <a:schemeClr val="tx1"/>
                </a:solidFill>
              </a:rPr>
              <a:t>A</a:t>
            </a:r>
            <a:r>
              <a:rPr lang="zh-CN" altLang="en-US">
                <a:solidFill>
                  <a:schemeClr val="tx1"/>
                </a:solidFill>
              </a:rPr>
              <a:t>：乔峰 </a:t>
            </a:r>
            <a:r>
              <a:rPr lang="en-US" altLang="zh-CN">
                <a:solidFill>
                  <a:schemeClr val="tx1"/>
                </a:solidFill>
              </a:rPr>
              <a:t>@</a:t>
            </a:r>
            <a:r>
              <a:rPr lang="zh-CN" altLang="en-US">
                <a:solidFill>
                  <a:schemeClr val="tx1"/>
                </a:solidFill>
              </a:rPr>
              <a:t>小助理</a:t>
            </a:r>
          </a:p>
          <a:p>
            <a:pPr algn="l"/>
            <a:r>
              <a:rPr lang="zh-CN" altLang="en-US">
                <a:solidFill>
                  <a:schemeClr val="tx1"/>
                </a:solidFill>
              </a:rPr>
              <a:t>用户</a:t>
            </a:r>
            <a:r>
              <a:rPr lang="en-US" altLang="zh-CN">
                <a:solidFill>
                  <a:schemeClr val="tx1"/>
                </a:solidFill>
              </a:rPr>
              <a:t>B</a:t>
            </a:r>
            <a:r>
              <a:rPr lang="zh-CN" altLang="en-US">
                <a:solidFill>
                  <a:schemeClr val="tx1"/>
                </a:solidFill>
              </a:rPr>
              <a:t>：慕容复 </a:t>
            </a:r>
            <a:r>
              <a:rPr lang="zh-CN" altLang="en-US">
                <a:solidFill>
                  <a:schemeClr val="tx1"/>
                </a:solidFill>
                <a:sym typeface="+mn-ea"/>
              </a:rPr>
              <a:t> </a:t>
            </a:r>
            <a:r>
              <a:rPr lang="en-US" altLang="zh-CN">
                <a:solidFill>
                  <a:schemeClr val="tx1"/>
                </a:solidFill>
                <a:sym typeface="+mn-ea"/>
              </a:rPr>
              <a:t>@</a:t>
            </a:r>
            <a:r>
              <a:rPr lang="zh-CN" altLang="en-US">
                <a:solidFill>
                  <a:schemeClr val="tx1"/>
                </a:solidFill>
                <a:sym typeface="+mn-ea"/>
              </a:rPr>
              <a:t>小助理</a:t>
            </a:r>
            <a:endParaRPr lang="zh-CN" altLang="en-US">
              <a:solidFill>
                <a:schemeClr val="tx1"/>
              </a:solidFill>
            </a:endParaRPr>
          </a:p>
          <a:p>
            <a:pPr algn="l"/>
            <a:r>
              <a:rPr lang="zh-CN" altLang="en-US">
                <a:solidFill>
                  <a:schemeClr val="tx1"/>
                </a:solidFill>
              </a:rPr>
              <a:t>小助理：恭喜您猜中！</a:t>
            </a:r>
          </a:p>
          <a:p>
            <a:pPr algn="l"/>
            <a:endParaRPr lang="zh-CN" altLang="en-US">
              <a:solidFill>
                <a:schemeClr val="tx1"/>
              </a:solidFill>
            </a:endParaRPr>
          </a:p>
          <a:p>
            <a:pPr algn="l"/>
            <a:r>
              <a:rPr lang="zh-CN" altLang="en-US">
                <a:solidFill>
                  <a:schemeClr val="tx1"/>
                </a:solidFill>
              </a:rPr>
              <a:t>用户</a:t>
            </a:r>
            <a:r>
              <a:rPr lang="en-US" altLang="zh-CN">
                <a:solidFill>
                  <a:schemeClr val="tx1"/>
                </a:solidFill>
              </a:rPr>
              <a:t>A</a:t>
            </a:r>
            <a:r>
              <a:rPr lang="zh-CN" altLang="en-US">
                <a:solidFill>
                  <a:schemeClr val="tx1"/>
                </a:solidFill>
              </a:rPr>
              <a:t>、</a:t>
            </a:r>
            <a:r>
              <a:rPr lang="en-US" altLang="zh-CN">
                <a:solidFill>
                  <a:schemeClr val="tx1"/>
                </a:solidFill>
              </a:rPr>
              <a:t>B</a:t>
            </a:r>
            <a:r>
              <a:rPr lang="zh-CN" altLang="en-US">
                <a:solidFill>
                  <a:schemeClr val="tx1"/>
                </a:solidFill>
              </a:rPr>
              <a:t>：一脸困惑，是谁猜中？</a:t>
            </a:r>
          </a:p>
        </p:txBody>
      </p:sp>
      <p:sp>
        <p:nvSpPr>
          <p:cNvPr id="9" name="矩形 8"/>
          <p:cNvSpPr/>
          <p:nvPr/>
        </p:nvSpPr>
        <p:spPr>
          <a:xfrm>
            <a:off x="5275580" y="2777490"/>
            <a:ext cx="3974465" cy="20040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solidFill>
                  <a:schemeClr val="tx1"/>
                </a:solidFill>
              </a:rPr>
              <a:t>用户</a:t>
            </a:r>
            <a:r>
              <a:rPr lang="en-US" altLang="zh-CN">
                <a:solidFill>
                  <a:schemeClr val="tx1"/>
                </a:solidFill>
              </a:rPr>
              <a:t>A</a:t>
            </a:r>
            <a:r>
              <a:rPr lang="zh-CN" altLang="en-US">
                <a:solidFill>
                  <a:schemeClr val="tx1"/>
                </a:solidFill>
              </a:rPr>
              <a:t>：乔峰</a:t>
            </a:r>
            <a:r>
              <a:rPr lang="zh-CN" altLang="en-US">
                <a:solidFill>
                  <a:schemeClr val="tx1"/>
                </a:solidFill>
                <a:sym typeface="+mn-ea"/>
              </a:rPr>
              <a:t> </a:t>
            </a:r>
            <a:r>
              <a:rPr lang="en-US" altLang="zh-CN">
                <a:solidFill>
                  <a:schemeClr val="tx1"/>
                </a:solidFill>
                <a:sym typeface="+mn-ea"/>
              </a:rPr>
              <a:t>@</a:t>
            </a:r>
            <a:r>
              <a:rPr lang="zh-CN" altLang="en-US">
                <a:solidFill>
                  <a:schemeClr val="tx1"/>
                </a:solidFill>
                <a:sym typeface="+mn-ea"/>
              </a:rPr>
              <a:t>小助理</a:t>
            </a:r>
            <a:endParaRPr lang="zh-CN" altLang="en-US">
              <a:solidFill>
                <a:schemeClr val="tx1"/>
              </a:solidFill>
            </a:endParaRPr>
          </a:p>
          <a:p>
            <a:pPr algn="l"/>
            <a:r>
              <a:rPr lang="zh-CN" altLang="en-US">
                <a:solidFill>
                  <a:schemeClr val="tx1"/>
                </a:solidFill>
              </a:rPr>
              <a:t>用户</a:t>
            </a:r>
            <a:r>
              <a:rPr lang="en-US" altLang="zh-CN">
                <a:solidFill>
                  <a:schemeClr val="tx1"/>
                </a:solidFill>
              </a:rPr>
              <a:t>B</a:t>
            </a:r>
            <a:r>
              <a:rPr lang="zh-CN" altLang="en-US">
                <a:solidFill>
                  <a:schemeClr val="tx1"/>
                </a:solidFill>
              </a:rPr>
              <a:t>：慕容复</a:t>
            </a:r>
            <a:r>
              <a:rPr lang="zh-CN" altLang="en-US">
                <a:solidFill>
                  <a:schemeClr val="tx1"/>
                </a:solidFill>
                <a:sym typeface="+mn-ea"/>
              </a:rPr>
              <a:t> </a:t>
            </a:r>
            <a:r>
              <a:rPr lang="en-US" altLang="zh-CN">
                <a:solidFill>
                  <a:schemeClr val="tx1"/>
                </a:solidFill>
                <a:sym typeface="+mn-ea"/>
              </a:rPr>
              <a:t>@</a:t>
            </a:r>
            <a:r>
              <a:rPr lang="zh-CN" altLang="en-US">
                <a:solidFill>
                  <a:schemeClr val="tx1"/>
                </a:solidFill>
                <a:sym typeface="+mn-ea"/>
              </a:rPr>
              <a:t>小助理</a:t>
            </a:r>
            <a:endParaRPr lang="zh-CN" altLang="en-US">
              <a:solidFill>
                <a:schemeClr val="tx1"/>
              </a:solidFill>
            </a:endParaRPr>
          </a:p>
          <a:p>
            <a:pPr algn="l"/>
            <a:r>
              <a:rPr lang="zh-CN" altLang="en-US">
                <a:solidFill>
                  <a:schemeClr val="tx1"/>
                </a:solidFill>
              </a:rPr>
              <a:t>小助理：恭喜您猜中！正确答案就是乔峰！</a:t>
            </a:r>
          </a:p>
          <a:p>
            <a:pPr algn="l"/>
            <a:endParaRPr lang="zh-CN" altLang="en-US">
              <a:solidFill>
                <a:schemeClr val="tx1"/>
              </a:solidFill>
            </a:endParaRPr>
          </a:p>
          <a:p>
            <a:pPr algn="l"/>
            <a:r>
              <a:rPr lang="zh-CN" altLang="en-US">
                <a:solidFill>
                  <a:schemeClr val="tx1"/>
                </a:solidFill>
              </a:rPr>
              <a:t>用户</a:t>
            </a:r>
            <a:r>
              <a:rPr lang="en-US" altLang="zh-CN">
                <a:solidFill>
                  <a:schemeClr val="tx1"/>
                </a:solidFill>
              </a:rPr>
              <a:t>A</a:t>
            </a:r>
            <a:r>
              <a:rPr lang="zh-CN" altLang="en-US">
                <a:solidFill>
                  <a:schemeClr val="tx1"/>
                </a:solidFill>
              </a:rPr>
              <a:t>：哦也！</a:t>
            </a:r>
          </a:p>
          <a:p>
            <a:pPr algn="l"/>
            <a:r>
              <a:rPr lang="zh-CN" altLang="en-US">
                <a:solidFill>
                  <a:schemeClr val="tx1"/>
                </a:solidFill>
              </a:rPr>
              <a:t>用户</a:t>
            </a:r>
            <a:r>
              <a:rPr lang="en-US" altLang="zh-CN">
                <a:solidFill>
                  <a:schemeClr val="tx1"/>
                </a:solidFill>
              </a:rPr>
              <a:t>B</a:t>
            </a:r>
            <a:r>
              <a:rPr lang="zh-CN" altLang="en-US">
                <a:solidFill>
                  <a:schemeClr val="tx1"/>
                </a:solidFill>
              </a:rPr>
              <a:t>：原来是他</a:t>
            </a:r>
            <a:r>
              <a:rPr lang="en-US" altLang="zh-CN">
                <a:solidFill>
                  <a:schemeClr val="tx1"/>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06062"/>
            <a:ext cx="2646878" cy="338554"/>
          </a:xfrm>
          <a:prstGeom prst="rect">
            <a:avLst/>
          </a:prstGeom>
          <a:noFill/>
        </p:spPr>
        <p:txBody>
          <a:bodyPr wrap="none" rtlCol="0">
            <a:spAutoFit/>
          </a:bodyPr>
          <a:lstStyle/>
          <a:p>
            <a:pPr lvl="0"/>
            <a:r>
              <a:rPr lang="zh-CN" altLang="en-US" sz="1600" b="1" dirty="0">
                <a:solidFill>
                  <a:schemeClr val="tx1"/>
                </a:solidFill>
              </a:rPr>
              <a:t>案例中待优化点及改善方案</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23491" y="882016"/>
            <a:ext cx="8602143" cy="368300"/>
          </a:xfrm>
          <a:prstGeom prst="rect">
            <a:avLst/>
          </a:prstGeom>
          <a:noFill/>
        </p:spPr>
        <p:txBody>
          <a:bodyPr wrap="square" rtlCol="0">
            <a:spAutoFit/>
          </a:bodyPr>
          <a:lstStyle/>
          <a:p>
            <a:r>
              <a:rPr lang="zh-CN" altLang="en-US" dirty="0">
                <a:solidFill>
                  <a:srgbClr val="FF0000"/>
                </a:solidFill>
              </a:rPr>
              <a:t>需要改善之处：</a:t>
            </a:r>
            <a:r>
              <a:rPr lang="zh-CN" dirty="0">
                <a:solidFill>
                  <a:srgbClr val="FF0000"/>
                </a:solidFill>
              </a:rPr>
              <a:t>让兑奖流程也自动化</a:t>
            </a:r>
          </a:p>
        </p:txBody>
      </p:sp>
      <p:sp>
        <p:nvSpPr>
          <p:cNvPr id="7" name="文本框 6"/>
          <p:cNvSpPr txBox="1"/>
          <p:nvPr/>
        </p:nvSpPr>
        <p:spPr>
          <a:xfrm>
            <a:off x="957580" y="1250315"/>
            <a:ext cx="8729980" cy="2030095"/>
          </a:xfrm>
          <a:prstGeom prst="rect">
            <a:avLst/>
          </a:prstGeom>
          <a:noFill/>
        </p:spPr>
        <p:txBody>
          <a:bodyPr wrap="none" rtlCol="0">
            <a:spAutoFit/>
          </a:bodyPr>
          <a:lstStyle/>
          <a:p>
            <a:pPr algn="l"/>
            <a:r>
              <a:rPr lang="zh-CN"/>
              <a:t>目前兑奖流程是工作人员每个群排查聊天记录收集答中的用户</a:t>
            </a:r>
            <a:r>
              <a:rPr lang="en-US" altLang="zh-CN"/>
              <a:t>ID</a:t>
            </a:r>
            <a:r>
              <a:rPr lang="zh-CN" altLang="en-US"/>
              <a:t>，然后逐个去联系，</a:t>
            </a:r>
          </a:p>
          <a:p>
            <a:pPr algn="l"/>
            <a:r>
              <a:rPr lang="zh-CN" altLang="en-US"/>
              <a:t>主要是防止有人冒领，但是这样效率比较低下，中奖人数多时也容易漏掉</a:t>
            </a:r>
          </a:p>
          <a:p>
            <a:pPr algn="l"/>
            <a:endParaRPr lang="zh-CN"/>
          </a:p>
          <a:p>
            <a:pPr algn="l"/>
            <a:r>
              <a:rPr lang="zh-CN"/>
              <a:t>改善方案：通过点燃</a:t>
            </a:r>
            <a:r>
              <a:rPr lang="en-US" altLang="zh-CN"/>
              <a:t>SCRM</a:t>
            </a:r>
            <a:r>
              <a:rPr lang="zh-CN" altLang="en-US"/>
              <a:t>后台</a:t>
            </a:r>
            <a:r>
              <a:rPr lang="zh-CN"/>
              <a:t>聊天记录打标功能，把答案作为关键词拿去搜索，就能</a:t>
            </a:r>
          </a:p>
          <a:p>
            <a:pPr algn="l"/>
            <a:r>
              <a:rPr lang="zh-CN"/>
              <a:t>找到所有猜中的用户，然后通过【</a:t>
            </a:r>
            <a:r>
              <a:rPr lang="zh-CN">
                <a:sym typeface="+mn-ea"/>
              </a:rPr>
              <a:t>批量添加标签</a:t>
            </a:r>
            <a:r>
              <a:rPr lang="zh-CN"/>
              <a:t>】功能把这些人标记出来</a:t>
            </a:r>
          </a:p>
          <a:p>
            <a:pPr algn="l"/>
            <a:endParaRPr lang="zh-CN"/>
          </a:p>
          <a:p>
            <a:pPr algn="l"/>
            <a:r>
              <a:rPr lang="zh-CN"/>
              <a:t>标记之后，通过标签定向群发引导用户兑奖或者通过工作台逐个发送兑换码都很方便</a:t>
            </a:r>
          </a:p>
        </p:txBody>
      </p:sp>
      <p:pic>
        <p:nvPicPr>
          <p:cNvPr id="10" name="图片 9"/>
          <p:cNvPicPr>
            <a:picLocks noChangeAspect="1"/>
          </p:cNvPicPr>
          <p:nvPr/>
        </p:nvPicPr>
        <p:blipFill>
          <a:blip r:embed="rId7"/>
          <a:stretch>
            <a:fillRect/>
          </a:stretch>
        </p:blipFill>
        <p:spPr>
          <a:xfrm>
            <a:off x="681355" y="3482975"/>
            <a:ext cx="9086215" cy="137096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92936" y="453560"/>
            <a:ext cx="2031325" cy="338554"/>
          </a:xfrm>
          <a:prstGeom prst="rect">
            <a:avLst/>
          </a:prstGeom>
          <a:noFill/>
        </p:spPr>
        <p:txBody>
          <a:bodyPr wrap="none" rtlCol="0">
            <a:spAutoFit/>
          </a:bodyPr>
          <a:lstStyle/>
          <a:p>
            <a:pPr algn="ctr"/>
            <a:r>
              <a:rPr lang="zh-CN" altLang="en-US" sz="1600" b="1" dirty="0">
                <a:solidFill>
                  <a:schemeClr val="tx1"/>
                </a:solidFill>
              </a:rPr>
              <a:t>针对案例的延伸思考</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6"/>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193367" y="1078231"/>
            <a:ext cx="4754880" cy="368300"/>
          </a:xfrm>
          <a:prstGeom prst="rect">
            <a:avLst/>
          </a:prstGeom>
          <a:noFill/>
        </p:spPr>
        <p:txBody>
          <a:bodyPr wrap="none" rtlCol="0">
            <a:spAutoFit/>
          </a:bodyPr>
          <a:lstStyle/>
          <a:p>
            <a:r>
              <a:rPr lang="zh-CN" altLang="en-US" dirty="0">
                <a:solidFill>
                  <a:srgbClr val="FF0000"/>
                </a:solidFill>
              </a:rPr>
              <a:t>余下的思考：善用工具，减少繁复的人力劳动</a:t>
            </a:r>
          </a:p>
        </p:txBody>
      </p:sp>
      <p:sp>
        <p:nvSpPr>
          <p:cNvPr id="7" name="文本框 6"/>
          <p:cNvSpPr txBox="1"/>
          <p:nvPr/>
        </p:nvSpPr>
        <p:spPr>
          <a:xfrm>
            <a:off x="1193165" y="1575435"/>
            <a:ext cx="8070850" cy="2030095"/>
          </a:xfrm>
          <a:prstGeom prst="rect">
            <a:avLst/>
          </a:prstGeom>
          <a:noFill/>
        </p:spPr>
        <p:txBody>
          <a:bodyPr wrap="none" rtlCol="0">
            <a:spAutoFit/>
          </a:bodyPr>
          <a:lstStyle/>
          <a:p>
            <a:r>
              <a:rPr lang="zh-CN"/>
              <a:t>私域本身就是服务量很重的业务模式，如何借助工具完成我们要实现的目标，</a:t>
            </a:r>
          </a:p>
          <a:p>
            <a:r>
              <a:rPr lang="zh-CN"/>
              <a:t>让工作人员把精力投入在更有效果的地方，是运营工作需要重点思考的问题。</a:t>
            </a:r>
          </a:p>
          <a:p>
            <a:endParaRPr lang="zh-CN"/>
          </a:p>
          <a:p>
            <a:r>
              <a:rPr lang="zh-CN"/>
              <a:t>借用工具的几个思路：</a:t>
            </a:r>
          </a:p>
          <a:p>
            <a:r>
              <a:rPr lang="zh-CN" altLang="en-US"/>
              <a:t>（</a:t>
            </a:r>
            <a:r>
              <a:rPr lang="en-US" altLang="zh-CN"/>
              <a:t>1</a:t>
            </a:r>
            <a:r>
              <a:rPr lang="zh-CN" altLang="en-US"/>
              <a:t>）优先考虑采用官方后台提供的管理功能，虽然比较基础，但是非常稳定</a:t>
            </a:r>
          </a:p>
          <a:p>
            <a:r>
              <a:rPr lang="zh-CN" altLang="en-US"/>
              <a:t>（</a:t>
            </a:r>
            <a:r>
              <a:rPr lang="en-US" altLang="zh-CN"/>
              <a:t>2</a:t>
            </a:r>
            <a:r>
              <a:rPr lang="zh-CN" altLang="en-US"/>
              <a:t>）</a:t>
            </a:r>
            <a:r>
              <a:rPr lang="zh-CN"/>
              <a:t>多种工具结合使用，各取所长</a:t>
            </a:r>
          </a:p>
          <a:p>
            <a:r>
              <a:rPr lang="zh-CN"/>
              <a:t>（</a:t>
            </a:r>
            <a:r>
              <a:rPr lang="en-US" altLang="zh-CN"/>
              <a:t>3</a:t>
            </a:r>
            <a:r>
              <a:rPr lang="zh-CN"/>
              <a:t>）不要怕花钱，能用软件解决的情况下，往往软件就是成本最低的一种方案</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57309" y="318903"/>
            <a:ext cx="1088760" cy="454099"/>
          </a:xfrm>
          <a:prstGeom prst="rect">
            <a:avLst/>
          </a:prstGeom>
          <a:noFill/>
        </p:spPr>
        <p:txBody>
          <a:bodyPr wrap="none" rtlCol="0">
            <a:spAutoFit/>
          </a:bodyPr>
          <a:lstStyle/>
          <a:p>
            <a:r>
              <a:rPr lang="zh-CN" altLang="en-US" sz="2351" b="1" dirty="0">
                <a:latin typeface="微软雅黑" panose="020B0503020204020204" pitchFamily="34" charset="-122"/>
                <a:ea typeface="微软雅黑" panose="020B0503020204020204" pitchFamily="34" charset="-122"/>
                <a:cs typeface="微软雅黑" panose="020B0503020204020204" pitchFamily="34" charset="-122"/>
              </a:rPr>
              <a:t>评分表</a:t>
            </a:r>
          </a:p>
        </p:txBody>
      </p:sp>
      <p:sp>
        <p:nvSpPr>
          <p:cNvPr id="6" name="文本框 5">
            <a:extLst>
              <a:ext uri="{FF2B5EF4-FFF2-40B4-BE49-F238E27FC236}">
                <a16:creationId xmlns:a16="http://schemas.microsoft.com/office/drawing/2014/main" id="{95332851-01E3-4CE0-B3C9-F1216939EA5F}"/>
              </a:ext>
            </a:extLst>
          </p:cNvPr>
          <p:cNvSpPr txBox="1"/>
          <p:nvPr/>
        </p:nvSpPr>
        <p:spPr>
          <a:xfrm>
            <a:off x="4383410" y="4156555"/>
            <a:ext cx="1493191" cy="1022972"/>
          </a:xfrm>
          <a:prstGeom prst="rect">
            <a:avLst/>
          </a:prstGeom>
          <a:noFill/>
        </p:spPr>
        <p:txBody>
          <a:bodyPr wrap="square" rtlCol="0">
            <a:spAutoFit/>
          </a:bodyPr>
          <a:lstStyle/>
          <a:p>
            <a:r>
              <a:rPr lang="zh-CN" altLang="en-US" sz="2016" b="1" dirty="0"/>
              <a:t>冰轮评分表</a:t>
            </a:r>
            <a:endParaRPr lang="en-US" altLang="zh-CN" sz="2016" b="1" dirty="0"/>
          </a:p>
          <a:p>
            <a:endParaRPr lang="en-US" altLang="zh-CN" sz="2016" b="1" dirty="0"/>
          </a:p>
          <a:p>
            <a:r>
              <a:rPr lang="zh-CN" altLang="en-US" sz="2016" b="1" dirty="0"/>
              <a:t>请为我打分</a:t>
            </a:r>
          </a:p>
        </p:txBody>
      </p:sp>
      <p:pic>
        <p:nvPicPr>
          <p:cNvPr id="3" name="图片 2">
            <a:extLst>
              <a:ext uri="{FF2B5EF4-FFF2-40B4-BE49-F238E27FC236}">
                <a16:creationId xmlns:a16="http://schemas.microsoft.com/office/drawing/2014/main" id="{00F9E613-5185-47DC-AC77-9E9D9C11F1C5}"/>
              </a:ext>
            </a:extLst>
          </p:cNvPr>
          <p:cNvPicPr>
            <a:picLocks noChangeAspect="1"/>
          </p:cNvPicPr>
          <p:nvPr/>
        </p:nvPicPr>
        <p:blipFill>
          <a:blip r:embed="rId2"/>
          <a:stretch>
            <a:fillRect/>
          </a:stretch>
        </p:blipFill>
        <p:spPr>
          <a:xfrm>
            <a:off x="3939381" y="1789112"/>
            <a:ext cx="2381250" cy="21812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grpSp>
        <p:nvGrpSpPr>
          <p:cNvPr id="9" name="组合 8"/>
          <p:cNvGrpSpPr/>
          <p:nvPr/>
        </p:nvGrpSpPr>
        <p:grpSpPr>
          <a:xfrm>
            <a:off x="485775" y="398145"/>
            <a:ext cx="341630" cy="280035"/>
            <a:chOff x="4729" y="1585"/>
            <a:chExt cx="842" cy="708"/>
          </a:xfrm>
        </p:grpSpPr>
        <p:pic>
          <p:nvPicPr>
            <p:cNvPr id="10" name="图片 9" descr="resource"/>
            <p:cNvPicPr>
              <a:picLocks noChangeAspect="1"/>
            </p:cNvPicPr>
            <p:nvPr/>
          </p:nvPicPr>
          <p:blipFill>
            <a:blip r:embed="rId12"/>
            <a:stretch>
              <a:fillRect/>
            </a:stretch>
          </p:blipFill>
          <p:spPr>
            <a:xfrm>
              <a:off x="5235" y="1585"/>
              <a:ext cx="337" cy="709"/>
            </a:xfrm>
            <a:prstGeom prst="rect">
              <a:avLst/>
            </a:prstGeom>
          </p:spPr>
        </p:pic>
        <p:pic>
          <p:nvPicPr>
            <p:cNvPr id="14" name="图片 13" descr="resource"/>
            <p:cNvPicPr>
              <a:picLocks noChangeAspect="1"/>
            </p:cNvPicPr>
            <p:nvPr/>
          </p:nvPicPr>
          <p:blipFill>
            <a:blip r:embed="rId13"/>
            <a:stretch>
              <a:fillRect/>
            </a:stretch>
          </p:blipFill>
          <p:spPr>
            <a:xfrm>
              <a:off x="4982" y="1585"/>
              <a:ext cx="337" cy="709"/>
            </a:xfrm>
            <a:prstGeom prst="rect">
              <a:avLst/>
            </a:prstGeom>
          </p:spPr>
        </p:pic>
        <p:pic>
          <p:nvPicPr>
            <p:cNvPr id="15" name="图片 14" descr="resource"/>
            <p:cNvPicPr>
              <a:picLocks noChangeAspect="1"/>
            </p:cNvPicPr>
            <p:nvPr/>
          </p:nvPicPr>
          <p:blipFill>
            <a:blip r:embed="rId12"/>
            <a:stretch>
              <a:fillRect/>
            </a:stretch>
          </p:blipFill>
          <p:spPr>
            <a:xfrm>
              <a:off x="4729" y="1585"/>
              <a:ext cx="337" cy="709"/>
            </a:xfrm>
            <a:prstGeom prst="rect">
              <a:avLst/>
            </a:prstGeom>
          </p:spPr>
        </p:pic>
      </p:grpSp>
      <p:sp>
        <p:nvSpPr>
          <p:cNvPr id="3" name="TextBox 12"/>
          <p:cNvSpPr/>
          <p:nvPr>
            <p:custDataLst>
              <p:tags r:id="rId1"/>
            </p:custDataLst>
          </p:nvPr>
        </p:nvSpPr>
        <p:spPr>
          <a:xfrm>
            <a:off x="2605299" y="1774082"/>
            <a:ext cx="1514902" cy="833847"/>
          </a:xfrm>
          <a:prstGeom prst="rect">
            <a:avLst/>
          </a:prstGeom>
          <a:solidFill>
            <a:srgbClr val="1F74AD">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4" name="剪去对角的矩形 3"/>
          <p:cNvSpPr/>
          <p:nvPr>
            <p:custDataLst>
              <p:tags r:id="rId2"/>
            </p:custDataLst>
          </p:nvPr>
        </p:nvSpPr>
        <p:spPr>
          <a:xfrm>
            <a:off x="3633032" y="1509136"/>
            <a:ext cx="3686018" cy="1529697"/>
          </a:xfrm>
          <a:prstGeom prst="snip2DiagRect">
            <a:avLst/>
          </a:prstGeom>
          <a:solidFill>
            <a:sysClr val="window" lastClr="FFFFFF"/>
          </a:solidFill>
          <a:ln w="38100">
            <a:solidFill>
              <a:srgbClr val="1F74AD">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5" name="TextBox 11"/>
          <p:cNvSpPr/>
          <p:nvPr>
            <p:custDataLst>
              <p:tags r:id="rId3"/>
            </p:custDataLst>
          </p:nvPr>
        </p:nvSpPr>
        <p:spPr>
          <a:xfrm>
            <a:off x="5197780" y="3337747"/>
            <a:ext cx="1514902" cy="833847"/>
          </a:xfrm>
          <a:prstGeom prst="rect">
            <a:avLst/>
          </a:prstGeom>
          <a:solidFill>
            <a:srgbClr val="FFC000">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custDataLst>
              <p:tags r:id="rId4"/>
            </p:custDataLst>
          </p:nvPr>
        </p:nvSpPr>
        <p:spPr>
          <a:xfrm>
            <a:off x="2238412" y="1610375"/>
            <a:ext cx="1126045" cy="1126045"/>
          </a:xfrm>
          <a:prstGeom prst="ellipse">
            <a:avLst/>
          </a:prstGeom>
          <a:solidFill>
            <a:srgbClr val="1F74AD"/>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lnSpc>
                <a:spcPct val="120000"/>
              </a:lnSpc>
            </a:pPr>
            <a:r>
              <a:rPr lang="zh-CN" altLang="en-US" sz="1680" b="1" strike="noStrike" spc="300" noProof="1">
                <a:latin typeface="Arial" panose="020B0604020202020204" pitchFamily="34" charset="0"/>
                <a:ea typeface="微软雅黑" panose="020B0503020204020204" charset="-122"/>
                <a:sym typeface="Arial" panose="020B0604020202020204" pitchFamily="34" charset="0"/>
              </a:rPr>
              <a:t>社群</a:t>
            </a:r>
          </a:p>
        </p:txBody>
      </p:sp>
      <p:sp>
        <p:nvSpPr>
          <p:cNvPr id="7" name="椭圆 6"/>
          <p:cNvSpPr/>
          <p:nvPr>
            <p:custDataLst>
              <p:tags r:id="rId5"/>
            </p:custDataLst>
          </p:nvPr>
        </p:nvSpPr>
        <p:spPr>
          <a:xfrm>
            <a:off x="6193005" y="3195170"/>
            <a:ext cx="1126045" cy="1126045"/>
          </a:xfrm>
          <a:prstGeom prst="ellipse">
            <a:avLst/>
          </a:prstGeom>
          <a:solidFill>
            <a:srgbClr val="FFC000"/>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lnSpc>
                <a:spcPct val="120000"/>
              </a:lnSpc>
            </a:pPr>
            <a:r>
              <a:rPr lang="zh-CN" altLang="en-US" sz="1680" b="1" strike="noStrike" spc="300" noProof="1">
                <a:latin typeface="Arial" panose="020B0604020202020204" pitchFamily="34" charset="0"/>
                <a:ea typeface="微软雅黑" panose="020B0503020204020204" charset="-122"/>
                <a:sym typeface="Arial" panose="020B0604020202020204" pitchFamily="34" charset="0"/>
              </a:rPr>
              <a:t>私聊</a:t>
            </a:r>
          </a:p>
        </p:txBody>
      </p:sp>
      <p:sp>
        <p:nvSpPr>
          <p:cNvPr id="11" name="剪去对角的矩形 10"/>
          <p:cNvSpPr/>
          <p:nvPr>
            <p:custDataLst>
              <p:tags r:id="rId6"/>
            </p:custDataLst>
          </p:nvPr>
        </p:nvSpPr>
        <p:spPr>
          <a:xfrm>
            <a:off x="2100168" y="2928683"/>
            <a:ext cx="3686018" cy="1529697"/>
          </a:xfrm>
          <a:prstGeom prst="snip2DiagRect">
            <a:avLst/>
          </a:prstGeom>
          <a:solidFill>
            <a:sysClr val="window" lastClr="FFFFFF"/>
          </a:solidFill>
          <a:ln w="38100">
            <a:solidFill>
              <a:srgbClr val="FFC000">
                <a:lumMod val="40000"/>
                <a:lumOff val="6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zh-CN" altLang="en-US" sz="1510" dirty="0">
              <a:latin typeface="Arial" panose="020B0604020202020204" pitchFamily="34" charset="0"/>
              <a:ea typeface="微软雅黑" panose="020B0503020204020204" charset="-122"/>
              <a:sym typeface="Arial" panose="020B0604020202020204" pitchFamily="34" charset="0"/>
            </a:endParaRPr>
          </a:p>
        </p:txBody>
      </p:sp>
      <p:sp>
        <p:nvSpPr>
          <p:cNvPr id="12" name="矩形 11"/>
          <p:cNvSpPr/>
          <p:nvPr>
            <p:custDataLst>
              <p:tags r:id="rId7"/>
            </p:custDataLst>
          </p:nvPr>
        </p:nvSpPr>
        <p:spPr>
          <a:xfrm>
            <a:off x="3633032" y="1943098"/>
            <a:ext cx="3686018" cy="661774"/>
          </a:xfrm>
          <a:prstGeom prst="rect">
            <a:avLst/>
          </a:prstGeom>
        </p:spPr>
        <p:txBody>
          <a:bodyPr wrap="square">
            <a:noAutofit/>
          </a:bodyPr>
          <a:lstStyle/>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社群内容、活动输出价值</a:t>
            </a:r>
          </a:p>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带动活跃与活动</a:t>
            </a:r>
          </a:p>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批量激活老粉</a:t>
            </a:r>
          </a:p>
        </p:txBody>
      </p:sp>
      <p:sp>
        <p:nvSpPr>
          <p:cNvPr id="13" name="矩形 12"/>
          <p:cNvSpPr/>
          <p:nvPr>
            <p:custDataLst>
              <p:tags r:id="rId8"/>
            </p:custDataLst>
          </p:nvPr>
        </p:nvSpPr>
        <p:spPr>
          <a:xfrm>
            <a:off x="2100168" y="3130388"/>
            <a:ext cx="3686018" cy="661774"/>
          </a:xfrm>
          <a:prstGeom prst="rect">
            <a:avLst/>
          </a:prstGeom>
        </p:spPr>
        <p:txBody>
          <a:bodyPr wrap="square">
            <a:noAutofit/>
          </a:bodyPr>
          <a:lstStyle/>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私聊场景激活</a:t>
            </a:r>
            <a:br>
              <a:rPr lang="zh-CN" altLang="en-US" sz="1345" spc="150">
                <a:latin typeface="Arial" panose="020B0604020202020204" pitchFamily="34" charset="0"/>
                <a:ea typeface="微软雅黑" panose="020B0503020204020204" charset="-122"/>
                <a:sym typeface="Arial" panose="020B0604020202020204" pitchFamily="34" charset="0"/>
              </a:rPr>
            </a:br>
            <a:r>
              <a:rPr lang="zh-CN" altLang="en-US" sz="1345" spc="150">
                <a:latin typeface="Arial" panose="020B0604020202020204" pitchFamily="34" charset="0"/>
                <a:ea typeface="微软雅黑" panose="020B0503020204020204" charset="-122"/>
                <a:sym typeface="Arial" panose="020B0604020202020204" pitchFamily="34" charset="0"/>
              </a:rPr>
              <a:t>回访</a:t>
            </a:r>
            <a:r>
              <a:rPr lang="en-US" altLang="zh-CN" sz="1345" spc="150">
                <a:latin typeface="Arial" panose="020B0604020202020204" pitchFamily="34" charset="0"/>
                <a:ea typeface="微软雅黑" panose="020B0503020204020204" charset="-122"/>
                <a:sym typeface="Arial" panose="020B0604020202020204" pitchFamily="34" charset="0"/>
              </a:rPr>
              <a:t>/</a:t>
            </a:r>
            <a:r>
              <a:rPr lang="zh-CN" altLang="en-US" sz="1345" spc="150">
                <a:latin typeface="Arial" panose="020B0604020202020204" pitchFamily="34" charset="0"/>
                <a:ea typeface="微软雅黑" panose="020B0503020204020204" charset="-122"/>
                <a:sym typeface="Arial" panose="020B0604020202020204" pitchFamily="34" charset="0"/>
              </a:rPr>
              <a:t>调研</a:t>
            </a:r>
            <a:r>
              <a:rPr lang="en-US" altLang="zh-CN" sz="1345" spc="150">
                <a:latin typeface="Arial" panose="020B0604020202020204" pitchFamily="34" charset="0"/>
                <a:ea typeface="微软雅黑" panose="020B0503020204020204" charset="-122"/>
                <a:sym typeface="Arial" panose="020B0604020202020204" pitchFamily="34" charset="0"/>
              </a:rPr>
              <a:t>/</a:t>
            </a:r>
            <a:r>
              <a:rPr lang="zh-CN" altLang="en-US" sz="1345" spc="150">
                <a:latin typeface="Arial" panose="020B0604020202020204" pitchFamily="34" charset="0"/>
                <a:ea typeface="微软雅黑" panose="020B0503020204020204" charset="-122"/>
                <a:sym typeface="Arial" panose="020B0604020202020204" pitchFamily="34" charset="0"/>
              </a:rPr>
              <a:t>活动</a:t>
            </a:r>
            <a:r>
              <a:rPr lang="en-US" altLang="zh-CN" sz="1345" spc="150">
                <a:latin typeface="Arial" panose="020B0604020202020204" pitchFamily="34" charset="0"/>
                <a:ea typeface="微软雅黑" panose="020B0503020204020204" charset="-122"/>
                <a:sym typeface="Arial" panose="020B0604020202020204" pitchFamily="34" charset="0"/>
              </a:rPr>
              <a:t>/</a:t>
            </a:r>
            <a:r>
              <a:rPr lang="zh-CN" altLang="en-US" sz="1345" spc="150">
                <a:latin typeface="Arial" panose="020B0604020202020204" pitchFamily="34" charset="0"/>
                <a:ea typeface="微软雅黑" panose="020B0503020204020204" charset="-122"/>
                <a:sym typeface="Arial" panose="020B0604020202020204" pitchFamily="34" charset="0"/>
              </a:rPr>
              <a:t>促销</a:t>
            </a:r>
            <a:r>
              <a:rPr lang="en-US" altLang="zh-CN" sz="1345" spc="150">
                <a:latin typeface="Arial" panose="020B0604020202020204" pitchFamily="34" charset="0"/>
                <a:ea typeface="微软雅黑" panose="020B0503020204020204" charset="-122"/>
                <a:sym typeface="Arial" panose="020B0604020202020204" pitchFamily="34" charset="0"/>
              </a:rPr>
              <a:t>/</a:t>
            </a:r>
            <a:r>
              <a:rPr lang="zh-CN" altLang="en-US" sz="1345" spc="150">
                <a:latin typeface="Arial" panose="020B0604020202020204" pitchFamily="34" charset="0"/>
                <a:ea typeface="微软雅黑" panose="020B0503020204020204" charset="-122"/>
                <a:sym typeface="Arial" panose="020B0604020202020204" pitchFamily="34" charset="0"/>
              </a:rPr>
              <a:t>互动游戏</a:t>
            </a:r>
          </a:p>
          <a:p>
            <a:pPr algn="ctr">
              <a:lnSpc>
                <a:spcPct val="120000"/>
              </a:lnSpc>
            </a:pPr>
            <a:r>
              <a:rPr lang="zh-CN" altLang="en-US" sz="1345" spc="150">
                <a:latin typeface="Arial" panose="020B0604020202020204" pitchFamily="34" charset="0"/>
                <a:ea typeface="微软雅黑" panose="020B0503020204020204" charset="-122"/>
                <a:sym typeface="Arial" panose="020B0604020202020204" pitchFamily="34" charset="0"/>
              </a:rPr>
              <a:t>精准逐个激活</a:t>
            </a:r>
          </a:p>
        </p:txBody>
      </p:sp>
      <p:sp>
        <p:nvSpPr>
          <p:cNvPr id="16" name="文本框 15"/>
          <p:cNvSpPr txBox="1"/>
          <p:nvPr>
            <p:custDataLst>
              <p:tags r:id="rId9"/>
            </p:custDataLst>
          </p:nvPr>
        </p:nvSpPr>
        <p:spPr>
          <a:xfrm>
            <a:off x="1199893" y="471946"/>
            <a:ext cx="7859910" cy="589540"/>
          </a:xfrm>
          <a:prstGeom prst="rect">
            <a:avLst/>
          </a:prstGeom>
          <a:noFill/>
          <a:ln w="9525">
            <a:noFill/>
            <a:miter/>
          </a:ln>
        </p:spPr>
        <p:txBody>
          <a:bodyPr wrap="square" lIns="75583" tIns="39303" rIns="75583" bIns="39303" anchor="ctr">
            <a:normAutofit/>
          </a:bodyPr>
          <a:lstStyle>
            <a:defPPr>
              <a:defRPr lang="zh-CN"/>
            </a:defPPr>
            <a:lvl1pPr lvl="0">
              <a:defRPr sz="2800">
                <a:latin typeface="Arial" panose="020B0604020202020204" pitchFamily="34" charset="0"/>
                <a:ea typeface="微软雅黑" panose="020B0503020204020204" charset="-122"/>
                <a:cs typeface="+mn-ea"/>
              </a:defRPr>
            </a:lvl1pPr>
          </a:lstStyle>
          <a:p>
            <a:pPr algn="ctr">
              <a:lnSpc>
                <a:spcPct val="120000"/>
              </a:lnSpc>
            </a:pPr>
            <a:r>
              <a:rPr lang="zh-CN" altLang="en-US" sz="3025" b="1" spc="300">
                <a:latin typeface="Arial" panose="020B0604020202020204" pitchFamily="34" charset="0"/>
                <a:ea typeface="微软雅黑" panose="020B0503020204020204" charset="-122"/>
                <a:sym typeface="Arial" panose="020B0604020202020204" pitchFamily="34" charset="0"/>
              </a:rPr>
              <a:t>激活沉睡客户的</a:t>
            </a:r>
            <a:r>
              <a:rPr lang="en-US" altLang="zh-CN" sz="3025" b="1" spc="300">
                <a:latin typeface="Arial" panose="020B0604020202020204" pitchFamily="34" charset="0"/>
                <a:ea typeface="微软雅黑" panose="020B0503020204020204" charset="-122"/>
                <a:sym typeface="Arial" panose="020B0604020202020204" pitchFamily="34" charset="0"/>
              </a:rPr>
              <a:t>2</a:t>
            </a:r>
            <a:r>
              <a:rPr lang="zh-CN" altLang="en-US" sz="3025" b="1" spc="300">
                <a:latin typeface="Arial" panose="020B0604020202020204" pitchFamily="34" charset="0"/>
                <a:ea typeface="微软雅黑" panose="020B0503020204020204" charset="-122"/>
                <a:sym typeface="Arial" panose="020B0604020202020204" pitchFamily="34" charset="0"/>
              </a:rPr>
              <a:t>个阵地</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584383" y="2593658"/>
            <a:ext cx="2369820" cy="398780"/>
          </a:xfrm>
          <a:prstGeom prst="rect">
            <a:avLst/>
          </a:prstGeom>
          <a:noFill/>
        </p:spPr>
        <p:txBody>
          <a:bodyPr wrap="none" rtlCol="0">
            <a:spAutoFit/>
          </a:bodyPr>
          <a:lstStyle/>
          <a:p>
            <a:pPr algn="ctr"/>
            <a:r>
              <a:rPr lang="zh-CN" sz="2000" b="1" dirty="0">
                <a:sym typeface="+mn-ea"/>
              </a:rPr>
              <a:t>社群激活</a:t>
            </a:r>
            <a:r>
              <a:rPr lang="en-US" altLang="zh-CN" sz="2000" b="1" dirty="0">
                <a:sym typeface="+mn-ea"/>
              </a:rPr>
              <a:t>--</a:t>
            </a:r>
            <a:r>
              <a:rPr lang="zh-CN" altLang="en-US" sz="2000" b="1" dirty="0">
                <a:sym typeface="+mn-ea"/>
              </a:rPr>
              <a:t>私聊激活</a:t>
            </a:r>
            <a:endParaRPr lang="zh-CN" altLang="en-US" sz="2000" b="1" dirty="0">
              <a:solidFill>
                <a:schemeClr val="tx1"/>
              </a:solidFill>
              <a:sym typeface="+mn-ea"/>
            </a:endParaRPr>
          </a:p>
        </p:txBody>
      </p:sp>
      <p:grpSp>
        <p:nvGrpSpPr>
          <p:cNvPr id="36" name="组合 35"/>
          <p:cNvGrpSpPr/>
          <p:nvPr/>
        </p:nvGrpSpPr>
        <p:grpSpPr>
          <a:xfrm>
            <a:off x="3481070" y="2605405"/>
            <a:ext cx="522605" cy="386715"/>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890010" y="123698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4"/>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15"/>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29" y="1585"/>
              <a:ext cx="337" cy="709"/>
            </a:xfrm>
            <a:prstGeom prst="rect">
              <a:avLst/>
            </a:prstGeom>
          </p:spPr>
        </p:pic>
      </p:grpSp>
      <p:sp>
        <p:nvSpPr>
          <p:cNvPr id="23" name="文本框 22"/>
          <p:cNvSpPr txBox="1"/>
          <p:nvPr/>
        </p:nvSpPr>
        <p:spPr>
          <a:xfrm>
            <a:off x="987360" y="332951"/>
            <a:ext cx="2529840" cy="349250"/>
          </a:xfrm>
          <a:prstGeom prst="rect">
            <a:avLst/>
          </a:prstGeom>
          <a:noFill/>
        </p:spPr>
        <p:txBody>
          <a:bodyPr wrap="none" rtlCol="0">
            <a:spAutoFit/>
          </a:bodyPr>
          <a:lstStyle/>
          <a:p>
            <a:pPr algn="ctr"/>
            <a:r>
              <a:rPr lang="zh-CN" altLang="en-US" sz="1680" b="1">
                <a:solidFill>
                  <a:schemeClr val="tx1"/>
                </a:solidFill>
                <a:sym typeface="+mn-ea"/>
              </a:rPr>
              <a:t>私聊激活面临的几个痛点</a:t>
            </a:r>
          </a:p>
        </p:txBody>
      </p:sp>
      <p:sp>
        <p:nvSpPr>
          <p:cNvPr id="19465" name="Freeform 9"/>
          <p:cNvSpPr/>
          <p:nvPr>
            <p:custDataLst>
              <p:tags r:id="rId1"/>
            </p:custDataLst>
          </p:nvPr>
        </p:nvSpPr>
        <p:spPr bwMode="auto">
          <a:xfrm rot="19800000">
            <a:off x="3901827" y="1655755"/>
            <a:ext cx="1133999" cy="130516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1D6DC2"/>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2" name="Freeform 26"/>
          <p:cNvSpPr>
            <a:spLocks noEditPoints="1"/>
          </p:cNvSpPr>
          <p:nvPr>
            <p:custDataLst>
              <p:tags r:id="rId2"/>
            </p:custDataLst>
          </p:nvPr>
        </p:nvSpPr>
        <p:spPr bwMode="auto">
          <a:xfrm>
            <a:off x="4274847" y="2110077"/>
            <a:ext cx="391034" cy="394751"/>
          </a:xfrm>
          <a:custGeom>
            <a:avLst/>
            <a:gdLst>
              <a:gd name="T0" fmla="*/ 52 w 105"/>
              <a:gd name="T1" fmla="*/ 0 h 106"/>
              <a:gd name="T2" fmla="*/ 89 w 105"/>
              <a:gd name="T3" fmla="*/ 16 h 106"/>
              <a:gd name="T4" fmla="*/ 90 w 105"/>
              <a:gd name="T5" fmla="*/ 16 h 106"/>
              <a:gd name="T6" fmla="*/ 105 w 105"/>
              <a:gd name="T7" fmla="*/ 53 h 106"/>
              <a:gd name="T8" fmla="*/ 89 w 105"/>
              <a:gd name="T9" fmla="*/ 90 h 106"/>
              <a:gd name="T10" fmla="*/ 89 w 105"/>
              <a:gd name="T11" fmla="*/ 90 h 106"/>
              <a:gd name="T12" fmla="*/ 52 w 105"/>
              <a:gd name="T13" fmla="*/ 106 h 106"/>
              <a:gd name="T14" fmla="*/ 15 w 105"/>
              <a:gd name="T15" fmla="*/ 90 h 106"/>
              <a:gd name="T16" fmla="*/ 0 w 105"/>
              <a:gd name="T17" fmla="*/ 53 h 106"/>
              <a:gd name="T18" fmla="*/ 15 w 105"/>
              <a:gd name="T19" fmla="*/ 16 h 106"/>
              <a:gd name="T20" fmla="*/ 15 w 105"/>
              <a:gd name="T21" fmla="*/ 16 h 106"/>
              <a:gd name="T22" fmla="*/ 15 w 105"/>
              <a:gd name="T23" fmla="*/ 16 h 106"/>
              <a:gd name="T24" fmla="*/ 52 w 105"/>
              <a:gd name="T25" fmla="*/ 0 h 106"/>
              <a:gd name="T26" fmla="*/ 75 w 105"/>
              <a:gd name="T27" fmla="*/ 49 h 106"/>
              <a:gd name="T28" fmla="*/ 75 w 105"/>
              <a:gd name="T29" fmla="*/ 49 h 106"/>
              <a:gd name="T30" fmla="*/ 56 w 105"/>
              <a:gd name="T31" fmla="*/ 49 h 106"/>
              <a:gd name="T32" fmla="*/ 56 w 105"/>
              <a:gd name="T33" fmla="*/ 17 h 106"/>
              <a:gd name="T34" fmla="*/ 52 w 105"/>
              <a:gd name="T35" fmla="*/ 13 h 106"/>
              <a:gd name="T36" fmla="*/ 48 w 105"/>
              <a:gd name="T37" fmla="*/ 17 h 106"/>
              <a:gd name="T38" fmla="*/ 48 w 105"/>
              <a:gd name="T39" fmla="*/ 53 h 106"/>
              <a:gd name="T40" fmla="*/ 48 w 105"/>
              <a:gd name="T41" fmla="*/ 53 h 106"/>
              <a:gd name="T42" fmla="*/ 52 w 105"/>
              <a:gd name="T43" fmla="*/ 57 h 106"/>
              <a:gd name="T44" fmla="*/ 75 w 105"/>
              <a:gd name="T45" fmla="*/ 57 h 106"/>
              <a:gd name="T46" fmla="*/ 79 w 105"/>
              <a:gd name="T47" fmla="*/ 53 h 106"/>
              <a:gd name="T48" fmla="*/ 75 w 105"/>
              <a:gd name="T49" fmla="*/ 49 h 106"/>
              <a:gd name="T50" fmla="*/ 84 w 105"/>
              <a:gd name="T51" fmla="*/ 22 h 106"/>
              <a:gd name="T52" fmla="*/ 84 w 105"/>
              <a:gd name="T53" fmla="*/ 22 h 106"/>
              <a:gd name="T54" fmla="*/ 52 w 105"/>
              <a:gd name="T55" fmla="*/ 8 h 106"/>
              <a:gd name="T56" fmla="*/ 21 w 105"/>
              <a:gd name="T57" fmla="*/ 21 h 106"/>
              <a:gd name="T58" fmla="*/ 21 w 105"/>
              <a:gd name="T59" fmla="*/ 22 h 106"/>
              <a:gd name="T60" fmla="*/ 8 w 105"/>
              <a:gd name="T61" fmla="*/ 53 h 106"/>
              <a:gd name="T62" fmla="*/ 21 w 105"/>
              <a:gd name="T63" fmla="*/ 84 h 106"/>
              <a:gd name="T64" fmla="*/ 52 w 105"/>
              <a:gd name="T65" fmla="*/ 98 h 106"/>
              <a:gd name="T66" fmla="*/ 83 w 105"/>
              <a:gd name="T67" fmla="*/ 85 h 106"/>
              <a:gd name="T68" fmla="*/ 84 w 105"/>
              <a:gd name="T69" fmla="*/ 84 h 106"/>
              <a:gd name="T70" fmla="*/ 97 w 105"/>
              <a:gd name="T71" fmla="*/ 53 h 106"/>
              <a:gd name="T72" fmla="*/ 84 w 105"/>
              <a:gd name="T73" fmla="*/ 22 h 106"/>
              <a:gd name="T74" fmla="*/ 84 w 105"/>
              <a:gd name="T75"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6">
                <a:moveTo>
                  <a:pt x="52" y="0"/>
                </a:moveTo>
                <a:cubicBezTo>
                  <a:pt x="67" y="0"/>
                  <a:pt x="80" y="6"/>
                  <a:pt x="89" y="16"/>
                </a:cubicBezTo>
                <a:cubicBezTo>
                  <a:pt x="90" y="16"/>
                  <a:pt x="90" y="16"/>
                  <a:pt x="90" y="16"/>
                </a:cubicBezTo>
                <a:cubicBezTo>
                  <a:pt x="99" y="26"/>
                  <a:pt x="105" y="39"/>
                  <a:pt x="105" y="53"/>
                </a:cubicBezTo>
                <a:cubicBezTo>
                  <a:pt x="105" y="68"/>
                  <a:pt x="99" y="81"/>
                  <a:pt x="89" y="90"/>
                </a:cubicBezTo>
                <a:cubicBezTo>
                  <a:pt x="89" y="90"/>
                  <a:pt x="89" y="90"/>
                  <a:pt x="89" y="90"/>
                </a:cubicBezTo>
                <a:cubicBezTo>
                  <a:pt x="80" y="100"/>
                  <a:pt x="67" y="106"/>
                  <a:pt x="52" y="106"/>
                </a:cubicBezTo>
                <a:cubicBezTo>
                  <a:pt x="38" y="106"/>
                  <a:pt x="24" y="100"/>
                  <a:pt x="15" y="90"/>
                </a:cubicBezTo>
                <a:cubicBezTo>
                  <a:pt x="5" y="81"/>
                  <a:pt x="0" y="68"/>
                  <a:pt x="0" y="53"/>
                </a:cubicBezTo>
                <a:cubicBezTo>
                  <a:pt x="0" y="39"/>
                  <a:pt x="5" y="25"/>
                  <a:pt x="15" y="16"/>
                </a:cubicBezTo>
                <a:cubicBezTo>
                  <a:pt x="15" y="16"/>
                  <a:pt x="15" y="16"/>
                  <a:pt x="15" y="16"/>
                </a:cubicBezTo>
                <a:cubicBezTo>
                  <a:pt x="15" y="16"/>
                  <a:pt x="15" y="16"/>
                  <a:pt x="15" y="16"/>
                </a:cubicBezTo>
                <a:cubicBezTo>
                  <a:pt x="24" y="6"/>
                  <a:pt x="38" y="0"/>
                  <a:pt x="52" y="0"/>
                </a:cubicBezTo>
                <a:close/>
                <a:moveTo>
                  <a:pt x="75" y="49"/>
                </a:moveTo>
                <a:cubicBezTo>
                  <a:pt x="75" y="49"/>
                  <a:pt x="75" y="49"/>
                  <a:pt x="75" y="49"/>
                </a:cubicBezTo>
                <a:cubicBezTo>
                  <a:pt x="56" y="49"/>
                  <a:pt x="56" y="49"/>
                  <a:pt x="56" y="49"/>
                </a:cubicBezTo>
                <a:cubicBezTo>
                  <a:pt x="56" y="17"/>
                  <a:pt x="56" y="17"/>
                  <a:pt x="56" y="17"/>
                </a:cubicBezTo>
                <a:cubicBezTo>
                  <a:pt x="56" y="15"/>
                  <a:pt x="54" y="13"/>
                  <a:pt x="52" y="13"/>
                </a:cubicBezTo>
                <a:cubicBezTo>
                  <a:pt x="50" y="13"/>
                  <a:pt x="48" y="15"/>
                  <a:pt x="48" y="17"/>
                </a:cubicBezTo>
                <a:cubicBezTo>
                  <a:pt x="48" y="53"/>
                  <a:pt x="48" y="53"/>
                  <a:pt x="48" y="53"/>
                </a:cubicBezTo>
                <a:cubicBezTo>
                  <a:pt x="48" y="53"/>
                  <a:pt x="48" y="53"/>
                  <a:pt x="48" y="53"/>
                </a:cubicBezTo>
                <a:cubicBezTo>
                  <a:pt x="48" y="55"/>
                  <a:pt x="50" y="57"/>
                  <a:pt x="52" y="57"/>
                </a:cubicBezTo>
                <a:cubicBezTo>
                  <a:pt x="75" y="57"/>
                  <a:pt x="75" y="57"/>
                  <a:pt x="75" y="57"/>
                </a:cubicBezTo>
                <a:cubicBezTo>
                  <a:pt x="77" y="57"/>
                  <a:pt x="79" y="55"/>
                  <a:pt x="79" y="53"/>
                </a:cubicBezTo>
                <a:cubicBezTo>
                  <a:pt x="79" y="51"/>
                  <a:pt x="77" y="49"/>
                  <a:pt x="75" y="49"/>
                </a:cubicBezTo>
                <a:close/>
                <a:moveTo>
                  <a:pt x="84" y="22"/>
                </a:moveTo>
                <a:cubicBezTo>
                  <a:pt x="84" y="22"/>
                  <a:pt x="84" y="22"/>
                  <a:pt x="84" y="22"/>
                </a:cubicBezTo>
                <a:cubicBezTo>
                  <a:pt x="76" y="13"/>
                  <a:pt x="64" y="8"/>
                  <a:pt x="52" y="8"/>
                </a:cubicBezTo>
                <a:cubicBezTo>
                  <a:pt x="40" y="8"/>
                  <a:pt x="29" y="13"/>
                  <a:pt x="21" y="21"/>
                </a:cubicBezTo>
                <a:cubicBezTo>
                  <a:pt x="21" y="22"/>
                  <a:pt x="21" y="22"/>
                  <a:pt x="21" y="22"/>
                </a:cubicBezTo>
                <a:cubicBezTo>
                  <a:pt x="13" y="30"/>
                  <a:pt x="8" y="41"/>
                  <a:pt x="8" y="53"/>
                </a:cubicBezTo>
                <a:cubicBezTo>
                  <a:pt x="8" y="65"/>
                  <a:pt x="13" y="76"/>
                  <a:pt x="21" y="84"/>
                </a:cubicBezTo>
                <a:cubicBezTo>
                  <a:pt x="29" y="93"/>
                  <a:pt x="40" y="98"/>
                  <a:pt x="52" y="98"/>
                </a:cubicBezTo>
                <a:cubicBezTo>
                  <a:pt x="64" y="98"/>
                  <a:pt x="75" y="93"/>
                  <a:pt x="83" y="85"/>
                </a:cubicBezTo>
                <a:cubicBezTo>
                  <a:pt x="84" y="84"/>
                  <a:pt x="84" y="84"/>
                  <a:pt x="84" y="84"/>
                </a:cubicBezTo>
                <a:cubicBezTo>
                  <a:pt x="92" y="76"/>
                  <a:pt x="97" y="65"/>
                  <a:pt x="97" y="53"/>
                </a:cubicBezTo>
                <a:cubicBezTo>
                  <a:pt x="97" y="41"/>
                  <a:pt x="92" y="30"/>
                  <a:pt x="84" y="22"/>
                </a:cubicBezTo>
                <a:cubicBezTo>
                  <a:pt x="84" y="22"/>
                  <a:pt x="84" y="22"/>
                  <a:pt x="84" y="22"/>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68" name="Freeform 12"/>
          <p:cNvSpPr/>
          <p:nvPr>
            <p:custDataLst>
              <p:tags r:id="rId3"/>
            </p:custDataLst>
          </p:nvPr>
        </p:nvSpPr>
        <p:spPr bwMode="auto">
          <a:xfrm rot="1800000">
            <a:off x="4563738" y="2798527"/>
            <a:ext cx="1132222" cy="1305168"/>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rgbClr val="009ECA"/>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3" name="Freeform 27"/>
          <p:cNvSpPr>
            <a:spLocks noEditPoints="1"/>
          </p:cNvSpPr>
          <p:nvPr>
            <p:custDataLst>
              <p:tags r:id="rId4"/>
            </p:custDataLst>
          </p:nvPr>
        </p:nvSpPr>
        <p:spPr bwMode="auto">
          <a:xfrm>
            <a:off x="4973541" y="3258217"/>
            <a:ext cx="309272" cy="394751"/>
          </a:xfrm>
          <a:custGeom>
            <a:avLst/>
            <a:gdLst>
              <a:gd name="T0" fmla="*/ 59 w 83"/>
              <a:gd name="T1" fmla="*/ 70 h 106"/>
              <a:gd name="T2" fmla="*/ 59 w 83"/>
              <a:gd name="T3" fmla="*/ 70 h 106"/>
              <a:gd name="T4" fmla="*/ 75 w 83"/>
              <a:gd name="T5" fmla="*/ 42 h 106"/>
              <a:gd name="T6" fmla="*/ 41 w 83"/>
              <a:gd name="T7" fmla="*/ 8 h 106"/>
              <a:gd name="T8" fmla="*/ 8 w 83"/>
              <a:gd name="T9" fmla="*/ 42 h 106"/>
              <a:gd name="T10" fmla="*/ 24 w 83"/>
              <a:gd name="T11" fmla="*/ 70 h 106"/>
              <a:gd name="T12" fmla="*/ 24 w 83"/>
              <a:gd name="T13" fmla="*/ 70 h 106"/>
              <a:gd name="T14" fmla="*/ 41 w 83"/>
              <a:gd name="T15" fmla="*/ 75 h 106"/>
              <a:gd name="T16" fmla="*/ 43 w 83"/>
              <a:gd name="T17" fmla="*/ 46 h 106"/>
              <a:gd name="T18" fmla="*/ 40 w 83"/>
              <a:gd name="T19" fmla="*/ 46 h 106"/>
              <a:gd name="T20" fmla="*/ 30 w 83"/>
              <a:gd name="T21" fmla="*/ 42 h 106"/>
              <a:gd name="T22" fmla="*/ 20 w 83"/>
              <a:gd name="T23" fmla="*/ 46 h 106"/>
              <a:gd name="T24" fmla="*/ 17 w 83"/>
              <a:gd name="T25" fmla="*/ 42 h 106"/>
              <a:gd name="T26" fmla="*/ 30 w 83"/>
              <a:gd name="T27" fmla="*/ 37 h 106"/>
              <a:gd name="T28" fmla="*/ 41 w 83"/>
              <a:gd name="T29" fmla="*/ 41 h 106"/>
              <a:gd name="T30" fmla="*/ 52 w 83"/>
              <a:gd name="T31" fmla="*/ 37 h 106"/>
              <a:gd name="T32" fmla="*/ 65 w 83"/>
              <a:gd name="T33" fmla="*/ 42 h 106"/>
              <a:gd name="T34" fmla="*/ 62 w 83"/>
              <a:gd name="T35" fmla="*/ 46 h 106"/>
              <a:gd name="T36" fmla="*/ 52 w 83"/>
              <a:gd name="T37" fmla="*/ 42 h 106"/>
              <a:gd name="T38" fmla="*/ 43 w 83"/>
              <a:gd name="T39" fmla="*/ 46 h 106"/>
              <a:gd name="T40" fmla="*/ 65 w 83"/>
              <a:gd name="T41" fmla="*/ 76 h 106"/>
              <a:gd name="T42" fmla="*/ 61 w 83"/>
              <a:gd name="T43" fmla="*/ 97 h 106"/>
              <a:gd name="T44" fmla="*/ 53 w 83"/>
              <a:gd name="T45" fmla="*/ 97 h 106"/>
              <a:gd name="T46" fmla="*/ 41 w 83"/>
              <a:gd name="T47" fmla="*/ 106 h 106"/>
              <a:gd name="T48" fmla="*/ 29 w 83"/>
              <a:gd name="T49" fmla="*/ 97 h 106"/>
              <a:gd name="T50" fmla="*/ 18 w 83"/>
              <a:gd name="T51" fmla="*/ 93 h 106"/>
              <a:gd name="T52" fmla="*/ 18 w 83"/>
              <a:gd name="T53" fmla="*/ 76 h 106"/>
              <a:gd name="T54" fmla="*/ 0 w 83"/>
              <a:gd name="T55" fmla="*/ 42 h 106"/>
              <a:gd name="T56" fmla="*/ 41 w 83"/>
              <a:gd name="T57" fmla="*/ 0 h 106"/>
              <a:gd name="T58" fmla="*/ 83 w 83"/>
              <a:gd name="T59" fmla="*/ 42 h 106"/>
              <a:gd name="T60" fmla="*/ 65 w 83"/>
              <a:gd name="T61" fmla="*/ 76 h 106"/>
              <a:gd name="T62" fmla="*/ 26 w 83"/>
              <a:gd name="T63" fmla="*/ 80 h 106"/>
              <a:gd name="T64" fmla="*/ 32 w 83"/>
              <a:gd name="T65" fmla="*/ 89 h 106"/>
              <a:gd name="T66" fmla="*/ 37 w 83"/>
              <a:gd name="T67" fmla="*/ 93 h 106"/>
              <a:gd name="T68" fmla="*/ 38 w 83"/>
              <a:gd name="T69" fmla="*/ 96 h 106"/>
              <a:gd name="T70" fmla="*/ 41 w 83"/>
              <a:gd name="T71" fmla="*/ 98 h 106"/>
              <a:gd name="T72" fmla="*/ 45 w 83"/>
              <a:gd name="T73" fmla="*/ 96 h 106"/>
              <a:gd name="T74" fmla="*/ 46 w 83"/>
              <a:gd name="T75" fmla="*/ 93 h 106"/>
              <a:gd name="T76" fmla="*/ 57 w 83"/>
              <a:gd name="T77" fmla="*/ 89 h 106"/>
              <a:gd name="T78" fmla="*/ 41 w 83"/>
              <a:gd name="T79"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06">
                <a:moveTo>
                  <a:pt x="59" y="70"/>
                </a:moveTo>
                <a:cubicBezTo>
                  <a:pt x="59" y="70"/>
                  <a:pt x="59" y="70"/>
                  <a:pt x="59" y="70"/>
                </a:cubicBezTo>
                <a:cubicBezTo>
                  <a:pt x="59" y="70"/>
                  <a:pt x="59" y="70"/>
                  <a:pt x="59" y="70"/>
                </a:cubicBezTo>
                <a:cubicBezTo>
                  <a:pt x="59" y="70"/>
                  <a:pt x="59" y="70"/>
                  <a:pt x="59" y="70"/>
                </a:cubicBezTo>
                <a:cubicBezTo>
                  <a:pt x="61" y="69"/>
                  <a:pt x="63" y="67"/>
                  <a:pt x="65" y="66"/>
                </a:cubicBezTo>
                <a:cubicBezTo>
                  <a:pt x="71" y="59"/>
                  <a:pt x="75" y="51"/>
                  <a:pt x="75" y="42"/>
                </a:cubicBezTo>
                <a:cubicBezTo>
                  <a:pt x="75" y="33"/>
                  <a:pt x="71" y="24"/>
                  <a:pt x="65" y="18"/>
                </a:cubicBezTo>
                <a:cubicBezTo>
                  <a:pt x="59" y="12"/>
                  <a:pt x="50" y="8"/>
                  <a:pt x="41" y="8"/>
                </a:cubicBezTo>
                <a:cubicBezTo>
                  <a:pt x="32" y="8"/>
                  <a:pt x="24" y="12"/>
                  <a:pt x="18" y="18"/>
                </a:cubicBezTo>
                <a:cubicBezTo>
                  <a:pt x="12" y="24"/>
                  <a:pt x="8" y="33"/>
                  <a:pt x="8" y="42"/>
                </a:cubicBezTo>
                <a:cubicBezTo>
                  <a:pt x="8" y="51"/>
                  <a:pt x="12" y="59"/>
                  <a:pt x="18" y="66"/>
                </a:cubicBezTo>
                <a:cubicBezTo>
                  <a:pt x="19" y="67"/>
                  <a:pt x="22" y="69"/>
                  <a:pt x="24" y="70"/>
                </a:cubicBezTo>
                <a:cubicBezTo>
                  <a:pt x="24" y="70"/>
                  <a:pt x="24" y="70"/>
                  <a:pt x="24" y="70"/>
                </a:cubicBezTo>
                <a:cubicBezTo>
                  <a:pt x="24" y="70"/>
                  <a:pt x="24" y="70"/>
                  <a:pt x="24" y="70"/>
                </a:cubicBezTo>
                <a:cubicBezTo>
                  <a:pt x="24" y="70"/>
                  <a:pt x="24" y="70"/>
                  <a:pt x="24" y="70"/>
                </a:cubicBezTo>
                <a:cubicBezTo>
                  <a:pt x="29" y="73"/>
                  <a:pt x="35" y="75"/>
                  <a:pt x="41" y="75"/>
                </a:cubicBezTo>
                <a:cubicBezTo>
                  <a:pt x="48" y="75"/>
                  <a:pt x="53" y="73"/>
                  <a:pt x="59" y="70"/>
                </a:cubicBezTo>
                <a:close/>
                <a:moveTo>
                  <a:pt x="43" y="46"/>
                </a:moveTo>
                <a:cubicBezTo>
                  <a:pt x="43" y="46"/>
                  <a:pt x="43" y="46"/>
                  <a:pt x="43" y="46"/>
                </a:cubicBezTo>
                <a:cubicBezTo>
                  <a:pt x="42" y="47"/>
                  <a:pt x="40" y="47"/>
                  <a:pt x="40" y="46"/>
                </a:cubicBezTo>
                <a:cubicBezTo>
                  <a:pt x="38" y="45"/>
                  <a:pt x="37" y="44"/>
                  <a:pt x="35" y="43"/>
                </a:cubicBezTo>
                <a:cubicBezTo>
                  <a:pt x="34" y="42"/>
                  <a:pt x="32" y="42"/>
                  <a:pt x="30" y="42"/>
                </a:cubicBezTo>
                <a:cubicBezTo>
                  <a:pt x="28" y="42"/>
                  <a:pt x="26" y="42"/>
                  <a:pt x="25" y="43"/>
                </a:cubicBezTo>
                <a:cubicBezTo>
                  <a:pt x="23" y="44"/>
                  <a:pt x="22" y="45"/>
                  <a:pt x="20" y="46"/>
                </a:cubicBezTo>
                <a:cubicBezTo>
                  <a:pt x="19" y="47"/>
                  <a:pt x="18" y="47"/>
                  <a:pt x="17" y="46"/>
                </a:cubicBezTo>
                <a:cubicBezTo>
                  <a:pt x="16" y="45"/>
                  <a:pt x="16" y="43"/>
                  <a:pt x="17" y="42"/>
                </a:cubicBezTo>
                <a:cubicBezTo>
                  <a:pt x="19" y="41"/>
                  <a:pt x="21" y="39"/>
                  <a:pt x="23" y="39"/>
                </a:cubicBezTo>
                <a:cubicBezTo>
                  <a:pt x="25" y="38"/>
                  <a:pt x="28" y="37"/>
                  <a:pt x="30" y="37"/>
                </a:cubicBezTo>
                <a:cubicBezTo>
                  <a:pt x="32" y="37"/>
                  <a:pt x="35" y="38"/>
                  <a:pt x="37" y="39"/>
                </a:cubicBezTo>
                <a:cubicBezTo>
                  <a:pt x="39" y="39"/>
                  <a:pt x="40" y="40"/>
                  <a:pt x="41" y="41"/>
                </a:cubicBezTo>
                <a:cubicBezTo>
                  <a:pt x="43" y="40"/>
                  <a:pt x="44" y="39"/>
                  <a:pt x="45" y="39"/>
                </a:cubicBezTo>
                <a:cubicBezTo>
                  <a:pt x="48" y="38"/>
                  <a:pt x="50" y="37"/>
                  <a:pt x="52" y="37"/>
                </a:cubicBezTo>
                <a:cubicBezTo>
                  <a:pt x="55" y="37"/>
                  <a:pt x="57" y="38"/>
                  <a:pt x="59" y="39"/>
                </a:cubicBezTo>
                <a:cubicBezTo>
                  <a:pt x="62" y="39"/>
                  <a:pt x="64" y="41"/>
                  <a:pt x="65" y="42"/>
                </a:cubicBezTo>
                <a:cubicBezTo>
                  <a:pt x="66" y="43"/>
                  <a:pt x="66" y="45"/>
                  <a:pt x="65" y="46"/>
                </a:cubicBezTo>
                <a:cubicBezTo>
                  <a:pt x="65" y="47"/>
                  <a:pt x="63" y="47"/>
                  <a:pt x="62" y="46"/>
                </a:cubicBezTo>
                <a:cubicBezTo>
                  <a:pt x="61" y="45"/>
                  <a:pt x="59" y="44"/>
                  <a:pt x="58" y="43"/>
                </a:cubicBezTo>
                <a:cubicBezTo>
                  <a:pt x="56" y="42"/>
                  <a:pt x="54" y="42"/>
                  <a:pt x="52" y="42"/>
                </a:cubicBezTo>
                <a:cubicBezTo>
                  <a:pt x="51" y="42"/>
                  <a:pt x="49" y="42"/>
                  <a:pt x="47" y="43"/>
                </a:cubicBezTo>
                <a:cubicBezTo>
                  <a:pt x="46" y="44"/>
                  <a:pt x="44" y="45"/>
                  <a:pt x="43" y="46"/>
                </a:cubicBezTo>
                <a:close/>
                <a:moveTo>
                  <a:pt x="65" y="76"/>
                </a:moveTo>
                <a:cubicBezTo>
                  <a:pt x="65" y="76"/>
                  <a:pt x="65" y="76"/>
                  <a:pt x="65" y="76"/>
                </a:cubicBezTo>
                <a:cubicBezTo>
                  <a:pt x="65" y="93"/>
                  <a:pt x="65" y="93"/>
                  <a:pt x="65" y="93"/>
                </a:cubicBezTo>
                <a:cubicBezTo>
                  <a:pt x="65" y="95"/>
                  <a:pt x="63" y="97"/>
                  <a:pt x="61" y="97"/>
                </a:cubicBezTo>
                <a:cubicBezTo>
                  <a:pt x="61" y="97"/>
                  <a:pt x="61" y="97"/>
                  <a:pt x="61" y="97"/>
                </a:cubicBezTo>
                <a:cubicBezTo>
                  <a:pt x="53" y="97"/>
                  <a:pt x="53" y="97"/>
                  <a:pt x="53" y="97"/>
                </a:cubicBezTo>
                <a:cubicBezTo>
                  <a:pt x="53" y="99"/>
                  <a:pt x="52" y="100"/>
                  <a:pt x="50" y="102"/>
                </a:cubicBezTo>
                <a:cubicBezTo>
                  <a:pt x="48" y="104"/>
                  <a:pt x="45" y="106"/>
                  <a:pt x="41" y="106"/>
                </a:cubicBezTo>
                <a:cubicBezTo>
                  <a:pt x="38" y="106"/>
                  <a:pt x="35" y="104"/>
                  <a:pt x="32" y="102"/>
                </a:cubicBezTo>
                <a:cubicBezTo>
                  <a:pt x="31" y="100"/>
                  <a:pt x="30" y="99"/>
                  <a:pt x="29" y="97"/>
                </a:cubicBezTo>
                <a:cubicBezTo>
                  <a:pt x="22" y="97"/>
                  <a:pt x="22" y="97"/>
                  <a:pt x="22" y="97"/>
                </a:cubicBezTo>
                <a:cubicBezTo>
                  <a:pt x="20" y="97"/>
                  <a:pt x="18" y="95"/>
                  <a:pt x="18" y="93"/>
                </a:cubicBezTo>
                <a:cubicBezTo>
                  <a:pt x="18" y="93"/>
                  <a:pt x="18" y="93"/>
                  <a:pt x="18" y="93"/>
                </a:cubicBezTo>
                <a:cubicBezTo>
                  <a:pt x="18" y="76"/>
                  <a:pt x="18" y="76"/>
                  <a:pt x="18" y="76"/>
                </a:cubicBezTo>
                <a:cubicBezTo>
                  <a:pt x="16" y="75"/>
                  <a:pt x="14" y="73"/>
                  <a:pt x="12" y="71"/>
                </a:cubicBezTo>
                <a:cubicBezTo>
                  <a:pt x="4" y="64"/>
                  <a:pt x="0" y="53"/>
                  <a:pt x="0" y="42"/>
                </a:cubicBezTo>
                <a:cubicBezTo>
                  <a:pt x="0" y="30"/>
                  <a:pt x="4" y="20"/>
                  <a:pt x="12" y="13"/>
                </a:cubicBezTo>
                <a:cubicBezTo>
                  <a:pt x="19" y="5"/>
                  <a:pt x="30" y="0"/>
                  <a:pt x="41" y="0"/>
                </a:cubicBezTo>
                <a:cubicBezTo>
                  <a:pt x="53" y="0"/>
                  <a:pt x="63" y="5"/>
                  <a:pt x="71" y="13"/>
                </a:cubicBezTo>
                <a:cubicBezTo>
                  <a:pt x="78" y="20"/>
                  <a:pt x="83" y="30"/>
                  <a:pt x="83" y="42"/>
                </a:cubicBezTo>
                <a:cubicBezTo>
                  <a:pt x="83" y="53"/>
                  <a:pt x="78" y="64"/>
                  <a:pt x="71" y="71"/>
                </a:cubicBezTo>
                <a:cubicBezTo>
                  <a:pt x="69" y="73"/>
                  <a:pt x="67" y="75"/>
                  <a:pt x="65" y="76"/>
                </a:cubicBezTo>
                <a:close/>
                <a:moveTo>
                  <a:pt x="26" y="80"/>
                </a:moveTo>
                <a:cubicBezTo>
                  <a:pt x="26" y="80"/>
                  <a:pt x="26" y="80"/>
                  <a:pt x="26" y="80"/>
                </a:cubicBezTo>
                <a:cubicBezTo>
                  <a:pt x="26" y="89"/>
                  <a:pt x="26" y="89"/>
                  <a:pt x="26" y="89"/>
                </a:cubicBezTo>
                <a:cubicBezTo>
                  <a:pt x="32" y="89"/>
                  <a:pt x="32" y="89"/>
                  <a:pt x="32" y="89"/>
                </a:cubicBezTo>
                <a:cubicBezTo>
                  <a:pt x="32" y="89"/>
                  <a:pt x="32" y="89"/>
                  <a:pt x="32" y="89"/>
                </a:cubicBezTo>
                <a:cubicBezTo>
                  <a:pt x="35" y="89"/>
                  <a:pt x="37" y="90"/>
                  <a:pt x="37" y="93"/>
                </a:cubicBezTo>
                <a:cubicBezTo>
                  <a:pt x="37" y="93"/>
                  <a:pt x="37" y="93"/>
                  <a:pt x="37" y="93"/>
                </a:cubicBezTo>
                <a:cubicBezTo>
                  <a:pt x="37" y="94"/>
                  <a:pt x="37" y="95"/>
                  <a:pt x="38" y="96"/>
                </a:cubicBezTo>
                <a:cubicBezTo>
                  <a:pt x="38" y="96"/>
                  <a:pt x="38" y="96"/>
                  <a:pt x="38" y="96"/>
                </a:cubicBezTo>
                <a:cubicBezTo>
                  <a:pt x="39" y="97"/>
                  <a:pt x="40" y="98"/>
                  <a:pt x="41" y="98"/>
                </a:cubicBezTo>
                <a:cubicBezTo>
                  <a:pt x="43" y="98"/>
                  <a:pt x="44" y="97"/>
                  <a:pt x="45" y="96"/>
                </a:cubicBezTo>
                <a:cubicBezTo>
                  <a:pt x="45" y="96"/>
                  <a:pt x="45" y="96"/>
                  <a:pt x="45" y="96"/>
                </a:cubicBezTo>
                <a:cubicBezTo>
                  <a:pt x="45" y="95"/>
                  <a:pt x="46" y="94"/>
                  <a:pt x="46" y="93"/>
                </a:cubicBezTo>
                <a:cubicBezTo>
                  <a:pt x="46" y="93"/>
                  <a:pt x="46" y="93"/>
                  <a:pt x="46" y="93"/>
                </a:cubicBezTo>
                <a:cubicBezTo>
                  <a:pt x="46" y="90"/>
                  <a:pt x="48" y="89"/>
                  <a:pt x="50" y="89"/>
                </a:cubicBezTo>
                <a:cubicBezTo>
                  <a:pt x="57" y="89"/>
                  <a:pt x="57" y="89"/>
                  <a:pt x="57" y="89"/>
                </a:cubicBezTo>
                <a:cubicBezTo>
                  <a:pt x="57" y="80"/>
                  <a:pt x="57" y="80"/>
                  <a:pt x="57" y="80"/>
                </a:cubicBezTo>
                <a:cubicBezTo>
                  <a:pt x="52" y="82"/>
                  <a:pt x="47" y="83"/>
                  <a:pt x="41" y="83"/>
                </a:cubicBezTo>
                <a:cubicBezTo>
                  <a:pt x="36" y="83"/>
                  <a:pt x="31" y="82"/>
                  <a:pt x="26" y="80"/>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64" name="Freeform 8"/>
          <p:cNvSpPr/>
          <p:nvPr>
            <p:custDataLst>
              <p:tags r:id="rId5"/>
            </p:custDataLst>
          </p:nvPr>
        </p:nvSpPr>
        <p:spPr bwMode="auto">
          <a:xfrm rot="1800000">
            <a:off x="5223870" y="1655756"/>
            <a:ext cx="1133999" cy="130516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88D5"/>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5" name="Freeform 29"/>
          <p:cNvSpPr>
            <a:spLocks noEditPoints="1"/>
          </p:cNvSpPr>
          <p:nvPr>
            <p:custDataLst>
              <p:tags r:id="rId6"/>
            </p:custDataLst>
          </p:nvPr>
        </p:nvSpPr>
        <p:spPr bwMode="auto">
          <a:xfrm>
            <a:off x="5643094" y="2125631"/>
            <a:ext cx="321715" cy="380526"/>
          </a:xfrm>
          <a:custGeom>
            <a:avLst/>
            <a:gdLst>
              <a:gd name="T0" fmla="*/ 76 w 86"/>
              <a:gd name="T1" fmla="*/ 1 h 102"/>
              <a:gd name="T2" fmla="*/ 74 w 86"/>
              <a:gd name="T3" fmla="*/ 7 h 102"/>
              <a:gd name="T4" fmla="*/ 86 w 86"/>
              <a:gd name="T5" fmla="*/ 39 h 102"/>
              <a:gd name="T6" fmla="*/ 72 w 86"/>
              <a:gd name="T7" fmla="*/ 72 h 102"/>
              <a:gd name="T8" fmla="*/ 56 w 86"/>
              <a:gd name="T9" fmla="*/ 83 h 102"/>
              <a:gd name="T10" fmla="*/ 42 w 86"/>
              <a:gd name="T11" fmla="*/ 87 h 102"/>
              <a:gd name="T12" fmla="*/ 58 w 86"/>
              <a:gd name="T13" fmla="*/ 94 h 102"/>
              <a:gd name="T14" fmla="*/ 58 w 86"/>
              <a:gd name="T15" fmla="*/ 102 h 102"/>
              <a:gd name="T16" fmla="*/ 38 w 86"/>
              <a:gd name="T17" fmla="*/ 102 h 102"/>
              <a:gd name="T18" fmla="*/ 19 w 86"/>
              <a:gd name="T19" fmla="*/ 102 h 102"/>
              <a:gd name="T20" fmla="*/ 19 w 86"/>
              <a:gd name="T21" fmla="*/ 94 h 102"/>
              <a:gd name="T22" fmla="*/ 34 w 86"/>
              <a:gd name="T23" fmla="*/ 87 h 102"/>
              <a:gd name="T24" fmla="*/ 20 w 86"/>
              <a:gd name="T25" fmla="*/ 82 h 102"/>
              <a:gd name="T26" fmla="*/ 7 w 86"/>
              <a:gd name="T27" fmla="*/ 74 h 102"/>
              <a:gd name="T28" fmla="*/ 1 w 86"/>
              <a:gd name="T29" fmla="*/ 76 h 102"/>
              <a:gd name="T30" fmla="*/ 9 w 86"/>
              <a:gd name="T31" fmla="*/ 64 h 102"/>
              <a:gd name="T32" fmla="*/ 11 w 86"/>
              <a:gd name="T33" fmla="*/ 11 h 102"/>
              <a:gd name="T34" fmla="*/ 38 w 86"/>
              <a:gd name="T35" fmla="*/ 0 h 102"/>
              <a:gd name="T36" fmla="*/ 69 w 86"/>
              <a:gd name="T37" fmla="*/ 5 h 102"/>
              <a:gd name="T38" fmla="*/ 69 w 86"/>
              <a:gd name="T39" fmla="*/ 5 h 102"/>
              <a:gd name="T40" fmla="*/ 73 w 86"/>
              <a:gd name="T41" fmla="*/ 1 h 102"/>
              <a:gd name="T42" fmla="*/ 70 w 86"/>
              <a:gd name="T43" fmla="*/ 10 h 102"/>
              <a:gd name="T44" fmla="*/ 77 w 86"/>
              <a:gd name="T45" fmla="*/ 39 h 102"/>
              <a:gd name="T46" fmla="*/ 65 w 86"/>
              <a:gd name="T47" fmla="*/ 66 h 102"/>
              <a:gd name="T48" fmla="*/ 13 w 86"/>
              <a:gd name="T49" fmla="*/ 67 h 102"/>
              <a:gd name="T50" fmla="*/ 22 w 86"/>
              <a:gd name="T51" fmla="*/ 78 h 102"/>
              <a:gd name="T52" fmla="*/ 55 w 86"/>
              <a:gd name="T53" fmla="*/ 78 h 102"/>
              <a:gd name="T54" fmla="*/ 69 w 86"/>
              <a:gd name="T55" fmla="*/ 69 h 102"/>
              <a:gd name="T56" fmla="*/ 69 w 86"/>
              <a:gd name="T57" fmla="*/ 69 h 102"/>
              <a:gd name="T58" fmla="*/ 81 w 86"/>
              <a:gd name="T59" fmla="*/ 39 h 102"/>
              <a:gd name="T60" fmla="*/ 70 w 86"/>
              <a:gd name="T61" fmla="*/ 10 h 102"/>
              <a:gd name="T62" fmla="*/ 60 w 86"/>
              <a:gd name="T63" fmla="*/ 17 h 102"/>
              <a:gd name="T64" fmla="*/ 17 w 86"/>
              <a:gd name="T65" fmla="*/ 17 h 102"/>
              <a:gd name="T66" fmla="*/ 17 w 86"/>
              <a:gd name="T67" fmla="*/ 60 h 102"/>
              <a:gd name="T68" fmla="*/ 60 w 86"/>
              <a:gd name="T69" fmla="*/ 60 h 102"/>
              <a:gd name="T70" fmla="*/ 69 w 86"/>
              <a:gd name="T71" fmla="*/ 39 h 102"/>
              <a:gd name="T72" fmla="*/ 60 w 86"/>
              <a:gd name="T73"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2">
                <a:moveTo>
                  <a:pt x="73" y="1"/>
                </a:moveTo>
                <a:cubicBezTo>
                  <a:pt x="74" y="0"/>
                  <a:pt x="75" y="0"/>
                  <a:pt x="76" y="1"/>
                </a:cubicBezTo>
                <a:cubicBezTo>
                  <a:pt x="77" y="2"/>
                  <a:pt x="77" y="3"/>
                  <a:pt x="76" y="4"/>
                </a:cubicBezTo>
                <a:cubicBezTo>
                  <a:pt x="74" y="7"/>
                  <a:pt x="74" y="7"/>
                  <a:pt x="74" y="7"/>
                </a:cubicBezTo>
                <a:cubicBezTo>
                  <a:pt x="77" y="11"/>
                  <a:pt x="80" y="15"/>
                  <a:pt x="82" y="20"/>
                </a:cubicBezTo>
                <a:cubicBezTo>
                  <a:pt x="85" y="26"/>
                  <a:pt x="86" y="32"/>
                  <a:pt x="86" y="39"/>
                </a:cubicBezTo>
                <a:cubicBezTo>
                  <a:pt x="86" y="45"/>
                  <a:pt x="85" y="51"/>
                  <a:pt x="82" y="57"/>
                </a:cubicBezTo>
                <a:cubicBezTo>
                  <a:pt x="80" y="63"/>
                  <a:pt x="76" y="68"/>
                  <a:pt x="72" y="72"/>
                </a:cubicBezTo>
                <a:cubicBezTo>
                  <a:pt x="68" y="77"/>
                  <a:pt x="62" y="80"/>
                  <a:pt x="57" y="82"/>
                </a:cubicBezTo>
                <a:cubicBezTo>
                  <a:pt x="56" y="83"/>
                  <a:pt x="56" y="83"/>
                  <a:pt x="56" y="83"/>
                </a:cubicBezTo>
                <a:cubicBezTo>
                  <a:pt x="52" y="84"/>
                  <a:pt x="47" y="85"/>
                  <a:pt x="42" y="86"/>
                </a:cubicBezTo>
                <a:cubicBezTo>
                  <a:pt x="42" y="86"/>
                  <a:pt x="42" y="86"/>
                  <a:pt x="42" y="87"/>
                </a:cubicBezTo>
                <a:cubicBezTo>
                  <a:pt x="42" y="94"/>
                  <a:pt x="42" y="94"/>
                  <a:pt x="42" y="94"/>
                </a:cubicBezTo>
                <a:cubicBezTo>
                  <a:pt x="58" y="94"/>
                  <a:pt x="58" y="94"/>
                  <a:pt x="58" y="94"/>
                </a:cubicBezTo>
                <a:cubicBezTo>
                  <a:pt x="60" y="94"/>
                  <a:pt x="62" y="96"/>
                  <a:pt x="62" y="98"/>
                </a:cubicBezTo>
                <a:cubicBezTo>
                  <a:pt x="62" y="100"/>
                  <a:pt x="60" y="102"/>
                  <a:pt x="58" y="102"/>
                </a:cubicBezTo>
                <a:cubicBezTo>
                  <a:pt x="38" y="102"/>
                  <a:pt x="38" y="102"/>
                  <a:pt x="38" y="102"/>
                </a:cubicBezTo>
                <a:cubicBezTo>
                  <a:pt x="38" y="102"/>
                  <a:pt x="38" y="102"/>
                  <a:pt x="38" y="102"/>
                </a:cubicBezTo>
                <a:cubicBezTo>
                  <a:pt x="38" y="102"/>
                  <a:pt x="38" y="102"/>
                  <a:pt x="38" y="102"/>
                </a:cubicBezTo>
                <a:cubicBezTo>
                  <a:pt x="19" y="102"/>
                  <a:pt x="19" y="102"/>
                  <a:pt x="19" y="102"/>
                </a:cubicBezTo>
                <a:cubicBezTo>
                  <a:pt x="17" y="102"/>
                  <a:pt x="15" y="100"/>
                  <a:pt x="15" y="98"/>
                </a:cubicBezTo>
                <a:cubicBezTo>
                  <a:pt x="15" y="96"/>
                  <a:pt x="17" y="94"/>
                  <a:pt x="19" y="94"/>
                </a:cubicBezTo>
                <a:cubicBezTo>
                  <a:pt x="34" y="94"/>
                  <a:pt x="34" y="94"/>
                  <a:pt x="34" y="94"/>
                </a:cubicBezTo>
                <a:cubicBezTo>
                  <a:pt x="34" y="87"/>
                  <a:pt x="34" y="87"/>
                  <a:pt x="34" y="87"/>
                </a:cubicBezTo>
                <a:cubicBezTo>
                  <a:pt x="34" y="86"/>
                  <a:pt x="34" y="86"/>
                  <a:pt x="34" y="86"/>
                </a:cubicBezTo>
                <a:cubicBezTo>
                  <a:pt x="29" y="85"/>
                  <a:pt x="25" y="84"/>
                  <a:pt x="20" y="82"/>
                </a:cubicBezTo>
                <a:cubicBezTo>
                  <a:pt x="20" y="82"/>
                  <a:pt x="20" y="82"/>
                  <a:pt x="20" y="82"/>
                </a:cubicBezTo>
                <a:cubicBezTo>
                  <a:pt x="15" y="80"/>
                  <a:pt x="11" y="77"/>
                  <a:pt x="7" y="74"/>
                </a:cubicBezTo>
                <a:cubicBezTo>
                  <a:pt x="4" y="76"/>
                  <a:pt x="4" y="76"/>
                  <a:pt x="4" y="76"/>
                </a:cubicBezTo>
                <a:cubicBezTo>
                  <a:pt x="3" y="77"/>
                  <a:pt x="2" y="77"/>
                  <a:pt x="1" y="76"/>
                </a:cubicBezTo>
                <a:cubicBezTo>
                  <a:pt x="0" y="75"/>
                  <a:pt x="0" y="74"/>
                  <a:pt x="1" y="73"/>
                </a:cubicBezTo>
                <a:cubicBezTo>
                  <a:pt x="9" y="64"/>
                  <a:pt x="9" y="64"/>
                  <a:pt x="9" y="64"/>
                </a:cubicBezTo>
                <a:cubicBezTo>
                  <a:pt x="3" y="57"/>
                  <a:pt x="0" y="48"/>
                  <a:pt x="0" y="39"/>
                </a:cubicBezTo>
                <a:cubicBezTo>
                  <a:pt x="0" y="28"/>
                  <a:pt x="4" y="18"/>
                  <a:pt x="11" y="11"/>
                </a:cubicBezTo>
                <a:cubicBezTo>
                  <a:pt x="11" y="11"/>
                  <a:pt x="11" y="11"/>
                  <a:pt x="11" y="11"/>
                </a:cubicBezTo>
                <a:cubicBezTo>
                  <a:pt x="18" y="4"/>
                  <a:pt x="28" y="0"/>
                  <a:pt x="38" y="0"/>
                </a:cubicBezTo>
                <a:cubicBezTo>
                  <a:pt x="48" y="0"/>
                  <a:pt x="57" y="4"/>
                  <a:pt x="64" y="10"/>
                </a:cubicBezTo>
                <a:cubicBezTo>
                  <a:pt x="69" y="5"/>
                  <a:pt x="69" y="5"/>
                  <a:pt x="69" y="5"/>
                </a:cubicBezTo>
                <a:cubicBezTo>
                  <a:pt x="69" y="5"/>
                  <a:pt x="69" y="5"/>
                  <a:pt x="69" y="5"/>
                </a:cubicBezTo>
                <a:cubicBezTo>
                  <a:pt x="69" y="5"/>
                  <a:pt x="69" y="5"/>
                  <a:pt x="69" y="5"/>
                </a:cubicBezTo>
                <a:cubicBezTo>
                  <a:pt x="69" y="5"/>
                  <a:pt x="69" y="5"/>
                  <a:pt x="69" y="5"/>
                </a:cubicBezTo>
                <a:cubicBezTo>
                  <a:pt x="73" y="1"/>
                  <a:pt x="73" y="1"/>
                  <a:pt x="73" y="1"/>
                </a:cubicBezTo>
                <a:close/>
                <a:moveTo>
                  <a:pt x="70" y="10"/>
                </a:moveTo>
                <a:cubicBezTo>
                  <a:pt x="70" y="10"/>
                  <a:pt x="70" y="10"/>
                  <a:pt x="70" y="10"/>
                </a:cubicBezTo>
                <a:cubicBezTo>
                  <a:pt x="67" y="13"/>
                  <a:pt x="67" y="13"/>
                  <a:pt x="67" y="13"/>
                </a:cubicBezTo>
                <a:cubicBezTo>
                  <a:pt x="73" y="20"/>
                  <a:pt x="77" y="29"/>
                  <a:pt x="77" y="39"/>
                </a:cubicBezTo>
                <a:cubicBezTo>
                  <a:pt x="77" y="49"/>
                  <a:pt x="73" y="59"/>
                  <a:pt x="66" y="66"/>
                </a:cubicBezTo>
                <a:cubicBezTo>
                  <a:pt x="65" y="66"/>
                  <a:pt x="65" y="66"/>
                  <a:pt x="65" y="66"/>
                </a:cubicBezTo>
                <a:cubicBezTo>
                  <a:pt x="59" y="73"/>
                  <a:pt x="49" y="77"/>
                  <a:pt x="38" y="77"/>
                </a:cubicBezTo>
                <a:cubicBezTo>
                  <a:pt x="29" y="77"/>
                  <a:pt x="20" y="73"/>
                  <a:pt x="13" y="67"/>
                </a:cubicBezTo>
                <a:cubicBezTo>
                  <a:pt x="10" y="70"/>
                  <a:pt x="10" y="70"/>
                  <a:pt x="10" y="70"/>
                </a:cubicBezTo>
                <a:cubicBezTo>
                  <a:pt x="13" y="74"/>
                  <a:pt x="18" y="76"/>
                  <a:pt x="22" y="78"/>
                </a:cubicBezTo>
                <a:cubicBezTo>
                  <a:pt x="27" y="80"/>
                  <a:pt x="33" y="81"/>
                  <a:pt x="38" y="81"/>
                </a:cubicBezTo>
                <a:cubicBezTo>
                  <a:pt x="44" y="81"/>
                  <a:pt x="50" y="80"/>
                  <a:pt x="55" y="78"/>
                </a:cubicBezTo>
                <a:cubicBezTo>
                  <a:pt x="55" y="78"/>
                  <a:pt x="55" y="78"/>
                  <a:pt x="55" y="78"/>
                </a:cubicBezTo>
                <a:cubicBezTo>
                  <a:pt x="60" y="76"/>
                  <a:pt x="65" y="73"/>
                  <a:pt x="69" y="69"/>
                </a:cubicBezTo>
                <a:cubicBezTo>
                  <a:pt x="69" y="69"/>
                  <a:pt x="69" y="69"/>
                  <a:pt x="69" y="69"/>
                </a:cubicBezTo>
                <a:cubicBezTo>
                  <a:pt x="69" y="69"/>
                  <a:pt x="69" y="69"/>
                  <a:pt x="69" y="69"/>
                </a:cubicBezTo>
                <a:cubicBezTo>
                  <a:pt x="73" y="65"/>
                  <a:pt x="76" y="60"/>
                  <a:pt x="78" y="55"/>
                </a:cubicBezTo>
                <a:cubicBezTo>
                  <a:pt x="80" y="50"/>
                  <a:pt x="81" y="44"/>
                  <a:pt x="81" y="39"/>
                </a:cubicBezTo>
                <a:cubicBezTo>
                  <a:pt x="81" y="33"/>
                  <a:pt x="80" y="27"/>
                  <a:pt x="78" y="22"/>
                </a:cubicBezTo>
                <a:cubicBezTo>
                  <a:pt x="76" y="18"/>
                  <a:pt x="73" y="14"/>
                  <a:pt x="70" y="10"/>
                </a:cubicBezTo>
                <a:close/>
                <a:moveTo>
                  <a:pt x="60" y="17"/>
                </a:moveTo>
                <a:cubicBezTo>
                  <a:pt x="60" y="17"/>
                  <a:pt x="60" y="17"/>
                  <a:pt x="60" y="17"/>
                </a:cubicBezTo>
                <a:cubicBezTo>
                  <a:pt x="54" y="11"/>
                  <a:pt x="47" y="8"/>
                  <a:pt x="38" y="8"/>
                </a:cubicBezTo>
                <a:cubicBezTo>
                  <a:pt x="30" y="8"/>
                  <a:pt x="22" y="11"/>
                  <a:pt x="17" y="17"/>
                </a:cubicBezTo>
                <a:cubicBezTo>
                  <a:pt x="11" y="22"/>
                  <a:pt x="8" y="30"/>
                  <a:pt x="8" y="39"/>
                </a:cubicBezTo>
                <a:cubicBezTo>
                  <a:pt x="8" y="47"/>
                  <a:pt x="11" y="55"/>
                  <a:pt x="17" y="60"/>
                </a:cubicBezTo>
                <a:cubicBezTo>
                  <a:pt x="22" y="66"/>
                  <a:pt x="30" y="69"/>
                  <a:pt x="38" y="69"/>
                </a:cubicBezTo>
                <a:cubicBezTo>
                  <a:pt x="47" y="69"/>
                  <a:pt x="54" y="66"/>
                  <a:pt x="60" y="60"/>
                </a:cubicBezTo>
                <a:cubicBezTo>
                  <a:pt x="60" y="60"/>
                  <a:pt x="60" y="60"/>
                  <a:pt x="60" y="60"/>
                </a:cubicBezTo>
                <a:cubicBezTo>
                  <a:pt x="66" y="55"/>
                  <a:pt x="69" y="47"/>
                  <a:pt x="69" y="39"/>
                </a:cubicBezTo>
                <a:cubicBezTo>
                  <a:pt x="69" y="30"/>
                  <a:pt x="66" y="22"/>
                  <a:pt x="60" y="17"/>
                </a:cubicBezTo>
                <a:cubicBezTo>
                  <a:pt x="60" y="17"/>
                  <a:pt x="60" y="17"/>
                  <a:pt x="60" y="17"/>
                </a:cubicBezTo>
                <a:cubicBezTo>
                  <a:pt x="60" y="17"/>
                  <a:pt x="60" y="17"/>
                  <a:pt x="60" y="17"/>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7"/>
            </p:custDataLst>
          </p:nvPr>
        </p:nvSpPr>
        <p:spPr>
          <a:xfrm>
            <a:off x="889434" y="2345609"/>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r>
              <a:rPr lang="zh-CN" altLang="en-US" sz="1175">
                <a:sym typeface="Arial" panose="020B0604020202020204" pitchFamily="34" charset="0"/>
              </a:rPr>
              <a:t>不知道发给谁，所有人都发，又怕回不回来</a:t>
            </a:r>
          </a:p>
        </p:txBody>
      </p:sp>
      <p:sp>
        <p:nvSpPr>
          <p:cNvPr id="19" name="文本框 18"/>
          <p:cNvSpPr txBox="1"/>
          <p:nvPr>
            <p:custDataLst>
              <p:tags r:id="rId8"/>
            </p:custDataLst>
          </p:nvPr>
        </p:nvSpPr>
        <p:spPr>
          <a:xfrm>
            <a:off x="2915819" y="1694296"/>
            <a:ext cx="731270" cy="640858"/>
          </a:xfrm>
          <a:prstGeom prst="rect">
            <a:avLst/>
          </a:prstGeom>
          <a:noFill/>
        </p:spPr>
        <p:txBody>
          <a:bodyPr wrap="square" rtlCol="0">
            <a:normAutofit lnSpcReduction="10000"/>
          </a:bodyPr>
          <a:lstStyle/>
          <a:p>
            <a:pPr algn="r">
              <a:lnSpc>
                <a:spcPct val="120000"/>
              </a:lnSpc>
            </a:pPr>
            <a:r>
              <a:rPr lang="en-US" altLang="zh-CN" sz="3360" b="1" spc="150" dirty="0">
                <a:solidFill>
                  <a:srgbClr val="1D6DC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01</a:t>
            </a:r>
            <a:endParaRPr lang="zh-CN" altLang="en-US" sz="3360" b="1" spc="150" dirty="0">
              <a:solidFill>
                <a:srgbClr val="1D6DC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1" name="文本框 20"/>
          <p:cNvSpPr txBox="1"/>
          <p:nvPr>
            <p:custDataLst>
              <p:tags r:id="rId9"/>
            </p:custDataLst>
          </p:nvPr>
        </p:nvSpPr>
        <p:spPr>
          <a:xfrm>
            <a:off x="6612605" y="1697723"/>
            <a:ext cx="731270" cy="640858"/>
          </a:xfrm>
          <a:prstGeom prst="rect">
            <a:avLst/>
          </a:prstGeom>
          <a:noFill/>
        </p:spPr>
        <p:txBody>
          <a:bodyPr wrap="square" rtlCol="0">
            <a:normAutofit lnSpcReduction="10000"/>
          </a:bodyPr>
          <a:lstStyle/>
          <a:p>
            <a:pPr algn="r">
              <a:lnSpc>
                <a:spcPct val="120000"/>
              </a:lnSpc>
            </a:pPr>
            <a:r>
              <a:rPr lang="en-US" altLang="zh-CN" sz="3360" b="1" spc="150" dirty="0">
                <a:solidFill>
                  <a:srgbClr val="0088D5"/>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02</a:t>
            </a:r>
            <a:endParaRPr lang="zh-CN" altLang="en-US" sz="3360" b="1" spc="150" dirty="0">
              <a:solidFill>
                <a:srgbClr val="0088D5"/>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2" name="文本框 21"/>
          <p:cNvSpPr txBox="1"/>
          <p:nvPr>
            <p:custDataLst>
              <p:tags r:id="rId10"/>
            </p:custDataLst>
          </p:nvPr>
        </p:nvSpPr>
        <p:spPr>
          <a:xfrm>
            <a:off x="6612607" y="2342181"/>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algn="l"/>
            <a:r>
              <a:rPr lang="zh-CN" altLang="en-US" sz="1175">
                <a:sym typeface="Arial" panose="020B0604020202020204" pitchFamily="34" charset="0"/>
              </a:rPr>
              <a:t>第一句话不知道说什么</a:t>
            </a:r>
            <a:br>
              <a:rPr lang="zh-CN" altLang="en-US" sz="1175">
                <a:sym typeface="Arial" panose="020B0604020202020204" pitchFamily="34" charset="0"/>
              </a:rPr>
            </a:br>
            <a:r>
              <a:rPr lang="zh-CN" altLang="en-US" sz="1175">
                <a:sym typeface="Arial" panose="020B0604020202020204" pitchFamily="34" charset="0"/>
              </a:rPr>
              <a:t>发出去没人回，好尴尬</a:t>
            </a:r>
          </a:p>
        </p:txBody>
      </p:sp>
      <p:sp>
        <p:nvSpPr>
          <p:cNvPr id="5" name="文本框 4"/>
          <p:cNvSpPr txBox="1"/>
          <p:nvPr>
            <p:custDataLst>
              <p:tags r:id="rId11"/>
            </p:custDataLst>
          </p:nvPr>
        </p:nvSpPr>
        <p:spPr>
          <a:xfrm>
            <a:off x="5803952" y="3480721"/>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algn="l"/>
            <a:r>
              <a:rPr lang="zh-CN" altLang="en-US" sz="1175">
                <a:sym typeface="Arial" panose="020B0604020202020204" pitchFamily="34" charset="0"/>
              </a:rPr>
              <a:t>不知道聊什么，怎么结尾，难道一直聊下去吗？</a:t>
            </a:r>
            <a:endParaRPr lang="en-US" altLang="zh-CN" sz="1175">
              <a:sym typeface="Arial" panose="020B0604020202020204" pitchFamily="34" charset="0"/>
            </a:endParaRPr>
          </a:p>
        </p:txBody>
      </p:sp>
      <p:sp>
        <p:nvSpPr>
          <p:cNvPr id="24" name="文本框 23"/>
          <p:cNvSpPr txBox="1"/>
          <p:nvPr>
            <p:custDataLst>
              <p:tags r:id="rId12"/>
            </p:custDataLst>
          </p:nvPr>
        </p:nvSpPr>
        <p:spPr>
          <a:xfrm>
            <a:off x="3737557" y="3379216"/>
            <a:ext cx="731270" cy="640858"/>
          </a:xfrm>
          <a:prstGeom prst="rect">
            <a:avLst/>
          </a:prstGeom>
          <a:noFill/>
        </p:spPr>
        <p:txBody>
          <a:bodyPr wrap="square" rtlCol="0">
            <a:normAutofit lnSpcReduction="10000"/>
          </a:bodyPr>
          <a:lstStyle/>
          <a:p>
            <a:pPr algn="r">
              <a:lnSpc>
                <a:spcPct val="120000"/>
              </a:lnSpc>
            </a:pPr>
            <a:r>
              <a:rPr lang="en-US" altLang="zh-CN" sz="3360" b="1" spc="150" dirty="0">
                <a:solidFill>
                  <a:srgbClr val="009EC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03</a:t>
            </a:r>
            <a:endParaRPr lang="zh-CN" altLang="en-US" sz="3360" b="1" spc="150" dirty="0">
              <a:solidFill>
                <a:srgbClr val="009EC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6" name="图片 5" descr="黑色ROI"/>
            <p:cNvPicPr>
              <a:picLocks noChangeAspect="1"/>
            </p:cNvPicPr>
            <p:nvPr/>
          </p:nvPicPr>
          <p:blipFill>
            <a:blip r:embed="rId15"/>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29" y="1585"/>
              <a:ext cx="337" cy="709"/>
            </a:xfrm>
            <a:prstGeom prst="rect">
              <a:avLst/>
            </a:prstGeom>
          </p:spPr>
        </p:pic>
      </p:grpSp>
      <p:sp>
        <p:nvSpPr>
          <p:cNvPr id="23" name="文本框 22"/>
          <p:cNvSpPr txBox="1"/>
          <p:nvPr/>
        </p:nvSpPr>
        <p:spPr>
          <a:xfrm>
            <a:off x="987360" y="339936"/>
            <a:ext cx="3810000" cy="349250"/>
          </a:xfrm>
          <a:prstGeom prst="rect">
            <a:avLst/>
          </a:prstGeom>
          <a:noFill/>
        </p:spPr>
        <p:txBody>
          <a:bodyPr wrap="none" rtlCol="0">
            <a:spAutoFit/>
          </a:bodyPr>
          <a:lstStyle/>
          <a:p>
            <a:pPr algn="ctr"/>
            <a:r>
              <a:rPr lang="zh-CN" altLang="en-US" sz="1680" b="1">
                <a:solidFill>
                  <a:schemeClr val="tx1"/>
                </a:solidFill>
                <a:sym typeface="+mn-ea"/>
              </a:rPr>
              <a:t>解决方案：把私聊当做一场活动来设计</a:t>
            </a:r>
          </a:p>
        </p:txBody>
      </p:sp>
      <p:cxnSp>
        <p:nvCxnSpPr>
          <p:cNvPr id="60" name="直接连接符 59"/>
          <p:cNvCxnSpPr/>
          <p:nvPr>
            <p:custDataLst>
              <p:tags r:id="rId1"/>
            </p:custDataLst>
          </p:nvPr>
        </p:nvCxnSpPr>
        <p:spPr>
          <a:xfrm>
            <a:off x="2363575" y="5649679"/>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11" name="文本框 10"/>
          <p:cNvSpPr txBox="1"/>
          <p:nvPr>
            <p:custDataLst>
              <p:tags r:id="rId2"/>
            </p:custDataLst>
          </p:nvPr>
        </p:nvSpPr>
        <p:spPr>
          <a:xfrm>
            <a:off x="3425942" y="4176837"/>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难道一直聊下去吗？</a:t>
            </a:r>
            <a:r>
              <a:rPr lang="en-US" altLang="zh-CN"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a:t>
            </a: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不知道闭环</a:t>
            </a:r>
          </a:p>
        </p:txBody>
      </p:sp>
      <p:sp>
        <p:nvSpPr>
          <p:cNvPr id="17" name="矩形 16"/>
          <p:cNvSpPr/>
          <p:nvPr>
            <p:custDataLst>
              <p:tags r:id="rId3"/>
            </p:custDataLst>
          </p:nvPr>
        </p:nvSpPr>
        <p:spPr>
          <a:xfrm>
            <a:off x="2361703" y="4272281"/>
            <a:ext cx="898303" cy="898303"/>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4"/>
            </p:custDataLst>
          </p:nvPr>
        </p:nvSpPr>
        <p:spPr>
          <a:xfrm>
            <a:off x="3425942" y="4616598"/>
            <a:ext cx="3654344" cy="93760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设计深聊目的和</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SOP</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，闭环路径</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cxnSp>
        <p:nvCxnSpPr>
          <p:cNvPr id="71" name="直接连接符 70"/>
          <p:cNvCxnSpPr/>
          <p:nvPr>
            <p:custDataLst>
              <p:tags r:id="rId5"/>
            </p:custDataLst>
          </p:nvPr>
        </p:nvCxnSpPr>
        <p:spPr>
          <a:xfrm>
            <a:off x="2363575" y="3968460"/>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9" name="文本框 8"/>
          <p:cNvSpPr txBox="1"/>
          <p:nvPr>
            <p:custDataLst>
              <p:tags r:id="rId6"/>
            </p:custDataLst>
          </p:nvPr>
        </p:nvSpPr>
        <p:spPr>
          <a:xfrm>
            <a:off x="3425319" y="2494371"/>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第一句话不知道发什么</a:t>
            </a:r>
            <a:r>
              <a:rPr lang="en-US" altLang="zh-CN"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a:t>
            </a: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没人回</a:t>
            </a:r>
          </a:p>
        </p:txBody>
      </p:sp>
      <p:sp>
        <p:nvSpPr>
          <p:cNvPr id="10" name="矩形 9"/>
          <p:cNvSpPr/>
          <p:nvPr>
            <p:custDataLst>
              <p:tags r:id="rId7"/>
            </p:custDataLst>
          </p:nvPr>
        </p:nvSpPr>
        <p:spPr>
          <a:xfrm>
            <a:off x="2361703" y="2591062"/>
            <a:ext cx="898303" cy="898303"/>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0" name="文本框 19"/>
          <p:cNvSpPr txBox="1"/>
          <p:nvPr>
            <p:custDataLst>
              <p:tags r:id="rId8"/>
            </p:custDataLst>
          </p:nvPr>
        </p:nvSpPr>
        <p:spPr>
          <a:xfrm>
            <a:off x="3425319" y="2952222"/>
            <a:ext cx="3654344" cy="93760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单击此处添加文本具体内容，简明扼要的阐述您的观点。根据需要可酌情增减文字，以便观者准确的理解您传达的思想。</a:t>
            </a:r>
          </a:p>
        </p:txBody>
      </p:sp>
      <p:cxnSp>
        <p:nvCxnSpPr>
          <p:cNvPr id="57" name="直接连接符 56"/>
          <p:cNvCxnSpPr/>
          <p:nvPr>
            <p:custDataLst>
              <p:tags r:id="rId9"/>
            </p:custDataLst>
          </p:nvPr>
        </p:nvCxnSpPr>
        <p:spPr>
          <a:xfrm>
            <a:off x="2363575" y="2285995"/>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63" name="矩形 62"/>
          <p:cNvSpPr/>
          <p:nvPr>
            <p:custDataLst>
              <p:tags r:id="rId10"/>
            </p:custDataLst>
          </p:nvPr>
        </p:nvSpPr>
        <p:spPr>
          <a:xfrm>
            <a:off x="2361703" y="908598"/>
            <a:ext cx="898303" cy="898303"/>
          </a:xfrm>
          <a:prstGeom prst="rect">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1"/>
            </p:custDataLst>
          </p:nvPr>
        </p:nvSpPr>
        <p:spPr>
          <a:xfrm>
            <a:off x="3425942" y="811905"/>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通发怕被删，分层发不知道如何搞</a:t>
            </a:r>
          </a:p>
        </p:txBody>
      </p:sp>
      <p:sp>
        <p:nvSpPr>
          <p:cNvPr id="16" name="文本框 15"/>
          <p:cNvSpPr txBox="1"/>
          <p:nvPr>
            <p:custDataLst>
              <p:tags r:id="rId12"/>
            </p:custDataLst>
          </p:nvPr>
        </p:nvSpPr>
        <p:spPr>
          <a:xfrm>
            <a:off x="3425942" y="1269758"/>
            <a:ext cx="3654344" cy="93760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基于用户标签进行分层：</a:t>
            </a:r>
          </a:p>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时间：加粉时间（</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7</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/21</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/30</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天回访计划）</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渠道：不同渠道的粉丝，关注点不同，推不同的私聊</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0_2*m_h_i*1_1_2"/>
  <p:tag name="KSO_WM_TEMPLATE_CATEGORY" val="diagram"/>
  <p:tag name="KSO_WM_TEMPLATE_INDEX" val="16043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30_2*m_h_i*1_3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2_1"/>
  <p:tag name="KSO_WM_UNIT_PRESET_TEXT" val="添加文本"/>
  <p:tag name="KSO_WM_UNIT_VALUE" val="8"/>
  <p:tag name="KSO_WM_UNIT_TEXT_FILL_FORE_SCHEMECOLOR_INDEX" val="14"/>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3_1"/>
  <p:tag name="KSO_WM_UNIT_PRESET_TEXT" val="添加文本"/>
  <p:tag name="KSO_WM_UNIT_VALUE" val="8"/>
  <p:tag name="KSO_WM_UNIT_TEXT_FILL_FORE_SCHEMECOLOR_INDEX" val="14"/>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1_1"/>
  <p:tag name="KSO_WM_UNIT_PRESET_TEXT" val="添加文本"/>
  <p:tag name="KSO_WM_UNIT_VALUE" val="8"/>
  <p:tag name="KSO_WM_UNIT_TEXT_FILL_FORE_SCHEMECOLOR_INDEX" val="14"/>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2_1"/>
  <p:tag name="KSO_WM_UNIT_PRESET_TEXT" val="薪资发放"/>
  <p:tag name="KSO_WM_UNIT_VALUE" val="8"/>
  <p:tag name="KSO_WM_UNIT_TEXT_FILL_FORE_SCHEMECOLOR_INDEX" val="14"/>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3_1"/>
  <p:tag name="KSO_WM_UNIT_PRESET_TEXT" val="添加文本"/>
  <p:tag name="KSO_WM_UNIT_VALUE" val="8"/>
  <p:tag name="KSO_WM_UNIT_TEXT_FILL_FORE_SCHEMECOLOR_INDEX" val="14"/>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a*1"/>
  <p:tag name="KSO_WM_TEMPLATE_CATEGORY" val="diagram"/>
  <p:tag name="KSO_WM_TEMPLATE_INDEX" val="20201546"/>
  <p:tag name="KSO_WM_UNIT_LAYERLEVEL" val="1"/>
  <p:tag name="KSO_WM_TAG_VERSION" val="1.0"/>
  <p:tag name="KSO_WM_BEAUTIFY_FLAG" val="#wm#"/>
  <p:tag name="KSO_WM_UNIT_ISCONTENTSTITLE" val="0"/>
  <p:tag name="KSO_WM_UNIT_PRESET_TEXT" val="添加标题"/>
  <p:tag name="KSO_WM_UNIT_NOCLEAR" val="0"/>
  <p:tag name="KSO_WM_UNIT_VALUE" val="36"/>
  <p:tag name="KSO_WM_DIAGRAM_GROUP_CODE" val="p1-1"/>
  <p:tag name="KSO_WM_UNIT_TYPE" val="a"/>
  <p:tag name="KSO_WM_UNIT_INDEX" val="1"/>
  <p:tag name="KSO_WM_UNIT_TEXT_FILL_FORE_SCHEMECOLOR_INDEX" val="13"/>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1"/>
  <p:tag name="KSO_WM_UNIT_ID" val="diagram20181211_4*l_h_i*1_1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2"/>
  <p:tag name="KSO_WM_UNIT_ID" val="diagram20181211_4*l_h_i*1_1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3"/>
  <p:tag name="KSO_WM_UNIT_ID" val="diagram20181211_4*l_h_i*1_1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4"/>
  <p:tag name="KSO_WM_UNIT_ID" val="diagram20181211_4*l_h_i*1_1_4"/>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30_2*m_h_f*1_3_1"/>
  <p:tag name="KSO_WM_TEMPLATE_CATEGORY" val="diagram"/>
  <p:tag name="KSO_WM_TEMPLATE_INDEX" val="160430"/>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3"/>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5"/>
  <p:tag name="KSO_WM_UNIT_ID" val="diagram20181211_4*l_h_i*1_1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6"/>
  <p:tag name="KSO_WM_UNIT_ID" val="diagram20181211_4*l_h_i*1_1_6"/>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7"/>
  <p:tag name="KSO_WM_UNIT_ID" val="diagram20181211_4*l_h_i*1_1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8"/>
  <p:tag name="KSO_WM_UNIT_ID" val="diagram20181211_4*l_h_i*1_1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9"/>
  <p:tag name="KSO_WM_UNIT_ID" val="diagram20181211_4*l_h_i*1_1_9"/>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10"/>
  <p:tag name="KSO_WM_UNIT_ID" val="diagram20181211_4*l_h_i*1_1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11"/>
  <p:tag name="KSO_WM_UNIT_ID" val="diagram20181211_4*l_h_i*1_1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12"/>
  <p:tag name="KSO_WM_UNIT_ID" val="diagram20181211_4*l_h_i*1_1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1"/>
  <p:tag name="KSO_WM_UNIT_ID" val="diagram20181211_4*l_h_i*1_2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2"/>
  <p:tag name="KSO_WM_UNIT_ID" val="diagram20181211_4*l_h_i*1_2_2"/>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430_2*m_h_a*1_1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3"/>
  <p:tag name="KSO_WM_UNIT_ID" val="diagram20181211_4*l_h_i*1_2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4"/>
  <p:tag name="KSO_WM_UNIT_ID" val="diagram20181211_4*l_h_i*1_2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5"/>
  <p:tag name="KSO_WM_UNIT_ID" val="diagram20181211_4*l_h_i*1_2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6"/>
  <p:tag name="KSO_WM_UNIT_ID" val="diagram20181211_4*l_h_i*1_2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7"/>
  <p:tag name="KSO_WM_UNIT_ID" val="diagram20181211_4*l_h_i*1_2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8"/>
  <p:tag name="KSO_WM_UNIT_ID" val="diagram20181211_4*l_h_i*1_2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9"/>
  <p:tag name="KSO_WM_UNIT_ID" val="diagram20181211_4*l_h_i*1_2_9"/>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10"/>
  <p:tag name="KSO_WM_UNIT_ID" val="diagram20181211_4*l_h_i*1_2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11"/>
  <p:tag name="KSO_WM_UNIT_ID" val="diagram20181211_4*l_h_i*1_2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
  <p:tag name="KSO_WM_UNIT_ID" val="diagram20181211_4*l_h_i*1_4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430_2*m_h_a*1_2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2"/>
  <p:tag name="KSO_WM_UNIT_ID" val="diagram20181211_4*l_h_i*1_4_2"/>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3"/>
  <p:tag name="KSO_WM_UNIT_ID" val="diagram20181211_4*l_h_i*1_4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4"/>
  <p:tag name="KSO_WM_UNIT_ID" val="diagram20181211_4*l_h_i*1_4_4"/>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5"/>
  <p:tag name="KSO_WM_UNIT_ID" val="diagram20181211_4*l_h_i*1_4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6"/>
  <p:tag name="KSO_WM_UNIT_ID" val="diagram20181211_4*l_h_i*1_4_6"/>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7"/>
  <p:tag name="KSO_WM_UNIT_ID" val="diagram20181211_4*l_h_i*1_4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8"/>
  <p:tag name="KSO_WM_UNIT_ID" val="diagram20181211_4*l_h_i*1_4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9"/>
  <p:tag name="KSO_WM_UNIT_ID" val="diagram20181211_4*l_h_i*1_4_9"/>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0"/>
  <p:tag name="KSO_WM_UNIT_ID" val="diagram20181211_4*l_h_i*1_4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1"/>
  <p:tag name="KSO_WM_UNIT_ID" val="diagram20181211_4*l_h_i*1_4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430_2*m_h_a*1_3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2"/>
  <p:tag name="KSO_WM_UNIT_ID" val="diagram20181211_4*l_h_i*1_4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3"/>
  <p:tag name="KSO_WM_UNIT_ID" val="diagram20181211_4*l_h_i*1_4_1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4"/>
  <p:tag name="KSO_WM_UNIT_ID" val="diagram20181211_4*l_h_i*1_4_1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
  <p:tag name="KSO_WM_UNIT_ID" val="diagram20181211_4*l_h_i*1_3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2"/>
  <p:tag name="KSO_WM_UNIT_ID" val="diagram20181211_4*l_h_i*1_3_2"/>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3"/>
  <p:tag name="KSO_WM_UNIT_ID" val="diagram20181211_4*l_h_i*1_3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4"/>
  <p:tag name="KSO_WM_UNIT_ID" val="diagram20181211_4*l_h_i*1_3_4"/>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5"/>
  <p:tag name="KSO_WM_UNIT_ID" val="diagram20181211_4*l_h_i*1_3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6"/>
  <p:tag name="KSO_WM_UNIT_ID" val="diagram20181211_4*l_h_i*1_3_6"/>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7"/>
  <p:tag name="KSO_WM_UNIT_ID" val="diagram20181211_4*l_h_i*1_3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7"/>
  <p:tag name="KSO_WM_UNIT_ID" val="diagram160807_3*r_i*1_7"/>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8"/>
  <p:tag name="KSO_WM_UNIT_ID" val="diagram20181211_4*l_h_i*1_3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9"/>
  <p:tag name="KSO_WM_UNIT_ID" val="diagram20181211_4*l_h_i*1_3_9"/>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0"/>
  <p:tag name="KSO_WM_UNIT_ID" val="diagram20181211_4*l_h_i*1_3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1"/>
  <p:tag name="KSO_WM_UNIT_ID" val="diagram20181211_4*l_h_i*1_3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2"/>
  <p:tag name="KSO_WM_UNIT_ID" val="diagram20181211_4*l_h_i*1_3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3"/>
  <p:tag name="KSO_WM_UNIT_ID" val="diagram20181211_4*l_h_i*1_3_1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f"/>
  <p:tag name="KSO_WM_UNIT_INDEX" val="1_1_1"/>
  <p:tag name="KSO_WM_UNIT_ID" val="diagram20181211_4*l_h_f*1_1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a"/>
  <p:tag name="KSO_WM_UNIT_INDEX" val="1_1_1"/>
  <p:tag name="KSO_WM_UNIT_ID" val="diagram20181211_4*l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f"/>
  <p:tag name="KSO_WM_UNIT_INDEX" val="1_2_1"/>
  <p:tag name="KSO_WM_UNIT_ID" val="diagram20181211_4*l_h_f*1_2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a"/>
  <p:tag name="KSO_WM_UNIT_INDEX" val="1_2_1"/>
  <p:tag name="KSO_WM_UNIT_ID" val="diagram20181211_4*l_h_a*1_2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8"/>
  <p:tag name="KSO_WM_UNIT_ID" val="diagram160807_3*r_i*1_8"/>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f"/>
  <p:tag name="KSO_WM_UNIT_INDEX" val="1_3_1"/>
  <p:tag name="KSO_WM_UNIT_ID" val="diagram20181211_4*l_h_f*1_3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a"/>
  <p:tag name="KSO_WM_UNIT_INDEX" val="1_3_1"/>
  <p:tag name="KSO_WM_UNIT_ID" val="diagram20181211_4*l_h_a*1_3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f"/>
  <p:tag name="KSO_WM_UNIT_INDEX" val="1_4_1"/>
  <p:tag name="KSO_WM_UNIT_ID" val="diagram20181211_4*l_h_f*1_4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a"/>
  <p:tag name="KSO_WM_UNIT_INDEX" val="1_4_1"/>
  <p:tag name="KSO_WM_UNIT_ID" val="diagram20181211_4*l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1_13"/>
  <p:tag name="KSO_WM_UNIT_ID" val="diagram20181211_4*l_h_i*1_1_13"/>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2_12"/>
  <p:tag name="KSO_WM_UNIT_ID" val="diagram20181211_4*l_h_i*1_2_12"/>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3_14"/>
  <p:tag name="KSO_WM_UNIT_ID" val="diagram20181211_4*l_h_i*1_3_14"/>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11"/>
  <p:tag name="KSO_WM_UNIT_TYPE" val="l_h_i"/>
  <p:tag name="KSO_WM_UNIT_INDEX" val="1_4_15"/>
  <p:tag name="KSO_WM_UNIT_ID" val="diagram20181211_4*l_h_i*1_4_15"/>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SLIDE_MODEL_TYPE" val="numdg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5"/>
  <p:tag name="KSO_WM_UNIT_ID" val="diagram20194952_1*ε_i*1_5"/>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FILL_FORE_SCHEMECOLOR_INDEX" val="14"/>
  <p:tag name="KSO_WM_UNIT_FILL_TYPE" val="1"/>
  <p:tag name="KSO_WM_UNIT_LINE_FORE_SCHEMECOLOR_INDEX" val="15"/>
  <p:tag name="KSO_WM_UNIT_LINE_FILL_TYPE" val="2"/>
  <p:tag name="KSO_WM_UNIT_SHADOW_SCHEMECOLOR_INDEX" val="15"/>
  <p:tag name="KSO_WM_UNIT_USESOURCEFORMAT_APPLY" val="0"/>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
  <p:tag name="KSO_WM_UNIT_ID" val="diagram160807_3*r_i*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10"/>
  <p:tag name="KSO_WM_UNIT_LINE_FILL_TYPE" val="2"/>
  <p:tag name="KSO_WM_UNIT_TEXT_FILL_FORE_SCHEMECOLOR_INDEX" val="2"/>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6"/>
  <p:tag name="KSO_WM_UNIT_ID" val="diagram20194952_1*ε_i*1_6"/>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FILL_FORE_SCHEMECOLOR_INDEX" val="15"/>
  <p:tag name="KSO_WM_UNIT_FILL_TYPE" val="1"/>
  <p:tag name="KSO_WM_UNIT_USESOURCEFORMAT_APPLY" val="0"/>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7"/>
  <p:tag name="KSO_WM_UNIT_ID" val="diagram20194952_1*ε_i*1_7"/>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14"/>
  <p:tag name="KSO_WM_UNIT_LINE_FILL_TYPE" val="2"/>
  <p:tag name="KSO_WM_UNIT_USESOURCEFORMAT_APPLY" val="0"/>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4"/>
  <p:tag name="KSO_WM_UNIT_ID" val="diagram20194952_1*ε_i*1_4"/>
  <p:tag name="KSO_WM_TEMPLATE_CATEGORY" val="diagram"/>
  <p:tag name="KSO_WM_TEMPLATE_INDEX" val="20194952"/>
  <p:tag name="KSO_WM_UNIT_LAYERLEVEL" val="1_1"/>
  <p:tag name="KSO_WM_TAG_VERSION" val="1.0"/>
  <p:tag name="KSO_WM_BEAUTIFY_FLAG" val="#wm#"/>
  <p:tag name="KSO_WM_UNIT_NOCLEAR" val="0"/>
  <p:tag name="KSO_WM_UNIT_DIAGRAM_MODELTYPE" val="numdgm"/>
  <p:tag name="KSO_WM_UNIT_DIAGRAM_MAX_ITEM_COUNT" val="4"/>
  <p:tag name="KSO_WM_UNIT_DIAGRAM_SUBTYPE" val="n"/>
  <p:tag name="KSO_WM_UNIT_LINE_FORE_SCHEMECOLOR_INDEX" val="14"/>
  <p:tag name="KSO_WM_UNIT_LINE_FILL_TYPE" val="2"/>
  <p:tag name="KSO_WM_UNIT_USESOURCEFORMAT_APPLY" val="0"/>
</p:tagLst>
</file>

<file path=ppt/tags/tag173.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1"/>
  <p:tag name="KSO_WM_UNIT_DIAGRAM_ISREFERUNIT" val="0"/>
  <p:tag name="KSO_WM_DIAGRAM_GROUP_CODE" val="ε1-1"/>
  <p:tag name="KSO_WM_UNIT_TYPE" val="ε_h_h_i"/>
  <p:tag name="KSO_WM_UNIT_INDEX" val="1_1_2_1"/>
  <p:tag name="KSO_WM_UNIT_ID" val="diagram20194952_1*ε_h_h_i*1_1_2_1"/>
  <p:tag name="KSO_WM_TEMPLATE_CATEGORY" val="diagram"/>
  <p:tag name="KSO_WM_TEMPLATE_INDEX" val="20194952"/>
  <p:tag name="KSO_WM_UNIT_LAYERLEVEL" val="1_1_1_1"/>
  <p:tag name="KSO_WM_TAG_VERSION" val="1.0"/>
  <p:tag name="KSO_WM_BEAUTIFY_FLAG" val="#wm#"/>
  <p:tag name="KSO_WM_UNIT_DIAGRAM_MAX_ITEM_COUNT" val="4"/>
  <p:tag name="KSO_WM_UNIT_DIAGRAM_NUM_VALUE" val="100"/>
  <p:tag name="KSO_WM_UNIT_DIAGRAM_NUMVISUAL_BIND_NUMID" val="3724b7b4-2604-4c94-a6bf-469e31f93f23"/>
  <p:tag name="KSO_WM_UNIT_DIAGRAM_NUMVISUAL_CHANGE_MODES" val="16"/>
  <p:tag name="KSO_WM_UNIT_DIAGRAM_SUBTYPE" val="n"/>
  <p:tag name="KSO_WM_UNIT_LINE_FORE_SCHEMECOLOR_INDEX" val="5"/>
  <p:tag name="KSO_WM_UNIT_LINE_FILL_TYPE" val="2"/>
  <p:tag name="KSO_WM_UNIT_USESOURCEFORMAT_APPLY" val="0"/>
</p:tagLst>
</file>

<file path=ppt/tags/tag17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1"/>
  <p:tag name="KSO_WM_UNIT_DIAGRAM_ISREFERUNIT" val="0"/>
  <p:tag name="KSO_WM_DIAGRAM_GROUP_CODE" val="ε1-1"/>
  <p:tag name="KSO_WM_UNIT_TYPE" val="ε_h_h_i"/>
  <p:tag name="KSO_WM_UNIT_INDEX" val="1_2_2_1"/>
  <p:tag name="KSO_WM_UNIT_ID" val="diagram20194952_1*ε_h_h_i*1_2_2_1"/>
  <p:tag name="KSO_WM_TEMPLATE_CATEGORY" val="diagram"/>
  <p:tag name="KSO_WM_TEMPLATE_INDEX" val="20194952"/>
  <p:tag name="KSO_WM_UNIT_LAYERLEVEL" val="1_1_1_1"/>
  <p:tag name="KSO_WM_TAG_VERSION" val="1.0"/>
  <p:tag name="KSO_WM_BEAUTIFY_FLAG" val="#wm#"/>
  <p:tag name="KSO_WM_UNIT_DIAGRAM_MAX_ITEM_COUNT" val="4"/>
  <p:tag name="KSO_WM_UNIT_DIAGRAM_NUM_VALUE" val="100"/>
  <p:tag name="KSO_WM_UNIT_DIAGRAM_NUMVISUAL_BIND_NUMID" val="61fc5449-2b25-4524-a3f9-5dbd0cb4a8b9"/>
  <p:tag name="KSO_WM_UNIT_DIAGRAM_NUMVISUAL_CHANGE_MODES" val="16"/>
  <p:tag name="KSO_WM_UNIT_DIAGRAM_SUBTYPE" val="n"/>
  <p:tag name="KSO_WM_UNIT_LINE_FORE_SCHEMECOLOR_INDEX" val="6"/>
  <p:tag name="KSO_WM_UNIT_LINE_FILL_TYPE" val="2"/>
  <p:tag name="KSO_WM_UNIT_USESOURCEFORMAT_APPLY" val="0"/>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8"/>
  <p:tag name="KSO_WM_UNIT_ID" val="diagram20194952_1*ε_i*1_8"/>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14"/>
  <p:tag name="KSO_WM_UNIT_LINE_FILL_TYPE" val="2"/>
  <p:tag name="KSO_WM_UNIT_USESOURCEFORMAT_APPLY" val="0"/>
</p:tagLst>
</file>

<file path=ppt/tags/tag176.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1"/>
  <p:tag name="KSO_WM_UNIT_DIAGRAM_ISREFERUNIT" val="0"/>
  <p:tag name="KSO_WM_DIAGRAM_GROUP_CODE" val="ε1-1"/>
  <p:tag name="KSO_WM_UNIT_TYPE" val="ε_h_h_i"/>
  <p:tag name="KSO_WM_UNIT_INDEX" val="1_3_2_1"/>
  <p:tag name="KSO_WM_UNIT_ID" val="diagram20194952_1*ε_h_h_i*1_3_2_1"/>
  <p:tag name="KSO_WM_TEMPLATE_CATEGORY" val="diagram"/>
  <p:tag name="KSO_WM_TEMPLATE_INDEX" val="20194952"/>
  <p:tag name="KSO_WM_UNIT_LAYERLEVEL" val="1_1_1_1"/>
  <p:tag name="KSO_WM_TAG_VERSION" val="1.0"/>
  <p:tag name="KSO_WM_BEAUTIFY_FLAG" val="#wm#"/>
  <p:tag name="KSO_WM_UNIT_DIAGRAM_MAX_ITEM_COUNT" val="4"/>
  <p:tag name="KSO_WM_UNIT_DIAGRAM_NUM_VALUE" val="100"/>
  <p:tag name="KSO_WM_UNIT_DIAGRAM_NUMVISUAL_BIND_NUMID" val="1502c51b-7f5b-400c-96e2-9dedfd60ea96"/>
  <p:tag name="KSO_WM_UNIT_DIAGRAM_NUMVISUAL_CHANGE_MODES" val="16"/>
  <p:tag name="KSO_WM_UNIT_DIAGRAM_SUBTYPE" val="n"/>
  <p:tag name="KSO_WM_UNIT_LINE_FORE_SCHEMECOLOR_INDEX" val="7"/>
  <p:tag name="KSO_WM_UNIT_LINE_FILL_TYPE" val="2"/>
  <p:tag name="KSO_WM_UNIT_USESOURCEFORMAT_APPLY" val="0"/>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9"/>
  <p:tag name="KSO_WM_UNIT_ID" val="diagram20194952_1*ε_i*1_9"/>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9"/>
  <p:tag name="KSO_WM_UNIT_LINE_FILL_TYPE" val="2"/>
  <p:tag name="KSO_WM_UNIT_USESOURCEFORMAT_APPLY" val="0"/>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10"/>
  <p:tag name="KSO_WM_UNIT_ID" val="diagram20194952_1*ε_i*1_10"/>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9"/>
  <p:tag name="KSO_WM_UNIT_LINE_FILL_TYPE" val="2"/>
  <p:tag name="KSO_WM_UNIT_USESOURCEFORMAT_APPLY" val="0"/>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11"/>
  <p:tag name="KSO_WM_UNIT_ID" val="diagram20194952_1*ε_i*1_11"/>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9"/>
  <p:tag name="KSO_WM_UNIT_LINE_FILL_TYPE" val="2"/>
  <p:tag name="KSO_WM_UNIT_USESOURCEFORMAT_APPLY" val="0"/>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160807_3*r_i*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1"/>
  <p:tag name="KSO_WM_UNIT_ID" val="diagram20194952_1*ε_i*1_1"/>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9"/>
  <p:tag name="KSO_WM_UNIT_LINE_FILL_TYPE" val="2"/>
  <p:tag name="KSO_WM_UNIT_USESOURCEFORMAT_APPLY" val="0"/>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2"/>
  <p:tag name="KSO_WM_UNIT_ID" val="diagram20194952_1*ε_i*1_2"/>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9"/>
  <p:tag name="KSO_WM_UNIT_LINE_FILL_TYPE" val="2"/>
  <p:tag name="KSO_WM_UNIT_USESOURCEFORMAT_APPLY" val="0"/>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i"/>
  <p:tag name="KSO_WM_UNIT_INDEX" val="1_3"/>
  <p:tag name="KSO_WM_UNIT_ID" val="diagram20194952_1*ε_i*1_3"/>
  <p:tag name="KSO_WM_TEMPLATE_CATEGORY" val="diagram"/>
  <p:tag name="KSO_WM_TEMPLATE_INDEX" val="20194952"/>
  <p:tag name="KSO_WM_UNIT_LAYERLEVEL" val="1_1"/>
  <p:tag name="KSO_WM_TAG_VERSION" val="1.0"/>
  <p:tag name="KSO_WM_BEAUTIFY_FLAG" val="#wm#"/>
  <p:tag name="KSO_WM_UNIT_DIAGRAM_MODELTYPE" val="numdgm"/>
  <p:tag name="KSO_WM_UNIT_DIAGRAM_MAX_ITEM_COUNT" val="4"/>
  <p:tag name="KSO_WM_UNIT_DIAGRAM_SUBTYPE" val="n"/>
  <p:tag name="KSO_WM_UNIT_LINE_FORE_SCHEMECOLOR_INDEX" val="14"/>
  <p:tag name="KSO_WM_UNIT_LINE_FILL_TYPE" val="2"/>
  <p:tag name="KSO_WM_UNIT_USESOURCEFORMAT_APPLY" val="0"/>
</p:tagLst>
</file>

<file path=ppt/tags/tag183.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1"/>
  <p:tag name="KSO_WM_UNIT_DIAGRAM_ISREFERUNIT" val="0"/>
  <p:tag name="KSO_WM_DIAGRAM_GROUP_CODE" val="ε1-1"/>
  <p:tag name="KSO_WM_UNIT_TYPE" val="ε_h_h_i"/>
  <p:tag name="KSO_WM_UNIT_INDEX" val="1_4_2_1"/>
  <p:tag name="KSO_WM_UNIT_ID" val="diagram20194952_1*ε_h_h_i*1_4_2_1"/>
  <p:tag name="KSO_WM_TEMPLATE_CATEGORY" val="diagram"/>
  <p:tag name="KSO_WM_TEMPLATE_INDEX" val="20194952"/>
  <p:tag name="KSO_WM_UNIT_LAYERLEVEL" val="1_1_1_1"/>
  <p:tag name="KSO_WM_TAG_VERSION" val="1.0"/>
  <p:tag name="KSO_WM_BEAUTIFY_FLAG" val="#wm#"/>
  <p:tag name="KSO_WM_UNIT_DIAGRAM_MAX_ITEM_COUNT" val="4"/>
  <p:tag name="KSO_WM_UNIT_DIAGRAM_NUM_VALUE" val="100"/>
  <p:tag name="KSO_WM_UNIT_DIAGRAM_NUMVISUAL_BIND_NUMID" val="a61d34f2-7a7f-48cf-a032-91536229854f"/>
  <p:tag name="KSO_WM_UNIT_DIAGRAM_NUMVISUAL_CHANGE_MODES" val="16"/>
  <p:tag name="KSO_WM_UNIT_DIAGRAM_SUBTYPE" val="n"/>
  <p:tag name="KSO_WM_UNIT_LINE_FORE_SCHEMECOLOR_INDEX" val="8"/>
  <p:tag name="KSO_WM_UNIT_LINE_FILL_TYPE" val="2"/>
  <p:tag name="KSO_WM_UNIT_USESOURCEFORMAT_APPLY" val="0"/>
</p:tagLst>
</file>

<file path=ppt/tags/tag18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f"/>
  <p:tag name="KSO_WM_UNIT_INDEX" val="1_4_1"/>
  <p:tag name="KSO_WM_UNIT_ID" val="diagram20194952_1*ε_h_f*1_4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点击添加正文，请言简意赅的阐述观点"/>
  <p:tag name="KSO_WM_UNIT_NOCLEAR" val="0"/>
  <p:tag name="KSO_WM_UNIT_VALUE" val="21"/>
  <p:tag name="KSO_WM_UNIT_DIAGRAM_SUBTYPE" val="n"/>
  <p:tag name="KSO_WM_UNIT_TEXT_FILL_FORE_SCHEMECOLOR_INDEX" val="14"/>
  <p:tag name="KSO_WM_UNIT_TEXT_FILL_TYPE" val="1"/>
  <p:tag name="KSO_WM_UNIT_USESOURCEFORMAT_APPLY" val="0"/>
</p:tagLst>
</file>

<file path=ppt/tags/tag185.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a"/>
  <p:tag name="KSO_WM_UNIT_INDEX" val="1_4_1"/>
  <p:tag name="KSO_WM_UNIT_ID" val="diagram20194952_1*ε_h_a*1_4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品类四"/>
  <p:tag name="KSO_WM_UNIT_NOCLEAR" val="0"/>
  <p:tag name="KSO_WM_UNIT_DIAGRAM_SUBTYPE" val="n"/>
  <p:tag name="KSO_WM_UNIT_ISCONTENTSTITLE" val="0"/>
  <p:tag name="KSO_WM_UNIT_TEXT_FILL_FORE_SCHEMECOLOR_INDEX" val="8"/>
  <p:tag name="KSO_WM_UNIT_TEXT_FILL_TYPE" val="1"/>
  <p:tag name="KSO_WM_UNIT_USESOURCEFORMAT_APPLY" val="0"/>
</p:tagLst>
</file>

<file path=ppt/tags/tag186.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f"/>
  <p:tag name="KSO_WM_UNIT_INDEX" val="1_3_2"/>
  <p:tag name="KSO_WM_UNIT_ID" val="diagram20194952_1*ε_h_f*1_3_2"/>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点击添加正文，请言简意赅的阐述观点"/>
  <p:tag name="KSO_WM_UNIT_NOCLEAR" val="0"/>
  <p:tag name="KSO_WM_UNIT_VALUE" val="21"/>
  <p:tag name="KSO_WM_UNIT_DIAGRAM_SUBTYPE" val="n"/>
  <p:tag name="KSO_WM_UNIT_TEXT_FILL_FORE_SCHEMECOLOR_INDEX" val="14"/>
  <p:tag name="KSO_WM_UNIT_TEXT_FILL_TYPE" val="1"/>
  <p:tag name="KSO_WM_UNIT_USESOURCEFORMAT_APPLY" val="0"/>
</p:tagLst>
</file>

<file path=ppt/tags/tag187.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a"/>
  <p:tag name="KSO_WM_UNIT_INDEX" val="1_3_1"/>
  <p:tag name="KSO_WM_UNIT_ID" val="diagram20194952_1*ε_h_a*1_3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品类三"/>
  <p:tag name="KSO_WM_UNIT_NOCLEAR" val="0"/>
  <p:tag name="KSO_WM_UNIT_DIAGRAM_SUBTYPE" val="n"/>
  <p:tag name="KSO_WM_UNIT_ISCONTENTSTITLE" val="0"/>
  <p:tag name="KSO_WM_UNIT_TEXT_FILL_FORE_SCHEMECOLOR_INDEX" val="7"/>
  <p:tag name="KSO_WM_UNIT_TEXT_FILL_TYPE" val="1"/>
  <p:tag name="KSO_WM_UNIT_USESOURCEFORMAT_APPLY" val="0"/>
</p:tagLst>
</file>

<file path=ppt/tags/tag188.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f"/>
  <p:tag name="KSO_WM_UNIT_INDEX" val="1_2_1"/>
  <p:tag name="KSO_WM_UNIT_ID" val="diagram20194952_1*ε_h_f*1_2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点击添加正文，请言简意赅的阐述观点"/>
  <p:tag name="KSO_WM_UNIT_NOCLEAR" val="0"/>
  <p:tag name="KSO_WM_UNIT_VALUE" val="21"/>
  <p:tag name="KSO_WM_UNIT_DIAGRAM_SUBTYPE" val="n"/>
  <p:tag name="KSO_WM_UNIT_TEXT_FILL_FORE_SCHEMECOLOR_INDEX" val="14"/>
  <p:tag name="KSO_WM_UNIT_TEXT_FILL_TYPE" val="1"/>
  <p:tag name="KSO_WM_UNIT_USESOURCEFORMAT_APPLY" val="0"/>
</p:tagLst>
</file>

<file path=ppt/tags/tag189.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a"/>
  <p:tag name="KSO_WM_UNIT_INDEX" val="1_2_1"/>
  <p:tag name="KSO_WM_UNIT_ID" val="diagram20194952_1*ε_h_a*1_2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品类二"/>
  <p:tag name="KSO_WM_UNIT_NOCLEAR" val="0"/>
  <p:tag name="KSO_WM_UNIT_DIAGRAM_SUBTYPE" val="n"/>
  <p:tag name="KSO_WM_UNIT_ISCONTENTSTITLE" val="0"/>
  <p:tag name="KSO_WM_UNIT_TEXT_FILL_FORE_SCHEMECOLOR_INDEX" val="6"/>
  <p:tag name="KSO_WM_UNIT_TEXT_FILL_TYPE" val="1"/>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3"/>
  <p:tag name="KSO_WM_UNIT_ID" val="diagram160807_3*r_i*1_3"/>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f"/>
  <p:tag name="KSO_WM_UNIT_INDEX" val="1_1_1"/>
  <p:tag name="KSO_WM_UNIT_ID" val="diagram20194952_1*ε_h_f*1_1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点击添加正文，请言简意赅的阐述观点"/>
  <p:tag name="KSO_WM_UNIT_NOCLEAR" val="0"/>
  <p:tag name="KSO_WM_UNIT_VALUE" val="19"/>
  <p:tag name="KSO_WM_UNIT_DIAGRAM_SUBTYPE" val="n"/>
  <p:tag name="KSO_WM_UNIT_TEXT_FILL_FORE_SCHEMECOLOR_INDEX" val="14"/>
  <p:tag name="KSO_WM_UNIT_TEXT_FILL_TYPE" val="1"/>
  <p:tag name="KSO_WM_UNIT_USESOURCEFORMAT_APPLY" val="0"/>
</p:tagLst>
</file>

<file path=ppt/tags/tag191.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a"/>
  <p:tag name="KSO_WM_UNIT_INDEX" val="1_1_1"/>
  <p:tag name="KSO_WM_UNIT_ID" val="diagram20194952_1*ε_h_a*1_1_1"/>
  <p:tag name="KSO_WM_TEMPLATE_CATEGORY" val="diagram"/>
  <p:tag name="KSO_WM_TEMPLATE_INDEX" val="20194952"/>
  <p:tag name="KSO_WM_UNIT_LAYERLEVEL" val="1_1_1"/>
  <p:tag name="KSO_WM_TAG_VERSION" val="1.0"/>
  <p:tag name="KSO_WM_BEAUTIFY_FLAG" val="#wm#"/>
  <p:tag name="KSO_WM_UNIT_DIAGRAM_MAX_ITEM_COUNT" val="4"/>
  <p:tag name="KSO_WM_UNIT_PRESET_TEXT" val="品类一"/>
  <p:tag name="KSO_WM_UNIT_NOCLEAR" val="0"/>
  <p:tag name="KSO_WM_UNIT_DIAGRAM_SUBTYPE" val="n"/>
  <p:tag name="KSO_WM_UNIT_ISCONTENTSTITLE" val="0"/>
  <p:tag name="KSO_WM_UNIT_TEXT_FILL_FORE_SCHEMECOLOR_INDEX" val="5"/>
  <p:tag name="KSO_WM_UNIT_TEXT_FILL_TYPE" val="1"/>
  <p:tag name="KSO_WM_UNIT_USESOURCEFORMAT_APPLY" val="0"/>
</p:tagLst>
</file>

<file path=ppt/tags/tag192.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1_3"/>
  <p:tag name="KSO_WM_UNIT_ID" val="diagram20194952_1*ε_h_i*1_1_3"/>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USESOURCEFORMAT_APPLY" val="0"/>
</p:tagLst>
</file>

<file path=ppt/tags/tag193.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1_6"/>
  <p:tag name="KSO_WM_UNIT_ID" val="diagram20194952_1*ε_h_i*1_1_6"/>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14"/>
  <p:tag name="KSO_WM_UNIT_LINE_FILL_TYPE" val="2"/>
  <p:tag name="KSO_WM_UNIT_USESOURCEFORMAT_APPLY" val="0"/>
</p:tagLst>
</file>

<file path=ppt/tags/tag19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2_1"/>
  <p:tag name="KSO_WM_UNIT_ID" val="diagram20194952_1*ε_h_i*1_2_1"/>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USESOURCEFORMAT_APPLY" val="0"/>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h_i"/>
  <p:tag name="KSO_WM_UNIT_INDEX" val="1_2_4"/>
  <p:tag name="KSO_WM_UNIT_ID" val="diagram20194952_1*ε_h_i*1_2_4"/>
  <p:tag name="KSO_WM_TEMPLATE_CATEGORY" val="diagram"/>
  <p:tag name="KSO_WM_TEMPLATE_INDEX" val="20194952"/>
  <p:tag name="KSO_WM_UNIT_LAYERLEVEL" val="1_1_1"/>
  <p:tag name="KSO_WM_TAG_VERSION" val="1.0"/>
  <p:tag name="KSO_WM_BEAUTIFY_FLAG" val="#wm#"/>
  <p:tag name="KSO_WM_UNIT_DIAGRAM_MODELTYPE" val="numdgm"/>
  <p:tag name="KSO_WM_UNIT_DIAGRAM_MAX_ITEM_COUNT" val="4"/>
  <p:tag name="KSO_WM_UNIT_DIAGRAM_SUBTYPE" val="n"/>
  <p:tag name="KSO_WM_UNIT_LINE_FORE_SCHEMECOLOR_INDEX" val="14"/>
  <p:tag name="KSO_WM_UNIT_LINE_FILL_TYPE" val="2"/>
  <p:tag name="KSO_WM_UNIT_USESOURCEFORMAT_APPLY" val="0"/>
</p:tagLst>
</file>

<file path=ppt/tags/tag196.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3_4"/>
  <p:tag name="KSO_WM_UNIT_ID" val="diagram20194952_1*ε_h_i*1_3_4"/>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USESOURCEFORMAT_APPLY" val="0"/>
</p:tagLst>
</file>

<file path=ppt/tags/tag197.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3_3"/>
  <p:tag name="KSO_WM_UNIT_ID" val="diagram20194952_1*ε_h_i*1_3_3"/>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14"/>
  <p:tag name="KSO_WM_UNIT_LINE_FILL_TYPE" val="2"/>
  <p:tag name="KSO_WM_UNIT_USESOURCEFORMAT_APPLY" val="0"/>
</p:tagLst>
</file>

<file path=ppt/tags/tag198.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4_1"/>
  <p:tag name="KSO_WM_UNIT_ID" val="diagram20194952_1*ε_h_i*1_4_1"/>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14"/>
  <p:tag name="KSO_WM_UNIT_LINE_FILL_TYPE" val="2"/>
  <p:tag name="KSO_WM_UNIT_USESOURCEFORMAT_APPLY" val="0"/>
</p:tagLst>
</file>

<file path=ppt/tags/tag199.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4_2"/>
  <p:tag name="KSO_WM_UNIT_ID" val="diagram20194952_1*ε_h_i*1_4_2"/>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FILL_FORE_SCHEMECOLOR_INDEX" val="8"/>
  <p:tag name="KSO_WM_UNIT_FILL_TYPE" val="1"/>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0_2*m_h_i*1_1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3"/>
  <p:tag name="KSO_WM_UNIT_ID" val="diagram160807_3*r_v*1_3"/>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ε1-1"/>
  <p:tag name="KSO_WM_UNIT_TYPE" val="ε_h_i"/>
  <p:tag name="KSO_WM_UNIT_INDEX" val="1_4_3"/>
  <p:tag name="KSO_WM_UNIT_ID" val="diagram20194952_1*ε_h_i*1_4_3"/>
  <p:tag name="KSO_WM_TEMPLATE_CATEGORY" val="diagram"/>
  <p:tag name="KSO_WM_TEMPLATE_INDEX" val="20194952"/>
  <p:tag name="KSO_WM_UNIT_LAYERLEVEL" val="1_1_1"/>
  <p:tag name="KSO_WM_TAG_VERSION" val="1.0"/>
  <p:tag name="KSO_WM_BEAUTIFY_FLAG" val="#wm#"/>
  <p:tag name="KSO_WM_UNIT_DIAGRAM_MODELTYPE" val="numdgm"/>
  <p:tag name="KSO_WM_UNIT_DIAGRAM_MAX_ITEM_COUNT" val="4"/>
  <p:tag name="KSO_WM_UNIT_DIAGRAM_SUBTYPE" val="n"/>
  <p:tag name="KSO_WM_UNIT_LINE_FORE_SCHEMECOLOR_INDEX" val="8"/>
  <p:tag name="KSO_WM_UNIT_LINE_FILL_TYPE" val="2"/>
  <p:tag name="KSO_WM_UNIT_USESOURCEFORMAT_APPLY" val="0"/>
</p:tagLst>
</file>

<file path=ppt/tags/tag201.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3_5"/>
  <p:tag name="KSO_WM_UNIT_ID" val="diagram20194952_1*ε_h_i*1_3_5"/>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7"/>
  <p:tag name="KSO_WM_UNIT_LINE_FILL_TYPE" val="2"/>
  <p:tag name="KSO_WM_UNIT_USESOURCEFORMAT_APPLY" val="0"/>
</p:tagLst>
</file>

<file path=ppt/tags/tag202.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3_6"/>
  <p:tag name="KSO_WM_UNIT_ID" val="diagram20194952_1*ε_h_i*1_3_6"/>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FILL_FORE_SCHEMECOLOR_INDEX" val="7"/>
  <p:tag name="KSO_WM_UNIT_FILL_TYPE" val="1"/>
  <p:tag name="KSO_WM_UNIT_USESOURCEFORMAT_APPLY" val="0"/>
</p:tagLst>
</file>

<file path=ppt/tags/tag203.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2_2"/>
  <p:tag name="KSO_WM_UNIT_ID" val="diagram20194952_1*ε_h_i*1_2_2"/>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6"/>
  <p:tag name="KSO_WM_UNIT_LINE_FILL_TYPE" val="2"/>
  <p:tag name="KSO_WM_UNIT_USESOURCEFORMAT_APPLY" val="0"/>
</p:tagLst>
</file>

<file path=ppt/tags/tag204.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2_3"/>
  <p:tag name="KSO_WM_UNIT_ID" val="diagram20194952_1*ε_h_i*1_2_3"/>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FILL_FORE_SCHEMECOLOR_INDEX" val="6"/>
  <p:tag name="KSO_WM_UNIT_FILL_TYPE" val="1"/>
  <p:tag name="KSO_WM_UNIT_USESOURCEFORMAT_APPLY" val="0"/>
</p:tagLst>
</file>

<file path=ppt/tags/tag205.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1_4"/>
  <p:tag name="KSO_WM_UNIT_ID" val="diagram20194952_1*ε_h_i*1_1_4"/>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LINE_FORE_SCHEMECOLOR_INDEX" val="5"/>
  <p:tag name="KSO_WM_UNIT_LINE_FILL_TYPE" val="2"/>
  <p:tag name="KSO_WM_UNIT_USESOURCEFORMAT_APPLY" val="0"/>
</p:tagLst>
</file>

<file path=ppt/tags/tag206.xml><?xml version="1.0" encoding="utf-8"?>
<p:tagLst xmlns:a="http://schemas.openxmlformats.org/drawingml/2006/main" xmlns:r="http://schemas.openxmlformats.org/officeDocument/2006/relationships"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ε1-1"/>
  <p:tag name="KSO_WM_UNIT_TYPE" val="ε_h_i"/>
  <p:tag name="KSO_WM_UNIT_INDEX" val="1_1_5"/>
  <p:tag name="KSO_WM_UNIT_ID" val="diagram20194952_1*ε_h_i*1_1_5"/>
  <p:tag name="KSO_WM_TEMPLATE_CATEGORY" val="diagram"/>
  <p:tag name="KSO_WM_TEMPLATE_INDEX" val="20194952"/>
  <p:tag name="KSO_WM_UNIT_LAYERLEVEL" val="1_1_1"/>
  <p:tag name="KSO_WM_TAG_VERSION" val="1.0"/>
  <p:tag name="KSO_WM_BEAUTIFY_FLAG" val="#wm#"/>
  <p:tag name="KSO_WM_UNIT_DIAGRAM_MAX_ITEM_COUNT" val="4"/>
  <p:tag name="KSO_WM_UNIT_DIAGRAM_SUBTYPE" val="n"/>
  <p:tag name="KSO_WM_UNIT_FILL_FORE_SCHEMECOLOR_INDEX" val="5"/>
  <p:tag name="KSO_WM_UNIT_FILL_TYPE" val="1"/>
  <p:tag name="KSO_WM_UNIT_USESOURCEFORMAT_APPLY" val="0"/>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160366_3*l_i*1_1"/>
  <p:tag name="KSO_WM_TEMPLATE_CATEGORY" val="diagram"/>
  <p:tag name="KSO_WM_TEMPLATE_INDEX" val="160366"/>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66_3*l_h_i*1_1_2"/>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366_3*l_h_i*1_2_2"/>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160807_3*r_v*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66_3*l_h_i*1_1_1"/>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160366_3*l_h_i*1_2_1"/>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366_3*l_h_f*1_1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366_3*l_h_f*1_2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366_3*l_h_i*1_4_2"/>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366_3*l_h_i*1_3_2"/>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160366_3*l_h_i*1_4_1"/>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160366_3*l_h_i*1_3_1"/>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366_3*l_h_f*1_4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366_3*l_h_f*1_3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5"/>
  <p:tag name="KSO_WM_UNIT_ID" val="diagram160807_3*r_i*1_5"/>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738_5*o_h_i*1_6_1"/>
  <p:tag name="KSO_WM_TEMPLATE_CATEGORY" val="diagram"/>
  <p:tag name="KSO_WM_TEMPLATE_INDEX" val="20185738"/>
  <p:tag name="KSO_WM_UNIT_LAYERLEVEL" val="1_1_1"/>
  <p:tag name="KSO_WM_TAG_VERSION" val="1.0"/>
  <p:tag name="KSO_WM_BEAUTIFY_FLAG" val="#wm#"/>
  <p:tag name="KSO_WM_UNIT_TYPE" val="o_h_i"/>
  <p:tag name="KSO_WM_UNIT_INDEX" val="1_6_1"/>
  <p:tag name="KSO_WM_UNIT_FILL_FORE_SCHEMECOLOR_INDEX" val="10"/>
  <p:tag name="KSO_WM_UNIT_FILL_TYPE" val="1"/>
  <p:tag name="KSO_WM_UNIT_TEXT_FILL_FORE_SCHEMECOLOR_INDEX" val="2"/>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738_5*o_h_i*1_5_1"/>
  <p:tag name="KSO_WM_TEMPLATE_CATEGORY" val="diagram"/>
  <p:tag name="KSO_WM_TEMPLATE_INDEX" val="20185738"/>
  <p:tag name="KSO_WM_UNIT_LAYERLEVEL" val="1_1_1"/>
  <p:tag name="KSO_WM_TAG_VERSION" val="1.0"/>
  <p:tag name="KSO_WM_BEAUTIFY_FLAG" val="#wm#"/>
  <p:tag name="KSO_WM_UNIT_TYPE" val="o_h_i"/>
  <p:tag name="KSO_WM_UNIT_INDEX" val="1_5_1"/>
  <p:tag name="KSO_WM_UNIT_FILL_FORE_SCHEMECOLOR_INDEX" val="9"/>
  <p:tag name="KSO_WM_UNIT_FILL_TYPE" val="1"/>
  <p:tag name="KSO_WM_UNIT_TEXT_FILL_FORE_SCHEMECOLOR_INDEX" val="2"/>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738_5*o_h_i*1_4_1"/>
  <p:tag name="KSO_WM_TEMPLATE_CATEGORY" val="diagram"/>
  <p:tag name="KSO_WM_TEMPLATE_INDEX" val="20185738"/>
  <p:tag name="KSO_WM_UNIT_LAYERLEVEL" val="1_1_1"/>
  <p:tag name="KSO_WM_TAG_VERSION" val="1.0"/>
  <p:tag name="KSO_WM_BEAUTIFY_FLAG" val="#wm#"/>
  <p:tag name="KSO_WM_UNIT_TYPE" val="o_h_i"/>
  <p:tag name="KSO_WM_UNIT_INDEX" val="1_4_1"/>
  <p:tag name="KSO_WM_UNIT_FILL_FORE_SCHEMECOLOR_INDEX" val="8"/>
  <p:tag name="KSO_WM_UNIT_FILL_TYPE" val="1"/>
  <p:tag name="KSO_WM_UNIT_TEXT_FILL_FORE_SCHEMECOLOR_INDEX" val="2"/>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738_5*o_h_i*1_3_1"/>
  <p:tag name="KSO_WM_TEMPLATE_CATEGORY" val="diagram"/>
  <p:tag name="KSO_WM_TEMPLATE_INDEX" val="20185738"/>
  <p:tag name="KSO_WM_UNIT_LAYERLEVEL" val="1_1_1"/>
  <p:tag name="KSO_WM_TAG_VERSION" val="1.0"/>
  <p:tag name="KSO_WM_BEAUTIFY_FLAG" val="#wm#"/>
  <p:tag name="KSO_WM_UNIT_TYPE" val="o_h_i"/>
  <p:tag name="KSO_WM_UNIT_INDEX" val="1_3_1"/>
  <p:tag name="KSO_WM_UNIT_FILL_FORE_SCHEMECOLOR_INDEX" val="7"/>
  <p:tag name="KSO_WM_UNIT_FILL_TYPE" val="1"/>
  <p:tag name="KSO_WM_UNIT_TEXT_FILL_FORE_SCHEMECOLOR_INDEX" val="2"/>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1"/>
  <p:tag name="KSO_WM_UNIT_ID" val="diagram20174814_3*l_i*1_1"/>
  <p:tag name="KSO_WM_UNIT_LAYERLEVEL" val="1_1"/>
  <p:tag name="KSO_WM_DIAGRAM_GROUP_CODE" val="l1-1"/>
  <p:tag name="KSO_WM_UNIT_TEXT_FILL_FORE_SCHEMECOLOR_INDEX" val="13"/>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2"/>
  <p:tag name="KSO_WM_UNIT_ID" val="diagram20174814_3*l_i*1_2"/>
  <p:tag name="KSO_WM_UNIT_LAYERLEVEL" val="1_1"/>
  <p:tag name="KSO_WM_DIAGRAM_GROUP_CODE" val="l1-1"/>
  <p:tag name="KSO_WM_UNIT_TEXT_FILL_FORE_SCHEMECOLOR_INDEX" val="13"/>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1_1"/>
  <p:tag name="KSO_WM_UNIT_LAYERLEVEL" val="1_1_1"/>
  <p:tag name="KSO_WM_UNIT_VALUE" val="33"/>
  <p:tag name="KSO_WM_UNIT_HIGHLIGHT" val="0"/>
  <p:tag name="KSO_WM_UNIT_COMPATIBLE" val="1"/>
  <p:tag name="KSO_WM_UNIT_CLEAR" val="0"/>
  <p:tag name="KSO_WM_UNIT_PRESET_TEXT_INDEX" val="4"/>
  <p:tag name="KSO_WM_UNIT_PRESET_TEXT_LEN" val="5"/>
  <p:tag name="KSO_WM_DIAGRAM_GROUP_CODE" val="l1-1"/>
  <p:tag name="KSO_WM_UNIT_ID" val="diagram20174814_3*l_h_g*1_1_1"/>
  <p:tag name="KSO_WM_UNIT_RELATE_UNITID" val="diagram20174814_3*l_h_f*1_1_1"/>
  <p:tag name="KSO_WM_UNIT_FILL_FORE_SCHEMECOLOR_INDEX" val="5"/>
  <p:tag name="KSO_WM_UNIT_FILL_TYPE" val="1"/>
  <p:tag name="KSO_WM_UNIT_TEXT_FILL_FORE_SCHEMECOLOR_INDEX" val="14"/>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2_1"/>
  <p:tag name="KSO_WM_UNIT_LAYERLEVEL" val="1_1_1"/>
  <p:tag name="KSO_WM_UNIT_VALUE" val="33"/>
  <p:tag name="KSO_WM_UNIT_HIGHLIGHT" val="0"/>
  <p:tag name="KSO_WM_UNIT_COMPATIBLE" val="1"/>
  <p:tag name="KSO_WM_UNIT_CLEAR" val="0"/>
  <p:tag name="KSO_WM_UNIT_PRESET_TEXT_INDEX" val="4"/>
  <p:tag name="KSO_WM_UNIT_PRESET_TEXT_LEN" val="5"/>
  <p:tag name="KSO_WM_DIAGRAM_GROUP_CODE" val="l1-1"/>
  <p:tag name="KSO_WM_UNIT_ID" val="diagram20174814_3*l_h_g*1_2_1"/>
  <p:tag name="KSO_WM_UNIT_RELATE_UNITID" val="diagram20174814_3*l_h_f*1_2_1"/>
  <p:tag name="KSO_WM_UNIT_FILL_FORE_SCHEMECOLOR_INDEX" val="6"/>
  <p:tag name="KSO_WM_UNIT_FILL_TYPE" val="1"/>
  <p:tag name="KSO_WM_UNIT_TEXT_FILL_FORE_SCHEMECOLOR_INDEX" val="14"/>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3_1"/>
  <p:tag name="KSO_WM_UNIT_LAYERLEVEL" val="1_1_1"/>
  <p:tag name="KSO_WM_UNIT_VALUE" val="33"/>
  <p:tag name="KSO_WM_UNIT_HIGHLIGHT" val="0"/>
  <p:tag name="KSO_WM_UNIT_COMPATIBLE" val="1"/>
  <p:tag name="KSO_WM_UNIT_CLEAR" val="0"/>
  <p:tag name="KSO_WM_UNIT_PRESET_TEXT_INDEX" val="4"/>
  <p:tag name="KSO_WM_UNIT_PRESET_TEXT_LEN" val="5"/>
  <p:tag name="KSO_WM_DIAGRAM_GROUP_CODE" val="l1-1"/>
  <p:tag name="KSO_WM_UNIT_ID" val="diagram20174814_3*l_h_g*1_3_1"/>
  <p:tag name="KSO_WM_UNIT_RELATE_UNITID" val="diagram20174814_3*l_h_f*1_3_1"/>
  <p:tag name="KSO_WM_UNIT_FILL_FORE_SCHEMECOLOR_INDEX" val="5"/>
  <p:tag name="KSO_WM_UNIT_FILL_TYPE" val="1"/>
  <p:tag name="KSO_WM_UNIT_TEXT_FILL_FORE_SCHEMECOLOR_INDEX" val="14"/>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3_1"/>
  <p:tag name="KSO_WM_UNIT_ID" val="diagram20174814_3*l_h_i*1_3_1"/>
  <p:tag name="KSO_WM_UNIT_LAYERLEVEL" val="1_1_1"/>
  <p:tag name="KSO_WM_DIAGRAM_GROUP_CODE" val="l1-1"/>
  <p:tag name="KSO_WM_UNIT_FILL_FORE_SCHEMECOLOR_INDEX" val="5"/>
  <p:tag name="KSO_WM_UNIT_FILL_TYPE" val="1"/>
  <p:tag name="KSO_WM_UNIT_TEXT_FILL_FORE_SCHEMECOLOR_INDEX" val="7"/>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4"/>
  <p:tag name="KSO_WM_UNIT_ID" val="diagram160807_3*r_i*1_4"/>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10"/>
  <p:tag name="KSO_WM_UNIT_LINE_FILL_TYPE" val="2"/>
  <p:tag name="KSO_WM_UNIT_TEXT_FILL_FORE_SCHEMECOLOR_INDEX" val="2"/>
  <p:tag name="KSO_WM_UNIT_TEXT_FILL_TYPE" val="1"/>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3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74814_3*l_h_a*1_3_1"/>
  <p:tag name="KSO_WM_UNIT_TEXT_FILL_FORE_SCHEMECOLOR_INDEX" val="13"/>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f"/>
  <p:tag name="KSO_WM_UNIT_INDEX" val="1_3_1"/>
  <p:tag name="KSO_WM_UNIT_LAYERLEVEL" val="1_1_1"/>
  <p:tag name="KSO_WM_UNIT_VALUE" val="40"/>
  <p:tag name="KSO_WM_UNIT_HIGHLIGHT" val="0"/>
  <p:tag name="KSO_WM_UNIT_COMPATIBLE" val="0"/>
  <p:tag name="KSO_WM_UNIT_CLEAR" val="0"/>
  <p:tag name="KSO_WM_UNIT_PRESET_TEXT_INDEX" val="4"/>
  <p:tag name="KSO_WM_UNIT_PRESET_TEXT_LEN" val="40"/>
  <p:tag name="KSO_WM_DIAGRAM_GROUP_CODE" val="l1-1"/>
  <p:tag name="KSO_WM_UNIT_ID" val="diagram20174814_3*l_h_f*1_3_1"/>
  <p:tag name="KSO_WM_UNIT_TEXT_FILL_FORE_SCHEMECOLOR_INDEX" val="13"/>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2_1"/>
  <p:tag name="KSO_WM_UNIT_ID" val="diagram20174814_3*l_h_i*1_2_1"/>
  <p:tag name="KSO_WM_UNIT_LAYERLEVEL" val="1_1_1"/>
  <p:tag name="KSO_WM_DIAGRAM_GROUP_CODE" val="l1-1"/>
  <p:tag name="KSO_WM_UNIT_FILL_FORE_SCHEMECOLOR_INDEX" val="6"/>
  <p:tag name="KSO_WM_UNI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2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74814_3*l_h_a*1_2_1"/>
  <p:tag name="KSO_WM_UNIT_TEXT_FILL_FORE_SCHEMECOLOR_INDEX" val="13"/>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f"/>
  <p:tag name="KSO_WM_UNIT_INDEX" val="1_2_1"/>
  <p:tag name="KSO_WM_UNIT_LAYERLEVEL" val="1_1_1"/>
  <p:tag name="KSO_WM_UNIT_VALUE" val="40"/>
  <p:tag name="KSO_WM_UNIT_HIGHLIGHT" val="0"/>
  <p:tag name="KSO_WM_UNIT_COMPATIBLE" val="0"/>
  <p:tag name="KSO_WM_UNIT_CLEAR" val="0"/>
  <p:tag name="KSO_WM_UNIT_PRESET_TEXT_INDEX" val="4"/>
  <p:tag name="KSO_WM_UNIT_PRESET_TEXT_LEN" val="40"/>
  <p:tag name="KSO_WM_DIAGRAM_GROUP_CODE" val="l1-1"/>
  <p:tag name="KSO_WM_UNIT_ID" val="diagram20174814_3*l_h_f*1_2_1"/>
  <p:tag name="KSO_WM_UNIT_TEXT_FILL_FORE_SCHEMECOLOR_INDEX" val="13"/>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1_1"/>
  <p:tag name="KSO_WM_UNIT_ID" val="diagram20174814_3*l_h_i*1_1_1"/>
  <p:tag name="KSO_WM_UNIT_LAYERLEVEL" val="1_1_1"/>
  <p:tag name="KSO_WM_DIAGRAM_GROUP_CODE" val="l1-1"/>
  <p:tag name="KSO_WM_UNIT_FILL_FORE_SCHEMECOLOR_INDEX" val="5"/>
  <p:tag name="KSO_WM_UNIT_FILL_TYPE" val="1"/>
  <p:tag name="KSO_WM_UNIT_TEXT_FILL_FORE_SCHEMECOLOR_INDEX" val="7"/>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1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74814_3*l_h_a*1_1_1"/>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4"/>
  <p:tag name="KSO_WM_UNIT_TYPE" val="l_h_f"/>
  <p:tag name="KSO_WM_UNIT_INDEX" val="1_1_1"/>
  <p:tag name="KSO_WM_UNIT_LAYERLEVEL" val="1_1_1"/>
  <p:tag name="KSO_WM_UNIT_VALUE" val="40"/>
  <p:tag name="KSO_WM_UNIT_HIGHLIGHT" val="0"/>
  <p:tag name="KSO_WM_UNIT_COMPATIBLE" val="0"/>
  <p:tag name="KSO_WM_UNIT_CLEAR" val="0"/>
  <p:tag name="KSO_WM_UNIT_PRESET_TEXT_INDEX" val="4"/>
  <p:tag name="KSO_WM_UNIT_PRESET_TEXT_LEN" val="40"/>
  <p:tag name="KSO_WM_DIAGRAM_GROUP_CODE" val="l1-1"/>
  <p:tag name="KSO_WM_UNIT_ID" val="diagram20174814_3*l_h_f*1_1_1"/>
  <p:tag name="KSO_WM_UNIT_TEXT_FILL_FORE_SCHEMECOLOR_INDEX" val="13"/>
  <p:tag name="KSO_WM_UNIT_TEXT_FILL_TYPE" val="1"/>
</p:tagLst>
</file>

<file path=ppt/tags/tag2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3_1"/>
  <p:tag name="KSO_WM_UNIT_ID" val="diagram20169906_2*l_h_i*1_3_1"/>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3_2"/>
  <p:tag name="KSO_WM_UNIT_ID" val="diagram20169906_2*l_h_i*1_3_2"/>
  <p:tag name="KSO_WM_UNIT_LAYERLEVEL" val="1_1_1"/>
  <p:tag name="KSO_WM_DIAGRAM_GROUP_CODE" val="l1-1"/>
  <p:tag name="KSO_WM_UNIT_FILL_FORE_SCHEMECOLOR_INDEX" val="5"/>
  <p:tag name="KSO_WM_UNI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4"/>
  <p:tag name="KSO_WM_UNIT_ID" val="diagram160807_3*r_v*1_4"/>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2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3_3"/>
  <p:tag name="KSO_WM_UNIT_ID" val="diagram20169906_2*l_h_i*1_3_3"/>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3_4"/>
  <p:tag name="KSO_WM_UNIT_ID" val="diagram20169906_2*l_h_i*1_3_4"/>
  <p:tag name="KSO_WM_UNIT_LAYERLEVEL" val="1_1_1"/>
  <p:tag name="KSO_WM_DIAGRAM_GROUP_CODE" val="l1-1"/>
  <p:tag name="KSO_WM_UNIT_LINE_FORE_SCHEMECOLOR_INDEX" val="13"/>
  <p:tag name="KSO_WM_UNIT_LINE_FILL_TYPE" val="2"/>
  <p:tag name="KSO_WM_UNIT_SHADOW_SCHEMECOLOR_INDEX" val="16"/>
</p:tagLst>
</file>

<file path=ppt/tags/tag2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a"/>
  <p:tag name="KSO_WM_UNIT_INDEX" val="1_3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ID" val="diagram20169906_2*l_h_a*1_3_1"/>
  <p:tag name="KSO_WM_UNIT_TEXT_FILL_FORE_SCHEMECOLOR_INDEX" val="16"/>
  <p:tag name="KSO_WM_UNIT_TEXT_FILL_TYPE" val="1"/>
</p:tagLst>
</file>

<file path=ppt/tags/tag2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f"/>
  <p:tag name="KSO_WM_UNIT_INDEX" val="1_3_1"/>
  <p:tag name="KSO_WM_UNIT_LAYERLEVEL" val="1_1_1"/>
  <p:tag name="KSO_WM_UNIT_VALUE" val="35"/>
  <p:tag name="KSO_WM_UNIT_HIGHLIGHT" val="0"/>
  <p:tag name="KSO_WM_UNIT_COMPATIBLE" val="0"/>
  <p:tag name="KSO_WM_UNIT_CLEAR" val="0"/>
  <p:tag name="KSO_WM_UNIT_PRESET_TEXT_INDEX" val="4"/>
  <p:tag name="KSO_WM_UNIT_PRESET_TEXT_LEN" val="40"/>
  <p:tag name="KSO_WM_DIAGRAM_GROUP_CODE" val="l1-1"/>
  <p:tag name="KSO_WM_UNIT_ID" val="diagram20169906_2*l_h_f*1_3_1"/>
  <p:tag name="KSO_WM_UNIT_SHADOW_SCHEMECOLOR_INDEX" val="16"/>
  <p:tag name="KSO_WM_UNIT_TEXT_FILL_FORE_SCHEMECOLOR_INDEX" val="16"/>
  <p:tag name="KSO_WM_UNIT_TEXT_FILL_TYPE" val="1"/>
</p:tagLst>
</file>

<file path=ppt/tags/tag2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3_5"/>
  <p:tag name="KSO_WM_UNIT_ID" val="diagram20169906_2*l_h_i*1_3_5"/>
  <p:tag name="KSO_WM_UNIT_LAYERLEVEL" val="1_1_1"/>
  <p:tag name="KSO_WM_DIAGRAM_GROUP_CODE" val="l1-1"/>
  <p:tag name="KSO_WM_UNIT_TEXT_FILL_FORE_SCHEMECOLOR_INDEX" val="5"/>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2_1"/>
  <p:tag name="KSO_WM_UNIT_ID" val="diagram20169906_2*l_h_i*1_2_1"/>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2_2"/>
  <p:tag name="KSO_WM_UNIT_ID" val="diagram20169906_2*l_h_i*1_2_2"/>
  <p:tag name="KSO_WM_UNIT_LAYERLEVEL" val="1_1_1"/>
  <p:tag name="KSO_WM_DIAGRAM_GROUP_CODE" val="l1-1"/>
  <p:tag name="KSO_WM_UNIT_FILL_FORE_SCHEMECOLOR_INDEX" val="5"/>
  <p:tag name="KSO_WM_UNI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2_3"/>
  <p:tag name="KSO_WM_UNIT_ID" val="diagram20169906_2*l_h_i*1_2_3"/>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2_4"/>
  <p:tag name="KSO_WM_UNIT_ID" val="diagram20169906_2*l_h_i*1_2_4"/>
  <p:tag name="KSO_WM_UNIT_LAYERLEVEL" val="1_1_1"/>
  <p:tag name="KSO_WM_DIAGRAM_GROUP_CODE" val="l1-1"/>
  <p:tag name="KSO_WM_UNIT_LINE_FORE_SCHEMECOLOR_INDEX" val="13"/>
  <p:tag name="KSO_WM_UNIT_LINE_FILL_TYPE" val="2"/>
  <p:tag name="KSO_WM_UNIT_SHADOW_SCHEMECOLOR_INDEX" val="16"/>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a"/>
  <p:tag name="KSO_WM_UNIT_INDEX" val="1_2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ID" val="diagram20169906_2*l_h_a*1_2_1"/>
  <p:tag name="KSO_WM_UNIT_TEXT_FILL_FORE_SCHEMECOLOR_INDEX" val="16"/>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5"/>
  <p:tag name="KSO_WM_UNIT_ID" val="diagram160807_3*r_v*1_5"/>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2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f"/>
  <p:tag name="KSO_WM_UNIT_INDEX" val="1_2_1"/>
  <p:tag name="KSO_WM_UNIT_LAYERLEVEL" val="1_1_1"/>
  <p:tag name="KSO_WM_UNIT_VALUE" val="35"/>
  <p:tag name="KSO_WM_UNIT_HIGHLIGHT" val="0"/>
  <p:tag name="KSO_WM_UNIT_COMPATIBLE" val="0"/>
  <p:tag name="KSO_WM_UNIT_CLEAR" val="0"/>
  <p:tag name="KSO_WM_UNIT_PRESET_TEXT_INDEX" val="4"/>
  <p:tag name="KSO_WM_UNIT_PRESET_TEXT_LEN" val="40"/>
  <p:tag name="KSO_WM_DIAGRAM_GROUP_CODE" val="l1-1"/>
  <p:tag name="KSO_WM_UNIT_ID" val="diagram20169906_2*l_h_f*1_2_1"/>
  <p:tag name="KSO_WM_UNIT_SHADOW_SCHEMECOLOR_INDEX" val="16"/>
  <p:tag name="KSO_WM_UNIT_TEXT_FILL_FORE_SCHEMECOLOR_INDEX" val="16"/>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2_5"/>
  <p:tag name="KSO_WM_UNIT_ID" val="diagram20169906_2*l_h_i*1_2_5"/>
  <p:tag name="KSO_WM_UNIT_LAYERLEVEL" val="1_1_1"/>
  <p:tag name="KSO_WM_DIAGRAM_GROUP_CODE" val="l1-1"/>
  <p:tag name="KSO_WM_UNIT_TEXT_FILL_FORE_SCHEMECOLOR_INDEX" val="5"/>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1_1"/>
  <p:tag name="KSO_WM_UNIT_ID" val="diagram20169906_2*l_h_i*1_1_1"/>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1_2"/>
  <p:tag name="KSO_WM_UNIT_ID" val="diagram20169906_2*l_h_i*1_1_2"/>
  <p:tag name="KSO_WM_UNIT_LAYERLEVEL" val="1_1_1"/>
  <p:tag name="KSO_WM_DIAGRAM_GROUP_CODE" val="l1-1"/>
  <p:tag name="KSO_WM_UNIT_FILL_FORE_SCHEMECOLOR_INDEX" val="5"/>
  <p:tag name="KSO_WM_UNIT_FILL_TYPE" val="1"/>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1_3"/>
  <p:tag name="KSO_WM_UNIT_ID" val="diagram20169906_2*l_h_i*1_1_3"/>
  <p:tag name="KSO_WM_UNIT_LAYERLEVEL" val="1_1_1"/>
  <p:tag name="KSO_WM_DIAGRAM_GROUP_CODE" val="l1-1"/>
  <p:tag name="KSO_WM_UNIT_FILL_FORE_SCHEMECOLOR_INDEX" val="14"/>
  <p:tag name="KSO_WM_UNIT_FILL_TYPE" val="1"/>
  <p:tag name="KSO_WM_UNIT_LINE_FORE_SCHEMECOLOR_INDEX" val="14"/>
  <p:tag name="KSO_WM_UNIT_LINE_FILL_TYPE" val="2"/>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1_4"/>
  <p:tag name="KSO_WM_UNIT_ID" val="diagram20169906_2*l_h_i*1_1_4"/>
  <p:tag name="KSO_WM_UNIT_LAYERLEVEL" val="1_1_1"/>
  <p:tag name="KSO_WM_DIAGRAM_GROUP_CODE" val="l1-1"/>
  <p:tag name="KSO_WM_UNIT_LINE_FORE_SCHEMECOLOR_INDEX" val="13"/>
  <p:tag name="KSO_WM_UNIT_LINE_FILL_TYPE" val="2"/>
  <p:tag name="KSO_WM_UNIT_SHADOW_SCHEMECOLOR_INDEX" val="16"/>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a"/>
  <p:tag name="KSO_WM_UNIT_INDEX" val="1_1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ID" val="diagram20169906_2*l_h_a*1_1_1"/>
  <p:tag name="KSO_WM_UNIT_TEXT_FILL_FORE_SCHEMECOLOR_INDEX" val="16"/>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f"/>
  <p:tag name="KSO_WM_UNIT_INDEX" val="1_1_1"/>
  <p:tag name="KSO_WM_UNIT_LAYERLEVEL" val="1_1_1"/>
  <p:tag name="KSO_WM_UNIT_VALUE" val="35"/>
  <p:tag name="KSO_WM_UNIT_HIGHLIGHT" val="0"/>
  <p:tag name="KSO_WM_UNIT_COMPATIBLE" val="0"/>
  <p:tag name="KSO_WM_UNIT_CLEAR" val="0"/>
  <p:tag name="KSO_WM_UNIT_PRESET_TEXT_INDEX" val="4"/>
  <p:tag name="KSO_WM_UNIT_PRESET_TEXT_LEN" val="40"/>
  <p:tag name="KSO_WM_DIAGRAM_GROUP_CODE" val="l1-1"/>
  <p:tag name="KSO_WM_UNIT_ID" val="diagram20169906_2*l_h_f*1_1_1"/>
  <p:tag name="KSO_WM_UNIT_SHADOW_SCHEMECOLOR_INDEX" val="16"/>
  <p:tag name="KSO_WM_UNIT_TEXT_FILL_FORE_SCHEMECOLOR_INDEX" val="16"/>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l_h_i"/>
  <p:tag name="KSO_WM_UNIT_INDEX" val="1_1_5"/>
  <p:tag name="KSO_WM_UNIT_ID" val="diagram20169906_2*l_h_i*1_1_5"/>
  <p:tag name="KSO_WM_UNIT_LAYERLEVEL" val="1_1_1"/>
  <p:tag name="KSO_WM_DIAGRAM_GROUP_CODE" val="l1-1"/>
  <p:tag name="KSO_WM_UNIT_TEXT_FILL_FORE_SCHEMECOLOR_INDEX" val="5"/>
  <p:tag name="KSO_WM_UNIT_TEXT_FILL_TYPE" val="1"/>
</p:tagLst>
</file>

<file path=ppt/tags/tag2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21"/>
  <p:tag name="KSO_WM_TEMPLATE_CATEGORY" val="diagram"/>
  <p:tag name="KSO_WM_TEMPLATE_INDEX" val="20169906"/>
  <p:tag name="KSO_WM_UNIT_INDEX" val="2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6"/>
  <p:tag name="KSO_WM_UNIT_ID" val="diagram160807_3*r_i*1_6"/>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FILL_FORE_SCHEMECOLOR_INDEX" val="14"/>
  <p:tag name="KSO_WM_UNIT_FILL_TYPE" val="1"/>
  <p:tag name="KSO_WM_UNIT_LINE_FORE_SCHEMECOLOR_INDEX" val="10"/>
  <p:tag name="KSO_WM_UNIT_LINE_FILL_TYPE" val="2"/>
  <p:tag name="KSO_WM_UNIT_TEXT_FILL_FORE_SCHEMECOLOR_INDEX" val="2"/>
  <p:tag name="KSO_WM_UNIT_TEXT_FILL_TYPE" val="1"/>
</p:tagLst>
</file>

<file path=ppt/tags/tag2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627_8*i*1"/>
  <p:tag name="KSO_WM_TEMPLATE_CATEGORY" val="custom"/>
  <p:tag name="KSO_WM_TEMPLATE_INDEX" val="160627"/>
  <p:tag name="KSO_WM_UNIT_INDEX" val="1"/>
</p:tagLst>
</file>

<file path=ppt/tags/tag2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9"/>
  <p:tag name="KSO_WM_TEMPLATE_CATEGORY" val="diagram"/>
  <p:tag name="KSO_WM_TEMPLATE_INDEX" val="20169906"/>
  <p:tag name="KSO_WM_UNIT_INDEX" val="989"/>
</p:tagLst>
</file>

<file path=ppt/tags/tag2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a"/>
  <p:tag name="KSO_WM_UNIT_INDEX" val="1"/>
  <p:tag name="KSO_WM_UNIT_ID" val="diagram20169906_2*a*1"/>
  <p:tag name="KSO_WM_UNIT_LAYERLEVEL" val="1"/>
  <p:tag name="KSO_WM_UNIT_ISCONTENTSTITLE" val="1"/>
  <p:tag name="KSO_WM_UNIT_VALUE" val="5"/>
  <p:tag name="KSO_WM_UNIT_HIGHLIGHT" val="0"/>
  <p:tag name="KSO_WM_UNIT_COMPATIBLE" val="0"/>
  <p:tag name="KSO_WM_UNIT_CLEAR" val="0"/>
  <p:tag name="KSO_WM_UNIT_PRESET_TEXT" val="目录"/>
</p:tagLst>
</file>

<file path=ppt/tags/tag2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906"/>
  <p:tag name="KSO_WM_UNIT_TYPE" val="b"/>
  <p:tag name="KSO_WM_UNIT_INDEX" val="1"/>
  <p:tag name="KSO_WM_UNIT_ID" val="diagram20169906_2*b*1"/>
  <p:tag name="KSO_WM_UNIT_LAYERLEVEL" val="1"/>
  <p:tag name="KSO_WM_UNIT_VALUE" val="5"/>
  <p:tag name="KSO_WM_UNIT_ISCONTENTSTITLE" val="0"/>
  <p:tag name="KSO_WM_UNIT_HIGHLIGHT" val="0"/>
  <p:tag name="KSO_WM_UNIT_COMPATIBLE" val="0"/>
  <p:tag name="KSO_WM_UNIT_CLEAR" val="0"/>
  <p:tag name="KSO_WM_UNIT_PRESET_TEXT" val="CONTENTS"/>
</p:tagLst>
</file>

<file path=ppt/tags/tag2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07"/>
  <p:tag name="KSO_WM_TEMPLATE_CATEGORY" val="diagram"/>
  <p:tag name="KSO_WM_TEMPLATE_INDEX" val="20169906"/>
  <p:tag name="KSO_WM_UNIT_INDEX" val="507"/>
</p:tagLst>
</file>

<file path=ppt/tags/tag2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08"/>
  <p:tag name="KSO_WM_TEMPLATE_CATEGORY" val="diagram"/>
  <p:tag name="KSO_WM_TEMPLATE_INDEX" val="20169906"/>
  <p:tag name="KSO_WM_UNIT_INDEX" val="508"/>
</p:tagLst>
</file>

<file path=ppt/tags/tag2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09"/>
  <p:tag name="KSO_WM_TEMPLATE_CATEGORY" val="diagram"/>
  <p:tag name="KSO_WM_TEMPLATE_INDEX" val="20169906"/>
  <p:tag name="KSO_WM_UNIT_INDEX" val="509"/>
</p:tagLst>
</file>

<file path=ppt/tags/tag2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0"/>
  <p:tag name="KSO_WM_TEMPLATE_CATEGORY" val="diagram"/>
  <p:tag name="KSO_WM_TEMPLATE_INDEX" val="20169906"/>
  <p:tag name="KSO_WM_UNIT_INDEX" val="510"/>
</p:tagLst>
</file>

<file path=ppt/tags/tag2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1"/>
  <p:tag name="KSO_WM_TEMPLATE_CATEGORY" val="diagram"/>
  <p:tag name="KSO_WM_TEMPLATE_INDEX" val="20169906"/>
  <p:tag name="KSO_WM_UNIT_INDEX" val="511"/>
</p:tagLst>
</file>

<file path=ppt/tags/tag2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2"/>
  <p:tag name="KSO_WM_TEMPLATE_CATEGORY" val="diagram"/>
  <p:tag name="KSO_WM_TEMPLATE_INDEX" val="20169906"/>
  <p:tag name="KSO_WM_UNIT_INDEX" val="512"/>
</p:tagLst>
</file>

<file path=ppt/tags/tag27.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6"/>
  <p:tag name="KSO_WM_UNIT_ID" val="diagram160807_3*r_v*1_6"/>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2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3"/>
  <p:tag name="KSO_WM_TEMPLATE_CATEGORY" val="diagram"/>
  <p:tag name="KSO_WM_TEMPLATE_INDEX" val="20169906"/>
  <p:tag name="KSO_WM_UNIT_INDEX" val="513"/>
</p:tagLst>
</file>

<file path=ppt/tags/tag2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4"/>
  <p:tag name="KSO_WM_TEMPLATE_CATEGORY" val="diagram"/>
  <p:tag name="KSO_WM_TEMPLATE_INDEX" val="20169906"/>
  <p:tag name="KSO_WM_UNIT_INDEX" val="514"/>
</p:tagLst>
</file>

<file path=ppt/tags/tag2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5"/>
  <p:tag name="KSO_WM_TEMPLATE_CATEGORY" val="diagram"/>
  <p:tag name="KSO_WM_TEMPLATE_INDEX" val="20169906"/>
  <p:tag name="KSO_WM_UNIT_INDEX" val="515"/>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6"/>
  <p:tag name="KSO_WM_TEMPLATE_CATEGORY" val="diagram"/>
  <p:tag name="KSO_WM_TEMPLATE_INDEX" val="20169906"/>
  <p:tag name="KSO_WM_UNIT_INDEX" val="516"/>
</p:tagLst>
</file>

<file path=ppt/tags/tag2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7"/>
  <p:tag name="KSO_WM_TEMPLATE_CATEGORY" val="diagram"/>
  <p:tag name="KSO_WM_TEMPLATE_INDEX" val="20169906"/>
  <p:tag name="KSO_WM_UNIT_INDEX" val="517"/>
</p:tagLst>
</file>

<file path=ppt/tags/tag2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8"/>
  <p:tag name="KSO_WM_TEMPLATE_CATEGORY" val="diagram"/>
  <p:tag name="KSO_WM_TEMPLATE_INDEX" val="20169906"/>
  <p:tag name="KSO_WM_UNIT_INDEX" val="518"/>
</p:tagLst>
</file>

<file path=ppt/tags/tag2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19"/>
  <p:tag name="KSO_WM_TEMPLATE_CATEGORY" val="diagram"/>
  <p:tag name="KSO_WM_TEMPLATE_INDEX" val="20169906"/>
  <p:tag name="KSO_WM_UNIT_INDEX" val="519"/>
</p:tagLst>
</file>

<file path=ppt/tags/tag2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0"/>
  <p:tag name="KSO_WM_TEMPLATE_CATEGORY" val="diagram"/>
  <p:tag name="KSO_WM_TEMPLATE_INDEX" val="20169906"/>
  <p:tag name="KSO_WM_UNIT_INDEX" val="520"/>
</p:tagLst>
</file>

<file path=ppt/tags/tag2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1"/>
  <p:tag name="KSO_WM_TEMPLATE_CATEGORY" val="diagram"/>
  <p:tag name="KSO_WM_TEMPLATE_INDEX" val="20169906"/>
  <p:tag name="KSO_WM_UNIT_INDEX" val="521"/>
</p:tagLst>
</file>

<file path=ppt/tags/tag2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2"/>
  <p:tag name="KSO_WM_TEMPLATE_CATEGORY" val="diagram"/>
  <p:tag name="KSO_WM_TEMPLATE_INDEX" val="20169906"/>
  <p:tag name="KSO_WM_UNIT_INDEX" val="522"/>
</p:tagLst>
</file>

<file path=ppt/tags/tag28.xml><?xml version="1.0" encoding="utf-8"?>
<p:tagLst xmlns:a="http://schemas.openxmlformats.org/drawingml/2006/main" xmlns:r="http://schemas.openxmlformats.org/officeDocument/2006/relationships" xmlns:p="http://schemas.openxmlformats.org/presentationml/2006/main">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t"/>
  <p:tag name="KSO_WM_UNIT_INDEX" val="1_1"/>
  <p:tag name="KSO_WM_UNIT_ID" val="diagram160807_3*r_t*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标题"/>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3"/>
  <p:tag name="KSO_WM_TEMPLATE_CATEGORY" val="diagram"/>
  <p:tag name="KSO_WM_TEMPLATE_INDEX" val="20169906"/>
  <p:tag name="KSO_WM_UNIT_INDEX" val="523"/>
</p:tagLst>
</file>

<file path=ppt/tags/tag2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4"/>
  <p:tag name="KSO_WM_TEMPLATE_CATEGORY" val="diagram"/>
  <p:tag name="KSO_WM_TEMPLATE_INDEX" val="20169906"/>
  <p:tag name="KSO_WM_UNIT_INDEX" val="524"/>
</p:tagLst>
</file>

<file path=ppt/tags/tag2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5"/>
  <p:tag name="KSO_WM_TEMPLATE_CATEGORY" val="diagram"/>
  <p:tag name="KSO_WM_TEMPLATE_INDEX" val="20169906"/>
  <p:tag name="KSO_WM_UNIT_INDEX" val="525"/>
</p:tagLst>
</file>

<file path=ppt/tags/tag2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6"/>
  <p:tag name="KSO_WM_TEMPLATE_CATEGORY" val="diagram"/>
  <p:tag name="KSO_WM_TEMPLATE_INDEX" val="20169906"/>
  <p:tag name="KSO_WM_UNIT_INDEX" val="526"/>
</p:tagLst>
</file>

<file path=ppt/tags/tag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7"/>
  <p:tag name="KSO_WM_TEMPLATE_CATEGORY" val="diagram"/>
  <p:tag name="KSO_WM_TEMPLATE_INDEX" val="20169906"/>
  <p:tag name="KSO_WM_UNIT_INDEX" val="527"/>
</p:tagLst>
</file>

<file path=ppt/tags/tag2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8"/>
  <p:tag name="KSO_WM_TEMPLATE_CATEGORY" val="diagram"/>
  <p:tag name="KSO_WM_TEMPLATE_INDEX" val="20169906"/>
  <p:tag name="KSO_WM_UNIT_INDEX" val="528"/>
</p:tagLst>
</file>

<file path=ppt/tags/tag2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29"/>
  <p:tag name="KSO_WM_TEMPLATE_CATEGORY" val="diagram"/>
  <p:tag name="KSO_WM_TEMPLATE_INDEX" val="20169906"/>
  <p:tag name="KSO_WM_UNIT_INDEX" val="529"/>
</p:tagLst>
</file>

<file path=ppt/tags/tag2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0"/>
  <p:tag name="KSO_WM_TEMPLATE_CATEGORY" val="diagram"/>
  <p:tag name="KSO_WM_TEMPLATE_INDEX" val="20169906"/>
  <p:tag name="KSO_WM_UNIT_INDEX" val="530"/>
</p:tagLst>
</file>

<file path=ppt/tags/tag2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1"/>
  <p:tag name="KSO_WM_TEMPLATE_CATEGORY" val="diagram"/>
  <p:tag name="KSO_WM_TEMPLATE_INDEX" val="20169906"/>
  <p:tag name="KSO_WM_UNIT_INDEX" val="531"/>
</p:tagLst>
</file>

<file path=ppt/tags/tag2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2"/>
  <p:tag name="KSO_WM_TEMPLATE_CATEGORY" val="diagram"/>
  <p:tag name="KSO_WM_TEMPLATE_INDEX" val="20169906"/>
  <p:tag name="KSO_WM_UNIT_INDEX" val="532"/>
</p:tagLst>
</file>

<file path=ppt/tags/tag29.xml><?xml version="1.0" encoding="utf-8"?>
<p:tagLst xmlns:a="http://schemas.openxmlformats.org/drawingml/2006/main" xmlns:r="http://schemas.openxmlformats.org/officeDocument/2006/relationships" xmlns:p="http://schemas.openxmlformats.org/presentationml/2006/main">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t"/>
  <p:tag name="KSO_WM_UNIT_INDEX" val="1_2"/>
  <p:tag name="KSO_WM_UNIT_ID" val="diagram160807_3*r_t*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标题"/>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2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3"/>
  <p:tag name="KSO_WM_TEMPLATE_CATEGORY" val="diagram"/>
  <p:tag name="KSO_WM_TEMPLATE_INDEX" val="20169906"/>
  <p:tag name="KSO_WM_UNIT_INDEX" val="533"/>
</p:tagLst>
</file>

<file path=ppt/tags/tag2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4"/>
  <p:tag name="KSO_WM_TEMPLATE_CATEGORY" val="diagram"/>
  <p:tag name="KSO_WM_TEMPLATE_INDEX" val="20169906"/>
  <p:tag name="KSO_WM_UNIT_INDEX" val="534"/>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5"/>
  <p:tag name="KSO_WM_TEMPLATE_CATEGORY" val="diagram"/>
  <p:tag name="KSO_WM_TEMPLATE_INDEX" val="20169906"/>
  <p:tag name="KSO_WM_UNIT_INDEX" val="535"/>
</p:tagLst>
</file>

<file path=ppt/tags/tag2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6"/>
  <p:tag name="KSO_WM_TEMPLATE_CATEGORY" val="diagram"/>
  <p:tag name="KSO_WM_TEMPLATE_INDEX" val="20169906"/>
  <p:tag name="KSO_WM_UNIT_INDEX" val="536"/>
</p:tagLst>
</file>

<file path=ppt/tags/tag2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7"/>
  <p:tag name="KSO_WM_TEMPLATE_CATEGORY" val="diagram"/>
  <p:tag name="KSO_WM_TEMPLATE_INDEX" val="20169906"/>
  <p:tag name="KSO_WM_UNIT_INDEX" val="537"/>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8"/>
  <p:tag name="KSO_WM_TEMPLATE_CATEGORY" val="diagram"/>
  <p:tag name="KSO_WM_TEMPLATE_INDEX" val="20169906"/>
  <p:tag name="KSO_WM_UNIT_INDEX" val="538"/>
</p:tagLst>
</file>

<file path=ppt/tags/tag2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39"/>
  <p:tag name="KSO_WM_TEMPLATE_CATEGORY" val="diagram"/>
  <p:tag name="KSO_WM_TEMPLATE_INDEX" val="20169906"/>
  <p:tag name="KSO_WM_UNIT_INDEX" val="539"/>
</p:tagLst>
</file>

<file path=ppt/tags/tag2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0"/>
  <p:tag name="KSO_WM_TEMPLATE_CATEGORY" val="diagram"/>
  <p:tag name="KSO_WM_TEMPLATE_INDEX" val="20169906"/>
  <p:tag name="KSO_WM_UNIT_INDEX" val="540"/>
</p:tagLst>
</file>

<file path=ppt/tags/tag2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1"/>
  <p:tag name="KSO_WM_TEMPLATE_CATEGORY" val="diagram"/>
  <p:tag name="KSO_WM_TEMPLATE_INDEX" val="20169906"/>
  <p:tag name="KSO_WM_UNIT_INDEX" val="541"/>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2"/>
  <p:tag name="KSO_WM_TEMPLATE_CATEGORY" val="diagram"/>
  <p:tag name="KSO_WM_TEMPLATE_INDEX" val="20169906"/>
  <p:tag name="KSO_WM_UNIT_INDEX" val="542"/>
</p:tagLst>
</file>

<file path=ppt/tags/tag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30_2*m_h_f*1_1_1"/>
  <p:tag name="KSO_WM_TEMPLATE_CATEGORY" val="diagram"/>
  <p:tag name="KSO_WM_TEMPLATE_INDEX" val="160430"/>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3"/>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160807_3*r_v*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3"/>
  <p:tag name="KSO_WM_UNIT_PRESET_TEXT" val="请在此输入您的文本。请在此输入您的文本。"/>
  <p:tag name="KSO_WM_UNIT_TEXT_FILL_FORE_SCHEMECOLOR_INDEX" val="13"/>
  <p:tag name="KSO_WM_UNIT_TEXT_FILL_TYPE" val="1"/>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3"/>
  <p:tag name="KSO_WM_TEMPLATE_CATEGORY" val="diagram"/>
  <p:tag name="KSO_WM_TEMPLATE_INDEX" val="20169906"/>
  <p:tag name="KSO_WM_UNIT_INDEX" val="543"/>
</p:tagLst>
</file>

<file path=ppt/tags/tag3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4"/>
  <p:tag name="KSO_WM_TEMPLATE_CATEGORY" val="diagram"/>
  <p:tag name="KSO_WM_TEMPLATE_INDEX" val="20169906"/>
  <p:tag name="KSO_WM_UNIT_INDEX" val="544"/>
</p:tagLst>
</file>

<file path=ppt/tags/tag3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5"/>
  <p:tag name="KSO_WM_TEMPLATE_CATEGORY" val="diagram"/>
  <p:tag name="KSO_WM_TEMPLATE_INDEX" val="20169906"/>
  <p:tag name="KSO_WM_UNIT_INDEX" val="545"/>
</p:tagLst>
</file>

<file path=ppt/tags/tag3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6"/>
  <p:tag name="KSO_WM_TEMPLATE_CATEGORY" val="diagram"/>
  <p:tag name="KSO_WM_TEMPLATE_INDEX" val="20169906"/>
  <p:tag name="KSO_WM_UNIT_INDEX" val="546"/>
</p:tagLst>
</file>

<file path=ppt/tags/tag3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7"/>
  <p:tag name="KSO_WM_TEMPLATE_CATEGORY" val="diagram"/>
  <p:tag name="KSO_WM_TEMPLATE_INDEX" val="20169906"/>
  <p:tag name="KSO_WM_UNIT_INDEX" val="547"/>
</p:tagLst>
</file>

<file path=ppt/tags/tag3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8"/>
  <p:tag name="KSO_WM_TEMPLATE_CATEGORY" val="diagram"/>
  <p:tag name="KSO_WM_TEMPLATE_INDEX" val="20169906"/>
  <p:tag name="KSO_WM_UNIT_INDEX" val="548"/>
</p:tagLst>
</file>

<file path=ppt/tags/tag3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49"/>
  <p:tag name="KSO_WM_TEMPLATE_CATEGORY" val="diagram"/>
  <p:tag name="KSO_WM_TEMPLATE_INDEX" val="20169906"/>
  <p:tag name="KSO_WM_UNIT_INDEX" val="549"/>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0"/>
  <p:tag name="KSO_WM_TEMPLATE_CATEGORY" val="diagram"/>
  <p:tag name="KSO_WM_TEMPLATE_INDEX" val="20169906"/>
  <p:tag name="KSO_WM_UNIT_INDEX" val="550"/>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1"/>
  <p:tag name="KSO_WM_TEMPLATE_CATEGORY" val="diagram"/>
  <p:tag name="KSO_WM_TEMPLATE_INDEX" val="20169906"/>
  <p:tag name="KSO_WM_UNIT_INDEX" val="551"/>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2"/>
  <p:tag name="KSO_WM_TEMPLATE_CATEGORY" val="diagram"/>
  <p:tag name="KSO_WM_TEMPLATE_INDEX" val="20169906"/>
  <p:tag name="KSO_WM_UNIT_INDEX" val="55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3"/>
  <p:tag name="KSO_WM_UNIT_ID" val="diagram160807_1*r_i*1_3"/>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3"/>
  <p:tag name="KSO_WM_TEMPLATE_CATEGORY" val="diagram"/>
  <p:tag name="KSO_WM_TEMPLATE_INDEX" val="20169906"/>
  <p:tag name="KSO_WM_UNIT_INDEX" val="553"/>
</p:tagLst>
</file>

<file path=ppt/tags/tag3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4"/>
  <p:tag name="KSO_WM_TEMPLATE_CATEGORY" val="diagram"/>
  <p:tag name="KSO_WM_TEMPLATE_INDEX" val="20169906"/>
  <p:tag name="KSO_WM_UNIT_INDEX" val="554"/>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5"/>
  <p:tag name="KSO_WM_TEMPLATE_CATEGORY" val="diagram"/>
  <p:tag name="KSO_WM_TEMPLATE_INDEX" val="20169906"/>
  <p:tag name="KSO_WM_UNIT_INDEX" val="555"/>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6"/>
  <p:tag name="KSO_WM_TEMPLATE_CATEGORY" val="diagram"/>
  <p:tag name="KSO_WM_TEMPLATE_INDEX" val="20169906"/>
  <p:tag name="KSO_WM_UNIT_INDEX" val="556"/>
</p:tagLst>
</file>

<file path=ppt/tags/tag3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7"/>
  <p:tag name="KSO_WM_TEMPLATE_CATEGORY" val="diagram"/>
  <p:tag name="KSO_WM_TEMPLATE_INDEX" val="20169906"/>
  <p:tag name="KSO_WM_UNIT_INDEX" val="557"/>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8"/>
  <p:tag name="KSO_WM_TEMPLATE_CATEGORY" val="diagram"/>
  <p:tag name="KSO_WM_TEMPLATE_INDEX" val="20169906"/>
  <p:tag name="KSO_WM_UNIT_INDEX" val="558"/>
</p:tagLst>
</file>

<file path=ppt/tags/tag3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59"/>
  <p:tag name="KSO_WM_TEMPLATE_CATEGORY" val="diagram"/>
  <p:tag name="KSO_WM_TEMPLATE_INDEX" val="20169906"/>
  <p:tag name="KSO_WM_UNIT_INDEX" val="559"/>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0"/>
  <p:tag name="KSO_WM_TEMPLATE_CATEGORY" val="diagram"/>
  <p:tag name="KSO_WM_TEMPLATE_INDEX" val="20169906"/>
  <p:tag name="KSO_WM_UNIT_INDEX" val="560"/>
</p:tagLst>
</file>

<file path=ppt/tags/tag3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1"/>
  <p:tag name="KSO_WM_TEMPLATE_CATEGORY" val="diagram"/>
  <p:tag name="KSO_WM_TEMPLATE_INDEX" val="20169906"/>
  <p:tag name="KSO_WM_UNIT_INDEX" val="561"/>
</p:tagLst>
</file>

<file path=ppt/tags/tag3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2"/>
  <p:tag name="KSO_WM_TEMPLATE_CATEGORY" val="diagram"/>
  <p:tag name="KSO_WM_TEMPLATE_INDEX" val="20169906"/>
  <p:tag name="KSO_WM_UNIT_INDEX" val="562"/>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160807_1*r_i*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3"/>
  <p:tag name="KSO_WM_TEMPLATE_CATEGORY" val="diagram"/>
  <p:tag name="KSO_WM_TEMPLATE_INDEX" val="20169906"/>
  <p:tag name="KSO_WM_UNIT_INDEX" val="563"/>
</p:tagLst>
</file>

<file path=ppt/tags/tag3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4"/>
  <p:tag name="KSO_WM_TEMPLATE_CATEGORY" val="diagram"/>
  <p:tag name="KSO_WM_TEMPLATE_INDEX" val="20169906"/>
  <p:tag name="KSO_WM_UNIT_INDEX" val="564"/>
</p:tagLst>
</file>

<file path=ppt/tags/tag3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5"/>
  <p:tag name="KSO_WM_TEMPLATE_CATEGORY" val="diagram"/>
  <p:tag name="KSO_WM_TEMPLATE_INDEX" val="20169906"/>
  <p:tag name="KSO_WM_UNIT_INDEX" val="565"/>
</p:tagLst>
</file>

<file path=ppt/tags/tag3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6"/>
  <p:tag name="KSO_WM_TEMPLATE_CATEGORY" val="diagram"/>
  <p:tag name="KSO_WM_TEMPLATE_INDEX" val="20169906"/>
  <p:tag name="KSO_WM_UNIT_INDEX" val="566"/>
</p:tagLst>
</file>

<file path=ppt/tags/tag3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7"/>
  <p:tag name="KSO_WM_TEMPLATE_CATEGORY" val="diagram"/>
  <p:tag name="KSO_WM_TEMPLATE_INDEX" val="20169906"/>
  <p:tag name="KSO_WM_UNIT_INDEX" val="567"/>
</p:tagLst>
</file>

<file path=ppt/tags/tag3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8"/>
  <p:tag name="KSO_WM_TEMPLATE_CATEGORY" val="diagram"/>
  <p:tag name="KSO_WM_TEMPLATE_INDEX" val="20169906"/>
  <p:tag name="KSO_WM_UNIT_INDEX" val="568"/>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69"/>
  <p:tag name="KSO_WM_TEMPLATE_CATEGORY" val="diagram"/>
  <p:tag name="KSO_WM_TEMPLATE_INDEX" val="20169906"/>
  <p:tag name="KSO_WM_UNIT_INDEX" val="569"/>
</p:tagLst>
</file>

<file path=ppt/tags/tag3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0"/>
  <p:tag name="KSO_WM_TEMPLATE_CATEGORY" val="diagram"/>
  <p:tag name="KSO_WM_TEMPLATE_INDEX" val="20169906"/>
  <p:tag name="KSO_WM_UNIT_INDEX" val="570"/>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1"/>
  <p:tag name="KSO_WM_TEMPLATE_CATEGORY" val="diagram"/>
  <p:tag name="KSO_WM_TEMPLATE_INDEX" val="20169906"/>
  <p:tag name="KSO_WM_UNIT_INDEX" val="571"/>
</p:tagLst>
</file>

<file path=ppt/tags/tag3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2"/>
  <p:tag name="KSO_WM_TEMPLATE_CATEGORY" val="diagram"/>
  <p:tag name="KSO_WM_TEMPLATE_INDEX" val="20169906"/>
  <p:tag name="KSO_WM_UNIT_INDEX" val="572"/>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4"/>
  <p:tag name="KSO_WM_UNIT_ID" val="diagram160807_1*r_i*1_4"/>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3"/>
  <p:tag name="KSO_WM_TEMPLATE_CATEGORY" val="diagram"/>
  <p:tag name="KSO_WM_TEMPLATE_INDEX" val="20169906"/>
  <p:tag name="KSO_WM_UNIT_INDEX" val="573"/>
</p:tagLst>
</file>

<file path=ppt/tags/tag3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4"/>
  <p:tag name="KSO_WM_TEMPLATE_CATEGORY" val="diagram"/>
  <p:tag name="KSO_WM_TEMPLATE_INDEX" val="20169906"/>
  <p:tag name="KSO_WM_UNIT_INDEX" val="574"/>
</p:tagLst>
</file>

<file path=ppt/tags/tag3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5"/>
  <p:tag name="KSO_WM_TEMPLATE_CATEGORY" val="diagram"/>
  <p:tag name="KSO_WM_TEMPLATE_INDEX" val="20169906"/>
  <p:tag name="KSO_WM_UNIT_INDEX" val="575"/>
</p:tagLst>
</file>

<file path=ppt/tags/tag3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6"/>
  <p:tag name="KSO_WM_TEMPLATE_CATEGORY" val="diagram"/>
  <p:tag name="KSO_WM_TEMPLATE_INDEX" val="20169906"/>
  <p:tag name="KSO_WM_UNIT_INDEX" val="576"/>
</p:tagLst>
</file>

<file path=ppt/tags/tag3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7"/>
  <p:tag name="KSO_WM_TEMPLATE_CATEGORY" val="diagram"/>
  <p:tag name="KSO_WM_TEMPLATE_INDEX" val="20169906"/>
  <p:tag name="KSO_WM_UNIT_INDEX" val="577"/>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8"/>
  <p:tag name="KSO_WM_TEMPLATE_CATEGORY" val="diagram"/>
  <p:tag name="KSO_WM_TEMPLATE_INDEX" val="20169906"/>
  <p:tag name="KSO_WM_UNIT_INDEX" val="578"/>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79"/>
  <p:tag name="KSO_WM_TEMPLATE_CATEGORY" val="diagram"/>
  <p:tag name="KSO_WM_TEMPLATE_INDEX" val="20169906"/>
  <p:tag name="KSO_WM_UNIT_INDEX" val="579"/>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0"/>
  <p:tag name="KSO_WM_TEMPLATE_CATEGORY" val="diagram"/>
  <p:tag name="KSO_WM_TEMPLATE_INDEX" val="20169906"/>
  <p:tag name="KSO_WM_UNIT_INDEX" val="580"/>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1"/>
  <p:tag name="KSO_WM_TEMPLATE_CATEGORY" val="diagram"/>
  <p:tag name="KSO_WM_TEMPLATE_INDEX" val="20169906"/>
  <p:tag name="KSO_WM_UNIT_INDEX" val="581"/>
</p:tagLst>
</file>

<file path=ppt/tags/tag3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2"/>
  <p:tag name="KSO_WM_TEMPLATE_CATEGORY" val="diagram"/>
  <p:tag name="KSO_WM_TEMPLATE_INDEX" val="20169906"/>
  <p:tag name="KSO_WM_UNIT_INDEX" val="582"/>
</p:tagLst>
</file>

<file path=ppt/tags/tag34.xml><?xml version="1.0" encoding="utf-8"?>
<p:tagLst xmlns:a="http://schemas.openxmlformats.org/drawingml/2006/main" xmlns:r="http://schemas.openxmlformats.org/officeDocument/2006/relationships" xmlns:p="http://schemas.openxmlformats.org/presentationml/2006/main">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t"/>
  <p:tag name="KSO_WM_UNIT_INDEX" val="1_1"/>
  <p:tag name="KSO_WM_UNIT_ID" val="diagram160807_1*r_t*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PRESET_TEXT" val="标题"/>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3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3"/>
  <p:tag name="KSO_WM_TEMPLATE_CATEGORY" val="diagram"/>
  <p:tag name="KSO_WM_TEMPLATE_INDEX" val="20169906"/>
  <p:tag name="KSO_WM_UNIT_INDEX" val="583"/>
</p:tagLst>
</file>

<file path=ppt/tags/tag3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4"/>
  <p:tag name="KSO_WM_TEMPLATE_CATEGORY" val="diagram"/>
  <p:tag name="KSO_WM_TEMPLATE_INDEX" val="20169906"/>
  <p:tag name="KSO_WM_UNIT_INDEX" val="584"/>
</p:tagLst>
</file>

<file path=ppt/tags/tag3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5"/>
  <p:tag name="KSO_WM_TEMPLATE_CATEGORY" val="diagram"/>
  <p:tag name="KSO_WM_TEMPLATE_INDEX" val="20169906"/>
  <p:tag name="KSO_WM_UNIT_INDEX" val="585"/>
</p:tagLst>
</file>

<file path=ppt/tags/tag3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6"/>
  <p:tag name="KSO_WM_TEMPLATE_CATEGORY" val="diagram"/>
  <p:tag name="KSO_WM_TEMPLATE_INDEX" val="20169906"/>
  <p:tag name="KSO_WM_UNIT_INDEX" val="586"/>
</p:tagLst>
</file>

<file path=ppt/tags/tag3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7"/>
  <p:tag name="KSO_WM_TEMPLATE_CATEGORY" val="diagram"/>
  <p:tag name="KSO_WM_TEMPLATE_INDEX" val="20169906"/>
  <p:tag name="KSO_WM_UNIT_INDEX" val="587"/>
</p:tagLst>
</file>

<file path=ppt/tags/tag3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8"/>
  <p:tag name="KSO_WM_TEMPLATE_CATEGORY" val="diagram"/>
  <p:tag name="KSO_WM_TEMPLATE_INDEX" val="20169906"/>
  <p:tag name="KSO_WM_UNIT_INDEX" val="588"/>
</p:tagLst>
</file>

<file path=ppt/tags/tag3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89"/>
  <p:tag name="KSO_WM_TEMPLATE_CATEGORY" val="diagram"/>
  <p:tag name="KSO_WM_TEMPLATE_INDEX" val="20169906"/>
  <p:tag name="KSO_WM_UNIT_INDEX" val="589"/>
</p:tagLst>
</file>

<file path=ppt/tags/tag3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0"/>
  <p:tag name="KSO_WM_TEMPLATE_CATEGORY" val="diagram"/>
  <p:tag name="KSO_WM_TEMPLATE_INDEX" val="20169906"/>
  <p:tag name="KSO_WM_UNIT_INDEX" val="590"/>
</p:tagLst>
</file>

<file path=ppt/tags/tag3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1"/>
  <p:tag name="KSO_WM_TEMPLATE_CATEGORY" val="diagram"/>
  <p:tag name="KSO_WM_TEMPLATE_INDEX" val="20169906"/>
  <p:tag name="KSO_WM_UNIT_INDEX" val="591"/>
</p:tagLst>
</file>

<file path=ppt/tags/tag3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2"/>
  <p:tag name="KSO_WM_TEMPLATE_CATEGORY" val="diagram"/>
  <p:tag name="KSO_WM_TEMPLATE_INDEX" val="20169906"/>
  <p:tag name="KSO_WM_UNIT_INDEX" val="592"/>
</p:tagLst>
</file>

<file path=ppt/tags/tag35.xml><?xml version="1.0" encoding="utf-8"?>
<p:tagLst xmlns:a="http://schemas.openxmlformats.org/drawingml/2006/main" xmlns:r="http://schemas.openxmlformats.org/officeDocument/2006/relationships" xmlns:p="http://schemas.openxmlformats.org/presentationml/2006/main">
  <p:tag name="KSO_WM_UNIT_NOCLEAR" val="0"/>
  <p:tag name="KSO_WM_UNIT_VALUE" val="9"/>
  <p:tag name="KSO_WM_UNIT_HIGHLIGHT" val="0"/>
  <p:tag name="KSO_WM_UNIT_COMPATIBLE" val="0"/>
  <p:tag name="KSO_WM_UNIT_DIAGRAM_ISNUMVISUAL" val="0"/>
  <p:tag name="KSO_WM_UNIT_DIAGRAM_ISREFERUNIT" val="0"/>
  <p:tag name="KSO_WM_DIAGRAM_GROUP_CODE" val="r1-1"/>
  <p:tag name="KSO_WM_UNIT_TYPE" val="r_t"/>
  <p:tag name="KSO_WM_UNIT_INDEX" val="1_2"/>
  <p:tag name="KSO_WM_UNIT_ID" val="diagram160807_1*r_t*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PRESET_TEXT" val="标题"/>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3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3"/>
  <p:tag name="KSO_WM_TEMPLATE_CATEGORY" val="diagram"/>
  <p:tag name="KSO_WM_TEMPLATE_INDEX" val="20169906"/>
  <p:tag name="KSO_WM_UNIT_INDEX" val="593"/>
</p:tagLst>
</file>

<file path=ppt/tags/tag3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4"/>
  <p:tag name="KSO_WM_TEMPLATE_CATEGORY" val="diagram"/>
  <p:tag name="KSO_WM_TEMPLATE_INDEX" val="20169906"/>
  <p:tag name="KSO_WM_UNIT_INDEX" val="594"/>
</p:tagLst>
</file>

<file path=ppt/tags/tag3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5"/>
  <p:tag name="KSO_WM_TEMPLATE_CATEGORY" val="diagram"/>
  <p:tag name="KSO_WM_TEMPLATE_INDEX" val="20169906"/>
  <p:tag name="KSO_WM_UNIT_INDEX" val="595"/>
</p:tagLst>
</file>

<file path=ppt/tags/tag3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6"/>
  <p:tag name="KSO_WM_TEMPLATE_CATEGORY" val="diagram"/>
  <p:tag name="KSO_WM_TEMPLATE_INDEX" val="20169906"/>
  <p:tag name="KSO_WM_UNIT_INDEX" val="596"/>
</p:tagLst>
</file>

<file path=ppt/tags/tag3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7"/>
  <p:tag name="KSO_WM_TEMPLATE_CATEGORY" val="diagram"/>
  <p:tag name="KSO_WM_TEMPLATE_INDEX" val="20169906"/>
  <p:tag name="KSO_WM_UNIT_INDEX" val="597"/>
</p:tagLst>
</file>

<file path=ppt/tags/tag3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8"/>
  <p:tag name="KSO_WM_TEMPLATE_CATEGORY" val="diagram"/>
  <p:tag name="KSO_WM_TEMPLATE_INDEX" val="20169906"/>
  <p:tag name="KSO_WM_UNIT_INDEX" val="598"/>
</p:tagLst>
</file>

<file path=ppt/tags/tag3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599"/>
  <p:tag name="KSO_WM_TEMPLATE_CATEGORY" val="diagram"/>
  <p:tag name="KSO_WM_TEMPLATE_INDEX" val="20169906"/>
  <p:tag name="KSO_WM_UNIT_INDEX" val="599"/>
</p:tagLst>
</file>

<file path=ppt/tags/tag3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0"/>
  <p:tag name="KSO_WM_TEMPLATE_CATEGORY" val="diagram"/>
  <p:tag name="KSO_WM_TEMPLATE_INDEX" val="20169906"/>
  <p:tag name="KSO_WM_UNIT_INDEX" val="600"/>
</p:tagLst>
</file>

<file path=ppt/tags/tag3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1"/>
  <p:tag name="KSO_WM_TEMPLATE_CATEGORY" val="diagram"/>
  <p:tag name="KSO_WM_TEMPLATE_INDEX" val="20169906"/>
  <p:tag name="KSO_WM_UNIT_INDEX" val="601"/>
</p:tagLst>
</file>

<file path=ppt/tags/tag3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2"/>
  <p:tag name="KSO_WM_TEMPLATE_CATEGORY" val="diagram"/>
  <p:tag name="KSO_WM_TEMPLATE_INDEX" val="20169906"/>
  <p:tag name="KSO_WM_UNIT_INDEX" val="602"/>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
  <p:tag name="KSO_WM_UNIT_ID" val="diagram160807_1*r_i*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FILL_FORE_SCHEMECOLOR_INDEX" val="14"/>
  <p:tag name="KSO_WM_UNIT_FILL_TYPE" val="1"/>
  <p:tag name="KSO_WM_UNIT_LINE_FORE_SCHEMECOLOR_INDEX" val="10"/>
  <p:tag name="KSO_WM_UNIT_LINE_FILL_TYPE" val="2"/>
  <p:tag name="KSO_WM_UNIT_TEXT_FILL_FORE_SCHEMECOLOR_INDEX" val="2"/>
  <p:tag name="KSO_WM_UNIT_TEXT_FILL_TYPE" val="1"/>
</p:tagLst>
</file>

<file path=ppt/tags/tag3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3"/>
  <p:tag name="KSO_WM_TEMPLATE_CATEGORY" val="diagram"/>
  <p:tag name="KSO_WM_TEMPLATE_INDEX" val="20169906"/>
  <p:tag name="KSO_WM_UNIT_INDEX" val="603"/>
</p:tagLst>
</file>

<file path=ppt/tags/tag3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4"/>
  <p:tag name="KSO_WM_TEMPLATE_CATEGORY" val="diagram"/>
  <p:tag name="KSO_WM_TEMPLATE_INDEX" val="20169906"/>
  <p:tag name="KSO_WM_UNIT_INDEX" val="604"/>
</p:tagLst>
</file>

<file path=ppt/tags/tag3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5"/>
  <p:tag name="KSO_WM_TEMPLATE_CATEGORY" val="diagram"/>
  <p:tag name="KSO_WM_TEMPLATE_INDEX" val="20169906"/>
  <p:tag name="KSO_WM_UNIT_INDEX" val="605"/>
</p:tagLst>
</file>

<file path=ppt/tags/tag3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6"/>
  <p:tag name="KSO_WM_TEMPLATE_CATEGORY" val="diagram"/>
  <p:tag name="KSO_WM_TEMPLATE_INDEX" val="20169906"/>
  <p:tag name="KSO_WM_UNIT_INDEX" val="606"/>
</p:tagLst>
</file>

<file path=ppt/tags/tag3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7"/>
  <p:tag name="KSO_WM_TEMPLATE_CATEGORY" val="diagram"/>
  <p:tag name="KSO_WM_TEMPLATE_INDEX" val="20169906"/>
  <p:tag name="KSO_WM_UNIT_INDEX" val="607"/>
</p:tagLst>
</file>

<file path=ppt/tags/tag3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8"/>
  <p:tag name="KSO_WM_TEMPLATE_CATEGORY" val="diagram"/>
  <p:tag name="KSO_WM_TEMPLATE_INDEX" val="20169906"/>
  <p:tag name="KSO_WM_UNIT_INDEX" val="608"/>
</p:tagLst>
</file>

<file path=ppt/tags/tag3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09"/>
  <p:tag name="KSO_WM_TEMPLATE_CATEGORY" val="diagram"/>
  <p:tag name="KSO_WM_TEMPLATE_INDEX" val="20169906"/>
  <p:tag name="KSO_WM_UNIT_INDEX" val="609"/>
</p:tagLst>
</file>

<file path=ppt/tags/tag3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0"/>
  <p:tag name="KSO_WM_TEMPLATE_CATEGORY" val="diagram"/>
  <p:tag name="KSO_WM_TEMPLATE_INDEX" val="20169906"/>
  <p:tag name="KSO_WM_UNIT_INDEX" val="610"/>
</p:tagLst>
</file>

<file path=ppt/tags/tag3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1"/>
  <p:tag name="KSO_WM_TEMPLATE_CATEGORY" val="diagram"/>
  <p:tag name="KSO_WM_TEMPLATE_INDEX" val="20169906"/>
  <p:tag name="KSO_WM_UNIT_INDEX" val="611"/>
</p:tagLst>
</file>

<file path=ppt/tags/tag3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2"/>
  <p:tag name="KSO_WM_TEMPLATE_CATEGORY" val="diagram"/>
  <p:tag name="KSO_WM_TEMPLATE_INDEX" val="20169906"/>
  <p:tag name="KSO_WM_UNIT_INDEX" val="612"/>
</p:tagLst>
</file>

<file path=ppt/tags/tag37.xml><?xml version="1.0" encoding="utf-8"?>
<p:tagLst xmlns:a="http://schemas.openxmlformats.org/drawingml/2006/main" xmlns:r="http://schemas.openxmlformats.org/officeDocument/2006/relationships" xmlns:p="http://schemas.openxmlformats.org/presentationml/2006/main">
  <p:tag name="KSO_WM_UNIT_NOCLEAR" val="0"/>
  <p:tag name="KSO_WM_UNIT_VALUE" val="28"/>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160807_1*r_v*1_1"/>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PRESET_TEXT" val="请在此输入您的文本。请在此输入您的文本。"/>
  <p:tag name="KSO_WM_UNIT_TEXT_FILL_FORE_SCHEMECOLOR_INDEX" val="13"/>
  <p:tag name="KSO_WM_UNIT_TEXT_FILL_TYPE" val="1"/>
</p:tagLst>
</file>

<file path=ppt/tags/tag3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3"/>
  <p:tag name="KSO_WM_TEMPLATE_CATEGORY" val="diagram"/>
  <p:tag name="KSO_WM_TEMPLATE_INDEX" val="20169906"/>
  <p:tag name="KSO_WM_UNIT_INDEX" val="613"/>
</p:tagLst>
</file>

<file path=ppt/tags/tag3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4"/>
  <p:tag name="KSO_WM_TEMPLATE_CATEGORY" val="diagram"/>
  <p:tag name="KSO_WM_TEMPLATE_INDEX" val="20169906"/>
  <p:tag name="KSO_WM_UNIT_INDEX" val="614"/>
</p:tagLst>
</file>

<file path=ppt/tags/tag3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5"/>
  <p:tag name="KSO_WM_TEMPLATE_CATEGORY" val="diagram"/>
  <p:tag name="KSO_WM_TEMPLATE_INDEX" val="20169906"/>
  <p:tag name="KSO_WM_UNIT_INDEX" val="615"/>
</p:tagLst>
</file>

<file path=ppt/tags/tag3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6"/>
  <p:tag name="KSO_WM_TEMPLATE_CATEGORY" val="diagram"/>
  <p:tag name="KSO_WM_TEMPLATE_INDEX" val="20169906"/>
  <p:tag name="KSO_WM_UNIT_INDEX" val="616"/>
</p:tagLst>
</file>

<file path=ppt/tags/tag3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7"/>
  <p:tag name="KSO_WM_TEMPLATE_CATEGORY" val="diagram"/>
  <p:tag name="KSO_WM_TEMPLATE_INDEX" val="20169906"/>
  <p:tag name="KSO_WM_UNIT_INDEX" val="617"/>
</p:tagLst>
</file>

<file path=ppt/tags/tag3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8"/>
  <p:tag name="KSO_WM_TEMPLATE_CATEGORY" val="diagram"/>
  <p:tag name="KSO_WM_TEMPLATE_INDEX" val="20169906"/>
  <p:tag name="KSO_WM_UNIT_INDEX" val="618"/>
</p:tagLst>
</file>

<file path=ppt/tags/tag3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19"/>
  <p:tag name="KSO_WM_TEMPLATE_CATEGORY" val="diagram"/>
  <p:tag name="KSO_WM_TEMPLATE_INDEX" val="20169906"/>
  <p:tag name="KSO_WM_UNIT_INDEX" val="619"/>
</p:tagLst>
</file>

<file path=ppt/tags/tag3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0"/>
  <p:tag name="KSO_WM_TEMPLATE_CATEGORY" val="diagram"/>
  <p:tag name="KSO_WM_TEMPLATE_INDEX" val="20169906"/>
  <p:tag name="KSO_WM_UNIT_INDEX" val="620"/>
</p:tagLst>
</file>

<file path=ppt/tags/tag3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1"/>
  <p:tag name="KSO_WM_TEMPLATE_CATEGORY" val="diagram"/>
  <p:tag name="KSO_WM_TEMPLATE_INDEX" val="20169906"/>
  <p:tag name="KSO_WM_UNIT_INDEX" val="621"/>
</p:tagLst>
</file>

<file path=ppt/tags/tag3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2"/>
  <p:tag name="KSO_WM_TEMPLATE_CATEGORY" val="diagram"/>
  <p:tag name="KSO_WM_TEMPLATE_INDEX" val="20169906"/>
  <p:tag name="KSO_WM_UNIT_INDEX" val="622"/>
</p:tagLst>
</file>

<file path=ppt/tags/tag38.xml><?xml version="1.0" encoding="utf-8"?>
<p:tagLst xmlns:a="http://schemas.openxmlformats.org/drawingml/2006/main" xmlns:r="http://schemas.openxmlformats.org/officeDocument/2006/relationships" xmlns:p="http://schemas.openxmlformats.org/presentationml/2006/main">
  <p:tag name="KSO_WM_UNIT_NOCLEAR" val="0"/>
  <p:tag name="KSO_WM_UNIT_VALUE" val="28"/>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160807_1*r_v*1_2"/>
  <p:tag name="KSO_WM_TEMPLATE_CATEGORY" val="diagram"/>
  <p:tag name="KSO_WM_TEMPLATE_INDEX" val="160807"/>
  <p:tag name="KSO_WM_UNIT_LAYERLEVEL" val="1_1"/>
  <p:tag name="KSO_WM_TAG_VERSION" val="1.0"/>
  <p:tag name="KSO_WM_BEAUTIFY_FLAG" val="#wm#"/>
  <p:tag name="KSO_WM_UNIT_DIAGRAM_CONTRAST_TITLE_CNT" val="2"/>
  <p:tag name="KSO_WM_UNIT_DIAGRAM_DIMENSION_TITLE_CNT" val="1"/>
  <p:tag name="KSO_WM_UNIT_PRESET_TEXT" val="请在此输入您的文本。请在此输入您的文本。"/>
  <p:tag name="KSO_WM_UNIT_TEXT_FILL_FORE_SCHEMECOLOR_INDEX" val="13"/>
  <p:tag name="KSO_WM_UNIT_TEXT_FILL_TYPE" val="1"/>
</p:tagLst>
</file>

<file path=ppt/tags/tag3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3"/>
  <p:tag name="KSO_WM_TEMPLATE_CATEGORY" val="diagram"/>
  <p:tag name="KSO_WM_TEMPLATE_INDEX" val="20169906"/>
  <p:tag name="KSO_WM_UNIT_INDEX" val="623"/>
</p:tagLst>
</file>

<file path=ppt/tags/tag3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4"/>
  <p:tag name="KSO_WM_TEMPLATE_CATEGORY" val="diagram"/>
  <p:tag name="KSO_WM_TEMPLATE_INDEX" val="20169906"/>
  <p:tag name="KSO_WM_UNIT_INDEX" val="624"/>
</p:tagLst>
</file>

<file path=ppt/tags/tag3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5"/>
  <p:tag name="KSO_WM_TEMPLATE_CATEGORY" val="diagram"/>
  <p:tag name="KSO_WM_TEMPLATE_INDEX" val="20169906"/>
  <p:tag name="KSO_WM_UNIT_INDEX" val="625"/>
</p:tagLst>
</file>

<file path=ppt/tags/tag3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6"/>
  <p:tag name="KSO_WM_TEMPLATE_CATEGORY" val="diagram"/>
  <p:tag name="KSO_WM_TEMPLATE_INDEX" val="20169906"/>
  <p:tag name="KSO_WM_UNIT_INDEX" val="626"/>
</p:tagLst>
</file>

<file path=ppt/tags/tag3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7"/>
  <p:tag name="KSO_WM_TEMPLATE_CATEGORY" val="diagram"/>
  <p:tag name="KSO_WM_TEMPLATE_INDEX" val="20169906"/>
  <p:tag name="KSO_WM_UNIT_INDEX" val="627"/>
</p:tagLst>
</file>

<file path=ppt/tags/tag3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8"/>
  <p:tag name="KSO_WM_TEMPLATE_CATEGORY" val="diagram"/>
  <p:tag name="KSO_WM_TEMPLATE_INDEX" val="20169906"/>
  <p:tag name="KSO_WM_UNIT_INDEX" val="628"/>
</p:tagLst>
</file>

<file path=ppt/tags/tag3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29"/>
  <p:tag name="KSO_WM_TEMPLATE_CATEGORY" val="diagram"/>
  <p:tag name="KSO_WM_TEMPLATE_INDEX" val="20169906"/>
  <p:tag name="KSO_WM_UNIT_INDEX" val="629"/>
</p:tagLst>
</file>

<file path=ppt/tags/tag3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0"/>
  <p:tag name="KSO_WM_TEMPLATE_CATEGORY" val="diagram"/>
  <p:tag name="KSO_WM_TEMPLATE_INDEX" val="20169906"/>
  <p:tag name="KSO_WM_UNIT_INDEX" val="630"/>
</p:tagLst>
</file>

<file path=ppt/tags/tag3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1"/>
  <p:tag name="KSO_WM_TEMPLATE_CATEGORY" val="diagram"/>
  <p:tag name="KSO_WM_TEMPLATE_INDEX" val="20169906"/>
  <p:tag name="KSO_WM_UNIT_INDEX" val="631"/>
</p:tagLst>
</file>

<file path=ppt/tags/tag3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2"/>
  <p:tag name="KSO_WM_TEMPLATE_CATEGORY" val="diagram"/>
  <p:tag name="KSO_WM_TEMPLATE_INDEX" val="20169906"/>
  <p:tag name="KSO_WM_UNIT_INDEX" val="632"/>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r1-1"/>
  <p:tag name="KSO_WM_UNIT_TYPE" val="a"/>
  <p:tag name="KSO_WM_UNIT_INDEX" val="1"/>
  <p:tag name="KSO_WM_UNIT_ID" val="diagram160807_1*a*1"/>
  <p:tag name="KSO_WM_TEMPLATE_CATEGORY" val="diagram"/>
  <p:tag name="KSO_WM_TEMPLATE_INDEX" val="160807"/>
  <p:tag name="KSO_WM_UNIT_LAYERLEVEL" val="1"/>
  <p:tag name="KSO_WM_TAG_VERSION" val="1.0"/>
  <p:tag name="KSO_WM_BEAUTIFY_FLAG" val="#wm#"/>
  <p:tag name="KSO_WM_UNIT_DIAGRAM_CONTRAST_TITLE_CNT" val="2"/>
  <p:tag name="KSO_WM_UNIT_DIAGRAM_DIMENSION_TITLE_CNT" val="1"/>
  <p:tag name="KSO_WM_UNIT_PRESET_TEXT" val="请在此输入您的标题"/>
  <p:tag name="KSO_WM_UNIT_TEXT_FILL_FORE_SCHEMECOLOR_INDEX" val="13"/>
  <p:tag name="KSO_WM_UNIT_TEXT_FILL_TYPE" val="1"/>
</p:tagLst>
</file>

<file path=ppt/tags/tag3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3"/>
  <p:tag name="KSO_WM_TEMPLATE_CATEGORY" val="diagram"/>
  <p:tag name="KSO_WM_TEMPLATE_INDEX" val="20169906"/>
  <p:tag name="KSO_WM_UNIT_INDEX" val="633"/>
</p:tagLst>
</file>

<file path=ppt/tags/tag3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4"/>
  <p:tag name="KSO_WM_TEMPLATE_CATEGORY" val="diagram"/>
  <p:tag name="KSO_WM_TEMPLATE_INDEX" val="20169906"/>
  <p:tag name="KSO_WM_UNIT_INDEX" val="634"/>
</p:tagLst>
</file>

<file path=ppt/tags/tag3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5"/>
  <p:tag name="KSO_WM_TEMPLATE_CATEGORY" val="diagram"/>
  <p:tag name="KSO_WM_TEMPLATE_INDEX" val="20169906"/>
  <p:tag name="KSO_WM_UNIT_INDEX" val="635"/>
</p:tagLst>
</file>

<file path=ppt/tags/tag3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6"/>
  <p:tag name="KSO_WM_TEMPLATE_CATEGORY" val="diagram"/>
  <p:tag name="KSO_WM_TEMPLATE_INDEX" val="20169906"/>
  <p:tag name="KSO_WM_UNIT_INDEX" val="636"/>
</p:tagLst>
</file>

<file path=ppt/tags/tag3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7"/>
  <p:tag name="KSO_WM_TEMPLATE_CATEGORY" val="diagram"/>
  <p:tag name="KSO_WM_TEMPLATE_INDEX" val="20169906"/>
  <p:tag name="KSO_WM_UNIT_INDEX" val="637"/>
</p:tagLst>
</file>

<file path=ppt/tags/tag3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8"/>
  <p:tag name="KSO_WM_TEMPLATE_CATEGORY" val="diagram"/>
  <p:tag name="KSO_WM_TEMPLATE_INDEX" val="20169906"/>
  <p:tag name="KSO_WM_UNIT_INDEX" val="638"/>
</p:tagLst>
</file>

<file path=ppt/tags/tag3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39"/>
  <p:tag name="KSO_WM_TEMPLATE_CATEGORY" val="diagram"/>
  <p:tag name="KSO_WM_TEMPLATE_INDEX" val="20169906"/>
  <p:tag name="KSO_WM_UNIT_INDEX" val="639"/>
</p:tagLst>
</file>

<file path=ppt/tags/tag3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0"/>
  <p:tag name="KSO_WM_TEMPLATE_CATEGORY" val="diagram"/>
  <p:tag name="KSO_WM_TEMPLATE_INDEX" val="20169906"/>
  <p:tag name="KSO_WM_UNIT_INDEX" val="640"/>
</p:tagLst>
</file>

<file path=ppt/tags/tag3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1"/>
  <p:tag name="KSO_WM_TEMPLATE_CATEGORY" val="diagram"/>
  <p:tag name="KSO_WM_TEMPLATE_INDEX" val="20169906"/>
  <p:tag name="KSO_WM_UNIT_INDEX" val="641"/>
</p:tagLst>
</file>

<file path=ppt/tags/tag3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2"/>
  <p:tag name="KSO_WM_TEMPLATE_CATEGORY" val="diagram"/>
  <p:tag name="KSO_WM_TEMPLATE_INDEX" val="20169906"/>
  <p:tag name="KSO_WM_UNIT_INDEX" val="64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1"/>
  <p:tag name="KSO_WM_UNIT_ID" val="diagram160430_2*m_h_z*1_2_1"/>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69953_2*q_h_i*1_1_2"/>
  <p:tag name="KSO_WM_TEMPLATE_CATEGORY" val="diagram"/>
  <p:tag name="KSO_WM_TEMPLATE_INDEX" val="2016995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3"/>
  <p:tag name="KSO_WM_TEMPLATE_CATEGORY" val="diagram"/>
  <p:tag name="KSO_WM_TEMPLATE_INDEX" val="20169906"/>
  <p:tag name="KSO_WM_UNIT_INDEX" val="643"/>
</p:tagLst>
</file>

<file path=ppt/tags/tag4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4"/>
  <p:tag name="KSO_WM_TEMPLATE_CATEGORY" val="diagram"/>
  <p:tag name="KSO_WM_TEMPLATE_INDEX" val="20169906"/>
  <p:tag name="KSO_WM_UNIT_INDEX" val="644"/>
</p:tagLst>
</file>

<file path=ppt/tags/tag4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5"/>
  <p:tag name="KSO_WM_TEMPLATE_CATEGORY" val="diagram"/>
  <p:tag name="KSO_WM_TEMPLATE_INDEX" val="20169906"/>
  <p:tag name="KSO_WM_UNIT_INDEX" val="645"/>
</p:tagLst>
</file>

<file path=ppt/tags/tag4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6"/>
  <p:tag name="KSO_WM_TEMPLATE_CATEGORY" val="diagram"/>
  <p:tag name="KSO_WM_TEMPLATE_INDEX" val="20169906"/>
  <p:tag name="KSO_WM_UNIT_INDEX" val="646"/>
</p:tagLst>
</file>

<file path=ppt/tags/tag4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7"/>
  <p:tag name="KSO_WM_TEMPLATE_CATEGORY" val="diagram"/>
  <p:tag name="KSO_WM_TEMPLATE_INDEX" val="20169906"/>
  <p:tag name="KSO_WM_UNIT_INDEX" val="647"/>
</p:tagLst>
</file>

<file path=ppt/tags/tag4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8"/>
  <p:tag name="KSO_WM_TEMPLATE_CATEGORY" val="diagram"/>
  <p:tag name="KSO_WM_TEMPLATE_INDEX" val="20169906"/>
  <p:tag name="KSO_WM_UNIT_INDEX" val="648"/>
</p:tagLst>
</file>

<file path=ppt/tags/tag4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49"/>
  <p:tag name="KSO_WM_TEMPLATE_CATEGORY" val="diagram"/>
  <p:tag name="KSO_WM_TEMPLATE_INDEX" val="20169906"/>
  <p:tag name="KSO_WM_UNIT_INDEX" val="649"/>
</p:tagLst>
</file>

<file path=ppt/tags/tag4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0"/>
  <p:tag name="KSO_WM_TEMPLATE_CATEGORY" val="diagram"/>
  <p:tag name="KSO_WM_TEMPLATE_INDEX" val="20169906"/>
  <p:tag name="KSO_WM_UNIT_INDEX" val="650"/>
</p:tagLst>
</file>

<file path=ppt/tags/tag4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1"/>
  <p:tag name="KSO_WM_TEMPLATE_CATEGORY" val="diagram"/>
  <p:tag name="KSO_WM_TEMPLATE_INDEX" val="20169906"/>
  <p:tag name="KSO_WM_UNIT_INDEX" val="651"/>
</p:tagLst>
</file>

<file path=ppt/tags/tag4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2"/>
  <p:tag name="KSO_WM_TEMPLATE_CATEGORY" val="diagram"/>
  <p:tag name="KSO_WM_TEMPLATE_INDEX" val="20169906"/>
  <p:tag name="KSO_WM_UNIT_INDEX" val="652"/>
</p:tagLst>
</file>

<file path=ppt/tags/tag41.xml><?xml version="1.0" encoding="utf-8"?>
<p:tagLst xmlns:a="http://schemas.openxmlformats.org/drawingml/2006/main" xmlns:r="http://schemas.openxmlformats.org/officeDocument/2006/relationships" xmlns:p="http://schemas.openxmlformats.org/presentationml/2006/main">
  <p:tag name="KSO_WM_UNIT_VALUE" val="130*129"/>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69953_2*q_h_x*1_1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3"/>
  <p:tag name="KSO_WM_TEMPLATE_CATEGORY" val="diagram"/>
  <p:tag name="KSO_WM_TEMPLATE_INDEX" val="20169906"/>
  <p:tag name="KSO_WM_UNIT_INDEX" val="653"/>
</p:tagLst>
</file>

<file path=ppt/tags/tag4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4"/>
  <p:tag name="KSO_WM_TEMPLATE_CATEGORY" val="diagram"/>
  <p:tag name="KSO_WM_TEMPLATE_INDEX" val="20169906"/>
  <p:tag name="KSO_WM_UNIT_INDEX" val="654"/>
</p:tagLst>
</file>

<file path=ppt/tags/tag4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5"/>
  <p:tag name="KSO_WM_TEMPLATE_CATEGORY" val="diagram"/>
  <p:tag name="KSO_WM_TEMPLATE_INDEX" val="20169906"/>
  <p:tag name="KSO_WM_UNIT_INDEX" val="655"/>
</p:tagLst>
</file>

<file path=ppt/tags/tag4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6"/>
  <p:tag name="KSO_WM_TEMPLATE_CATEGORY" val="diagram"/>
  <p:tag name="KSO_WM_TEMPLATE_INDEX" val="20169906"/>
  <p:tag name="KSO_WM_UNIT_INDEX" val="656"/>
</p:tagLst>
</file>

<file path=ppt/tags/tag4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7"/>
  <p:tag name="KSO_WM_TEMPLATE_CATEGORY" val="diagram"/>
  <p:tag name="KSO_WM_TEMPLATE_INDEX" val="20169906"/>
  <p:tag name="KSO_WM_UNIT_INDEX" val="657"/>
</p:tagLst>
</file>

<file path=ppt/tags/tag4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8"/>
  <p:tag name="KSO_WM_TEMPLATE_CATEGORY" val="diagram"/>
  <p:tag name="KSO_WM_TEMPLATE_INDEX" val="20169906"/>
  <p:tag name="KSO_WM_UNIT_INDEX" val="658"/>
</p:tagLst>
</file>

<file path=ppt/tags/tag4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59"/>
  <p:tag name="KSO_WM_TEMPLATE_CATEGORY" val="diagram"/>
  <p:tag name="KSO_WM_TEMPLATE_INDEX" val="20169906"/>
  <p:tag name="KSO_WM_UNIT_INDEX" val="659"/>
</p:tagLst>
</file>

<file path=ppt/tags/tag4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0"/>
  <p:tag name="KSO_WM_TEMPLATE_CATEGORY" val="diagram"/>
  <p:tag name="KSO_WM_TEMPLATE_INDEX" val="20169906"/>
  <p:tag name="KSO_WM_UNIT_INDEX" val="660"/>
</p:tagLst>
</file>

<file path=ppt/tags/tag4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1"/>
  <p:tag name="KSO_WM_TEMPLATE_CATEGORY" val="diagram"/>
  <p:tag name="KSO_WM_TEMPLATE_INDEX" val="20169906"/>
  <p:tag name="KSO_WM_UNIT_INDEX" val="661"/>
</p:tagLst>
</file>

<file path=ppt/tags/tag4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2"/>
  <p:tag name="KSO_WM_TEMPLATE_CATEGORY" val="diagram"/>
  <p:tag name="KSO_WM_TEMPLATE_INDEX" val="20169906"/>
  <p:tag name="KSO_WM_UNIT_INDEX" val="66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69953_2*q_h_i*1_3_2"/>
  <p:tag name="KSO_WM_TEMPLATE_CATEGORY" val="diagram"/>
  <p:tag name="KSO_WM_TEMPLATE_INDEX" val="2016995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3"/>
  <p:tag name="KSO_WM_TEMPLATE_CATEGORY" val="diagram"/>
  <p:tag name="KSO_WM_TEMPLATE_INDEX" val="20169906"/>
  <p:tag name="KSO_WM_UNIT_INDEX" val="663"/>
</p:tagLst>
</file>

<file path=ppt/tags/tag4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4"/>
  <p:tag name="KSO_WM_TEMPLATE_CATEGORY" val="diagram"/>
  <p:tag name="KSO_WM_TEMPLATE_INDEX" val="20169906"/>
  <p:tag name="KSO_WM_UNIT_INDEX" val="664"/>
</p:tagLst>
</file>

<file path=ppt/tags/tag4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5"/>
  <p:tag name="KSO_WM_TEMPLATE_CATEGORY" val="diagram"/>
  <p:tag name="KSO_WM_TEMPLATE_INDEX" val="20169906"/>
  <p:tag name="KSO_WM_UNIT_INDEX" val="665"/>
</p:tagLst>
</file>

<file path=ppt/tags/tag4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6"/>
  <p:tag name="KSO_WM_TEMPLATE_CATEGORY" val="diagram"/>
  <p:tag name="KSO_WM_TEMPLATE_INDEX" val="20169906"/>
  <p:tag name="KSO_WM_UNIT_INDEX" val="666"/>
</p:tagLst>
</file>

<file path=ppt/tags/tag4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7"/>
  <p:tag name="KSO_WM_TEMPLATE_CATEGORY" val="diagram"/>
  <p:tag name="KSO_WM_TEMPLATE_INDEX" val="20169906"/>
  <p:tag name="KSO_WM_UNIT_INDEX" val="667"/>
</p:tagLst>
</file>

<file path=ppt/tags/tag4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8"/>
  <p:tag name="KSO_WM_TEMPLATE_CATEGORY" val="diagram"/>
  <p:tag name="KSO_WM_TEMPLATE_INDEX" val="20169906"/>
  <p:tag name="KSO_WM_UNIT_INDEX" val="668"/>
</p:tagLst>
</file>

<file path=ppt/tags/tag4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69"/>
  <p:tag name="KSO_WM_TEMPLATE_CATEGORY" val="diagram"/>
  <p:tag name="KSO_WM_TEMPLATE_INDEX" val="20169906"/>
  <p:tag name="KSO_WM_UNIT_INDEX" val="669"/>
</p:tagLst>
</file>

<file path=ppt/tags/tag4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0"/>
  <p:tag name="KSO_WM_TEMPLATE_CATEGORY" val="diagram"/>
  <p:tag name="KSO_WM_TEMPLATE_INDEX" val="20169906"/>
  <p:tag name="KSO_WM_UNIT_INDEX" val="670"/>
</p:tagLst>
</file>

<file path=ppt/tags/tag4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1"/>
  <p:tag name="KSO_WM_TEMPLATE_CATEGORY" val="diagram"/>
  <p:tag name="KSO_WM_TEMPLATE_INDEX" val="20169906"/>
  <p:tag name="KSO_WM_UNIT_INDEX" val="671"/>
</p:tagLst>
</file>

<file path=ppt/tags/tag4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2"/>
  <p:tag name="KSO_WM_TEMPLATE_CATEGORY" val="diagram"/>
  <p:tag name="KSO_WM_TEMPLATE_INDEX" val="20169906"/>
  <p:tag name="KSO_WM_UNIT_INDEX" val="672"/>
</p:tagLst>
</file>

<file path=ppt/tags/tag43.xml><?xml version="1.0" encoding="utf-8"?>
<p:tagLst xmlns:a="http://schemas.openxmlformats.org/drawingml/2006/main" xmlns:r="http://schemas.openxmlformats.org/officeDocument/2006/relationships" xmlns:p="http://schemas.openxmlformats.org/presentationml/2006/main">
  <p:tag name="KSO_WM_UNIT_VALUE" val="130*102"/>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169953_2*q_h_x*1_3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3"/>
  <p:tag name="KSO_WM_TEMPLATE_CATEGORY" val="diagram"/>
  <p:tag name="KSO_WM_TEMPLATE_INDEX" val="20169906"/>
  <p:tag name="KSO_WM_UNIT_INDEX" val="673"/>
</p:tagLst>
</file>

<file path=ppt/tags/tag4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4"/>
  <p:tag name="KSO_WM_TEMPLATE_CATEGORY" val="diagram"/>
  <p:tag name="KSO_WM_TEMPLATE_INDEX" val="20169906"/>
  <p:tag name="KSO_WM_UNIT_INDEX" val="674"/>
</p:tagLst>
</file>

<file path=ppt/tags/tag4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5"/>
  <p:tag name="KSO_WM_TEMPLATE_CATEGORY" val="diagram"/>
  <p:tag name="KSO_WM_TEMPLATE_INDEX" val="20169906"/>
  <p:tag name="KSO_WM_UNIT_INDEX" val="675"/>
</p:tagLst>
</file>

<file path=ppt/tags/tag4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6"/>
  <p:tag name="KSO_WM_TEMPLATE_CATEGORY" val="diagram"/>
  <p:tag name="KSO_WM_TEMPLATE_INDEX" val="20169906"/>
  <p:tag name="KSO_WM_UNIT_INDEX" val="676"/>
</p:tagLst>
</file>

<file path=ppt/tags/tag4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7"/>
  <p:tag name="KSO_WM_TEMPLATE_CATEGORY" val="diagram"/>
  <p:tag name="KSO_WM_TEMPLATE_INDEX" val="20169906"/>
  <p:tag name="KSO_WM_UNIT_INDEX" val="677"/>
</p:tagLst>
</file>

<file path=ppt/tags/tag4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8"/>
  <p:tag name="KSO_WM_TEMPLATE_CATEGORY" val="diagram"/>
  <p:tag name="KSO_WM_TEMPLATE_INDEX" val="20169906"/>
  <p:tag name="KSO_WM_UNIT_INDEX" val="678"/>
</p:tagLst>
</file>

<file path=ppt/tags/tag4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79"/>
  <p:tag name="KSO_WM_TEMPLATE_CATEGORY" val="diagram"/>
  <p:tag name="KSO_WM_TEMPLATE_INDEX" val="20169906"/>
  <p:tag name="KSO_WM_UNIT_INDEX" val="679"/>
</p:tagLst>
</file>

<file path=ppt/tags/tag4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0"/>
  <p:tag name="KSO_WM_TEMPLATE_CATEGORY" val="diagram"/>
  <p:tag name="KSO_WM_TEMPLATE_INDEX" val="20169906"/>
  <p:tag name="KSO_WM_UNIT_INDEX" val="680"/>
</p:tagLst>
</file>

<file path=ppt/tags/tag4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1"/>
  <p:tag name="KSO_WM_TEMPLATE_CATEGORY" val="diagram"/>
  <p:tag name="KSO_WM_TEMPLATE_INDEX" val="20169906"/>
  <p:tag name="KSO_WM_UNIT_INDEX" val="681"/>
</p:tagLst>
</file>

<file path=ppt/tags/tag4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2"/>
  <p:tag name="KSO_WM_TEMPLATE_CATEGORY" val="diagram"/>
  <p:tag name="KSO_WM_TEMPLATE_INDEX" val="20169906"/>
  <p:tag name="KSO_WM_UNIT_INDEX" val="68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69953_2*q_h_i*1_2_2"/>
  <p:tag name="KSO_WM_TEMPLATE_CATEGORY" val="diagram"/>
  <p:tag name="KSO_WM_TEMPLATE_INDEX" val="2016995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3"/>
  <p:tag name="KSO_WM_TEMPLATE_CATEGORY" val="diagram"/>
  <p:tag name="KSO_WM_TEMPLATE_INDEX" val="20169906"/>
  <p:tag name="KSO_WM_UNIT_INDEX" val="683"/>
</p:tagLst>
</file>

<file path=ppt/tags/tag4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4"/>
  <p:tag name="KSO_WM_TEMPLATE_CATEGORY" val="diagram"/>
  <p:tag name="KSO_WM_TEMPLATE_INDEX" val="20169906"/>
  <p:tag name="KSO_WM_UNIT_INDEX" val="684"/>
</p:tagLst>
</file>

<file path=ppt/tags/tag4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5"/>
  <p:tag name="KSO_WM_TEMPLATE_CATEGORY" val="diagram"/>
  <p:tag name="KSO_WM_TEMPLATE_INDEX" val="20169906"/>
  <p:tag name="KSO_WM_UNIT_INDEX" val="685"/>
</p:tagLst>
</file>

<file path=ppt/tags/tag4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6"/>
  <p:tag name="KSO_WM_TEMPLATE_CATEGORY" val="diagram"/>
  <p:tag name="KSO_WM_TEMPLATE_INDEX" val="20169906"/>
  <p:tag name="KSO_WM_UNIT_INDEX" val="686"/>
</p:tagLst>
</file>

<file path=ppt/tags/tag4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7"/>
  <p:tag name="KSO_WM_TEMPLATE_CATEGORY" val="diagram"/>
  <p:tag name="KSO_WM_TEMPLATE_INDEX" val="20169906"/>
  <p:tag name="KSO_WM_UNIT_INDEX" val="687"/>
</p:tagLst>
</file>

<file path=ppt/tags/tag4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8"/>
  <p:tag name="KSO_WM_TEMPLATE_CATEGORY" val="diagram"/>
  <p:tag name="KSO_WM_TEMPLATE_INDEX" val="20169906"/>
  <p:tag name="KSO_WM_UNIT_INDEX" val="688"/>
</p:tagLst>
</file>

<file path=ppt/tags/tag4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89"/>
  <p:tag name="KSO_WM_TEMPLATE_CATEGORY" val="diagram"/>
  <p:tag name="KSO_WM_TEMPLATE_INDEX" val="20169906"/>
  <p:tag name="KSO_WM_UNIT_INDEX" val="689"/>
</p:tagLst>
</file>

<file path=ppt/tags/tag4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0"/>
  <p:tag name="KSO_WM_TEMPLATE_CATEGORY" val="diagram"/>
  <p:tag name="KSO_WM_TEMPLATE_INDEX" val="20169906"/>
  <p:tag name="KSO_WM_UNIT_INDEX" val="690"/>
</p:tagLst>
</file>

<file path=ppt/tags/tag4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1"/>
  <p:tag name="KSO_WM_TEMPLATE_CATEGORY" val="diagram"/>
  <p:tag name="KSO_WM_TEMPLATE_INDEX" val="20169906"/>
  <p:tag name="KSO_WM_UNIT_INDEX" val="691"/>
</p:tagLst>
</file>

<file path=ppt/tags/tag4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2"/>
  <p:tag name="KSO_WM_TEMPLATE_CATEGORY" val="diagram"/>
  <p:tag name="KSO_WM_TEMPLATE_INDEX" val="20169906"/>
  <p:tag name="KSO_WM_UNIT_INDEX" val="692"/>
</p:tagLst>
</file>

<file path=ppt/tags/tag45.xml><?xml version="1.0" encoding="utf-8"?>
<p:tagLst xmlns:a="http://schemas.openxmlformats.org/drawingml/2006/main" xmlns:r="http://schemas.openxmlformats.org/officeDocument/2006/relationships" xmlns:p="http://schemas.openxmlformats.org/presentationml/2006/main">
  <p:tag name="KSO_WM_UNIT_VALUE" val="126*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169953_2*q_h_x*1_2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3"/>
  <p:tag name="KSO_WM_TEMPLATE_CATEGORY" val="diagram"/>
  <p:tag name="KSO_WM_TEMPLATE_INDEX" val="20169906"/>
  <p:tag name="KSO_WM_UNIT_INDEX" val="693"/>
</p:tagLst>
</file>

<file path=ppt/tags/tag4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4"/>
  <p:tag name="KSO_WM_TEMPLATE_CATEGORY" val="diagram"/>
  <p:tag name="KSO_WM_TEMPLATE_INDEX" val="20169906"/>
  <p:tag name="KSO_WM_UNIT_INDEX" val="694"/>
</p:tagLst>
</file>

<file path=ppt/tags/tag4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5"/>
  <p:tag name="KSO_WM_TEMPLATE_CATEGORY" val="diagram"/>
  <p:tag name="KSO_WM_TEMPLATE_INDEX" val="20169906"/>
  <p:tag name="KSO_WM_UNIT_INDEX" val="695"/>
</p:tagLst>
</file>

<file path=ppt/tags/tag4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6"/>
  <p:tag name="KSO_WM_TEMPLATE_CATEGORY" val="diagram"/>
  <p:tag name="KSO_WM_TEMPLATE_INDEX" val="20169906"/>
  <p:tag name="KSO_WM_UNIT_INDEX" val="696"/>
</p:tagLst>
</file>

<file path=ppt/tags/tag4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7"/>
  <p:tag name="KSO_WM_TEMPLATE_CATEGORY" val="diagram"/>
  <p:tag name="KSO_WM_TEMPLATE_INDEX" val="20169906"/>
  <p:tag name="KSO_WM_UNIT_INDEX" val="697"/>
</p:tagLst>
</file>

<file path=ppt/tags/tag4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8"/>
  <p:tag name="KSO_WM_TEMPLATE_CATEGORY" val="diagram"/>
  <p:tag name="KSO_WM_TEMPLATE_INDEX" val="20169906"/>
  <p:tag name="KSO_WM_UNIT_INDEX" val="698"/>
</p:tagLst>
</file>

<file path=ppt/tags/tag4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699"/>
  <p:tag name="KSO_WM_TEMPLATE_CATEGORY" val="diagram"/>
  <p:tag name="KSO_WM_TEMPLATE_INDEX" val="20169906"/>
  <p:tag name="KSO_WM_UNIT_INDEX" val="699"/>
</p:tagLst>
</file>

<file path=ppt/tags/tag4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0"/>
  <p:tag name="KSO_WM_TEMPLATE_CATEGORY" val="diagram"/>
  <p:tag name="KSO_WM_TEMPLATE_INDEX" val="20169906"/>
  <p:tag name="KSO_WM_UNIT_INDEX" val="700"/>
</p:tagLst>
</file>

<file path=ppt/tags/tag4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1"/>
  <p:tag name="KSO_WM_TEMPLATE_CATEGORY" val="diagram"/>
  <p:tag name="KSO_WM_TEMPLATE_INDEX" val="20169906"/>
  <p:tag name="KSO_WM_UNIT_INDEX" val="701"/>
</p:tagLst>
</file>

<file path=ppt/tags/tag4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2"/>
  <p:tag name="KSO_WM_TEMPLATE_CATEGORY" val="diagram"/>
  <p:tag name="KSO_WM_TEMPLATE_INDEX" val="20169906"/>
  <p:tag name="KSO_WM_UNIT_INDEX" val="702"/>
</p:tagLst>
</file>

<file path=ppt/tags/tag4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69953_2*q_h_f*1_1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4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3"/>
  <p:tag name="KSO_WM_TEMPLATE_CATEGORY" val="diagram"/>
  <p:tag name="KSO_WM_TEMPLATE_INDEX" val="20169906"/>
  <p:tag name="KSO_WM_UNIT_INDEX" val="703"/>
</p:tagLst>
</file>

<file path=ppt/tags/tag4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4"/>
  <p:tag name="KSO_WM_TEMPLATE_CATEGORY" val="diagram"/>
  <p:tag name="KSO_WM_TEMPLATE_INDEX" val="20169906"/>
  <p:tag name="KSO_WM_UNIT_INDEX" val="704"/>
</p:tagLst>
</file>

<file path=ppt/tags/tag4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5"/>
  <p:tag name="KSO_WM_TEMPLATE_CATEGORY" val="diagram"/>
  <p:tag name="KSO_WM_TEMPLATE_INDEX" val="20169906"/>
  <p:tag name="KSO_WM_UNIT_INDEX" val="705"/>
</p:tagLst>
</file>

<file path=ppt/tags/tag4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6"/>
  <p:tag name="KSO_WM_TEMPLATE_CATEGORY" val="diagram"/>
  <p:tag name="KSO_WM_TEMPLATE_INDEX" val="20169906"/>
  <p:tag name="KSO_WM_UNIT_INDEX" val="706"/>
</p:tagLst>
</file>

<file path=ppt/tags/tag4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7"/>
  <p:tag name="KSO_WM_TEMPLATE_CATEGORY" val="diagram"/>
  <p:tag name="KSO_WM_TEMPLATE_INDEX" val="20169906"/>
  <p:tag name="KSO_WM_UNIT_INDEX" val="707"/>
</p:tagLst>
</file>

<file path=ppt/tags/tag4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8"/>
  <p:tag name="KSO_WM_TEMPLATE_CATEGORY" val="diagram"/>
  <p:tag name="KSO_WM_TEMPLATE_INDEX" val="20169906"/>
  <p:tag name="KSO_WM_UNIT_INDEX" val="708"/>
</p:tagLst>
</file>

<file path=ppt/tags/tag4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09"/>
  <p:tag name="KSO_WM_TEMPLATE_CATEGORY" val="diagram"/>
  <p:tag name="KSO_WM_TEMPLATE_INDEX" val="20169906"/>
  <p:tag name="KSO_WM_UNIT_INDEX" val="709"/>
</p:tagLst>
</file>

<file path=ppt/tags/tag4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0"/>
  <p:tag name="KSO_WM_TEMPLATE_CATEGORY" val="diagram"/>
  <p:tag name="KSO_WM_TEMPLATE_INDEX" val="20169906"/>
  <p:tag name="KSO_WM_UNIT_INDEX" val="710"/>
</p:tagLst>
</file>

<file path=ppt/tags/tag4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1"/>
  <p:tag name="KSO_WM_TEMPLATE_CATEGORY" val="diagram"/>
  <p:tag name="KSO_WM_TEMPLATE_INDEX" val="20169906"/>
  <p:tag name="KSO_WM_UNIT_INDEX" val="711"/>
</p:tagLst>
</file>

<file path=ppt/tags/tag4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2"/>
  <p:tag name="KSO_WM_TEMPLATE_CATEGORY" val="diagram"/>
  <p:tag name="KSO_WM_TEMPLATE_INDEX" val="20169906"/>
  <p:tag name="KSO_WM_UNIT_INDEX" val="712"/>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169953_2*q_h_i*1_1_1"/>
  <p:tag name="KSO_WM_TEMPLATE_CATEGORY" val="diagram"/>
  <p:tag name="KSO_WM_TEMPLATE_INDEX" val="20169953"/>
  <p:tag name="KSO_WM_UNIT_LAYERLEVEL" val="1_1_1"/>
  <p:tag name="KSO_WM_TAG_VERSION" val="1.0"/>
  <p:tag name="KSO_WM_BEAUTIFY_FLAG" val="#wm#"/>
  <p:tag name="KSO_WM_UNIT_TEXT_FILL_FORE_SCHEMECOLOR_INDEX" val="5"/>
  <p:tag name="KSO_WM_UNIT_TEXT_FILL_TYPE" val="1"/>
</p:tagLst>
</file>

<file path=ppt/tags/tag4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3"/>
  <p:tag name="KSO_WM_TEMPLATE_CATEGORY" val="diagram"/>
  <p:tag name="KSO_WM_TEMPLATE_INDEX" val="20169906"/>
  <p:tag name="KSO_WM_UNIT_INDEX" val="713"/>
</p:tagLst>
</file>

<file path=ppt/tags/tag4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4"/>
  <p:tag name="KSO_WM_TEMPLATE_CATEGORY" val="diagram"/>
  <p:tag name="KSO_WM_TEMPLATE_INDEX" val="20169906"/>
  <p:tag name="KSO_WM_UNIT_INDEX" val="714"/>
</p:tagLst>
</file>

<file path=ppt/tags/tag4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5"/>
  <p:tag name="KSO_WM_TEMPLATE_CATEGORY" val="diagram"/>
  <p:tag name="KSO_WM_TEMPLATE_INDEX" val="20169906"/>
  <p:tag name="KSO_WM_UNIT_INDEX" val="715"/>
</p:tagLst>
</file>

<file path=ppt/tags/tag4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6"/>
  <p:tag name="KSO_WM_TEMPLATE_CATEGORY" val="diagram"/>
  <p:tag name="KSO_WM_TEMPLATE_INDEX" val="20169906"/>
  <p:tag name="KSO_WM_UNIT_INDEX" val="716"/>
</p:tagLst>
</file>

<file path=ppt/tags/tag4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7"/>
  <p:tag name="KSO_WM_TEMPLATE_CATEGORY" val="diagram"/>
  <p:tag name="KSO_WM_TEMPLATE_INDEX" val="20169906"/>
  <p:tag name="KSO_WM_UNIT_INDEX" val="717"/>
</p:tagLst>
</file>

<file path=ppt/tags/tag4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8"/>
  <p:tag name="KSO_WM_TEMPLATE_CATEGORY" val="diagram"/>
  <p:tag name="KSO_WM_TEMPLATE_INDEX" val="20169906"/>
  <p:tag name="KSO_WM_UNIT_INDEX" val="718"/>
</p:tagLst>
</file>

<file path=ppt/tags/tag4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19"/>
  <p:tag name="KSO_WM_TEMPLATE_CATEGORY" val="diagram"/>
  <p:tag name="KSO_WM_TEMPLATE_INDEX" val="20169906"/>
  <p:tag name="KSO_WM_UNIT_INDEX" val="719"/>
</p:tagLst>
</file>

<file path=ppt/tags/tag4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0"/>
  <p:tag name="KSO_WM_TEMPLATE_CATEGORY" val="diagram"/>
  <p:tag name="KSO_WM_TEMPLATE_INDEX" val="20169906"/>
  <p:tag name="KSO_WM_UNIT_INDEX" val="720"/>
</p:tagLst>
</file>

<file path=ppt/tags/tag4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1"/>
  <p:tag name="KSO_WM_TEMPLATE_CATEGORY" val="diagram"/>
  <p:tag name="KSO_WM_TEMPLATE_INDEX" val="20169906"/>
  <p:tag name="KSO_WM_UNIT_INDEX" val="721"/>
</p:tagLst>
</file>

<file path=ppt/tags/tag4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2"/>
  <p:tag name="KSO_WM_TEMPLATE_CATEGORY" val="diagram"/>
  <p:tag name="KSO_WM_TEMPLATE_INDEX" val="20169906"/>
  <p:tag name="KSO_WM_UNIT_INDEX" val="722"/>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169953_2*q_h_i*1_2_1"/>
  <p:tag name="KSO_WM_TEMPLATE_CATEGORY" val="diagram"/>
  <p:tag name="KSO_WM_TEMPLATE_INDEX" val="20169953"/>
  <p:tag name="KSO_WM_UNIT_LAYERLEVEL" val="1_1_1"/>
  <p:tag name="KSO_WM_TAG_VERSION" val="1.0"/>
  <p:tag name="KSO_WM_BEAUTIFY_FLAG" val="#wm#"/>
  <p:tag name="KSO_WM_UNIT_TEXT_FILL_FORE_SCHEMECOLOR_INDEX" val="6"/>
  <p:tag name="KSO_WM_UNIT_TEXT_FILL_TYPE" val="1"/>
</p:tagLst>
</file>

<file path=ppt/tags/tag4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3"/>
  <p:tag name="KSO_WM_TEMPLATE_CATEGORY" val="diagram"/>
  <p:tag name="KSO_WM_TEMPLATE_INDEX" val="20169906"/>
  <p:tag name="KSO_WM_UNIT_INDEX" val="723"/>
</p:tagLst>
</file>

<file path=ppt/tags/tag4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4"/>
  <p:tag name="KSO_WM_TEMPLATE_CATEGORY" val="diagram"/>
  <p:tag name="KSO_WM_TEMPLATE_INDEX" val="20169906"/>
  <p:tag name="KSO_WM_UNIT_INDEX" val="724"/>
</p:tagLst>
</file>

<file path=ppt/tags/tag4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5"/>
  <p:tag name="KSO_WM_TEMPLATE_CATEGORY" val="diagram"/>
  <p:tag name="KSO_WM_TEMPLATE_INDEX" val="20169906"/>
  <p:tag name="KSO_WM_UNIT_INDEX" val="725"/>
</p:tagLst>
</file>

<file path=ppt/tags/tag4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6"/>
  <p:tag name="KSO_WM_TEMPLATE_CATEGORY" val="diagram"/>
  <p:tag name="KSO_WM_TEMPLATE_INDEX" val="20169906"/>
  <p:tag name="KSO_WM_UNIT_INDEX" val="726"/>
</p:tagLst>
</file>

<file path=ppt/tags/tag4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7"/>
  <p:tag name="KSO_WM_TEMPLATE_CATEGORY" val="diagram"/>
  <p:tag name="KSO_WM_TEMPLATE_INDEX" val="20169906"/>
  <p:tag name="KSO_WM_UNIT_INDEX" val="727"/>
</p:tagLst>
</file>

<file path=ppt/tags/tag4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8"/>
  <p:tag name="KSO_WM_TEMPLATE_CATEGORY" val="diagram"/>
  <p:tag name="KSO_WM_TEMPLATE_INDEX" val="20169906"/>
  <p:tag name="KSO_WM_UNIT_INDEX" val="728"/>
</p:tagLst>
</file>

<file path=ppt/tags/tag4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29"/>
  <p:tag name="KSO_WM_TEMPLATE_CATEGORY" val="diagram"/>
  <p:tag name="KSO_WM_TEMPLATE_INDEX" val="20169906"/>
  <p:tag name="KSO_WM_UNIT_INDEX" val="729"/>
</p:tagLst>
</file>

<file path=ppt/tags/tag4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0"/>
  <p:tag name="KSO_WM_TEMPLATE_CATEGORY" val="diagram"/>
  <p:tag name="KSO_WM_TEMPLATE_INDEX" val="20169906"/>
  <p:tag name="KSO_WM_UNIT_INDEX" val="730"/>
</p:tagLst>
</file>

<file path=ppt/tags/tag4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1"/>
  <p:tag name="KSO_WM_TEMPLATE_CATEGORY" val="diagram"/>
  <p:tag name="KSO_WM_TEMPLATE_INDEX" val="20169906"/>
  <p:tag name="KSO_WM_UNIT_INDEX" val="731"/>
</p:tagLst>
</file>

<file path=ppt/tags/tag4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2"/>
  <p:tag name="KSO_WM_TEMPLATE_CATEGORY" val="diagram"/>
  <p:tag name="KSO_WM_TEMPLATE_INDEX" val="20169906"/>
  <p:tag name="KSO_WM_UNIT_INDEX" val="732"/>
</p:tagLst>
</file>

<file path=ppt/tags/tag4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69953_2*q_h_f*1_2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4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3"/>
  <p:tag name="KSO_WM_TEMPLATE_CATEGORY" val="diagram"/>
  <p:tag name="KSO_WM_TEMPLATE_INDEX" val="20169906"/>
  <p:tag name="KSO_WM_UNIT_INDEX" val="733"/>
</p:tagLst>
</file>

<file path=ppt/tags/tag4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4"/>
  <p:tag name="KSO_WM_TEMPLATE_CATEGORY" val="diagram"/>
  <p:tag name="KSO_WM_TEMPLATE_INDEX" val="20169906"/>
  <p:tag name="KSO_WM_UNIT_INDEX" val="734"/>
</p:tagLst>
</file>

<file path=ppt/tags/tag4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5"/>
  <p:tag name="KSO_WM_TEMPLATE_CATEGORY" val="diagram"/>
  <p:tag name="KSO_WM_TEMPLATE_INDEX" val="20169906"/>
  <p:tag name="KSO_WM_UNIT_INDEX" val="735"/>
</p:tagLst>
</file>

<file path=ppt/tags/tag4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6"/>
  <p:tag name="KSO_WM_TEMPLATE_CATEGORY" val="diagram"/>
  <p:tag name="KSO_WM_TEMPLATE_INDEX" val="20169906"/>
  <p:tag name="KSO_WM_UNIT_INDEX" val="736"/>
</p:tagLst>
</file>

<file path=ppt/tags/tag4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7"/>
  <p:tag name="KSO_WM_TEMPLATE_CATEGORY" val="diagram"/>
  <p:tag name="KSO_WM_TEMPLATE_INDEX" val="20169906"/>
  <p:tag name="KSO_WM_UNIT_INDEX" val="737"/>
</p:tagLst>
</file>

<file path=ppt/tags/tag4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8"/>
  <p:tag name="KSO_WM_TEMPLATE_CATEGORY" val="diagram"/>
  <p:tag name="KSO_WM_TEMPLATE_INDEX" val="20169906"/>
  <p:tag name="KSO_WM_UNIT_INDEX" val="738"/>
</p:tagLst>
</file>

<file path=ppt/tags/tag4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39"/>
  <p:tag name="KSO_WM_TEMPLATE_CATEGORY" val="diagram"/>
  <p:tag name="KSO_WM_TEMPLATE_INDEX" val="20169906"/>
  <p:tag name="KSO_WM_UNIT_INDEX" val="739"/>
</p:tagLst>
</file>

<file path=ppt/tags/tag4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0"/>
  <p:tag name="KSO_WM_TEMPLATE_CATEGORY" val="diagram"/>
  <p:tag name="KSO_WM_TEMPLATE_INDEX" val="20169906"/>
  <p:tag name="KSO_WM_UNIT_INDEX" val="740"/>
</p:tagLst>
</file>

<file path=ppt/tags/tag4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1"/>
  <p:tag name="KSO_WM_TEMPLATE_CATEGORY" val="diagram"/>
  <p:tag name="KSO_WM_TEMPLATE_INDEX" val="20169906"/>
  <p:tag name="KSO_WM_UNIT_INDEX" val="741"/>
</p:tagLst>
</file>

<file path=ppt/tags/tag4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2"/>
  <p:tag name="KSO_WM_TEMPLATE_CATEGORY" val="diagram"/>
  <p:tag name="KSO_WM_TEMPLATE_INDEX" val="20169906"/>
  <p:tag name="KSO_WM_UNIT_INDEX" val="742"/>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0_2*m_h_i*1_2_2"/>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69953_2*q_h_f*1_3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5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3"/>
  <p:tag name="KSO_WM_TEMPLATE_CATEGORY" val="diagram"/>
  <p:tag name="KSO_WM_TEMPLATE_INDEX" val="20169906"/>
  <p:tag name="KSO_WM_UNIT_INDEX" val="743"/>
</p:tagLst>
</file>

<file path=ppt/tags/tag5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4"/>
  <p:tag name="KSO_WM_TEMPLATE_CATEGORY" val="diagram"/>
  <p:tag name="KSO_WM_TEMPLATE_INDEX" val="20169906"/>
  <p:tag name="KSO_WM_UNIT_INDEX" val="744"/>
</p:tagLst>
</file>

<file path=ppt/tags/tag5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5"/>
  <p:tag name="KSO_WM_TEMPLATE_CATEGORY" val="diagram"/>
  <p:tag name="KSO_WM_TEMPLATE_INDEX" val="20169906"/>
  <p:tag name="KSO_WM_UNIT_INDEX" val="745"/>
</p:tagLst>
</file>

<file path=ppt/tags/tag5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6"/>
  <p:tag name="KSO_WM_TEMPLATE_CATEGORY" val="diagram"/>
  <p:tag name="KSO_WM_TEMPLATE_INDEX" val="20169906"/>
  <p:tag name="KSO_WM_UNIT_INDEX" val="746"/>
</p:tagLst>
</file>

<file path=ppt/tags/tag5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7"/>
  <p:tag name="KSO_WM_TEMPLATE_CATEGORY" val="diagram"/>
  <p:tag name="KSO_WM_TEMPLATE_INDEX" val="20169906"/>
  <p:tag name="KSO_WM_UNIT_INDEX" val="747"/>
</p:tagLst>
</file>

<file path=ppt/tags/tag5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8"/>
  <p:tag name="KSO_WM_TEMPLATE_CATEGORY" val="diagram"/>
  <p:tag name="KSO_WM_TEMPLATE_INDEX" val="20169906"/>
  <p:tag name="KSO_WM_UNIT_INDEX" val="748"/>
</p:tagLst>
</file>

<file path=ppt/tags/tag5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49"/>
  <p:tag name="KSO_WM_TEMPLATE_CATEGORY" val="diagram"/>
  <p:tag name="KSO_WM_TEMPLATE_INDEX" val="20169906"/>
  <p:tag name="KSO_WM_UNIT_INDEX" val="749"/>
</p:tagLst>
</file>

<file path=ppt/tags/tag5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0"/>
  <p:tag name="KSO_WM_TEMPLATE_CATEGORY" val="diagram"/>
  <p:tag name="KSO_WM_TEMPLATE_INDEX" val="20169906"/>
  <p:tag name="KSO_WM_UNIT_INDEX" val="750"/>
</p:tagLst>
</file>

<file path=ppt/tags/tag5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1"/>
  <p:tag name="KSO_WM_TEMPLATE_CATEGORY" val="diagram"/>
  <p:tag name="KSO_WM_TEMPLATE_INDEX" val="20169906"/>
  <p:tag name="KSO_WM_UNIT_INDEX" val="751"/>
</p:tagLst>
</file>

<file path=ppt/tags/tag5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2"/>
  <p:tag name="KSO_WM_TEMPLATE_CATEGORY" val="diagram"/>
  <p:tag name="KSO_WM_TEMPLATE_INDEX" val="20169906"/>
  <p:tag name="KSO_WM_UNIT_INDEX" val="752"/>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169953_2*q_h_i*1_3_1"/>
  <p:tag name="KSO_WM_TEMPLATE_CATEGORY" val="diagram"/>
  <p:tag name="KSO_WM_TEMPLATE_INDEX" val="20169953"/>
  <p:tag name="KSO_WM_UNIT_LAYERLEVEL" val="1_1_1"/>
  <p:tag name="KSO_WM_TAG_VERSION" val="1.0"/>
  <p:tag name="KSO_WM_BEAUTIFY_FLAG" val="#wm#"/>
  <p:tag name="KSO_WM_UNIT_TEXT_FILL_FORE_SCHEMECOLOR_INDEX" val="7"/>
  <p:tag name="KSO_WM_UNIT_TEXT_FILL_TYPE" val="1"/>
</p:tagLst>
</file>

<file path=ppt/tags/tag5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3"/>
  <p:tag name="KSO_WM_TEMPLATE_CATEGORY" val="diagram"/>
  <p:tag name="KSO_WM_TEMPLATE_INDEX" val="20169906"/>
  <p:tag name="KSO_WM_UNIT_INDEX" val="753"/>
</p:tagLst>
</file>

<file path=ppt/tags/tag5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4"/>
  <p:tag name="KSO_WM_TEMPLATE_CATEGORY" val="diagram"/>
  <p:tag name="KSO_WM_TEMPLATE_INDEX" val="20169906"/>
  <p:tag name="KSO_WM_UNIT_INDEX" val="754"/>
</p:tagLst>
</file>

<file path=ppt/tags/tag5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5"/>
  <p:tag name="KSO_WM_TEMPLATE_CATEGORY" val="diagram"/>
  <p:tag name="KSO_WM_TEMPLATE_INDEX" val="20169906"/>
  <p:tag name="KSO_WM_UNIT_INDEX" val="755"/>
</p:tagLst>
</file>

<file path=ppt/tags/tag5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6"/>
  <p:tag name="KSO_WM_TEMPLATE_CATEGORY" val="diagram"/>
  <p:tag name="KSO_WM_TEMPLATE_INDEX" val="20169906"/>
  <p:tag name="KSO_WM_UNIT_INDEX" val="756"/>
</p:tagLst>
</file>

<file path=ppt/tags/tag5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7"/>
  <p:tag name="KSO_WM_TEMPLATE_CATEGORY" val="diagram"/>
  <p:tag name="KSO_WM_TEMPLATE_INDEX" val="20169906"/>
  <p:tag name="KSO_WM_UNIT_INDEX" val="757"/>
</p:tagLst>
</file>

<file path=ppt/tags/tag5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8"/>
  <p:tag name="KSO_WM_TEMPLATE_CATEGORY" val="diagram"/>
  <p:tag name="KSO_WM_TEMPLATE_INDEX" val="20169906"/>
  <p:tag name="KSO_WM_UNIT_INDEX" val="758"/>
</p:tagLst>
</file>

<file path=ppt/tags/tag5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59"/>
  <p:tag name="KSO_WM_TEMPLATE_CATEGORY" val="diagram"/>
  <p:tag name="KSO_WM_TEMPLATE_INDEX" val="20169906"/>
  <p:tag name="KSO_WM_UNIT_INDEX" val="759"/>
</p:tagLst>
</file>

<file path=ppt/tags/tag5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0"/>
  <p:tag name="KSO_WM_TEMPLATE_CATEGORY" val="diagram"/>
  <p:tag name="KSO_WM_TEMPLATE_INDEX" val="20169906"/>
  <p:tag name="KSO_WM_UNIT_INDEX" val="760"/>
</p:tagLst>
</file>

<file path=ppt/tags/tag5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1"/>
  <p:tag name="KSO_WM_TEMPLATE_CATEGORY" val="diagram"/>
  <p:tag name="KSO_WM_TEMPLATE_INDEX" val="20169906"/>
  <p:tag name="KSO_WM_UNIT_INDEX" val="761"/>
</p:tagLst>
</file>

<file path=ppt/tags/tag5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2"/>
  <p:tag name="KSO_WM_TEMPLATE_CATEGORY" val="diagram"/>
  <p:tag name="KSO_WM_TEMPLATE_INDEX" val="20169906"/>
  <p:tag name="KSO_WM_UNIT_INDEX" val="762"/>
</p:tagLst>
</file>

<file path=ppt/tags/tag5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599_2*l_h_i*1_3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5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3"/>
  <p:tag name="KSO_WM_TEMPLATE_CATEGORY" val="diagram"/>
  <p:tag name="KSO_WM_TEMPLATE_INDEX" val="20169906"/>
  <p:tag name="KSO_WM_UNIT_INDEX" val="763"/>
</p:tagLst>
</file>

<file path=ppt/tags/tag5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4"/>
  <p:tag name="KSO_WM_TEMPLATE_CATEGORY" val="diagram"/>
  <p:tag name="KSO_WM_TEMPLATE_INDEX" val="20169906"/>
  <p:tag name="KSO_WM_UNIT_INDEX" val="764"/>
</p:tagLst>
</file>

<file path=ppt/tags/tag5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5"/>
  <p:tag name="KSO_WM_TEMPLATE_CATEGORY" val="diagram"/>
  <p:tag name="KSO_WM_TEMPLATE_INDEX" val="20169906"/>
  <p:tag name="KSO_WM_UNIT_INDEX" val="765"/>
</p:tagLst>
</file>

<file path=ppt/tags/tag5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6"/>
  <p:tag name="KSO_WM_TEMPLATE_CATEGORY" val="diagram"/>
  <p:tag name="KSO_WM_TEMPLATE_INDEX" val="20169906"/>
  <p:tag name="KSO_WM_UNIT_INDEX" val="766"/>
</p:tagLst>
</file>

<file path=ppt/tags/tag5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7"/>
  <p:tag name="KSO_WM_TEMPLATE_CATEGORY" val="diagram"/>
  <p:tag name="KSO_WM_TEMPLATE_INDEX" val="20169906"/>
  <p:tag name="KSO_WM_UNIT_INDEX" val="767"/>
</p:tagLst>
</file>

<file path=ppt/tags/tag5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8"/>
  <p:tag name="KSO_WM_TEMPLATE_CATEGORY" val="diagram"/>
  <p:tag name="KSO_WM_TEMPLATE_INDEX" val="20169906"/>
  <p:tag name="KSO_WM_UNIT_INDEX" val="768"/>
</p:tagLst>
</file>

<file path=ppt/tags/tag5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69"/>
  <p:tag name="KSO_WM_TEMPLATE_CATEGORY" val="diagram"/>
  <p:tag name="KSO_WM_TEMPLATE_INDEX" val="20169906"/>
  <p:tag name="KSO_WM_UNIT_INDEX" val="769"/>
</p:tagLst>
</file>

<file path=ppt/tags/tag5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0"/>
  <p:tag name="KSO_WM_TEMPLATE_CATEGORY" val="diagram"/>
  <p:tag name="KSO_WM_TEMPLATE_INDEX" val="20169906"/>
  <p:tag name="KSO_WM_UNIT_INDEX" val="770"/>
</p:tagLst>
</file>

<file path=ppt/tags/tag5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1"/>
  <p:tag name="KSO_WM_TEMPLATE_CATEGORY" val="diagram"/>
  <p:tag name="KSO_WM_TEMPLATE_INDEX" val="20169906"/>
  <p:tag name="KSO_WM_UNIT_INDEX" val="771"/>
</p:tagLst>
</file>

<file path=ppt/tags/tag5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2"/>
  <p:tag name="KSO_WM_TEMPLATE_CATEGORY" val="diagram"/>
  <p:tag name="KSO_WM_TEMPLATE_INDEX" val="20169906"/>
  <p:tag name="KSO_WM_UNIT_INDEX" val="772"/>
</p:tagLst>
</file>

<file path=ppt/tags/tag5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70599_2*l_h_a*1_3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5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3"/>
  <p:tag name="KSO_WM_TEMPLATE_CATEGORY" val="diagram"/>
  <p:tag name="KSO_WM_TEMPLATE_INDEX" val="20169906"/>
  <p:tag name="KSO_WM_UNIT_INDEX" val="773"/>
</p:tagLst>
</file>

<file path=ppt/tags/tag5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4"/>
  <p:tag name="KSO_WM_TEMPLATE_CATEGORY" val="diagram"/>
  <p:tag name="KSO_WM_TEMPLATE_INDEX" val="20169906"/>
  <p:tag name="KSO_WM_UNIT_INDEX" val="774"/>
</p:tagLst>
</file>

<file path=ppt/tags/tag5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5"/>
  <p:tag name="KSO_WM_TEMPLATE_CATEGORY" val="diagram"/>
  <p:tag name="KSO_WM_TEMPLATE_INDEX" val="20169906"/>
  <p:tag name="KSO_WM_UNIT_INDEX" val="775"/>
</p:tagLst>
</file>

<file path=ppt/tags/tag5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6"/>
  <p:tag name="KSO_WM_TEMPLATE_CATEGORY" val="diagram"/>
  <p:tag name="KSO_WM_TEMPLATE_INDEX" val="20169906"/>
  <p:tag name="KSO_WM_UNIT_INDEX" val="776"/>
</p:tagLst>
</file>

<file path=ppt/tags/tag5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7"/>
  <p:tag name="KSO_WM_TEMPLATE_CATEGORY" val="diagram"/>
  <p:tag name="KSO_WM_TEMPLATE_INDEX" val="20169906"/>
  <p:tag name="KSO_WM_UNIT_INDEX" val="777"/>
</p:tagLst>
</file>

<file path=ppt/tags/tag5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8"/>
  <p:tag name="KSO_WM_TEMPLATE_CATEGORY" val="diagram"/>
  <p:tag name="KSO_WM_TEMPLATE_INDEX" val="20169906"/>
  <p:tag name="KSO_WM_UNIT_INDEX" val="778"/>
</p:tagLst>
</file>

<file path=ppt/tags/tag5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79"/>
  <p:tag name="KSO_WM_TEMPLATE_CATEGORY" val="diagram"/>
  <p:tag name="KSO_WM_TEMPLATE_INDEX" val="20169906"/>
  <p:tag name="KSO_WM_UNIT_INDEX" val="779"/>
</p:tagLst>
</file>

<file path=ppt/tags/tag5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0"/>
  <p:tag name="KSO_WM_TEMPLATE_CATEGORY" val="diagram"/>
  <p:tag name="KSO_WM_TEMPLATE_INDEX" val="20169906"/>
  <p:tag name="KSO_WM_UNIT_INDEX" val="780"/>
</p:tagLst>
</file>

<file path=ppt/tags/tag5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1"/>
  <p:tag name="KSO_WM_TEMPLATE_CATEGORY" val="diagram"/>
  <p:tag name="KSO_WM_TEMPLATE_INDEX" val="20169906"/>
  <p:tag name="KSO_WM_UNIT_INDEX" val="781"/>
</p:tagLst>
</file>

<file path=ppt/tags/tag5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2"/>
  <p:tag name="KSO_WM_TEMPLATE_CATEGORY" val="diagram"/>
  <p:tag name="KSO_WM_TEMPLATE_INDEX" val="20169906"/>
  <p:tag name="KSO_WM_UNIT_INDEX" val="782"/>
</p:tagLst>
</file>

<file path=ppt/tags/tag5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599_2*l_h_i*1_3_1"/>
  <p:tag name="KSO_WM_TEMPLATE_CATEGORY" val="diagram"/>
  <p:tag name="KSO_WM_TEMPLATE_INDEX" val="2017059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5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3"/>
  <p:tag name="KSO_WM_TEMPLATE_CATEGORY" val="diagram"/>
  <p:tag name="KSO_WM_TEMPLATE_INDEX" val="20169906"/>
  <p:tag name="KSO_WM_UNIT_INDEX" val="783"/>
</p:tagLst>
</file>

<file path=ppt/tags/tag5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4"/>
  <p:tag name="KSO_WM_TEMPLATE_CATEGORY" val="diagram"/>
  <p:tag name="KSO_WM_TEMPLATE_INDEX" val="20169906"/>
  <p:tag name="KSO_WM_UNIT_INDEX" val="784"/>
</p:tagLst>
</file>

<file path=ppt/tags/tag5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5"/>
  <p:tag name="KSO_WM_TEMPLATE_CATEGORY" val="diagram"/>
  <p:tag name="KSO_WM_TEMPLATE_INDEX" val="20169906"/>
  <p:tag name="KSO_WM_UNIT_INDEX" val="785"/>
</p:tagLst>
</file>

<file path=ppt/tags/tag5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6"/>
  <p:tag name="KSO_WM_TEMPLATE_CATEGORY" val="diagram"/>
  <p:tag name="KSO_WM_TEMPLATE_INDEX" val="20169906"/>
  <p:tag name="KSO_WM_UNIT_INDEX" val="786"/>
</p:tagLst>
</file>

<file path=ppt/tags/tag5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7"/>
  <p:tag name="KSO_WM_TEMPLATE_CATEGORY" val="diagram"/>
  <p:tag name="KSO_WM_TEMPLATE_INDEX" val="20169906"/>
  <p:tag name="KSO_WM_UNIT_INDEX" val="787"/>
</p:tagLst>
</file>

<file path=ppt/tags/tag5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8"/>
  <p:tag name="KSO_WM_TEMPLATE_CATEGORY" val="diagram"/>
  <p:tag name="KSO_WM_TEMPLATE_INDEX" val="20169906"/>
  <p:tag name="KSO_WM_UNIT_INDEX" val="788"/>
</p:tagLst>
</file>

<file path=ppt/tags/tag5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89"/>
  <p:tag name="KSO_WM_TEMPLATE_CATEGORY" val="diagram"/>
  <p:tag name="KSO_WM_TEMPLATE_INDEX" val="20169906"/>
  <p:tag name="KSO_WM_UNIT_INDEX" val="789"/>
</p:tagLst>
</file>

<file path=ppt/tags/tag5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0"/>
  <p:tag name="KSO_WM_TEMPLATE_CATEGORY" val="diagram"/>
  <p:tag name="KSO_WM_TEMPLATE_INDEX" val="20169906"/>
  <p:tag name="KSO_WM_UNIT_INDEX" val="790"/>
</p:tagLst>
</file>

<file path=ppt/tags/tag5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1"/>
  <p:tag name="KSO_WM_TEMPLATE_CATEGORY" val="diagram"/>
  <p:tag name="KSO_WM_TEMPLATE_INDEX" val="20169906"/>
  <p:tag name="KSO_WM_UNIT_INDEX" val="791"/>
</p:tagLst>
</file>

<file path=ppt/tags/tag5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2"/>
  <p:tag name="KSO_WM_TEMPLATE_CATEGORY" val="diagram"/>
  <p:tag name="KSO_WM_TEMPLATE_INDEX" val="20169906"/>
  <p:tag name="KSO_WM_UNIT_INDEX" val="792"/>
</p:tagLst>
</file>

<file path=ppt/tags/tag5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599_2*l_h_f*1_3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5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3"/>
  <p:tag name="KSO_WM_TEMPLATE_CATEGORY" val="diagram"/>
  <p:tag name="KSO_WM_TEMPLATE_INDEX" val="20169906"/>
  <p:tag name="KSO_WM_UNIT_INDEX" val="793"/>
</p:tagLst>
</file>

<file path=ppt/tags/tag5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4"/>
  <p:tag name="KSO_WM_TEMPLATE_CATEGORY" val="diagram"/>
  <p:tag name="KSO_WM_TEMPLATE_INDEX" val="20169906"/>
  <p:tag name="KSO_WM_UNIT_INDEX" val="794"/>
</p:tagLst>
</file>

<file path=ppt/tags/tag5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5"/>
  <p:tag name="KSO_WM_TEMPLATE_CATEGORY" val="diagram"/>
  <p:tag name="KSO_WM_TEMPLATE_INDEX" val="20169906"/>
  <p:tag name="KSO_WM_UNIT_INDEX" val="795"/>
</p:tagLst>
</file>

<file path=ppt/tags/tag5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6"/>
  <p:tag name="KSO_WM_TEMPLATE_CATEGORY" val="diagram"/>
  <p:tag name="KSO_WM_TEMPLATE_INDEX" val="20169906"/>
  <p:tag name="KSO_WM_UNIT_INDEX" val="796"/>
</p:tagLst>
</file>

<file path=ppt/tags/tag5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7"/>
  <p:tag name="KSO_WM_TEMPLATE_CATEGORY" val="diagram"/>
  <p:tag name="KSO_WM_TEMPLATE_INDEX" val="20169906"/>
  <p:tag name="KSO_WM_UNIT_INDEX" val="797"/>
</p:tagLst>
</file>

<file path=ppt/tags/tag5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8"/>
  <p:tag name="KSO_WM_TEMPLATE_CATEGORY" val="diagram"/>
  <p:tag name="KSO_WM_TEMPLATE_INDEX" val="20169906"/>
  <p:tag name="KSO_WM_UNIT_INDEX" val="798"/>
</p:tagLst>
</file>

<file path=ppt/tags/tag5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799"/>
  <p:tag name="KSO_WM_TEMPLATE_CATEGORY" val="diagram"/>
  <p:tag name="KSO_WM_TEMPLATE_INDEX" val="20169906"/>
  <p:tag name="KSO_WM_UNIT_INDEX" val="799"/>
</p:tagLst>
</file>

<file path=ppt/tags/tag5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0"/>
  <p:tag name="KSO_WM_TEMPLATE_CATEGORY" val="diagram"/>
  <p:tag name="KSO_WM_TEMPLATE_INDEX" val="20169906"/>
  <p:tag name="KSO_WM_UNIT_INDEX" val="800"/>
</p:tagLst>
</file>

<file path=ppt/tags/tag5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1"/>
  <p:tag name="KSO_WM_TEMPLATE_CATEGORY" val="diagram"/>
  <p:tag name="KSO_WM_TEMPLATE_INDEX" val="20169906"/>
  <p:tag name="KSO_WM_UNIT_INDEX" val="801"/>
</p:tagLst>
</file>

<file path=ppt/tags/tag5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2"/>
  <p:tag name="KSO_WM_TEMPLATE_CATEGORY" val="diagram"/>
  <p:tag name="KSO_WM_TEMPLATE_INDEX" val="20169906"/>
  <p:tag name="KSO_WM_UNIT_INDEX" val="802"/>
</p:tagLst>
</file>

<file path=ppt/tags/tag5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599_2*l_h_i*1_2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5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3"/>
  <p:tag name="KSO_WM_TEMPLATE_CATEGORY" val="diagram"/>
  <p:tag name="KSO_WM_TEMPLATE_INDEX" val="20169906"/>
  <p:tag name="KSO_WM_UNIT_INDEX" val="803"/>
</p:tagLst>
</file>

<file path=ppt/tags/tag5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4"/>
  <p:tag name="KSO_WM_TEMPLATE_CATEGORY" val="diagram"/>
  <p:tag name="KSO_WM_TEMPLATE_INDEX" val="20169906"/>
  <p:tag name="KSO_WM_UNIT_INDEX" val="804"/>
</p:tagLst>
</file>

<file path=ppt/tags/tag5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5"/>
  <p:tag name="KSO_WM_TEMPLATE_CATEGORY" val="diagram"/>
  <p:tag name="KSO_WM_TEMPLATE_INDEX" val="20169906"/>
  <p:tag name="KSO_WM_UNIT_INDEX" val="805"/>
</p:tagLst>
</file>

<file path=ppt/tags/tag5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6"/>
  <p:tag name="KSO_WM_TEMPLATE_CATEGORY" val="diagram"/>
  <p:tag name="KSO_WM_TEMPLATE_INDEX" val="20169906"/>
  <p:tag name="KSO_WM_UNIT_INDEX" val="806"/>
</p:tagLst>
</file>

<file path=ppt/tags/tag5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7"/>
  <p:tag name="KSO_WM_TEMPLATE_CATEGORY" val="diagram"/>
  <p:tag name="KSO_WM_TEMPLATE_INDEX" val="20169906"/>
  <p:tag name="KSO_WM_UNIT_INDEX" val="807"/>
</p:tagLst>
</file>

<file path=ppt/tags/tag5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8"/>
  <p:tag name="KSO_WM_TEMPLATE_CATEGORY" val="diagram"/>
  <p:tag name="KSO_WM_TEMPLATE_INDEX" val="20169906"/>
  <p:tag name="KSO_WM_UNIT_INDEX" val="808"/>
</p:tagLst>
</file>

<file path=ppt/tags/tag5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09"/>
  <p:tag name="KSO_WM_TEMPLATE_CATEGORY" val="diagram"/>
  <p:tag name="KSO_WM_TEMPLATE_INDEX" val="20169906"/>
  <p:tag name="KSO_WM_UNIT_INDEX" val="809"/>
</p:tagLst>
</file>

<file path=ppt/tags/tag5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0"/>
  <p:tag name="KSO_WM_TEMPLATE_CATEGORY" val="diagram"/>
  <p:tag name="KSO_WM_TEMPLATE_INDEX" val="20169906"/>
  <p:tag name="KSO_WM_UNIT_INDEX" val="810"/>
</p:tagLst>
</file>

<file path=ppt/tags/tag5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1"/>
  <p:tag name="KSO_WM_TEMPLATE_CATEGORY" val="diagram"/>
  <p:tag name="KSO_WM_TEMPLATE_INDEX" val="20169906"/>
  <p:tag name="KSO_WM_UNIT_INDEX" val="811"/>
</p:tagLst>
</file>

<file path=ppt/tags/tag5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2"/>
  <p:tag name="KSO_WM_TEMPLATE_CATEGORY" val="diagram"/>
  <p:tag name="KSO_WM_TEMPLATE_INDEX" val="20169906"/>
  <p:tag name="KSO_WM_UNIT_INDEX" val="812"/>
</p:tagLst>
</file>

<file path=ppt/tags/tag5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599_2*l_h_a*1_2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5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3"/>
  <p:tag name="KSO_WM_TEMPLATE_CATEGORY" val="diagram"/>
  <p:tag name="KSO_WM_TEMPLATE_INDEX" val="20169906"/>
  <p:tag name="KSO_WM_UNIT_INDEX" val="813"/>
</p:tagLst>
</file>

<file path=ppt/tags/tag5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4"/>
  <p:tag name="KSO_WM_TEMPLATE_CATEGORY" val="diagram"/>
  <p:tag name="KSO_WM_TEMPLATE_INDEX" val="20169906"/>
  <p:tag name="KSO_WM_UNIT_INDEX" val="814"/>
</p:tagLst>
</file>

<file path=ppt/tags/tag5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5"/>
  <p:tag name="KSO_WM_TEMPLATE_CATEGORY" val="diagram"/>
  <p:tag name="KSO_WM_TEMPLATE_INDEX" val="20169906"/>
  <p:tag name="KSO_WM_UNIT_INDEX" val="815"/>
</p:tagLst>
</file>

<file path=ppt/tags/tag5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6"/>
  <p:tag name="KSO_WM_TEMPLATE_CATEGORY" val="diagram"/>
  <p:tag name="KSO_WM_TEMPLATE_INDEX" val="20169906"/>
  <p:tag name="KSO_WM_UNIT_INDEX" val="816"/>
</p:tagLst>
</file>

<file path=ppt/tags/tag5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7"/>
  <p:tag name="KSO_WM_TEMPLATE_CATEGORY" val="diagram"/>
  <p:tag name="KSO_WM_TEMPLATE_INDEX" val="20169906"/>
  <p:tag name="KSO_WM_UNIT_INDEX" val="817"/>
</p:tagLst>
</file>

<file path=ppt/tags/tag5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8"/>
  <p:tag name="KSO_WM_TEMPLATE_CATEGORY" val="diagram"/>
  <p:tag name="KSO_WM_TEMPLATE_INDEX" val="20169906"/>
  <p:tag name="KSO_WM_UNIT_INDEX" val="818"/>
</p:tagLst>
</file>

<file path=ppt/tags/tag5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19"/>
  <p:tag name="KSO_WM_TEMPLATE_CATEGORY" val="diagram"/>
  <p:tag name="KSO_WM_TEMPLATE_INDEX" val="20169906"/>
  <p:tag name="KSO_WM_UNIT_INDEX" val="819"/>
</p:tagLst>
</file>

<file path=ppt/tags/tag5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0"/>
  <p:tag name="KSO_WM_TEMPLATE_CATEGORY" val="diagram"/>
  <p:tag name="KSO_WM_TEMPLATE_INDEX" val="20169906"/>
  <p:tag name="KSO_WM_UNIT_INDEX" val="820"/>
</p:tagLst>
</file>

<file path=ppt/tags/tag5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1"/>
  <p:tag name="KSO_WM_TEMPLATE_CATEGORY" val="diagram"/>
  <p:tag name="KSO_WM_TEMPLATE_INDEX" val="20169906"/>
  <p:tag name="KSO_WM_UNIT_INDEX" val="821"/>
</p:tagLst>
</file>

<file path=ppt/tags/tag5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2"/>
  <p:tag name="KSO_WM_TEMPLATE_CATEGORY" val="diagram"/>
  <p:tag name="KSO_WM_TEMPLATE_INDEX" val="20169906"/>
  <p:tag name="KSO_WM_UNIT_INDEX" val="822"/>
</p:tagLst>
</file>

<file path=ppt/tags/tag5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599_2*l_h_i*1_2_1"/>
  <p:tag name="KSO_WM_TEMPLATE_CATEGORY" val="diagram"/>
  <p:tag name="KSO_WM_TEMPLATE_INDEX" val="2017059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3"/>
  <p:tag name="KSO_WM_TEMPLATE_CATEGORY" val="diagram"/>
  <p:tag name="KSO_WM_TEMPLATE_INDEX" val="20169906"/>
  <p:tag name="KSO_WM_UNIT_INDEX" val="823"/>
</p:tagLst>
</file>

<file path=ppt/tags/tag5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4"/>
  <p:tag name="KSO_WM_TEMPLATE_CATEGORY" val="diagram"/>
  <p:tag name="KSO_WM_TEMPLATE_INDEX" val="20169906"/>
  <p:tag name="KSO_WM_UNIT_INDEX" val="824"/>
</p:tagLst>
</file>

<file path=ppt/tags/tag5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5"/>
  <p:tag name="KSO_WM_TEMPLATE_CATEGORY" val="diagram"/>
  <p:tag name="KSO_WM_TEMPLATE_INDEX" val="20169906"/>
  <p:tag name="KSO_WM_UNIT_INDEX" val="825"/>
</p:tagLst>
</file>

<file path=ppt/tags/tag5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6"/>
  <p:tag name="KSO_WM_TEMPLATE_CATEGORY" val="diagram"/>
  <p:tag name="KSO_WM_TEMPLATE_INDEX" val="20169906"/>
  <p:tag name="KSO_WM_UNIT_INDEX" val="826"/>
</p:tagLst>
</file>

<file path=ppt/tags/tag5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7"/>
  <p:tag name="KSO_WM_TEMPLATE_CATEGORY" val="diagram"/>
  <p:tag name="KSO_WM_TEMPLATE_INDEX" val="20169906"/>
  <p:tag name="KSO_WM_UNIT_INDEX" val="827"/>
</p:tagLst>
</file>

<file path=ppt/tags/tag5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8"/>
  <p:tag name="KSO_WM_TEMPLATE_CATEGORY" val="diagram"/>
  <p:tag name="KSO_WM_TEMPLATE_INDEX" val="20169906"/>
  <p:tag name="KSO_WM_UNIT_INDEX" val="828"/>
</p:tagLst>
</file>

<file path=ppt/tags/tag5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29"/>
  <p:tag name="KSO_WM_TEMPLATE_CATEGORY" val="diagram"/>
  <p:tag name="KSO_WM_TEMPLATE_INDEX" val="20169906"/>
  <p:tag name="KSO_WM_UNIT_INDEX" val="829"/>
</p:tagLst>
</file>

<file path=ppt/tags/tag5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0"/>
  <p:tag name="KSO_WM_TEMPLATE_CATEGORY" val="diagram"/>
  <p:tag name="KSO_WM_TEMPLATE_INDEX" val="20169906"/>
  <p:tag name="KSO_WM_UNIT_INDEX" val="830"/>
</p:tagLst>
</file>

<file path=ppt/tags/tag5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1"/>
  <p:tag name="KSO_WM_TEMPLATE_CATEGORY" val="diagram"/>
  <p:tag name="KSO_WM_TEMPLATE_INDEX" val="20169906"/>
  <p:tag name="KSO_WM_UNIT_INDEX" val="831"/>
</p:tagLst>
</file>

<file path=ppt/tags/tag5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2"/>
  <p:tag name="KSO_WM_TEMPLATE_CATEGORY" val="diagram"/>
  <p:tag name="KSO_WM_TEMPLATE_INDEX" val="20169906"/>
  <p:tag name="KSO_WM_UNIT_INDEX" val="832"/>
</p:tagLst>
</file>

<file path=ppt/tags/tag5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599_2*l_h_f*1_2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5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3"/>
  <p:tag name="KSO_WM_TEMPLATE_CATEGORY" val="diagram"/>
  <p:tag name="KSO_WM_TEMPLATE_INDEX" val="20169906"/>
  <p:tag name="KSO_WM_UNIT_INDEX" val="833"/>
</p:tagLst>
</file>

<file path=ppt/tags/tag5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4"/>
  <p:tag name="KSO_WM_TEMPLATE_CATEGORY" val="diagram"/>
  <p:tag name="KSO_WM_TEMPLATE_INDEX" val="20169906"/>
  <p:tag name="KSO_WM_UNIT_INDEX" val="834"/>
</p:tagLst>
</file>

<file path=ppt/tags/tag5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5"/>
  <p:tag name="KSO_WM_TEMPLATE_CATEGORY" val="diagram"/>
  <p:tag name="KSO_WM_TEMPLATE_INDEX" val="20169906"/>
  <p:tag name="KSO_WM_UNIT_INDEX" val="835"/>
</p:tagLst>
</file>

<file path=ppt/tags/tag5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6"/>
  <p:tag name="KSO_WM_TEMPLATE_CATEGORY" val="diagram"/>
  <p:tag name="KSO_WM_TEMPLATE_INDEX" val="20169906"/>
  <p:tag name="KSO_WM_UNIT_INDEX" val="836"/>
</p:tagLst>
</file>

<file path=ppt/tags/tag5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7"/>
  <p:tag name="KSO_WM_TEMPLATE_CATEGORY" val="diagram"/>
  <p:tag name="KSO_WM_TEMPLATE_INDEX" val="20169906"/>
  <p:tag name="KSO_WM_UNIT_INDEX" val="837"/>
</p:tagLst>
</file>

<file path=ppt/tags/tag5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8"/>
  <p:tag name="KSO_WM_TEMPLATE_CATEGORY" val="diagram"/>
  <p:tag name="KSO_WM_TEMPLATE_INDEX" val="20169906"/>
  <p:tag name="KSO_WM_UNIT_INDEX" val="838"/>
</p:tagLst>
</file>

<file path=ppt/tags/tag5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39"/>
  <p:tag name="KSO_WM_TEMPLATE_CATEGORY" val="diagram"/>
  <p:tag name="KSO_WM_TEMPLATE_INDEX" val="20169906"/>
  <p:tag name="KSO_WM_UNIT_INDEX" val="839"/>
</p:tagLst>
</file>

<file path=ppt/tags/tag5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0"/>
  <p:tag name="KSO_WM_TEMPLATE_CATEGORY" val="diagram"/>
  <p:tag name="KSO_WM_TEMPLATE_INDEX" val="20169906"/>
  <p:tag name="KSO_WM_UNIT_INDEX" val="840"/>
</p:tagLst>
</file>

<file path=ppt/tags/tag5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1"/>
  <p:tag name="KSO_WM_TEMPLATE_CATEGORY" val="diagram"/>
  <p:tag name="KSO_WM_TEMPLATE_INDEX" val="20169906"/>
  <p:tag name="KSO_WM_UNIT_INDEX" val="841"/>
</p:tagLst>
</file>

<file path=ppt/tags/tag5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2"/>
  <p:tag name="KSO_WM_TEMPLATE_CATEGORY" val="diagram"/>
  <p:tag name="KSO_WM_TEMPLATE_INDEX" val="20169906"/>
  <p:tag name="KSO_WM_UNIT_INDEX" val="842"/>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0_2*m_h_i*1_2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599_2*l_h_i*1_1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6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3"/>
  <p:tag name="KSO_WM_TEMPLATE_CATEGORY" val="diagram"/>
  <p:tag name="KSO_WM_TEMPLATE_INDEX" val="20169906"/>
  <p:tag name="KSO_WM_UNIT_INDEX" val="843"/>
</p:tagLst>
</file>

<file path=ppt/tags/tag6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4"/>
  <p:tag name="KSO_WM_TEMPLATE_CATEGORY" val="diagram"/>
  <p:tag name="KSO_WM_TEMPLATE_INDEX" val="20169906"/>
  <p:tag name="KSO_WM_UNIT_INDEX" val="844"/>
</p:tagLst>
</file>

<file path=ppt/tags/tag6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5"/>
  <p:tag name="KSO_WM_TEMPLATE_CATEGORY" val="diagram"/>
  <p:tag name="KSO_WM_TEMPLATE_INDEX" val="20169906"/>
  <p:tag name="KSO_WM_UNIT_INDEX" val="845"/>
</p:tagLst>
</file>

<file path=ppt/tags/tag6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6"/>
  <p:tag name="KSO_WM_TEMPLATE_CATEGORY" val="diagram"/>
  <p:tag name="KSO_WM_TEMPLATE_INDEX" val="20169906"/>
  <p:tag name="KSO_WM_UNIT_INDEX" val="846"/>
</p:tagLst>
</file>

<file path=ppt/tags/tag6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7"/>
  <p:tag name="KSO_WM_TEMPLATE_CATEGORY" val="diagram"/>
  <p:tag name="KSO_WM_TEMPLATE_INDEX" val="20169906"/>
  <p:tag name="KSO_WM_UNIT_INDEX" val="847"/>
</p:tagLst>
</file>

<file path=ppt/tags/tag6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8"/>
  <p:tag name="KSO_WM_TEMPLATE_CATEGORY" val="diagram"/>
  <p:tag name="KSO_WM_TEMPLATE_INDEX" val="20169906"/>
  <p:tag name="KSO_WM_UNIT_INDEX" val="848"/>
</p:tagLst>
</file>

<file path=ppt/tags/tag6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49"/>
  <p:tag name="KSO_WM_TEMPLATE_CATEGORY" val="diagram"/>
  <p:tag name="KSO_WM_TEMPLATE_INDEX" val="20169906"/>
  <p:tag name="KSO_WM_UNIT_INDEX" val="849"/>
</p:tagLst>
</file>

<file path=ppt/tags/tag6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0"/>
  <p:tag name="KSO_WM_TEMPLATE_CATEGORY" val="diagram"/>
  <p:tag name="KSO_WM_TEMPLATE_INDEX" val="20169906"/>
  <p:tag name="KSO_WM_UNIT_INDEX" val="850"/>
</p:tagLst>
</file>

<file path=ppt/tags/tag6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1"/>
  <p:tag name="KSO_WM_TEMPLATE_CATEGORY" val="diagram"/>
  <p:tag name="KSO_WM_TEMPLATE_INDEX" val="20169906"/>
  <p:tag name="KSO_WM_UNIT_INDEX" val="851"/>
</p:tagLst>
</file>

<file path=ppt/tags/tag6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2"/>
  <p:tag name="KSO_WM_TEMPLATE_CATEGORY" val="diagram"/>
  <p:tag name="KSO_WM_TEMPLATE_INDEX" val="20169906"/>
  <p:tag name="KSO_WM_UNIT_INDEX" val="852"/>
</p:tagLst>
</file>

<file path=ppt/tags/tag6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599_2*l_h_i*1_1_1"/>
  <p:tag name="KSO_WM_TEMPLATE_CATEGORY" val="diagram"/>
  <p:tag name="KSO_WM_TEMPLATE_INDEX" val="2017059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6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3"/>
  <p:tag name="KSO_WM_TEMPLATE_CATEGORY" val="diagram"/>
  <p:tag name="KSO_WM_TEMPLATE_INDEX" val="20169906"/>
  <p:tag name="KSO_WM_UNIT_INDEX" val="853"/>
</p:tagLst>
</file>

<file path=ppt/tags/tag6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4"/>
  <p:tag name="KSO_WM_TEMPLATE_CATEGORY" val="diagram"/>
  <p:tag name="KSO_WM_TEMPLATE_INDEX" val="20169906"/>
  <p:tag name="KSO_WM_UNIT_INDEX" val="854"/>
</p:tagLst>
</file>

<file path=ppt/tags/tag6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5"/>
  <p:tag name="KSO_WM_TEMPLATE_CATEGORY" val="diagram"/>
  <p:tag name="KSO_WM_TEMPLATE_INDEX" val="20169906"/>
  <p:tag name="KSO_WM_UNIT_INDEX" val="855"/>
</p:tagLst>
</file>

<file path=ppt/tags/tag6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6"/>
  <p:tag name="KSO_WM_TEMPLATE_CATEGORY" val="diagram"/>
  <p:tag name="KSO_WM_TEMPLATE_INDEX" val="20169906"/>
  <p:tag name="KSO_WM_UNIT_INDEX" val="856"/>
</p:tagLst>
</file>

<file path=ppt/tags/tag6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7"/>
  <p:tag name="KSO_WM_TEMPLATE_CATEGORY" val="diagram"/>
  <p:tag name="KSO_WM_TEMPLATE_INDEX" val="20169906"/>
  <p:tag name="KSO_WM_UNIT_INDEX" val="857"/>
</p:tagLst>
</file>

<file path=ppt/tags/tag6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8"/>
  <p:tag name="KSO_WM_TEMPLATE_CATEGORY" val="diagram"/>
  <p:tag name="KSO_WM_TEMPLATE_INDEX" val="20169906"/>
  <p:tag name="KSO_WM_UNIT_INDEX" val="858"/>
</p:tagLst>
</file>

<file path=ppt/tags/tag6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59"/>
  <p:tag name="KSO_WM_TEMPLATE_CATEGORY" val="diagram"/>
  <p:tag name="KSO_WM_TEMPLATE_INDEX" val="20169906"/>
  <p:tag name="KSO_WM_UNIT_INDEX" val="859"/>
</p:tagLst>
</file>

<file path=ppt/tags/tag6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0"/>
  <p:tag name="KSO_WM_TEMPLATE_CATEGORY" val="diagram"/>
  <p:tag name="KSO_WM_TEMPLATE_INDEX" val="20169906"/>
  <p:tag name="KSO_WM_UNIT_INDEX" val="860"/>
</p:tagLst>
</file>

<file path=ppt/tags/tag6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1"/>
  <p:tag name="KSO_WM_TEMPLATE_CATEGORY" val="diagram"/>
  <p:tag name="KSO_WM_TEMPLATE_INDEX" val="20169906"/>
  <p:tag name="KSO_WM_UNIT_INDEX" val="861"/>
</p:tagLst>
</file>

<file path=ppt/tags/tag6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2"/>
  <p:tag name="KSO_WM_TEMPLATE_CATEGORY" val="diagram"/>
  <p:tag name="KSO_WM_TEMPLATE_INDEX" val="20169906"/>
  <p:tag name="KSO_WM_UNIT_INDEX" val="862"/>
</p:tagLst>
</file>

<file path=ppt/tags/tag6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599_2*l_h_a*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6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3"/>
  <p:tag name="KSO_WM_TEMPLATE_CATEGORY" val="diagram"/>
  <p:tag name="KSO_WM_TEMPLATE_INDEX" val="20169906"/>
  <p:tag name="KSO_WM_UNIT_INDEX" val="863"/>
</p:tagLst>
</file>

<file path=ppt/tags/tag6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4"/>
  <p:tag name="KSO_WM_TEMPLATE_CATEGORY" val="diagram"/>
  <p:tag name="KSO_WM_TEMPLATE_INDEX" val="20169906"/>
  <p:tag name="KSO_WM_UNIT_INDEX" val="864"/>
</p:tagLst>
</file>

<file path=ppt/tags/tag6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5"/>
  <p:tag name="KSO_WM_TEMPLATE_CATEGORY" val="diagram"/>
  <p:tag name="KSO_WM_TEMPLATE_INDEX" val="20169906"/>
  <p:tag name="KSO_WM_UNIT_INDEX" val="865"/>
</p:tagLst>
</file>

<file path=ppt/tags/tag6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6"/>
  <p:tag name="KSO_WM_TEMPLATE_CATEGORY" val="diagram"/>
  <p:tag name="KSO_WM_TEMPLATE_INDEX" val="20169906"/>
  <p:tag name="KSO_WM_UNIT_INDEX" val="866"/>
</p:tagLst>
</file>

<file path=ppt/tags/tag6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7"/>
  <p:tag name="KSO_WM_TEMPLATE_CATEGORY" val="diagram"/>
  <p:tag name="KSO_WM_TEMPLATE_INDEX" val="20169906"/>
  <p:tag name="KSO_WM_UNIT_INDEX" val="867"/>
</p:tagLst>
</file>

<file path=ppt/tags/tag6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8"/>
  <p:tag name="KSO_WM_TEMPLATE_CATEGORY" val="diagram"/>
  <p:tag name="KSO_WM_TEMPLATE_INDEX" val="20169906"/>
  <p:tag name="KSO_WM_UNIT_INDEX" val="868"/>
</p:tagLst>
</file>

<file path=ppt/tags/tag6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69"/>
  <p:tag name="KSO_WM_TEMPLATE_CATEGORY" val="diagram"/>
  <p:tag name="KSO_WM_TEMPLATE_INDEX" val="20169906"/>
  <p:tag name="KSO_WM_UNIT_INDEX" val="869"/>
</p:tagLst>
</file>

<file path=ppt/tags/tag6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0"/>
  <p:tag name="KSO_WM_TEMPLATE_CATEGORY" val="diagram"/>
  <p:tag name="KSO_WM_TEMPLATE_INDEX" val="20169906"/>
  <p:tag name="KSO_WM_UNIT_INDEX" val="870"/>
</p:tagLst>
</file>

<file path=ppt/tags/tag6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1"/>
  <p:tag name="KSO_WM_TEMPLATE_CATEGORY" val="diagram"/>
  <p:tag name="KSO_WM_TEMPLATE_INDEX" val="20169906"/>
  <p:tag name="KSO_WM_UNIT_INDEX" val="871"/>
</p:tagLst>
</file>

<file path=ppt/tags/tag6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2"/>
  <p:tag name="KSO_WM_TEMPLATE_CATEGORY" val="diagram"/>
  <p:tag name="KSO_WM_TEMPLATE_INDEX" val="20169906"/>
  <p:tag name="KSO_WM_UNIT_INDEX" val="872"/>
</p:tagLst>
</file>

<file path=ppt/tags/tag6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20170599_2*l_h_f*1_1_2"/>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6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3"/>
  <p:tag name="KSO_WM_TEMPLATE_CATEGORY" val="diagram"/>
  <p:tag name="KSO_WM_TEMPLATE_INDEX" val="20169906"/>
  <p:tag name="KSO_WM_UNIT_INDEX" val="873"/>
</p:tagLst>
</file>

<file path=ppt/tags/tag6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4"/>
  <p:tag name="KSO_WM_TEMPLATE_CATEGORY" val="diagram"/>
  <p:tag name="KSO_WM_TEMPLATE_INDEX" val="20169906"/>
  <p:tag name="KSO_WM_UNIT_INDEX" val="874"/>
</p:tagLst>
</file>

<file path=ppt/tags/tag6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5"/>
  <p:tag name="KSO_WM_TEMPLATE_CATEGORY" val="diagram"/>
  <p:tag name="KSO_WM_TEMPLATE_INDEX" val="20169906"/>
  <p:tag name="KSO_WM_UNIT_INDEX" val="875"/>
</p:tagLst>
</file>

<file path=ppt/tags/tag6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6"/>
  <p:tag name="KSO_WM_TEMPLATE_CATEGORY" val="diagram"/>
  <p:tag name="KSO_WM_TEMPLATE_INDEX" val="20169906"/>
  <p:tag name="KSO_WM_UNIT_INDEX" val="876"/>
</p:tagLst>
</file>

<file path=ppt/tags/tag6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7"/>
  <p:tag name="KSO_WM_TEMPLATE_CATEGORY" val="diagram"/>
  <p:tag name="KSO_WM_TEMPLATE_INDEX" val="20169906"/>
  <p:tag name="KSO_WM_UNIT_INDEX" val="877"/>
</p:tagLst>
</file>

<file path=ppt/tags/tag6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8"/>
  <p:tag name="KSO_WM_TEMPLATE_CATEGORY" val="diagram"/>
  <p:tag name="KSO_WM_TEMPLATE_INDEX" val="20169906"/>
  <p:tag name="KSO_WM_UNIT_INDEX" val="878"/>
</p:tagLst>
</file>

<file path=ppt/tags/tag6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79"/>
  <p:tag name="KSO_WM_TEMPLATE_CATEGORY" val="diagram"/>
  <p:tag name="KSO_WM_TEMPLATE_INDEX" val="20169906"/>
  <p:tag name="KSO_WM_UNIT_INDEX" val="879"/>
</p:tagLst>
</file>

<file path=ppt/tags/tag6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0"/>
  <p:tag name="KSO_WM_TEMPLATE_CATEGORY" val="diagram"/>
  <p:tag name="KSO_WM_TEMPLATE_INDEX" val="20169906"/>
  <p:tag name="KSO_WM_UNIT_INDEX" val="880"/>
</p:tagLst>
</file>

<file path=ppt/tags/tag6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1"/>
  <p:tag name="KSO_WM_TEMPLATE_CATEGORY" val="diagram"/>
  <p:tag name="KSO_WM_TEMPLATE_INDEX" val="20169906"/>
  <p:tag name="KSO_WM_UNIT_INDEX" val="881"/>
</p:tagLst>
</file>

<file path=ppt/tags/tag6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2"/>
  <p:tag name="KSO_WM_TEMPLATE_CATEGORY" val="diagram"/>
  <p:tag name="KSO_WM_TEMPLATE_INDEX" val="20169906"/>
  <p:tag name="KSO_WM_UNIT_INDEX" val="882"/>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i*1_1_4"/>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4"/>
  <p:tag name="KSO_WM_UNIT_LINE_FORE_SCHEMECOLOR_INDEX" val="16"/>
  <p:tag name="KSO_WM_UNIT_LINE_FILL_TYPE" val="2"/>
</p:tagLst>
</file>

<file path=ppt/tags/tag6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3"/>
  <p:tag name="KSO_WM_TEMPLATE_CATEGORY" val="diagram"/>
  <p:tag name="KSO_WM_TEMPLATE_INDEX" val="20169906"/>
  <p:tag name="KSO_WM_UNIT_INDEX" val="883"/>
</p:tagLst>
</file>

<file path=ppt/tags/tag6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4"/>
  <p:tag name="KSO_WM_TEMPLATE_CATEGORY" val="diagram"/>
  <p:tag name="KSO_WM_TEMPLATE_INDEX" val="20169906"/>
  <p:tag name="KSO_WM_UNIT_INDEX" val="884"/>
</p:tagLst>
</file>

<file path=ppt/tags/tag6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5"/>
  <p:tag name="KSO_WM_TEMPLATE_CATEGORY" val="diagram"/>
  <p:tag name="KSO_WM_TEMPLATE_INDEX" val="20169906"/>
  <p:tag name="KSO_WM_UNIT_INDEX" val="885"/>
</p:tagLst>
</file>

<file path=ppt/tags/tag6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6"/>
  <p:tag name="KSO_WM_TEMPLATE_CATEGORY" val="diagram"/>
  <p:tag name="KSO_WM_TEMPLATE_INDEX" val="20169906"/>
  <p:tag name="KSO_WM_UNIT_INDEX" val="886"/>
</p:tagLst>
</file>

<file path=ppt/tags/tag6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7"/>
  <p:tag name="KSO_WM_TEMPLATE_CATEGORY" val="diagram"/>
  <p:tag name="KSO_WM_TEMPLATE_INDEX" val="20169906"/>
  <p:tag name="KSO_WM_UNIT_INDEX" val="887"/>
</p:tagLst>
</file>

<file path=ppt/tags/tag6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8"/>
  <p:tag name="KSO_WM_TEMPLATE_CATEGORY" val="diagram"/>
  <p:tag name="KSO_WM_TEMPLATE_INDEX" val="20169906"/>
  <p:tag name="KSO_WM_UNIT_INDEX" val="888"/>
</p:tagLst>
</file>

<file path=ppt/tags/tag6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89"/>
  <p:tag name="KSO_WM_TEMPLATE_CATEGORY" val="diagram"/>
  <p:tag name="KSO_WM_TEMPLATE_INDEX" val="20169906"/>
  <p:tag name="KSO_WM_UNIT_INDEX" val="889"/>
</p:tagLst>
</file>

<file path=ppt/tags/tag6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0"/>
  <p:tag name="KSO_WM_TEMPLATE_CATEGORY" val="diagram"/>
  <p:tag name="KSO_WM_TEMPLATE_INDEX" val="20169906"/>
  <p:tag name="KSO_WM_UNIT_INDEX" val="890"/>
</p:tagLst>
</file>

<file path=ppt/tags/tag6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1"/>
  <p:tag name="KSO_WM_TEMPLATE_CATEGORY" val="diagram"/>
  <p:tag name="KSO_WM_TEMPLATE_INDEX" val="20169906"/>
  <p:tag name="KSO_WM_UNIT_INDEX" val="891"/>
</p:tagLst>
</file>

<file path=ppt/tags/tag6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2"/>
  <p:tag name="KSO_WM_TEMPLATE_CATEGORY" val="diagram"/>
  <p:tag name="KSO_WM_TEMPLATE_INDEX" val="20169906"/>
  <p:tag name="KSO_WM_UNIT_INDEX" val="892"/>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i*1_1_1"/>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1"/>
  <p:tag name="KSO_WM_UNIT_FILL_FORE_SCHEMECOLOR_INDEX" val="5"/>
  <p:tag name="KSO_WM_UNIT_FILL_TYPE" val="1"/>
</p:tagLst>
</file>

<file path=ppt/tags/tag6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3"/>
  <p:tag name="KSO_WM_TEMPLATE_CATEGORY" val="diagram"/>
  <p:tag name="KSO_WM_TEMPLATE_INDEX" val="20169906"/>
  <p:tag name="KSO_WM_UNIT_INDEX" val="893"/>
</p:tagLst>
</file>

<file path=ppt/tags/tag6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4"/>
  <p:tag name="KSO_WM_TEMPLATE_CATEGORY" val="diagram"/>
  <p:tag name="KSO_WM_TEMPLATE_INDEX" val="20169906"/>
  <p:tag name="KSO_WM_UNIT_INDEX" val="894"/>
</p:tagLst>
</file>

<file path=ppt/tags/tag6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5"/>
  <p:tag name="KSO_WM_TEMPLATE_CATEGORY" val="diagram"/>
  <p:tag name="KSO_WM_TEMPLATE_INDEX" val="20169906"/>
  <p:tag name="KSO_WM_UNIT_INDEX" val="895"/>
</p:tagLst>
</file>

<file path=ppt/tags/tag6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6"/>
  <p:tag name="KSO_WM_TEMPLATE_CATEGORY" val="diagram"/>
  <p:tag name="KSO_WM_TEMPLATE_INDEX" val="20169906"/>
  <p:tag name="KSO_WM_UNIT_INDEX" val="896"/>
</p:tagLst>
</file>

<file path=ppt/tags/tag6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7"/>
  <p:tag name="KSO_WM_TEMPLATE_CATEGORY" val="diagram"/>
  <p:tag name="KSO_WM_TEMPLATE_INDEX" val="20169906"/>
  <p:tag name="KSO_WM_UNIT_INDEX" val="897"/>
</p:tagLst>
</file>

<file path=ppt/tags/tag6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8"/>
  <p:tag name="KSO_WM_TEMPLATE_CATEGORY" val="diagram"/>
  <p:tag name="KSO_WM_TEMPLATE_INDEX" val="20169906"/>
  <p:tag name="KSO_WM_UNIT_INDEX" val="898"/>
</p:tagLst>
</file>

<file path=ppt/tags/tag6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899"/>
  <p:tag name="KSO_WM_TEMPLATE_CATEGORY" val="diagram"/>
  <p:tag name="KSO_WM_TEMPLATE_INDEX" val="20169906"/>
  <p:tag name="KSO_WM_UNIT_INDEX" val="899"/>
</p:tagLst>
</file>

<file path=ppt/tags/tag6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0"/>
  <p:tag name="KSO_WM_TEMPLATE_CATEGORY" val="diagram"/>
  <p:tag name="KSO_WM_TEMPLATE_INDEX" val="20169906"/>
  <p:tag name="KSO_WM_UNIT_INDEX" val="900"/>
</p:tagLst>
</file>

<file path=ppt/tags/tag6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1"/>
  <p:tag name="KSO_WM_TEMPLATE_CATEGORY" val="diagram"/>
  <p:tag name="KSO_WM_TEMPLATE_INDEX" val="20169906"/>
  <p:tag name="KSO_WM_UNIT_INDEX" val="901"/>
</p:tagLst>
</file>

<file path=ppt/tags/tag6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2"/>
  <p:tag name="KSO_WM_TEMPLATE_CATEGORY" val="diagram"/>
  <p:tag name="KSO_WM_TEMPLATE_INDEX" val="20169906"/>
  <p:tag name="KSO_WM_UNIT_INDEX" val="902"/>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i*1_1_2"/>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2"/>
  <p:tag name="KSO_WM_UNIT_FILL_FORE_SCHEMECOLOR_INDEX" val="5"/>
  <p:tag name="KSO_WM_UNIT_FILL_TYPE" val="1"/>
</p:tagLst>
</file>

<file path=ppt/tags/tag6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3"/>
  <p:tag name="KSO_WM_TEMPLATE_CATEGORY" val="diagram"/>
  <p:tag name="KSO_WM_TEMPLATE_INDEX" val="20169906"/>
  <p:tag name="KSO_WM_UNIT_INDEX" val="903"/>
</p:tagLst>
</file>

<file path=ppt/tags/tag6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4"/>
  <p:tag name="KSO_WM_TEMPLATE_CATEGORY" val="diagram"/>
  <p:tag name="KSO_WM_TEMPLATE_INDEX" val="20169906"/>
  <p:tag name="KSO_WM_UNIT_INDEX" val="904"/>
</p:tagLst>
</file>

<file path=ppt/tags/tag6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5"/>
  <p:tag name="KSO_WM_TEMPLATE_CATEGORY" val="diagram"/>
  <p:tag name="KSO_WM_TEMPLATE_INDEX" val="20169906"/>
  <p:tag name="KSO_WM_UNIT_INDEX" val="905"/>
</p:tagLst>
</file>

<file path=ppt/tags/tag6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6"/>
  <p:tag name="KSO_WM_TEMPLATE_CATEGORY" val="diagram"/>
  <p:tag name="KSO_WM_TEMPLATE_INDEX" val="20169906"/>
  <p:tag name="KSO_WM_UNIT_INDEX" val="906"/>
</p:tagLst>
</file>

<file path=ppt/tags/tag6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7"/>
  <p:tag name="KSO_WM_TEMPLATE_CATEGORY" val="diagram"/>
  <p:tag name="KSO_WM_TEMPLATE_INDEX" val="20169906"/>
  <p:tag name="KSO_WM_UNIT_INDEX" val="907"/>
</p:tagLst>
</file>

<file path=ppt/tags/tag6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8"/>
  <p:tag name="KSO_WM_TEMPLATE_CATEGORY" val="diagram"/>
  <p:tag name="KSO_WM_TEMPLATE_INDEX" val="20169906"/>
  <p:tag name="KSO_WM_UNIT_INDEX" val="908"/>
</p:tagLst>
</file>

<file path=ppt/tags/tag6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09"/>
  <p:tag name="KSO_WM_TEMPLATE_CATEGORY" val="diagram"/>
  <p:tag name="KSO_WM_TEMPLATE_INDEX" val="20169906"/>
  <p:tag name="KSO_WM_UNIT_INDEX" val="909"/>
</p:tagLst>
</file>

<file path=ppt/tags/tag6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0"/>
  <p:tag name="KSO_WM_TEMPLATE_CATEGORY" val="diagram"/>
  <p:tag name="KSO_WM_TEMPLATE_INDEX" val="20169906"/>
  <p:tag name="KSO_WM_UNIT_INDEX" val="910"/>
</p:tagLst>
</file>

<file path=ppt/tags/tag6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1"/>
  <p:tag name="KSO_WM_TEMPLATE_CATEGORY" val="diagram"/>
  <p:tag name="KSO_WM_TEMPLATE_INDEX" val="20169906"/>
  <p:tag name="KSO_WM_UNIT_INDEX" val="911"/>
</p:tagLst>
</file>

<file path=ppt/tags/tag6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2"/>
  <p:tag name="KSO_WM_TEMPLATE_CATEGORY" val="diagram"/>
  <p:tag name="KSO_WM_TEMPLATE_INDEX" val="20169906"/>
  <p:tag name="KSO_WM_UNIT_INDEX" val="912"/>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1"/>
  <p:tag name="KSO_WM_UNIT_FILL_FORE_SCHEMECOLOR_INDEX" val="6"/>
  <p:tag name="KSO_WM_UNIT_FILL_TYPE" val="1"/>
</p:tagLst>
</file>

<file path=ppt/tags/tag6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3"/>
  <p:tag name="KSO_WM_TEMPLATE_CATEGORY" val="diagram"/>
  <p:tag name="KSO_WM_TEMPLATE_INDEX" val="20169906"/>
  <p:tag name="KSO_WM_UNIT_INDEX" val="913"/>
</p:tagLst>
</file>

<file path=ppt/tags/tag6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4"/>
  <p:tag name="KSO_WM_TEMPLATE_CATEGORY" val="diagram"/>
  <p:tag name="KSO_WM_TEMPLATE_INDEX" val="20169906"/>
  <p:tag name="KSO_WM_UNIT_INDEX" val="914"/>
</p:tagLst>
</file>

<file path=ppt/tags/tag6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5"/>
  <p:tag name="KSO_WM_TEMPLATE_CATEGORY" val="diagram"/>
  <p:tag name="KSO_WM_TEMPLATE_INDEX" val="20169906"/>
  <p:tag name="KSO_WM_UNIT_INDEX" val="915"/>
</p:tagLst>
</file>

<file path=ppt/tags/tag6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6"/>
  <p:tag name="KSO_WM_TEMPLATE_CATEGORY" val="diagram"/>
  <p:tag name="KSO_WM_TEMPLATE_INDEX" val="20169906"/>
  <p:tag name="KSO_WM_UNIT_INDEX" val="916"/>
</p:tagLst>
</file>

<file path=ppt/tags/tag6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7"/>
  <p:tag name="KSO_WM_TEMPLATE_CATEGORY" val="diagram"/>
  <p:tag name="KSO_WM_TEMPLATE_INDEX" val="20169906"/>
  <p:tag name="KSO_WM_UNIT_INDEX" val="917"/>
</p:tagLst>
</file>

<file path=ppt/tags/tag6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8"/>
  <p:tag name="KSO_WM_TEMPLATE_CATEGORY" val="diagram"/>
  <p:tag name="KSO_WM_TEMPLATE_INDEX" val="20169906"/>
  <p:tag name="KSO_WM_UNIT_INDEX" val="918"/>
</p:tagLst>
</file>

<file path=ppt/tags/tag6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19"/>
  <p:tag name="KSO_WM_TEMPLATE_CATEGORY" val="diagram"/>
  <p:tag name="KSO_WM_TEMPLATE_INDEX" val="20169906"/>
  <p:tag name="KSO_WM_UNIT_INDEX" val="919"/>
</p:tagLst>
</file>

<file path=ppt/tags/tag6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0"/>
  <p:tag name="KSO_WM_TEMPLATE_CATEGORY" val="diagram"/>
  <p:tag name="KSO_WM_TEMPLATE_INDEX" val="20169906"/>
  <p:tag name="KSO_WM_UNIT_INDEX" val="920"/>
</p:tagLst>
</file>

<file path=ppt/tags/tag6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1"/>
  <p:tag name="KSO_WM_TEMPLATE_CATEGORY" val="diagram"/>
  <p:tag name="KSO_WM_TEMPLATE_INDEX" val="20169906"/>
  <p:tag name="KSO_WM_UNIT_INDEX" val="921"/>
</p:tagLst>
</file>

<file path=ppt/tags/tag6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2"/>
  <p:tag name="KSO_WM_TEMPLATE_CATEGORY" val="diagram"/>
  <p:tag name="KSO_WM_TEMPLATE_INDEX" val="20169906"/>
  <p:tag name="KSO_WM_UNIT_INDEX" val="922"/>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2"/>
  <p:tag name="KSO_WM_UNIT_FILL_FORE_SCHEMECOLOR_INDEX" val="6"/>
  <p:tag name="KSO_WM_UNIT_FILL_TYPE" val="1"/>
</p:tagLst>
</file>

<file path=ppt/tags/tag6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3"/>
  <p:tag name="KSO_WM_TEMPLATE_CATEGORY" val="diagram"/>
  <p:tag name="KSO_WM_TEMPLATE_INDEX" val="20169906"/>
  <p:tag name="KSO_WM_UNIT_INDEX" val="923"/>
</p:tagLst>
</file>

<file path=ppt/tags/tag6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4"/>
  <p:tag name="KSO_WM_TEMPLATE_CATEGORY" val="diagram"/>
  <p:tag name="KSO_WM_TEMPLATE_INDEX" val="20169906"/>
  <p:tag name="KSO_WM_UNIT_INDEX" val="924"/>
</p:tagLst>
</file>

<file path=ppt/tags/tag6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5"/>
  <p:tag name="KSO_WM_TEMPLATE_CATEGORY" val="diagram"/>
  <p:tag name="KSO_WM_TEMPLATE_INDEX" val="20169906"/>
  <p:tag name="KSO_WM_UNIT_INDEX" val="925"/>
</p:tagLst>
</file>

<file path=ppt/tags/tag6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6"/>
  <p:tag name="KSO_WM_TEMPLATE_CATEGORY" val="diagram"/>
  <p:tag name="KSO_WM_TEMPLATE_INDEX" val="20169906"/>
  <p:tag name="KSO_WM_UNIT_INDEX" val="926"/>
</p:tagLst>
</file>

<file path=ppt/tags/tag6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7"/>
  <p:tag name="KSO_WM_TEMPLATE_CATEGORY" val="diagram"/>
  <p:tag name="KSO_WM_TEMPLATE_INDEX" val="20169906"/>
  <p:tag name="KSO_WM_UNIT_INDEX" val="927"/>
</p:tagLst>
</file>

<file path=ppt/tags/tag6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8"/>
  <p:tag name="KSO_WM_TEMPLATE_CATEGORY" val="diagram"/>
  <p:tag name="KSO_WM_TEMPLATE_INDEX" val="20169906"/>
  <p:tag name="KSO_WM_UNIT_INDEX" val="928"/>
</p:tagLst>
</file>

<file path=ppt/tags/tag6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29"/>
  <p:tag name="KSO_WM_TEMPLATE_CATEGORY" val="diagram"/>
  <p:tag name="KSO_WM_TEMPLATE_INDEX" val="20169906"/>
  <p:tag name="KSO_WM_UNIT_INDEX" val="929"/>
</p:tagLst>
</file>

<file path=ppt/tags/tag6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0"/>
  <p:tag name="KSO_WM_TEMPLATE_CATEGORY" val="diagram"/>
  <p:tag name="KSO_WM_TEMPLATE_INDEX" val="20169906"/>
  <p:tag name="KSO_WM_UNIT_INDEX" val="930"/>
</p:tagLst>
</file>

<file path=ppt/tags/tag6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1"/>
  <p:tag name="KSO_WM_TEMPLATE_CATEGORY" val="diagram"/>
  <p:tag name="KSO_WM_TEMPLATE_INDEX" val="20169906"/>
  <p:tag name="KSO_WM_UNIT_INDEX" val="931"/>
</p:tagLst>
</file>

<file path=ppt/tags/tag6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2"/>
  <p:tag name="KSO_WM_TEMPLATE_CATEGORY" val="diagram"/>
  <p:tag name="KSO_WM_TEMPLATE_INDEX" val="20169906"/>
  <p:tag name="KSO_WM_UNIT_INDEX" val="932"/>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1"/>
  <p:tag name="KSO_WM_UNIT_FILL_FORE_SCHEMECOLOR_INDEX" val="5"/>
  <p:tag name="KSO_WM_UNIT_FILL_TYPE" val="1"/>
</p:tagLst>
</file>

<file path=ppt/tags/tag6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3"/>
  <p:tag name="KSO_WM_TEMPLATE_CATEGORY" val="diagram"/>
  <p:tag name="KSO_WM_TEMPLATE_INDEX" val="20169906"/>
  <p:tag name="KSO_WM_UNIT_INDEX" val="933"/>
</p:tagLst>
</file>

<file path=ppt/tags/tag6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4"/>
  <p:tag name="KSO_WM_TEMPLATE_CATEGORY" val="diagram"/>
  <p:tag name="KSO_WM_TEMPLATE_INDEX" val="20169906"/>
  <p:tag name="KSO_WM_UNIT_INDEX" val="934"/>
</p:tagLst>
</file>

<file path=ppt/tags/tag6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5"/>
  <p:tag name="KSO_WM_TEMPLATE_CATEGORY" val="diagram"/>
  <p:tag name="KSO_WM_TEMPLATE_INDEX" val="20169906"/>
  <p:tag name="KSO_WM_UNIT_INDEX" val="935"/>
</p:tagLst>
</file>

<file path=ppt/tags/tag6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6"/>
  <p:tag name="KSO_WM_TEMPLATE_CATEGORY" val="diagram"/>
  <p:tag name="KSO_WM_TEMPLATE_INDEX" val="20169906"/>
  <p:tag name="KSO_WM_UNIT_INDEX" val="936"/>
</p:tagLst>
</file>

<file path=ppt/tags/tag6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7"/>
  <p:tag name="KSO_WM_TEMPLATE_CATEGORY" val="diagram"/>
  <p:tag name="KSO_WM_TEMPLATE_INDEX" val="20169906"/>
  <p:tag name="KSO_WM_UNIT_INDEX" val="937"/>
</p:tagLst>
</file>

<file path=ppt/tags/tag6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8"/>
  <p:tag name="KSO_WM_TEMPLATE_CATEGORY" val="diagram"/>
  <p:tag name="KSO_WM_TEMPLATE_INDEX" val="20169906"/>
  <p:tag name="KSO_WM_UNIT_INDEX" val="938"/>
</p:tagLst>
</file>

<file path=ppt/tags/tag6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39"/>
  <p:tag name="KSO_WM_TEMPLATE_CATEGORY" val="diagram"/>
  <p:tag name="KSO_WM_TEMPLATE_INDEX" val="20169906"/>
  <p:tag name="KSO_WM_UNIT_INDEX" val="939"/>
</p:tagLst>
</file>

<file path=ppt/tags/tag6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0"/>
  <p:tag name="KSO_WM_TEMPLATE_CATEGORY" val="diagram"/>
  <p:tag name="KSO_WM_TEMPLATE_INDEX" val="20169906"/>
  <p:tag name="KSO_WM_UNIT_INDEX" val="940"/>
</p:tagLst>
</file>

<file path=ppt/tags/tag6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1"/>
  <p:tag name="KSO_WM_TEMPLATE_CATEGORY" val="diagram"/>
  <p:tag name="KSO_WM_TEMPLATE_INDEX" val="20169906"/>
  <p:tag name="KSO_WM_UNIT_INDEX" val="941"/>
</p:tagLst>
</file>

<file path=ppt/tags/tag6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2"/>
  <p:tag name="KSO_WM_TEMPLATE_CATEGORY" val="diagram"/>
  <p:tag name="KSO_WM_TEMPLATE_INDEX" val="20169906"/>
  <p:tag name="KSO_WM_UNIT_INDEX" val="942"/>
</p:tagLst>
</file>

<file path=ppt/tags/tag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30_2*m_h_f*1_2_1"/>
  <p:tag name="KSO_WM_TEMPLATE_CATEGORY" val="diagram"/>
  <p:tag name="KSO_WM_TEMPLATE_INDEX" val="160430"/>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 val="13"/>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2"/>
  <p:tag name="KSO_WM_UNIT_FILL_FORE_SCHEMECOLOR_INDEX" val="5"/>
  <p:tag name="KSO_WM_UNIT_FILL_TYPE" val="1"/>
</p:tagLst>
</file>

<file path=ppt/tags/tag7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3"/>
  <p:tag name="KSO_WM_TEMPLATE_CATEGORY" val="diagram"/>
  <p:tag name="KSO_WM_TEMPLATE_INDEX" val="20169906"/>
  <p:tag name="KSO_WM_UNIT_INDEX" val="943"/>
</p:tagLst>
</file>

<file path=ppt/tags/tag7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4"/>
  <p:tag name="KSO_WM_TEMPLATE_CATEGORY" val="diagram"/>
  <p:tag name="KSO_WM_TEMPLATE_INDEX" val="20169906"/>
  <p:tag name="KSO_WM_UNIT_INDEX" val="944"/>
</p:tagLst>
</file>

<file path=ppt/tags/tag7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5"/>
  <p:tag name="KSO_WM_TEMPLATE_CATEGORY" val="diagram"/>
  <p:tag name="KSO_WM_TEMPLATE_INDEX" val="20169906"/>
  <p:tag name="KSO_WM_UNIT_INDEX" val="945"/>
</p:tagLst>
</file>

<file path=ppt/tags/tag7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6"/>
  <p:tag name="KSO_WM_TEMPLATE_CATEGORY" val="diagram"/>
  <p:tag name="KSO_WM_TEMPLATE_INDEX" val="20169906"/>
  <p:tag name="KSO_WM_UNIT_INDEX" val="946"/>
</p:tagLst>
</file>

<file path=ppt/tags/tag7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7"/>
  <p:tag name="KSO_WM_TEMPLATE_CATEGORY" val="diagram"/>
  <p:tag name="KSO_WM_TEMPLATE_INDEX" val="20169906"/>
  <p:tag name="KSO_WM_UNIT_INDEX" val="947"/>
</p:tagLst>
</file>

<file path=ppt/tags/tag7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8"/>
  <p:tag name="KSO_WM_TEMPLATE_CATEGORY" val="diagram"/>
  <p:tag name="KSO_WM_TEMPLATE_INDEX" val="20169906"/>
  <p:tag name="KSO_WM_UNIT_INDEX" val="948"/>
</p:tagLst>
</file>

<file path=ppt/tags/tag7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49"/>
  <p:tag name="KSO_WM_TEMPLATE_CATEGORY" val="diagram"/>
  <p:tag name="KSO_WM_TEMPLATE_INDEX" val="20169906"/>
  <p:tag name="KSO_WM_UNIT_INDEX" val="949"/>
</p:tagLst>
</file>

<file path=ppt/tags/tag7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0"/>
  <p:tag name="KSO_WM_TEMPLATE_CATEGORY" val="diagram"/>
  <p:tag name="KSO_WM_TEMPLATE_INDEX" val="20169906"/>
  <p:tag name="KSO_WM_UNIT_INDEX" val="950"/>
</p:tagLst>
</file>

<file path=ppt/tags/tag7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1"/>
  <p:tag name="KSO_WM_TEMPLATE_CATEGORY" val="diagram"/>
  <p:tag name="KSO_WM_TEMPLATE_INDEX" val="20169906"/>
  <p:tag name="KSO_WM_UNIT_INDEX" val="951"/>
</p:tagLst>
</file>

<file path=ppt/tags/tag7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2"/>
  <p:tag name="KSO_WM_TEMPLATE_CATEGORY" val="diagram"/>
  <p:tag name="KSO_WM_TEMPLATE_INDEX" val="20169906"/>
  <p:tag name="KSO_WM_UNIT_INDEX" val="952"/>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i*1_1_3"/>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3"/>
  <p:tag name="KSO_WM_UNIT_LINE_FORE_SCHEMECOLOR_INDEX" val="16"/>
  <p:tag name="KSO_WM_UNIT_LINE_FILL_TYPE" val="2"/>
</p:tagLst>
</file>

<file path=ppt/tags/tag7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3"/>
  <p:tag name="KSO_WM_TEMPLATE_CATEGORY" val="diagram"/>
  <p:tag name="KSO_WM_TEMPLATE_INDEX" val="20169906"/>
  <p:tag name="KSO_WM_UNIT_INDEX" val="953"/>
</p:tagLst>
</file>

<file path=ppt/tags/tag7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4"/>
  <p:tag name="KSO_WM_TEMPLATE_CATEGORY" val="diagram"/>
  <p:tag name="KSO_WM_TEMPLATE_INDEX" val="20169906"/>
  <p:tag name="KSO_WM_UNIT_INDEX" val="954"/>
</p:tagLst>
</file>

<file path=ppt/tags/tag7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5"/>
  <p:tag name="KSO_WM_TEMPLATE_CATEGORY" val="diagram"/>
  <p:tag name="KSO_WM_TEMPLATE_INDEX" val="20169906"/>
  <p:tag name="KSO_WM_UNIT_INDEX" val="955"/>
</p:tagLst>
</file>

<file path=ppt/tags/tag7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6"/>
  <p:tag name="KSO_WM_TEMPLATE_CATEGORY" val="diagram"/>
  <p:tag name="KSO_WM_TEMPLATE_INDEX" val="20169906"/>
  <p:tag name="KSO_WM_UNIT_INDEX" val="956"/>
</p:tagLst>
</file>

<file path=ppt/tags/tag7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7"/>
  <p:tag name="KSO_WM_TEMPLATE_CATEGORY" val="diagram"/>
  <p:tag name="KSO_WM_TEMPLATE_INDEX" val="20169906"/>
  <p:tag name="KSO_WM_UNIT_INDEX" val="957"/>
</p:tagLst>
</file>

<file path=ppt/tags/tag7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8"/>
  <p:tag name="KSO_WM_TEMPLATE_CATEGORY" val="diagram"/>
  <p:tag name="KSO_WM_TEMPLATE_INDEX" val="20169906"/>
  <p:tag name="KSO_WM_UNIT_INDEX" val="958"/>
</p:tagLst>
</file>

<file path=ppt/tags/tag7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59"/>
  <p:tag name="KSO_WM_TEMPLATE_CATEGORY" val="diagram"/>
  <p:tag name="KSO_WM_TEMPLATE_INDEX" val="20169906"/>
  <p:tag name="KSO_WM_UNIT_INDEX" val="959"/>
</p:tagLst>
</file>

<file path=ppt/tags/tag7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0"/>
  <p:tag name="KSO_WM_TEMPLATE_CATEGORY" val="diagram"/>
  <p:tag name="KSO_WM_TEMPLATE_INDEX" val="20169906"/>
  <p:tag name="KSO_WM_UNIT_INDEX" val="960"/>
</p:tagLst>
</file>

<file path=ppt/tags/tag7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1"/>
  <p:tag name="KSO_WM_TEMPLATE_CATEGORY" val="diagram"/>
  <p:tag name="KSO_WM_TEMPLATE_INDEX" val="20169906"/>
  <p:tag name="KSO_WM_UNIT_INDEX" val="961"/>
</p:tagLst>
</file>

<file path=ppt/tags/tag7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2"/>
  <p:tag name="KSO_WM_TEMPLATE_CATEGORY" val="diagram"/>
  <p:tag name="KSO_WM_TEMPLATE_INDEX" val="20169906"/>
  <p:tag name="KSO_WM_UNIT_INDEX" val="962"/>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2_1"/>
  <p:tag name="KSO_WM_UNIT_FILL_FORE_SCHEMECOLOR_INDEX" val="6"/>
  <p:tag name="KSO_WM_UNIT_FILL_TYPE" val="1"/>
</p:tagLst>
</file>

<file path=ppt/tags/tag7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3"/>
  <p:tag name="KSO_WM_TEMPLATE_CATEGORY" val="diagram"/>
  <p:tag name="KSO_WM_TEMPLATE_INDEX" val="20169906"/>
  <p:tag name="KSO_WM_UNIT_INDEX" val="963"/>
</p:tagLst>
</file>

<file path=ppt/tags/tag7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4"/>
  <p:tag name="KSO_WM_TEMPLATE_CATEGORY" val="diagram"/>
  <p:tag name="KSO_WM_TEMPLATE_INDEX" val="20169906"/>
  <p:tag name="KSO_WM_UNIT_INDEX" val="964"/>
</p:tagLst>
</file>

<file path=ppt/tags/tag7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5"/>
  <p:tag name="KSO_WM_TEMPLATE_CATEGORY" val="diagram"/>
  <p:tag name="KSO_WM_TEMPLATE_INDEX" val="20169906"/>
  <p:tag name="KSO_WM_UNIT_INDEX" val="965"/>
</p:tagLst>
</file>

<file path=ppt/tags/tag7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6"/>
  <p:tag name="KSO_WM_TEMPLATE_CATEGORY" val="diagram"/>
  <p:tag name="KSO_WM_TEMPLATE_INDEX" val="20169906"/>
  <p:tag name="KSO_WM_UNIT_INDEX" val="966"/>
</p:tagLst>
</file>

<file path=ppt/tags/tag7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7"/>
  <p:tag name="KSO_WM_TEMPLATE_CATEGORY" val="diagram"/>
  <p:tag name="KSO_WM_TEMPLATE_INDEX" val="20169906"/>
  <p:tag name="KSO_WM_UNIT_INDEX" val="967"/>
</p:tagLst>
</file>

<file path=ppt/tags/tag7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8"/>
  <p:tag name="KSO_WM_TEMPLATE_CATEGORY" val="diagram"/>
  <p:tag name="KSO_WM_TEMPLATE_INDEX" val="20169906"/>
  <p:tag name="KSO_WM_UNIT_INDEX" val="968"/>
</p:tagLst>
</file>

<file path=ppt/tags/tag7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69"/>
  <p:tag name="KSO_WM_TEMPLATE_CATEGORY" val="diagram"/>
  <p:tag name="KSO_WM_TEMPLATE_INDEX" val="20169906"/>
  <p:tag name="KSO_WM_UNIT_INDEX" val="969"/>
</p:tagLst>
</file>

<file path=ppt/tags/tag7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0"/>
  <p:tag name="KSO_WM_TEMPLATE_CATEGORY" val="diagram"/>
  <p:tag name="KSO_WM_TEMPLATE_INDEX" val="20169906"/>
  <p:tag name="KSO_WM_UNIT_INDEX" val="970"/>
</p:tagLst>
</file>

<file path=ppt/tags/tag7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1"/>
  <p:tag name="KSO_WM_TEMPLATE_CATEGORY" val="diagram"/>
  <p:tag name="KSO_WM_TEMPLATE_INDEX" val="20169906"/>
  <p:tag name="KSO_WM_UNIT_INDEX" val="971"/>
</p:tagLst>
</file>

<file path=ppt/tags/tag7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2"/>
  <p:tag name="KSO_WM_TEMPLATE_CATEGORY" val="diagram"/>
  <p:tag name="KSO_WM_TEMPLATE_INDEX" val="20169906"/>
  <p:tag name="KSO_WM_UNIT_INDEX" val="972"/>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1_1"/>
  <p:tag name="KSO_WM_UNIT_FILL_FORE_SCHEMECOLOR_INDEX" val="6"/>
  <p:tag name="KSO_WM_UNIT_FILL_TYPE" val="1"/>
</p:tagLst>
</file>

<file path=ppt/tags/tag7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3"/>
  <p:tag name="KSO_WM_TEMPLATE_CATEGORY" val="diagram"/>
  <p:tag name="KSO_WM_TEMPLATE_INDEX" val="20169906"/>
  <p:tag name="KSO_WM_UNIT_INDEX" val="973"/>
</p:tagLst>
</file>

<file path=ppt/tags/tag7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4"/>
  <p:tag name="KSO_WM_TEMPLATE_CATEGORY" val="diagram"/>
  <p:tag name="KSO_WM_TEMPLATE_INDEX" val="20169906"/>
  <p:tag name="KSO_WM_UNIT_INDEX" val="974"/>
</p:tagLst>
</file>

<file path=ppt/tags/tag7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5"/>
  <p:tag name="KSO_WM_TEMPLATE_CATEGORY" val="diagram"/>
  <p:tag name="KSO_WM_TEMPLATE_INDEX" val="20169906"/>
  <p:tag name="KSO_WM_UNIT_INDEX" val="975"/>
</p:tagLst>
</file>

<file path=ppt/tags/tag7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6"/>
  <p:tag name="KSO_WM_TEMPLATE_CATEGORY" val="diagram"/>
  <p:tag name="KSO_WM_TEMPLATE_INDEX" val="20169906"/>
  <p:tag name="KSO_WM_UNIT_INDEX" val="976"/>
</p:tagLst>
</file>

<file path=ppt/tags/tag7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7"/>
  <p:tag name="KSO_WM_TEMPLATE_CATEGORY" val="diagram"/>
  <p:tag name="KSO_WM_TEMPLATE_INDEX" val="20169906"/>
  <p:tag name="KSO_WM_UNIT_INDEX" val="977"/>
</p:tagLst>
</file>

<file path=ppt/tags/tag7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8"/>
  <p:tag name="KSO_WM_TEMPLATE_CATEGORY" val="diagram"/>
  <p:tag name="KSO_WM_TEMPLATE_INDEX" val="20169906"/>
  <p:tag name="KSO_WM_UNIT_INDEX" val="978"/>
</p:tagLst>
</file>

<file path=ppt/tags/tag7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79"/>
  <p:tag name="KSO_WM_TEMPLATE_CATEGORY" val="diagram"/>
  <p:tag name="KSO_WM_TEMPLATE_INDEX" val="20169906"/>
  <p:tag name="KSO_WM_UNIT_INDEX" val="979"/>
</p:tagLst>
</file>

<file path=ppt/tags/tag7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0"/>
  <p:tag name="KSO_WM_TEMPLATE_CATEGORY" val="diagram"/>
  <p:tag name="KSO_WM_TEMPLATE_INDEX" val="20169906"/>
  <p:tag name="KSO_WM_UNIT_INDEX" val="980"/>
</p:tagLst>
</file>

<file path=ppt/tags/tag7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1"/>
  <p:tag name="KSO_WM_TEMPLATE_CATEGORY" val="diagram"/>
  <p:tag name="KSO_WM_TEMPLATE_INDEX" val="20169906"/>
  <p:tag name="KSO_WM_UNIT_INDEX" val="981"/>
</p:tagLst>
</file>

<file path=ppt/tags/tag7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2"/>
  <p:tag name="KSO_WM_TEMPLATE_CATEGORY" val="diagram"/>
  <p:tag name="KSO_WM_TEMPLATE_INDEX" val="20169906"/>
  <p:tag name="KSO_WM_UNIT_INDEX" val="982"/>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3_1"/>
  <p:tag name="KSO_WM_UNIT_FILL_FORE_SCHEMECOLOR_INDEX" val="6"/>
  <p:tag name="KSO_WM_UNIT_FILL_TYPE" val="1"/>
</p:tagLst>
</file>

<file path=ppt/tags/tag7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3"/>
  <p:tag name="KSO_WM_TEMPLATE_CATEGORY" val="diagram"/>
  <p:tag name="KSO_WM_TEMPLATE_INDEX" val="20169906"/>
  <p:tag name="KSO_WM_UNIT_INDEX" val="983"/>
</p:tagLst>
</file>

<file path=ppt/tags/tag7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4"/>
  <p:tag name="KSO_WM_TEMPLATE_CATEGORY" val="diagram"/>
  <p:tag name="KSO_WM_TEMPLATE_INDEX" val="20169906"/>
  <p:tag name="KSO_WM_UNIT_INDEX" val="984"/>
</p:tagLst>
</file>

<file path=ppt/tags/tag7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5"/>
  <p:tag name="KSO_WM_TEMPLATE_CATEGORY" val="diagram"/>
  <p:tag name="KSO_WM_TEMPLATE_INDEX" val="20169906"/>
  <p:tag name="KSO_WM_UNIT_INDEX" val="985"/>
</p:tagLst>
</file>

<file path=ppt/tags/tag7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6"/>
  <p:tag name="KSO_WM_TEMPLATE_CATEGORY" val="diagram"/>
  <p:tag name="KSO_WM_TEMPLATE_INDEX" val="20169906"/>
  <p:tag name="KSO_WM_UNIT_INDEX" val="986"/>
</p:tagLst>
</file>

<file path=ppt/tags/tag7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7"/>
  <p:tag name="KSO_WM_TEMPLATE_CATEGORY" val="diagram"/>
  <p:tag name="KSO_WM_TEMPLATE_INDEX" val="20169906"/>
  <p:tag name="KSO_WM_UNIT_INDEX" val="987"/>
</p:tagLst>
</file>

<file path=ppt/tags/tag7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906_2*i*988"/>
  <p:tag name="KSO_WM_TEMPLATE_CATEGORY" val="diagram"/>
  <p:tag name="KSO_WM_TEMPLATE_INDEX" val="20169906"/>
  <p:tag name="KSO_WM_UNIT_INDEX" val="988"/>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3"/>
  <p:tag name="KSO_WM_UNIT_LINE_FORE_SCHEMECOLOR_INDEX" val="16"/>
  <p:tag name="KSO_WM_UNIT_LINE_FILL_TYPE" val="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4"/>
  <p:tag name="KSO_WM_UNIT_LINE_FORE_SCHEMECOLOR_INDEX" val="16"/>
  <p:tag name="KSO_WM_UNIT_LINE_FILL_TYPE"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1"/>
  <p:tag name="KSO_WM_UNIT_FILL_FORE_SCHEMECOLOR_INDEX" val="7"/>
  <p:tag name="KSO_WM_UNI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2"/>
  <p:tag name="KSO_WM_UNIT_FILL_FORE_SCHEMECOLOR_INDEX" val="7"/>
  <p:tag name="KSO_WM_UNI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2_1"/>
  <p:tag name="KSO_WM_UNIT_FILL_FORE_SCHEMECOLOR_INDEX" val="7"/>
  <p:tag name="KSO_WM_UNI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160430_2*m_h_z*1_3_1"/>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1_1"/>
  <p:tag name="KSO_WM_UNIT_FILL_FORE_SCHEMECOLOR_INDEX" val="7"/>
  <p:tag name="KSO_WM_UNI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3_1"/>
  <p:tag name="KSO_WM_UNIT_FILL_FORE_SCHEMECOLOR_INDEX" val="7"/>
  <p:tag name="KSO_WM_UNI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3"/>
  <p:tag name="KSO_WM_UNIT_LINE_FORE_SCHEMECOLOR_INDEX" val="16"/>
  <p:tag name="KSO_WM_UNIT_LINE_FILL_TYPE"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4"/>
  <p:tag name="KSO_WM_UNIT_LINE_FORE_SCHEMECOLOR_INDEX" val="16"/>
  <p:tag name="KSO_WM_UNIT_LINE_FILL_TYPE"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2_1"/>
  <p:tag name="KSO_WM_UNIT_FILL_FORE_SCHEMECOLOR_INDEX" val="5"/>
  <p:tag name="KSO_WM_UNI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1_1"/>
  <p:tag name="KSO_WM_UNIT_FILL_FORE_SCHEMECOLOR_INDEX" val="5"/>
  <p:tag name="KSO_WM_UNI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3_1"/>
  <p:tag name="KSO_WM_UNIT_FILL_FORE_SCHEMECOLOR_INDEX" val="5"/>
  <p:tag name="KSO_WM_UNI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3"/>
  <p:tag name="KSO_WM_UNIT_LINE_FORE_SCHEMECOLOR_INDEX" val="16"/>
  <p:tag name="KSO_WM_UNIT_LINE_FILL_TYPE"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4"/>
  <p:tag name="KSO_WM_UNIT_LINE_FORE_SCHEMECOLOR_INDEX" val="16"/>
  <p:tag name="KSO_WM_UNIT_LINE_FILL_TYPE"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f*1_1_1"/>
  <p:tag name="KSO_WM_TEMPLATE_CATEGORY" val="diagram"/>
  <p:tag name="KSO_WM_TEMPLATE_INDEX" val="20201546"/>
  <p:tag name="KSO_WM_UNIT_LAYERLEVEL" val="1_1_1"/>
  <p:tag name="KSO_WM_TAG_VERSION" val="1.0"/>
  <p:tag name="KSO_WM_BEAUTIFY_FLAG" val="#wm#"/>
  <p:tag name="KSO_WM_UNIT_NOCLEAR" val="0"/>
  <p:tag name="KSO_WM_UNIT_VALUE" val="8"/>
  <p:tag name="KSO_WM_DIAGRAM_GROUP_CODE" val="p1-1"/>
  <p:tag name="KSO_WM_UNIT_TYPE" val="p_h_f"/>
  <p:tag name="KSO_WM_UNIT_INDEX" val="1_1_1"/>
  <p:tag name="KSO_WM_UNIT_PRESET_TEXT" val="添加文本"/>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430_2*m_h_i*1_3_2"/>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f*1_1_2"/>
  <p:tag name="KSO_WM_TEMPLATE_CATEGORY" val="diagram"/>
  <p:tag name="KSO_WM_TEMPLATE_INDEX" val="20201546"/>
  <p:tag name="KSO_WM_UNIT_LAYERLEVEL" val="1_1_1"/>
  <p:tag name="KSO_WM_TAG_VERSION" val="1.0"/>
  <p:tag name="KSO_WM_BEAUTIFY_FLAG" val="#wm#"/>
  <p:tag name="KSO_WM_UNIT_NOCLEAR" val="0"/>
  <p:tag name="KSO_WM_UNIT_VALUE" val="8"/>
  <p:tag name="KSO_WM_DIAGRAM_GROUP_CODE" val="p1-1"/>
  <p:tag name="KSO_WM_UNIT_TYPE" val="p_h_f"/>
  <p:tag name="KSO_WM_UNIT_INDEX" val="1_1_2"/>
  <p:tag name="KSO_WM_UNIT_PRESET_TEXT" val="添加文本"/>
  <p:tag name="KSO_WM_UNIT_TEXT_FILL_FORE_SCHEMECOLOR_INDEX" val="14"/>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f*1_1_1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1_1"/>
  <p:tag name="KSO_WM_UNIT_PRESET_TEXT" val="添加文本"/>
  <p:tag name="KSO_WM_UNIT_VALUE" val="8"/>
  <p:tag name="KSO_WM_UNIT_TEXT_FILL_FORE_SCHEMECOLOR_INDEX" val="14"/>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f*1_1_2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2_1"/>
  <p:tag name="KSO_WM_UNIT_PRESET_TEXT" val="添加文本"/>
  <p:tag name="KSO_WM_UNIT_VALUE" val="8"/>
  <p:tag name="KSO_WM_UNIT_TEXT_FILL_FORE_SCHEMECOLOR_INDEX" val="14"/>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f*1_1_2_2"/>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2_2"/>
  <p:tag name="KSO_WM_UNIT_PRESET_TEXT" val="添加文本"/>
  <p:tag name="KSO_WM_UNIT_VALUE" val="8"/>
  <p:tag name="KSO_WM_UNIT_TEXT_FILL_FORE_SCHEMECOLOR_INDEX" val="14"/>
  <p:tag name="KSO_WM_UNIT_TEX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f*1_1_3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3_1"/>
  <p:tag name="KSO_WM_UNIT_PRESET_TEXT" val="添加文本"/>
  <p:tag name="KSO_WM_UNIT_VALUE" val="8"/>
  <p:tag name="KSO_WM_UNIT_TEXT_FILL_FORE_SCHEMECOLOR_INDEX" val="14"/>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f*1_1_3_2"/>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3_2"/>
  <p:tag name="KSO_WM_UNIT_PRESET_TEXT" val="添加文本"/>
  <p:tag name="KSO_WM_UNIT_VALUE" val="8"/>
  <p:tag name="KSO_WM_UNIT_TEXT_FILL_FORE_SCHEMECOLOR_INDEX" val="14"/>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1_1"/>
  <p:tag name="KSO_WM_UNIT_PRESET_TEXT" val="添加文本"/>
  <p:tag name="KSO_WM_UNIT_VALUE" val="8"/>
  <p:tag name="KSO_WM_UNIT_TEXT_FILL_FORE_SCHEMECOLOR_INDEX" val="14"/>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2_1"/>
  <p:tag name="KSO_WM_UNIT_PRESET_TEXT" val="添加文本"/>
  <p:tag name="KSO_WM_UNIT_VALUE" val="8"/>
  <p:tag name="KSO_WM_UNIT_TEXT_FILL_FORE_SCHEMECOLOR_INDEX" val="14"/>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3_1"/>
  <p:tag name="KSO_WM_UNIT_PRESET_TEXT" val="添加文本"/>
  <p:tag name="KSO_WM_UNIT_VALUE" val="8"/>
  <p:tag name="KSO_WM_UNIT_TEXT_FILL_FORE_SCHEMECOLOR_INDEX" val="14"/>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1_1"/>
  <p:tag name="KSO_WM_UNIT_PRESET_TEXT" val="添加文本"/>
  <p:tag name="KSO_WM_UNIT_VALUE" val="8"/>
  <p:tag name="KSO_WM_UNIT_TEXT_FILL_FORE_SCHEMECOLOR_INDEX" val="14"/>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4008</Words>
  <Application>Microsoft Office PowerPoint</Application>
  <PresentationFormat>自定义</PresentationFormat>
  <Paragraphs>442</Paragraphs>
  <Slides>58</Slides>
  <Notes>18</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58</vt:i4>
      </vt:variant>
    </vt:vector>
  </HeadingPairs>
  <TitlesOfParts>
    <vt:vector size="63" baseType="lpstr">
      <vt:lpstr>黑体</vt:lpstr>
      <vt:lpstr>微软雅黑</vt:lpstr>
      <vt:lpstr>Arial</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Liang</cp:lastModifiedBy>
  <cp:revision>460</cp:revision>
  <dcterms:created xsi:type="dcterms:W3CDTF">2019-12-22T05:53:00Z</dcterms:created>
  <dcterms:modified xsi:type="dcterms:W3CDTF">2021-10-09T02:02:13Z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A349106EE6A1458994286A55F32A3F62</vt:lpwstr>
  </property>
</Properties>
</file>