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44" r:id="rId6"/>
    <p:sldId id="2646" r:id="rId7"/>
    <p:sldId id="2647" r:id="rId8"/>
    <p:sldId id="2645" r:id="rId9"/>
    <p:sldId id="2651" r:id="rId10"/>
    <p:sldId id="2653" r:id="rId11"/>
    <p:sldId id="2648" r:id="rId12"/>
    <p:sldId id="2649" r:id="rId13"/>
    <p:sldId id="2634" r:id="rId14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  <p:cmAuthor id="0" name="Mia Vida Villanueva" initials="MVV" lastIdx="1" clrIdx="0"/>
  <p:cmAuthor id="7" name="1206988966@qq.com" initials="1" lastIdx="1" clrIdx="2"/>
  <p:cmAuthor id="8" name="姜伟光" initials="姜" lastIdx="1" clrIdx="0"/>
  <p:cmAuthor id="2" name="作者" initials="A" lastIdx="1" clrIdx="1"/>
  <p:cmAuthor id="3" name="lenovo" initials="l" lastIdx="6" clrIdx="2"/>
  <p:cmAuthor id="4" name="Administrator" initials="A" lastIdx="4" clrIdx="3"/>
  <p:cmAuthor id="5" name="宋洁然" initials="宋" lastIdx="2" clrIdx="1"/>
  <p:cmAuthor id="6" name="ming qiu" initials="m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cxnId="{6DA28C3E-4066-4121-A777-396E8AC56E95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DA28C3E-4066-4121-A777-396E8AC56E95}" type="sibTrans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cxnId="{540F4AF6-C377-45C5-A590-7CA2DAF93499}" type="parTrans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cxnId="{540F4AF6-C377-45C5-A590-7CA2DAF93499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A98C5DC5-964A-4B38-9CEA-B18325772BEA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A98C5DC5-964A-4B38-9CEA-B18325772BEA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6812FF8E-3082-4F64-839F-77BEEBDD451D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6812FF8E-3082-4F64-839F-77BEEBDD451D}" type="sibTrans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cxnId="{74F191C9-5108-49CC-A7FB-DE006B0A1E5B}" type="parTrans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cxnId="{74F191C9-5108-49CC-A7FB-DE006B0A1E5B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5B67546E-5008-497C-A4CC-7BC7374777BD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5B67546E-5008-497C-A4CC-7BC7374777BD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"/>
    <dgm:cxn modelId="{B85F9E25-C652-4B7F-8FD1-439B78BFFC09}" type="presOf" srcId="{A7E2548B-AC32-4B01-BBFA-02F40C0F4EC3}" destId="{C385AF22-AC18-4DC8-9B28-602D0C637594}" srcOrd="1" destOrd="0" presId="urn:microsoft.com/office/officeart/2005/8/layout/list1"/>
    <dgm:cxn modelId="{C0C92239-6F59-4A67-8B01-83B8CED33E59}" type="presOf" srcId="{5BA5075A-9611-40EC-B66E-1C50AF866171}" destId="{06CD99E7-5F6F-4B3A-B6AF-722345E5A49F}" srcOrd="0" destOrd="0" presId="urn:microsoft.com/office/officeart/2005/8/layout/list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"/>
    <dgm:cxn modelId="{5DA8AC74-33F2-4C28-8300-0E50990216C1}" type="presOf" srcId="{AA796176-FFEA-4453-B3C5-86FCA4C88052}" destId="{5CB4522F-075B-43D2-9CCA-FF96AAAB0675}" srcOrd="0" destOrd="0" presId="urn:microsoft.com/office/officeart/2005/8/layout/list1"/>
    <dgm:cxn modelId="{D8070E78-59F1-4513-9398-C426422CA6D2}" type="presOf" srcId="{A7E2548B-AC32-4B01-BBFA-02F40C0F4EC3}" destId="{E4755B94-5E72-4C9F-A91A-56B0FCDA28F1}" srcOrd="0" destOrd="0" presId="urn:microsoft.com/office/officeart/2005/8/layout/list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"/>
    <dgm:cxn modelId="{B7AC3EAD-C2E5-4EE1-AD67-1717C0B0AE79}" type="presOf" srcId="{ACC21E35-BE52-4B64-9CE3-EAFB2C2B911E}" destId="{3240125D-75FD-4A57-A758-6C50E602A37F}" srcOrd="0" destOrd="0" presId="urn:microsoft.com/office/officeart/2005/8/layout/list1"/>
    <dgm:cxn modelId="{A0A139B8-C29C-4CF6-B01A-C9215FF29A1B}" type="presOf" srcId="{0FABB1E1-B967-41CD-8BD9-01EE970157FC}" destId="{1CC4936E-ED17-4D2F-9813-87EE95763F16}" srcOrd="1" destOrd="0" presId="urn:microsoft.com/office/officeart/2005/8/layout/list1"/>
    <dgm:cxn modelId="{04D720C0-4218-4938-9515-27C87D79C1B0}" type="presOf" srcId="{730938A3-D819-41F7-BE39-9DDAA446A19F}" destId="{427123AE-6E68-4008-BD50-9CC20F57260E}" srcOrd="1" destOrd="0" presId="urn:microsoft.com/office/officeart/2005/8/layout/list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"/>
    <dgm:cxn modelId="{A1FCD9D6-88FE-42F6-A005-7CB64FD4DF60}" type="presOf" srcId="{730938A3-D819-41F7-BE39-9DDAA446A19F}" destId="{0B52D98E-03C2-4BD0-85E7-F52451A2A69F}" srcOrd="0" destOrd="0" presId="urn:microsoft.com/office/officeart/2005/8/layout/list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"/>
    <dgm:cxn modelId="{3C593DDB-6C1E-4F28-B97E-4C473646A717}" type="presParOf" srcId="{792D5933-AD40-45AE-8480-2968FCA8CAA1}" destId="{E4755B94-5E72-4C9F-A91A-56B0FCDA28F1}" srcOrd="0" destOrd="0" presId="urn:microsoft.com/office/officeart/2005/8/layout/list1"/>
    <dgm:cxn modelId="{53C2F299-254F-4955-8E1D-0975BFA29DEA}" type="presParOf" srcId="{792D5933-AD40-45AE-8480-2968FCA8CAA1}" destId="{C385AF22-AC18-4DC8-9B28-602D0C637594}" srcOrd="1" destOrd="0" presId="urn:microsoft.com/office/officeart/2005/8/layout/list1"/>
    <dgm:cxn modelId="{3A418ED2-15B8-43F7-9CB2-B8862013A2CF}" type="presParOf" srcId="{5CB4522F-075B-43D2-9CCA-FF96AAAB0675}" destId="{744720FB-B56E-4487-9420-26F63FDC8A92}" srcOrd="1" destOrd="0" presId="urn:microsoft.com/office/officeart/2005/8/layout/list1"/>
    <dgm:cxn modelId="{4B625579-78F4-45B2-9DFA-A7F13878CD9D}" type="presParOf" srcId="{5CB4522F-075B-43D2-9CCA-FF96AAAB0675}" destId="{46544825-FBF5-4CDD-8C6C-17BDB8D6624D}" srcOrd="2" destOrd="0" presId="urn:microsoft.com/office/officeart/2005/8/layout/list1"/>
    <dgm:cxn modelId="{2DFB4BE4-930E-4611-A053-82E8D625F27C}" type="presParOf" srcId="{5CB4522F-075B-43D2-9CCA-FF96AAAB0675}" destId="{4BCF71AD-8735-4E36-8AA7-859BE626CF89}" srcOrd="3" destOrd="0" presId="urn:microsoft.com/office/officeart/2005/8/layout/list1"/>
    <dgm:cxn modelId="{F4723558-B28C-40C9-B27F-72F9BE0AF3F5}" type="presParOf" srcId="{5CB4522F-075B-43D2-9CCA-FF96AAAB0675}" destId="{EED333AA-5EDE-462B-829D-585765A00D61}" srcOrd="4" destOrd="0" presId="urn:microsoft.com/office/officeart/2005/8/layout/list1"/>
    <dgm:cxn modelId="{3D31BDE9-49B2-47DF-A12F-0683BC775F18}" type="presParOf" srcId="{EED333AA-5EDE-462B-829D-585765A00D61}" destId="{75DA4DF2-046A-4C6A-8086-7C3E7861D4E7}" srcOrd="0" destOrd="0" presId="urn:microsoft.com/office/officeart/2005/8/layout/list1"/>
    <dgm:cxn modelId="{37B9B0F7-2467-4A73-A2F3-48AAF33F4ACD}" type="presParOf" srcId="{EED333AA-5EDE-462B-829D-585765A00D61}" destId="{FBD91DA6-F483-4103-904B-0A0489E1DCE7}" srcOrd="1" destOrd="0" presId="urn:microsoft.com/office/officeart/2005/8/layout/list1"/>
    <dgm:cxn modelId="{85C47340-8A9E-4592-AB66-216A17057F11}" type="presParOf" srcId="{5CB4522F-075B-43D2-9CCA-FF96AAAB0675}" destId="{48F65CE9-588F-481F-B88C-E3C4A9B9C782}" srcOrd="5" destOrd="0" presId="urn:microsoft.com/office/officeart/2005/8/layout/list1"/>
    <dgm:cxn modelId="{B514B097-DCDB-49D3-9A46-45A481532DCB}" type="presParOf" srcId="{5CB4522F-075B-43D2-9CCA-FF96AAAB0675}" destId="{9A2FC35B-336D-4AB9-BE3B-E5A027415580}" srcOrd="6" destOrd="0" presId="urn:microsoft.com/office/officeart/2005/8/layout/list1"/>
    <dgm:cxn modelId="{8445FA2B-93A1-4A85-A633-6C53B31E6640}" type="presParOf" srcId="{5CB4522F-075B-43D2-9CCA-FF96AAAB0675}" destId="{781EB76A-EEE2-4822-9A02-692FC3F6DBFE}" srcOrd="7" destOrd="0" presId="urn:microsoft.com/office/officeart/2005/8/layout/list1"/>
    <dgm:cxn modelId="{585724F5-D580-4123-A6B5-18BCB4B61298}" type="presParOf" srcId="{5CB4522F-075B-43D2-9CCA-FF96AAAB0675}" destId="{1A83AB0C-0313-42B2-AD86-7F1781B8A4B2}" srcOrd="8" destOrd="0" presId="urn:microsoft.com/office/officeart/2005/8/layout/list1"/>
    <dgm:cxn modelId="{D3A9A500-291D-4315-A0B5-48A11AFD7872}" type="presParOf" srcId="{1A83AB0C-0313-42B2-AD86-7F1781B8A4B2}" destId="{0B52D98E-03C2-4BD0-85E7-F52451A2A69F}" srcOrd="0" destOrd="0" presId="urn:microsoft.com/office/officeart/2005/8/layout/list1"/>
    <dgm:cxn modelId="{08FF2DFE-CF0C-4A40-BF76-5D8DF2A83E45}" type="presParOf" srcId="{1A83AB0C-0313-42B2-AD86-7F1781B8A4B2}" destId="{427123AE-6E68-4008-BD50-9CC20F57260E}" srcOrd="1" destOrd="0" presId="urn:microsoft.com/office/officeart/2005/8/layout/list1"/>
    <dgm:cxn modelId="{6BF98521-58EF-4718-94C0-86D18F889A8F}" type="presParOf" srcId="{5CB4522F-075B-43D2-9CCA-FF96AAAB0675}" destId="{3E45E6F7-D029-421E-9785-40AC3D5809F6}" srcOrd="9" destOrd="0" presId="urn:microsoft.com/office/officeart/2005/8/layout/list1"/>
    <dgm:cxn modelId="{05C125E2-B9C9-4C04-B36D-0D1E8CAE682E}" type="presParOf" srcId="{5CB4522F-075B-43D2-9CCA-FF96AAAB0675}" destId="{DC58CA3D-313C-426E-A0D6-37AFDA45F7F0}" srcOrd="10" destOrd="0" presId="urn:microsoft.com/office/officeart/2005/8/layout/list1"/>
    <dgm:cxn modelId="{E919EC92-820A-428D-99E1-2B124C1E1608}" type="presParOf" srcId="{5CB4522F-075B-43D2-9CCA-FF96AAAB0675}" destId="{97D0A409-687F-48B8-8F97-815DE1E84580}" srcOrd="11" destOrd="0" presId="urn:microsoft.com/office/officeart/2005/8/layout/list1"/>
    <dgm:cxn modelId="{5EF25026-603F-4335-9104-A837A384B12F}" type="presParOf" srcId="{5CB4522F-075B-43D2-9CCA-FF96AAAB0675}" destId="{6C682417-E35E-4747-8277-8398315EE0A6}" srcOrd="12" destOrd="0" presId="urn:microsoft.com/office/officeart/2005/8/layout/list1"/>
    <dgm:cxn modelId="{9C82A2E3-73F3-44C2-B38A-81C0C8565E9A}" type="presParOf" srcId="{6C682417-E35E-4747-8277-8398315EE0A6}" destId="{3240125D-75FD-4A57-A758-6C50E602A37F}" srcOrd="0" destOrd="0" presId="urn:microsoft.com/office/officeart/2005/8/layout/list1"/>
    <dgm:cxn modelId="{F376AE30-1079-4CDB-8E35-FE488DCEAD2D}" type="presParOf" srcId="{6C682417-E35E-4747-8277-8398315EE0A6}" destId="{19E92E6E-C255-46EA-A296-4EEB24EE3A0F}" srcOrd="1" destOrd="0" presId="urn:microsoft.com/office/officeart/2005/8/layout/list1"/>
    <dgm:cxn modelId="{F33726E3-490B-4D06-A525-1BA1AEBB1C8F}" type="presParOf" srcId="{5CB4522F-075B-43D2-9CCA-FF96AAAB0675}" destId="{B5396BCF-9918-4D1E-8A96-750EB7B7FAF0}" srcOrd="13" destOrd="0" presId="urn:microsoft.com/office/officeart/2005/8/layout/list1"/>
    <dgm:cxn modelId="{D7FFDA87-5839-4CB8-B744-1B7230101671}" type="presParOf" srcId="{5CB4522F-075B-43D2-9CCA-FF96AAAB0675}" destId="{F46CC245-10BE-4E19-B679-8FD2CCBD83C6}" srcOrd="14" destOrd="0" presId="urn:microsoft.com/office/officeart/2005/8/layout/list1"/>
    <dgm:cxn modelId="{771C0B25-5E8F-4FF8-B0F2-C6E7A9E26EB1}" type="presParOf" srcId="{5CB4522F-075B-43D2-9CCA-FF96AAAB0675}" destId="{259E2F94-8223-4A49-9E41-02FF9C3E6DB7}" srcOrd="15" destOrd="0" presId="urn:microsoft.com/office/officeart/2005/8/layout/list1"/>
    <dgm:cxn modelId="{51C24110-273A-445F-A797-AAB07E190C8A}" type="presParOf" srcId="{5CB4522F-075B-43D2-9CCA-FF96AAAB0675}" destId="{0582B587-2F69-4A4E-91D2-4D573939D386}" srcOrd="16" destOrd="0" presId="urn:microsoft.com/office/officeart/2005/8/layout/list1"/>
    <dgm:cxn modelId="{88995C75-011B-442D-B3B0-68C8AA231378}" type="presParOf" srcId="{0582B587-2F69-4A4E-91D2-4D573939D386}" destId="{5637D23C-C60D-4167-8816-BB9B9D431E0E}" srcOrd="0" destOrd="0" presId="urn:microsoft.com/office/officeart/2005/8/layout/list1"/>
    <dgm:cxn modelId="{E0066D49-5AF0-4005-90B5-6383B1A25CC7}" type="presParOf" srcId="{0582B587-2F69-4A4E-91D2-4D573939D386}" destId="{1CC4936E-ED17-4D2F-9813-87EE95763F16}" srcOrd="1" destOrd="0" presId="urn:microsoft.com/office/officeart/2005/8/layout/list1"/>
    <dgm:cxn modelId="{81049395-50FC-4BE5-999A-FA3A910C6AB6}" type="presParOf" srcId="{5CB4522F-075B-43D2-9CCA-FF96AAAB0675}" destId="{9E8ED095-A689-4B24-8673-40FB702F4F98}" srcOrd="17" destOrd="0" presId="urn:microsoft.com/office/officeart/2005/8/layout/list1"/>
    <dgm:cxn modelId="{3D70EB50-153F-4492-947D-EB83294A4E59}" type="presParOf" srcId="{5CB4522F-075B-43D2-9CCA-FF96AAAB0675}" destId="{5AA363B9-8FB5-41E3-8B35-97BD2D191B34}" srcOrd="18" destOrd="0" presId="urn:microsoft.com/office/officeart/2005/8/layout/list1"/>
    <dgm:cxn modelId="{B4FB1D32-D4A2-4494-BD76-A825F382590C}" type="presParOf" srcId="{5CB4522F-075B-43D2-9CCA-FF96AAAB0675}" destId="{165391A6-F699-41AC-8B55-B5334317737C}" srcOrd="19" destOrd="0" presId="urn:microsoft.com/office/officeart/2005/8/layout/list1"/>
    <dgm:cxn modelId="{393A8961-3DBD-4564-A6C2-813CA257BD58}" type="presParOf" srcId="{5CB4522F-075B-43D2-9CCA-FF96AAAB0675}" destId="{9922DA3E-3EF6-42FA-9CC9-86C6C0F10C5A}" srcOrd="20" destOrd="0" presId="urn:microsoft.com/office/officeart/2005/8/layout/list1"/>
    <dgm:cxn modelId="{87A52DF9-2C26-4E57-84A9-EEF8930BCF18}" type="presParOf" srcId="{9922DA3E-3EF6-42FA-9CC9-86C6C0F10C5A}" destId="{06CD99E7-5F6F-4B3A-B6AF-722345E5A49F}" srcOrd="0" destOrd="0" presId="urn:microsoft.com/office/officeart/2005/8/layout/list1"/>
    <dgm:cxn modelId="{D7C378C8-1B98-4734-835E-992B34B3F5DC}" type="presParOf" srcId="{9922DA3E-3EF6-42FA-9CC9-86C6C0F10C5A}" destId="{ABF73B35-4281-4C64-B65F-D7E1D426DC52}" srcOrd="1" destOrd="0" presId="urn:microsoft.com/office/officeart/2005/8/layout/list1"/>
    <dgm:cxn modelId="{32DA0E08-E2AD-4011-8E55-153870D66355}" type="presParOf" srcId="{5CB4522F-075B-43D2-9CCA-FF96AAAB0675}" destId="{E970D71D-ECBA-4E7B-8977-0075B3C64135}" srcOrd="21" destOrd="0" presId="urn:microsoft.com/office/officeart/2005/8/layout/list1"/>
    <dgm:cxn modelId="{74407CAF-1C80-44D2-BC80-84029926B96A}" type="presParOf" srcId="{5CB4522F-075B-43D2-9CCA-FF96AAAB0675}" destId="{1EBF7F84-B88A-4276-8D3B-5221674D7BF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image" Target="../media/image4.png"/><Relationship Id="rId47" Type="http://schemas.openxmlformats.org/officeDocument/2006/relationships/slideLayout" Target="../slideLayouts/slideLayout1.xml"/><Relationship Id="rId46" Type="http://schemas.openxmlformats.org/officeDocument/2006/relationships/tags" Target="../tags/tag160.xml"/><Relationship Id="rId45" Type="http://schemas.openxmlformats.org/officeDocument/2006/relationships/tags" Target="../tags/tag159.xml"/><Relationship Id="rId44" Type="http://schemas.openxmlformats.org/officeDocument/2006/relationships/tags" Target="../tags/tag158.xml"/><Relationship Id="rId43" Type="http://schemas.openxmlformats.org/officeDocument/2006/relationships/tags" Target="../tags/tag157.xml"/><Relationship Id="rId42" Type="http://schemas.openxmlformats.org/officeDocument/2006/relationships/tags" Target="../tags/tag156.xml"/><Relationship Id="rId41" Type="http://schemas.openxmlformats.org/officeDocument/2006/relationships/tags" Target="../tags/tag155.xml"/><Relationship Id="rId40" Type="http://schemas.openxmlformats.org/officeDocument/2006/relationships/tags" Target="../tags/tag154.xml"/><Relationship Id="rId4" Type="http://schemas.openxmlformats.org/officeDocument/2006/relationships/image" Target="../media/image3.svg"/><Relationship Id="rId39" Type="http://schemas.openxmlformats.org/officeDocument/2006/relationships/tags" Target="../tags/tag153.xml"/><Relationship Id="rId38" Type="http://schemas.openxmlformats.org/officeDocument/2006/relationships/tags" Target="../tags/tag152.xml"/><Relationship Id="rId37" Type="http://schemas.openxmlformats.org/officeDocument/2006/relationships/tags" Target="../tags/tag151.xml"/><Relationship Id="rId36" Type="http://schemas.openxmlformats.org/officeDocument/2006/relationships/tags" Target="../tags/tag150.xml"/><Relationship Id="rId35" Type="http://schemas.openxmlformats.org/officeDocument/2006/relationships/tags" Target="../tags/tag149.xml"/><Relationship Id="rId34" Type="http://schemas.openxmlformats.org/officeDocument/2006/relationships/tags" Target="../tags/tag148.xml"/><Relationship Id="rId33" Type="http://schemas.openxmlformats.org/officeDocument/2006/relationships/tags" Target="../tags/tag147.xml"/><Relationship Id="rId32" Type="http://schemas.openxmlformats.org/officeDocument/2006/relationships/tags" Target="../tags/tag146.xml"/><Relationship Id="rId31" Type="http://schemas.openxmlformats.org/officeDocument/2006/relationships/tags" Target="../tags/tag145.xml"/><Relationship Id="rId30" Type="http://schemas.openxmlformats.org/officeDocument/2006/relationships/tags" Target="../tags/tag144.xml"/><Relationship Id="rId3" Type="http://schemas.openxmlformats.org/officeDocument/2006/relationships/image" Target="../media/image3.png"/><Relationship Id="rId29" Type="http://schemas.openxmlformats.org/officeDocument/2006/relationships/tags" Target="../tags/tag143.xml"/><Relationship Id="rId28" Type="http://schemas.openxmlformats.org/officeDocument/2006/relationships/tags" Target="../tags/tag142.xml"/><Relationship Id="rId27" Type="http://schemas.openxmlformats.org/officeDocument/2006/relationships/tags" Target="../tags/tag141.xml"/><Relationship Id="rId26" Type="http://schemas.openxmlformats.org/officeDocument/2006/relationships/tags" Target="../tags/tag140.xml"/><Relationship Id="rId25" Type="http://schemas.openxmlformats.org/officeDocument/2006/relationships/tags" Target="../tags/tag139.xml"/><Relationship Id="rId24" Type="http://schemas.openxmlformats.org/officeDocument/2006/relationships/tags" Target="../tags/tag138.xml"/><Relationship Id="rId23" Type="http://schemas.openxmlformats.org/officeDocument/2006/relationships/tags" Target="../tags/tag137.xml"/><Relationship Id="rId22" Type="http://schemas.openxmlformats.org/officeDocument/2006/relationships/tags" Target="../tags/tag136.xml"/><Relationship Id="rId21" Type="http://schemas.openxmlformats.org/officeDocument/2006/relationships/tags" Target="../tags/tag135.xml"/><Relationship Id="rId20" Type="http://schemas.openxmlformats.org/officeDocument/2006/relationships/tags" Target="../tags/tag134.xml"/><Relationship Id="rId2" Type="http://schemas.openxmlformats.org/officeDocument/2006/relationships/image" Target="../media/image2.svg"/><Relationship Id="rId19" Type="http://schemas.openxmlformats.org/officeDocument/2006/relationships/tags" Target="../tags/tag133.xml"/><Relationship Id="rId18" Type="http://schemas.openxmlformats.org/officeDocument/2006/relationships/tags" Target="../tags/tag132.xml"/><Relationship Id="rId17" Type="http://schemas.openxmlformats.org/officeDocument/2006/relationships/tags" Target="../tags/tag131.xml"/><Relationship Id="rId16" Type="http://schemas.openxmlformats.org/officeDocument/2006/relationships/tags" Target="../tags/tag130.xml"/><Relationship Id="rId15" Type="http://schemas.openxmlformats.org/officeDocument/2006/relationships/tags" Target="../tags/tag129.xml"/><Relationship Id="rId14" Type="http://schemas.openxmlformats.org/officeDocument/2006/relationships/tags" Target="../tags/tag128.xml"/><Relationship Id="rId13" Type="http://schemas.openxmlformats.org/officeDocument/2006/relationships/tags" Target="../tags/tag127.xml"/><Relationship Id="rId12" Type="http://schemas.openxmlformats.org/officeDocument/2006/relationships/tags" Target="../tags/tag126.xml"/><Relationship Id="rId11" Type="http://schemas.openxmlformats.org/officeDocument/2006/relationships/tags" Target="../tags/tag125.xml"/><Relationship Id="rId10" Type="http://schemas.openxmlformats.org/officeDocument/2006/relationships/tags" Target="../tags/tag124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3.png"/><Relationship Id="rId5" Type="http://schemas.openxmlformats.org/officeDocument/2006/relationships/image" Target="../media/image4.svg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tags" Target="../tags/tag3.xml"/><Relationship Id="rId7" Type="http://schemas.openxmlformats.org/officeDocument/2006/relationships/tags" Target="../tags/tag2.xml"/><Relationship Id="rId6" Type="http://schemas.openxmlformats.org/officeDocument/2006/relationships/tags" Target="../tags/tag1.xml"/><Relationship Id="rId5" Type="http://schemas.openxmlformats.org/officeDocument/2006/relationships/image" Target="../media/image4.png"/><Relationship Id="rId45" Type="http://schemas.openxmlformats.org/officeDocument/2006/relationships/slideLayout" Target="../slideLayouts/slideLayout1.xml"/><Relationship Id="rId44" Type="http://schemas.openxmlformats.org/officeDocument/2006/relationships/tags" Target="../tags/tag39.xml"/><Relationship Id="rId43" Type="http://schemas.openxmlformats.org/officeDocument/2006/relationships/tags" Target="../tags/tag38.xml"/><Relationship Id="rId42" Type="http://schemas.openxmlformats.org/officeDocument/2006/relationships/tags" Target="../tags/tag37.xml"/><Relationship Id="rId41" Type="http://schemas.openxmlformats.org/officeDocument/2006/relationships/tags" Target="../tags/tag36.xml"/><Relationship Id="rId40" Type="http://schemas.openxmlformats.org/officeDocument/2006/relationships/tags" Target="../tags/tag35.xml"/><Relationship Id="rId4" Type="http://schemas.openxmlformats.org/officeDocument/2006/relationships/image" Target="../media/image3.svg"/><Relationship Id="rId39" Type="http://schemas.openxmlformats.org/officeDocument/2006/relationships/tags" Target="../tags/tag34.xml"/><Relationship Id="rId38" Type="http://schemas.openxmlformats.org/officeDocument/2006/relationships/tags" Target="../tags/tag33.xml"/><Relationship Id="rId37" Type="http://schemas.openxmlformats.org/officeDocument/2006/relationships/tags" Target="../tags/tag32.xml"/><Relationship Id="rId36" Type="http://schemas.openxmlformats.org/officeDocument/2006/relationships/tags" Target="../tags/tag31.xml"/><Relationship Id="rId35" Type="http://schemas.openxmlformats.org/officeDocument/2006/relationships/tags" Target="../tags/tag30.xml"/><Relationship Id="rId34" Type="http://schemas.openxmlformats.org/officeDocument/2006/relationships/tags" Target="../tags/tag29.xml"/><Relationship Id="rId33" Type="http://schemas.openxmlformats.org/officeDocument/2006/relationships/tags" Target="../tags/tag28.xml"/><Relationship Id="rId32" Type="http://schemas.openxmlformats.org/officeDocument/2006/relationships/tags" Target="../tags/tag27.xml"/><Relationship Id="rId31" Type="http://schemas.openxmlformats.org/officeDocument/2006/relationships/tags" Target="../tags/tag26.xml"/><Relationship Id="rId30" Type="http://schemas.openxmlformats.org/officeDocument/2006/relationships/tags" Target="../tags/tag25.xml"/><Relationship Id="rId3" Type="http://schemas.openxmlformats.org/officeDocument/2006/relationships/image" Target="../media/image3.png"/><Relationship Id="rId29" Type="http://schemas.openxmlformats.org/officeDocument/2006/relationships/tags" Target="../tags/tag24.xml"/><Relationship Id="rId28" Type="http://schemas.openxmlformats.org/officeDocument/2006/relationships/tags" Target="../tags/tag23.xml"/><Relationship Id="rId27" Type="http://schemas.openxmlformats.org/officeDocument/2006/relationships/tags" Target="../tags/tag22.xml"/><Relationship Id="rId26" Type="http://schemas.openxmlformats.org/officeDocument/2006/relationships/tags" Target="../tags/tag21.xml"/><Relationship Id="rId25" Type="http://schemas.openxmlformats.org/officeDocument/2006/relationships/tags" Target="../tags/tag20.xml"/><Relationship Id="rId24" Type="http://schemas.openxmlformats.org/officeDocument/2006/relationships/tags" Target="../tags/tag19.xml"/><Relationship Id="rId23" Type="http://schemas.openxmlformats.org/officeDocument/2006/relationships/tags" Target="../tags/tag18.xml"/><Relationship Id="rId22" Type="http://schemas.openxmlformats.org/officeDocument/2006/relationships/tags" Target="../tags/tag17.xml"/><Relationship Id="rId21" Type="http://schemas.openxmlformats.org/officeDocument/2006/relationships/tags" Target="../tags/tag16.xml"/><Relationship Id="rId20" Type="http://schemas.openxmlformats.org/officeDocument/2006/relationships/tags" Target="../tags/tag15.xml"/><Relationship Id="rId2" Type="http://schemas.openxmlformats.org/officeDocument/2006/relationships/image" Target="../media/image2.svg"/><Relationship Id="rId19" Type="http://schemas.openxmlformats.org/officeDocument/2006/relationships/tags" Target="../tags/tag14.xml"/><Relationship Id="rId18" Type="http://schemas.openxmlformats.org/officeDocument/2006/relationships/tags" Target="../tags/tag13.xml"/><Relationship Id="rId17" Type="http://schemas.openxmlformats.org/officeDocument/2006/relationships/tags" Target="../tags/tag12.xml"/><Relationship Id="rId16" Type="http://schemas.openxmlformats.org/officeDocument/2006/relationships/tags" Target="../tags/tag11.xml"/><Relationship Id="rId15" Type="http://schemas.openxmlformats.org/officeDocument/2006/relationships/tags" Target="../tags/tag10.xml"/><Relationship Id="rId14" Type="http://schemas.openxmlformats.org/officeDocument/2006/relationships/tags" Target="../tags/tag9.xml"/><Relationship Id="rId13" Type="http://schemas.openxmlformats.org/officeDocument/2006/relationships/tags" Target="../tags/tag8.xml"/><Relationship Id="rId12" Type="http://schemas.openxmlformats.org/officeDocument/2006/relationships/tags" Target="../tags/tag7.xml"/><Relationship Id="rId11" Type="http://schemas.openxmlformats.org/officeDocument/2006/relationships/tags" Target="../tags/tag6.xml"/><Relationship Id="rId10" Type="http://schemas.openxmlformats.org/officeDocument/2006/relationships/tags" Target="../tags/tag5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42.xml"/><Relationship Id="rId8" Type="http://schemas.openxmlformats.org/officeDocument/2006/relationships/tags" Target="../tags/tag41.xml"/><Relationship Id="rId7" Type="http://schemas.openxmlformats.org/officeDocument/2006/relationships/tags" Target="../tags/tag4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8" Type="http://schemas.openxmlformats.org/officeDocument/2006/relationships/slideLayout" Target="../slideLayouts/slideLayout1.xml"/><Relationship Id="rId27" Type="http://schemas.openxmlformats.org/officeDocument/2006/relationships/tags" Target="../tags/tag60.xml"/><Relationship Id="rId26" Type="http://schemas.openxmlformats.org/officeDocument/2006/relationships/tags" Target="../tags/tag59.xml"/><Relationship Id="rId25" Type="http://schemas.openxmlformats.org/officeDocument/2006/relationships/tags" Target="../tags/tag58.xml"/><Relationship Id="rId24" Type="http://schemas.openxmlformats.org/officeDocument/2006/relationships/tags" Target="../tags/tag57.xml"/><Relationship Id="rId23" Type="http://schemas.openxmlformats.org/officeDocument/2006/relationships/tags" Target="../tags/tag56.xml"/><Relationship Id="rId22" Type="http://schemas.openxmlformats.org/officeDocument/2006/relationships/tags" Target="../tags/tag55.xml"/><Relationship Id="rId21" Type="http://schemas.openxmlformats.org/officeDocument/2006/relationships/tags" Target="../tags/tag54.xml"/><Relationship Id="rId20" Type="http://schemas.openxmlformats.org/officeDocument/2006/relationships/tags" Target="../tags/tag53.xml"/><Relationship Id="rId2" Type="http://schemas.openxmlformats.org/officeDocument/2006/relationships/image" Target="../media/image2.svg"/><Relationship Id="rId19" Type="http://schemas.openxmlformats.org/officeDocument/2006/relationships/tags" Target="../tags/tag52.xml"/><Relationship Id="rId18" Type="http://schemas.openxmlformats.org/officeDocument/2006/relationships/tags" Target="../tags/tag51.xml"/><Relationship Id="rId17" Type="http://schemas.openxmlformats.org/officeDocument/2006/relationships/tags" Target="../tags/tag50.xml"/><Relationship Id="rId16" Type="http://schemas.openxmlformats.org/officeDocument/2006/relationships/tags" Target="../tags/tag49.xml"/><Relationship Id="rId15" Type="http://schemas.openxmlformats.org/officeDocument/2006/relationships/tags" Target="../tags/tag48.xml"/><Relationship Id="rId14" Type="http://schemas.openxmlformats.org/officeDocument/2006/relationships/tags" Target="../tags/tag47.xml"/><Relationship Id="rId13" Type="http://schemas.openxmlformats.org/officeDocument/2006/relationships/tags" Target="../tags/tag46.xml"/><Relationship Id="rId12" Type="http://schemas.openxmlformats.org/officeDocument/2006/relationships/tags" Target="../tags/tag45.xml"/><Relationship Id="rId11" Type="http://schemas.openxmlformats.org/officeDocument/2006/relationships/tags" Target="../tags/tag44.xml"/><Relationship Id="rId10" Type="http://schemas.openxmlformats.org/officeDocument/2006/relationships/tags" Target="../tags/tag43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64.xml"/><Relationship Id="rId8" Type="http://schemas.openxmlformats.org/officeDocument/2006/relationships/tags" Target="../tags/tag63.xml"/><Relationship Id="rId7" Type="http://schemas.openxmlformats.org/officeDocument/2006/relationships/tags" Target="../tags/tag62.xml"/><Relationship Id="rId6" Type="http://schemas.openxmlformats.org/officeDocument/2006/relationships/tags" Target="../tags/tag6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4" Type="http://schemas.openxmlformats.org/officeDocument/2006/relationships/slideLayout" Target="../slideLayouts/slideLayout1.xml"/><Relationship Id="rId23" Type="http://schemas.openxmlformats.org/officeDocument/2006/relationships/tags" Target="../tags/tag78.xml"/><Relationship Id="rId22" Type="http://schemas.openxmlformats.org/officeDocument/2006/relationships/tags" Target="../tags/tag77.xml"/><Relationship Id="rId21" Type="http://schemas.openxmlformats.org/officeDocument/2006/relationships/tags" Target="../tags/tag76.xml"/><Relationship Id="rId20" Type="http://schemas.openxmlformats.org/officeDocument/2006/relationships/tags" Target="../tags/tag75.xml"/><Relationship Id="rId2" Type="http://schemas.openxmlformats.org/officeDocument/2006/relationships/image" Target="../media/image2.svg"/><Relationship Id="rId19" Type="http://schemas.openxmlformats.org/officeDocument/2006/relationships/tags" Target="../tags/tag74.xml"/><Relationship Id="rId18" Type="http://schemas.openxmlformats.org/officeDocument/2006/relationships/tags" Target="../tags/tag73.xml"/><Relationship Id="rId17" Type="http://schemas.openxmlformats.org/officeDocument/2006/relationships/tags" Target="../tags/tag72.xml"/><Relationship Id="rId16" Type="http://schemas.openxmlformats.org/officeDocument/2006/relationships/tags" Target="../tags/tag71.xml"/><Relationship Id="rId15" Type="http://schemas.openxmlformats.org/officeDocument/2006/relationships/tags" Target="../tags/tag70.xml"/><Relationship Id="rId14" Type="http://schemas.openxmlformats.org/officeDocument/2006/relationships/tags" Target="../tags/tag69.xml"/><Relationship Id="rId13" Type="http://schemas.openxmlformats.org/officeDocument/2006/relationships/tags" Target="../tags/tag68.xml"/><Relationship Id="rId12" Type="http://schemas.openxmlformats.org/officeDocument/2006/relationships/tags" Target="../tags/tag67.xml"/><Relationship Id="rId11" Type="http://schemas.openxmlformats.org/officeDocument/2006/relationships/tags" Target="../tags/tag66.xml"/><Relationship Id="rId10" Type="http://schemas.openxmlformats.org/officeDocument/2006/relationships/tags" Target="../tags/tag65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4" Type="http://schemas.openxmlformats.org/officeDocument/2006/relationships/slideLayout" Target="../slideLayouts/slideLayout1.xml"/><Relationship Id="rId33" Type="http://schemas.openxmlformats.org/officeDocument/2006/relationships/tags" Target="../tags/tag106.xml"/><Relationship Id="rId32" Type="http://schemas.openxmlformats.org/officeDocument/2006/relationships/tags" Target="../tags/tag105.xml"/><Relationship Id="rId31" Type="http://schemas.openxmlformats.org/officeDocument/2006/relationships/tags" Target="../tags/tag104.xml"/><Relationship Id="rId30" Type="http://schemas.openxmlformats.org/officeDocument/2006/relationships/tags" Target="../tags/tag103.xml"/><Relationship Id="rId3" Type="http://schemas.openxmlformats.org/officeDocument/2006/relationships/image" Target="../media/image3.png"/><Relationship Id="rId29" Type="http://schemas.openxmlformats.org/officeDocument/2006/relationships/tags" Target="../tags/tag102.xml"/><Relationship Id="rId28" Type="http://schemas.openxmlformats.org/officeDocument/2006/relationships/tags" Target="../tags/tag101.xml"/><Relationship Id="rId27" Type="http://schemas.openxmlformats.org/officeDocument/2006/relationships/tags" Target="../tags/tag100.xml"/><Relationship Id="rId26" Type="http://schemas.openxmlformats.org/officeDocument/2006/relationships/tags" Target="../tags/tag99.xml"/><Relationship Id="rId25" Type="http://schemas.openxmlformats.org/officeDocument/2006/relationships/tags" Target="../tags/tag98.xml"/><Relationship Id="rId24" Type="http://schemas.openxmlformats.org/officeDocument/2006/relationships/tags" Target="../tags/tag97.xml"/><Relationship Id="rId23" Type="http://schemas.openxmlformats.org/officeDocument/2006/relationships/tags" Target="../tags/tag96.xml"/><Relationship Id="rId22" Type="http://schemas.openxmlformats.org/officeDocument/2006/relationships/tags" Target="../tags/tag95.xml"/><Relationship Id="rId21" Type="http://schemas.openxmlformats.org/officeDocument/2006/relationships/tags" Target="../tags/tag94.xml"/><Relationship Id="rId20" Type="http://schemas.openxmlformats.org/officeDocument/2006/relationships/tags" Target="../tags/tag93.xml"/><Relationship Id="rId2" Type="http://schemas.openxmlformats.org/officeDocument/2006/relationships/image" Target="../media/image2.svg"/><Relationship Id="rId19" Type="http://schemas.openxmlformats.org/officeDocument/2006/relationships/tags" Target="../tags/tag92.xml"/><Relationship Id="rId18" Type="http://schemas.openxmlformats.org/officeDocument/2006/relationships/tags" Target="../tags/tag91.xml"/><Relationship Id="rId17" Type="http://schemas.openxmlformats.org/officeDocument/2006/relationships/tags" Target="../tags/tag90.xml"/><Relationship Id="rId16" Type="http://schemas.openxmlformats.org/officeDocument/2006/relationships/tags" Target="../tags/tag89.xml"/><Relationship Id="rId15" Type="http://schemas.openxmlformats.org/officeDocument/2006/relationships/tags" Target="../tags/tag88.xml"/><Relationship Id="rId14" Type="http://schemas.openxmlformats.org/officeDocument/2006/relationships/tags" Target="../tags/tag87.xml"/><Relationship Id="rId13" Type="http://schemas.openxmlformats.org/officeDocument/2006/relationships/tags" Target="../tags/tag86.xml"/><Relationship Id="rId12" Type="http://schemas.openxmlformats.org/officeDocument/2006/relationships/tags" Target="../tags/tag85.xml"/><Relationship Id="rId11" Type="http://schemas.openxmlformats.org/officeDocument/2006/relationships/tags" Target="../tags/tag84.xml"/><Relationship Id="rId10" Type="http://schemas.openxmlformats.org/officeDocument/2006/relationships/tags" Target="../tags/tag83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10.xml"/><Relationship Id="rId8" Type="http://schemas.openxmlformats.org/officeDocument/2006/relationships/tags" Target="../tags/tag109.xml"/><Relationship Id="rId7" Type="http://schemas.openxmlformats.org/officeDocument/2006/relationships/tags" Target="../tags/tag108.xml"/><Relationship Id="rId6" Type="http://schemas.openxmlformats.org/officeDocument/2006/relationships/tags" Target="../tags/tag107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9" Type="http://schemas.openxmlformats.org/officeDocument/2006/relationships/slideLayout" Target="../slideLayouts/slideLayout1.xml"/><Relationship Id="rId18" Type="http://schemas.openxmlformats.org/officeDocument/2006/relationships/tags" Target="../tags/tag119.xml"/><Relationship Id="rId17" Type="http://schemas.openxmlformats.org/officeDocument/2006/relationships/tags" Target="../tags/tag118.xml"/><Relationship Id="rId16" Type="http://schemas.openxmlformats.org/officeDocument/2006/relationships/tags" Target="../tags/tag117.xml"/><Relationship Id="rId15" Type="http://schemas.openxmlformats.org/officeDocument/2006/relationships/tags" Target="../tags/tag116.xml"/><Relationship Id="rId14" Type="http://schemas.openxmlformats.org/officeDocument/2006/relationships/tags" Target="../tags/tag115.xml"/><Relationship Id="rId13" Type="http://schemas.openxmlformats.org/officeDocument/2006/relationships/tags" Target="../tags/tag114.xml"/><Relationship Id="rId12" Type="http://schemas.openxmlformats.org/officeDocument/2006/relationships/tags" Target="../tags/tag113.xml"/><Relationship Id="rId11" Type="http://schemas.openxmlformats.org/officeDocument/2006/relationships/tags" Target="../tags/tag112.xml"/><Relationship Id="rId10" Type="http://schemas.openxmlformats.org/officeDocument/2006/relationships/tags" Target="../tags/tag111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355725" y="1398270"/>
            <a:ext cx="754824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 dirty="0">
                <a:solidFill>
                  <a:schemeClr val="tx1"/>
                </a:solidFill>
              </a:rPr>
              <a:t>首次成功，复用失败？</a:t>
            </a:r>
            <a:endParaRPr lang="zh-CN" sz="3600" b="1" dirty="0">
              <a:solidFill>
                <a:schemeClr val="tx1"/>
              </a:solidFill>
            </a:endParaRPr>
          </a:p>
          <a:p>
            <a:pPr algn="ctr"/>
            <a:r>
              <a:rPr lang="zh-CN" sz="3600" b="1" dirty="0">
                <a:solidFill>
                  <a:schemeClr val="tx1"/>
                </a:solidFill>
              </a:rPr>
              <a:t>裂变粉破冰深聊开首单分享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部门：</a:t>
            </a:r>
            <a:r>
              <a:rPr lang="zh-CN" altLang="en-US" sz="1800" b="1" dirty="0">
                <a:solidFill>
                  <a:schemeClr val="tx1"/>
                </a:solidFill>
              </a:rPr>
              <a:t>碧翠园</a:t>
            </a:r>
            <a:r>
              <a:rPr lang="zh-CN" altLang="en-US" sz="3600" b="1" dirty="0">
                <a:solidFill>
                  <a:schemeClr val="tx1"/>
                </a:solidFill>
              </a:rPr>
              <a:t> 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姓名：戴喜新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花名：青桐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42627" y="4334753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64770" y="522224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275149" y="464355"/>
            <a:ext cx="4043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延伸思考：裂变粉变现成功的三级火箭模式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任意多边形: 形状 64"/>
          <p:cNvSpPr/>
          <p:nvPr>
            <p:custDataLst>
              <p:tags r:id="rId6"/>
            </p:custDataLst>
          </p:nvPr>
        </p:nvSpPr>
        <p:spPr>
          <a:xfrm>
            <a:off x="4378468" y="3764828"/>
            <a:ext cx="2387580" cy="1425956"/>
          </a:xfrm>
          <a:custGeom>
            <a:avLst/>
            <a:gdLst>
              <a:gd name="connsiteX0" fmla="*/ 1571570 w 3143140"/>
              <a:gd name="connsiteY0" fmla="*/ 0 h 1877207"/>
              <a:gd name="connsiteX1" fmla="*/ 3143140 w 3143140"/>
              <a:gd name="connsiteY1" fmla="*/ 1571570 h 1877207"/>
              <a:gd name="connsiteX2" fmla="*/ 3135026 w 3143140"/>
              <a:gd name="connsiteY2" fmla="*/ 1732254 h 1877207"/>
              <a:gd name="connsiteX3" fmla="*/ 3112904 w 3143140"/>
              <a:gd name="connsiteY3" fmla="*/ 1877207 h 1877207"/>
              <a:gd name="connsiteX4" fmla="*/ 30237 w 3143140"/>
              <a:gd name="connsiteY4" fmla="*/ 1877207 h 1877207"/>
              <a:gd name="connsiteX5" fmla="*/ 8114 w 3143140"/>
              <a:gd name="connsiteY5" fmla="*/ 1732254 h 1877207"/>
              <a:gd name="connsiteX6" fmla="*/ 0 w 3143140"/>
              <a:gd name="connsiteY6" fmla="*/ 1571570 h 1877207"/>
              <a:gd name="connsiteX7" fmla="*/ 1571570 w 3143140"/>
              <a:gd name="connsiteY7" fmla="*/ 0 h 187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43140" h="1877207">
                <a:moveTo>
                  <a:pt x="1571570" y="0"/>
                </a:moveTo>
                <a:cubicBezTo>
                  <a:pt x="2439524" y="0"/>
                  <a:pt x="3143140" y="703616"/>
                  <a:pt x="3143140" y="1571570"/>
                </a:cubicBezTo>
                <a:cubicBezTo>
                  <a:pt x="3143140" y="1625817"/>
                  <a:pt x="3140392" y="1679423"/>
                  <a:pt x="3135026" y="1732254"/>
                </a:cubicBezTo>
                <a:lnTo>
                  <a:pt x="3112904" y="1877207"/>
                </a:lnTo>
                <a:lnTo>
                  <a:pt x="30237" y="1877207"/>
                </a:lnTo>
                <a:lnTo>
                  <a:pt x="8114" y="1732254"/>
                </a:lnTo>
                <a:cubicBezTo>
                  <a:pt x="2749" y="1679423"/>
                  <a:pt x="0" y="1625817"/>
                  <a:pt x="0" y="1571570"/>
                </a:cubicBezTo>
                <a:cubicBezTo>
                  <a:pt x="0" y="703616"/>
                  <a:pt x="703616" y="0"/>
                  <a:pt x="1571570" y="0"/>
                </a:cubicBezTo>
                <a:close/>
              </a:path>
            </a:pathLst>
          </a:custGeom>
          <a:solidFill>
            <a:srgbClr val="778495">
              <a:lumMod val="20000"/>
              <a:lumOff val="80000"/>
            </a:srgbClr>
          </a:solidFill>
          <a:ln>
            <a:noFill/>
          </a:ln>
          <a:effectLst/>
        </p:spPr>
        <p:style>
          <a:lnRef idx="1">
            <a:srgbClr val="4276AA"/>
          </a:lnRef>
          <a:fillRef idx="3">
            <a:srgbClr val="4276AA"/>
          </a:fillRef>
          <a:effectRef idx="2">
            <a:srgbClr val="4276AA"/>
          </a:effectRef>
          <a:fontRef idx="minor">
            <a:srgbClr val="FFFFFF"/>
          </a:fontRef>
        </p:style>
        <p:txBody>
          <a:bodyPr wrap="square" anchor="ctr">
            <a:noAutofit/>
          </a:bodyPr>
          <a:p>
            <a:pPr algn="ctr"/>
            <a:endParaRPr sz="1510"/>
          </a:p>
        </p:txBody>
      </p:sp>
      <p:sp>
        <p:nvSpPr>
          <p:cNvPr id="67" name="任意多边形: 形状 66"/>
          <p:cNvSpPr/>
          <p:nvPr>
            <p:custDataLst>
              <p:tags r:id="rId7"/>
            </p:custDataLst>
          </p:nvPr>
        </p:nvSpPr>
        <p:spPr bwMode="auto">
          <a:xfrm>
            <a:off x="5575052" y="3769558"/>
            <a:ext cx="1144834" cy="1426512"/>
          </a:xfrm>
          <a:custGeom>
            <a:avLst/>
            <a:gdLst>
              <a:gd name="connsiteX0" fmla="*/ 709688 w 1507122"/>
              <a:gd name="connsiteY0" fmla="*/ 595478 h 1877939"/>
              <a:gd name="connsiteX1" fmla="*/ 667261 w 1507122"/>
              <a:gd name="connsiteY1" fmla="*/ 605114 h 1877939"/>
              <a:gd name="connsiteX2" fmla="*/ 636405 w 1507122"/>
              <a:gd name="connsiteY2" fmla="*/ 656182 h 1877939"/>
              <a:gd name="connsiteX3" fmla="*/ 636405 w 1507122"/>
              <a:gd name="connsiteY3" fmla="*/ 688943 h 1877939"/>
              <a:gd name="connsiteX4" fmla="*/ 673046 w 1507122"/>
              <a:gd name="connsiteY4" fmla="*/ 688943 h 1877939"/>
              <a:gd name="connsiteX5" fmla="*/ 737651 w 1507122"/>
              <a:gd name="connsiteY5" fmla="*/ 642692 h 1877939"/>
              <a:gd name="connsiteX6" fmla="*/ 740544 w 1507122"/>
              <a:gd name="connsiteY6" fmla="*/ 608968 h 1877939"/>
              <a:gd name="connsiteX7" fmla="*/ 709688 w 1507122"/>
              <a:gd name="connsiteY7" fmla="*/ 595478 h 1877939"/>
              <a:gd name="connsiteX8" fmla="*/ 786828 w 1507122"/>
              <a:gd name="connsiteY8" fmla="*/ 525138 h 1877939"/>
              <a:gd name="connsiteX9" fmla="*/ 735723 w 1507122"/>
              <a:gd name="connsiteY9" fmla="*/ 535738 h 1877939"/>
              <a:gd name="connsiteX10" fmla="*/ 721259 w 1507122"/>
              <a:gd name="connsiteY10" fmla="*/ 557899 h 1877939"/>
              <a:gd name="connsiteX11" fmla="*/ 721259 w 1507122"/>
              <a:gd name="connsiteY11" fmla="*/ 582952 h 1877939"/>
              <a:gd name="connsiteX12" fmla="*/ 746329 w 1507122"/>
              <a:gd name="connsiteY12" fmla="*/ 599332 h 1877939"/>
              <a:gd name="connsiteX13" fmla="*/ 781042 w 1507122"/>
              <a:gd name="connsiteY13" fmla="*/ 621494 h 1877939"/>
              <a:gd name="connsiteX14" fmla="*/ 784899 w 1507122"/>
              <a:gd name="connsiteY14" fmla="*/ 647510 h 1877939"/>
              <a:gd name="connsiteX15" fmla="*/ 746329 w 1507122"/>
              <a:gd name="connsiteY15" fmla="*/ 655219 h 1877939"/>
              <a:gd name="connsiteX16" fmla="*/ 741508 w 1507122"/>
              <a:gd name="connsiteY16" fmla="*/ 709178 h 1877939"/>
              <a:gd name="connsiteX17" fmla="*/ 786828 w 1507122"/>
              <a:gd name="connsiteY17" fmla="*/ 709178 h 1877939"/>
              <a:gd name="connsiteX18" fmla="*/ 848540 w 1507122"/>
              <a:gd name="connsiteY18" fmla="*/ 703396 h 1877939"/>
              <a:gd name="connsiteX19" fmla="*/ 879396 w 1507122"/>
              <a:gd name="connsiteY19" fmla="*/ 665818 h 1877939"/>
              <a:gd name="connsiteX20" fmla="*/ 846611 w 1507122"/>
              <a:gd name="connsiteY20" fmla="*/ 653292 h 1877939"/>
              <a:gd name="connsiteX21" fmla="*/ 828291 w 1507122"/>
              <a:gd name="connsiteY21" fmla="*/ 632093 h 1877939"/>
              <a:gd name="connsiteX22" fmla="*/ 800327 w 1507122"/>
              <a:gd name="connsiteY22" fmla="*/ 587770 h 1877939"/>
              <a:gd name="connsiteX23" fmla="*/ 786828 w 1507122"/>
              <a:gd name="connsiteY23" fmla="*/ 525138 h 1877939"/>
              <a:gd name="connsiteX24" fmla="*/ 0 w 1507122"/>
              <a:gd name="connsiteY24" fmla="*/ 0 h 1877939"/>
              <a:gd name="connsiteX25" fmla="*/ 1036568 w 1507122"/>
              <a:gd name="connsiteY25" fmla="*/ 393131 h 1877939"/>
              <a:gd name="connsiteX26" fmla="*/ 1017283 w 1507122"/>
              <a:gd name="connsiteY26" fmla="*/ 426856 h 1877939"/>
              <a:gd name="connsiteX27" fmla="*/ 944965 w 1507122"/>
              <a:gd name="connsiteY27" fmla="*/ 454799 h 1877939"/>
              <a:gd name="connsiteX28" fmla="*/ 914109 w 1507122"/>
              <a:gd name="connsiteY28" fmla="*/ 488523 h 1877939"/>
              <a:gd name="connsiteX29" fmla="*/ 921823 w 1507122"/>
              <a:gd name="connsiteY29" fmla="*/ 527066 h 1877939"/>
              <a:gd name="connsiteX30" fmla="*/ 958464 w 1507122"/>
              <a:gd name="connsiteY30" fmla="*/ 531883 h 1877939"/>
              <a:gd name="connsiteX31" fmla="*/ 981606 w 1507122"/>
              <a:gd name="connsiteY31" fmla="*/ 588733 h 1877939"/>
              <a:gd name="connsiteX32" fmla="*/ 1046211 w 1507122"/>
              <a:gd name="connsiteY32" fmla="*/ 562717 h 1877939"/>
              <a:gd name="connsiteX33" fmla="*/ 1056818 w 1507122"/>
              <a:gd name="connsiteY33" fmla="*/ 637875 h 1877939"/>
              <a:gd name="connsiteX34" fmla="*/ 1037533 w 1507122"/>
              <a:gd name="connsiteY34" fmla="*/ 637875 h 1877939"/>
              <a:gd name="connsiteX35" fmla="*/ 984499 w 1507122"/>
              <a:gd name="connsiteY35" fmla="*/ 630166 h 1877939"/>
              <a:gd name="connsiteX36" fmla="*/ 925680 w 1507122"/>
              <a:gd name="connsiteY36" fmla="*/ 639802 h 1877939"/>
              <a:gd name="connsiteX37" fmla="*/ 868789 w 1507122"/>
              <a:gd name="connsiteY37" fmla="*/ 720740 h 1877939"/>
              <a:gd name="connsiteX38" fmla="*/ 786828 w 1507122"/>
              <a:gd name="connsiteY38" fmla="*/ 733267 h 1877939"/>
              <a:gd name="connsiteX39" fmla="*/ 775257 w 1507122"/>
              <a:gd name="connsiteY39" fmla="*/ 802643 h 1877939"/>
              <a:gd name="connsiteX40" fmla="*/ 809970 w 1507122"/>
              <a:gd name="connsiteY40" fmla="*/ 811315 h 1877939"/>
              <a:gd name="connsiteX41" fmla="*/ 799363 w 1507122"/>
              <a:gd name="connsiteY41" fmla="*/ 855638 h 1877939"/>
              <a:gd name="connsiteX42" fmla="*/ 718366 w 1507122"/>
              <a:gd name="connsiteY42" fmla="*/ 839258 h 1877939"/>
              <a:gd name="connsiteX43" fmla="*/ 644119 w 1507122"/>
              <a:gd name="connsiteY43" fmla="*/ 855638 h 1877939"/>
              <a:gd name="connsiteX44" fmla="*/ 628691 w 1507122"/>
              <a:gd name="connsiteY44" fmla="*/ 897071 h 1877939"/>
              <a:gd name="connsiteX45" fmla="*/ 641226 w 1507122"/>
              <a:gd name="connsiteY45" fmla="*/ 983791 h 1877939"/>
              <a:gd name="connsiteX46" fmla="*/ 685582 w 1507122"/>
              <a:gd name="connsiteY46" fmla="*/ 1004026 h 1877939"/>
              <a:gd name="connsiteX47" fmla="*/ 757900 w 1507122"/>
              <a:gd name="connsiteY47" fmla="*/ 1004026 h 1877939"/>
              <a:gd name="connsiteX48" fmla="*/ 808041 w 1507122"/>
              <a:gd name="connsiteY48" fmla="*/ 999208 h 1877939"/>
              <a:gd name="connsiteX49" fmla="*/ 822505 w 1507122"/>
              <a:gd name="connsiteY49" fmla="*/ 959702 h 1877939"/>
              <a:gd name="connsiteX50" fmla="*/ 899645 w 1507122"/>
              <a:gd name="connsiteY50" fmla="*/ 859493 h 1877939"/>
              <a:gd name="connsiteX51" fmla="*/ 950750 w 1507122"/>
              <a:gd name="connsiteY51" fmla="*/ 870092 h 1877939"/>
              <a:gd name="connsiteX52" fmla="*/ 1000891 w 1507122"/>
              <a:gd name="connsiteY52" fmla="*/ 824805 h 1877939"/>
              <a:gd name="connsiteX53" fmla="*/ 1009569 w 1507122"/>
              <a:gd name="connsiteY53" fmla="*/ 860456 h 1877939"/>
              <a:gd name="connsiteX54" fmla="*/ 1132993 w 1507122"/>
              <a:gd name="connsiteY54" fmla="*/ 943322 h 1877939"/>
              <a:gd name="connsiteX55" fmla="*/ 1117565 w 1507122"/>
              <a:gd name="connsiteY55" fmla="*/ 963557 h 1877939"/>
              <a:gd name="connsiteX56" fmla="*/ 1062603 w 1507122"/>
              <a:gd name="connsiteY56" fmla="*/ 960666 h 1877939"/>
              <a:gd name="connsiteX57" fmla="*/ 1083817 w 1507122"/>
              <a:gd name="connsiteY57" fmla="*/ 990536 h 1877939"/>
              <a:gd name="connsiteX58" fmla="*/ 1117565 w 1507122"/>
              <a:gd name="connsiteY58" fmla="*/ 998245 h 1877939"/>
              <a:gd name="connsiteX59" fmla="*/ 1158064 w 1507122"/>
              <a:gd name="connsiteY59" fmla="*/ 981864 h 1877939"/>
              <a:gd name="connsiteX60" fmla="*/ 1157100 w 1507122"/>
              <a:gd name="connsiteY60" fmla="*/ 933686 h 1877939"/>
              <a:gd name="connsiteX61" fmla="*/ 1174456 w 1507122"/>
              <a:gd name="connsiteY61" fmla="*/ 925014 h 1877939"/>
              <a:gd name="connsiteX62" fmla="*/ 1160957 w 1507122"/>
              <a:gd name="connsiteY62" fmla="*/ 909598 h 1877939"/>
              <a:gd name="connsiteX63" fmla="*/ 1078995 w 1507122"/>
              <a:gd name="connsiteY63" fmla="*/ 863347 h 1877939"/>
              <a:gd name="connsiteX64" fmla="*/ 1056818 w 1507122"/>
              <a:gd name="connsiteY64" fmla="*/ 802643 h 1877939"/>
              <a:gd name="connsiteX65" fmla="*/ 1125279 w 1507122"/>
              <a:gd name="connsiteY65" fmla="*/ 802643 h 1877939"/>
              <a:gd name="connsiteX66" fmla="*/ 1146493 w 1507122"/>
              <a:gd name="connsiteY66" fmla="*/ 824805 h 1877939"/>
              <a:gd name="connsiteX67" fmla="*/ 1205312 w 1507122"/>
              <a:gd name="connsiteY67" fmla="*/ 874909 h 1877939"/>
              <a:gd name="connsiteX68" fmla="*/ 1208205 w 1507122"/>
              <a:gd name="connsiteY68" fmla="*/ 936577 h 1877939"/>
              <a:gd name="connsiteX69" fmla="*/ 1268953 w 1507122"/>
              <a:gd name="connsiteY69" fmla="*/ 1001135 h 1877939"/>
              <a:gd name="connsiteX70" fmla="*/ 1292095 w 1507122"/>
              <a:gd name="connsiteY70" fmla="*/ 912488 h 1877939"/>
              <a:gd name="connsiteX71" fmla="*/ 1333557 w 1507122"/>
              <a:gd name="connsiteY71" fmla="*/ 889363 h 1877939"/>
              <a:gd name="connsiteX72" fmla="*/ 1341271 w 1507122"/>
              <a:gd name="connsiteY72" fmla="*/ 961630 h 1877939"/>
              <a:gd name="connsiteX73" fmla="*/ 1382734 w 1507122"/>
              <a:gd name="connsiteY73" fmla="*/ 1006917 h 1877939"/>
              <a:gd name="connsiteX74" fmla="*/ 1464695 w 1507122"/>
              <a:gd name="connsiteY74" fmla="*/ 1005953 h 1877939"/>
              <a:gd name="connsiteX75" fmla="*/ 1507122 w 1507122"/>
              <a:gd name="connsiteY75" fmla="*/ 1130252 h 1877939"/>
              <a:gd name="connsiteX76" fmla="*/ 1498444 w 1507122"/>
              <a:gd name="connsiteY76" fmla="*/ 1138924 h 1877939"/>
              <a:gd name="connsiteX77" fmla="*/ 1373092 w 1507122"/>
              <a:gd name="connsiteY77" fmla="*/ 1138924 h 1877939"/>
              <a:gd name="connsiteX78" fmla="*/ 1296916 w 1507122"/>
              <a:gd name="connsiteY78" fmla="*/ 1082074 h 1877939"/>
              <a:gd name="connsiteX79" fmla="*/ 1215919 w 1507122"/>
              <a:gd name="connsiteY79" fmla="*/ 1089783 h 1877939"/>
              <a:gd name="connsiteX80" fmla="*/ 1215919 w 1507122"/>
              <a:gd name="connsiteY80" fmla="*/ 1138924 h 1877939"/>
              <a:gd name="connsiteX81" fmla="*/ 1190848 w 1507122"/>
              <a:gd name="connsiteY81" fmla="*/ 1138924 h 1877939"/>
              <a:gd name="connsiteX82" fmla="*/ 1162885 w 1507122"/>
              <a:gd name="connsiteY82" fmla="*/ 1118689 h 1877939"/>
              <a:gd name="connsiteX83" fmla="*/ 1023069 w 1507122"/>
              <a:gd name="connsiteY83" fmla="*/ 1084001 h 1877939"/>
              <a:gd name="connsiteX84" fmla="*/ 1023069 w 1507122"/>
              <a:gd name="connsiteY84" fmla="*/ 993427 h 1877939"/>
              <a:gd name="connsiteX85" fmla="*/ 846611 w 1507122"/>
              <a:gd name="connsiteY85" fmla="*/ 1006917 h 1877939"/>
              <a:gd name="connsiteX86" fmla="*/ 791649 w 1507122"/>
              <a:gd name="connsiteY86" fmla="*/ 1036787 h 1877939"/>
              <a:gd name="connsiteX87" fmla="*/ 722223 w 1507122"/>
              <a:gd name="connsiteY87" fmla="*/ 1036787 h 1877939"/>
              <a:gd name="connsiteX88" fmla="*/ 687510 w 1507122"/>
              <a:gd name="connsiteY88" fmla="*/ 1032933 h 1877939"/>
              <a:gd name="connsiteX89" fmla="*/ 601692 w 1507122"/>
              <a:gd name="connsiteY89" fmla="*/ 1080147 h 1877939"/>
              <a:gd name="connsiteX90" fmla="*/ 601692 w 1507122"/>
              <a:gd name="connsiteY90" fmla="*/ 1169758 h 1877939"/>
              <a:gd name="connsiteX91" fmla="*/ 428127 w 1507122"/>
              <a:gd name="connsiteY91" fmla="*/ 1295020 h 1877939"/>
              <a:gd name="connsiteX92" fmla="*/ 442591 w 1507122"/>
              <a:gd name="connsiteY92" fmla="*/ 1348979 h 1877939"/>
              <a:gd name="connsiteX93" fmla="*/ 477304 w 1507122"/>
              <a:gd name="connsiteY93" fmla="*/ 1348979 h 1877939"/>
              <a:gd name="connsiteX94" fmla="*/ 468626 w 1507122"/>
              <a:gd name="connsiteY94" fmla="*/ 1399084 h 1877939"/>
              <a:gd name="connsiteX95" fmla="*/ 443555 w 1507122"/>
              <a:gd name="connsiteY95" fmla="*/ 1408720 h 1877939"/>
              <a:gd name="connsiteX96" fmla="*/ 442591 w 1507122"/>
              <a:gd name="connsiteY96" fmla="*/ 1541691 h 1877939"/>
              <a:gd name="connsiteX97" fmla="*/ 593014 w 1507122"/>
              <a:gd name="connsiteY97" fmla="*/ 1713204 h 1877939"/>
              <a:gd name="connsiteX98" fmla="*/ 658583 w 1507122"/>
              <a:gd name="connsiteY98" fmla="*/ 1713204 h 1877939"/>
              <a:gd name="connsiteX99" fmla="*/ 662440 w 1507122"/>
              <a:gd name="connsiteY99" fmla="*/ 1702604 h 1877939"/>
              <a:gd name="connsiteX100" fmla="*/ 780078 w 1507122"/>
              <a:gd name="connsiteY100" fmla="*/ 1702604 h 1877939"/>
              <a:gd name="connsiteX101" fmla="*/ 813827 w 1507122"/>
              <a:gd name="connsiteY101" fmla="*/ 1671771 h 1877939"/>
              <a:gd name="connsiteX102" fmla="*/ 881324 w 1507122"/>
              <a:gd name="connsiteY102" fmla="*/ 1671771 h 1877939"/>
              <a:gd name="connsiteX103" fmla="*/ 917966 w 1507122"/>
              <a:gd name="connsiteY103" fmla="*/ 1708386 h 1877939"/>
              <a:gd name="connsiteX104" fmla="*/ 1017283 w 1507122"/>
              <a:gd name="connsiteY104" fmla="*/ 1718985 h 1877939"/>
              <a:gd name="connsiteX105" fmla="*/ 1003784 w 1507122"/>
              <a:gd name="connsiteY105" fmla="*/ 1850992 h 1877939"/>
              <a:gd name="connsiteX106" fmla="*/ 1017645 w 1507122"/>
              <a:gd name="connsiteY106" fmla="*/ 1875322 h 1877939"/>
              <a:gd name="connsiteX107" fmla="*/ 1019136 w 1507122"/>
              <a:gd name="connsiteY107" fmla="*/ 1877939 h 1877939"/>
              <a:gd name="connsiteX108" fmla="*/ 188344 w 1507122"/>
              <a:gd name="connsiteY108" fmla="*/ 1877939 h 1877939"/>
              <a:gd name="connsiteX109" fmla="*/ 178386 w 1507122"/>
              <a:gd name="connsiteY109" fmla="*/ 1861591 h 1877939"/>
              <a:gd name="connsiteX110" fmla="*/ 39534 w 1507122"/>
              <a:gd name="connsiteY110" fmla="*/ 1859664 h 1877939"/>
              <a:gd name="connsiteX111" fmla="*/ 0 w 1507122"/>
              <a:gd name="connsiteY111" fmla="*/ 1845211 h 1877939"/>
              <a:gd name="connsiteX112" fmla="*/ 0 w 1507122"/>
              <a:gd name="connsiteY112" fmla="*/ 790117 h 1877939"/>
              <a:gd name="connsiteX113" fmla="*/ 24106 w 1507122"/>
              <a:gd name="connsiteY113" fmla="*/ 796861 h 1877939"/>
              <a:gd name="connsiteX114" fmla="*/ 24106 w 1507122"/>
              <a:gd name="connsiteY114" fmla="*/ 797825 h 1877939"/>
              <a:gd name="connsiteX115" fmla="*/ 44356 w 1507122"/>
              <a:gd name="connsiteY115" fmla="*/ 796861 h 1877939"/>
              <a:gd name="connsiteX116" fmla="*/ 45320 w 1507122"/>
              <a:gd name="connsiteY116" fmla="*/ 758319 h 1877939"/>
              <a:gd name="connsiteX117" fmla="*/ 0 w 1507122"/>
              <a:gd name="connsiteY117" fmla="*/ 738084 h 1877939"/>
              <a:gd name="connsiteX118" fmla="*/ 0 w 1507122"/>
              <a:gd name="connsiteY118" fmla="*/ 699542 h 1877939"/>
              <a:gd name="connsiteX119" fmla="*/ 29892 w 1507122"/>
              <a:gd name="connsiteY119" fmla="*/ 688943 h 1877939"/>
              <a:gd name="connsiteX120" fmla="*/ 32785 w 1507122"/>
              <a:gd name="connsiteY120" fmla="*/ 634020 h 1877939"/>
              <a:gd name="connsiteX121" fmla="*/ 0 w 1507122"/>
              <a:gd name="connsiteY121" fmla="*/ 614749 h 1877939"/>
              <a:gd name="connsiteX122" fmla="*/ 0 w 1507122"/>
              <a:gd name="connsiteY122" fmla="*/ 409512 h 1877939"/>
              <a:gd name="connsiteX123" fmla="*/ 53998 w 1507122"/>
              <a:gd name="connsiteY123" fmla="*/ 409512 h 1877939"/>
              <a:gd name="connsiteX124" fmla="*/ 77140 w 1507122"/>
              <a:gd name="connsiteY124" fmla="*/ 365188 h 1877939"/>
              <a:gd name="connsiteX125" fmla="*/ 29892 w 1507122"/>
              <a:gd name="connsiteY125" fmla="*/ 352662 h 1877939"/>
              <a:gd name="connsiteX126" fmla="*/ 29892 w 1507122"/>
              <a:gd name="connsiteY126" fmla="*/ 296776 h 1877939"/>
              <a:gd name="connsiteX127" fmla="*/ 0 w 1507122"/>
              <a:gd name="connsiteY127" fmla="*/ 283286 h 1877939"/>
              <a:gd name="connsiteX128" fmla="*/ 0 w 1507122"/>
              <a:gd name="connsiteY128" fmla="*/ 0 h 1877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1507122" h="1877939">
                <a:moveTo>
                  <a:pt x="709688" y="595478"/>
                </a:moveTo>
                <a:cubicBezTo>
                  <a:pt x="709688" y="595478"/>
                  <a:pt x="709688" y="595478"/>
                  <a:pt x="667261" y="605114"/>
                </a:cubicBezTo>
                <a:cubicBezTo>
                  <a:pt x="667261" y="605114"/>
                  <a:pt x="667261" y="605114"/>
                  <a:pt x="636405" y="656182"/>
                </a:cubicBezTo>
                <a:cubicBezTo>
                  <a:pt x="636405" y="656182"/>
                  <a:pt x="636405" y="656182"/>
                  <a:pt x="636405" y="688943"/>
                </a:cubicBezTo>
                <a:cubicBezTo>
                  <a:pt x="636405" y="688943"/>
                  <a:pt x="636405" y="688943"/>
                  <a:pt x="673046" y="688943"/>
                </a:cubicBezTo>
                <a:cubicBezTo>
                  <a:pt x="673046" y="688943"/>
                  <a:pt x="673046" y="688943"/>
                  <a:pt x="737651" y="642692"/>
                </a:cubicBezTo>
                <a:cubicBezTo>
                  <a:pt x="737651" y="642692"/>
                  <a:pt x="737651" y="642692"/>
                  <a:pt x="740544" y="608968"/>
                </a:cubicBezTo>
                <a:cubicBezTo>
                  <a:pt x="740544" y="608968"/>
                  <a:pt x="740544" y="608968"/>
                  <a:pt x="709688" y="595478"/>
                </a:cubicBezTo>
                <a:close/>
                <a:moveTo>
                  <a:pt x="786828" y="525138"/>
                </a:moveTo>
                <a:cubicBezTo>
                  <a:pt x="786828" y="525138"/>
                  <a:pt x="786828" y="525138"/>
                  <a:pt x="735723" y="535738"/>
                </a:cubicBezTo>
                <a:cubicBezTo>
                  <a:pt x="735723" y="535738"/>
                  <a:pt x="735723" y="535738"/>
                  <a:pt x="721259" y="557899"/>
                </a:cubicBezTo>
                <a:cubicBezTo>
                  <a:pt x="721259" y="557899"/>
                  <a:pt x="721259" y="557899"/>
                  <a:pt x="721259" y="582952"/>
                </a:cubicBezTo>
                <a:cubicBezTo>
                  <a:pt x="721259" y="582952"/>
                  <a:pt x="721259" y="582952"/>
                  <a:pt x="746329" y="599332"/>
                </a:cubicBezTo>
                <a:cubicBezTo>
                  <a:pt x="746329" y="599332"/>
                  <a:pt x="746329" y="599332"/>
                  <a:pt x="781042" y="621494"/>
                </a:cubicBezTo>
                <a:cubicBezTo>
                  <a:pt x="781042" y="621494"/>
                  <a:pt x="781042" y="621494"/>
                  <a:pt x="784899" y="647510"/>
                </a:cubicBezTo>
                <a:cubicBezTo>
                  <a:pt x="784899" y="647510"/>
                  <a:pt x="784899" y="647510"/>
                  <a:pt x="746329" y="655219"/>
                </a:cubicBezTo>
                <a:cubicBezTo>
                  <a:pt x="746329" y="655219"/>
                  <a:pt x="746329" y="655219"/>
                  <a:pt x="741508" y="709178"/>
                </a:cubicBezTo>
                <a:cubicBezTo>
                  <a:pt x="741508" y="709178"/>
                  <a:pt x="741508" y="709178"/>
                  <a:pt x="786828" y="709178"/>
                </a:cubicBezTo>
                <a:cubicBezTo>
                  <a:pt x="786828" y="709178"/>
                  <a:pt x="786828" y="709178"/>
                  <a:pt x="848540" y="703396"/>
                </a:cubicBezTo>
                <a:cubicBezTo>
                  <a:pt x="848540" y="703396"/>
                  <a:pt x="848540" y="703396"/>
                  <a:pt x="879396" y="665818"/>
                </a:cubicBezTo>
                <a:cubicBezTo>
                  <a:pt x="879396" y="665818"/>
                  <a:pt x="879396" y="665818"/>
                  <a:pt x="846611" y="653292"/>
                </a:cubicBezTo>
                <a:cubicBezTo>
                  <a:pt x="846611" y="653292"/>
                  <a:pt x="846611" y="653292"/>
                  <a:pt x="828291" y="632093"/>
                </a:cubicBezTo>
                <a:cubicBezTo>
                  <a:pt x="828291" y="632093"/>
                  <a:pt x="828291" y="632093"/>
                  <a:pt x="800327" y="587770"/>
                </a:cubicBezTo>
                <a:cubicBezTo>
                  <a:pt x="800327" y="587770"/>
                  <a:pt x="800327" y="587770"/>
                  <a:pt x="786828" y="525138"/>
                </a:cubicBezTo>
                <a:close/>
                <a:moveTo>
                  <a:pt x="0" y="0"/>
                </a:moveTo>
                <a:cubicBezTo>
                  <a:pt x="397271" y="964"/>
                  <a:pt x="759829" y="149351"/>
                  <a:pt x="1036568" y="393131"/>
                </a:cubicBezTo>
                <a:cubicBezTo>
                  <a:pt x="1036568" y="393131"/>
                  <a:pt x="1036568" y="393131"/>
                  <a:pt x="1017283" y="426856"/>
                </a:cubicBezTo>
                <a:cubicBezTo>
                  <a:pt x="1017283" y="426856"/>
                  <a:pt x="1017283" y="426856"/>
                  <a:pt x="944965" y="454799"/>
                </a:cubicBezTo>
                <a:cubicBezTo>
                  <a:pt x="944965" y="454799"/>
                  <a:pt x="944965" y="454799"/>
                  <a:pt x="914109" y="488523"/>
                </a:cubicBezTo>
                <a:cubicBezTo>
                  <a:pt x="914109" y="488523"/>
                  <a:pt x="914109" y="488523"/>
                  <a:pt x="921823" y="527066"/>
                </a:cubicBezTo>
                <a:cubicBezTo>
                  <a:pt x="921823" y="527066"/>
                  <a:pt x="921823" y="527066"/>
                  <a:pt x="958464" y="531883"/>
                </a:cubicBezTo>
                <a:cubicBezTo>
                  <a:pt x="958464" y="531883"/>
                  <a:pt x="958464" y="531883"/>
                  <a:pt x="981606" y="588733"/>
                </a:cubicBezTo>
                <a:cubicBezTo>
                  <a:pt x="981606" y="588733"/>
                  <a:pt x="981606" y="588733"/>
                  <a:pt x="1046211" y="562717"/>
                </a:cubicBezTo>
                <a:cubicBezTo>
                  <a:pt x="1046211" y="562717"/>
                  <a:pt x="1046211" y="562717"/>
                  <a:pt x="1056818" y="637875"/>
                </a:cubicBezTo>
                <a:cubicBezTo>
                  <a:pt x="1056818" y="637875"/>
                  <a:pt x="1056818" y="637875"/>
                  <a:pt x="1037533" y="637875"/>
                </a:cubicBezTo>
                <a:cubicBezTo>
                  <a:pt x="1037533" y="637875"/>
                  <a:pt x="1037533" y="637875"/>
                  <a:pt x="984499" y="630166"/>
                </a:cubicBezTo>
                <a:cubicBezTo>
                  <a:pt x="984499" y="630166"/>
                  <a:pt x="984499" y="630166"/>
                  <a:pt x="925680" y="639802"/>
                </a:cubicBezTo>
                <a:cubicBezTo>
                  <a:pt x="925680" y="639802"/>
                  <a:pt x="925680" y="639802"/>
                  <a:pt x="868789" y="720740"/>
                </a:cubicBezTo>
                <a:cubicBezTo>
                  <a:pt x="868789" y="720740"/>
                  <a:pt x="868789" y="720740"/>
                  <a:pt x="786828" y="733267"/>
                </a:cubicBezTo>
                <a:cubicBezTo>
                  <a:pt x="786828" y="733267"/>
                  <a:pt x="786828" y="733267"/>
                  <a:pt x="775257" y="802643"/>
                </a:cubicBezTo>
                <a:cubicBezTo>
                  <a:pt x="775257" y="802643"/>
                  <a:pt x="775257" y="802643"/>
                  <a:pt x="809970" y="811315"/>
                </a:cubicBezTo>
                <a:cubicBezTo>
                  <a:pt x="809970" y="811315"/>
                  <a:pt x="809970" y="811315"/>
                  <a:pt x="799363" y="855638"/>
                </a:cubicBezTo>
                <a:cubicBezTo>
                  <a:pt x="799363" y="855638"/>
                  <a:pt x="799363" y="855638"/>
                  <a:pt x="718366" y="839258"/>
                </a:cubicBezTo>
                <a:cubicBezTo>
                  <a:pt x="718366" y="839258"/>
                  <a:pt x="718366" y="839258"/>
                  <a:pt x="644119" y="855638"/>
                </a:cubicBezTo>
                <a:cubicBezTo>
                  <a:pt x="644119" y="855638"/>
                  <a:pt x="644119" y="855638"/>
                  <a:pt x="628691" y="897071"/>
                </a:cubicBezTo>
                <a:cubicBezTo>
                  <a:pt x="628691" y="897071"/>
                  <a:pt x="628691" y="897071"/>
                  <a:pt x="641226" y="983791"/>
                </a:cubicBezTo>
                <a:cubicBezTo>
                  <a:pt x="641226" y="983791"/>
                  <a:pt x="641226" y="983791"/>
                  <a:pt x="685582" y="1004026"/>
                </a:cubicBezTo>
                <a:cubicBezTo>
                  <a:pt x="685582" y="1004026"/>
                  <a:pt x="685582" y="1004026"/>
                  <a:pt x="757900" y="1004026"/>
                </a:cubicBezTo>
                <a:cubicBezTo>
                  <a:pt x="757900" y="1004026"/>
                  <a:pt x="757900" y="1004026"/>
                  <a:pt x="808041" y="999208"/>
                </a:cubicBezTo>
                <a:cubicBezTo>
                  <a:pt x="808041" y="999208"/>
                  <a:pt x="808041" y="999208"/>
                  <a:pt x="822505" y="959702"/>
                </a:cubicBezTo>
                <a:cubicBezTo>
                  <a:pt x="822505" y="959702"/>
                  <a:pt x="822505" y="959702"/>
                  <a:pt x="899645" y="859493"/>
                </a:cubicBezTo>
                <a:cubicBezTo>
                  <a:pt x="899645" y="859493"/>
                  <a:pt x="899645" y="859493"/>
                  <a:pt x="950750" y="870092"/>
                </a:cubicBezTo>
                <a:cubicBezTo>
                  <a:pt x="950750" y="870092"/>
                  <a:pt x="950750" y="870092"/>
                  <a:pt x="1000891" y="824805"/>
                </a:cubicBezTo>
                <a:cubicBezTo>
                  <a:pt x="1000891" y="824805"/>
                  <a:pt x="1000891" y="824805"/>
                  <a:pt x="1009569" y="860456"/>
                </a:cubicBezTo>
                <a:cubicBezTo>
                  <a:pt x="1009569" y="860456"/>
                  <a:pt x="1009569" y="860456"/>
                  <a:pt x="1132993" y="943322"/>
                </a:cubicBezTo>
                <a:cubicBezTo>
                  <a:pt x="1132993" y="943322"/>
                  <a:pt x="1132993" y="943322"/>
                  <a:pt x="1117565" y="963557"/>
                </a:cubicBezTo>
                <a:cubicBezTo>
                  <a:pt x="1117565" y="963557"/>
                  <a:pt x="1117565" y="963557"/>
                  <a:pt x="1062603" y="960666"/>
                </a:cubicBezTo>
                <a:cubicBezTo>
                  <a:pt x="1062603" y="960666"/>
                  <a:pt x="1062603" y="960666"/>
                  <a:pt x="1083817" y="990536"/>
                </a:cubicBezTo>
                <a:cubicBezTo>
                  <a:pt x="1083817" y="990536"/>
                  <a:pt x="1083817" y="990536"/>
                  <a:pt x="1117565" y="998245"/>
                </a:cubicBezTo>
                <a:cubicBezTo>
                  <a:pt x="1117565" y="998245"/>
                  <a:pt x="1117565" y="998245"/>
                  <a:pt x="1158064" y="981864"/>
                </a:cubicBezTo>
                <a:cubicBezTo>
                  <a:pt x="1158064" y="981864"/>
                  <a:pt x="1158064" y="981864"/>
                  <a:pt x="1157100" y="933686"/>
                </a:cubicBezTo>
                <a:cubicBezTo>
                  <a:pt x="1157100" y="933686"/>
                  <a:pt x="1157100" y="933686"/>
                  <a:pt x="1174456" y="925014"/>
                </a:cubicBezTo>
                <a:cubicBezTo>
                  <a:pt x="1174456" y="925014"/>
                  <a:pt x="1174456" y="925014"/>
                  <a:pt x="1160957" y="909598"/>
                </a:cubicBezTo>
                <a:cubicBezTo>
                  <a:pt x="1160957" y="909598"/>
                  <a:pt x="1160957" y="909598"/>
                  <a:pt x="1078995" y="863347"/>
                </a:cubicBezTo>
                <a:cubicBezTo>
                  <a:pt x="1078995" y="863347"/>
                  <a:pt x="1078995" y="863347"/>
                  <a:pt x="1056818" y="802643"/>
                </a:cubicBezTo>
                <a:cubicBezTo>
                  <a:pt x="1056818" y="802643"/>
                  <a:pt x="1056818" y="802643"/>
                  <a:pt x="1125279" y="802643"/>
                </a:cubicBezTo>
                <a:cubicBezTo>
                  <a:pt x="1125279" y="802643"/>
                  <a:pt x="1125279" y="802643"/>
                  <a:pt x="1146493" y="824805"/>
                </a:cubicBezTo>
                <a:cubicBezTo>
                  <a:pt x="1146493" y="824805"/>
                  <a:pt x="1146493" y="824805"/>
                  <a:pt x="1205312" y="874909"/>
                </a:cubicBezTo>
                <a:cubicBezTo>
                  <a:pt x="1205312" y="874909"/>
                  <a:pt x="1205312" y="874909"/>
                  <a:pt x="1208205" y="936577"/>
                </a:cubicBezTo>
                <a:cubicBezTo>
                  <a:pt x="1208205" y="936577"/>
                  <a:pt x="1208205" y="936577"/>
                  <a:pt x="1268953" y="1001135"/>
                </a:cubicBezTo>
                <a:cubicBezTo>
                  <a:pt x="1268953" y="1001135"/>
                  <a:pt x="1268953" y="1001135"/>
                  <a:pt x="1292095" y="912488"/>
                </a:cubicBezTo>
                <a:cubicBezTo>
                  <a:pt x="1292095" y="912488"/>
                  <a:pt x="1292095" y="912488"/>
                  <a:pt x="1333557" y="889363"/>
                </a:cubicBezTo>
                <a:cubicBezTo>
                  <a:pt x="1333557" y="889363"/>
                  <a:pt x="1333557" y="889363"/>
                  <a:pt x="1341271" y="961630"/>
                </a:cubicBezTo>
                <a:cubicBezTo>
                  <a:pt x="1341271" y="961630"/>
                  <a:pt x="1341271" y="961630"/>
                  <a:pt x="1382734" y="1006917"/>
                </a:cubicBezTo>
                <a:cubicBezTo>
                  <a:pt x="1382734" y="1006917"/>
                  <a:pt x="1382734" y="1006917"/>
                  <a:pt x="1464695" y="1005953"/>
                </a:cubicBezTo>
                <a:cubicBezTo>
                  <a:pt x="1481087" y="1046423"/>
                  <a:pt x="1495551" y="1087855"/>
                  <a:pt x="1507122" y="1130252"/>
                </a:cubicBezTo>
                <a:cubicBezTo>
                  <a:pt x="1507122" y="1130252"/>
                  <a:pt x="1507122" y="1130252"/>
                  <a:pt x="1498444" y="1138924"/>
                </a:cubicBezTo>
                <a:cubicBezTo>
                  <a:pt x="1498444" y="1138924"/>
                  <a:pt x="1498444" y="1138924"/>
                  <a:pt x="1373092" y="1138924"/>
                </a:cubicBezTo>
                <a:cubicBezTo>
                  <a:pt x="1373092" y="1138924"/>
                  <a:pt x="1373092" y="1138924"/>
                  <a:pt x="1296916" y="1082074"/>
                </a:cubicBezTo>
                <a:cubicBezTo>
                  <a:pt x="1296916" y="1082074"/>
                  <a:pt x="1296916" y="1082074"/>
                  <a:pt x="1215919" y="1089783"/>
                </a:cubicBezTo>
                <a:cubicBezTo>
                  <a:pt x="1215919" y="1089783"/>
                  <a:pt x="1215919" y="1089783"/>
                  <a:pt x="1215919" y="1138924"/>
                </a:cubicBezTo>
                <a:cubicBezTo>
                  <a:pt x="1215919" y="1138924"/>
                  <a:pt x="1215919" y="1138924"/>
                  <a:pt x="1190848" y="1138924"/>
                </a:cubicBezTo>
                <a:cubicBezTo>
                  <a:pt x="1190848" y="1138924"/>
                  <a:pt x="1190848" y="1138924"/>
                  <a:pt x="1162885" y="1118689"/>
                </a:cubicBezTo>
                <a:cubicBezTo>
                  <a:pt x="1162885" y="1118689"/>
                  <a:pt x="1162885" y="1118689"/>
                  <a:pt x="1023069" y="1084001"/>
                </a:cubicBezTo>
                <a:cubicBezTo>
                  <a:pt x="1023069" y="1084001"/>
                  <a:pt x="1023069" y="1084001"/>
                  <a:pt x="1023069" y="993427"/>
                </a:cubicBezTo>
                <a:cubicBezTo>
                  <a:pt x="1023069" y="993427"/>
                  <a:pt x="1023069" y="993427"/>
                  <a:pt x="846611" y="1006917"/>
                </a:cubicBezTo>
                <a:cubicBezTo>
                  <a:pt x="846611" y="1006917"/>
                  <a:pt x="846611" y="1006917"/>
                  <a:pt x="791649" y="1036787"/>
                </a:cubicBezTo>
                <a:cubicBezTo>
                  <a:pt x="791649" y="1036787"/>
                  <a:pt x="791649" y="1036787"/>
                  <a:pt x="722223" y="1036787"/>
                </a:cubicBezTo>
                <a:cubicBezTo>
                  <a:pt x="722223" y="1036787"/>
                  <a:pt x="722223" y="1036787"/>
                  <a:pt x="687510" y="1032933"/>
                </a:cubicBezTo>
                <a:cubicBezTo>
                  <a:pt x="687510" y="1032933"/>
                  <a:pt x="687510" y="1032933"/>
                  <a:pt x="601692" y="1080147"/>
                </a:cubicBezTo>
                <a:cubicBezTo>
                  <a:pt x="601692" y="1080147"/>
                  <a:pt x="601692" y="1080147"/>
                  <a:pt x="601692" y="1169758"/>
                </a:cubicBezTo>
                <a:cubicBezTo>
                  <a:pt x="601692" y="1169758"/>
                  <a:pt x="601692" y="1169758"/>
                  <a:pt x="428127" y="1295020"/>
                </a:cubicBezTo>
                <a:cubicBezTo>
                  <a:pt x="428127" y="1295020"/>
                  <a:pt x="428127" y="1295020"/>
                  <a:pt x="442591" y="1348979"/>
                </a:cubicBezTo>
                <a:cubicBezTo>
                  <a:pt x="442591" y="1348979"/>
                  <a:pt x="442591" y="1348979"/>
                  <a:pt x="477304" y="1348979"/>
                </a:cubicBezTo>
                <a:cubicBezTo>
                  <a:pt x="477304" y="1348979"/>
                  <a:pt x="477304" y="1348979"/>
                  <a:pt x="468626" y="1399084"/>
                </a:cubicBezTo>
                <a:cubicBezTo>
                  <a:pt x="468626" y="1399084"/>
                  <a:pt x="468626" y="1399084"/>
                  <a:pt x="443555" y="1408720"/>
                </a:cubicBezTo>
                <a:cubicBezTo>
                  <a:pt x="443555" y="1408720"/>
                  <a:pt x="443555" y="1408720"/>
                  <a:pt x="442591" y="1541691"/>
                </a:cubicBezTo>
                <a:cubicBezTo>
                  <a:pt x="442591" y="1541691"/>
                  <a:pt x="442591" y="1541691"/>
                  <a:pt x="593014" y="1713204"/>
                </a:cubicBezTo>
                <a:cubicBezTo>
                  <a:pt x="593014" y="1713204"/>
                  <a:pt x="593014" y="1713204"/>
                  <a:pt x="658583" y="1713204"/>
                </a:cubicBezTo>
                <a:cubicBezTo>
                  <a:pt x="658583" y="1713204"/>
                  <a:pt x="658583" y="1713204"/>
                  <a:pt x="662440" y="1702604"/>
                </a:cubicBezTo>
                <a:cubicBezTo>
                  <a:pt x="662440" y="1702604"/>
                  <a:pt x="662440" y="1702604"/>
                  <a:pt x="780078" y="1702604"/>
                </a:cubicBezTo>
                <a:cubicBezTo>
                  <a:pt x="780078" y="1702604"/>
                  <a:pt x="780078" y="1702604"/>
                  <a:pt x="813827" y="1671771"/>
                </a:cubicBezTo>
                <a:cubicBezTo>
                  <a:pt x="813827" y="1671771"/>
                  <a:pt x="813827" y="1671771"/>
                  <a:pt x="881324" y="1671771"/>
                </a:cubicBezTo>
                <a:cubicBezTo>
                  <a:pt x="881324" y="1671771"/>
                  <a:pt x="881324" y="1671771"/>
                  <a:pt x="917966" y="1708386"/>
                </a:cubicBezTo>
                <a:cubicBezTo>
                  <a:pt x="917966" y="1708386"/>
                  <a:pt x="917966" y="1708386"/>
                  <a:pt x="1017283" y="1718985"/>
                </a:cubicBezTo>
                <a:cubicBezTo>
                  <a:pt x="1017283" y="1718985"/>
                  <a:pt x="1017283" y="1718985"/>
                  <a:pt x="1003784" y="1850992"/>
                </a:cubicBezTo>
                <a:cubicBezTo>
                  <a:pt x="1003784" y="1850992"/>
                  <a:pt x="1003784" y="1850992"/>
                  <a:pt x="1017645" y="1875322"/>
                </a:cubicBezTo>
                <a:lnTo>
                  <a:pt x="1019136" y="1877939"/>
                </a:lnTo>
                <a:lnTo>
                  <a:pt x="188344" y="1877939"/>
                </a:lnTo>
                <a:lnTo>
                  <a:pt x="178386" y="1861591"/>
                </a:lnTo>
                <a:cubicBezTo>
                  <a:pt x="178386" y="1861591"/>
                  <a:pt x="178386" y="1861591"/>
                  <a:pt x="39534" y="1859664"/>
                </a:cubicBezTo>
                <a:cubicBezTo>
                  <a:pt x="39534" y="1859664"/>
                  <a:pt x="39534" y="1859664"/>
                  <a:pt x="0" y="1845211"/>
                </a:cubicBezTo>
                <a:cubicBezTo>
                  <a:pt x="0" y="1845211"/>
                  <a:pt x="0" y="1845211"/>
                  <a:pt x="0" y="790117"/>
                </a:cubicBezTo>
                <a:cubicBezTo>
                  <a:pt x="0" y="790117"/>
                  <a:pt x="0" y="790117"/>
                  <a:pt x="24106" y="796861"/>
                </a:cubicBezTo>
                <a:cubicBezTo>
                  <a:pt x="24106" y="796861"/>
                  <a:pt x="24106" y="797825"/>
                  <a:pt x="24106" y="797825"/>
                </a:cubicBezTo>
                <a:cubicBezTo>
                  <a:pt x="24106" y="797825"/>
                  <a:pt x="24106" y="797825"/>
                  <a:pt x="44356" y="796861"/>
                </a:cubicBezTo>
                <a:cubicBezTo>
                  <a:pt x="44356" y="796861"/>
                  <a:pt x="44356" y="796861"/>
                  <a:pt x="45320" y="758319"/>
                </a:cubicBezTo>
                <a:cubicBezTo>
                  <a:pt x="45320" y="758319"/>
                  <a:pt x="45320" y="758319"/>
                  <a:pt x="0" y="738084"/>
                </a:cubicBezTo>
                <a:cubicBezTo>
                  <a:pt x="0" y="738084"/>
                  <a:pt x="0" y="738084"/>
                  <a:pt x="0" y="699542"/>
                </a:cubicBezTo>
                <a:cubicBezTo>
                  <a:pt x="0" y="699542"/>
                  <a:pt x="0" y="699542"/>
                  <a:pt x="29892" y="688943"/>
                </a:cubicBezTo>
                <a:cubicBezTo>
                  <a:pt x="29892" y="688943"/>
                  <a:pt x="29892" y="688943"/>
                  <a:pt x="32785" y="634020"/>
                </a:cubicBezTo>
                <a:cubicBezTo>
                  <a:pt x="32785" y="634020"/>
                  <a:pt x="32785" y="634020"/>
                  <a:pt x="0" y="614749"/>
                </a:cubicBezTo>
                <a:cubicBezTo>
                  <a:pt x="0" y="614749"/>
                  <a:pt x="0" y="614749"/>
                  <a:pt x="0" y="409512"/>
                </a:cubicBezTo>
                <a:cubicBezTo>
                  <a:pt x="0" y="409512"/>
                  <a:pt x="0" y="409512"/>
                  <a:pt x="53998" y="409512"/>
                </a:cubicBezTo>
                <a:cubicBezTo>
                  <a:pt x="53998" y="409512"/>
                  <a:pt x="53998" y="409512"/>
                  <a:pt x="77140" y="365188"/>
                </a:cubicBezTo>
                <a:cubicBezTo>
                  <a:pt x="77140" y="365188"/>
                  <a:pt x="77140" y="365188"/>
                  <a:pt x="29892" y="352662"/>
                </a:cubicBezTo>
                <a:cubicBezTo>
                  <a:pt x="29892" y="352662"/>
                  <a:pt x="29892" y="352662"/>
                  <a:pt x="29892" y="296776"/>
                </a:cubicBezTo>
                <a:cubicBezTo>
                  <a:pt x="29892" y="296776"/>
                  <a:pt x="29892" y="296776"/>
                  <a:pt x="0" y="283286"/>
                </a:cubicBezTo>
                <a:cubicBezTo>
                  <a:pt x="0" y="283286"/>
                  <a:pt x="0" y="283286"/>
                  <a:pt x="0" y="0"/>
                </a:cubicBezTo>
                <a:close/>
              </a:path>
            </a:pathLst>
          </a:custGeom>
          <a:solidFill>
            <a:srgbClr val="778495"/>
          </a:solidFill>
          <a:ln>
            <a:noFill/>
          </a:ln>
        </p:spPr>
        <p:txBody>
          <a:bodyPr wrap="square" anchor="ctr">
            <a:noAutofit/>
          </a:bodyPr>
          <a:p>
            <a:pPr algn="ctr"/>
            <a:endParaRPr sz="1510"/>
          </a:p>
        </p:txBody>
      </p:sp>
      <p:sp>
        <p:nvSpPr>
          <p:cNvPr id="66" name="任意多边形: 形状 65"/>
          <p:cNvSpPr/>
          <p:nvPr>
            <p:custDataLst>
              <p:tags r:id="rId8"/>
            </p:custDataLst>
          </p:nvPr>
        </p:nvSpPr>
        <p:spPr bwMode="auto">
          <a:xfrm>
            <a:off x="4377131" y="4497775"/>
            <a:ext cx="707928" cy="715067"/>
          </a:xfrm>
          <a:custGeom>
            <a:avLst/>
            <a:gdLst>
              <a:gd name="connsiteX0" fmla="*/ 126122 w 931956"/>
              <a:gd name="connsiteY0" fmla="*/ 0 h 941353"/>
              <a:gd name="connsiteX1" fmla="*/ 126122 w 931956"/>
              <a:gd name="connsiteY1" fmla="*/ 89575 h 941353"/>
              <a:gd name="connsiteX2" fmla="*/ 191590 w 931956"/>
              <a:gd name="connsiteY2" fmla="*/ 121359 h 941353"/>
              <a:gd name="connsiteX3" fmla="*/ 191590 w 931956"/>
              <a:gd name="connsiteY3" fmla="*/ 245608 h 941353"/>
              <a:gd name="connsiteX4" fmla="*/ 254170 w 931956"/>
              <a:gd name="connsiteY4" fmla="*/ 352519 h 941353"/>
              <a:gd name="connsiteX5" fmla="*/ 305197 w 931956"/>
              <a:gd name="connsiteY5" fmla="*/ 360224 h 941353"/>
              <a:gd name="connsiteX6" fmla="*/ 311936 w 931956"/>
              <a:gd name="connsiteY6" fmla="*/ 323624 h 941353"/>
              <a:gd name="connsiteX7" fmla="*/ 251282 w 931956"/>
              <a:gd name="connsiteY7" fmla="*/ 231160 h 941353"/>
              <a:gd name="connsiteX8" fmla="*/ 239729 w 931956"/>
              <a:gd name="connsiteY8" fmla="*/ 140622 h 941353"/>
              <a:gd name="connsiteX9" fmla="*/ 275351 w 931956"/>
              <a:gd name="connsiteY9" fmla="*/ 140622 h 941353"/>
              <a:gd name="connsiteX10" fmla="*/ 289792 w 931956"/>
              <a:gd name="connsiteY10" fmla="*/ 234050 h 941353"/>
              <a:gd name="connsiteX11" fmla="*/ 376441 w 931956"/>
              <a:gd name="connsiteY11" fmla="*/ 360224 h 941353"/>
              <a:gd name="connsiteX12" fmla="*/ 354298 w 931956"/>
              <a:gd name="connsiteY12" fmla="*/ 401640 h 941353"/>
              <a:gd name="connsiteX13" fmla="*/ 409175 w 931956"/>
              <a:gd name="connsiteY13" fmla="*/ 486399 h 941353"/>
              <a:gd name="connsiteX14" fmla="*/ 546850 w 931956"/>
              <a:gd name="connsiteY14" fmla="*/ 520110 h 941353"/>
              <a:gd name="connsiteX15" fmla="*/ 546850 w 931956"/>
              <a:gd name="connsiteY15" fmla="*/ 497957 h 941353"/>
              <a:gd name="connsiteX16" fmla="*/ 601728 w 931956"/>
              <a:gd name="connsiteY16" fmla="*/ 505662 h 941353"/>
              <a:gd name="connsiteX17" fmla="*/ 596914 w 931956"/>
              <a:gd name="connsiteY17" fmla="*/ 545152 h 941353"/>
              <a:gd name="connsiteX18" fmla="*/ 639276 w 931956"/>
              <a:gd name="connsiteY18" fmla="*/ 552857 h 941353"/>
              <a:gd name="connsiteX19" fmla="*/ 706669 w 931956"/>
              <a:gd name="connsiteY19" fmla="*/ 571158 h 941353"/>
              <a:gd name="connsiteX20" fmla="*/ 800057 w 931956"/>
              <a:gd name="connsiteY20" fmla="*/ 678069 h 941353"/>
              <a:gd name="connsiteX21" fmla="*/ 920403 w 931956"/>
              <a:gd name="connsiteY21" fmla="*/ 687701 h 941353"/>
              <a:gd name="connsiteX22" fmla="*/ 931956 w 931956"/>
              <a:gd name="connsiteY22" fmla="*/ 785944 h 941353"/>
              <a:gd name="connsiteX23" fmla="*/ 850121 w 931956"/>
              <a:gd name="connsiteY23" fmla="*/ 842770 h 941353"/>
              <a:gd name="connsiteX24" fmla="*/ 846270 w 931956"/>
              <a:gd name="connsiteY24" fmla="*/ 930418 h 941353"/>
              <a:gd name="connsiteX25" fmla="*/ 844826 w 931956"/>
              <a:gd name="connsiteY25" fmla="*/ 937160 h 941353"/>
              <a:gd name="connsiteX26" fmla="*/ 843928 w 931956"/>
              <a:gd name="connsiteY26" fmla="*/ 941353 h 941353"/>
              <a:gd name="connsiteX27" fmla="*/ 34128 w 931956"/>
              <a:gd name="connsiteY27" fmla="*/ 941353 h 941353"/>
              <a:gd name="connsiteX28" fmla="*/ 32018 w 931956"/>
              <a:gd name="connsiteY28" fmla="*/ 933167 h 941353"/>
              <a:gd name="connsiteX29" fmla="*/ 0 w 931956"/>
              <a:gd name="connsiteY29" fmla="*/ 616426 h 941353"/>
              <a:gd name="connsiteX30" fmla="*/ 126122 w 931956"/>
              <a:gd name="connsiteY30" fmla="*/ 0 h 941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31956" h="941353">
                <a:moveTo>
                  <a:pt x="126122" y="0"/>
                </a:moveTo>
                <a:cubicBezTo>
                  <a:pt x="126122" y="0"/>
                  <a:pt x="126122" y="0"/>
                  <a:pt x="126122" y="89575"/>
                </a:cubicBezTo>
                <a:cubicBezTo>
                  <a:pt x="126122" y="89575"/>
                  <a:pt x="126122" y="89575"/>
                  <a:pt x="191590" y="121359"/>
                </a:cubicBezTo>
                <a:cubicBezTo>
                  <a:pt x="191590" y="121359"/>
                  <a:pt x="191590" y="121359"/>
                  <a:pt x="191590" y="245608"/>
                </a:cubicBezTo>
                <a:cubicBezTo>
                  <a:pt x="191590" y="245608"/>
                  <a:pt x="191590" y="245608"/>
                  <a:pt x="254170" y="352519"/>
                </a:cubicBezTo>
                <a:cubicBezTo>
                  <a:pt x="254170" y="352519"/>
                  <a:pt x="254170" y="352519"/>
                  <a:pt x="305197" y="360224"/>
                </a:cubicBezTo>
                <a:cubicBezTo>
                  <a:pt x="305197" y="360224"/>
                  <a:pt x="305197" y="360224"/>
                  <a:pt x="311936" y="323624"/>
                </a:cubicBezTo>
                <a:cubicBezTo>
                  <a:pt x="311936" y="323624"/>
                  <a:pt x="311936" y="323624"/>
                  <a:pt x="251282" y="231160"/>
                </a:cubicBezTo>
                <a:cubicBezTo>
                  <a:pt x="251282" y="231160"/>
                  <a:pt x="251282" y="231160"/>
                  <a:pt x="239729" y="140622"/>
                </a:cubicBezTo>
                <a:cubicBezTo>
                  <a:pt x="239729" y="140622"/>
                  <a:pt x="239729" y="140622"/>
                  <a:pt x="275351" y="140622"/>
                </a:cubicBezTo>
                <a:cubicBezTo>
                  <a:pt x="275351" y="140622"/>
                  <a:pt x="275351" y="140622"/>
                  <a:pt x="289792" y="234050"/>
                </a:cubicBezTo>
                <a:cubicBezTo>
                  <a:pt x="289792" y="234050"/>
                  <a:pt x="289792" y="234050"/>
                  <a:pt x="376441" y="360224"/>
                </a:cubicBezTo>
                <a:cubicBezTo>
                  <a:pt x="376441" y="360224"/>
                  <a:pt x="376441" y="360224"/>
                  <a:pt x="354298" y="401640"/>
                </a:cubicBezTo>
                <a:cubicBezTo>
                  <a:pt x="354298" y="401640"/>
                  <a:pt x="354298" y="401640"/>
                  <a:pt x="409175" y="486399"/>
                </a:cubicBezTo>
                <a:cubicBezTo>
                  <a:pt x="409175" y="486399"/>
                  <a:pt x="409175" y="486399"/>
                  <a:pt x="546850" y="520110"/>
                </a:cubicBezTo>
                <a:cubicBezTo>
                  <a:pt x="546850" y="520110"/>
                  <a:pt x="546850" y="520110"/>
                  <a:pt x="546850" y="497957"/>
                </a:cubicBezTo>
                <a:cubicBezTo>
                  <a:pt x="546850" y="497957"/>
                  <a:pt x="546850" y="497957"/>
                  <a:pt x="601728" y="505662"/>
                </a:cubicBezTo>
                <a:cubicBezTo>
                  <a:pt x="601728" y="505662"/>
                  <a:pt x="601728" y="505662"/>
                  <a:pt x="596914" y="545152"/>
                </a:cubicBezTo>
                <a:cubicBezTo>
                  <a:pt x="596914" y="545152"/>
                  <a:pt x="596914" y="545152"/>
                  <a:pt x="639276" y="552857"/>
                </a:cubicBezTo>
                <a:cubicBezTo>
                  <a:pt x="639276" y="552857"/>
                  <a:pt x="639276" y="552857"/>
                  <a:pt x="706669" y="571158"/>
                </a:cubicBezTo>
                <a:cubicBezTo>
                  <a:pt x="706669" y="571158"/>
                  <a:pt x="706669" y="571158"/>
                  <a:pt x="800057" y="678069"/>
                </a:cubicBezTo>
                <a:cubicBezTo>
                  <a:pt x="800057" y="678069"/>
                  <a:pt x="800057" y="678069"/>
                  <a:pt x="920403" y="687701"/>
                </a:cubicBezTo>
                <a:cubicBezTo>
                  <a:pt x="920403" y="687701"/>
                  <a:pt x="920403" y="687701"/>
                  <a:pt x="931956" y="785944"/>
                </a:cubicBezTo>
                <a:cubicBezTo>
                  <a:pt x="931956" y="785944"/>
                  <a:pt x="931956" y="785944"/>
                  <a:pt x="850121" y="842770"/>
                </a:cubicBezTo>
                <a:cubicBezTo>
                  <a:pt x="850121" y="842770"/>
                  <a:pt x="850121" y="842770"/>
                  <a:pt x="846270" y="930418"/>
                </a:cubicBezTo>
                <a:cubicBezTo>
                  <a:pt x="846270" y="930418"/>
                  <a:pt x="846270" y="930418"/>
                  <a:pt x="844826" y="937160"/>
                </a:cubicBezTo>
                <a:lnTo>
                  <a:pt x="843928" y="941353"/>
                </a:lnTo>
                <a:lnTo>
                  <a:pt x="34128" y="941353"/>
                </a:lnTo>
                <a:lnTo>
                  <a:pt x="32018" y="933167"/>
                </a:lnTo>
                <a:cubicBezTo>
                  <a:pt x="11027" y="830836"/>
                  <a:pt x="0" y="724903"/>
                  <a:pt x="0" y="616426"/>
                </a:cubicBezTo>
                <a:cubicBezTo>
                  <a:pt x="0" y="397788"/>
                  <a:pt x="45250" y="189744"/>
                  <a:pt x="126122" y="0"/>
                </a:cubicBezTo>
                <a:close/>
              </a:path>
            </a:pathLst>
          </a:custGeom>
          <a:solidFill>
            <a:srgbClr val="778495"/>
          </a:solidFill>
          <a:ln>
            <a:noFill/>
          </a:ln>
        </p:spPr>
        <p:txBody>
          <a:bodyPr wrap="square" anchor="ctr">
            <a:noAutofit/>
          </a:bodyPr>
          <a:p>
            <a:pPr algn="ctr"/>
            <a:endParaRPr sz="1510"/>
          </a:p>
        </p:txBody>
      </p:sp>
      <p:sp>
        <p:nvSpPr>
          <p:cNvPr id="63" name="任意多边形 62"/>
          <p:cNvSpPr/>
          <p:nvPr>
            <p:custDataLst>
              <p:tags r:id="rId9"/>
            </p:custDataLst>
          </p:nvPr>
        </p:nvSpPr>
        <p:spPr bwMode="auto">
          <a:xfrm>
            <a:off x="4777593" y="4295811"/>
            <a:ext cx="797460" cy="875936"/>
          </a:xfrm>
          <a:custGeom>
            <a:avLst/>
            <a:gdLst>
              <a:gd name="T0" fmla="*/ 1020 w 1090"/>
              <a:gd name="T1" fmla="*/ 52 h 1197"/>
              <a:gd name="T2" fmla="*/ 1047 w 1090"/>
              <a:gd name="T3" fmla="*/ 34 h 1197"/>
              <a:gd name="T4" fmla="*/ 1018 w 1090"/>
              <a:gd name="T5" fmla="*/ 0 h 1197"/>
              <a:gd name="T6" fmla="*/ 961 w 1090"/>
              <a:gd name="T7" fmla="*/ 33 h 1197"/>
              <a:gd name="T8" fmla="*/ 956 w 1090"/>
              <a:gd name="T9" fmla="*/ 33 h 1197"/>
              <a:gd name="T10" fmla="*/ 925 w 1090"/>
              <a:gd name="T11" fmla="*/ 7 h 1197"/>
              <a:gd name="T12" fmla="*/ 873 w 1090"/>
              <a:gd name="T13" fmla="*/ 0 h 1197"/>
              <a:gd name="T14" fmla="*/ 856 w 1090"/>
              <a:gd name="T15" fmla="*/ 43 h 1197"/>
              <a:gd name="T16" fmla="*/ 917 w 1090"/>
              <a:gd name="T17" fmla="*/ 57 h 1197"/>
              <a:gd name="T18" fmla="*/ 883 w 1090"/>
              <a:gd name="T19" fmla="*/ 91 h 1197"/>
              <a:gd name="T20" fmla="*/ 844 w 1090"/>
              <a:gd name="T21" fmla="*/ 69 h 1197"/>
              <a:gd name="T22" fmla="*/ 781 w 1090"/>
              <a:gd name="T23" fmla="*/ 144 h 1197"/>
              <a:gd name="T24" fmla="*/ 574 w 1090"/>
              <a:gd name="T25" fmla="*/ 308 h 1197"/>
              <a:gd name="T26" fmla="*/ 466 w 1090"/>
              <a:gd name="T27" fmla="*/ 421 h 1197"/>
              <a:gd name="T28" fmla="*/ 422 w 1090"/>
              <a:gd name="T29" fmla="*/ 572 h 1197"/>
              <a:gd name="T30" fmla="*/ 353 w 1090"/>
              <a:gd name="T31" fmla="*/ 481 h 1197"/>
              <a:gd name="T32" fmla="*/ 61 w 1090"/>
              <a:gd name="T33" fmla="*/ 531 h 1197"/>
              <a:gd name="T34" fmla="*/ 0 w 1090"/>
              <a:gd name="T35" fmla="*/ 674 h 1197"/>
              <a:gd name="T36" fmla="*/ 107 w 1090"/>
              <a:gd name="T37" fmla="*/ 745 h 1197"/>
              <a:gd name="T38" fmla="*/ 243 w 1090"/>
              <a:gd name="T39" fmla="*/ 703 h 1197"/>
              <a:gd name="T40" fmla="*/ 300 w 1090"/>
              <a:gd name="T41" fmla="*/ 791 h 1197"/>
              <a:gd name="T42" fmla="*/ 440 w 1090"/>
              <a:gd name="T43" fmla="*/ 960 h 1197"/>
              <a:gd name="T44" fmla="*/ 623 w 1090"/>
              <a:gd name="T45" fmla="*/ 885 h 1197"/>
              <a:gd name="T46" fmla="*/ 755 w 1090"/>
              <a:gd name="T47" fmla="*/ 929 h 1197"/>
              <a:gd name="T48" fmla="*/ 810 w 1090"/>
              <a:gd name="T49" fmla="*/ 926 h 1197"/>
              <a:gd name="T50" fmla="*/ 973 w 1090"/>
              <a:gd name="T51" fmla="*/ 1021 h 1197"/>
              <a:gd name="T52" fmla="*/ 1017 w 1090"/>
              <a:gd name="T53" fmla="*/ 1169 h 1197"/>
              <a:gd name="T54" fmla="*/ 1090 w 1090"/>
              <a:gd name="T55" fmla="*/ 102 h 1197"/>
              <a:gd name="T56" fmla="*/ 862 w 1090"/>
              <a:gd name="T57" fmla="*/ 164 h 1197"/>
              <a:gd name="T58" fmla="*/ 830 w 1090"/>
              <a:gd name="T59" fmla="*/ 143 h 1197"/>
              <a:gd name="T60" fmla="*/ 866 w 1090"/>
              <a:gd name="T61" fmla="*/ 140 h 1197"/>
              <a:gd name="T62" fmla="*/ 981 w 1090"/>
              <a:gd name="T63" fmla="*/ 122 h 1197"/>
              <a:gd name="T64" fmla="*/ 953 w 1090"/>
              <a:gd name="T65" fmla="*/ 146 h 1197"/>
              <a:gd name="T66" fmla="*/ 907 w 1090"/>
              <a:gd name="T67" fmla="*/ 160 h 1197"/>
              <a:gd name="T68" fmla="*/ 894 w 1090"/>
              <a:gd name="T69" fmla="*/ 148 h 1197"/>
              <a:gd name="T70" fmla="*/ 941 w 1090"/>
              <a:gd name="T71" fmla="*/ 124 h 1197"/>
              <a:gd name="T72" fmla="*/ 969 w 1090"/>
              <a:gd name="T73" fmla="*/ 99 h 1197"/>
              <a:gd name="T74" fmla="*/ 981 w 1090"/>
              <a:gd name="T75" fmla="*/ 122 h 1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90" h="1197">
                <a:moveTo>
                  <a:pt x="1024" y="81"/>
                </a:moveTo>
                <a:cubicBezTo>
                  <a:pt x="1020" y="52"/>
                  <a:pt x="1020" y="52"/>
                  <a:pt x="1020" y="52"/>
                </a:cubicBezTo>
                <a:cubicBezTo>
                  <a:pt x="1020" y="52"/>
                  <a:pt x="1020" y="52"/>
                  <a:pt x="1020" y="52"/>
                </a:cubicBezTo>
                <a:cubicBezTo>
                  <a:pt x="1047" y="34"/>
                  <a:pt x="1047" y="34"/>
                  <a:pt x="1047" y="34"/>
                </a:cubicBezTo>
                <a:cubicBezTo>
                  <a:pt x="1047" y="7"/>
                  <a:pt x="1047" y="7"/>
                  <a:pt x="1047" y="7"/>
                </a:cubicBezTo>
                <a:cubicBezTo>
                  <a:pt x="1018" y="0"/>
                  <a:pt x="1018" y="0"/>
                  <a:pt x="1018" y="0"/>
                </a:cubicBezTo>
                <a:cubicBezTo>
                  <a:pt x="1011" y="25"/>
                  <a:pt x="1011" y="25"/>
                  <a:pt x="1011" y="25"/>
                </a:cubicBezTo>
                <a:cubicBezTo>
                  <a:pt x="961" y="33"/>
                  <a:pt x="961" y="33"/>
                  <a:pt x="961" y="33"/>
                </a:cubicBezTo>
                <a:cubicBezTo>
                  <a:pt x="956" y="31"/>
                  <a:pt x="956" y="31"/>
                  <a:pt x="956" y="31"/>
                </a:cubicBezTo>
                <a:cubicBezTo>
                  <a:pt x="956" y="33"/>
                  <a:pt x="956" y="33"/>
                  <a:pt x="956" y="33"/>
                </a:cubicBezTo>
                <a:cubicBezTo>
                  <a:pt x="939" y="36"/>
                  <a:pt x="939" y="36"/>
                  <a:pt x="939" y="36"/>
                </a:cubicBezTo>
                <a:cubicBezTo>
                  <a:pt x="925" y="7"/>
                  <a:pt x="925" y="7"/>
                  <a:pt x="925" y="7"/>
                </a:cubicBezTo>
                <a:cubicBezTo>
                  <a:pt x="908" y="0"/>
                  <a:pt x="908" y="0"/>
                  <a:pt x="908" y="0"/>
                </a:cubicBezTo>
                <a:cubicBezTo>
                  <a:pt x="873" y="0"/>
                  <a:pt x="873" y="0"/>
                  <a:pt x="873" y="0"/>
                </a:cubicBezTo>
                <a:cubicBezTo>
                  <a:pt x="856" y="14"/>
                  <a:pt x="856" y="14"/>
                  <a:pt x="856" y="14"/>
                </a:cubicBezTo>
                <a:cubicBezTo>
                  <a:pt x="856" y="43"/>
                  <a:pt x="856" y="43"/>
                  <a:pt x="856" y="43"/>
                </a:cubicBezTo>
                <a:cubicBezTo>
                  <a:pt x="887" y="53"/>
                  <a:pt x="887" y="53"/>
                  <a:pt x="887" y="53"/>
                </a:cubicBezTo>
                <a:cubicBezTo>
                  <a:pt x="917" y="57"/>
                  <a:pt x="917" y="57"/>
                  <a:pt x="917" y="57"/>
                </a:cubicBezTo>
                <a:cubicBezTo>
                  <a:pt x="910" y="60"/>
                  <a:pt x="910" y="60"/>
                  <a:pt x="910" y="60"/>
                </a:cubicBezTo>
                <a:cubicBezTo>
                  <a:pt x="883" y="91"/>
                  <a:pt x="883" y="91"/>
                  <a:pt x="883" y="91"/>
                </a:cubicBezTo>
                <a:cubicBezTo>
                  <a:pt x="871" y="76"/>
                  <a:pt x="871" y="76"/>
                  <a:pt x="871" y="76"/>
                </a:cubicBezTo>
                <a:cubicBezTo>
                  <a:pt x="844" y="69"/>
                  <a:pt x="844" y="69"/>
                  <a:pt x="844" y="69"/>
                </a:cubicBezTo>
                <a:cubicBezTo>
                  <a:pt x="772" y="137"/>
                  <a:pt x="772" y="137"/>
                  <a:pt x="772" y="137"/>
                </a:cubicBezTo>
                <a:cubicBezTo>
                  <a:pt x="781" y="144"/>
                  <a:pt x="781" y="144"/>
                  <a:pt x="781" y="144"/>
                </a:cubicBezTo>
                <a:cubicBezTo>
                  <a:pt x="674" y="204"/>
                  <a:pt x="674" y="204"/>
                  <a:pt x="674" y="204"/>
                </a:cubicBezTo>
                <a:cubicBezTo>
                  <a:pt x="574" y="308"/>
                  <a:pt x="574" y="308"/>
                  <a:pt x="574" y="308"/>
                </a:cubicBezTo>
                <a:cubicBezTo>
                  <a:pt x="567" y="355"/>
                  <a:pt x="567" y="355"/>
                  <a:pt x="567" y="355"/>
                </a:cubicBezTo>
                <a:cubicBezTo>
                  <a:pt x="466" y="421"/>
                  <a:pt x="466" y="421"/>
                  <a:pt x="466" y="421"/>
                </a:cubicBezTo>
                <a:cubicBezTo>
                  <a:pt x="416" y="471"/>
                  <a:pt x="416" y="471"/>
                  <a:pt x="416" y="471"/>
                </a:cubicBezTo>
                <a:cubicBezTo>
                  <a:pt x="422" y="572"/>
                  <a:pt x="422" y="572"/>
                  <a:pt x="422" y="572"/>
                </a:cubicBezTo>
                <a:cubicBezTo>
                  <a:pt x="353" y="539"/>
                  <a:pt x="353" y="539"/>
                  <a:pt x="353" y="539"/>
                </a:cubicBezTo>
                <a:cubicBezTo>
                  <a:pt x="353" y="481"/>
                  <a:pt x="353" y="481"/>
                  <a:pt x="353" y="481"/>
                </a:cubicBezTo>
                <a:cubicBezTo>
                  <a:pt x="160" y="481"/>
                  <a:pt x="160" y="481"/>
                  <a:pt x="160" y="481"/>
                </a:cubicBezTo>
                <a:cubicBezTo>
                  <a:pt x="61" y="531"/>
                  <a:pt x="61" y="531"/>
                  <a:pt x="61" y="531"/>
                </a:cubicBezTo>
                <a:cubicBezTo>
                  <a:pt x="17" y="611"/>
                  <a:pt x="17" y="611"/>
                  <a:pt x="17" y="611"/>
                </a:cubicBezTo>
                <a:cubicBezTo>
                  <a:pt x="0" y="674"/>
                  <a:pt x="0" y="674"/>
                  <a:pt x="0" y="674"/>
                </a:cubicBezTo>
                <a:cubicBezTo>
                  <a:pt x="28" y="736"/>
                  <a:pt x="28" y="736"/>
                  <a:pt x="28" y="736"/>
                </a:cubicBezTo>
                <a:cubicBezTo>
                  <a:pt x="107" y="745"/>
                  <a:pt x="107" y="745"/>
                  <a:pt x="107" y="745"/>
                </a:cubicBezTo>
                <a:cubicBezTo>
                  <a:pt x="232" y="662"/>
                  <a:pt x="232" y="662"/>
                  <a:pt x="232" y="662"/>
                </a:cubicBezTo>
                <a:cubicBezTo>
                  <a:pt x="243" y="703"/>
                  <a:pt x="243" y="703"/>
                  <a:pt x="243" y="703"/>
                </a:cubicBezTo>
                <a:cubicBezTo>
                  <a:pt x="205" y="775"/>
                  <a:pt x="205" y="775"/>
                  <a:pt x="205" y="775"/>
                </a:cubicBezTo>
                <a:cubicBezTo>
                  <a:pt x="300" y="791"/>
                  <a:pt x="300" y="791"/>
                  <a:pt x="300" y="791"/>
                </a:cubicBezTo>
                <a:cubicBezTo>
                  <a:pt x="309" y="938"/>
                  <a:pt x="309" y="938"/>
                  <a:pt x="309" y="938"/>
                </a:cubicBezTo>
                <a:cubicBezTo>
                  <a:pt x="440" y="960"/>
                  <a:pt x="440" y="960"/>
                  <a:pt x="440" y="960"/>
                </a:cubicBezTo>
                <a:cubicBezTo>
                  <a:pt x="522" y="865"/>
                  <a:pt x="522" y="865"/>
                  <a:pt x="522" y="865"/>
                </a:cubicBezTo>
                <a:cubicBezTo>
                  <a:pt x="623" y="885"/>
                  <a:pt x="623" y="885"/>
                  <a:pt x="623" y="885"/>
                </a:cubicBezTo>
                <a:cubicBezTo>
                  <a:pt x="658" y="934"/>
                  <a:pt x="658" y="934"/>
                  <a:pt x="658" y="934"/>
                </a:cubicBezTo>
                <a:cubicBezTo>
                  <a:pt x="755" y="929"/>
                  <a:pt x="755" y="929"/>
                  <a:pt x="755" y="929"/>
                </a:cubicBezTo>
                <a:cubicBezTo>
                  <a:pt x="757" y="900"/>
                  <a:pt x="757" y="900"/>
                  <a:pt x="757" y="900"/>
                </a:cubicBezTo>
                <a:cubicBezTo>
                  <a:pt x="810" y="926"/>
                  <a:pt x="810" y="926"/>
                  <a:pt x="810" y="926"/>
                </a:cubicBezTo>
                <a:cubicBezTo>
                  <a:pt x="870" y="1020"/>
                  <a:pt x="870" y="1020"/>
                  <a:pt x="870" y="1020"/>
                </a:cubicBezTo>
                <a:cubicBezTo>
                  <a:pt x="973" y="1021"/>
                  <a:pt x="973" y="1021"/>
                  <a:pt x="973" y="1021"/>
                </a:cubicBezTo>
                <a:cubicBezTo>
                  <a:pt x="1011" y="1087"/>
                  <a:pt x="1011" y="1087"/>
                  <a:pt x="1011" y="1087"/>
                </a:cubicBezTo>
                <a:cubicBezTo>
                  <a:pt x="1017" y="1169"/>
                  <a:pt x="1017" y="1169"/>
                  <a:pt x="1017" y="1169"/>
                </a:cubicBezTo>
                <a:cubicBezTo>
                  <a:pt x="1090" y="1197"/>
                  <a:pt x="1090" y="1197"/>
                  <a:pt x="1090" y="1197"/>
                </a:cubicBezTo>
                <a:cubicBezTo>
                  <a:pt x="1090" y="102"/>
                  <a:pt x="1090" y="102"/>
                  <a:pt x="1090" y="102"/>
                </a:cubicBezTo>
                <a:cubicBezTo>
                  <a:pt x="1024" y="81"/>
                  <a:pt x="1024" y="81"/>
                  <a:pt x="1024" y="81"/>
                </a:cubicBezTo>
                <a:moveTo>
                  <a:pt x="862" y="164"/>
                </a:moveTo>
                <a:cubicBezTo>
                  <a:pt x="828" y="166"/>
                  <a:pt x="828" y="166"/>
                  <a:pt x="828" y="166"/>
                </a:cubicBezTo>
                <a:cubicBezTo>
                  <a:pt x="830" y="143"/>
                  <a:pt x="830" y="143"/>
                  <a:pt x="830" y="143"/>
                </a:cubicBezTo>
                <a:cubicBezTo>
                  <a:pt x="845" y="124"/>
                  <a:pt x="845" y="124"/>
                  <a:pt x="845" y="124"/>
                </a:cubicBezTo>
                <a:cubicBezTo>
                  <a:pt x="866" y="140"/>
                  <a:pt x="866" y="140"/>
                  <a:pt x="866" y="140"/>
                </a:cubicBezTo>
                <a:cubicBezTo>
                  <a:pt x="862" y="164"/>
                  <a:pt x="862" y="164"/>
                  <a:pt x="862" y="164"/>
                </a:cubicBezTo>
                <a:moveTo>
                  <a:pt x="981" y="122"/>
                </a:moveTo>
                <a:cubicBezTo>
                  <a:pt x="958" y="124"/>
                  <a:pt x="958" y="124"/>
                  <a:pt x="958" y="124"/>
                </a:cubicBezTo>
                <a:cubicBezTo>
                  <a:pt x="953" y="146"/>
                  <a:pt x="953" y="146"/>
                  <a:pt x="953" y="146"/>
                </a:cubicBezTo>
                <a:cubicBezTo>
                  <a:pt x="936" y="157"/>
                  <a:pt x="936" y="157"/>
                  <a:pt x="936" y="157"/>
                </a:cubicBezTo>
                <a:cubicBezTo>
                  <a:pt x="907" y="160"/>
                  <a:pt x="907" y="160"/>
                  <a:pt x="907" y="160"/>
                </a:cubicBezTo>
                <a:cubicBezTo>
                  <a:pt x="906" y="153"/>
                  <a:pt x="905" y="148"/>
                  <a:pt x="905" y="148"/>
                </a:cubicBezTo>
                <a:cubicBezTo>
                  <a:pt x="894" y="148"/>
                  <a:pt x="894" y="148"/>
                  <a:pt x="894" y="148"/>
                </a:cubicBezTo>
                <a:cubicBezTo>
                  <a:pt x="894" y="124"/>
                  <a:pt x="894" y="124"/>
                  <a:pt x="894" y="124"/>
                </a:cubicBezTo>
                <a:cubicBezTo>
                  <a:pt x="941" y="124"/>
                  <a:pt x="941" y="124"/>
                  <a:pt x="941" y="124"/>
                </a:cubicBezTo>
                <a:cubicBezTo>
                  <a:pt x="951" y="99"/>
                  <a:pt x="951" y="99"/>
                  <a:pt x="951" y="99"/>
                </a:cubicBezTo>
                <a:cubicBezTo>
                  <a:pt x="969" y="99"/>
                  <a:pt x="969" y="99"/>
                  <a:pt x="969" y="99"/>
                </a:cubicBezTo>
                <a:cubicBezTo>
                  <a:pt x="990" y="103"/>
                  <a:pt x="990" y="103"/>
                  <a:pt x="990" y="103"/>
                </a:cubicBezTo>
                <a:cubicBezTo>
                  <a:pt x="981" y="122"/>
                  <a:pt x="981" y="122"/>
                  <a:pt x="981" y="122"/>
                </a:cubicBezTo>
              </a:path>
            </a:pathLst>
          </a:custGeom>
          <a:solidFill>
            <a:srgbClr val="778495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5" name="任意多边形 4"/>
          <p:cNvSpPr/>
          <p:nvPr>
            <p:custDataLst>
              <p:tags r:id="rId10"/>
            </p:custDataLst>
          </p:nvPr>
        </p:nvSpPr>
        <p:spPr bwMode="auto">
          <a:xfrm rot="18900000">
            <a:off x="5298296" y="2968881"/>
            <a:ext cx="553001" cy="554373"/>
          </a:xfrm>
          <a:custGeom>
            <a:avLst/>
            <a:gdLst>
              <a:gd name="T0" fmla="*/ 200 w 200"/>
              <a:gd name="T1" fmla="*/ 88 h 200"/>
              <a:gd name="T2" fmla="*/ 177 w 200"/>
              <a:gd name="T3" fmla="*/ 24 h 200"/>
              <a:gd name="T4" fmla="*/ 111 w 200"/>
              <a:gd name="T5" fmla="*/ 0 h 200"/>
              <a:gd name="T6" fmla="*/ 8 w 200"/>
              <a:gd name="T7" fmla="*/ 103 h 200"/>
              <a:gd name="T8" fmla="*/ 41 w 200"/>
              <a:gd name="T9" fmla="*/ 81 h 200"/>
              <a:gd name="T10" fmla="*/ 8 w 200"/>
              <a:gd name="T11" fmla="*/ 193 h 200"/>
              <a:gd name="T12" fmla="*/ 119 w 200"/>
              <a:gd name="T13" fmla="*/ 159 h 200"/>
              <a:gd name="T14" fmla="*/ 96 w 200"/>
              <a:gd name="T15" fmla="*/ 192 h 200"/>
              <a:gd name="T16" fmla="*/ 200 w 200"/>
              <a:gd name="T17" fmla="*/ 88 h 200"/>
              <a:gd name="T18" fmla="*/ 122 w 200"/>
              <a:gd name="T19" fmla="*/ 135 h 200"/>
              <a:gd name="T20" fmla="*/ 137 w 200"/>
              <a:gd name="T21" fmla="*/ 114 h 200"/>
              <a:gd name="T22" fmla="*/ 65 w 200"/>
              <a:gd name="T23" fmla="*/ 136 h 200"/>
              <a:gd name="T24" fmla="*/ 86 w 200"/>
              <a:gd name="T25" fmla="*/ 64 h 200"/>
              <a:gd name="T26" fmla="*/ 65 w 200"/>
              <a:gd name="T27" fmla="*/ 78 h 200"/>
              <a:gd name="T28" fmla="*/ 132 w 200"/>
              <a:gd name="T29" fmla="*/ 11 h 200"/>
              <a:gd name="T30" fmla="*/ 174 w 200"/>
              <a:gd name="T31" fmla="*/ 27 h 200"/>
              <a:gd name="T32" fmla="*/ 189 w 200"/>
              <a:gd name="T33" fmla="*/ 68 h 200"/>
              <a:gd name="T34" fmla="*/ 122 w 200"/>
              <a:gd name="T35" fmla="*/ 135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00" h="200">
                <a:moveTo>
                  <a:pt x="200" y="88"/>
                </a:moveTo>
                <a:cubicBezTo>
                  <a:pt x="177" y="24"/>
                  <a:pt x="177" y="24"/>
                  <a:pt x="177" y="24"/>
                </a:cubicBezTo>
                <a:cubicBezTo>
                  <a:pt x="111" y="0"/>
                  <a:pt x="111" y="0"/>
                  <a:pt x="111" y="0"/>
                </a:cubicBezTo>
                <a:cubicBezTo>
                  <a:pt x="111" y="0"/>
                  <a:pt x="38" y="4"/>
                  <a:pt x="8" y="103"/>
                </a:cubicBezTo>
                <a:cubicBezTo>
                  <a:pt x="8" y="103"/>
                  <a:pt x="27" y="87"/>
                  <a:pt x="41" y="81"/>
                </a:cubicBezTo>
                <a:cubicBezTo>
                  <a:pt x="41" y="81"/>
                  <a:pt x="0" y="146"/>
                  <a:pt x="8" y="193"/>
                </a:cubicBezTo>
                <a:cubicBezTo>
                  <a:pt x="54" y="200"/>
                  <a:pt x="119" y="159"/>
                  <a:pt x="119" y="159"/>
                </a:cubicBezTo>
                <a:cubicBezTo>
                  <a:pt x="113" y="173"/>
                  <a:pt x="96" y="192"/>
                  <a:pt x="96" y="192"/>
                </a:cubicBezTo>
                <a:cubicBezTo>
                  <a:pt x="195" y="162"/>
                  <a:pt x="200" y="88"/>
                  <a:pt x="200" y="88"/>
                </a:cubicBezTo>
                <a:moveTo>
                  <a:pt x="122" y="135"/>
                </a:moveTo>
                <a:cubicBezTo>
                  <a:pt x="122" y="135"/>
                  <a:pt x="132" y="123"/>
                  <a:pt x="137" y="114"/>
                </a:cubicBezTo>
                <a:cubicBezTo>
                  <a:pt x="137" y="114"/>
                  <a:pt x="94" y="140"/>
                  <a:pt x="65" y="136"/>
                </a:cubicBezTo>
                <a:cubicBezTo>
                  <a:pt x="59" y="105"/>
                  <a:pt x="86" y="64"/>
                  <a:pt x="86" y="64"/>
                </a:cubicBezTo>
                <a:cubicBezTo>
                  <a:pt x="77" y="68"/>
                  <a:pt x="65" y="78"/>
                  <a:pt x="65" y="78"/>
                </a:cubicBezTo>
                <a:cubicBezTo>
                  <a:pt x="84" y="14"/>
                  <a:pt x="132" y="11"/>
                  <a:pt x="132" y="11"/>
                </a:cubicBezTo>
                <a:cubicBezTo>
                  <a:pt x="174" y="27"/>
                  <a:pt x="174" y="27"/>
                  <a:pt x="174" y="27"/>
                </a:cubicBezTo>
                <a:cubicBezTo>
                  <a:pt x="189" y="68"/>
                  <a:pt x="189" y="68"/>
                  <a:pt x="189" y="68"/>
                </a:cubicBezTo>
                <a:cubicBezTo>
                  <a:pt x="189" y="68"/>
                  <a:pt x="186" y="116"/>
                  <a:pt x="122" y="135"/>
                </a:cubicBezTo>
              </a:path>
            </a:pathLst>
          </a:custGeom>
          <a:solidFill>
            <a:srgbClr val="D8574A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7" name="任意多边形 6"/>
          <p:cNvSpPr/>
          <p:nvPr>
            <p:custDataLst>
              <p:tags r:id="rId11"/>
            </p:custDataLst>
          </p:nvPr>
        </p:nvSpPr>
        <p:spPr bwMode="auto">
          <a:xfrm rot="18900000">
            <a:off x="5394066" y="2971904"/>
            <a:ext cx="359520" cy="358147"/>
          </a:xfrm>
          <a:custGeom>
            <a:avLst/>
            <a:gdLst>
              <a:gd name="T0" fmla="*/ 115 w 130"/>
              <a:gd name="T1" fmla="*/ 16 h 129"/>
              <a:gd name="T2" fmla="*/ 73 w 130"/>
              <a:gd name="T3" fmla="*/ 0 h 129"/>
              <a:gd name="T4" fmla="*/ 6 w 130"/>
              <a:gd name="T5" fmla="*/ 67 h 129"/>
              <a:gd name="T6" fmla="*/ 27 w 130"/>
              <a:gd name="T7" fmla="*/ 53 h 129"/>
              <a:gd name="T8" fmla="*/ 6 w 130"/>
              <a:gd name="T9" fmla="*/ 125 h 129"/>
              <a:gd name="T10" fmla="*/ 78 w 130"/>
              <a:gd name="T11" fmla="*/ 103 h 129"/>
              <a:gd name="T12" fmla="*/ 63 w 130"/>
              <a:gd name="T13" fmla="*/ 124 h 129"/>
              <a:gd name="T14" fmla="*/ 130 w 130"/>
              <a:gd name="T15" fmla="*/ 57 h 129"/>
              <a:gd name="T16" fmla="*/ 115 w 130"/>
              <a:gd name="T17" fmla="*/ 16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0" h="129">
                <a:moveTo>
                  <a:pt x="115" y="16"/>
                </a:moveTo>
                <a:cubicBezTo>
                  <a:pt x="73" y="0"/>
                  <a:pt x="73" y="0"/>
                  <a:pt x="73" y="0"/>
                </a:cubicBezTo>
                <a:cubicBezTo>
                  <a:pt x="73" y="0"/>
                  <a:pt x="25" y="3"/>
                  <a:pt x="6" y="67"/>
                </a:cubicBezTo>
                <a:cubicBezTo>
                  <a:pt x="6" y="67"/>
                  <a:pt x="18" y="57"/>
                  <a:pt x="27" y="53"/>
                </a:cubicBezTo>
                <a:cubicBezTo>
                  <a:pt x="27" y="53"/>
                  <a:pt x="0" y="94"/>
                  <a:pt x="6" y="125"/>
                </a:cubicBezTo>
                <a:cubicBezTo>
                  <a:pt x="35" y="129"/>
                  <a:pt x="78" y="103"/>
                  <a:pt x="78" y="103"/>
                </a:cubicBezTo>
                <a:cubicBezTo>
                  <a:pt x="73" y="112"/>
                  <a:pt x="63" y="124"/>
                  <a:pt x="63" y="124"/>
                </a:cubicBezTo>
                <a:cubicBezTo>
                  <a:pt x="127" y="105"/>
                  <a:pt x="130" y="57"/>
                  <a:pt x="130" y="57"/>
                </a:cubicBezTo>
                <a:cubicBezTo>
                  <a:pt x="115" y="16"/>
                  <a:pt x="115" y="16"/>
                  <a:pt x="115" y="16"/>
                </a:cubicBezTo>
              </a:path>
            </a:pathLst>
          </a:custGeom>
          <a:solidFill>
            <a:srgbClr val="FFC000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37" name="任意多边形 36"/>
          <p:cNvSpPr/>
          <p:nvPr>
            <p:custDataLst>
              <p:tags r:id="rId12"/>
            </p:custDataLst>
          </p:nvPr>
        </p:nvSpPr>
        <p:spPr bwMode="auto">
          <a:xfrm rot="18900000">
            <a:off x="5575715" y="2481916"/>
            <a:ext cx="454203" cy="606518"/>
          </a:xfrm>
          <a:custGeom>
            <a:avLst/>
            <a:gdLst>
              <a:gd name="T0" fmla="*/ 164 w 164"/>
              <a:gd name="T1" fmla="*/ 55 h 219"/>
              <a:gd name="T2" fmla="*/ 133 w 164"/>
              <a:gd name="T3" fmla="*/ 180 h 219"/>
              <a:gd name="T4" fmla="*/ 0 w 164"/>
              <a:gd name="T5" fmla="*/ 219 h 219"/>
              <a:gd name="T6" fmla="*/ 27 w 164"/>
              <a:gd name="T7" fmla="*/ 82 h 219"/>
              <a:gd name="T8" fmla="*/ 109 w 164"/>
              <a:gd name="T9" fmla="*/ 0 h 219"/>
              <a:gd name="T10" fmla="*/ 164 w 164"/>
              <a:gd name="T11" fmla="*/ 55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4" h="219">
                <a:moveTo>
                  <a:pt x="164" y="55"/>
                </a:moveTo>
                <a:cubicBezTo>
                  <a:pt x="133" y="180"/>
                  <a:pt x="133" y="180"/>
                  <a:pt x="133" y="180"/>
                </a:cubicBezTo>
                <a:cubicBezTo>
                  <a:pt x="0" y="219"/>
                  <a:pt x="0" y="219"/>
                  <a:pt x="0" y="219"/>
                </a:cubicBezTo>
                <a:cubicBezTo>
                  <a:pt x="0" y="219"/>
                  <a:pt x="93" y="147"/>
                  <a:pt x="27" y="82"/>
                </a:cubicBezTo>
                <a:cubicBezTo>
                  <a:pt x="109" y="0"/>
                  <a:pt x="109" y="0"/>
                  <a:pt x="109" y="0"/>
                </a:cubicBezTo>
                <a:cubicBezTo>
                  <a:pt x="164" y="55"/>
                  <a:pt x="164" y="55"/>
                  <a:pt x="164" y="55"/>
                </a:cubicBezTo>
              </a:path>
            </a:pathLst>
          </a:custGeom>
          <a:solidFill>
            <a:srgbClr val="778495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38" name="任意多边形 37"/>
          <p:cNvSpPr/>
          <p:nvPr>
            <p:custDataLst>
              <p:tags r:id="rId13"/>
            </p:custDataLst>
          </p:nvPr>
        </p:nvSpPr>
        <p:spPr bwMode="auto">
          <a:xfrm rot="18900000">
            <a:off x="5031103" y="2555246"/>
            <a:ext cx="605145" cy="456947"/>
          </a:xfrm>
          <a:custGeom>
            <a:avLst/>
            <a:gdLst>
              <a:gd name="T0" fmla="*/ 164 w 219"/>
              <a:gd name="T1" fmla="*/ 0 h 165"/>
              <a:gd name="T2" fmla="*/ 38 w 219"/>
              <a:gd name="T3" fmla="*/ 32 h 165"/>
              <a:gd name="T4" fmla="*/ 0 w 219"/>
              <a:gd name="T5" fmla="*/ 165 h 165"/>
              <a:gd name="T6" fmla="*/ 137 w 219"/>
              <a:gd name="T7" fmla="*/ 137 h 165"/>
              <a:gd name="T8" fmla="*/ 219 w 219"/>
              <a:gd name="T9" fmla="*/ 55 h 165"/>
              <a:gd name="T10" fmla="*/ 164 w 219"/>
              <a:gd name="T11" fmla="*/ 0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9" h="165">
                <a:moveTo>
                  <a:pt x="164" y="0"/>
                </a:moveTo>
                <a:cubicBezTo>
                  <a:pt x="38" y="32"/>
                  <a:pt x="38" y="32"/>
                  <a:pt x="38" y="32"/>
                </a:cubicBezTo>
                <a:cubicBezTo>
                  <a:pt x="0" y="165"/>
                  <a:pt x="0" y="165"/>
                  <a:pt x="0" y="165"/>
                </a:cubicBezTo>
                <a:cubicBezTo>
                  <a:pt x="0" y="165"/>
                  <a:pt x="71" y="72"/>
                  <a:pt x="137" y="137"/>
                </a:cubicBezTo>
                <a:cubicBezTo>
                  <a:pt x="219" y="55"/>
                  <a:pt x="219" y="55"/>
                  <a:pt x="219" y="55"/>
                </a:cubicBezTo>
                <a:lnTo>
                  <a:pt x="164" y="0"/>
                </a:lnTo>
                <a:close/>
              </a:path>
            </a:pathLst>
          </a:custGeom>
          <a:solidFill>
            <a:srgbClr val="778495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39" name="任意多边形 38"/>
          <p:cNvSpPr/>
          <p:nvPr>
            <p:custDataLst>
              <p:tags r:id="rId14"/>
            </p:custDataLst>
          </p:nvPr>
        </p:nvSpPr>
        <p:spPr bwMode="auto">
          <a:xfrm rot="18900000">
            <a:off x="5184152" y="1694944"/>
            <a:ext cx="772554" cy="772556"/>
          </a:xfrm>
          <a:custGeom>
            <a:avLst/>
            <a:gdLst>
              <a:gd name="T0" fmla="*/ 61 w 279"/>
              <a:gd name="T1" fmla="*/ 221 h 279"/>
              <a:gd name="T2" fmla="*/ 148 w 279"/>
              <a:gd name="T3" fmla="*/ 279 h 279"/>
              <a:gd name="T4" fmla="*/ 279 w 279"/>
              <a:gd name="T5" fmla="*/ 78 h 279"/>
              <a:gd name="T6" fmla="*/ 233 w 279"/>
              <a:gd name="T7" fmla="*/ 48 h 279"/>
              <a:gd name="T8" fmla="*/ 204 w 279"/>
              <a:gd name="T9" fmla="*/ 7 h 279"/>
              <a:gd name="T10" fmla="*/ 202 w 279"/>
              <a:gd name="T11" fmla="*/ 0 h 279"/>
              <a:gd name="T12" fmla="*/ 0 w 279"/>
              <a:gd name="T13" fmla="*/ 131 h 279"/>
              <a:gd name="T14" fmla="*/ 8 w 279"/>
              <a:gd name="T15" fmla="*/ 147 h 279"/>
              <a:gd name="T16" fmla="*/ 61 w 279"/>
              <a:gd name="T17" fmla="*/ 221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9" h="279">
                <a:moveTo>
                  <a:pt x="61" y="221"/>
                </a:moveTo>
                <a:cubicBezTo>
                  <a:pt x="83" y="243"/>
                  <a:pt x="111" y="264"/>
                  <a:pt x="148" y="279"/>
                </a:cubicBezTo>
                <a:cubicBezTo>
                  <a:pt x="207" y="212"/>
                  <a:pt x="249" y="138"/>
                  <a:pt x="279" y="78"/>
                </a:cubicBezTo>
                <a:cubicBezTo>
                  <a:pt x="259" y="70"/>
                  <a:pt x="244" y="60"/>
                  <a:pt x="233" y="48"/>
                </a:cubicBezTo>
                <a:cubicBezTo>
                  <a:pt x="218" y="34"/>
                  <a:pt x="210" y="19"/>
                  <a:pt x="204" y="7"/>
                </a:cubicBezTo>
                <a:cubicBezTo>
                  <a:pt x="203" y="4"/>
                  <a:pt x="202" y="2"/>
                  <a:pt x="202" y="0"/>
                </a:cubicBezTo>
                <a:cubicBezTo>
                  <a:pt x="141" y="29"/>
                  <a:pt x="67" y="72"/>
                  <a:pt x="0" y="131"/>
                </a:cubicBezTo>
                <a:cubicBezTo>
                  <a:pt x="2" y="136"/>
                  <a:pt x="5" y="141"/>
                  <a:pt x="8" y="147"/>
                </a:cubicBezTo>
                <a:cubicBezTo>
                  <a:pt x="18" y="168"/>
                  <a:pt x="35" y="196"/>
                  <a:pt x="61" y="221"/>
                </a:cubicBezTo>
              </a:path>
            </a:pathLst>
          </a:custGeom>
          <a:solidFill>
            <a:srgbClr val="778495">
              <a:lumMod val="40000"/>
              <a:lumOff val="60000"/>
            </a:srgbClr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40" name="任意多边形 39"/>
          <p:cNvSpPr/>
          <p:nvPr>
            <p:custDataLst>
              <p:tags r:id="rId15"/>
            </p:custDataLst>
          </p:nvPr>
        </p:nvSpPr>
        <p:spPr bwMode="auto">
          <a:xfrm rot="18900000">
            <a:off x="5407136" y="1402699"/>
            <a:ext cx="326587" cy="326587"/>
          </a:xfrm>
          <a:custGeom>
            <a:avLst/>
            <a:gdLst>
              <a:gd name="T0" fmla="*/ 29 w 118"/>
              <a:gd name="T1" fmla="*/ 91 h 118"/>
              <a:gd name="T2" fmla="*/ 72 w 118"/>
              <a:gd name="T3" fmla="*/ 118 h 118"/>
              <a:gd name="T4" fmla="*/ 118 w 118"/>
              <a:gd name="T5" fmla="*/ 0 h 118"/>
              <a:gd name="T6" fmla="*/ 0 w 118"/>
              <a:gd name="T7" fmla="*/ 46 h 118"/>
              <a:gd name="T8" fmla="*/ 3 w 118"/>
              <a:gd name="T9" fmla="*/ 53 h 118"/>
              <a:gd name="T10" fmla="*/ 29 w 118"/>
              <a:gd name="T11" fmla="*/ 91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8" h="118">
                <a:moveTo>
                  <a:pt x="29" y="91"/>
                </a:moveTo>
                <a:cubicBezTo>
                  <a:pt x="40" y="102"/>
                  <a:pt x="54" y="111"/>
                  <a:pt x="72" y="118"/>
                </a:cubicBezTo>
                <a:cubicBezTo>
                  <a:pt x="104" y="50"/>
                  <a:pt x="118" y="0"/>
                  <a:pt x="118" y="0"/>
                </a:cubicBezTo>
                <a:cubicBezTo>
                  <a:pt x="118" y="0"/>
                  <a:pt x="69" y="14"/>
                  <a:pt x="0" y="46"/>
                </a:cubicBezTo>
                <a:cubicBezTo>
                  <a:pt x="1" y="48"/>
                  <a:pt x="2" y="50"/>
                  <a:pt x="3" y="53"/>
                </a:cubicBezTo>
                <a:cubicBezTo>
                  <a:pt x="8" y="64"/>
                  <a:pt x="16" y="78"/>
                  <a:pt x="29" y="91"/>
                </a:cubicBezTo>
              </a:path>
            </a:pathLst>
          </a:custGeom>
          <a:solidFill>
            <a:srgbClr val="778495">
              <a:lumMod val="40000"/>
              <a:lumOff val="60000"/>
            </a:srgbClr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41" name="任意多边形 40"/>
          <p:cNvSpPr/>
          <p:nvPr>
            <p:custDataLst>
              <p:tags r:id="rId16"/>
            </p:custDataLst>
          </p:nvPr>
        </p:nvSpPr>
        <p:spPr bwMode="auto">
          <a:xfrm rot="18900000">
            <a:off x="5166029" y="2247525"/>
            <a:ext cx="806860" cy="812350"/>
          </a:xfrm>
          <a:custGeom>
            <a:avLst/>
            <a:gdLst>
              <a:gd name="T0" fmla="*/ 206 w 292"/>
              <a:gd name="T1" fmla="*/ 91 h 293"/>
              <a:gd name="T2" fmla="*/ 150 w 292"/>
              <a:gd name="T3" fmla="*/ 14 h 293"/>
              <a:gd name="T4" fmla="*/ 144 w 292"/>
              <a:gd name="T5" fmla="*/ 0 h 293"/>
              <a:gd name="T6" fmla="*/ 0 w 292"/>
              <a:gd name="T7" fmla="*/ 197 h 293"/>
              <a:gd name="T8" fmla="*/ 37 w 292"/>
              <a:gd name="T9" fmla="*/ 253 h 293"/>
              <a:gd name="T10" fmla="*/ 96 w 292"/>
              <a:gd name="T11" fmla="*/ 293 h 293"/>
              <a:gd name="T12" fmla="*/ 292 w 292"/>
              <a:gd name="T13" fmla="*/ 149 h 293"/>
              <a:gd name="T14" fmla="*/ 206 w 292"/>
              <a:gd name="T15" fmla="*/ 9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2" h="293">
                <a:moveTo>
                  <a:pt x="206" y="91"/>
                </a:moveTo>
                <a:cubicBezTo>
                  <a:pt x="179" y="64"/>
                  <a:pt x="161" y="35"/>
                  <a:pt x="150" y="14"/>
                </a:cubicBezTo>
                <a:cubicBezTo>
                  <a:pt x="148" y="9"/>
                  <a:pt x="146" y="4"/>
                  <a:pt x="144" y="0"/>
                </a:cubicBezTo>
                <a:cubicBezTo>
                  <a:pt x="86" y="53"/>
                  <a:pt x="34" y="118"/>
                  <a:pt x="0" y="197"/>
                </a:cubicBezTo>
                <a:cubicBezTo>
                  <a:pt x="0" y="197"/>
                  <a:pt x="11" y="228"/>
                  <a:pt x="37" y="253"/>
                </a:cubicBezTo>
                <a:cubicBezTo>
                  <a:pt x="63" y="279"/>
                  <a:pt x="96" y="293"/>
                  <a:pt x="96" y="293"/>
                </a:cubicBezTo>
                <a:cubicBezTo>
                  <a:pt x="175" y="260"/>
                  <a:pt x="240" y="207"/>
                  <a:pt x="292" y="149"/>
                </a:cubicBezTo>
                <a:cubicBezTo>
                  <a:pt x="256" y="134"/>
                  <a:pt x="228" y="113"/>
                  <a:pt x="206" y="91"/>
                </a:cubicBezTo>
              </a:path>
            </a:pathLst>
          </a:custGeom>
          <a:solidFill>
            <a:srgbClr val="778495">
              <a:lumMod val="40000"/>
              <a:lumOff val="60000"/>
            </a:srgbClr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42" name="任意多边形 41"/>
          <p:cNvSpPr/>
          <p:nvPr>
            <p:custDataLst>
              <p:tags r:id="rId17"/>
            </p:custDataLst>
          </p:nvPr>
        </p:nvSpPr>
        <p:spPr bwMode="auto">
          <a:xfrm rot="18900000">
            <a:off x="5458192" y="1562027"/>
            <a:ext cx="226415" cy="229160"/>
          </a:xfrm>
          <a:custGeom>
            <a:avLst/>
            <a:gdLst>
              <a:gd name="T0" fmla="*/ 31 w 82"/>
              <a:gd name="T1" fmla="*/ 53 h 83"/>
              <a:gd name="T2" fmla="*/ 77 w 82"/>
              <a:gd name="T3" fmla="*/ 83 h 83"/>
              <a:gd name="T4" fmla="*/ 82 w 82"/>
              <a:gd name="T5" fmla="*/ 72 h 83"/>
              <a:gd name="T6" fmla="*/ 39 w 82"/>
              <a:gd name="T7" fmla="*/ 45 h 83"/>
              <a:gd name="T8" fmla="*/ 13 w 82"/>
              <a:gd name="T9" fmla="*/ 7 h 83"/>
              <a:gd name="T10" fmla="*/ 10 w 82"/>
              <a:gd name="T11" fmla="*/ 0 h 83"/>
              <a:gd name="T12" fmla="*/ 0 w 82"/>
              <a:gd name="T13" fmla="*/ 5 h 83"/>
              <a:gd name="T14" fmla="*/ 2 w 82"/>
              <a:gd name="T15" fmla="*/ 12 h 83"/>
              <a:gd name="T16" fmla="*/ 31 w 82"/>
              <a:gd name="T17" fmla="*/ 53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2" h="83">
                <a:moveTo>
                  <a:pt x="31" y="53"/>
                </a:moveTo>
                <a:cubicBezTo>
                  <a:pt x="42" y="65"/>
                  <a:pt x="57" y="75"/>
                  <a:pt x="77" y="83"/>
                </a:cubicBezTo>
                <a:cubicBezTo>
                  <a:pt x="78" y="79"/>
                  <a:pt x="80" y="76"/>
                  <a:pt x="82" y="72"/>
                </a:cubicBezTo>
                <a:cubicBezTo>
                  <a:pt x="64" y="65"/>
                  <a:pt x="50" y="56"/>
                  <a:pt x="39" y="45"/>
                </a:cubicBezTo>
                <a:cubicBezTo>
                  <a:pt x="26" y="32"/>
                  <a:pt x="18" y="18"/>
                  <a:pt x="13" y="7"/>
                </a:cubicBezTo>
                <a:cubicBezTo>
                  <a:pt x="12" y="4"/>
                  <a:pt x="11" y="2"/>
                  <a:pt x="10" y="0"/>
                </a:cubicBezTo>
                <a:cubicBezTo>
                  <a:pt x="7" y="2"/>
                  <a:pt x="3" y="3"/>
                  <a:pt x="0" y="5"/>
                </a:cubicBezTo>
                <a:cubicBezTo>
                  <a:pt x="0" y="7"/>
                  <a:pt x="1" y="9"/>
                  <a:pt x="2" y="12"/>
                </a:cubicBezTo>
                <a:cubicBezTo>
                  <a:pt x="8" y="24"/>
                  <a:pt x="16" y="39"/>
                  <a:pt x="31" y="53"/>
                </a:cubicBezTo>
              </a:path>
            </a:pathLst>
          </a:custGeom>
          <a:solidFill>
            <a:srgbClr val="FFFFFF">
              <a:lumMod val="95000"/>
            </a:srgbClr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43" name="任意多边形 42"/>
          <p:cNvSpPr/>
          <p:nvPr>
            <p:custDataLst>
              <p:tags r:id="rId18"/>
            </p:custDataLst>
          </p:nvPr>
        </p:nvSpPr>
        <p:spPr bwMode="auto">
          <a:xfrm rot="18900000">
            <a:off x="5352934" y="2137352"/>
            <a:ext cx="434991" cy="434991"/>
          </a:xfrm>
          <a:custGeom>
            <a:avLst/>
            <a:gdLst>
              <a:gd name="T0" fmla="*/ 62 w 157"/>
              <a:gd name="T1" fmla="*/ 99 h 157"/>
              <a:gd name="T2" fmla="*/ 148 w 157"/>
              <a:gd name="T3" fmla="*/ 157 h 157"/>
              <a:gd name="T4" fmla="*/ 157 w 157"/>
              <a:gd name="T5" fmla="*/ 148 h 157"/>
              <a:gd name="T6" fmla="*/ 70 w 157"/>
              <a:gd name="T7" fmla="*/ 90 h 157"/>
              <a:gd name="T8" fmla="*/ 17 w 157"/>
              <a:gd name="T9" fmla="*/ 16 h 157"/>
              <a:gd name="T10" fmla="*/ 9 w 157"/>
              <a:gd name="T11" fmla="*/ 0 h 157"/>
              <a:gd name="T12" fmla="*/ 0 w 157"/>
              <a:gd name="T13" fmla="*/ 8 h 157"/>
              <a:gd name="T14" fmla="*/ 6 w 157"/>
              <a:gd name="T15" fmla="*/ 22 h 157"/>
              <a:gd name="T16" fmla="*/ 62 w 157"/>
              <a:gd name="T17" fmla="*/ 99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7" h="157">
                <a:moveTo>
                  <a:pt x="62" y="99"/>
                </a:moveTo>
                <a:cubicBezTo>
                  <a:pt x="84" y="121"/>
                  <a:pt x="112" y="142"/>
                  <a:pt x="148" y="157"/>
                </a:cubicBezTo>
                <a:cubicBezTo>
                  <a:pt x="151" y="154"/>
                  <a:pt x="154" y="151"/>
                  <a:pt x="157" y="148"/>
                </a:cubicBezTo>
                <a:cubicBezTo>
                  <a:pt x="120" y="133"/>
                  <a:pt x="92" y="112"/>
                  <a:pt x="70" y="90"/>
                </a:cubicBezTo>
                <a:cubicBezTo>
                  <a:pt x="44" y="65"/>
                  <a:pt x="27" y="37"/>
                  <a:pt x="17" y="16"/>
                </a:cubicBezTo>
                <a:cubicBezTo>
                  <a:pt x="14" y="10"/>
                  <a:pt x="11" y="5"/>
                  <a:pt x="9" y="0"/>
                </a:cubicBezTo>
                <a:cubicBezTo>
                  <a:pt x="6" y="3"/>
                  <a:pt x="3" y="6"/>
                  <a:pt x="0" y="8"/>
                </a:cubicBezTo>
                <a:cubicBezTo>
                  <a:pt x="2" y="12"/>
                  <a:pt x="4" y="17"/>
                  <a:pt x="6" y="22"/>
                </a:cubicBezTo>
                <a:cubicBezTo>
                  <a:pt x="17" y="43"/>
                  <a:pt x="35" y="72"/>
                  <a:pt x="62" y="99"/>
                </a:cubicBezTo>
              </a:path>
            </a:pathLst>
          </a:custGeom>
          <a:solidFill>
            <a:srgbClr val="FFFFFF">
              <a:lumMod val="95000"/>
            </a:srgbClr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44" name="任意多边形 43"/>
          <p:cNvSpPr/>
          <p:nvPr>
            <p:custDataLst>
              <p:tags r:id="rId19"/>
            </p:custDataLst>
          </p:nvPr>
        </p:nvSpPr>
        <p:spPr bwMode="auto">
          <a:xfrm rot="18900000">
            <a:off x="5333708" y="2560488"/>
            <a:ext cx="495368" cy="496741"/>
          </a:xfrm>
          <a:custGeom>
            <a:avLst/>
            <a:gdLst>
              <a:gd name="T0" fmla="*/ 302 w 361"/>
              <a:gd name="T1" fmla="*/ 0 h 362"/>
              <a:gd name="T2" fmla="*/ 361 w 361"/>
              <a:gd name="T3" fmla="*/ 61 h 362"/>
              <a:gd name="T4" fmla="*/ 0 w 361"/>
              <a:gd name="T5" fmla="*/ 362 h 362"/>
              <a:gd name="T6" fmla="*/ 302 w 361"/>
              <a:gd name="T7" fmla="*/ 0 h 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362">
                <a:moveTo>
                  <a:pt x="302" y="0"/>
                </a:moveTo>
                <a:lnTo>
                  <a:pt x="361" y="61"/>
                </a:lnTo>
                <a:lnTo>
                  <a:pt x="0" y="362"/>
                </a:lnTo>
                <a:lnTo>
                  <a:pt x="302" y="0"/>
                </a:lnTo>
                <a:close/>
              </a:path>
            </a:pathLst>
          </a:custGeom>
          <a:solidFill>
            <a:srgbClr val="778495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45" name="任意多边形 44"/>
          <p:cNvSpPr/>
          <p:nvPr>
            <p:custDataLst>
              <p:tags r:id="rId20"/>
            </p:custDataLst>
          </p:nvPr>
        </p:nvSpPr>
        <p:spPr bwMode="auto">
          <a:xfrm rot="18900000">
            <a:off x="5464485" y="1195156"/>
            <a:ext cx="209948" cy="209948"/>
          </a:xfrm>
          <a:custGeom>
            <a:avLst/>
            <a:gdLst>
              <a:gd name="T0" fmla="*/ 153 w 153"/>
              <a:gd name="T1" fmla="*/ 0 h 153"/>
              <a:gd name="T2" fmla="*/ 10 w 153"/>
              <a:gd name="T3" fmla="*/ 111 h 153"/>
              <a:gd name="T4" fmla="*/ 0 w 153"/>
              <a:gd name="T5" fmla="*/ 153 h 153"/>
              <a:gd name="T6" fmla="*/ 43 w 153"/>
              <a:gd name="T7" fmla="*/ 145 h 153"/>
              <a:gd name="T8" fmla="*/ 153 w 153"/>
              <a:gd name="T9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" h="153">
                <a:moveTo>
                  <a:pt x="153" y="0"/>
                </a:moveTo>
                <a:lnTo>
                  <a:pt x="10" y="111"/>
                </a:lnTo>
                <a:lnTo>
                  <a:pt x="0" y="153"/>
                </a:lnTo>
                <a:lnTo>
                  <a:pt x="43" y="145"/>
                </a:lnTo>
                <a:lnTo>
                  <a:pt x="153" y="0"/>
                </a:lnTo>
                <a:close/>
              </a:path>
            </a:pathLst>
          </a:custGeom>
          <a:solidFill>
            <a:srgbClr val="778495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46" name="任意多边形 45"/>
          <p:cNvSpPr/>
          <p:nvPr>
            <p:custDataLst>
              <p:tags r:id="rId21"/>
            </p:custDataLst>
          </p:nvPr>
        </p:nvSpPr>
        <p:spPr bwMode="auto">
          <a:xfrm rot="18900000">
            <a:off x="5464485" y="1195156"/>
            <a:ext cx="209948" cy="209948"/>
          </a:xfrm>
          <a:custGeom>
            <a:avLst/>
            <a:gdLst>
              <a:gd name="T0" fmla="*/ 153 w 153"/>
              <a:gd name="T1" fmla="*/ 0 h 153"/>
              <a:gd name="T2" fmla="*/ 10 w 153"/>
              <a:gd name="T3" fmla="*/ 111 h 153"/>
              <a:gd name="T4" fmla="*/ 0 w 153"/>
              <a:gd name="T5" fmla="*/ 153 h 153"/>
              <a:gd name="T6" fmla="*/ 43 w 153"/>
              <a:gd name="T7" fmla="*/ 145 h 153"/>
              <a:gd name="T8" fmla="*/ 153 w 153"/>
              <a:gd name="T9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" h="153">
                <a:moveTo>
                  <a:pt x="153" y="0"/>
                </a:moveTo>
                <a:lnTo>
                  <a:pt x="10" y="111"/>
                </a:lnTo>
                <a:lnTo>
                  <a:pt x="0" y="153"/>
                </a:lnTo>
                <a:lnTo>
                  <a:pt x="43" y="145"/>
                </a:lnTo>
                <a:lnTo>
                  <a:pt x="153" y="0"/>
                </a:lnTo>
              </a:path>
            </a:pathLst>
          </a:custGeom>
          <a:noFill/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47" name="任意多边形 46"/>
          <p:cNvSpPr/>
          <p:nvPr>
            <p:custDataLst>
              <p:tags r:id="rId22"/>
            </p:custDataLst>
          </p:nvPr>
        </p:nvSpPr>
        <p:spPr bwMode="auto">
          <a:xfrm rot="18900000">
            <a:off x="5437325" y="1859819"/>
            <a:ext cx="266210" cy="266210"/>
          </a:xfrm>
          <a:custGeom>
            <a:avLst/>
            <a:gdLst>
              <a:gd name="T0" fmla="*/ 79 w 96"/>
              <a:gd name="T1" fmla="*/ 79 h 96"/>
              <a:gd name="T2" fmla="*/ 17 w 96"/>
              <a:gd name="T3" fmla="*/ 79 h 96"/>
              <a:gd name="T4" fmla="*/ 17 w 96"/>
              <a:gd name="T5" fmla="*/ 17 h 96"/>
              <a:gd name="T6" fmla="*/ 79 w 96"/>
              <a:gd name="T7" fmla="*/ 17 h 96"/>
              <a:gd name="T8" fmla="*/ 79 w 96"/>
              <a:gd name="T9" fmla="*/ 7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" h="96">
                <a:moveTo>
                  <a:pt x="79" y="79"/>
                </a:moveTo>
                <a:cubicBezTo>
                  <a:pt x="62" y="96"/>
                  <a:pt x="34" y="96"/>
                  <a:pt x="17" y="79"/>
                </a:cubicBezTo>
                <a:cubicBezTo>
                  <a:pt x="0" y="62"/>
                  <a:pt x="0" y="34"/>
                  <a:pt x="17" y="17"/>
                </a:cubicBezTo>
                <a:cubicBezTo>
                  <a:pt x="34" y="0"/>
                  <a:pt x="62" y="0"/>
                  <a:pt x="79" y="17"/>
                </a:cubicBezTo>
                <a:cubicBezTo>
                  <a:pt x="96" y="34"/>
                  <a:pt x="96" y="62"/>
                  <a:pt x="79" y="79"/>
                </a:cubicBezTo>
              </a:path>
            </a:pathLst>
          </a:custGeom>
          <a:solidFill>
            <a:srgbClr val="F0F0F0"/>
          </a:solidFill>
          <a:ln w="9525">
            <a:solidFill>
              <a:srgbClr val="000000"/>
            </a:solidFill>
            <a:round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48" name="任意多边形 47"/>
          <p:cNvSpPr/>
          <p:nvPr>
            <p:custDataLst>
              <p:tags r:id="rId23"/>
            </p:custDataLst>
          </p:nvPr>
        </p:nvSpPr>
        <p:spPr bwMode="auto">
          <a:xfrm rot="18900000">
            <a:off x="5441346" y="1859819"/>
            <a:ext cx="266210" cy="266210"/>
          </a:xfrm>
          <a:custGeom>
            <a:avLst/>
            <a:gdLst>
              <a:gd name="T0" fmla="*/ 48 w 96"/>
              <a:gd name="T1" fmla="*/ 96 h 96"/>
              <a:gd name="T2" fmla="*/ 14 w 96"/>
              <a:gd name="T3" fmla="*/ 82 h 96"/>
              <a:gd name="T4" fmla="*/ 0 w 96"/>
              <a:gd name="T5" fmla="*/ 48 h 96"/>
              <a:gd name="T6" fmla="*/ 14 w 96"/>
              <a:gd name="T7" fmla="*/ 14 h 96"/>
              <a:gd name="T8" fmla="*/ 48 w 96"/>
              <a:gd name="T9" fmla="*/ 0 h 96"/>
              <a:gd name="T10" fmla="*/ 82 w 96"/>
              <a:gd name="T11" fmla="*/ 14 h 96"/>
              <a:gd name="T12" fmla="*/ 96 w 96"/>
              <a:gd name="T13" fmla="*/ 48 h 96"/>
              <a:gd name="T14" fmla="*/ 82 w 96"/>
              <a:gd name="T15" fmla="*/ 82 h 96"/>
              <a:gd name="T16" fmla="*/ 48 w 96"/>
              <a:gd name="T17" fmla="*/ 96 h 96"/>
              <a:gd name="T18" fmla="*/ 48 w 96"/>
              <a:gd name="T19" fmla="*/ 10 h 96"/>
              <a:gd name="T20" fmla="*/ 21 w 96"/>
              <a:gd name="T21" fmla="*/ 21 h 96"/>
              <a:gd name="T22" fmla="*/ 10 w 96"/>
              <a:gd name="T23" fmla="*/ 48 h 96"/>
              <a:gd name="T24" fmla="*/ 21 w 96"/>
              <a:gd name="T25" fmla="*/ 75 h 96"/>
              <a:gd name="T26" fmla="*/ 48 w 96"/>
              <a:gd name="T27" fmla="*/ 86 h 96"/>
              <a:gd name="T28" fmla="*/ 75 w 96"/>
              <a:gd name="T29" fmla="*/ 75 h 96"/>
              <a:gd name="T30" fmla="*/ 86 w 96"/>
              <a:gd name="T31" fmla="*/ 48 h 96"/>
              <a:gd name="T32" fmla="*/ 75 w 96"/>
              <a:gd name="T33" fmla="*/ 21 h 96"/>
              <a:gd name="T34" fmla="*/ 48 w 96"/>
              <a:gd name="T35" fmla="*/ 1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96">
                <a:moveTo>
                  <a:pt x="48" y="96"/>
                </a:moveTo>
                <a:cubicBezTo>
                  <a:pt x="35" y="96"/>
                  <a:pt x="23" y="91"/>
                  <a:pt x="14" y="82"/>
                </a:cubicBezTo>
                <a:cubicBezTo>
                  <a:pt x="5" y="73"/>
                  <a:pt x="0" y="61"/>
                  <a:pt x="0" y="48"/>
                </a:cubicBezTo>
                <a:cubicBezTo>
                  <a:pt x="0" y="35"/>
                  <a:pt x="5" y="23"/>
                  <a:pt x="14" y="14"/>
                </a:cubicBezTo>
                <a:cubicBezTo>
                  <a:pt x="23" y="5"/>
                  <a:pt x="35" y="0"/>
                  <a:pt x="48" y="0"/>
                </a:cubicBezTo>
                <a:cubicBezTo>
                  <a:pt x="61" y="0"/>
                  <a:pt x="73" y="5"/>
                  <a:pt x="82" y="14"/>
                </a:cubicBezTo>
                <a:cubicBezTo>
                  <a:pt x="91" y="23"/>
                  <a:pt x="96" y="35"/>
                  <a:pt x="96" y="48"/>
                </a:cubicBezTo>
                <a:cubicBezTo>
                  <a:pt x="96" y="61"/>
                  <a:pt x="91" y="73"/>
                  <a:pt x="82" y="82"/>
                </a:cubicBezTo>
                <a:cubicBezTo>
                  <a:pt x="73" y="91"/>
                  <a:pt x="61" y="96"/>
                  <a:pt x="48" y="96"/>
                </a:cubicBezTo>
                <a:moveTo>
                  <a:pt x="48" y="10"/>
                </a:moveTo>
                <a:cubicBezTo>
                  <a:pt x="38" y="10"/>
                  <a:pt x="28" y="14"/>
                  <a:pt x="21" y="21"/>
                </a:cubicBezTo>
                <a:cubicBezTo>
                  <a:pt x="14" y="28"/>
                  <a:pt x="10" y="38"/>
                  <a:pt x="10" y="48"/>
                </a:cubicBezTo>
                <a:cubicBezTo>
                  <a:pt x="10" y="58"/>
                  <a:pt x="14" y="68"/>
                  <a:pt x="21" y="75"/>
                </a:cubicBezTo>
                <a:cubicBezTo>
                  <a:pt x="28" y="82"/>
                  <a:pt x="38" y="86"/>
                  <a:pt x="48" y="86"/>
                </a:cubicBezTo>
                <a:cubicBezTo>
                  <a:pt x="58" y="86"/>
                  <a:pt x="68" y="82"/>
                  <a:pt x="75" y="75"/>
                </a:cubicBezTo>
                <a:cubicBezTo>
                  <a:pt x="82" y="68"/>
                  <a:pt x="86" y="58"/>
                  <a:pt x="86" y="48"/>
                </a:cubicBezTo>
                <a:cubicBezTo>
                  <a:pt x="86" y="38"/>
                  <a:pt x="82" y="28"/>
                  <a:pt x="75" y="21"/>
                </a:cubicBezTo>
                <a:cubicBezTo>
                  <a:pt x="68" y="14"/>
                  <a:pt x="58" y="10"/>
                  <a:pt x="48" y="10"/>
                </a:cubicBezTo>
              </a:path>
            </a:pathLst>
          </a:custGeom>
          <a:solidFill>
            <a:srgbClr val="778495">
              <a:lumMod val="60000"/>
              <a:lumOff val="40000"/>
            </a:srgbClr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49" name="任意多边形 48"/>
          <p:cNvSpPr/>
          <p:nvPr>
            <p:custDataLst>
              <p:tags r:id="rId24"/>
            </p:custDataLst>
          </p:nvPr>
        </p:nvSpPr>
        <p:spPr bwMode="auto">
          <a:xfrm rot="18900000">
            <a:off x="5571399" y="1334659"/>
            <a:ext cx="0" cy="2744"/>
          </a:xfrm>
          <a:custGeom>
            <a:avLst/>
            <a:gdLst>
              <a:gd name="T0" fmla="*/ 0 h 1"/>
              <a:gd name="T1" fmla="*/ 0 h 1"/>
              <a:gd name="T2" fmla="*/ 1 h 1"/>
              <a:gd name="T3" fmla="*/ 0 h 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</a:cxnLst>
            <a:rect l="0" t="0" r="r" b="b"/>
            <a:pathLst>
              <a:path h="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264D62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50" name="任意多边形 49"/>
          <p:cNvSpPr/>
          <p:nvPr>
            <p:custDataLst>
              <p:tags r:id="rId25"/>
            </p:custDataLst>
          </p:nvPr>
        </p:nvSpPr>
        <p:spPr bwMode="auto">
          <a:xfrm rot="18900000">
            <a:off x="5565237" y="2575807"/>
            <a:ext cx="492623" cy="343053"/>
          </a:xfrm>
          <a:custGeom>
            <a:avLst/>
            <a:gdLst>
              <a:gd name="T0" fmla="*/ 45 w 178"/>
              <a:gd name="T1" fmla="*/ 102 h 124"/>
              <a:gd name="T2" fmla="*/ 1 w 178"/>
              <a:gd name="T3" fmla="*/ 123 h 124"/>
              <a:gd name="T4" fmla="*/ 0 w 178"/>
              <a:gd name="T5" fmla="*/ 123 h 124"/>
              <a:gd name="T6" fmla="*/ 0 w 178"/>
              <a:gd name="T7" fmla="*/ 123 h 124"/>
              <a:gd name="T8" fmla="*/ 1 w 178"/>
              <a:gd name="T9" fmla="*/ 124 h 124"/>
              <a:gd name="T10" fmla="*/ 45 w 178"/>
              <a:gd name="T11" fmla="*/ 102 h 124"/>
              <a:gd name="T12" fmla="*/ 45 w 178"/>
              <a:gd name="T13" fmla="*/ 102 h 124"/>
              <a:gd name="T14" fmla="*/ 178 w 178"/>
              <a:gd name="T15" fmla="*/ 0 h 124"/>
              <a:gd name="T16" fmla="*/ 158 w 178"/>
              <a:gd name="T17" fmla="*/ 19 h 124"/>
              <a:gd name="T18" fmla="*/ 158 w 178"/>
              <a:gd name="T19" fmla="*/ 19 h 124"/>
              <a:gd name="T20" fmla="*/ 178 w 178"/>
              <a:gd name="T21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8" h="124">
                <a:moveTo>
                  <a:pt x="45" y="102"/>
                </a:moveTo>
                <a:cubicBezTo>
                  <a:pt x="31" y="110"/>
                  <a:pt x="16" y="117"/>
                  <a:pt x="1" y="123"/>
                </a:cubicBezTo>
                <a:cubicBezTo>
                  <a:pt x="1" y="123"/>
                  <a:pt x="1" y="123"/>
                  <a:pt x="0" y="123"/>
                </a:cubicBezTo>
                <a:cubicBezTo>
                  <a:pt x="0" y="123"/>
                  <a:pt x="0" y="123"/>
                  <a:pt x="0" y="123"/>
                </a:cubicBezTo>
                <a:cubicBezTo>
                  <a:pt x="1" y="124"/>
                  <a:pt x="1" y="124"/>
                  <a:pt x="1" y="124"/>
                </a:cubicBezTo>
                <a:cubicBezTo>
                  <a:pt x="16" y="117"/>
                  <a:pt x="31" y="110"/>
                  <a:pt x="45" y="102"/>
                </a:cubicBezTo>
                <a:cubicBezTo>
                  <a:pt x="45" y="102"/>
                  <a:pt x="45" y="102"/>
                  <a:pt x="45" y="102"/>
                </a:cubicBezTo>
                <a:moveTo>
                  <a:pt x="178" y="0"/>
                </a:moveTo>
                <a:cubicBezTo>
                  <a:pt x="172" y="6"/>
                  <a:pt x="165" y="13"/>
                  <a:pt x="158" y="19"/>
                </a:cubicBezTo>
                <a:cubicBezTo>
                  <a:pt x="158" y="19"/>
                  <a:pt x="158" y="19"/>
                  <a:pt x="158" y="19"/>
                </a:cubicBezTo>
                <a:cubicBezTo>
                  <a:pt x="165" y="13"/>
                  <a:pt x="172" y="6"/>
                  <a:pt x="178" y="0"/>
                </a:cubicBezTo>
              </a:path>
            </a:pathLst>
          </a:custGeom>
          <a:solidFill>
            <a:srgbClr val="E5E5E5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51" name="任意多边形 50"/>
          <p:cNvSpPr/>
          <p:nvPr>
            <p:custDataLst>
              <p:tags r:id="rId26"/>
            </p:custDataLst>
          </p:nvPr>
        </p:nvSpPr>
        <p:spPr bwMode="auto">
          <a:xfrm rot="18900000">
            <a:off x="5743074" y="3041016"/>
            <a:ext cx="13721" cy="5489"/>
          </a:xfrm>
          <a:custGeom>
            <a:avLst/>
            <a:gdLst>
              <a:gd name="T0" fmla="*/ 0 w 5"/>
              <a:gd name="T1" fmla="*/ 0 h 2"/>
              <a:gd name="T2" fmla="*/ 5 w 5"/>
              <a:gd name="T3" fmla="*/ 2 h 2"/>
              <a:gd name="T4" fmla="*/ 5 w 5"/>
              <a:gd name="T5" fmla="*/ 2 h 2"/>
              <a:gd name="T6" fmla="*/ 0 w 5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2">
                <a:moveTo>
                  <a:pt x="0" y="0"/>
                </a:moveTo>
                <a:cubicBezTo>
                  <a:pt x="5" y="2"/>
                  <a:pt x="5" y="2"/>
                  <a:pt x="5" y="2"/>
                </a:cubicBezTo>
                <a:cubicBezTo>
                  <a:pt x="5" y="2"/>
                  <a:pt x="5" y="2"/>
                  <a:pt x="5" y="2"/>
                </a:cubicBezTo>
                <a:cubicBezTo>
                  <a:pt x="4" y="1"/>
                  <a:pt x="3" y="1"/>
                  <a:pt x="0" y="0"/>
                </a:cubicBezTo>
              </a:path>
            </a:pathLst>
          </a:custGeom>
          <a:solidFill>
            <a:srgbClr val="E5C062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52" name="任意多边形 51"/>
          <p:cNvSpPr/>
          <p:nvPr>
            <p:custDataLst>
              <p:tags r:id="rId27"/>
            </p:custDataLst>
          </p:nvPr>
        </p:nvSpPr>
        <p:spPr bwMode="auto">
          <a:xfrm rot="18900000">
            <a:off x="5676463" y="2604615"/>
            <a:ext cx="312863" cy="229160"/>
          </a:xfrm>
          <a:custGeom>
            <a:avLst/>
            <a:gdLst>
              <a:gd name="T0" fmla="*/ 113 w 113"/>
              <a:gd name="T1" fmla="*/ 0 h 83"/>
              <a:gd name="T2" fmla="*/ 0 w 113"/>
              <a:gd name="T3" fmla="*/ 83 h 83"/>
              <a:gd name="T4" fmla="*/ 0 w 113"/>
              <a:gd name="T5" fmla="*/ 83 h 83"/>
              <a:gd name="T6" fmla="*/ 113 w 113"/>
              <a:gd name="T7" fmla="*/ 0 h 83"/>
              <a:gd name="T8" fmla="*/ 113 w 113"/>
              <a:gd name="T9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83">
                <a:moveTo>
                  <a:pt x="113" y="0"/>
                </a:moveTo>
                <a:cubicBezTo>
                  <a:pt x="80" y="31"/>
                  <a:pt x="42" y="60"/>
                  <a:pt x="0" y="83"/>
                </a:cubicBezTo>
                <a:cubicBezTo>
                  <a:pt x="0" y="83"/>
                  <a:pt x="0" y="83"/>
                  <a:pt x="0" y="83"/>
                </a:cubicBezTo>
                <a:cubicBezTo>
                  <a:pt x="42" y="60"/>
                  <a:pt x="80" y="31"/>
                  <a:pt x="113" y="0"/>
                </a:cubicBezTo>
                <a:cubicBezTo>
                  <a:pt x="113" y="0"/>
                  <a:pt x="113" y="0"/>
                  <a:pt x="113" y="0"/>
                </a:cubicBezTo>
              </a:path>
            </a:pathLst>
          </a:custGeom>
          <a:solidFill>
            <a:srgbClr val="264D62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53" name="任意多边形 52"/>
          <p:cNvSpPr/>
          <p:nvPr>
            <p:custDataLst>
              <p:tags r:id="rId28"/>
            </p:custDataLst>
          </p:nvPr>
        </p:nvSpPr>
        <p:spPr bwMode="auto">
          <a:xfrm rot="18900000">
            <a:off x="5496013" y="1752153"/>
            <a:ext cx="481646" cy="587307"/>
          </a:xfrm>
          <a:custGeom>
            <a:avLst/>
            <a:gdLst>
              <a:gd name="T0" fmla="*/ 153 w 174"/>
              <a:gd name="T1" fmla="*/ 0 h 212"/>
              <a:gd name="T2" fmla="*/ 101 w 174"/>
              <a:gd name="T3" fmla="*/ 71 h 212"/>
              <a:gd name="T4" fmla="*/ 92 w 174"/>
              <a:gd name="T5" fmla="*/ 84 h 212"/>
              <a:gd name="T6" fmla="*/ 89 w 174"/>
              <a:gd name="T7" fmla="*/ 87 h 212"/>
              <a:gd name="T8" fmla="*/ 0 w 174"/>
              <a:gd name="T9" fmla="*/ 189 h 212"/>
              <a:gd name="T10" fmla="*/ 44 w 174"/>
              <a:gd name="T11" fmla="*/ 212 h 212"/>
              <a:gd name="T12" fmla="*/ 174 w 174"/>
              <a:gd name="T13" fmla="*/ 11 h 212"/>
              <a:gd name="T14" fmla="*/ 153 w 174"/>
              <a:gd name="T1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4" h="212">
                <a:moveTo>
                  <a:pt x="153" y="0"/>
                </a:moveTo>
                <a:cubicBezTo>
                  <a:pt x="138" y="22"/>
                  <a:pt x="121" y="46"/>
                  <a:pt x="101" y="71"/>
                </a:cubicBezTo>
                <a:cubicBezTo>
                  <a:pt x="99" y="76"/>
                  <a:pt x="96" y="80"/>
                  <a:pt x="92" y="84"/>
                </a:cubicBezTo>
                <a:cubicBezTo>
                  <a:pt x="91" y="85"/>
                  <a:pt x="90" y="86"/>
                  <a:pt x="89" y="87"/>
                </a:cubicBezTo>
                <a:cubicBezTo>
                  <a:pt x="63" y="120"/>
                  <a:pt x="33" y="155"/>
                  <a:pt x="0" y="189"/>
                </a:cubicBezTo>
                <a:cubicBezTo>
                  <a:pt x="13" y="198"/>
                  <a:pt x="28" y="206"/>
                  <a:pt x="44" y="212"/>
                </a:cubicBezTo>
                <a:cubicBezTo>
                  <a:pt x="103" y="145"/>
                  <a:pt x="145" y="71"/>
                  <a:pt x="174" y="11"/>
                </a:cubicBezTo>
                <a:cubicBezTo>
                  <a:pt x="166" y="8"/>
                  <a:pt x="159" y="4"/>
                  <a:pt x="153" y="0"/>
                </a:cubicBezTo>
              </a:path>
            </a:pathLst>
          </a:custGeom>
          <a:solidFill>
            <a:srgbClr val="F0F0F0">
              <a:lumMod val="25000"/>
              <a:alpha val="32000"/>
            </a:srgbClr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54" name="任意多边形 53"/>
          <p:cNvSpPr/>
          <p:nvPr>
            <p:custDataLst>
              <p:tags r:id="rId29"/>
            </p:custDataLst>
          </p:nvPr>
        </p:nvSpPr>
        <p:spPr bwMode="auto">
          <a:xfrm rot="18900000">
            <a:off x="5555650" y="1420025"/>
            <a:ext cx="160549" cy="257976"/>
          </a:xfrm>
          <a:custGeom>
            <a:avLst/>
            <a:gdLst>
              <a:gd name="T0" fmla="*/ 58 w 58"/>
              <a:gd name="T1" fmla="*/ 0 h 93"/>
              <a:gd name="T2" fmla="*/ 52 w 58"/>
              <a:gd name="T3" fmla="*/ 1 h 93"/>
              <a:gd name="T4" fmla="*/ 0 w 58"/>
              <a:gd name="T5" fmla="*/ 83 h 93"/>
              <a:gd name="T6" fmla="*/ 20 w 58"/>
              <a:gd name="T7" fmla="*/ 93 h 93"/>
              <a:gd name="T8" fmla="*/ 58 w 58"/>
              <a:gd name="T9" fmla="*/ 0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93">
                <a:moveTo>
                  <a:pt x="58" y="0"/>
                </a:moveTo>
                <a:cubicBezTo>
                  <a:pt x="52" y="1"/>
                  <a:pt x="52" y="1"/>
                  <a:pt x="52" y="1"/>
                </a:cubicBezTo>
                <a:cubicBezTo>
                  <a:pt x="41" y="20"/>
                  <a:pt x="24" y="49"/>
                  <a:pt x="0" y="83"/>
                </a:cubicBezTo>
                <a:cubicBezTo>
                  <a:pt x="6" y="87"/>
                  <a:pt x="13" y="90"/>
                  <a:pt x="20" y="93"/>
                </a:cubicBezTo>
                <a:cubicBezTo>
                  <a:pt x="39" y="53"/>
                  <a:pt x="51" y="20"/>
                  <a:pt x="58" y="0"/>
                </a:cubicBezTo>
              </a:path>
            </a:pathLst>
          </a:custGeom>
          <a:solidFill>
            <a:srgbClr val="F0F0F0">
              <a:lumMod val="25000"/>
              <a:alpha val="32000"/>
            </a:srgbClr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55" name="任意多边形 54"/>
          <p:cNvSpPr/>
          <p:nvPr>
            <p:custDataLst>
              <p:tags r:id="rId30"/>
            </p:custDataLst>
          </p:nvPr>
        </p:nvSpPr>
        <p:spPr bwMode="auto">
          <a:xfrm rot="18900000">
            <a:off x="5433807" y="2486522"/>
            <a:ext cx="638078" cy="462436"/>
          </a:xfrm>
          <a:custGeom>
            <a:avLst/>
            <a:gdLst>
              <a:gd name="T0" fmla="*/ 188 w 231"/>
              <a:gd name="T1" fmla="*/ 0 h 167"/>
              <a:gd name="T2" fmla="*/ 0 w 231"/>
              <a:gd name="T3" fmla="*/ 147 h 167"/>
              <a:gd name="T4" fmla="*/ 29 w 231"/>
              <a:gd name="T5" fmla="*/ 165 h 167"/>
              <a:gd name="T6" fmla="*/ 34 w 231"/>
              <a:gd name="T7" fmla="*/ 167 h 167"/>
              <a:gd name="T8" fmla="*/ 35 w 231"/>
              <a:gd name="T9" fmla="*/ 167 h 167"/>
              <a:gd name="T10" fmla="*/ 79 w 231"/>
              <a:gd name="T11" fmla="*/ 146 h 167"/>
              <a:gd name="T12" fmla="*/ 192 w 231"/>
              <a:gd name="T13" fmla="*/ 63 h 167"/>
              <a:gd name="T14" fmla="*/ 212 w 231"/>
              <a:gd name="T15" fmla="*/ 44 h 167"/>
              <a:gd name="T16" fmla="*/ 231 w 231"/>
              <a:gd name="T17" fmla="*/ 23 h 167"/>
              <a:gd name="T18" fmla="*/ 188 w 231"/>
              <a:gd name="T19" fmla="*/ 0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1" h="167">
                <a:moveTo>
                  <a:pt x="188" y="0"/>
                </a:moveTo>
                <a:cubicBezTo>
                  <a:pt x="133" y="55"/>
                  <a:pt x="70" y="108"/>
                  <a:pt x="0" y="147"/>
                </a:cubicBezTo>
                <a:cubicBezTo>
                  <a:pt x="29" y="165"/>
                  <a:pt x="29" y="165"/>
                  <a:pt x="29" y="165"/>
                </a:cubicBezTo>
                <a:cubicBezTo>
                  <a:pt x="32" y="166"/>
                  <a:pt x="33" y="166"/>
                  <a:pt x="34" y="167"/>
                </a:cubicBezTo>
                <a:cubicBezTo>
                  <a:pt x="35" y="167"/>
                  <a:pt x="35" y="167"/>
                  <a:pt x="35" y="167"/>
                </a:cubicBezTo>
                <a:cubicBezTo>
                  <a:pt x="50" y="161"/>
                  <a:pt x="65" y="154"/>
                  <a:pt x="79" y="146"/>
                </a:cubicBezTo>
                <a:cubicBezTo>
                  <a:pt x="121" y="123"/>
                  <a:pt x="159" y="94"/>
                  <a:pt x="192" y="63"/>
                </a:cubicBezTo>
                <a:cubicBezTo>
                  <a:pt x="199" y="57"/>
                  <a:pt x="206" y="50"/>
                  <a:pt x="212" y="44"/>
                </a:cubicBezTo>
                <a:cubicBezTo>
                  <a:pt x="219" y="37"/>
                  <a:pt x="225" y="30"/>
                  <a:pt x="231" y="23"/>
                </a:cubicBezTo>
                <a:cubicBezTo>
                  <a:pt x="215" y="17"/>
                  <a:pt x="201" y="9"/>
                  <a:pt x="188" y="0"/>
                </a:cubicBezTo>
              </a:path>
            </a:pathLst>
          </a:custGeom>
          <a:solidFill>
            <a:srgbClr val="F0F0F0">
              <a:lumMod val="25000"/>
              <a:alpha val="32000"/>
            </a:srgbClr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56" name="任意多边形 55"/>
          <p:cNvSpPr/>
          <p:nvPr>
            <p:custDataLst>
              <p:tags r:id="rId31"/>
            </p:custDataLst>
          </p:nvPr>
        </p:nvSpPr>
        <p:spPr bwMode="auto">
          <a:xfrm rot="18900000">
            <a:off x="5648076" y="1656039"/>
            <a:ext cx="72727" cy="57633"/>
          </a:xfrm>
          <a:custGeom>
            <a:avLst/>
            <a:gdLst>
              <a:gd name="T0" fmla="*/ 6 w 26"/>
              <a:gd name="T1" fmla="*/ 0 h 21"/>
              <a:gd name="T2" fmla="*/ 0 w 26"/>
              <a:gd name="T3" fmla="*/ 10 h 21"/>
              <a:gd name="T4" fmla="*/ 21 w 26"/>
              <a:gd name="T5" fmla="*/ 21 h 21"/>
              <a:gd name="T6" fmla="*/ 26 w 26"/>
              <a:gd name="T7" fmla="*/ 10 h 21"/>
              <a:gd name="T8" fmla="*/ 6 w 26"/>
              <a:gd name="T9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21">
                <a:moveTo>
                  <a:pt x="6" y="0"/>
                </a:moveTo>
                <a:cubicBezTo>
                  <a:pt x="4" y="4"/>
                  <a:pt x="2" y="7"/>
                  <a:pt x="0" y="10"/>
                </a:cubicBezTo>
                <a:cubicBezTo>
                  <a:pt x="6" y="14"/>
                  <a:pt x="13" y="18"/>
                  <a:pt x="21" y="21"/>
                </a:cubicBezTo>
                <a:cubicBezTo>
                  <a:pt x="23" y="17"/>
                  <a:pt x="25" y="13"/>
                  <a:pt x="26" y="10"/>
                </a:cubicBezTo>
                <a:cubicBezTo>
                  <a:pt x="19" y="7"/>
                  <a:pt x="12" y="4"/>
                  <a:pt x="6" y="0"/>
                </a:cubicBezTo>
              </a:path>
            </a:pathLst>
          </a:custGeom>
          <a:solidFill>
            <a:srgbClr val="BCDBE0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57" name="任意多边形 56"/>
          <p:cNvSpPr/>
          <p:nvPr>
            <p:custDataLst>
              <p:tags r:id="rId32"/>
            </p:custDataLst>
          </p:nvPr>
        </p:nvSpPr>
        <p:spPr bwMode="auto">
          <a:xfrm rot="18900000">
            <a:off x="5723982" y="2330828"/>
            <a:ext cx="144082" cy="87822"/>
          </a:xfrm>
          <a:custGeom>
            <a:avLst/>
            <a:gdLst>
              <a:gd name="T0" fmla="*/ 8 w 52"/>
              <a:gd name="T1" fmla="*/ 0 h 32"/>
              <a:gd name="T2" fmla="*/ 0 w 52"/>
              <a:gd name="T3" fmla="*/ 9 h 32"/>
              <a:gd name="T4" fmla="*/ 43 w 52"/>
              <a:gd name="T5" fmla="*/ 32 h 32"/>
              <a:gd name="T6" fmla="*/ 52 w 52"/>
              <a:gd name="T7" fmla="*/ 23 h 32"/>
              <a:gd name="T8" fmla="*/ 8 w 52"/>
              <a:gd name="T9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32">
                <a:moveTo>
                  <a:pt x="8" y="0"/>
                </a:moveTo>
                <a:cubicBezTo>
                  <a:pt x="5" y="3"/>
                  <a:pt x="2" y="6"/>
                  <a:pt x="0" y="9"/>
                </a:cubicBezTo>
                <a:cubicBezTo>
                  <a:pt x="13" y="18"/>
                  <a:pt x="27" y="26"/>
                  <a:pt x="43" y="32"/>
                </a:cubicBezTo>
                <a:cubicBezTo>
                  <a:pt x="46" y="29"/>
                  <a:pt x="49" y="26"/>
                  <a:pt x="52" y="23"/>
                </a:cubicBezTo>
                <a:cubicBezTo>
                  <a:pt x="36" y="17"/>
                  <a:pt x="21" y="9"/>
                  <a:pt x="8" y="0"/>
                </a:cubicBezTo>
              </a:path>
            </a:pathLst>
          </a:custGeom>
          <a:solidFill>
            <a:srgbClr val="BCDBE0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58" name="任意多边形 57"/>
          <p:cNvSpPr/>
          <p:nvPr>
            <p:custDataLst>
              <p:tags r:id="rId33"/>
            </p:custDataLst>
          </p:nvPr>
        </p:nvSpPr>
        <p:spPr bwMode="auto">
          <a:xfrm rot="18900000">
            <a:off x="5561690" y="1345306"/>
            <a:ext cx="39794" cy="65866"/>
          </a:xfrm>
          <a:custGeom>
            <a:avLst/>
            <a:gdLst>
              <a:gd name="T0" fmla="*/ 14 w 14"/>
              <a:gd name="T1" fmla="*/ 0 h 24"/>
              <a:gd name="T2" fmla="*/ 13 w 14"/>
              <a:gd name="T3" fmla="*/ 0 h 24"/>
              <a:gd name="T4" fmla="*/ 0 w 14"/>
              <a:gd name="T5" fmla="*/ 24 h 24"/>
              <a:gd name="T6" fmla="*/ 6 w 14"/>
              <a:gd name="T7" fmla="*/ 23 h 24"/>
              <a:gd name="T8" fmla="*/ 14 w 14"/>
              <a:gd name="T9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24">
                <a:moveTo>
                  <a:pt x="14" y="0"/>
                </a:moveTo>
                <a:cubicBezTo>
                  <a:pt x="13" y="0"/>
                  <a:pt x="13" y="0"/>
                  <a:pt x="13" y="0"/>
                </a:cubicBezTo>
                <a:cubicBezTo>
                  <a:pt x="13" y="0"/>
                  <a:pt x="9" y="9"/>
                  <a:pt x="0" y="24"/>
                </a:cubicBezTo>
                <a:cubicBezTo>
                  <a:pt x="6" y="23"/>
                  <a:pt x="6" y="23"/>
                  <a:pt x="6" y="23"/>
                </a:cubicBezTo>
                <a:cubicBezTo>
                  <a:pt x="10" y="10"/>
                  <a:pt x="13" y="2"/>
                  <a:pt x="14" y="0"/>
                </a:cubicBezTo>
              </a:path>
            </a:pathLst>
          </a:custGeom>
          <a:solidFill>
            <a:srgbClr val="264D62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sp>
        <p:nvSpPr>
          <p:cNvPr id="59" name="任意多边形 58"/>
          <p:cNvSpPr/>
          <p:nvPr>
            <p:custDataLst>
              <p:tags r:id="rId34"/>
            </p:custDataLst>
          </p:nvPr>
        </p:nvSpPr>
        <p:spPr bwMode="auto">
          <a:xfrm rot="18900000">
            <a:off x="5682326" y="1954759"/>
            <a:ext cx="34305" cy="45283"/>
          </a:xfrm>
          <a:custGeom>
            <a:avLst/>
            <a:gdLst>
              <a:gd name="T0" fmla="*/ 12 w 12"/>
              <a:gd name="T1" fmla="*/ 0 h 16"/>
              <a:gd name="T2" fmla="*/ 0 w 12"/>
              <a:gd name="T3" fmla="*/ 16 h 16"/>
              <a:gd name="T4" fmla="*/ 3 w 12"/>
              <a:gd name="T5" fmla="*/ 13 h 16"/>
              <a:gd name="T6" fmla="*/ 12 w 12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" h="16">
                <a:moveTo>
                  <a:pt x="12" y="0"/>
                </a:moveTo>
                <a:cubicBezTo>
                  <a:pt x="8" y="5"/>
                  <a:pt x="5" y="11"/>
                  <a:pt x="0" y="16"/>
                </a:cubicBezTo>
                <a:cubicBezTo>
                  <a:pt x="1" y="15"/>
                  <a:pt x="2" y="14"/>
                  <a:pt x="3" y="13"/>
                </a:cubicBezTo>
                <a:cubicBezTo>
                  <a:pt x="7" y="9"/>
                  <a:pt x="10" y="5"/>
                  <a:pt x="12" y="0"/>
                </a:cubicBezTo>
              </a:path>
            </a:pathLst>
          </a:custGeom>
          <a:solidFill>
            <a:srgbClr val="14333D"/>
          </a:solidFill>
          <a:ln>
            <a:noFill/>
          </a:ln>
        </p:spPr>
        <p:txBody>
          <a:bodyPr anchor="ctr"/>
          <a:p>
            <a:pPr algn="ctr"/>
            <a:endParaRPr sz="1510"/>
          </a:p>
        </p:txBody>
      </p:sp>
      <p:grpSp>
        <p:nvGrpSpPr>
          <p:cNvPr id="8" name="组合 7"/>
          <p:cNvGrpSpPr/>
          <p:nvPr>
            <p:custDataLst>
              <p:tags r:id="rId35"/>
            </p:custDataLst>
          </p:nvPr>
        </p:nvGrpSpPr>
        <p:grpSpPr>
          <a:xfrm>
            <a:off x="1354741" y="1548666"/>
            <a:ext cx="3111197" cy="717264"/>
            <a:chOff x="798" y="2642"/>
            <a:chExt cx="6450" cy="1487"/>
          </a:xfrm>
        </p:grpSpPr>
        <p:sp>
          <p:nvSpPr>
            <p:cNvPr id="9" name="圆角矩形 8"/>
            <p:cNvSpPr/>
            <p:nvPr>
              <p:custDataLst>
                <p:tags r:id="rId36"/>
              </p:custDataLst>
            </p:nvPr>
          </p:nvSpPr>
          <p:spPr bwMode="auto">
            <a:xfrm>
              <a:off x="798" y="2642"/>
              <a:ext cx="1640" cy="509"/>
            </a:xfrm>
            <a:prstGeom prst="roundRect">
              <a:avLst>
                <a:gd name="adj" fmla="val 14047"/>
              </a:avLst>
            </a:prstGeom>
            <a:solidFill>
              <a:srgbClr val="4276AA"/>
            </a:solidFill>
            <a:ln w="38100">
              <a:noFill/>
            </a:ln>
          </p:spPr>
          <p:style>
            <a:lnRef idx="2">
              <a:srgbClr val="000000"/>
            </a:lnRef>
            <a:fillRef idx="1">
              <a:srgbClr val="FFFFFF"/>
            </a:fillRef>
            <a:effectRef idx="0">
              <a:srgbClr val="000000"/>
            </a:effectRef>
            <a:fontRef idx="minor">
              <a:srgbClr val="000000"/>
            </a:fontRef>
          </p:style>
          <p:txBody>
            <a:bodyPr wrap="none" rtlCol="0" anchor="ctr">
              <a:noAutofit/>
            </a:bodyPr>
            <a:p>
              <a:r>
                <a:rPr lang="zh-CN" altLang="en-US" sz="1345" b="1">
                  <a:solidFill>
                    <a:srgbClr val="FFFFFF"/>
                  </a:solidFill>
                </a:rPr>
                <a:t>第一步</a:t>
              </a:r>
              <a:endParaRPr lang="zh-CN" altLang="en-US" sz="1345" b="1">
                <a:solidFill>
                  <a:srgbClr val="FFFFFF"/>
                </a:solidFill>
              </a:endParaRPr>
            </a:p>
          </p:txBody>
        </p:sp>
        <p:sp>
          <p:nvSpPr>
            <p:cNvPr id="10" name="剪去同侧角的矩形 9"/>
            <p:cNvSpPr/>
            <p:nvPr>
              <p:custDataLst>
                <p:tags r:id="rId37"/>
              </p:custDataLst>
            </p:nvPr>
          </p:nvSpPr>
          <p:spPr>
            <a:xfrm>
              <a:off x="798" y="3207"/>
              <a:ext cx="6451" cy="922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anchor="t">
              <a:noAutofit/>
            </a:bodyPr>
            <a:p>
              <a:pPr marL="171450" indent="-171450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CN" altLang="en-US" sz="1200" b="1"/>
                <a:t>裂变后，不马上删粉，保留存</a:t>
              </a:r>
              <a:endParaRPr lang="zh-CN" altLang="en-US" sz="1200" b="1"/>
            </a:p>
          </p:txBody>
        </p:sp>
      </p:grpSp>
      <p:cxnSp>
        <p:nvCxnSpPr>
          <p:cNvPr id="12" name="直接连接符 11"/>
          <p:cNvCxnSpPr/>
          <p:nvPr>
            <p:custDataLst>
              <p:tags r:id="rId38"/>
            </p:custDataLst>
          </p:nvPr>
        </p:nvCxnSpPr>
        <p:spPr>
          <a:xfrm>
            <a:off x="1374035" y="2309416"/>
            <a:ext cx="2990608" cy="0"/>
          </a:xfrm>
          <a:prstGeom prst="line">
            <a:avLst/>
          </a:prstGeom>
          <a:ln w="3175" cap="rnd">
            <a:solidFill>
              <a:srgbClr val="FFFFFF">
                <a:lumMod val="85000"/>
              </a:srgbClr>
            </a:solidFill>
            <a:round/>
            <a:headEnd type="none"/>
            <a:tailEnd type="none" w="med" len="med"/>
          </a:ln>
        </p:spPr>
        <p:style>
          <a:lnRef idx="1">
            <a:srgbClr val="4276AA"/>
          </a:lnRef>
          <a:fillRef idx="0">
            <a:srgbClr val="4276AA"/>
          </a:fillRef>
          <a:effectRef idx="0">
            <a:srgbClr val="4276AA"/>
          </a:effectRef>
          <a:fontRef idx="minor">
            <a:srgbClr val="000000"/>
          </a:fontRef>
        </p:style>
      </p:cxnSp>
      <p:grpSp>
        <p:nvGrpSpPr>
          <p:cNvPr id="20" name="组合 19"/>
          <p:cNvGrpSpPr/>
          <p:nvPr>
            <p:custDataLst>
              <p:tags r:id="rId39"/>
            </p:custDataLst>
          </p:nvPr>
        </p:nvGrpSpPr>
        <p:grpSpPr>
          <a:xfrm>
            <a:off x="1374269" y="2527645"/>
            <a:ext cx="3111680" cy="744758"/>
            <a:chOff x="506730" y="3149062"/>
            <a:chExt cx="4096385" cy="980440"/>
          </a:xfrm>
        </p:grpSpPr>
        <p:sp>
          <p:nvSpPr>
            <p:cNvPr id="31" name="圆角矩形 30"/>
            <p:cNvSpPr/>
            <p:nvPr>
              <p:custDataLst>
                <p:tags r:id="rId40"/>
              </p:custDataLst>
            </p:nvPr>
          </p:nvSpPr>
          <p:spPr bwMode="auto">
            <a:xfrm>
              <a:off x="506730" y="3149062"/>
              <a:ext cx="1041400" cy="323215"/>
            </a:xfrm>
            <a:prstGeom prst="roundRect">
              <a:avLst>
                <a:gd name="adj" fmla="val 14047"/>
              </a:avLst>
            </a:prstGeom>
            <a:solidFill>
              <a:srgbClr val="178AA1"/>
            </a:solidFill>
            <a:ln w="38100">
              <a:noFill/>
            </a:ln>
          </p:spPr>
          <p:style>
            <a:lnRef idx="2">
              <a:srgbClr val="000000"/>
            </a:lnRef>
            <a:fillRef idx="1">
              <a:srgbClr val="FFFFFF"/>
            </a:fillRef>
            <a:effectRef idx="0">
              <a:srgbClr val="000000"/>
            </a:effectRef>
            <a:fontRef idx="minor">
              <a:srgbClr val="000000"/>
            </a:fontRef>
          </p:style>
          <p:txBody>
            <a:bodyPr wrap="none" rtlCol="0" anchor="ctr">
              <a:noAutofit/>
            </a:bodyPr>
            <a:p>
              <a:r>
                <a:rPr lang="zh-CN" altLang="en-US" sz="1345" b="1">
                  <a:solidFill>
                    <a:srgbClr val="FFFFFF"/>
                  </a:solidFill>
                </a:rPr>
                <a:t>第二步</a:t>
              </a:r>
              <a:endParaRPr lang="zh-CN" altLang="en-US" sz="1345" b="1">
                <a:solidFill>
                  <a:srgbClr val="FFFFFF"/>
                </a:solidFill>
              </a:endParaRPr>
            </a:p>
          </p:txBody>
        </p:sp>
        <p:sp>
          <p:nvSpPr>
            <p:cNvPr id="32" name="剪去同侧角的矩形 31"/>
            <p:cNvSpPr/>
            <p:nvPr>
              <p:custDataLst>
                <p:tags r:id="rId41"/>
              </p:custDataLst>
            </p:nvPr>
          </p:nvSpPr>
          <p:spPr>
            <a:xfrm>
              <a:off x="506730" y="3507202"/>
              <a:ext cx="4096385" cy="585470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anchor="t">
              <a:noAutofit/>
            </a:bodyPr>
            <a:p>
              <a:pPr marL="171450" indent="-171450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zh-CN" altLang="en-US" sz="1200" b="1"/>
                <a:t>破冰，深聊，开首单</a:t>
              </a:r>
              <a:endParaRPr lang="zh-CN" altLang="en-US" sz="1200" b="1"/>
            </a:p>
          </p:txBody>
        </p:sp>
        <p:cxnSp>
          <p:nvCxnSpPr>
            <p:cNvPr id="13" name="直接连接符 12"/>
            <p:cNvCxnSpPr/>
            <p:nvPr>
              <p:custDataLst>
                <p:tags r:id="rId42"/>
              </p:custDataLst>
            </p:nvPr>
          </p:nvCxnSpPr>
          <p:spPr>
            <a:xfrm>
              <a:off x="506730" y="4129502"/>
              <a:ext cx="3937000" cy="0"/>
            </a:xfrm>
            <a:prstGeom prst="line">
              <a:avLst/>
            </a:prstGeom>
            <a:ln w="3175" cap="rnd">
              <a:solidFill>
                <a:srgbClr val="FFFFFF">
                  <a:lumMod val="85000"/>
                </a:srgbClr>
              </a:solidFill>
              <a:round/>
              <a:headEnd type="none"/>
              <a:tailEnd type="none" w="med" len="med"/>
            </a:ln>
          </p:spPr>
          <p:style>
            <a:lnRef idx="1">
              <a:srgbClr val="4276AA"/>
            </a:lnRef>
            <a:fillRef idx="0">
              <a:srgbClr val="4276AA"/>
            </a:fillRef>
            <a:effectRef idx="0">
              <a:srgbClr val="4276AA"/>
            </a:effectRef>
            <a:fontRef idx="minor">
              <a:srgbClr val="000000"/>
            </a:fontRef>
          </p:style>
        </p:cxnSp>
      </p:grpSp>
      <p:grpSp>
        <p:nvGrpSpPr>
          <p:cNvPr id="14" name="组合 13"/>
          <p:cNvGrpSpPr/>
          <p:nvPr>
            <p:custDataLst>
              <p:tags r:id="rId43"/>
            </p:custDataLst>
          </p:nvPr>
        </p:nvGrpSpPr>
        <p:grpSpPr>
          <a:xfrm>
            <a:off x="1358101" y="3637194"/>
            <a:ext cx="3108426" cy="716954"/>
            <a:chOff x="7550623" y="1677732"/>
            <a:chExt cx="4092102" cy="943838"/>
          </a:xfrm>
        </p:grpSpPr>
        <p:sp>
          <p:nvSpPr>
            <p:cNvPr id="25" name="圆角矩形 24"/>
            <p:cNvSpPr/>
            <p:nvPr>
              <p:custDataLst>
                <p:tags r:id="rId44"/>
              </p:custDataLst>
            </p:nvPr>
          </p:nvSpPr>
          <p:spPr bwMode="auto">
            <a:xfrm>
              <a:off x="7550625" y="1677732"/>
              <a:ext cx="1041265" cy="323490"/>
            </a:xfrm>
            <a:prstGeom prst="roundRect">
              <a:avLst>
                <a:gd name="adj" fmla="val 14047"/>
              </a:avLst>
            </a:prstGeom>
            <a:solidFill>
              <a:srgbClr val="4276AA"/>
            </a:solidFill>
            <a:ln w="38100">
              <a:noFill/>
            </a:ln>
          </p:spPr>
          <p:style>
            <a:lnRef idx="2">
              <a:srgbClr val="000000"/>
            </a:lnRef>
            <a:fillRef idx="1">
              <a:srgbClr val="FFFFFF"/>
            </a:fillRef>
            <a:effectRef idx="0">
              <a:srgbClr val="000000"/>
            </a:effectRef>
            <a:fontRef idx="minor">
              <a:srgbClr val="000000"/>
            </a:fontRef>
          </p:style>
          <p:txBody>
            <a:bodyPr wrap="none" rtlCol="0" anchor="ctr">
              <a:noAutofit/>
            </a:bodyPr>
            <a:p>
              <a:r>
                <a:rPr lang="zh-CN" altLang="en-US" sz="1345" b="1">
                  <a:solidFill>
                    <a:srgbClr val="FFFFFF"/>
                  </a:solidFill>
                </a:rPr>
                <a:t>第三步</a:t>
              </a:r>
              <a:endParaRPr lang="zh-CN" altLang="en-US" sz="1345" b="1">
                <a:solidFill>
                  <a:srgbClr val="FFFFFF"/>
                </a:solidFill>
              </a:endParaRPr>
            </a:p>
          </p:txBody>
        </p:sp>
        <p:sp>
          <p:nvSpPr>
            <p:cNvPr id="26" name="剪去同侧角的矩形 25"/>
            <p:cNvSpPr/>
            <p:nvPr>
              <p:custDataLst>
                <p:tags r:id="rId45"/>
              </p:custDataLst>
            </p:nvPr>
          </p:nvSpPr>
          <p:spPr>
            <a:xfrm>
              <a:off x="7550623" y="2036171"/>
              <a:ext cx="4092102" cy="585399"/>
            </a:xfrm>
            <a:prstGeom prst="snip2SameRect">
              <a:avLst>
                <a:gd name="adj1" fmla="val 0"/>
                <a:gd name="adj2" fmla="val 0"/>
              </a:avLst>
            </a:prstGeom>
            <a:ln>
              <a:noFill/>
            </a:ln>
          </p:spPr>
          <p:txBody>
            <a:bodyPr wrap="square" anchor="t">
              <a:noAutofit/>
            </a:bodyPr>
            <a:p>
              <a:pPr indent="0">
                <a:lnSpc>
                  <a:spcPct val="15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1200" b="1"/>
                <a:t>开第二单，融入到普通用户池</a:t>
              </a:r>
              <a:endParaRPr lang="zh-CN" altLang="en-US" sz="1200" b="1"/>
            </a:p>
          </p:txBody>
        </p:sp>
      </p:grpSp>
      <p:cxnSp>
        <p:nvCxnSpPr>
          <p:cNvPr id="16" name="直接连接符 15"/>
          <p:cNvCxnSpPr/>
          <p:nvPr>
            <p:custDataLst>
              <p:tags r:id="rId46"/>
            </p:custDataLst>
          </p:nvPr>
        </p:nvCxnSpPr>
        <p:spPr>
          <a:xfrm>
            <a:off x="1404514" y="4405319"/>
            <a:ext cx="3011831" cy="0"/>
          </a:xfrm>
          <a:prstGeom prst="line">
            <a:avLst/>
          </a:prstGeom>
          <a:ln w="3175" cap="rnd">
            <a:solidFill>
              <a:srgbClr val="FFFFFF">
                <a:lumMod val="85000"/>
              </a:srgbClr>
            </a:solidFill>
            <a:round/>
            <a:headEnd type="none"/>
            <a:tailEnd type="none" w="med" len="med"/>
          </a:ln>
        </p:spPr>
        <p:style>
          <a:lnRef idx="1">
            <a:srgbClr val="4276AA"/>
          </a:lnRef>
          <a:fillRef idx="0">
            <a:srgbClr val="4276AA"/>
          </a:fillRef>
          <a:effectRef idx="0">
            <a:srgbClr val="4276AA"/>
          </a:effectRef>
          <a:fontRef idx="minor">
            <a:srgbClr val="000000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49756" y="464185"/>
            <a:ext cx="2011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运营目标与实际结果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ExtraShape"/>
          <p:cNvSpPr/>
          <p:nvPr>
            <p:custDataLst>
              <p:tags r:id="rId6"/>
            </p:custDataLst>
          </p:nvPr>
        </p:nvSpPr>
        <p:spPr bwMode="auto">
          <a:xfrm>
            <a:off x="1091600" y="1941654"/>
            <a:ext cx="2185391" cy="2342710"/>
          </a:xfrm>
          <a:custGeom>
            <a:avLst/>
            <a:gdLst>
              <a:gd name="T0" fmla="*/ 508 w 508"/>
              <a:gd name="T1" fmla="*/ 253 h 546"/>
              <a:gd name="T2" fmla="*/ 254 w 508"/>
              <a:gd name="T3" fmla="*/ 0 h 546"/>
              <a:gd name="T4" fmla="*/ 0 w 508"/>
              <a:gd name="T5" fmla="*/ 253 h 546"/>
              <a:gd name="T6" fmla="*/ 154 w 508"/>
              <a:gd name="T7" fmla="*/ 487 h 546"/>
              <a:gd name="T8" fmla="*/ 154 w 508"/>
              <a:gd name="T9" fmla="*/ 487 h 546"/>
              <a:gd name="T10" fmla="*/ 154 w 508"/>
              <a:gd name="T11" fmla="*/ 546 h 546"/>
              <a:gd name="T12" fmla="*/ 354 w 508"/>
              <a:gd name="T13" fmla="*/ 546 h 546"/>
              <a:gd name="T14" fmla="*/ 354 w 508"/>
              <a:gd name="T15" fmla="*/ 487 h 546"/>
              <a:gd name="T16" fmla="*/ 508 w 508"/>
              <a:gd name="T17" fmla="*/ 253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8" h="546">
                <a:moveTo>
                  <a:pt x="508" y="253"/>
                </a:moveTo>
                <a:cubicBezTo>
                  <a:pt x="508" y="113"/>
                  <a:pt x="394" y="0"/>
                  <a:pt x="254" y="0"/>
                </a:cubicBezTo>
                <a:cubicBezTo>
                  <a:pt x="114" y="0"/>
                  <a:pt x="0" y="113"/>
                  <a:pt x="0" y="253"/>
                </a:cubicBezTo>
                <a:cubicBezTo>
                  <a:pt x="0" y="358"/>
                  <a:pt x="64" y="448"/>
                  <a:pt x="154" y="487"/>
                </a:cubicBezTo>
                <a:cubicBezTo>
                  <a:pt x="154" y="487"/>
                  <a:pt x="154" y="487"/>
                  <a:pt x="154" y="487"/>
                </a:cubicBezTo>
                <a:cubicBezTo>
                  <a:pt x="154" y="546"/>
                  <a:pt x="154" y="546"/>
                  <a:pt x="154" y="546"/>
                </a:cubicBezTo>
                <a:cubicBezTo>
                  <a:pt x="354" y="546"/>
                  <a:pt x="354" y="546"/>
                  <a:pt x="354" y="546"/>
                </a:cubicBezTo>
                <a:cubicBezTo>
                  <a:pt x="354" y="487"/>
                  <a:pt x="354" y="487"/>
                  <a:pt x="354" y="487"/>
                </a:cubicBezTo>
                <a:cubicBezTo>
                  <a:pt x="444" y="448"/>
                  <a:pt x="508" y="358"/>
                  <a:pt x="508" y="253"/>
                </a:cubicBezTo>
                <a:close/>
              </a:path>
            </a:pathLst>
          </a:custGeom>
          <a:solidFill>
            <a:srgbClr val="FFFFFF"/>
          </a:solidFill>
          <a:ln w="52388" cap="rnd">
            <a:solidFill>
              <a:srgbClr val="44546A">
                <a:alpha val="30000"/>
              </a:srgbClr>
            </a:solidFill>
            <a:prstDash val="solid"/>
            <a:round/>
          </a:ln>
          <a:effectLst>
            <a:outerShdw sx="110000" sy="110000" algn="ctr" rotWithShape="0">
              <a:srgbClr val="44546A">
                <a:alpha val="10000"/>
              </a:srgbClr>
            </a:outerShdw>
          </a:effectLst>
        </p:spPr>
        <p:txBody>
          <a:bodyPr vert="horz" wrap="square" lIns="76792" tIns="38396" rIns="76792" bIns="38396" numCol="1" anchor="t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51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4" name="ExtraShape"/>
          <p:cNvSpPr/>
          <p:nvPr>
            <p:custDataLst>
              <p:tags r:id="rId7"/>
            </p:custDataLst>
          </p:nvPr>
        </p:nvSpPr>
        <p:spPr bwMode="auto">
          <a:xfrm>
            <a:off x="1650480" y="4215570"/>
            <a:ext cx="1067098" cy="759394"/>
          </a:xfrm>
          <a:custGeom>
            <a:avLst/>
            <a:gdLst>
              <a:gd name="connsiteX0" fmla="*/ 511175 w 1624013"/>
              <a:gd name="connsiteY0" fmla="*/ 979488 h 1155701"/>
              <a:gd name="connsiteX1" fmla="*/ 1106488 w 1624013"/>
              <a:gd name="connsiteY1" fmla="*/ 979488 h 1155701"/>
              <a:gd name="connsiteX2" fmla="*/ 916773 w 1624013"/>
              <a:gd name="connsiteY2" fmla="*/ 1155701 h 1155701"/>
              <a:gd name="connsiteX3" fmla="*/ 707432 w 1624013"/>
              <a:gd name="connsiteY3" fmla="*/ 1155701 h 1155701"/>
              <a:gd name="connsiteX4" fmla="*/ 511175 w 1624013"/>
              <a:gd name="connsiteY4" fmla="*/ 979488 h 1155701"/>
              <a:gd name="connsiteX5" fmla="*/ 182978 w 1624013"/>
              <a:gd name="connsiteY5" fmla="*/ 788988 h 1155701"/>
              <a:gd name="connsiteX6" fmla="*/ 1453735 w 1624013"/>
              <a:gd name="connsiteY6" fmla="*/ 788988 h 1155701"/>
              <a:gd name="connsiteX7" fmla="*/ 1519238 w 1624013"/>
              <a:gd name="connsiteY7" fmla="*/ 854995 h 1155701"/>
              <a:gd name="connsiteX8" fmla="*/ 1453735 w 1624013"/>
              <a:gd name="connsiteY8" fmla="*/ 914401 h 1155701"/>
              <a:gd name="connsiteX9" fmla="*/ 182978 w 1624013"/>
              <a:gd name="connsiteY9" fmla="*/ 914401 h 1155701"/>
              <a:gd name="connsiteX10" fmla="*/ 117475 w 1624013"/>
              <a:gd name="connsiteY10" fmla="*/ 854995 h 1155701"/>
              <a:gd name="connsiteX11" fmla="*/ 182978 w 1624013"/>
              <a:gd name="connsiteY11" fmla="*/ 788988 h 1155701"/>
              <a:gd name="connsiteX12" fmla="*/ 182978 w 1624013"/>
              <a:gd name="connsiteY12" fmla="*/ 620713 h 1155701"/>
              <a:gd name="connsiteX13" fmla="*/ 1453735 w 1624013"/>
              <a:gd name="connsiteY13" fmla="*/ 620713 h 1155701"/>
              <a:gd name="connsiteX14" fmla="*/ 1519238 w 1624013"/>
              <a:gd name="connsiteY14" fmla="*/ 685884 h 1155701"/>
              <a:gd name="connsiteX15" fmla="*/ 1453735 w 1624013"/>
              <a:gd name="connsiteY15" fmla="*/ 744538 h 1155701"/>
              <a:gd name="connsiteX16" fmla="*/ 182978 w 1624013"/>
              <a:gd name="connsiteY16" fmla="*/ 744538 h 1155701"/>
              <a:gd name="connsiteX17" fmla="*/ 117475 w 1624013"/>
              <a:gd name="connsiteY17" fmla="*/ 685884 h 1155701"/>
              <a:gd name="connsiteX18" fmla="*/ 182978 w 1624013"/>
              <a:gd name="connsiteY18" fmla="*/ 620713 h 1155701"/>
              <a:gd name="connsiteX19" fmla="*/ 182978 w 1624013"/>
              <a:gd name="connsiteY19" fmla="*/ 450850 h 1155701"/>
              <a:gd name="connsiteX20" fmla="*/ 1453735 w 1624013"/>
              <a:gd name="connsiteY20" fmla="*/ 450850 h 1155701"/>
              <a:gd name="connsiteX21" fmla="*/ 1519238 w 1624013"/>
              <a:gd name="connsiteY21" fmla="*/ 516021 h 1155701"/>
              <a:gd name="connsiteX22" fmla="*/ 1453735 w 1624013"/>
              <a:gd name="connsiteY22" fmla="*/ 574675 h 1155701"/>
              <a:gd name="connsiteX23" fmla="*/ 182978 w 1624013"/>
              <a:gd name="connsiteY23" fmla="*/ 574675 h 1155701"/>
              <a:gd name="connsiteX24" fmla="*/ 117475 w 1624013"/>
              <a:gd name="connsiteY24" fmla="*/ 516021 h 1155701"/>
              <a:gd name="connsiteX25" fmla="*/ 182978 w 1624013"/>
              <a:gd name="connsiteY25" fmla="*/ 450850 h 1155701"/>
              <a:gd name="connsiteX26" fmla="*/ 182978 w 1624013"/>
              <a:gd name="connsiteY26" fmla="*/ 280988 h 1155701"/>
              <a:gd name="connsiteX27" fmla="*/ 1453735 w 1624013"/>
              <a:gd name="connsiteY27" fmla="*/ 280988 h 1155701"/>
              <a:gd name="connsiteX28" fmla="*/ 1519238 w 1624013"/>
              <a:gd name="connsiteY28" fmla="*/ 346159 h 1155701"/>
              <a:gd name="connsiteX29" fmla="*/ 1453735 w 1624013"/>
              <a:gd name="connsiteY29" fmla="*/ 404813 h 1155701"/>
              <a:gd name="connsiteX30" fmla="*/ 182978 w 1624013"/>
              <a:gd name="connsiteY30" fmla="*/ 404813 h 1155701"/>
              <a:gd name="connsiteX31" fmla="*/ 117475 w 1624013"/>
              <a:gd name="connsiteY31" fmla="*/ 346159 h 1155701"/>
              <a:gd name="connsiteX32" fmla="*/ 182978 w 1624013"/>
              <a:gd name="connsiteY32" fmla="*/ 280988 h 1155701"/>
              <a:gd name="connsiteX33" fmla="*/ 111324 w 1624013"/>
              <a:gd name="connsiteY33" fmla="*/ 0 h 1155701"/>
              <a:gd name="connsiteX34" fmla="*/ 1506141 w 1624013"/>
              <a:gd name="connsiteY34" fmla="*/ 0 h 1155701"/>
              <a:gd name="connsiteX35" fmla="*/ 1624013 w 1624013"/>
              <a:gd name="connsiteY35" fmla="*/ 104679 h 1155701"/>
              <a:gd name="connsiteX36" fmla="*/ 1506141 w 1624013"/>
              <a:gd name="connsiteY36" fmla="*/ 215900 h 1155701"/>
              <a:gd name="connsiteX37" fmla="*/ 111324 w 1624013"/>
              <a:gd name="connsiteY37" fmla="*/ 215900 h 1155701"/>
              <a:gd name="connsiteX38" fmla="*/ 0 w 1624013"/>
              <a:gd name="connsiteY38" fmla="*/ 104679 h 1155701"/>
              <a:gd name="connsiteX39" fmla="*/ 111324 w 1624013"/>
              <a:gd name="connsiteY39" fmla="*/ 0 h 115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624013" h="1155701">
                <a:moveTo>
                  <a:pt x="511175" y="979488"/>
                </a:moveTo>
                <a:lnTo>
                  <a:pt x="1106488" y="979488"/>
                </a:lnTo>
                <a:cubicBezTo>
                  <a:pt x="1106488" y="1077384"/>
                  <a:pt x="1021444" y="1155701"/>
                  <a:pt x="916773" y="1155701"/>
                </a:cubicBezTo>
                <a:cubicBezTo>
                  <a:pt x="916773" y="1155701"/>
                  <a:pt x="916773" y="1155701"/>
                  <a:pt x="707432" y="1155701"/>
                </a:cubicBezTo>
                <a:cubicBezTo>
                  <a:pt x="602762" y="1155701"/>
                  <a:pt x="517717" y="1077384"/>
                  <a:pt x="511175" y="979488"/>
                </a:cubicBezTo>
                <a:close/>
                <a:moveTo>
                  <a:pt x="182978" y="788988"/>
                </a:moveTo>
                <a:cubicBezTo>
                  <a:pt x="1453735" y="788988"/>
                  <a:pt x="1453735" y="788988"/>
                  <a:pt x="1453735" y="788988"/>
                </a:cubicBezTo>
                <a:cubicBezTo>
                  <a:pt x="1493037" y="788988"/>
                  <a:pt x="1519238" y="821992"/>
                  <a:pt x="1519238" y="854995"/>
                </a:cubicBezTo>
                <a:cubicBezTo>
                  <a:pt x="1519238" y="887999"/>
                  <a:pt x="1493037" y="914401"/>
                  <a:pt x="1453735" y="914401"/>
                </a:cubicBezTo>
                <a:cubicBezTo>
                  <a:pt x="182978" y="914401"/>
                  <a:pt x="182978" y="914401"/>
                  <a:pt x="182978" y="914401"/>
                </a:cubicBezTo>
                <a:cubicBezTo>
                  <a:pt x="143676" y="914401"/>
                  <a:pt x="117475" y="887999"/>
                  <a:pt x="117475" y="854995"/>
                </a:cubicBezTo>
                <a:cubicBezTo>
                  <a:pt x="117475" y="821992"/>
                  <a:pt x="143676" y="788988"/>
                  <a:pt x="182978" y="788988"/>
                </a:cubicBezTo>
                <a:close/>
                <a:moveTo>
                  <a:pt x="182978" y="620713"/>
                </a:moveTo>
                <a:cubicBezTo>
                  <a:pt x="1453735" y="620713"/>
                  <a:pt x="1453735" y="620713"/>
                  <a:pt x="1453735" y="620713"/>
                </a:cubicBezTo>
                <a:cubicBezTo>
                  <a:pt x="1493037" y="620713"/>
                  <a:pt x="1519238" y="653299"/>
                  <a:pt x="1519238" y="685884"/>
                </a:cubicBezTo>
                <a:cubicBezTo>
                  <a:pt x="1519238" y="718470"/>
                  <a:pt x="1493037" y="744538"/>
                  <a:pt x="1453735" y="744538"/>
                </a:cubicBezTo>
                <a:cubicBezTo>
                  <a:pt x="182978" y="744538"/>
                  <a:pt x="182978" y="744538"/>
                  <a:pt x="182978" y="744538"/>
                </a:cubicBezTo>
                <a:cubicBezTo>
                  <a:pt x="143676" y="744538"/>
                  <a:pt x="117475" y="718470"/>
                  <a:pt x="117475" y="685884"/>
                </a:cubicBezTo>
                <a:cubicBezTo>
                  <a:pt x="117475" y="653299"/>
                  <a:pt x="143676" y="620713"/>
                  <a:pt x="182978" y="620713"/>
                </a:cubicBezTo>
                <a:close/>
                <a:moveTo>
                  <a:pt x="182978" y="450850"/>
                </a:moveTo>
                <a:cubicBezTo>
                  <a:pt x="1453735" y="450850"/>
                  <a:pt x="1453735" y="450850"/>
                  <a:pt x="1453735" y="450850"/>
                </a:cubicBezTo>
                <a:cubicBezTo>
                  <a:pt x="1493037" y="450850"/>
                  <a:pt x="1519238" y="483436"/>
                  <a:pt x="1519238" y="516021"/>
                </a:cubicBezTo>
                <a:cubicBezTo>
                  <a:pt x="1519238" y="548607"/>
                  <a:pt x="1493037" y="574675"/>
                  <a:pt x="1453735" y="574675"/>
                </a:cubicBezTo>
                <a:cubicBezTo>
                  <a:pt x="182978" y="574675"/>
                  <a:pt x="182978" y="574675"/>
                  <a:pt x="182978" y="574675"/>
                </a:cubicBezTo>
                <a:cubicBezTo>
                  <a:pt x="143676" y="574675"/>
                  <a:pt x="117475" y="548607"/>
                  <a:pt x="117475" y="516021"/>
                </a:cubicBezTo>
                <a:cubicBezTo>
                  <a:pt x="117475" y="483436"/>
                  <a:pt x="143676" y="450850"/>
                  <a:pt x="182978" y="450850"/>
                </a:cubicBezTo>
                <a:close/>
                <a:moveTo>
                  <a:pt x="182978" y="280988"/>
                </a:moveTo>
                <a:cubicBezTo>
                  <a:pt x="1453735" y="280988"/>
                  <a:pt x="1453735" y="280988"/>
                  <a:pt x="1453735" y="280988"/>
                </a:cubicBezTo>
                <a:cubicBezTo>
                  <a:pt x="1493037" y="280988"/>
                  <a:pt x="1519238" y="313574"/>
                  <a:pt x="1519238" y="346159"/>
                </a:cubicBezTo>
                <a:cubicBezTo>
                  <a:pt x="1519238" y="378745"/>
                  <a:pt x="1493037" y="404813"/>
                  <a:pt x="1453735" y="404813"/>
                </a:cubicBezTo>
                <a:cubicBezTo>
                  <a:pt x="182978" y="404813"/>
                  <a:pt x="182978" y="404813"/>
                  <a:pt x="182978" y="404813"/>
                </a:cubicBezTo>
                <a:cubicBezTo>
                  <a:pt x="143676" y="404813"/>
                  <a:pt x="117475" y="378745"/>
                  <a:pt x="117475" y="346159"/>
                </a:cubicBezTo>
                <a:cubicBezTo>
                  <a:pt x="117475" y="313574"/>
                  <a:pt x="143676" y="280988"/>
                  <a:pt x="182978" y="280988"/>
                </a:cubicBezTo>
                <a:close/>
                <a:moveTo>
                  <a:pt x="111324" y="0"/>
                </a:moveTo>
                <a:cubicBezTo>
                  <a:pt x="1506141" y="0"/>
                  <a:pt x="1506141" y="0"/>
                  <a:pt x="1506141" y="0"/>
                </a:cubicBezTo>
                <a:cubicBezTo>
                  <a:pt x="1571626" y="0"/>
                  <a:pt x="1624013" y="45797"/>
                  <a:pt x="1624013" y="104679"/>
                </a:cubicBezTo>
                <a:cubicBezTo>
                  <a:pt x="1624013" y="170103"/>
                  <a:pt x="1571626" y="215900"/>
                  <a:pt x="1506141" y="215900"/>
                </a:cubicBezTo>
                <a:cubicBezTo>
                  <a:pt x="111324" y="215900"/>
                  <a:pt x="111324" y="215900"/>
                  <a:pt x="111324" y="215900"/>
                </a:cubicBezTo>
                <a:cubicBezTo>
                  <a:pt x="52388" y="215900"/>
                  <a:pt x="0" y="170103"/>
                  <a:pt x="0" y="104679"/>
                </a:cubicBezTo>
                <a:cubicBezTo>
                  <a:pt x="0" y="45797"/>
                  <a:pt x="52388" y="0"/>
                  <a:pt x="111324" y="0"/>
                </a:cubicBezTo>
                <a:close/>
              </a:path>
            </a:pathLst>
          </a:custGeom>
          <a:solidFill>
            <a:srgbClr val="44546A">
              <a:lumMod val="20000"/>
              <a:lumOff val="80000"/>
            </a:srgbClr>
          </a:solidFill>
          <a:ln w="25400" cap="flat">
            <a:noFill/>
            <a:prstDash val="solid"/>
            <a:miter lim="800000"/>
          </a:ln>
        </p:spPr>
        <p:txBody>
          <a:bodyPr vert="horz" wrap="square" lIns="76792" tIns="38396" rIns="76792" bIns="38396" numCol="1" anchor="t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51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5" name="ExtraShape"/>
          <p:cNvSpPr/>
          <p:nvPr>
            <p:custDataLst>
              <p:tags r:id="rId8"/>
            </p:custDataLst>
          </p:nvPr>
        </p:nvSpPr>
        <p:spPr>
          <a:xfrm>
            <a:off x="1464897" y="2297354"/>
            <a:ext cx="1440929" cy="1440929"/>
          </a:xfrm>
          <a:prstGeom prst="ellipse">
            <a:avLst/>
          </a:prstGeom>
          <a:noFill/>
          <a:ln w="127000" cap="rnd">
            <a:solidFill>
              <a:srgbClr val="FFFFFF">
                <a:lumMod val="85000"/>
                <a:alpha val="50000"/>
              </a:srgbClr>
            </a:solidFill>
          </a:ln>
        </p:spPr>
        <p:style>
          <a:lnRef idx="2">
            <a:srgbClr val="508E53">
              <a:shade val="50000"/>
            </a:srgbClr>
          </a:lnRef>
          <a:fillRef idx="1">
            <a:srgbClr val="508E53"/>
          </a:fillRef>
          <a:effectRef idx="0">
            <a:srgbClr val="508E53"/>
          </a:effectRef>
          <a:fontRef idx="minor">
            <a:srgbClr val="FFFFFF"/>
          </a:fontRef>
        </p:style>
        <p:txBody>
          <a:bodyPr wrap="square" anchor="ctr"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  <a:lvl2pPr marL="742950" indent="-285750">
              <a:defRPr>
                <a:solidFill>
                  <a:srgbClr val="000000"/>
                </a:solidFill>
              </a:defRPr>
            </a:lvl2pPr>
            <a:lvl3pPr marL="1143000" indent="-228600">
              <a:defRPr>
                <a:solidFill>
                  <a:srgbClr val="000000"/>
                </a:solidFill>
              </a:defRPr>
            </a:lvl3pPr>
            <a:lvl4pPr marL="1600200" indent="-228600">
              <a:defRPr>
                <a:solidFill>
                  <a:srgbClr val="000000"/>
                </a:solidFill>
              </a:defRPr>
            </a:lvl4pPr>
            <a:lvl5pPr marL="2057400" indent="-228600">
              <a:defRPr>
                <a:solidFill>
                  <a:srgbClr val="000000"/>
                </a:solidFill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51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6" name="ExtraShape"/>
          <p:cNvSpPr/>
          <p:nvPr>
            <p:custDataLst>
              <p:tags r:id="rId9"/>
            </p:custDataLst>
          </p:nvPr>
        </p:nvSpPr>
        <p:spPr>
          <a:xfrm>
            <a:off x="1249451" y="2092573"/>
            <a:ext cx="1857956" cy="1857956"/>
          </a:xfrm>
          <a:prstGeom prst="ellipse">
            <a:avLst/>
          </a:prstGeom>
          <a:noFill/>
          <a:ln w="127000" cap="rnd">
            <a:solidFill>
              <a:srgbClr val="FFFFFF">
                <a:lumMod val="85000"/>
                <a:alpha val="50000"/>
              </a:srgbClr>
            </a:solidFill>
          </a:ln>
        </p:spPr>
        <p:style>
          <a:lnRef idx="2">
            <a:srgbClr val="508E53">
              <a:shade val="50000"/>
            </a:srgbClr>
          </a:lnRef>
          <a:fillRef idx="1">
            <a:srgbClr val="508E53"/>
          </a:fillRef>
          <a:effectRef idx="0">
            <a:srgbClr val="508E53"/>
          </a:effectRef>
          <a:fontRef idx="minor">
            <a:srgbClr val="FFFFFF"/>
          </a:fontRef>
        </p:style>
        <p:txBody>
          <a:bodyPr wrap="square" anchor="ctr"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  <a:lvl2pPr marL="742950" indent="-285750">
              <a:defRPr>
                <a:solidFill>
                  <a:srgbClr val="000000"/>
                </a:solidFill>
              </a:defRPr>
            </a:lvl2pPr>
            <a:lvl3pPr marL="1143000" indent="-228600">
              <a:defRPr>
                <a:solidFill>
                  <a:srgbClr val="000000"/>
                </a:solidFill>
              </a:defRPr>
            </a:lvl3pPr>
            <a:lvl4pPr marL="1600200" indent="-228600">
              <a:defRPr>
                <a:solidFill>
                  <a:srgbClr val="000000"/>
                </a:solidFill>
              </a:defRPr>
            </a:lvl4pPr>
            <a:lvl5pPr marL="2057400" indent="-228600">
              <a:defRPr>
                <a:solidFill>
                  <a:srgbClr val="000000"/>
                </a:solidFill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51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8" name="ValueShape3"/>
          <p:cNvSpPr/>
          <p:nvPr>
            <p:custDataLst>
              <p:tags r:id="rId10"/>
            </p:custDataLst>
          </p:nvPr>
        </p:nvSpPr>
        <p:spPr>
          <a:xfrm>
            <a:off x="1248918" y="2088840"/>
            <a:ext cx="1857956" cy="1857956"/>
          </a:xfrm>
          <a:prstGeom prst="arc">
            <a:avLst>
              <a:gd name="adj1" fmla="val 16199997"/>
              <a:gd name="adj2" fmla="val 16199997"/>
            </a:avLst>
          </a:prstGeom>
          <a:noFill/>
          <a:ln w="127000" cap="rnd">
            <a:solidFill>
              <a:srgbClr val="508E53"/>
            </a:solidFill>
          </a:ln>
        </p:spPr>
        <p:style>
          <a:lnRef idx="2">
            <a:srgbClr val="508E53">
              <a:shade val="50000"/>
            </a:srgbClr>
          </a:lnRef>
          <a:fillRef idx="1">
            <a:srgbClr val="508E53"/>
          </a:fillRef>
          <a:effectRef idx="0">
            <a:srgbClr val="508E53"/>
          </a:effectRef>
          <a:fontRef idx="minor">
            <a:srgbClr val="FFFFFF"/>
          </a:fontRef>
        </p:style>
        <p:txBody>
          <a:bodyPr wrap="square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ValueShape2"/>
          <p:cNvSpPr/>
          <p:nvPr>
            <p:custDataLst>
              <p:tags r:id="rId11"/>
            </p:custDataLst>
          </p:nvPr>
        </p:nvSpPr>
        <p:spPr>
          <a:xfrm>
            <a:off x="1457965" y="2299487"/>
            <a:ext cx="1440929" cy="1440929"/>
          </a:xfrm>
          <a:prstGeom prst="arc">
            <a:avLst>
              <a:gd name="adj1" fmla="val 16199997"/>
              <a:gd name="adj2" fmla="val 16199997"/>
            </a:avLst>
          </a:prstGeom>
          <a:noFill/>
          <a:ln w="127000" cap="rnd">
            <a:solidFill>
              <a:srgbClr val="69A35B"/>
            </a:solidFill>
          </a:ln>
        </p:spPr>
        <p:style>
          <a:lnRef idx="2">
            <a:srgbClr val="508E53">
              <a:shade val="50000"/>
            </a:srgbClr>
          </a:lnRef>
          <a:fillRef idx="1">
            <a:srgbClr val="508E53"/>
          </a:fillRef>
          <a:effectRef idx="0">
            <a:srgbClr val="508E53"/>
          </a:effectRef>
          <a:fontRef idx="minor">
            <a:srgbClr val="FFFFFF"/>
          </a:fontRef>
        </p:style>
        <p:txBody>
          <a:bodyPr wrap="square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ExtraShape"/>
          <p:cNvSpPr/>
          <p:nvPr>
            <p:custDataLst>
              <p:tags r:id="rId12"/>
            </p:custDataLst>
          </p:nvPr>
        </p:nvSpPr>
        <p:spPr>
          <a:xfrm>
            <a:off x="1668611" y="2503734"/>
            <a:ext cx="1026569" cy="1018569"/>
          </a:xfrm>
          <a:prstGeom prst="ellipse">
            <a:avLst/>
          </a:prstGeom>
          <a:noFill/>
          <a:ln w="127000" cap="rnd">
            <a:solidFill>
              <a:srgbClr val="FFFFFF">
                <a:lumMod val="85000"/>
                <a:alpha val="50000"/>
              </a:srgbClr>
            </a:solidFill>
          </a:ln>
        </p:spPr>
        <p:style>
          <a:lnRef idx="2">
            <a:srgbClr val="508E53">
              <a:shade val="50000"/>
            </a:srgbClr>
          </a:lnRef>
          <a:fillRef idx="1">
            <a:srgbClr val="508E53"/>
          </a:fillRef>
          <a:effectRef idx="0">
            <a:srgbClr val="508E53"/>
          </a:effectRef>
          <a:fontRef idx="minor">
            <a:srgbClr val="FFFFFF"/>
          </a:fontRef>
        </p:style>
        <p:txBody>
          <a:bodyPr wrap="square" anchor="ctr"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  <a:lvl2pPr marL="742950" indent="-285750">
              <a:defRPr>
                <a:solidFill>
                  <a:srgbClr val="000000"/>
                </a:solidFill>
              </a:defRPr>
            </a:lvl2pPr>
            <a:lvl3pPr marL="1143000" indent="-228600">
              <a:defRPr>
                <a:solidFill>
                  <a:srgbClr val="000000"/>
                </a:solidFill>
              </a:defRPr>
            </a:lvl3pPr>
            <a:lvl4pPr marL="1600200" indent="-228600">
              <a:defRPr>
                <a:solidFill>
                  <a:srgbClr val="000000"/>
                </a:solidFill>
              </a:defRPr>
            </a:lvl4pPr>
            <a:lvl5pPr marL="2057400" indent="-228600">
              <a:defRPr>
                <a:solidFill>
                  <a:srgbClr val="000000"/>
                </a:solidFill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51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1" name="ValueShape1"/>
          <p:cNvSpPr/>
          <p:nvPr>
            <p:custDataLst>
              <p:tags r:id="rId13"/>
            </p:custDataLst>
          </p:nvPr>
        </p:nvSpPr>
        <p:spPr>
          <a:xfrm>
            <a:off x="1665412" y="2498401"/>
            <a:ext cx="1029768" cy="1018569"/>
          </a:xfrm>
          <a:prstGeom prst="arc">
            <a:avLst>
              <a:gd name="adj1" fmla="val 16199997"/>
              <a:gd name="adj2" fmla="val 16199997"/>
            </a:avLst>
          </a:prstGeom>
          <a:noFill/>
          <a:ln w="127000" cap="rnd">
            <a:solidFill>
              <a:srgbClr val="85B311"/>
            </a:solidFill>
          </a:ln>
        </p:spPr>
        <p:style>
          <a:lnRef idx="2">
            <a:srgbClr val="508E53">
              <a:shade val="50000"/>
            </a:srgbClr>
          </a:lnRef>
          <a:fillRef idx="1">
            <a:srgbClr val="508E53"/>
          </a:fillRef>
          <a:effectRef idx="0">
            <a:srgbClr val="508E53"/>
          </a:effectRef>
          <a:fontRef idx="minor">
            <a:srgbClr val="FFFFFF"/>
          </a:fontRef>
        </p:style>
        <p:txBody>
          <a:bodyPr wrap="square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2" name="ExtraShape"/>
          <p:cNvCxnSpPr/>
          <p:nvPr>
            <p:custDataLst>
              <p:tags r:id="rId14"/>
            </p:custDataLst>
          </p:nvPr>
        </p:nvCxnSpPr>
        <p:spPr>
          <a:xfrm>
            <a:off x="2174163" y="1339045"/>
            <a:ext cx="16532" cy="275707"/>
          </a:xfrm>
          <a:prstGeom prst="line">
            <a:avLst/>
          </a:prstGeom>
          <a:ln w="50800" cap="rnd">
            <a:solidFill>
              <a:srgbClr val="FFC000"/>
            </a:solidFill>
            <a:round/>
          </a:ln>
        </p:spPr>
        <p:style>
          <a:lnRef idx="1">
            <a:srgbClr val="508E53"/>
          </a:lnRef>
          <a:fillRef idx="0">
            <a:srgbClr val="508E53"/>
          </a:fillRef>
          <a:effectRef idx="0">
            <a:srgbClr val="508E53"/>
          </a:effectRef>
          <a:fontRef idx="minor">
            <a:srgbClr val="000000"/>
          </a:fontRef>
        </p:style>
      </p:cxnSp>
      <p:cxnSp>
        <p:nvCxnSpPr>
          <p:cNvPr id="9" name="ExtraShape"/>
          <p:cNvCxnSpPr/>
          <p:nvPr>
            <p:custDataLst>
              <p:tags r:id="rId15"/>
            </p:custDataLst>
          </p:nvPr>
        </p:nvCxnSpPr>
        <p:spPr>
          <a:xfrm flipH="1">
            <a:off x="3127139" y="1614752"/>
            <a:ext cx="187715" cy="181316"/>
          </a:xfrm>
          <a:prstGeom prst="line">
            <a:avLst/>
          </a:prstGeom>
          <a:ln w="50800" cap="rnd">
            <a:solidFill>
              <a:srgbClr val="FFC000"/>
            </a:solidFill>
            <a:round/>
          </a:ln>
        </p:spPr>
        <p:style>
          <a:lnRef idx="1">
            <a:srgbClr val="508E53"/>
          </a:lnRef>
          <a:fillRef idx="0">
            <a:srgbClr val="508E53"/>
          </a:fillRef>
          <a:effectRef idx="0">
            <a:srgbClr val="508E53"/>
          </a:effectRef>
          <a:fontRef idx="minor">
            <a:srgbClr val="000000"/>
          </a:fontRef>
        </p:style>
      </p:cxnSp>
      <p:cxnSp>
        <p:nvCxnSpPr>
          <p:cNvPr id="10" name="ExtraShape"/>
          <p:cNvCxnSpPr/>
          <p:nvPr>
            <p:custDataLst>
              <p:tags r:id="rId16"/>
            </p:custDataLst>
          </p:nvPr>
        </p:nvCxnSpPr>
        <p:spPr>
          <a:xfrm flipH="1">
            <a:off x="3503103" y="2510133"/>
            <a:ext cx="337034" cy="0"/>
          </a:xfrm>
          <a:prstGeom prst="line">
            <a:avLst/>
          </a:prstGeom>
          <a:ln w="50800" cap="rnd">
            <a:solidFill>
              <a:srgbClr val="FFC000"/>
            </a:solidFill>
            <a:round/>
          </a:ln>
        </p:spPr>
        <p:style>
          <a:lnRef idx="1">
            <a:srgbClr val="508E53"/>
          </a:lnRef>
          <a:fillRef idx="0">
            <a:srgbClr val="508E53"/>
          </a:fillRef>
          <a:effectRef idx="0">
            <a:srgbClr val="508E53"/>
          </a:effectRef>
          <a:fontRef idx="minor">
            <a:srgbClr val="000000"/>
          </a:fontRef>
        </p:style>
      </p:cxnSp>
      <p:cxnSp>
        <p:nvCxnSpPr>
          <p:cNvPr id="11" name="ExtraShape"/>
          <p:cNvCxnSpPr/>
          <p:nvPr>
            <p:custDataLst>
              <p:tags r:id="rId17"/>
            </p:custDataLst>
          </p:nvPr>
        </p:nvCxnSpPr>
        <p:spPr>
          <a:xfrm flipH="1" flipV="1">
            <a:off x="600447" y="2503734"/>
            <a:ext cx="265041" cy="22931"/>
          </a:xfrm>
          <a:prstGeom prst="line">
            <a:avLst/>
          </a:prstGeom>
          <a:ln w="50800" cap="rnd">
            <a:solidFill>
              <a:srgbClr val="FFC000"/>
            </a:solidFill>
            <a:round/>
          </a:ln>
        </p:spPr>
        <p:style>
          <a:lnRef idx="1">
            <a:srgbClr val="508E53"/>
          </a:lnRef>
          <a:fillRef idx="0">
            <a:srgbClr val="508E53"/>
          </a:fillRef>
          <a:effectRef idx="0">
            <a:srgbClr val="508E53"/>
          </a:effectRef>
          <a:fontRef idx="minor">
            <a:srgbClr val="000000"/>
          </a:fontRef>
        </p:style>
      </p:cxnSp>
      <p:cxnSp>
        <p:nvCxnSpPr>
          <p:cNvPr id="37" name="ExtraShape"/>
          <p:cNvCxnSpPr/>
          <p:nvPr>
            <p:custDataLst>
              <p:tags r:id="rId18"/>
            </p:custDataLst>
          </p:nvPr>
        </p:nvCxnSpPr>
        <p:spPr>
          <a:xfrm>
            <a:off x="1091600" y="1669147"/>
            <a:ext cx="204247" cy="133854"/>
          </a:xfrm>
          <a:prstGeom prst="line">
            <a:avLst/>
          </a:prstGeom>
          <a:ln w="50800" cap="rnd">
            <a:solidFill>
              <a:srgbClr val="FFC000"/>
            </a:solidFill>
            <a:round/>
          </a:ln>
        </p:spPr>
        <p:style>
          <a:lnRef idx="1">
            <a:srgbClr val="508E53"/>
          </a:lnRef>
          <a:fillRef idx="0">
            <a:srgbClr val="508E53"/>
          </a:fillRef>
          <a:effectRef idx="0">
            <a:srgbClr val="508E53"/>
          </a:effectRef>
          <a:fontRef idx="minor">
            <a:srgbClr val="000000"/>
          </a:fontRef>
        </p:style>
      </p:cxnSp>
      <p:sp>
        <p:nvSpPr>
          <p:cNvPr id="38" name="ExtraShape"/>
          <p:cNvSpPr/>
          <p:nvPr>
            <p:custDataLst>
              <p:tags r:id="rId19"/>
            </p:custDataLst>
          </p:nvPr>
        </p:nvSpPr>
        <p:spPr>
          <a:xfrm>
            <a:off x="1857927" y="2706381"/>
            <a:ext cx="638872" cy="638872"/>
          </a:xfrm>
          <a:prstGeom prst="ellipse">
            <a:avLst/>
          </a:prstGeom>
          <a:noFill/>
          <a:ln w="127000" cap="rnd">
            <a:solidFill>
              <a:srgbClr val="FFFFFF">
                <a:lumMod val="85000"/>
                <a:alpha val="50000"/>
              </a:srgbClr>
            </a:solidFill>
          </a:ln>
        </p:spPr>
        <p:style>
          <a:lnRef idx="2">
            <a:srgbClr val="508E53">
              <a:shade val="50000"/>
            </a:srgbClr>
          </a:lnRef>
          <a:fillRef idx="1">
            <a:srgbClr val="508E53"/>
          </a:fillRef>
          <a:effectRef idx="0">
            <a:srgbClr val="508E53"/>
          </a:effectRef>
          <a:fontRef idx="minor">
            <a:srgbClr val="FFFFFF"/>
          </a:fontRef>
        </p:style>
        <p:txBody>
          <a:bodyPr wrap="square" anchor="ctr"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  <a:lvl2pPr marL="742950" indent="-285750">
              <a:defRPr>
                <a:solidFill>
                  <a:srgbClr val="000000"/>
                </a:solidFill>
              </a:defRPr>
            </a:lvl2pPr>
            <a:lvl3pPr marL="1143000" indent="-228600">
              <a:defRPr>
                <a:solidFill>
                  <a:srgbClr val="000000"/>
                </a:solidFill>
              </a:defRPr>
            </a:lvl3pPr>
            <a:lvl4pPr marL="1600200" indent="-228600">
              <a:defRPr>
                <a:solidFill>
                  <a:srgbClr val="000000"/>
                </a:solidFill>
              </a:defRPr>
            </a:lvl4pPr>
            <a:lvl5pPr marL="2057400" indent="-228600">
              <a:defRPr>
                <a:solidFill>
                  <a:srgbClr val="000000"/>
                </a:solidFill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51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9" name="ValueShape1"/>
          <p:cNvSpPr/>
          <p:nvPr>
            <p:custDataLst>
              <p:tags r:id="rId20"/>
            </p:custDataLst>
          </p:nvPr>
        </p:nvSpPr>
        <p:spPr>
          <a:xfrm>
            <a:off x="1858460" y="2699982"/>
            <a:ext cx="638872" cy="645272"/>
          </a:xfrm>
          <a:prstGeom prst="arc">
            <a:avLst>
              <a:gd name="adj1" fmla="val 16199997"/>
              <a:gd name="adj2" fmla="val 16199997"/>
            </a:avLst>
          </a:prstGeom>
          <a:noFill/>
          <a:ln w="127000" cap="rnd">
            <a:solidFill>
              <a:srgbClr val="B1C646"/>
            </a:solidFill>
          </a:ln>
        </p:spPr>
        <p:style>
          <a:lnRef idx="2">
            <a:srgbClr val="508E53">
              <a:shade val="50000"/>
            </a:srgbClr>
          </a:lnRef>
          <a:fillRef idx="1">
            <a:srgbClr val="508E53"/>
          </a:fillRef>
          <a:effectRef idx="0">
            <a:srgbClr val="508E53"/>
          </a:effectRef>
          <a:fontRef idx="minor">
            <a:srgbClr val="FFFFFF"/>
          </a:fontRef>
        </p:style>
        <p:txBody>
          <a:bodyPr wrap="square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4" name="Rectangle 39"/>
          <p:cNvSpPr/>
          <p:nvPr>
            <p:custDataLst>
              <p:tags r:id="rId21"/>
            </p:custDataLst>
          </p:nvPr>
        </p:nvSpPr>
        <p:spPr>
          <a:xfrm>
            <a:off x="6103921" y="4313694"/>
            <a:ext cx="3355413" cy="311437"/>
          </a:xfrm>
          <a:prstGeom prst="rect">
            <a:avLst/>
          </a:prstGeom>
        </p:spPr>
        <p:txBody>
          <a:bodyPr wrap="square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75">
                <a:sym typeface="+mn-ea"/>
              </a:rPr>
              <a:t>目标完成率差，损失</a:t>
            </a:r>
            <a:r>
              <a:rPr lang="en-US" altLang="zh-CN" sz="1175">
                <a:sym typeface="+mn-ea"/>
              </a:rPr>
              <a:t>3</a:t>
            </a:r>
            <a:r>
              <a:rPr lang="zh-CN" altLang="en-US" sz="1175">
                <a:sym typeface="+mn-ea"/>
              </a:rPr>
              <a:t>个子账号。</a:t>
            </a:r>
            <a:endParaRPr lang="zh-CN" altLang="en-US" sz="1175"/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175" b="0" i="0" u="none" strike="noStrike" kern="1200" cap="none" spc="150" normalizeH="0" baseline="0" noProof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等线" charset="0"/>
              <a:sym typeface="Arial" panose="020B0604020202020204" pitchFamily="34" charset="0"/>
            </a:endParaRPr>
          </a:p>
        </p:txBody>
      </p:sp>
      <p:sp>
        <p:nvSpPr>
          <p:cNvPr id="45" name="TextBox 40"/>
          <p:cNvSpPr txBox="1"/>
          <p:nvPr>
            <p:custDataLst>
              <p:tags r:id="rId22"/>
            </p:custDataLst>
          </p:nvPr>
        </p:nvSpPr>
        <p:spPr>
          <a:xfrm>
            <a:off x="6103921" y="3996391"/>
            <a:ext cx="777526" cy="378631"/>
          </a:xfrm>
          <a:prstGeom prst="rect">
            <a:avLst/>
          </a:prstGeom>
          <a:noFill/>
        </p:spPr>
        <p:txBody>
          <a:bodyPr wrap="square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510" b="1" i="0" u="none" strike="noStrike" kern="1200" cap="none" spc="150" normalizeH="0" baseline="0" noProof="0">
                <a:ln>
                  <a:noFill/>
                </a:ln>
                <a:solidFill>
                  <a:srgbClr val="B1C646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等线" charset="0"/>
                <a:sym typeface="Arial" panose="020B0604020202020204" pitchFamily="34" charset="0"/>
              </a:rPr>
              <a:t>战损</a:t>
            </a:r>
            <a:endParaRPr kumimoji="0" lang="zh-CN" altLang="en-US" sz="1510" b="1" i="0" u="none" strike="noStrike" kern="1200" cap="none" spc="150" normalizeH="0" baseline="0" noProof="0">
              <a:ln>
                <a:noFill/>
              </a:ln>
              <a:solidFill>
                <a:srgbClr val="B1C64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等线" charset="0"/>
              <a:sym typeface="Arial" panose="020B0604020202020204" pitchFamily="34" charset="0"/>
            </a:endParaRPr>
          </a:p>
        </p:txBody>
      </p:sp>
      <p:sp>
        <p:nvSpPr>
          <p:cNvPr id="46" name="Rectangle 36"/>
          <p:cNvSpPr/>
          <p:nvPr>
            <p:custDataLst>
              <p:tags r:id="rId23"/>
            </p:custDataLst>
          </p:nvPr>
        </p:nvSpPr>
        <p:spPr>
          <a:xfrm>
            <a:off x="6103921" y="3556433"/>
            <a:ext cx="3355413" cy="311437"/>
          </a:xfrm>
          <a:prstGeom prst="rect">
            <a:avLst/>
          </a:prstGeom>
        </p:spPr>
        <p:txBody>
          <a:bodyPr wrap="square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75">
                <a:sym typeface="+mn-ea"/>
              </a:rPr>
              <a:t>深聊回复率</a:t>
            </a:r>
            <a:r>
              <a:rPr lang="en-US" altLang="zh-CN" sz="1175">
                <a:sym typeface="+mn-ea"/>
              </a:rPr>
              <a:t>8.94%</a:t>
            </a:r>
            <a:r>
              <a:rPr lang="zh-CN" altLang="en-US" sz="1175">
                <a:sym typeface="+mn-ea"/>
              </a:rPr>
              <a:t>，首单开单率</a:t>
            </a:r>
            <a:r>
              <a:rPr lang="en-US" altLang="zh-CN" sz="1175">
                <a:sym typeface="+mn-ea"/>
              </a:rPr>
              <a:t>3.34%</a:t>
            </a:r>
            <a:endParaRPr lang="en-US" altLang="zh-CN" sz="1175"/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175" b="0" i="0" u="none" strike="noStrike" kern="1200" cap="none" spc="150" normalizeH="0" baseline="0" noProof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等线" charset="0"/>
              <a:sym typeface="Arial" panose="020B0604020202020204" pitchFamily="34" charset="0"/>
            </a:endParaRPr>
          </a:p>
        </p:txBody>
      </p:sp>
      <p:sp>
        <p:nvSpPr>
          <p:cNvPr id="47" name="TextBox 37"/>
          <p:cNvSpPr txBox="1"/>
          <p:nvPr>
            <p:custDataLst>
              <p:tags r:id="rId24"/>
            </p:custDataLst>
          </p:nvPr>
        </p:nvSpPr>
        <p:spPr>
          <a:xfrm>
            <a:off x="6103921" y="3267928"/>
            <a:ext cx="777526" cy="378631"/>
          </a:xfrm>
          <a:prstGeom prst="rect">
            <a:avLst/>
          </a:prstGeom>
          <a:noFill/>
        </p:spPr>
        <p:txBody>
          <a:bodyPr wrap="square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510" b="1" i="0" u="none" strike="noStrike" kern="1200" cap="none" spc="150" normalizeH="0" baseline="0" noProof="0">
                <a:ln>
                  <a:noFill/>
                </a:ln>
                <a:solidFill>
                  <a:srgbClr val="85B31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第二次</a:t>
            </a:r>
            <a:endParaRPr kumimoji="0" lang="zh-CN" altLang="en-US" sz="1510" b="1" i="0" u="none" strike="noStrike" kern="1200" cap="none" spc="150" normalizeH="0" baseline="0" noProof="0">
              <a:ln>
                <a:noFill/>
              </a:ln>
              <a:solidFill>
                <a:srgbClr val="85B31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8" name="Rectangle 30"/>
          <p:cNvSpPr/>
          <p:nvPr>
            <p:custDataLst>
              <p:tags r:id="rId25"/>
            </p:custDataLst>
          </p:nvPr>
        </p:nvSpPr>
        <p:spPr>
          <a:xfrm>
            <a:off x="6103921" y="2829036"/>
            <a:ext cx="3355413" cy="311437"/>
          </a:xfrm>
          <a:prstGeom prst="rect">
            <a:avLst/>
          </a:prstGeom>
        </p:spPr>
        <p:txBody>
          <a:bodyPr wrap="square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75">
                <a:sym typeface="+mn-ea"/>
              </a:rPr>
              <a:t>深聊回复率</a:t>
            </a:r>
            <a:r>
              <a:rPr lang="en-US" altLang="zh-CN" sz="1175">
                <a:sym typeface="+mn-ea"/>
              </a:rPr>
              <a:t>28%</a:t>
            </a:r>
            <a:r>
              <a:rPr lang="zh-CN" altLang="en-US" sz="1175">
                <a:sym typeface="+mn-ea"/>
              </a:rPr>
              <a:t>，首单开单率</a:t>
            </a:r>
            <a:r>
              <a:rPr lang="en-US" altLang="zh-CN" sz="1175">
                <a:sym typeface="+mn-ea"/>
              </a:rPr>
              <a:t>8.8%</a:t>
            </a:r>
            <a:endParaRPr lang="en-US" altLang="zh-CN" sz="1175"/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175" b="0" i="0" u="none" strike="noStrike" kern="1200" cap="none" spc="150" normalizeH="0" baseline="0" noProof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等线" charset="0"/>
              <a:sym typeface="Arial" panose="020B0604020202020204" pitchFamily="34" charset="0"/>
            </a:endParaRPr>
          </a:p>
        </p:txBody>
      </p:sp>
      <p:sp>
        <p:nvSpPr>
          <p:cNvPr id="49" name="TextBox 31"/>
          <p:cNvSpPr txBox="1"/>
          <p:nvPr>
            <p:custDataLst>
              <p:tags r:id="rId26"/>
            </p:custDataLst>
          </p:nvPr>
        </p:nvSpPr>
        <p:spPr>
          <a:xfrm>
            <a:off x="6103921" y="2521332"/>
            <a:ext cx="777526" cy="378631"/>
          </a:xfrm>
          <a:prstGeom prst="rect">
            <a:avLst/>
          </a:prstGeom>
          <a:noFill/>
        </p:spPr>
        <p:txBody>
          <a:bodyPr wrap="square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510" b="1" i="0" u="none" strike="noStrike" kern="1200" cap="none" spc="150" normalizeH="0" baseline="0" noProof="0">
                <a:ln>
                  <a:noFill/>
                </a:ln>
                <a:solidFill>
                  <a:srgbClr val="69A35B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等线" charset="0"/>
                <a:sym typeface="Arial" panose="020B0604020202020204" pitchFamily="34" charset="0"/>
              </a:rPr>
              <a:t>第一次</a:t>
            </a:r>
            <a:endParaRPr kumimoji="0" lang="zh-CN" altLang="en-US" sz="1510" b="1" i="0" u="none" strike="noStrike" kern="1200" cap="none" spc="150" normalizeH="0" baseline="0" noProof="0">
              <a:ln>
                <a:noFill/>
              </a:ln>
              <a:solidFill>
                <a:srgbClr val="69A35B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等线" charset="0"/>
              <a:sym typeface="Arial" panose="020B0604020202020204" pitchFamily="34" charset="0"/>
            </a:endParaRPr>
          </a:p>
        </p:txBody>
      </p:sp>
      <p:sp>
        <p:nvSpPr>
          <p:cNvPr id="50" name="Rectangle 33"/>
          <p:cNvSpPr/>
          <p:nvPr>
            <p:custDataLst>
              <p:tags r:id="rId27"/>
            </p:custDataLst>
          </p:nvPr>
        </p:nvSpPr>
        <p:spPr>
          <a:xfrm>
            <a:off x="6103921" y="2071775"/>
            <a:ext cx="3019445" cy="311437"/>
          </a:xfrm>
          <a:prstGeom prst="rect">
            <a:avLst/>
          </a:prstGeom>
        </p:spPr>
        <p:txBody>
          <a:bodyPr wrap="square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75">
                <a:sym typeface="+mn-ea"/>
              </a:rPr>
              <a:t>深聊回复率</a:t>
            </a:r>
            <a:r>
              <a:rPr lang="en-US" altLang="zh-CN" sz="1175">
                <a:sym typeface="+mn-ea"/>
              </a:rPr>
              <a:t>30%</a:t>
            </a:r>
            <a:r>
              <a:rPr lang="zh-CN" altLang="en-US" sz="1175">
                <a:sym typeface="+mn-ea"/>
              </a:rPr>
              <a:t>，首单开单率</a:t>
            </a:r>
            <a:r>
              <a:rPr lang="en-US" altLang="zh-CN" sz="1175">
                <a:sym typeface="+mn-ea"/>
              </a:rPr>
              <a:t>12%</a:t>
            </a:r>
            <a:endParaRPr lang="en-US" altLang="zh-CN" sz="1175"/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1175"/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175" b="0" i="0" u="none" strike="noStrike" kern="1200" cap="none" spc="150" normalizeH="0" baseline="0" noProof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等线" charset="0"/>
              <a:sym typeface="Arial" panose="020B0604020202020204" pitchFamily="34" charset="0"/>
            </a:endParaRPr>
          </a:p>
        </p:txBody>
      </p:sp>
      <p:sp>
        <p:nvSpPr>
          <p:cNvPr id="55" name="TextBox 34"/>
          <p:cNvSpPr txBox="1"/>
          <p:nvPr>
            <p:custDataLst>
              <p:tags r:id="rId28"/>
            </p:custDataLst>
          </p:nvPr>
        </p:nvSpPr>
        <p:spPr>
          <a:xfrm>
            <a:off x="6103921" y="1757672"/>
            <a:ext cx="777526" cy="378631"/>
          </a:xfrm>
          <a:prstGeom prst="rect">
            <a:avLst/>
          </a:prstGeom>
          <a:noFill/>
        </p:spPr>
        <p:txBody>
          <a:bodyPr wrap="square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510" b="1" i="0" u="none" strike="noStrike" kern="1200" cap="none" spc="150" normalizeH="0" baseline="0" noProof="0">
                <a:ln>
                  <a:noFill/>
                </a:ln>
                <a:solidFill>
                  <a:srgbClr val="508E53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等线" charset="0"/>
                <a:sym typeface="Arial" panose="020B0604020202020204" pitchFamily="34" charset="0"/>
              </a:rPr>
              <a:t>目标</a:t>
            </a:r>
            <a:endParaRPr kumimoji="0" lang="zh-CN" altLang="en-US" sz="1510" b="1" i="0" u="none" strike="noStrike" kern="1200" cap="none" spc="150" normalizeH="0" baseline="0" noProof="0">
              <a:ln>
                <a:noFill/>
              </a:ln>
              <a:solidFill>
                <a:srgbClr val="508E53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等线" charset="0"/>
              <a:sym typeface="Arial" panose="020B0604020202020204" pitchFamily="34" charset="0"/>
            </a:endParaRPr>
          </a:p>
        </p:txBody>
      </p:sp>
      <p:grpSp>
        <p:nvGrpSpPr>
          <p:cNvPr id="57" name="组合 56"/>
          <p:cNvGrpSpPr/>
          <p:nvPr>
            <p:custDataLst>
              <p:tags r:id="rId29"/>
            </p:custDataLst>
          </p:nvPr>
        </p:nvGrpSpPr>
        <p:grpSpPr>
          <a:xfrm>
            <a:off x="2717165" y="1941831"/>
            <a:ext cx="3300730" cy="187324"/>
            <a:chOff x="3027286" y="2969171"/>
            <a:chExt cx="3222853" cy="81183"/>
          </a:xfrm>
        </p:grpSpPr>
        <p:cxnSp>
          <p:nvCxnSpPr>
            <p:cNvPr id="58" name="Straight Connector 6"/>
            <p:cNvCxnSpPr/>
            <p:nvPr>
              <p:custDataLst>
                <p:tags r:id="rId30"/>
              </p:custDataLst>
            </p:nvPr>
          </p:nvCxnSpPr>
          <p:spPr>
            <a:xfrm flipH="1" flipV="1">
              <a:off x="3027286" y="2978803"/>
              <a:ext cx="3108803" cy="17888"/>
            </a:xfrm>
            <a:prstGeom prst="line">
              <a:avLst/>
            </a:prstGeom>
            <a:ln w="9525" cmpd="sng">
              <a:solidFill>
                <a:srgbClr val="508E53"/>
              </a:solidFill>
              <a:prstDash val="dash"/>
            </a:ln>
            <a:effectLst/>
          </p:spPr>
          <p:style>
            <a:lnRef idx="2">
              <a:srgbClr val="508E53"/>
            </a:lnRef>
            <a:fillRef idx="0">
              <a:srgbClr val="508E53"/>
            </a:fillRef>
            <a:effectRef idx="1">
              <a:srgbClr val="508E53"/>
            </a:effectRef>
            <a:fontRef idx="minor">
              <a:srgbClr val="000000"/>
            </a:fontRef>
          </p:style>
        </p:cxnSp>
        <p:sp>
          <p:nvSpPr>
            <p:cNvPr id="80" name="Donut 7"/>
            <p:cNvSpPr/>
            <p:nvPr>
              <p:custDataLst>
                <p:tags r:id="rId31"/>
              </p:custDataLst>
            </p:nvPr>
          </p:nvSpPr>
          <p:spPr>
            <a:xfrm>
              <a:off x="6064134" y="2969171"/>
              <a:ext cx="186005" cy="81183"/>
            </a:xfrm>
            <a:prstGeom prst="donut">
              <a:avLst/>
            </a:prstGeom>
            <a:ln>
              <a:noFill/>
            </a:ln>
          </p:spPr>
          <p:style>
            <a:lnRef idx="2">
              <a:srgbClr val="508E53">
                <a:shade val="50000"/>
              </a:srgbClr>
            </a:lnRef>
            <a:fillRef idx="1">
              <a:srgbClr val="508E53"/>
            </a:fillRef>
            <a:effectRef idx="0">
              <a:srgbClr val="508E53"/>
            </a:effectRef>
            <a:fontRef idx="minor">
              <a:srgbClr val="FFFFFF"/>
            </a:fontRef>
          </p:style>
          <p:txBody>
            <a:bodyPr wrap="square" rtlCol="0" anchor="ctr">
              <a:normAutofit fontScale="25000" lnSpcReduction="20000"/>
            </a:bodyPr>
            <a:lstStyle>
              <a:defPPr>
                <a:defRPr lang="zh-CN">
                  <a:solidFill>
                    <a:srgbClr val="FFFFFF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51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cxnSp>
        <p:nvCxnSpPr>
          <p:cNvPr id="81" name="直接连接符 80"/>
          <p:cNvCxnSpPr/>
          <p:nvPr>
            <p:custDataLst>
              <p:tags r:id="rId32"/>
            </p:custDataLst>
          </p:nvPr>
        </p:nvCxnSpPr>
        <p:spPr>
          <a:xfrm>
            <a:off x="6061792" y="1881393"/>
            <a:ext cx="0" cy="423960"/>
          </a:xfrm>
          <a:prstGeom prst="line">
            <a:avLst/>
          </a:prstGeom>
          <a:ln w="9525">
            <a:solidFill>
              <a:srgbClr val="FFFFFF">
                <a:lumMod val="75000"/>
              </a:srgbClr>
            </a:solidFill>
            <a:prstDash val="sysDash"/>
          </a:ln>
        </p:spPr>
        <p:style>
          <a:lnRef idx="1">
            <a:srgbClr val="508E53"/>
          </a:lnRef>
          <a:fillRef idx="0">
            <a:srgbClr val="508E53"/>
          </a:fillRef>
          <a:effectRef idx="0">
            <a:srgbClr val="508E53"/>
          </a:effectRef>
          <a:fontRef idx="minor">
            <a:srgbClr val="000000"/>
          </a:fontRef>
        </p:style>
      </p:cxnSp>
      <p:grpSp>
        <p:nvGrpSpPr>
          <p:cNvPr id="89" name="组合 88"/>
          <p:cNvGrpSpPr/>
          <p:nvPr>
            <p:custDataLst>
              <p:tags r:id="rId33"/>
            </p:custDataLst>
          </p:nvPr>
        </p:nvGrpSpPr>
        <p:grpSpPr>
          <a:xfrm>
            <a:off x="3276600" y="2759074"/>
            <a:ext cx="2740660" cy="211456"/>
            <a:chOff x="3850461" y="3854527"/>
            <a:chExt cx="2385041" cy="89350"/>
          </a:xfrm>
        </p:grpSpPr>
        <p:cxnSp>
          <p:nvCxnSpPr>
            <p:cNvPr id="90" name="Straight Connector 6"/>
            <p:cNvCxnSpPr/>
            <p:nvPr>
              <p:custDataLst>
                <p:tags r:id="rId34"/>
              </p:custDataLst>
            </p:nvPr>
          </p:nvCxnSpPr>
          <p:spPr>
            <a:xfrm flipH="1">
              <a:off x="3850461" y="3890213"/>
              <a:ext cx="2271259" cy="0"/>
            </a:xfrm>
            <a:prstGeom prst="line">
              <a:avLst/>
            </a:prstGeom>
            <a:ln w="9525" cmpd="sng">
              <a:solidFill>
                <a:srgbClr val="69A35B"/>
              </a:solidFill>
              <a:prstDash val="dash"/>
            </a:ln>
            <a:effectLst/>
          </p:spPr>
          <p:style>
            <a:lnRef idx="2">
              <a:srgbClr val="508E53"/>
            </a:lnRef>
            <a:fillRef idx="0">
              <a:srgbClr val="508E53"/>
            </a:fillRef>
            <a:effectRef idx="1">
              <a:srgbClr val="508E53"/>
            </a:effectRef>
            <a:fontRef idx="minor">
              <a:srgbClr val="000000"/>
            </a:fontRef>
          </p:style>
        </p:cxnSp>
        <p:sp>
          <p:nvSpPr>
            <p:cNvPr id="91" name="Donut 7"/>
            <p:cNvSpPr/>
            <p:nvPr>
              <p:custDataLst>
                <p:tags r:id="rId35"/>
              </p:custDataLst>
            </p:nvPr>
          </p:nvSpPr>
          <p:spPr>
            <a:xfrm>
              <a:off x="6070826" y="3854527"/>
              <a:ext cx="164676" cy="89350"/>
            </a:xfrm>
            <a:prstGeom prst="donut">
              <a:avLst/>
            </a:prstGeom>
            <a:solidFill>
              <a:srgbClr val="69A35B"/>
            </a:solidFill>
            <a:ln>
              <a:noFill/>
            </a:ln>
          </p:spPr>
          <p:style>
            <a:lnRef idx="2">
              <a:srgbClr val="508E53">
                <a:shade val="50000"/>
              </a:srgbClr>
            </a:lnRef>
            <a:fillRef idx="1">
              <a:srgbClr val="508E53"/>
            </a:fillRef>
            <a:effectRef idx="0">
              <a:srgbClr val="508E53"/>
            </a:effectRef>
            <a:fontRef idx="minor">
              <a:srgbClr val="FFFFFF"/>
            </a:fontRef>
          </p:style>
          <p:txBody>
            <a:bodyPr wrap="square" rtlCol="0" anchor="ctr">
              <a:normAutofit fontScale="25000" lnSpcReduction="20000"/>
            </a:bodyPr>
            <a:lstStyle>
              <a:defPPr>
                <a:defRPr lang="zh-CN">
                  <a:solidFill>
                    <a:srgbClr val="FFFFFF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51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cxnSp>
        <p:nvCxnSpPr>
          <p:cNvPr id="94" name="直接连接符 93"/>
          <p:cNvCxnSpPr/>
          <p:nvPr>
            <p:custDataLst>
              <p:tags r:id="rId36"/>
            </p:custDataLst>
          </p:nvPr>
        </p:nvCxnSpPr>
        <p:spPr>
          <a:xfrm>
            <a:off x="6061792" y="2631722"/>
            <a:ext cx="0" cy="423960"/>
          </a:xfrm>
          <a:prstGeom prst="line">
            <a:avLst/>
          </a:prstGeom>
          <a:ln w="9525">
            <a:solidFill>
              <a:srgbClr val="FFFFFF">
                <a:lumMod val="75000"/>
              </a:srgbClr>
            </a:solidFill>
            <a:prstDash val="sysDash"/>
          </a:ln>
        </p:spPr>
        <p:style>
          <a:lnRef idx="1">
            <a:srgbClr val="508E53"/>
          </a:lnRef>
          <a:fillRef idx="0">
            <a:srgbClr val="508E53"/>
          </a:fillRef>
          <a:effectRef idx="0">
            <a:srgbClr val="508E53"/>
          </a:effectRef>
          <a:fontRef idx="minor">
            <a:srgbClr val="000000"/>
          </a:fontRef>
        </p:style>
      </p:cxnSp>
      <p:grpSp>
        <p:nvGrpSpPr>
          <p:cNvPr id="96" name="组合 95"/>
          <p:cNvGrpSpPr/>
          <p:nvPr>
            <p:custDataLst>
              <p:tags r:id="rId37"/>
            </p:custDataLst>
          </p:nvPr>
        </p:nvGrpSpPr>
        <p:grpSpPr>
          <a:xfrm>
            <a:off x="3503295" y="3459480"/>
            <a:ext cx="2513965" cy="186690"/>
            <a:chOff x="3535596" y="3861490"/>
            <a:chExt cx="2699906" cy="82387"/>
          </a:xfrm>
        </p:grpSpPr>
        <p:cxnSp>
          <p:nvCxnSpPr>
            <p:cNvPr id="99" name="Straight Connector 6"/>
            <p:cNvCxnSpPr/>
            <p:nvPr>
              <p:custDataLst>
                <p:tags r:id="rId38"/>
              </p:custDataLst>
            </p:nvPr>
          </p:nvCxnSpPr>
          <p:spPr>
            <a:xfrm flipH="1" flipV="1">
              <a:off x="3535596" y="3884817"/>
              <a:ext cx="2586125" cy="5396"/>
            </a:xfrm>
            <a:prstGeom prst="line">
              <a:avLst/>
            </a:prstGeom>
            <a:ln w="9525" cmpd="sng">
              <a:solidFill>
                <a:srgbClr val="85B311"/>
              </a:solidFill>
              <a:prstDash val="dash"/>
            </a:ln>
            <a:effectLst/>
          </p:spPr>
          <p:style>
            <a:lnRef idx="2">
              <a:srgbClr val="508E53"/>
            </a:lnRef>
            <a:fillRef idx="0">
              <a:srgbClr val="508E53"/>
            </a:fillRef>
            <a:effectRef idx="1">
              <a:srgbClr val="508E53"/>
            </a:effectRef>
            <a:fontRef idx="minor">
              <a:srgbClr val="000000"/>
            </a:fontRef>
          </p:style>
        </p:cxnSp>
        <p:sp>
          <p:nvSpPr>
            <p:cNvPr id="100" name="Donut 7"/>
            <p:cNvSpPr/>
            <p:nvPr>
              <p:custDataLst>
                <p:tags r:id="rId39"/>
              </p:custDataLst>
            </p:nvPr>
          </p:nvSpPr>
          <p:spPr>
            <a:xfrm>
              <a:off x="6031594" y="3861490"/>
              <a:ext cx="203908" cy="82387"/>
            </a:xfrm>
            <a:prstGeom prst="donut">
              <a:avLst/>
            </a:prstGeom>
            <a:solidFill>
              <a:srgbClr val="85B311"/>
            </a:solidFill>
            <a:ln>
              <a:noFill/>
            </a:ln>
          </p:spPr>
          <p:style>
            <a:lnRef idx="2">
              <a:srgbClr val="508E53">
                <a:shade val="50000"/>
              </a:srgbClr>
            </a:lnRef>
            <a:fillRef idx="1">
              <a:srgbClr val="508E53"/>
            </a:fillRef>
            <a:effectRef idx="0">
              <a:srgbClr val="508E53"/>
            </a:effectRef>
            <a:fontRef idx="minor">
              <a:srgbClr val="FFFFFF"/>
            </a:fontRef>
          </p:style>
          <p:txBody>
            <a:bodyPr wrap="square" rtlCol="0" anchor="ctr">
              <a:normAutofit fontScale="25000" lnSpcReduction="20000"/>
            </a:bodyPr>
            <a:lstStyle>
              <a:defPPr>
                <a:defRPr lang="zh-CN">
                  <a:solidFill>
                    <a:srgbClr val="FFFFFF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 charset="0"/>
                  <a:ea typeface="+mn-ea"/>
                  <a:cs typeface="+mn-ea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51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cxnSp>
        <p:nvCxnSpPr>
          <p:cNvPr id="101" name="直接连接符 100"/>
          <p:cNvCxnSpPr/>
          <p:nvPr>
            <p:custDataLst>
              <p:tags r:id="rId40"/>
            </p:custDataLst>
          </p:nvPr>
        </p:nvCxnSpPr>
        <p:spPr>
          <a:xfrm>
            <a:off x="6061792" y="3403381"/>
            <a:ext cx="0" cy="423960"/>
          </a:xfrm>
          <a:prstGeom prst="line">
            <a:avLst/>
          </a:prstGeom>
          <a:ln w="9525">
            <a:solidFill>
              <a:srgbClr val="FFFFFF">
                <a:lumMod val="75000"/>
              </a:srgbClr>
            </a:solidFill>
            <a:prstDash val="sysDash"/>
          </a:ln>
        </p:spPr>
        <p:style>
          <a:lnRef idx="1">
            <a:srgbClr val="508E53"/>
          </a:lnRef>
          <a:fillRef idx="0">
            <a:srgbClr val="508E53"/>
          </a:fillRef>
          <a:effectRef idx="0">
            <a:srgbClr val="508E53"/>
          </a:effectRef>
          <a:fontRef idx="minor">
            <a:srgbClr val="000000"/>
          </a:fontRef>
        </p:style>
      </p:cxnSp>
      <p:cxnSp>
        <p:nvCxnSpPr>
          <p:cNvPr id="102" name="直接连接符 101"/>
          <p:cNvCxnSpPr/>
          <p:nvPr>
            <p:custDataLst>
              <p:tags r:id="rId41"/>
            </p:custDataLst>
          </p:nvPr>
        </p:nvCxnSpPr>
        <p:spPr>
          <a:xfrm>
            <a:off x="6061792" y="4132912"/>
            <a:ext cx="0" cy="423960"/>
          </a:xfrm>
          <a:prstGeom prst="line">
            <a:avLst/>
          </a:prstGeom>
          <a:ln w="9525">
            <a:solidFill>
              <a:srgbClr val="FFFFFF">
                <a:lumMod val="75000"/>
              </a:srgbClr>
            </a:solidFill>
            <a:prstDash val="sysDash"/>
          </a:ln>
        </p:spPr>
        <p:style>
          <a:lnRef idx="1">
            <a:srgbClr val="508E53"/>
          </a:lnRef>
          <a:fillRef idx="0">
            <a:srgbClr val="508E53"/>
          </a:fillRef>
          <a:effectRef idx="0">
            <a:srgbClr val="508E53"/>
          </a:effectRef>
          <a:fontRef idx="minor">
            <a:srgbClr val="000000"/>
          </a:fontRef>
        </p:style>
      </p:cxnSp>
      <p:sp>
        <p:nvSpPr>
          <p:cNvPr id="103" name="Donut 7"/>
          <p:cNvSpPr/>
          <p:nvPr>
            <p:custDataLst>
              <p:tags r:id="rId42"/>
            </p:custDataLst>
          </p:nvPr>
        </p:nvSpPr>
        <p:spPr>
          <a:xfrm>
            <a:off x="5828030" y="4283710"/>
            <a:ext cx="188595" cy="198120"/>
          </a:xfrm>
          <a:prstGeom prst="donut">
            <a:avLst/>
          </a:prstGeom>
          <a:solidFill>
            <a:srgbClr val="B1C646"/>
          </a:solidFill>
          <a:ln>
            <a:noFill/>
          </a:ln>
        </p:spPr>
        <p:style>
          <a:lnRef idx="2">
            <a:srgbClr val="508E53">
              <a:shade val="50000"/>
            </a:srgbClr>
          </a:lnRef>
          <a:fillRef idx="1">
            <a:srgbClr val="508E53"/>
          </a:fillRef>
          <a:effectRef idx="0">
            <a:srgbClr val="508E53"/>
          </a:effectRef>
          <a:fontRef idx="minor">
            <a:srgbClr val="FFFFFF"/>
          </a:fontRef>
        </p:style>
        <p:txBody>
          <a:bodyPr wrap="square" rtlCol="0" anchor="ctr">
            <a:normAutofit fontScale="35000" lnSpcReduction="20000"/>
          </a:bodyPr>
          <a:lstStyle>
            <a:defPPr>
              <a:defRPr lang="zh-CN">
                <a:solidFill>
                  <a:srgbClr val="FFFFFF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 charset="0"/>
                <a:ea typeface="+mn-ea"/>
                <a:cs typeface="+mn-ea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 charset="0"/>
                <a:ea typeface="+mn-ea"/>
                <a:cs typeface="+mn-ea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 charset="0"/>
                <a:ea typeface="+mn-ea"/>
                <a:cs typeface="+mn-ea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 charset="0"/>
                <a:ea typeface="+mn-ea"/>
                <a:cs typeface="+mn-ea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 charset="0"/>
                <a:ea typeface="+mn-ea"/>
                <a:cs typeface="+mn-ea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 charset="0"/>
                <a:ea typeface="+mn-ea"/>
                <a:cs typeface="+mn-ea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 charset="0"/>
                <a:ea typeface="+mn-ea"/>
                <a:cs typeface="+mn-ea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 charset="0"/>
                <a:ea typeface="+mn-ea"/>
                <a:cs typeface="+mn-ea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 charset="0"/>
                <a:ea typeface="+mn-ea"/>
                <a:cs typeface="+mn-ea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4" name="Freeform 15"/>
          <p:cNvSpPr/>
          <p:nvPr>
            <p:custDataLst>
              <p:tags r:id="rId43"/>
            </p:custDataLst>
          </p:nvPr>
        </p:nvSpPr>
        <p:spPr>
          <a:xfrm>
            <a:off x="2167890" y="3389630"/>
            <a:ext cx="3660140" cy="986155"/>
          </a:xfrm>
          <a:custGeom>
            <a:avLst/>
            <a:gdLst>
              <a:gd name="connsiteX0" fmla="*/ 9167091 w 9167091"/>
              <a:gd name="connsiteY0" fmla="*/ 5137727 h 5149273"/>
              <a:gd name="connsiteX1" fmla="*/ 11546 w 9167091"/>
              <a:gd name="connsiteY1" fmla="*/ 5149273 h 5149273"/>
              <a:gd name="connsiteX2" fmla="*/ 0 w 9167091"/>
              <a:gd name="connsiteY2" fmla="*/ 0 h 5149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67091" h="5149273">
                <a:moveTo>
                  <a:pt x="9167091" y="5137727"/>
                </a:moveTo>
                <a:lnTo>
                  <a:pt x="11546" y="5149273"/>
                </a:lnTo>
                <a:cubicBezTo>
                  <a:pt x="7697" y="3432849"/>
                  <a:pt x="3849" y="1716424"/>
                  <a:pt x="0" y="0"/>
                </a:cubicBezTo>
              </a:path>
            </a:pathLst>
          </a:custGeom>
          <a:ln w="9525" cmpd="sng">
            <a:solidFill>
              <a:srgbClr val="B1C646"/>
            </a:solidFill>
            <a:prstDash val="dash"/>
          </a:ln>
          <a:effectLst/>
        </p:spPr>
        <p:style>
          <a:lnRef idx="2">
            <a:srgbClr val="508E53"/>
          </a:lnRef>
          <a:fillRef idx="0">
            <a:srgbClr val="508E53"/>
          </a:fillRef>
          <a:effectRef idx="1">
            <a:srgbClr val="508E53"/>
          </a:effectRef>
          <a:fontRef idx="minor">
            <a:srgbClr val="000000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rgbClr val="000000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 charset="0"/>
                <a:ea typeface="+mn-ea"/>
                <a:cs typeface="+mn-ea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 charset="0"/>
                <a:ea typeface="+mn-ea"/>
                <a:cs typeface="+mn-ea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 charset="0"/>
                <a:ea typeface="+mn-ea"/>
                <a:cs typeface="+mn-ea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 charset="0"/>
                <a:ea typeface="+mn-ea"/>
                <a:cs typeface="+mn-ea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 charset="0"/>
                <a:ea typeface="+mn-ea"/>
                <a:cs typeface="+mn-ea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 charset="0"/>
                <a:ea typeface="+mn-ea"/>
                <a:cs typeface="+mn-ea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 charset="0"/>
                <a:ea typeface="+mn-ea"/>
                <a:cs typeface="+mn-ea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 charset="0"/>
                <a:ea typeface="+mn-ea"/>
                <a:cs typeface="+mn-ea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 charset="0"/>
                <a:ea typeface="+mn-ea"/>
                <a:cs typeface="+mn-ea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685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4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ldLvl="0" animBg="1"/>
      <p:bldP spid="29" grpId="0" bldLvl="0" animBg="1"/>
      <p:bldP spid="31" grpId="0" bldLvl="0" animBg="1"/>
      <p:bldP spid="3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82141" y="435878"/>
            <a:ext cx="278511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裂变粉破冰</a:t>
            </a:r>
            <a:r>
              <a:rPr lang="en-US" altLang="zh-CN" sz="1600" b="1" dirty="0">
                <a:sym typeface="+mn-ea"/>
              </a:rPr>
              <a:t>-</a:t>
            </a:r>
            <a:r>
              <a:rPr lang="zh-CN" altLang="en-US" sz="1600" b="1" dirty="0">
                <a:sym typeface="+mn-ea"/>
              </a:rPr>
              <a:t>深聊</a:t>
            </a:r>
            <a:r>
              <a:rPr lang="en-US" altLang="zh-CN" sz="1600" b="1" dirty="0">
                <a:sym typeface="+mn-ea"/>
              </a:rPr>
              <a:t>-</a:t>
            </a:r>
            <a:r>
              <a:rPr lang="zh-CN" altLang="en-US" sz="1600" b="1" dirty="0">
                <a:sym typeface="+mn-ea"/>
              </a:rPr>
              <a:t>首单胜负手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6420" y="1189355"/>
            <a:ext cx="9446260" cy="1880235"/>
          </a:xfrm>
          <a:prstGeom prst="rect">
            <a:avLst/>
          </a:prstGeom>
        </p:spPr>
      </p:pic>
      <p:grpSp>
        <p:nvGrpSpPr>
          <p:cNvPr id="90" name="组合 89"/>
          <p:cNvGrpSpPr>
            <a:grpSpLocks noChangeAspect="1"/>
          </p:cNvGrpSpPr>
          <p:nvPr>
            <p:custDataLst>
              <p:tags r:id="rId7"/>
            </p:custDataLst>
          </p:nvPr>
        </p:nvGrpSpPr>
        <p:grpSpPr>
          <a:xfrm>
            <a:off x="870437" y="3183255"/>
            <a:ext cx="325417" cy="355600"/>
            <a:chOff x="647700" y="137160"/>
            <a:chExt cx="9461500" cy="10339070"/>
          </a:xfrm>
        </p:grpSpPr>
        <p:sp>
          <p:nvSpPr>
            <p:cNvPr id="74" name="椭圆 73"/>
            <p:cNvSpPr/>
            <p:nvPr>
              <p:custDataLst>
                <p:tags r:id="rId8"/>
              </p:custDataLst>
            </p:nvPr>
          </p:nvSpPr>
          <p:spPr>
            <a:xfrm>
              <a:off x="1557020" y="10293350"/>
              <a:ext cx="7840980" cy="18288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>
              <p:custDataLst>
                <p:tags r:id="rId9"/>
              </p:custDataLst>
            </p:nvPr>
          </p:nvSpPr>
          <p:spPr>
            <a:xfrm>
              <a:off x="647700" y="137160"/>
              <a:ext cx="9461500" cy="88011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>
              <p:custDataLst>
                <p:tags r:id="rId10"/>
              </p:custDataLst>
            </p:nvPr>
          </p:nvSpPr>
          <p:spPr>
            <a:xfrm>
              <a:off x="1167130" y="594360"/>
              <a:ext cx="8422640" cy="78867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>
              <p:custDataLst>
                <p:tags r:id="rId11"/>
              </p:custDataLst>
            </p:nvPr>
          </p:nvSpPr>
          <p:spPr>
            <a:xfrm>
              <a:off x="1502410" y="900430"/>
              <a:ext cx="7752080" cy="72517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任意多边形: 形状 82"/>
            <p:cNvSpPr/>
            <p:nvPr>
              <p:custDataLst>
                <p:tags r:id="rId12"/>
              </p:custDataLst>
            </p:nvPr>
          </p:nvSpPr>
          <p:spPr>
            <a:xfrm>
              <a:off x="4117340" y="8779510"/>
              <a:ext cx="2520951" cy="1605281"/>
            </a:xfrm>
            <a:custGeom>
              <a:avLst/>
              <a:gdLst/>
              <a:ahLst/>
              <a:cxnLst/>
              <a:rect l="0" t="0" r="0" b="0"/>
              <a:pathLst>
                <a:path w="2520951" h="1605281">
                  <a:moveTo>
                    <a:pt x="0" y="0"/>
                  </a:moveTo>
                  <a:lnTo>
                    <a:pt x="1261110" y="1605280"/>
                  </a:lnTo>
                  <a:lnTo>
                    <a:pt x="2520950" y="0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PA_ImportSvg_636991326095170606"/>
            <p:cNvSpPr/>
            <p:nvPr>
              <p:custDataLst>
                <p:tags r:id="rId13"/>
              </p:custDataLst>
            </p:nvPr>
          </p:nvSpPr>
          <p:spPr>
            <a:xfrm>
              <a:off x="2870200" y="1582420"/>
              <a:ext cx="2506981" cy="5880101"/>
            </a:xfrm>
            <a:custGeom>
              <a:avLst/>
              <a:gdLst/>
              <a:ahLst/>
              <a:cxnLst/>
              <a:rect l="l" t="t" r="r" b="b"/>
              <a:pathLst>
                <a:path w="2506981" h="5880101">
                  <a:moveTo>
                    <a:pt x="2506980" y="2025650"/>
                  </a:moveTo>
                  <a:lnTo>
                    <a:pt x="2506980" y="3915410"/>
                  </a:lnTo>
                  <a:cubicBezTo>
                    <a:pt x="2506980" y="4344670"/>
                    <a:pt x="2489200" y="4655820"/>
                    <a:pt x="2454910" y="4853940"/>
                  </a:cubicBezTo>
                  <a:cubicBezTo>
                    <a:pt x="2418080" y="5048250"/>
                    <a:pt x="2345690" y="5232400"/>
                    <a:pt x="2236470" y="5402580"/>
                  </a:cubicBezTo>
                  <a:cubicBezTo>
                    <a:pt x="2124710" y="5574030"/>
                    <a:pt x="1993900" y="5697220"/>
                    <a:pt x="1837690" y="5768340"/>
                  </a:cubicBezTo>
                  <a:cubicBezTo>
                    <a:pt x="1681480" y="5844540"/>
                    <a:pt x="1508760" y="5880100"/>
                    <a:pt x="1311910" y="5880100"/>
                  </a:cubicBezTo>
                  <a:cubicBezTo>
                    <a:pt x="1056640" y="5880100"/>
                    <a:pt x="845820" y="5840730"/>
                    <a:pt x="676910" y="5764530"/>
                  </a:cubicBezTo>
                  <a:cubicBezTo>
                    <a:pt x="509270" y="5684520"/>
                    <a:pt x="375920" y="5565140"/>
                    <a:pt x="275590" y="5398770"/>
                  </a:cubicBezTo>
                  <a:cubicBezTo>
                    <a:pt x="175260" y="5231130"/>
                    <a:pt x="105410" y="5060950"/>
                    <a:pt x="63500" y="4878070"/>
                  </a:cubicBezTo>
                  <a:cubicBezTo>
                    <a:pt x="21590" y="4695190"/>
                    <a:pt x="0" y="4404360"/>
                    <a:pt x="0" y="4006850"/>
                  </a:cubicBezTo>
                  <a:lnTo>
                    <a:pt x="0" y="2025650"/>
                  </a:lnTo>
                  <a:cubicBezTo>
                    <a:pt x="0" y="1504950"/>
                    <a:pt x="33020" y="1115060"/>
                    <a:pt x="100330" y="855980"/>
                  </a:cubicBezTo>
                  <a:cubicBezTo>
                    <a:pt x="167623" y="596896"/>
                    <a:pt x="300990" y="389890"/>
                    <a:pt x="501650" y="234950"/>
                  </a:cubicBezTo>
                  <a:cubicBezTo>
                    <a:pt x="702309" y="80010"/>
                    <a:pt x="946150" y="0"/>
                    <a:pt x="1233170" y="0"/>
                  </a:cubicBezTo>
                  <a:cubicBezTo>
                    <a:pt x="1466850" y="0"/>
                    <a:pt x="1673860" y="55880"/>
                    <a:pt x="1859280" y="162560"/>
                  </a:cubicBezTo>
                  <a:cubicBezTo>
                    <a:pt x="2044700" y="270510"/>
                    <a:pt x="2180589" y="405130"/>
                    <a:pt x="2272030" y="560070"/>
                  </a:cubicBezTo>
                  <a:cubicBezTo>
                    <a:pt x="2363476" y="715006"/>
                    <a:pt x="2425700" y="890270"/>
                    <a:pt x="2457450" y="1089660"/>
                  </a:cubicBezTo>
                  <a:cubicBezTo>
                    <a:pt x="2490470" y="1285240"/>
                    <a:pt x="2506980" y="1596390"/>
                    <a:pt x="2506980" y="2025650"/>
                  </a:cubicBezTo>
                  <a:close/>
                  <a:moveTo>
                    <a:pt x="1443990" y="1551940"/>
                  </a:moveTo>
                  <a:cubicBezTo>
                    <a:pt x="1443990" y="1249680"/>
                    <a:pt x="1432560" y="1062990"/>
                    <a:pt x="1410970" y="986790"/>
                  </a:cubicBezTo>
                  <a:cubicBezTo>
                    <a:pt x="1389379" y="910590"/>
                    <a:pt x="1338580" y="871220"/>
                    <a:pt x="1257300" y="871220"/>
                  </a:cubicBezTo>
                  <a:cubicBezTo>
                    <a:pt x="1178560" y="871220"/>
                    <a:pt x="1126490" y="910590"/>
                    <a:pt x="1101090" y="990600"/>
                  </a:cubicBezTo>
                  <a:cubicBezTo>
                    <a:pt x="1076960" y="1070610"/>
                    <a:pt x="1061720" y="1257300"/>
                    <a:pt x="1061720" y="1548130"/>
                  </a:cubicBezTo>
                  <a:lnTo>
                    <a:pt x="1061720" y="4309110"/>
                  </a:lnTo>
                  <a:cubicBezTo>
                    <a:pt x="1061720" y="4639310"/>
                    <a:pt x="1073150" y="4834890"/>
                    <a:pt x="1098550" y="4902200"/>
                  </a:cubicBezTo>
                  <a:cubicBezTo>
                    <a:pt x="1120140" y="4969510"/>
                    <a:pt x="1174750" y="5001260"/>
                    <a:pt x="1252220" y="5001260"/>
                  </a:cubicBezTo>
                  <a:cubicBezTo>
                    <a:pt x="1330960" y="5001260"/>
                    <a:pt x="1383030" y="4961891"/>
                    <a:pt x="1408430" y="4881880"/>
                  </a:cubicBezTo>
                  <a:cubicBezTo>
                    <a:pt x="1432560" y="4801871"/>
                    <a:pt x="1445260" y="4622800"/>
                    <a:pt x="1445260" y="4348480"/>
                  </a:cubicBezTo>
                  <a:lnTo>
                    <a:pt x="1445260" y="1551940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87" name="任意多边形: 形状 86"/>
            <p:cNvSpPr/>
            <p:nvPr>
              <p:custDataLst>
                <p:tags r:id="rId14"/>
              </p:custDataLst>
            </p:nvPr>
          </p:nvSpPr>
          <p:spPr>
            <a:xfrm>
              <a:off x="786130" y="347091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solidFill>
              <a:srgbClr val="469D9E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任意多边形: 形状 87"/>
            <p:cNvSpPr/>
            <p:nvPr>
              <p:custDataLst>
                <p:tags r:id="rId15"/>
              </p:custDataLst>
            </p:nvPr>
          </p:nvSpPr>
          <p:spPr>
            <a:xfrm>
              <a:off x="5477510" y="1593850"/>
              <a:ext cx="1836421" cy="5758181"/>
            </a:xfrm>
            <a:custGeom>
              <a:avLst/>
              <a:gdLst/>
              <a:ahLst/>
              <a:cxnLst/>
              <a:rect l="0" t="0" r="0" b="0"/>
              <a:pathLst>
                <a:path w="1836421" h="5758181">
                  <a:moveTo>
                    <a:pt x="1836420" y="146050"/>
                  </a:moveTo>
                  <a:lnTo>
                    <a:pt x="1836420" y="5613400"/>
                  </a:lnTo>
                  <a:cubicBezTo>
                    <a:pt x="1836420" y="5693410"/>
                    <a:pt x="1789430" y="5758180"/>
                    <a:pt x="1729740" y="5758180"/>
                  </a:cubicBezTo>
                  <a:lnTo>
                    <a:pt x="857250" y="5758180"/>
                  </a:lnTo>
                  <a:cubicBezTo>
                    <a:pt x="797560" y="5758180"/>
                    <a:pt x="750570" y="5693411"/>
                    <a:pt x="750570" y="5613400"/>
                  </a:cubicBezTo>
                  <a:lnTo>
                    <a:pt x="750570" y="2670810"/>
                  </a:lnTo>
                  <a:cubicBezTo>
                    <a:pt x="750570" y="2225040"/>
                    <a:pt x="742950" y="1957070"/>
                    <a:pt x="726440" y="1866900"/>
                  </a:cubicBezTo>
                  <a:cubicBezTo>
                    <a:pt x="709924" y="1776731"/>
                    <a:pt x="665480" y="1708150"/>
                    <a:pt x="593090" y="1662430"/>
                  </a:cubicBezTo>
                  <a:cubicBezTo>
                    <a:pt x="520700" y="1616710"/>
                    <a:pt x="358140" y="1593850"/>
                    <a:pt x="106680" y="1593850"/>
                  </a:cubicBezTo>
                  <a:lnTo>
                    <a:pt x="106680" y="1593850"/>
                  </a:lnTo>
                  <a:cubicBezTo>
                    <a:pt x="46990" y="1593850"/>
                    <a:pt x="0" y="1529080"/>
                    <a:pt x="0" y="1449070"/>
                  </a:cubicBezTo>
                  <a:lnTo>
                    <a:pt x="0" y="1037590"/>
                  </a:lnTo>
                  <a:cubicBezTo>
                    <a:pt x="0" y="970280"/>
                    <a:pt x="34290" y="913130"/>
                    <a:pt x="83820" y="896620"/>
                  </a:cubicBezTo>
                  <a:cubicBezTo>
                    <a:pt x="549910" y="745490"/>
                    <a:pt x="911860" y="462280"/>
                    <a:pt x="1168401" y="50800"/>
                  </a:cubicBezTo>
                  <a:cubicBezTo>
                    <a:pt x="1188720" y="17780"/>
                    <a:pt x="1219201" y="1270"/>
                    <a:pt x="1249681" y="1270"/>
                  </a:cubicBezTo>
                  <a:lnTo>
                    <a:pt x="1731011" y="1270"/>
                  </a:lnTo>
                  <a:cubicBezTo>
                    <a:pt x="1789430" y="0"/>
                    <a:pt x="1836420" y="66040"/>
                    <a:pt x="1836420" y="14605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椭圆 88"/>
            <p:cNvSpPr/>
            <p:nvPr>
              <p:custDataLst>
                <p:tags r:id="rId16"/>
              </p:custDataLst>
            </p:nvPr>
          </p:nvSpPr>
          <p:spPr>
            <a:xfrm>
              <a:off x="1691640" y="138430"/>
              <a:ext cx="7373620" cy="4869180"/>
            </a:xfrm>
            <a:prstGeom prst="ellipse">
              <a:avLst/>
            </a:prstGeom>
            <a:solidFill>
              <a:schemeClr val="bg1">
                <a:alpha val="28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6" name="组合 105"/>
          <p:cNvGrpSpPr>
            <a:grpSpLocks noChangeAspect="1"/>
          </p:cNvGrpSpPr>
          <p:nvPr>
            <p:custDataLst>
              <p:tags r:id="rId17"/>
            </p:custDataLst>
          </p:nvPr>
        </p:nvGrpSpPr>
        <p:grpSpPr>
          <a:xfrm>
            <a:off x="876136" y="4418965"/>
            <a:ext cx="314019" cy="355600"/>
            <a:chOff x="736600" y="138430"/>
            <a:chExt cx="9207500" cy="10426700"/>
          </a:xfrm>
        </p:grpSpPr>
        <p:sp>
          <p:nvSpPr>
            <p:cNvPr id="93" name="椭圆 92"/>
            <p:cNvSpPr/>
            <p:nvPr>
              <p:custDataLst>
                <p:tags r:id="rId18"/>
              </p:custDataLst>
            </p:nvPr>
          </p:nvSpPr>
          <p:spPr>
            <a:xfrm>
              <a:off x="1621790" y="10379710"/>
              <a:ext cx="7630160" cy="18542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>
              <p:custDataLst>
                <p:tags r:id="rId19"/>
              </p:custDataLst>
            </p:nvPr>
          </p:nvSpPr>
          <p:spPr>
            <a:xfrm>
              <a:off x="736600" y="138430"/>
              <a:ext cx="9207500" cy="8874759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椭圆 96"/>
            <p:cNvSpPr/>
            <p:nvPr>
              <p:custDataLst>
                <p:tags r:id="rId20"/>
              </p:custDataLst>
            </p:nvPr>
          </p:nvSpPr>
          <p:spPr>
            <a:xfrm>
              <a:off x="1206500" y="631190"/>
              <a:ext cx="8267700" cy="788924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>
              <p:custDataLst>
                <p:tags r:id="rId21"/>
              </p:custDataLst>
            </p:nvPr>
          </p:nvSpPr>
          <p:spPr>
            <a:xfrm>
              <a:off x="1535430" y="937260"/>
              <a:ext cx="7609840" cy="725424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9" name="任意多边形: 形状 98"/>
            <p:cNvSpPr/>
            <p:nvPr>
              <p:custDataLst>
                <p:tags r:id="rId22"/>
              </p:custDataLst>
            </p:nvPr>
          </p:nvSpPr>
          <p:spPr>
            <a:xfrm>
              <a:off x="4113530" y="8853170"/>
              <a:ext cx="2453641" cy="1619251"/>
            </a:xfrm>
            <a:custGeom>
              <a:avLst/>
              <a:gdLst/>
              <a:ahLst/>
              <a:cxnLst/>
              <a:rect l="0" t="0" r="0" b="0"/>
              <a:pathLst>
                <a:path w="2453641" h="1619251">
                  <a:moveTo>
                    <a:pt x="0" y="0"/>
                  </a:moveTo>
                  <a:lnTo>
                    <a:pt x="1226820" y="1619250"/>
                  </a:lnTo>
                  <a:lnTo>
                    <a:pt x="2453640" y="0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PA_ImportSvg_636991326096078177"/>
            <p:cNvSpPr/>
            <p:nvPr>
              <p:custDataLst>
                <p:tags r:id="rId23"/>
              </p:custDataLst>
            </p:nvPr>
          </p:nvSpPr>
          <p:spPr>
            <a:xfrm>
              <a:off x="2966720" y="1722120"/>
              <a:ext cx="2294891" cy="5535931"/>
            </a:xfrm>
            <a:custGeom>
              <a:avLst/>
              <a:gdLst/>
              <a:ahLst/>
              <a:cxnLst/>
              <a:rect l="l" t="t" r="r" b="b"/>
              <a:pathLst>
                <a:path w="2294891" h="5535931">
                  <a:moveTo>
                    <a:pt x="2294890" y="1906270"/>
                  </a:moveTo>
                  <a:lnTo>
                    <a:pt x="2294890" y="3685540"/>
                  </a:lnTo>
                  <a:cubicBezTo>
                    <a:pt x="2294890" y="4090670"/>
                    <a:pt x="2279650" y="4382770"/>
                    <a:pt x="2246630" y="4569460"/>
                  </a:cubicBezTo>
                  <a:cubicBezTo>
                    <a:pt x="2213610" y="4753610"/>
                    <a:pt x="2147570" y="4925060"/>
                    <a:pt x="2047240" y="5086350"/>
                  </a:cubicBezTo>
                  <a:cubicBezTo>
                    <a:pt x="1944370" y="5247641"/>
                    <a:pt x="1824990" y="5363210"/>
                    <a:pt x="1681480" y="5430520"/>
                  </a:cubicBezTo>
                  <a:cubicBezTo>
                    <a:pt x="1537970" y="5501640"/>
                    <a:pt x="1380490" y="5535930"/>
                    <a:pt x="1201420" y="5535930"/>
                  </a:cubicBezTo>
                  <a:cubicBezTo>
                    <a:pt x="969010" y="5535930"/>
                    <a:pt x="774700" y="5499100"/>
                    <a:pt x="621030" y="5426710"/>
                  </a:cubicBezTo>
                  <a:cubicBezTo>
                    <a:pt x="467360" y="5351780"/>
                    <a:pt x="345440" y="5240020"/>
                    <a:pt x="252730" y="5082541"/>
                  </a:cubicBezTo>
                  <a:cubicBezTo>
                    <a:pt x="161290" y="4925060"/>
                    <a:pt x="96520" y="4763771"/>
                    <a:pt x="58420" y="4592321"/>
                  </a:cubicBezTo>
                  <a:cubicBezTo>
                    <a:pt x="20320" y="4419600"/>
                    <a:pt x="0" y="4146550"/>
                    <a:pt x="0" y="3771900"/>
                  </a:cubicBezTo>
                  <a:lnTo>
                    <a:pt x="0" y="1906270"/>
                  </a:lnTo>
                  <a:cubicBezTo>
                    <a:pt x="0" y="1416050"/>
                    <a:pt x="30480" y="1047750"/>
                    <a:pt x="91440" y="805180"/>
                  </a:cubicBezTo>
                  <a:cubicBezTo>
                    <a:pt x="152400" y="561340"/>
                    <a:pt x="275590" y="367030"/>
                    <a:pt x="459740" y="220980"/>
                  </a:cubicBezTo>
                  <a:cubicBezTo>
                    <a:pt x="643890" y="74930"/>
                    <a:pt x="866140" y="0"/>
                    <a:pt x="1129030" y="0"/>
                  </a:cubicBezTo>
                  <a:cubicBezTo>
                    <a:pt x="1343660" y="0"/>
                    <a:pt x="1532890" y="52070"/>
                    <a:pt x="1701800" y="153670"/>
                  </a:cubicBezTo>
                  <a:cubicBezTo>
                    <a:pt x="1870710" y="255270"/>
                    <a:pt x="1995170" y="382270"/>
                    <a:pt x="2080260" y="528320"/>
                  </a:cubicBezTo>
                  <a:cubicBezTo>
                    <a:pt x="2165361" y="674364"/>
                    <a:pt x="2221230" y="839470"/>
                    <a:pt x="2249170" y="1026160"/>
                  </a:cubicBezTo>
                  <a:cubicBezTo>
                    <a:pt x="2279650" y="1210310"/>
                    <a:pt x="2294890" y="1502410"/>
                    <a:pt x="2294890" y="1906270"/>
                  </a:cubicBezTo>
                  <a:close/>
                  <a:moveTo>
                    <a:pt x="1320800" y="1460500"/>
                  </a:moveTo>
                  <a:cubicBezTo>
                    <a:pt x="1320800" y="1176020"/>
                    <a:pt x="1310640" y="999490"/>
                    <a:pt x="1290320" y="928370"/>
                  </a:cubicBezTo>
                  <a:cubicBezTo>
                    <a:pt x="1270000" y="857250"/>
                    <a:pt x="1224280" y="819150"/>
                    <a:pt x="1149350" y="819150"/>
                  </a:cubicBezTo>
                  <a:cubicBezTo>
                    <a:pt x="1078230" y="819150"/>
                    <a:pt x="1028700" y="855980"/>
                    <a:pt x="1005840" y="930910"/>
                  </a:cubicBezTo>
                  <a:cubicBezTo>
                    <a:pt x="982980" y="1005840"/>
                    <a:pt x="970280" y="1182370"/>
                    <a:pt x="970280" y="1455420"/>
                  </a:cubicBezTo>
                  <a:lnTo>
                    <a:pt x="970280" y="4055110"/>
                  </a:lnTo>
                  <a:cubicBezTo>
                    <a:pt x="970280" y="4366260"/>
                    <a:pt x="980440" y="4549140"/>
                    <a:pt x="1003300" y="4613910"/>
                  </a:cubicBezTo>
                  <a:cubicBezTo>
                    <a:pt x="1023621" y="4677410"/>
                    <a:pt x="1071880" y="4707890"/>
                    <a:pt x="1144271" y="4707890"/>
                  </a:cubicBezTo>
                  <a:cubicBezTo>
                    <a:pt x="1216661" y="4707890"/>
                    <a:pt x="1264921" y="4671060"/>
                    <a:pt x="1287780" y="4596130"/>
                  </a:cubicBezTo>
                  <a:cubicBezTo>
                    <a:pt x="1310645" y="4521202"/>
                    <a:pt x="1320800" y="4352290"/>
                    <a:pt x="1320800" y="4094480"/>
                  </a:cubicBezTo>
                  <a:lnTo>
                    <a:pt x="1320800" y="1460500"/>
                  </a:ln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103" name="任意多边形: 形状 102"/>
            <p:cNvSpPr/>
            <p:nvPr>
              <p:custDataLst>
                <p:tags r:id="rId24"/>
              </p:custDataLst>
            </p:nvPr>
          </p:nvSpPr>
          <p:spPr>
            <a:xfrm>
              <a:off x="872490" y="350012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solidFill>
              <a:srgbClr val="469D9E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任意多边形: 形状 103"/>
            <p:cNvSpPr/>
            <p:nvPr>
              <p:custDataLst>
                <p:tags r:id="rId25"/>
              </p:custDataLst>
            </p:nvPr>
          </p:nvSpPr>
          <p:spPr>
            <a:xfrm>
              <a:off x="5488940" y="1725930"/>
              <a:ext cx="2153921" cy="5411471"/>
            </a:xfrm>
            <a:custGeom>
              <a:avLst/>
              <a:gdLst/>
              <a:ahLst/>
              <a:cxnLst/>
              <a:rect l="0" t="0" r="0" b="0"/>
              <a:pathLst>
                <a:path w="2153921" h="5411471">
                  <a:moveTo>
                    <a:pt x="2071370" y="4700270"/>
                  </a:moveTo>
                  <a:lnTo>
                    <a:pt x="2071370" y="5218430"/>
                  </a:lnTo>
                  <a:cubicBezTo>
                    <a:pt x="2071370" y="5325110"/>
                    <a:pt x="2010410" y="5411470"/>
                    <a:pt x="1934210" y="5411470"/>
                  </a:cubicBezTo>
                  <a:lnTo>
                    <a:pt x="137160" y="5411470"/>
                  </a:lnTo>
                  <a:cubicBezTo>
                    <a:pt x="60960" y="5411470"/>
                    <a:pt x="0" y="5325110"/>
                    <a:pt x="0" y="5217160"/>
                  </a:cubicBezTo>
                  <a:lnTo>
                    <a:pt x="0" y="4707890"/>
                  </a:lnTo>
                  <a:cubicBezTo>
                    <a:pt x="0" y="4672330"/>
                    <a:pt x="7620" y="4636770"/>
                    <a:pt x="20320" y="4606290"/>
                  </a:cubicBezTo>
                  <a:cubicBezTo>
                    <a:pt x="621030" y="3220720"/>
                    <a:pt x="979170" y="2362200"/>
                    <a:pt x="1093471" y="2030730"/>
                  </a:cubicBezTo>
                  <a:cubicBezTo>
                    <a:pt x="1209040" y="1695450"/>
                    <a:pt x="1267461" y="1433830"/>
                    <a:pt x="1267461" y="1244600"/>
                  </a:cubicBezTo>
                  <a:cubicBezTo>
                    <a:pt x="1267461" y="1099820"/>
                    <a:pt x="1249680" y="993140"/>
                    <a:pt x="1215391" y="922020"/>
                  </a:cubicBezTo>
                  <a:cubicBezTo>
                    <a:pt x="1179831" y="850900"/>
                    <a:pt x="1127761" y="815340"/>
                    <a:pt x="1055371" y="815340"/>
                  </a:cubicBezTo>
                  <a:cubicBezTo>
                    <a:pt x="984251" y="815340"/>
                    <a:pt x="930912" y="854710"/>
                    <a:pt x="895351" y="933450"/>
                  </a:cubicBezTo>
                  <a:cubicBezTo>
                    <a:pt x="859791" y="1012190"/>
                    <a:pt x="843281" y="1168400"/>
                    <a:pt x="843281" y="1402080"/>
                  </a:cubicBezTo>
                  <a:lnTo>
                    <a:pt x="843281" y="1715770"/>
                  </a:lnTo>
                  <a:cubicBezTo>
                    <a:pt x="843281" y="1822450"/>
                    <a:pt x="782321" y="1908810"/>
                    <a:pt x="706121" y="1908810"/>
                  </a:cubicBezTo>
                  <a:lnTo>
                    <a:pt x="137160" y="1908810"/>
                  </a:lnTo>
                  <a:cubicBezTo>
                    <a:pt x="60960" y="1908810"/>
                    <a:pt x="0" y="1822450"/>
                    <a:pt x="0" y="1715770"/>
                  </a:cubicBezTo>
                  <a:lnTo>
                    <a:pt x="0" y="1715770"/>
                  </a:lnTo>
                  <a:cubicBezTo>
                    <a:pt x="0" y="1418590"/>
                    <a:pt x="11430" y="1183640"/>
                    <a:pt x="33020" y="1012190"/>
                  </a:cubicBezTo>
                  <a:cubicBezTo>
                    <a:pt x="54610" y="840740"/>
                    <a:pt x="107950" y="671830"/>
                    <a:pt x="194310" y="505460"/>
                  </a:cubicBezTo>
                  <a:cubicBezTo>
                    <a:pt x="279401" y="339090"/>
                    <a:pt x="391160" y="213360"/>
                    <a:pt x="527051" y="128270"/>
                  </a:cubicBezTo>
                  <a:cubicBezTo>
                    <a:pt x="664210" y="43180"/>
                    <a:pt x="828041" y="0"/>
                    <a:pt x="1018540" y="0"/>
                  </a:cubicBezTo>
                  <a:cubicBezTo>
                    <a:pt x="1393190" y="0"/>
                    <a:pt x="1675130" y="130810"/>
                    <a:pt x="1866900" y="392430"/>
                  </a:cubicBezTo>
                  <a:cubicBezTo>
                    <a:pt x="2058670" y="654050"/>
                    <a:pt x="2153920" y="984250"/>
                    <a:pt x="2153920" y="1384300"/>
                  </a:cubicBezTo>
                  <a:cubicBezTo>
                    <a:pt x="2153920" y="1687830"/>
                    <a:pt x="2099310" y="2009140"/>
                    <a:pt x="1992630" y="2348230"/>
                  </a:cubicBezTo>
                  <a:cubicBezTo>
                    <a:pt x="1894840" y="2655570"/>
                    <a:pt x="1625599" y="3274060"/>
                    <a:pt x="1182370" y="4204970"/>
                  </a:cubicBezTo>
                  <a:cubicBezTo>
                    <a:pt x="1121410" y="4333240"/>
                    <a:pt x="1186180" y="4505960"/>
                    <a:pt x="1295400" y="4505960"/>
                  </a:cubicBezTo>
                  <a:lnTo>
                    <a:pt x="1932940" y="4505960"/>
                  </a:lnTo>
                  <a:cubicBezTo>
                    <a:pt x="2009140" y="4507230"/>
                    <a:pt x="2071370" y="4593590"/>
                    <a:pt x="2071370" y="470027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>
              <p:custDataLst>
                <p:tags r:id="rId26"/>
              </p:custDataLst>
            </p:nvPr>
          </p:nvSpPr>
          <p:spPr>
            <a:xfrm>
              <a:off x="1753870" y="138430"/>
              <a:ext cx="7172960" cy="4909820"/>
            </a:xfrm>
            <a:prstGeom prst="ellipse">
              <a:avLst/>
            </a:prstGeom>
            <a:solidFill>
              <a:schemeClr val="bg1">
                <a:alpha val="28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3" name="文本框 52"/>
          <p:cNvSpPr txBox="1"/>
          <p:nvPr>
            <p:custDataLst>
              <p:tags r:id="rId27"/>
            </p:custDataLst>
          </p:nvPr>
        </p:nvSpPr>
        <p:spPr>
          <a:xfrm>
            <a:off x="1363345" y="3069590"/>
            <a:ext cx="6904355" cy="1644650"/>
          </a:xfrm>
          <a:prstGeom prst="rect">
            <a:avLst/>
          </a:prstGeom>
          <a:noFill/>
        </p:spPr>
        <p:txBody>
          <a:bodyPr wrap="square" lIns="101600" tIns="0" rIns="82550" bIns="0" rtlCol="0" anchor="t" anchorCtr="0">
            <a:sp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0" lvl="0" indent="0" algn="l" fontAlgn="ctr">
              <a:lnSpc>
                <a:spcPct val="130000"/>
              </a:lnSpc>
              <a:spcBef>
                <a:spcPts val="2465"/>
              </a:spcBef>
              <a:spcAft>
                <a:spcPts val="0"/>
              </a:spcAft>
              <a:buSzPct val="100000"/>
              <a:buNone/>
            </a:pPr>
            <a:r>
              <a:rPr lang="zh-CN" altLang="en-US" sz="1600" b="1" spc="3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胜负手：</a:t>
            </a:r>
            <a:endParaRPr lang="zh-CN" altLang="en-US" sz="1600" b="1" spc="30" dirty="0">
              <a:ln w="3175">
                <a:noFill/>
                <a:prstDash val="dash"/>
              </a:ln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94640" lvl="1" indent="-262255" algn="l" fontAlgn="ctr">
              <a:lnSpc>
                <a:spcPct val="130000"/>
              </a:lnSpc>
              <a:spcBef>
                <a:spcPts val="505"/>
              </a:spcBef>
              <a:spcAft>
                <a:spcPts val="0"/>
              </a:spcAft>
              <a:buSzPct val="80000"/>
              <a:buFont typeface="Wingdings" panose="05000000000000000000" charset="0"/>
              <a:buChar char="l"/>
            </a:pPr>
            <a:r>
              <a:rPr lang="zh-CN" altLang="en-US" sz="1400" spc="30" dirty="0">
                <a:solidFill>
                  <a:sysClr val="windowText" lastClr="000000">
                    <a:lumMod val="75000"/>
                    <a:lumOff val="25000"/>
                  </a:sys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第一次回复 （首次话术表情包</a:t>
            </a:r>
            <a:r>
              <a:rPr lang="en-US" altLang="zh-CN" sz="1400" spc="30" dirty="0">
                <a:solidFill>
                  <a:sysClr val="windowText" lastClr="000000">
                    <a:lumMod val="75000"/>
                    <a:lumOff val="25000"/>
                  </a:sys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+30</a:t>
            </a:r>
            <a:r>
              <a:rPr lang="zh-CN" altLang="en-US" sz="1400" spc="30" dirty="0">
                <a:solidFill>
                  <a:sysClr val="windowText" lastClr="000000">
                    <a:lumMod val="75000"/>
                    <a:lumOff val="25000"/>
                  </a:sys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分钟后的补刀）</a:t>
            </a:r>
            <a:endParaRPr lang="zh-CN" altLang="en-US" sz="1400" spc="30" dirty="0">
              <a:solidFill>
                <a:sysClr val="windowText" lastClr="000000">
                  <a:lumMod val="75000"/>
                  <a:lumOff val="25000"/>
                </a:sys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294640" lvl="1" indent="-262255" algn="l" fontAlgn="ctr">
              <a:lnSpc>
                <a:spcPct val="130000"/>
              </a:lnSpc>
              <a:spcBef>
                <a:spcPts val="505"/>
              </a:spcBef>
              <a:spcAft>
                <a:spcPts val="0"/>
              </a:spcAft>
              <a:buSzPct val="80000"/>
              <a:buFont typeface="Wingdings" panose="05000000000000000000" charset="0"/>
              <a:buChar char="l"/>
            </a:pPr>
            <a:r>
              <a:rPr lang="zh-CN" altLang="en-US" sz="1400" spc="30" dirty="0">
                <a:solidFill>
                  <a:sysClr val="windowText" lastClr="000000">
                    <a:lumMod val="75000"/>
                    <a:lumOff val="25000"/>
                  </a:sys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花式接招，能应对各种奇葩用户的各种奇葩回答。</a:t>
            </a:r>
            <a:endParaRPr lang="zh-CN" altLang="en-US" sz="1400" spc="30" dirty="0">
              <a:solidFill>
                <a:sysClr val="windowText" lastClr="000000">
                  <a:lumMod val="75000"/>
                  <a:lumOff val="25000"/>
                </a:sys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lvl="0" indent="0" algn="l" fontAlgn="ctr">
              <a:lnSpc>
                <a:spcPct val="130000"/>
              </a:lnSpc>
              <a:spcBef>
                <a:spcPts val="2465"/>
              </a:spcBef>
              <a:spcAft>
                <a:spcPts val="0"/>
              </a:spcAft>
              <a:buSzPct val="100000"/>
              <a:buNone/>
            </a:pPr>
            <a:r>
              <a:rPr lang="zh-CN" altLang="en-US" sz="1600" b="1" spc="3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销售的综合情商，撩人的艺术，海王OR海后技能）</a:t>
            </a:r>
            <a:endParaRPr lang="zh-CN" altLang="en-US" sz="1600" b="1" spc="30" dirty="0">
              <a:ln w="3175">
                <a:noFill/>
                <a:prstDash val="dash"/>
              </a:ln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6523729" y="3261314"/>
            <a:ext cx="2557886" cy="1094170"/>
          </a:xfrm>
          <a:prstGeom prst="rect">
            <a:avLst/>
          </a:prstGeom>
          <a:noFill/>
        </p:spPr>
        <p:txBody>
          <a:bodyPr wrap="square" lIns="75583" tIns="0" rIns="75583" bIns="39303" anchor="ctr" anchorCtr="0">
            <a:normAutofit/>
          </a:bodyPr>
          <a:p>
            <a:pPr algn="ctr">
              <a:lnSpc>
                <a:spcPct val="120000"/>
              </a:lnSpc>
            </a:pPr>
            <a:r>
              <a:rPr lang="zh-CN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分主人设</a:t>
            </a:r>
            <a:r>
              <a:rPr lang="en-US" altLang="zh-CN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副人设</a:t>
            </a:r>
            <a:b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分上</a:t>
            </a:r>
            <a:r>
              <a:rPr lang="en-US" altLang="zh-CN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下午版本</a:t>
            </a:r>
            <a:endParaRPr lang="zh-CN" altLang="en-US" sz="1010" spc="15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细致周全，有情有趣</a:t>
            </a:r>
            <a:endParaRPr lang="zh-CN" altLang="en-US" sz="1010" spc="15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6523731" y="2840748"/>
            <a:ext cx="2557889" cy="417730"/>
          </a:xfrm>
          <a:prstGeom prst="rect">
            <a:avLst/>
          </a:prstGeom>
          <a:noFill/>
        </p:spPr>
        <p:txBody>
          <a:bodyPr wrap="square" lIns="75583" tIns="39303" rIns="75583" bIns="0" anchor="b" anchorCtr="1">
            <a:normAutofit/>
          </a:bodyPr>
          <a:p>
            <a:pPr algn="ctr">
              <a:lnSpc>
                <a:spcPct val="120000"/>
              </a:lnSpc>
            </a:pPr>
            <a:r>
              <a:rPr lang="zh-CN" altLang="en-US" sz="1510" b="1" spc="30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策划能力</a:t>
            </a:r>
            <a:endParaRPr lang="zh-CN" altLang="en-US" sz="1510" b="1" spc="30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泪滴形 13"/>
          <p:cNvSpPr/>
          <p:nvPr>
            <p:custDataLst>
              <p:tags r:id="rId8"/>
            </p:custDataLst>
          </p:nvPr>
        </p:nvSpPr>
        <p:spPr>
          <a:xfrm>
            <a:off x="7203085" y="1255117"/>
            <a:ext cx="1199182" cy="1215129"/>
          </a:xfrm>
          <a:prstGeom prst="teardrop">
            <a:avLst/>
          </a:prstGeom>
          <a:solidFill>
            <a:srgbClr val="1AA3AA">
              <a:lumMod val="100000"/>
            </a:srgbClr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anchor="ctr"/>
          <a:p>
            <a:pPr algn="ctr">
              <a:lnSpc>
                <a:spcPct val="120000"/>
              </a:lnSpc>
            </a:pPr>
            <a:endParaRPr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5" name="直接连接符 14"/>
          <p:cNvCxnSpPr/>
          <p:nvPr>
            <p:custDataLst>
              <p:tags r:id="rId9"/>
            </p:custDataLst>
          </p:nvPr>
        </p:nvCxnSpPr>
        <p:spPr>
          <a:xfrm>
            <a:off x="7802675" y="2460027"/>
            <a:ext cx="0" cy="362133"/>
          </a:xfrm>
          <a:prstGeom prst="line">
            <a:avLst/>
          </a:prstGeom>
          <a:ln w="12700" cap="flat" cmpd="sng" algn="ctr">
            <a:solidFill>
              <a:srgbClr val="1AA3AA">
                <a:lumMod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16" name="椭圆 15"/>
          <p:cNvSpPr/>
          <p:nvPr>
            <p:custDataLst>
              <p:tags r:id="rId10"/>
            </p:custDataLst>
          </p:nvPr>
        </p:nvSpPr>
        <p:spPr>
          <a:xfrm>
            <a:off x="7421674" y="1465537"/>
            <a:ext cx="793881" cy="804438"/>
          </a:xfrm>
          <a:prstGeom prst="ellipse">
            <a:avLst/>
          </a:prstGeom>
          <a:solidFill>
            <a:sysClr val="window" lastClr="FFFFFF"/>
          </a:solidFill>
          <a:ln>
            <a:noFill/>
          </a:ln>
          <a:effectLst>
            <a:outerShdw blurRad="38100" dist="38100" algn="ctr" rotWithShape="0">
              <a:srgbClr val="000000">
                <a:alpha val="0"/>
              </a:srgbClr>
            </a:outerShdw>
          </a:effectLst>
        </p:spPr>
        <p:txBody>
          <a:bodyPr anchor="ctr"/>
          <a:p>
            <a:pPr algn="ctr">
              <a:lnSpc>
                <a:spcPct val="120000"/>
              </a:lnSpc>
            </a:pPr>
            <a:endParaRPr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" name="任意多边形 21"/>
          <p:cNvSpPr/>
          <p:nvPr>
            <p:custDataLst>
              <p:tags r:id="rId11"/>
            </p:custDataLst>
          </p:nvPr>
        </p:nvSpPr>
        <p:spPr bwMode="auto">
          <a:xfrm>
            <a:off x="7652431" y="1699363"/>
            <a:ext cx="332366" cy="33678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70" y="21600"/>
                </a:moveTo>
                <a:cubicBezTo>
                  <a:pt x="995" y="21600"/>
                  <a:pt x="995" y="21600"/>
                  <a:pt x="995" y="21600"/>
                </a:cubicBezTo>
                <a:cubicBezTo>
                  <a:pt x="497" y="21600"/>
                  <a:pt x="0" y="21061"/>
                  <a:pt x="0" y="20558"/>
                </a:cubicBezTo>
                <a:cubicBezTo>
                  <a:pt x="0" y="1006"/>
                  <a:pt x="0" y="1006"/>
                  <a:pt x="0" y="1006"/>
                </a:cubicBezTo>
                <a:cubicBezTo>
                  <a:pt x="0" y="252"/>
                  <a:pt x="497" y="0"/>
                  <a:pt x="995" y="0"/>
                </a:cubicBezTo>
                <a:cubicBezTo>
                  <a:pt x="20570" y="0"/>
                  <a:pt x="20570" y="0"/>
                  <a:pt x="20570" y="0"/>
                </a:cubicBezTo>
                <a:cubicBezTo>
                  <a:pt x="21103" y="0"/>
                  <a:pt x="21600" y="252"/>
                  <a:pt x="21600" y="1006"/>
                </a:cubicBezTo>
                <a:cubicBezTo>
                  <a:pt x="21600" y="20558"/>
                  <a:pt x="21600" y="20558"/>
                  <a:pt x="21600" y="20558"/>
                </a:cubicBezTo>
                <a:cubicBezTo>
                  <a:pt x="21600" y="21061"/>
                  <a:pt x="21103" y="21600"/>
                  <a:pt x="20570" y="21600"/>
                </a:cubicBezTo>
                <a:close/>
                <a:moveTo>
                  <a:pt x="19575" y="2013"/>
                </a:moveTo>
                <a:cubicBezTo>
                  <a:pt x="1989" y="2013"/>
                  <a:pt x="1989" y="2013"/>
                  <a:pt x="1989" y="2013"/>
                </a:cubicBezTo>
                <a:cubicBezTo>
                  <a:pt x="1989" y="19551"/>
                  <a:pt x="1989" y="19551"/>
                  <a:pt x="1989" y="19551"/>
                </a:cubicBezTo>
                <a:cubicBezTo>
                  <a:pt x="19575" y="19551"/>
                  <a:pt x="19575" y="19551"/>
                  <a:pt x="19575" y="19551"/>
                </a:cubicBezTo>
                <a:lnTo>
                  <a:pt x="19575" y="2013"/>
                </a:lnTo>
                <a:close/>
                <a:moveTo>
                  <a:pt x="3517" y="10926"/>
                </a:moveTo>
                <a:cubicBezTo>
                  <a:pt x="6288" y="9129"/>
                  <a:pt x="6288" y="9129"/>
                  <a:pt x="6288" y="9129"/>
                </a:cubicBezTo>
                <a:cubicBezTo>
                  <a:pt x="6537" y="9129"/>
                  <a:pt x="6537" y="9129"/>
                  <a:pt x="6786" y="9129"/>
                </a:cubicBezTo>
                <a:cubicBezTo>
                  <a:pt x="7034" y="9129"/>
                  <a:pt x="7283" y="9129"/>
                  <a:pt x="7283" y="9129"/>
                </a:cubicBezTo>
                <a:cubicBezTo>
                  <a:pt x="11795" y="12184"/>
                  <a:pt x="11795" y="12184"/>
                  <a:pt x="11795" y="12184"/>
                </a:cubicBezTo>
                <a:cubicBezTo>
                  <a:pt x="16804" y="8626"/>
                  <a:pt x="16804" y="8626"/>
                  <a:pt x="16804" y="8626"/>
                </a:cubicBezTo>
                <a:cubicBezTo>
                  <a:pt x="17053" y="8374"/>
                  <a:pt x="17337" y="8374"/>
                  <a:pt x="17586" y="8374"/>
                </a:cubicBezTo>
                <a:cubicBezTo>
                  <a:pt x="18083" y="8374"/>
                  <a:pt x="18580" y="8877"/>
                  <a:pt x="18580" y="9380"/>
                </a:cubicBezTo>
                <a:cubicBezTo>
                  <a:pt x="18580" y="9632"/>
                  <a:pt x="18332" y="10171"/>
                  <a:pt x="18083" y="10171"/>
                </a:cubicBezTo>
                <a:cubicBezTo>
                  <a:pt x="12292" y="14232"/>
                  <a:pt x="12292" y="14232"/>
                  <a:pt x="12292" y="14232"/>
                </a:cubicBezTo>
                <a:cubicBezTo>
                  <a:pt x="12292" y="14484"/>
                  <a:pt x="12043" y="14484"/>
                  <a:pt x="11795" y="14484"/>
                </a:cubicBezTo>
                <a:cubicBezTo>
                  <a:pt x="11546" y="14484"/>
                  <a:pt x="11297" y="14484"/>
                  <a:pt x="11297" y="14232"/>
                </a:cubicBezTo>
                <a:cubicBezTo>
                  <a:pt x="6786" y="11177"/>
                  <a:pt x="6786" y="11177"/>
                  <a:pt x="6786" y="11177"/>
                </a:cubicBezTo>
                <a:cubicBezTo>
                  <a:pt x="4761" y="12687"/>
                  <a:pt x="4761" y="12687"/>
                  <a:pt x="4761" y="12687"/>
                </a:cubicBezTo>
                <a:cubicBezTo>
                  <a:pt x="4512" y="12687"/>
                  <a:pt x="4263" y="12687"/>
                  <a:pt x="4014" y="12687"/>
                </a:cubicBezTo>
                <a:cubicBezTo>
                  <a:pt x="3517" y="12687"/>
                  <a:pt x="3020" y="12435"/>
                  <a:pt x="3020" y="11681"/>
                </a:cubicBezTo>
                <a:cubicBezTo>
                  <a:pt x="3020" y="11429"/>
                  <a:pt x="3268" y="11177"/>
                  <a:pt x="3517" y="10926"/>
                </a:cubicBezTo>
                <a:close/>
              </a:path>
            </a:pathLst>
          </a:custGeom>
          <a:solidFill>
            <a:srgbClr val="1AA3AA">
              <a:lumMod val="100000"/>
            </a:srgbClr>
          </a:solidFill>
          <a:ln>
            <a:noFill/>
          </a:ln>
          <a:effectLst/>
        </p:spPr>
        <p:txBody>
          <a:bodyPr anchor="ctr"/>
          <a:p>
            <a:pPr algn="ctr">
              <a:lnSpc>
                <a:spcPct val="120000"/>
              </a:lnSpc>
            </a:pPr>
            <a:endParaRPr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12"/>
            </p:custDataLst>
          </p:nvPr>
        </p:nvSpPr>
        <p:spPr>
          <a:xfrm>
            <a:off x="838670" y="3261631"/>
            <a:ext cx="2557887" cy="1094170"/>
          </a:xfrm>
          <a:prstGeom prst="rect">
            <a:avLst/>
          </a:prstGeom>
          <a:noFill/>
        </p:spPr>
        <p:txBody>
          <a:bodyPr wrap="square" lIns="75583" tIns="0" rIns="75583" bIns="39303" anchor="ctr" anchorCtr="0">
            <a:normAutofit/>
          </a:bodyPr>
          <a:p>
            <a:pPr algn="ctr">
              <a:lnSpc>
                <a:spcPct val="120000"/>
              </a:lnSpc>
            </a:pPr>
            <a: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无私奉献，作风过硬</a:t>
            </a:r>
            <a:b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团结一致，让人感动</a:t>
            </a:r>
            <a:endParaRPr lang="zh-CN" altLang="en-US" sz="1010" spc="15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13"/>
            </p:custDataLst>
          </p:nvPr>
        </p:nvSpPr>
        <p:spPr>
          <a:xfrm>
            <a:off x="838670" y="2840459"/>
            <a:ext cx="2557889" cy="417730"/>
          </a:xfrm>
          <a:prstGeom prst="rect">
            <a:avLst/>
          </a:prstGeom>
          <a:noFill/>
        </p:spPr>
        <p:txBody>
          <a:bodyPr wrap="square" lIns="75583" tIns="39303" rIns="75583" bIns="0" anchor="b" anchorCtr="1">
            <a:normAutofit/>
          </a:bodyPr>
          <a:p>
            <a:pPr algn="ctr">
              <a:lnSpc>
                <a:spcPct val="120000"/>
              </a:lnSpc>
            </a:pPr>
            <a:r>
              <a:rPr lang="zh-CN" altLang="en-US" sz="1510" b="1" spc="30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团队协作能力强</a:t>
            </a:r>
            <a:endParaRPr lang="zh-CN" altLang="en-US" sz="1510" b="1" spc="30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泪滴形 17"/>
          <p:cNvSpPr/>
          <p:nvPr>
            <p:custDataLst>
              <p:tags r:id="rId14"/>
            </p:custDataLst>
          </p:nvPr>
        </p:nvSpPr>
        <p:spPr>
          <a:xfrm>
            <a:off x="1518022" y="1254801"/>
            <a:ext cx="1199182" cy="1215129"/>
          </a:xfrm>
          <a:prstGeom prst="teardrop">
            <a:avLst/>
          </a:prstGeom>
          <a:solidFill>
            <a:srgbClr val="1F74AD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anchor="ctr"/>
          <a:p>
            <a:pPr algn="ctr">
              <a:lnSpc>
                <a:spcPct val="120000"/>
              </a:lnSpc>
            </a:pPr>
            <a:endParaRPr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9" name="直接连接符 18"/>
          <p:cNvCxnSpPr/>
          <p:nvPr>
            <p:custDataLst>
              <p:tags r:id="rId15"/>
            </p:custDataLst>
          </p:nvPr>
        </p:nvCxnSpPr>
        <p:spPr>
          <a:xfrm>
            <a:off x="2128220" y="2461829"/>
            <a:ext cx="0" cy="362133"/>
          </a:xfrm>
          <a:prstGeom prst="line">
            <a:avLst/>
          </a:prstGeom>
          <a:ln w="12700" cap="flat" cmpd="sng" algn="ctr">
            <a:solidFill>
              <a:srgbClr val="1F74AD">
                <a:lumMod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20" name="椭圆 19"/>
          <p:cNvSpPr/>
          <p:nvPr>
            <p:custDataLst>
              <p:tags r:id="rId16"/>
            </p:custDataLst>
          </p:nvPr>
        </p:nvSpPr>
        <p:spPr>
          <a:xfrm>
            <a:off x="1735331" y="1462808"/>
            <a:ext cx="793881" cy="804438"/>
          </a:xfrm>
          <a:prstGeom prst="ellipse">
            <a:avLst/>
          </a:prstGeom>
          <a:solidFill>
            <a:sysClr val="window" lastClr="FFFFFF"/>
          </a:solidFill>
          <a:ln>
            <a:noFill/>
          </a:ln>
          <a:effectLst>
            <a:outerShdw blurRad="38100" dist="38100" algn="ctr" rotWithShape="0">
              <a:srgbClr val="000000">
                <a:alpha val="0"/>
              </a:srgbClr>
            </a:outerShdw>
          </a:effectLst>
        </p:spPr>
        <p:txBody>
          <a:bodyPr anchor="ctr"/>
          <a:p>
            <a:pPr algn="ctr">
              <a:lnSpc>
                <a:spcPct val="120000"/>
              </a:lnSpc>
            </a:pPr>
            <a:endParaRPr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任意多边形 17"/>
          <p:cNvSpPr/>
          <p:nvPr>
            <p:custDataLst>
              <p:tags r:id="rId17"/>
            </p:custDataLst>
          </p:nvPr>
        </p:nvSpPr>
        <p:spPr bwMode="auto">
          <a:xfrm>
            <a:off x="1966088" y="1696634"/>
            <a:ext cx="332366" cy="33678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96" y="7511"/>
                </a:moveTo>
                <a:cubicBezTo>
                  <a:pt x="12456" y="14725"/>
                  <a:pt x="12456" y="14725"/>
                  <a:pt x="12456" y="14725"/>
                </a:cubicBezTo>
                <a:cubicBezTo>
                  <a:pt x="12204" y="14725"/>
                  <a:pt x="11952" y="15022"/>
                  <a:pt x="11700" y="15022"/>
                </a:cubicBezTo>
                <a:cubicBezTo>
                  <a:pt x="11700" y="15022"/>
                  <a:pt x="11448" y="14725"/>
                  <a:pt x="11196" y="14725"/>
                </a:cubicBezTo>
                <a:cubicBezTo>
                  <a:pt x="6588" y="11118"/>
                  <a:pt x="6588" y="11118"/>
                  <a:pt x="6588" y="11118"/>
                </a:cubicBezTo>
                <a:cubicBezTo>
                  <a:pt x="2016" y="14386"/>
                  <a:pt x="2016" y="14386"/>
                  <a:pt x="2016" y="14386"/>
                </a:cubicBezTo>
                <a:cubicBezTo>
                  <a:pt x="2016" y="19181"/>
                  <a:pt x="2016" y="19181"/>
                  <a:pt x="2016" y="19181"/>
                </a:cubicBezTo>
                <a:cubicBezTo>
                  <a:pt x="20592" y="19181"/>
                  <a:pt x="20592" y="19181"/>
                  <a:pt x="20592" y="19181"/>
                </a:cubicBezTo>
                <a:cubicBezTo>
                  <a:pt x="21096" y="19181"/>
                  <a:pt x="21600" y="19818"/>
                  <a:pt x="21600" y="20412"/>
                </a:cubicBezTo>
                <a:cubicBezTo>
                  <a:pt x="21600" y="21303"/>
                  <a:pt x="21096" y="21600"/>
                  <a:pt x="20592" y="21600"/>
                </a:cubicBezTo>
                <a:cubicBezTo>
                  <a:pt x="1008" y="21600"/>
                  <a:pt x="1008" y="21600"/>
                  <a:pt x="1008" y="21600"/>
                </a:cubicBezTo>
                <a:cubicBezTo>
                  <a:pt x="252" y="21600"/>
                  <a:pt x="0" y="21303"/>
                  <a:pt x="0" y="20412"/>
                </a:cubicBezTo>
                <a:cubicBezTo>
                  <a:pt x="0" y="1188"/>
                  <a:pt x="0" y="1188"/>
                  <a:pt x="0" y="1188"/>
                </a:cubicBezTo>
                <a:cubicBezTo>
                  <a:pt x="0" y="594"/>
                  <a:pt x="252" y="0"/>
                  <a:pt x="1008" y="0"/>
                </a:cubicBezTo>
                <a:cubicBezTo>
                  <a:pt x="1512" y="0"/>
                  <a:pt x="2016" y="594"/>
                  <a:pt x="2016" y="1188"/>
                </a:cubicBezTo>
                <a:cubicBezTo>
                  <a:pt x="2016" y="11712"/>
                  <a:pt x="2016" y="11712"/>
                  <a:pt x="2016" y="11712"/>
                </a:cubicBezTo>
                <a:cubicBezTo>
                  <a:pt x="6084" y="8699"/>
                  <a:pt x="6084" y="8699"/>
                  <a:pt x="6084" y="8699"/>
                </a:cubicBezTo>
                <a:cubicBezTo>
                  <a:pt x="6336" y="8699"/>
                  <a:pt x="6588" y="8402"/>
                  <a:pt x="6588" y="8402"/>
                </a:cubicBezTo>
                <a:cubicBezTo>
                  <a:pt x="6876" y="8402"/>
                  <a:pt x="7128" y="8699"/>
                  <a:pt x="7380" y="8699"/>
                </a:cubicBezTo>
                <a:cubicBezTo>
                  <a:pt x="11700" y="12306"/>
                  <a:pt x="11700" y="12306"/>
                  <a:pt x="11700" y="12306"/>
                </a:cubicBezTo>
                <a:cubicBezTo>
                  <a:pt x="20088" y="5389"/>
                  <a:pt x="20088" y="5389"/>
                  <a:pt x="20088" y="5389"/>
                </a:cubicBezTo>
                <a:cubicBezTo>
                  <a:pt x="20088" y="5389"/>
                  <a:pt x="20340" y="5389"/>
                  <a:pt x="20592" y="5389"/>
                </a:cubicBezTo>
                <a:cubicBezTo>
                  <a:pt x="21096" y="5389"/>
                  <a:pt x="21600" y="5686"/>
                  <a:pt x="21600" y="6620"/>
                </a:cubicBezTo>
                <a:cubicBezTo>
                  <a:pt x="21600" y="6917"/>
                  <a:pt x="21348" y="7214"/>
                  <a:pt x="21096" y="7511"/>
                </a:cubicBezTo>
              </a:path>
            </a:pathLst>
          </a:custGeom>
          <a:solidFill>
            <a:srgbClr val="1F74AD"/>
          </a:solidFill>
          <a:ln>
            <a:noFill/>
          </a:ln>
          <a:effectLst/>
        </p:spPr>
        <p:txBody>
          <a:bodyPr anchor="ctr"/>
          <a:p>
            <a:pPr algn="ctr">
              <a:lnSpc>
                <a:spcPct val="120000"/>
              </a:lnSpc>
            </a:pPr>
            <a:endParaRPr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18"/>
            </p:custDataLst>
          </p:nvPr>
        </p:nvSpPr>
        <p:spPr>
          <a:xfrm>
            <a:off x="3681200" y="3261314"/>
            <a:ext cx="2557886" cy="1094170"/>
          </a:xfrm>
          <a:prstGeom prst="rect">
            <a:avLst/>
          </a:prstGeom>
          <a:noFill/>
        </p:spPr>
        <p:txBody>
          <a:bodyPr wrap="square" lIns="75583" tIns="0" rIns="75583" bIns="39303" anchor="ctr" anchorCtr="0">
            <a:normAutofit/>
          </a:bodyPr>
          <a:p>
            <a:pPr algn="ctr">
              <a:lnSpc>
                <a:spcPct val="120000"/>
              </a:lnSpc>
            </a:pPr>
            <a: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反复预演，</a:t>
            </a:r>
            <a:r>
              <a:rPr lang="en-US" altLang="zh-CN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</a:t>
            </a:r>
            <a: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基础也能执行</a:t>
            </a:r>
            <a:b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分</a:t>
            </a:r>
            <a:r>
              <a:rPr lang="en-US" altLang="zh-CN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1010" spc="15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个波段，及时反馈调整</a:t>
            </a:r>
            <a:endParaRPr lang="zh-CN" altLang="en-US" sz="1010" spc="15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endParaRPr lang="zh-CN" altLang="en-US" sz="1010" spc="15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>
            <p:custDataLst>
              <p:tags r:id="rId19"/>
            </p:custDataLst>
          </p:nvPr>
        </p:nvSpPr>
        <p:spPr>
          <a:xfrm>
            <a:off x="3681200" y="2840748"/>
            <a:ext cx="2557889" cy="417730"/>
          </a:xfrm>
          <a:prstGeom prst="rect">
            <a:avLst/>
          </a:prstGeom>
          <a:noFill/>
        </p:spPr>
        <p:txBody>
          <a:bodyPr wrap="square" lIns="75583" tIns="39303" rIns="75583" bIns="0" anchor="b" anchorCtr="1">
            <a:normAutofit/>
          </a:bodyPr>
          <a:p>
            <a:pPr algn="ctr">
              <a:lnSpc>
                <a:spcPct val="120000"/>
              </a:lnSpc>
            </a:pPr>
            <a:r>
              <a:rPr lang="zh-CN" altLang="en-US" sz="1510" b="1" spc="30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作战</a:t>
            </a:r>
            <a:r>
              <a:rPr lang="en-US" altLang="zh-CN" sz="1510" b="1" spc="30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SOP</a:t>
            </a:r>
            <a:r>
              <a:rPr lang="zh-CN" altLang="en-US" sz="1510" b="1" spc="30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  <a:sym typeface="Arial" panose="020B0604020202020204" pitchFamily="34" charset="0"/>
              </a:rPr>
              <a:t>预演</a:t>
            </a:r>
            <a:endParaRPr lang="zh-CN" altLang="en-US" sz="1510" b="1" spc="30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ea typeface="微软雅黑" panose="020B050302020402020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泪滴形 21"/>
          <p:cNvSpPr/>
          <p:nvPr>
            <p:custDataLst>
              <p:tags r:id="rId20"/>
            </p:custDataLst>
          </p:nvPr>
        </p:nvSpPr>
        <p:spPr>
          <a:xfrm>
            <a:off x="4360553" y="1255117"/>
            <a:ext cx="1199182" cy="1215129"/>
          </a:xfrm>
          <a:prstGeom prst="teardrop">
            <a:avLst/>
          </a:prstGeom>
          <a:solidFill>
            <a:srgbClr val="3498DB">
              <a:lumMod val="100000"/>
            </a:srgbClr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anchor="ctr"/>
          <a:p>
            <a:pPr algn="ctr">
              <a:lnSpc>
                <a:spcPct val="120000"/>
              </a:lnSpc>
            </a:pPr>
            <a:endParaRPr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21"/>
            </p:custDataLst>
          </p:nvPr>
        </p:nvCxnSpPr>
        <p:spPr>
          <a:xfrm>
            <a:off x="4931237" y="2460027"/>
            <a:ext cx="0" cy="362133"/>
          </a:xfrm>
          <a:prstGeom prst="line">
            <a:avLst/>
          </a:prstGeom>
          <a:ln w="12700" cap="flat" cmpd="sng" algn="ctr">
            <a:solidFill>
              <a:srgbClr val="3498DB">
                <a:lumMod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rgbClr val="1F74AD"/>
          </a:lnRef>
          <a:fillRef idx="0">
            <a:srgbClr val="1F74AD"/>
          </a:fillRef>
          <a:effectRef idx="0">
            <a:srgbClr val="1F74AD"/>
          </a:effectRef>
          <a:fontRef idx="minor">
            <a:srgbClr val="000000"/>
          </a:fontRef>
        </p:style>
      </p:cxnSp>
      <p:sp>
        <p:nvSpPr>
          <p:cNvPr id="24" name="椭圆 23"/>
          <p:cNvSpPr/>
          <p:nvPr>
            <p:custDataLst>
              <p:tags r:id="rId22"/>
            </p:custDataLst>
          </p:nvPr>
        </p:nvSpPr>
        <p:spPr>
          <a:xfrm>
            <a:off x="4555730" y="1463125"/>
            <a:ext cx="793881" cy="804438"/>
          </a:xfrm>
          <a:prstGeom prst="ellipse">
            <a:avLst/>
          </a:prstGeom>
          <a:solidFill>
            <a:sysClr val="window" lastClr="FFFFFF"/>
          </a:solidFill>
          <a:ln>
            <a:noFill/>
          </a:ln>
          <a:effectLst>
            <a:outerShdw blurRad="38100" dist="38100" algn="ctr" rotWithShape="0">
              <a:srgbClr val="000000">
                <a:alpha val="0"/>
              </a:srgbClr>
            </a:outerShdw>
          </a:effectLst>
        </p:spPr>
        <p:txBody>
          <a:bodyPr anchor="ctr"/>
          <a:p>
            <a:pPr algn="ctr">
              <a:lnSpc>
                <a:spcPct val="120000"/>
              </a:lnSpc>
            </a:pPr>
            <a:endParaRPr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5" name="任意多边形 13"/>
          <p:cNvSpPr/>
          <p:nvPr>
            <p:custDataLst>
              <p:tags r:id="rId23"/>
            </p:custDataLst>
          </p:nvPr>
        </p:nvSpPr>
        <p:spPr bwMode="auto">
          <a:xfrm>
            <a:off x="4786486" y="1696951"/>
            <a:ext cx="332366" cy="33678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932" y="9632"/>
                </a:moveTo>
                <a:cubicBezTo>
                  <a:pt x="11932" y="0"/>
                  <a:pt x="11932" y="0"/>
                  <a:pt x="11932" y="0"/>
                </a:cubicBezTo>
                <a:cubicBezTo>
                  <a:pt x="17287" y="0"/>
                  <a:pt x="21600" y="4313"/>
                  <a:pt x="21600" y="9632"/>
                </a:cubicBezTo>
                <a:lnTo>
                  <a:pt x="11932" y="9632"/>
                </a:lnTo>
                <a:close/>
                <a:moveTo>
                  <a:pt x="9919" y="21600"/>
                </a:moveTo>
                <a:cubicBezTo>
                  <a:pt x="4313" y="21600"/>
                  <a:pt x="0" y="17251"/>
                  <a:pt x="0" y="11681"/>
                </a:cubicBezTo>
                <a:cubicBezTo>
                  <a:pt x="0" y="6325"/>
                  <a:pt x="4313" y="2013"/>
                  <a:pt x="9919" y="2013"/>
                </a:cubicBezTo>
                <a:cubicBezTo>
                  <a:pt x="9919" y="11681"/>
                  <a:pt x="9919" y="11681"/>
                  <a:pt x="9919" y="11681"/>
                </a:cubicBezTo>
                <a:cubicBezTo>
                  <a:pt x="19551" y="11681"/>
                  <a:pt x="19551" y="11681"/>
                  <a:pt x="19551" y="11681"/>
                </a:cubicBezTo>
                <a:cubicBezTo>
                  <a:pt x="19551" y="17251"/>
                  <a:pt x="15239" y="21600"/>
                  <a:pt x="9919" y="21600"/>
                </a:cubicBezTo>
                <a:close/>
              </a:path>
            </a:pathLst>
          </a:custGeom>
          <a:solidFill>
            <a:srgbClr val="3498DB">
              <a:lumMod val="100000"/>
            </a:srgbClr>
          </a:solidFill>
          <a:ln>
            <a:noFill/>
          </a:ln>
          <a:effectLst/>
        </p:spPr>
        <p:txBody>
          <a:bodyPr anchor="ctr"/>
          <a:p>
            <a:pPr algn="ctr">
              <a:lnSpc>
                <a:spcPct val="120000"/>
              </a:lnSpc>
            </a:pPr>
            <a:endParaRPr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4069" y="464185"/>
            <a:ext cx="286766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第一次的成功</a:t>
            </a:r>
            <a:r>
              <a:rPr lang="en-US" altLang="zh-CN" sz="1600" b="1" dirty="0">
                <a:sym typeface="+mn-ea"/>
              </a:rPr>
              <a:t>VS</a:t>
            </a:r>
            <a:r>
              <a:rPr lang="zh-CN" altLang="en-US" sz="1600" b="1" dirty="0">
                <a:sym typeface="+mn-ea"/>
              </a:rPr>
              <a:t>第二次的失败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320" y="950595"/>
            <a:ext cx="5972810" cy="385826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563245" y="4932045"/>
            <a:ext cx="79432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SOP</a:t>
            </a:r>
            <a:r>
              <a:rPr lang="zh-CN" altLang="en-US"/>
              <a:t>：https://shimo.im/mindmaps/Wr3DVn8rl8hPNRkJ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897959" y="453560"/>
            <a:ext cx="2621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第二次输在哪里？决策失误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2" name="组合 101"/>
          <p:cNvGrpSpPr/>
          <p:nvPr>
            <p:custDataLst>
              <p:tags r:id="rId6"/>
            </p:custDataLst>
          </p:nvPr>
        </p:nvGrpSpPr>
        <p:grpSpPr>
          <a:xfrm>
            <a:off x="5574930" y="2125248"/>
            <a:ext cx="885530" cy="2197663"/>
            <a:chOff x="6706729" y="3220048"/>
            <a:chExt cx="960102" cy="2382732"/>
          </a:xfrm>
          <a:solidFill>
            <a:sysClr val="window" lastClr="FFFFFF">
              <a:lumMod val="95000"/>
            </a:sysClr>
          </a:solidFill>
        </p:grpSpPr>
        <p:sp>
          <p:nvSpPr>
            <p:cNvPr id="103" name="任意多边形 48"/>
            <p:cNvSpPr/>
            <p:nvPr>
              <p:custDataLst>
                <p:tags r:id="rId7"/>
              </p:custDataLst>
            </p:nvPr>
          </p:nvSpPr>
          <p:spPr bwMode="auto">
            <a:xfrm>
              <a:off x="7126774" y="3548895"/>
              <a:ext cx="540057" cy="2053885"/>
            </a:xfrm>
            <a:custGeom>
              <a:avLst/>
              <a:gdLst/>
              <a:ahLst/>
              <a:cxnLst>
                <a:cxn ang="0">
                  <a:pos x="276" y="977"/>
                </a:cxn>
                <a:cxn ang="0">
                  <a:pos x="183" y="802"/>
                </a:cxn>
                <a:cxn ang="0">
                  <a:pos x="208" y="613"/>
                </a:cxn>
                <a:cxn ang="0">
                  <a:pos x="267" y="518"/>
                </a:cxn>
                <a:cxn ang="0">
                  <a:pos x="267" y="109"/>
                </a:cxn>
                <a:cxn ang="0">
                  <a:pos x="160" y="0"/>
                </a:cxn>
                <a:cxn ang="0">
                  <a:pos x="105" y="0"/>
                </a:cxn>
                <a:cxn ang="0">
                  <a:pos x="0" y="86"/>
                </a:cxn>
                <a:cxn ang="0">
                  <a:pos x="112" y="66"/>
                </a:cxn>
                <a:cxn ang="0">
                  <a:pos x="125" y="63"/>
                </a:cxn>
                <a:cxn ang="0">
                  <a:pos x="192" y="125"/>
                </a:cxn>
                <a:cxn ang="0">
                  <a:pos x="180" y="176"/>
                </a:cxn>
                <a:cxn ang="0">
                  <a:pos x="135" y="207"/>
                </a:cxn>
                <a:cxn ang="0">
                  <a:pos x="0" y="228"/>
                </a:cxn>
                <a:cxn ang="0">
                  <a:pos x="0" y="518"/>
                </a:cxn>
                <a:cxn ang="0">
                  <a:pos x="74" y="622"/>
                </a:cxn>
                <a:cxn ang="0">
                  <a:pos x="50" y="806"/>
                </a:cxn>
                <a:cxn ang="0">
                  <a:pos x="50" y="813"/>
                </a:cxn>
                <a:cxn ang="0">
                  <a:pos x="57" y="840"/>
                </a:cxn>
                <a:cxn ang="0">
                  <a:pos x="162" y="1041"/>
                </a:cxn>
                <a:cxn ang="0">
                  <a:pos x="241" y="1065"/>
                </a:cxn>
                <a:cxn ang="0">
                  <a:pos x="253" y="1056"/>
                </a:cxn>
                <a:cxn ang="0">
                  <a:pos x="276" y="977"/>
                </a:cxn>
              </a:cxnLst>
              <a:rect l="0" t="0" r="r" b="b"/>
              <a:pathLst>
                <a:path w="294" h="1076">
                  <a:moveTo>
                    <a:pt x="276" y="977"/>
                  </a:moveTo>
                  <a:cubicBezTo>
                    <a:pt x="183" y="802"/>
                    <a:pt x="183" y="802"/>
                    <a:pt x="183" y="802"/>
                  </a:cubicBezTo>
                  <a:cubicBezTo>
                    <a:pt x="208" y="613"/>
                    <a:pt x="208" y="613"/>
                    <a:pt x="208" y="613"/>
                  </a:cubicBezTo>
                  <a:cubicBezTo>
                    <a:pt x="245" y="595"/>
                    <a:pt x="267" y="558"/>
                    <a:pt x="267" y="518"/>
                  </a:cubicBezTo>
                  <a:cubicBezTo>
                    <a:pt x="267" y="109"/>
                    <a:pt x="267" y="109"/>
                    <a:pt x="267" y="109"/>
                  </a:cubicBezTo>
                  <a:cubicBezTo>
                    <a:pt x="267" y="48"/>
                    <a:pt x="220" y="0"/>
                    <a:pt x="160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55" y="0"/>
                    <a:pt x="12" y="36"/>
                    <a:pt x="0" y="86"/>
                  </a:cubicBezTo>
                  <a:cubicBezTo>
                    <a:pt x="112" y="66"/>
                    <a:pt x="112" y="66"/>
                    <a:pt x="112" y="66"/>
                  </a:cubicBezTo>
                  <a:cubicBezTo>
                    <a:pt x="114" y="63"/>
                    <a:pt x="121" y="63"/>
                    <a:pt x="125" y="63"/>
                  </a:cubicBezTo>
                  <a:cubicBezTo>
                    <a:pt x="156" y="63"/>
                    <a:pt x="186" y="90"/>
                    <a:pt x="192" y="125"/>
                  </a:cubicBezTo>
                  <a:cubicBezTo>
                    <a:pt x="196" y="143"/>
                    <a:pt x="188" y="162"/>
                    <a:pt x="180" y="176"/>
                  </a:cubicBezTo>
                  <a:cubicBezTo>
                    <a:pt x="168" y="195"/>
                    <a:pt x="154" y="203"/>
                    <a:pt x="135" y="207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0" y="518"/>
                    <a:pt x="0" y="518"/>
                    <a:pt x="0" y="518"/>
                  </a:cubicBezTo>
                  <a:cubicBezTo>
                    <a:pt x="0" y="567"/>
                    <a:pt x="28" y="607"/>
                    <a:pt x="74" y="622"/>
                  </a:cubicBezTo>
                  <a:cubicBezTo>
                    <a:pt x="50" y="806"/>
                    <a:pt x="50" y="806"/>
                    <a:pt x="50" y="806"/>
                  </a:cubicBezTo>
                  <a:cubicBezTo>
                    <a:pt x="50" y="806"/>
                    <a:pt x="50" y="810"/>
                    <a:pt x="50" y="813"/>
                  </a:cubicBezTo>
                  <a:cubicBezTo>
                    <a:pt x="50" y="821"/>
                    <a:pt x="55" y="831"/>
                    <a:pt x="57" y="840"/>
                  </a:cubicBezTo>
                  <a:cubicBezTo>
                    <a:pt x="162" y="1041"/>
                    <a:pt x="162" y="1041"/>
                    <a:pt x="162" y="1041"/>
                  </a:cubicBezTo>
                  <a:cubicBezTo>
                    <a:pt x="176" y="1068"/>
                    <a:pt x="212" y="1076"/>
                    <a:pt x="241" y="1065"/>
                  </a:cubicBezTo>
                  <a:cubicBezTo>
                    <a:pt x="253" y="1056"/>
                    <a:pt x="253" y="1056"/>
                    <a:pt x="253" y="1056"/>
                  </a:cubicBezTo>
                  <a:cubicBezTo>
                    <a:pt x="284" y="1041"/>
                    <a:pt x="294" y="1008"/>
                    <a:pt x="276" y="97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4" name="任意多边形 49"/>
            <p:cNvSpPr/>
            <p:nvPr>
              <p:custDataLst>
                <p:tags r:id="rId8"/>
              </p:custDataLst>
            </p:nvPr>
          </p:nvSpPr>
          <p:spPr bwMode="auto">
            <a:xfrm>
              <a:off x="6777646" y="3405734"/>
              <a:ext cx="672344" cy="583989"/>
            </a:xfrm>
            <a:custGeom>
              <a:avLst/>
              <a:gdLst/>
              <a:ahLst/>
              <a:cxnLst>
                <a:cxn ang="0">
                  <a:pos x="104" y="53"/>
                </a:cxn>
                <a:cxn ang="0">
                  <a:pos x="55" y="2"/>
                </a:cxn>
                <a:cxn ang="0">
                  <a:pos x="2" y="53"/>
                </a:cxn>
                <a:cxn ang="0">
                  <a:pos x="4" y="253"/>
                </a:cxn>
                <a:cxn ang="0">
                  <a:pos x="57" y="306"/>
                </a:cxn>
                <a:cxn ang="0">
                  <a:pos x="57" y="306"/>
                </a:cxn>
                <a:cxn ang="0">
                  <a:pos x="68" y="303"/>
                </a:cxn>
                <a:cxn ang="0">
                  <a:pos x="323" y="263"/>
                </a:cxn>
                <a:cxn ang="0">
                  <a:pos x="364" y="202"/>
                </a:cxn>
                <a:cxn ang="0">
                  <a:pos x="304" y="161"/>
                </a:cxn>
                <a:cxn ang="0">
                  <a:pos x="109" y="191"/>
                </a:cxn>
                <a:cxn ang="0">
                  <a:pos x="104" y="53"/>
                </a:cxn>
              </a:cxnLst>
              <a:rect l="0" t="0" r="r" b="b"/>
              <a:pathLst>
                <a:path w="366" h="306">
                  <a:moveTo>
                    <a:pt x="104" y="53"/>
                  </a:moveTo>
                  <a:cubicBezTo>
                    <a:pt x="104" y="23"/>
                    <a:pt x="80" y="0"/>
                    <a:pt x="55" y="2"/>
                  </a:cubicBezTo>
                  <a:cubicBezTo>
                    <a:pt x="24" y="2"/>
                    <a:pt x="0" y="27"/>
                    <a:pt x="2" y="53"/>
                  </a:cubicBezTo>
                  <a:cubicBezTo>
                    <a:pt x="4" y="253"/>
                    <a:pt x="4" y="253"/>
                    <a:pt x="4" y="253"/>
                  </a:cubicBezTo>
                  <a:cubicBezTo>
                    <a:pt x="4" y="282"/>
                    <a:pt x="27" y="306"/>
                    <a:pt x="57" y="306"/>
                  </a:cubicBezTo>
                  <a:cubicBezTo>
                    <a:pt x="57" y="306"/>
                    <a:pt x="57" y="306"/>
                    <a:pt x="57" y="306"/>
                  </a:cubicBezTo>
                  <a:cubicBezTo>
                    <a:pt x="61" y="306"/>
                    <a:pt x="67" y="306"/>
                    <a:pt x="68" y="303"/>
                  </a:cubicBezTo>
                  <a:cubicBezTo>
                    <a:pt x="323" y="263"/>
                    <a:pt x="323" y="263"/>
                    <a:pt x="323" y="263"/>
                  </a:cubicBezTo>
                  <a:cubicBezTo>
                    <a:pt x="350" y="257"/>
                    <a:pt x="366" y="230"/>
                    <a:pt x="364" y="202"/>
                  </a:cubicBezTo>
                  <a:cubicBezTo>
                    <a:pt x="358" y="175"/>
                    <a:pt x="330" y="154"/>
                    <a:pt x="304" y="161"/>
                  </a:cubicBezTo>
                  <a:cubicBezTo>
                    <a:pt x="109" y="191"/>
                    <a:pt x="109" y="191"/>
                    <a:pt x="109" y="191"/>
                  </a:cubicBezTo>
                  <a:lnTo>
                    <a:pt x="104" y="5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5" name="任意多边形 50"/>
            <p:cNvSpPr/>
            <p:nvPr>
              <p:custDataLst>
                <p:tags r:id="rId9"/>
              </p:custDataLst>
            </p:nvPr>
          </p:nvSpPr>
          <p:spPr bwMode="auto">
            <a:xfrm>
              <a:off x="6706729" y="3520546"/>
              <a:ext cx="379131" cy="559893"/>
            </a:xfrm>
            <a:custGeom>
              <a:avLst/>
              <a:gdLst/>
              <a:ahLst/>
              <a:cxnLst>
                <a:cxn ang="0">
                  <a:pos x="207" y="246"/>
                </a:cxn>
                <a:cxn ang="0">
                  <a:pos x="109" y="264"/>
                </a:cxn>
                <a:cxn ang="0">
                  <a:pos x="100" y="264"/>
                </a:cxn>
                <a:cxn ang="0">
                  <a:pos x="100" y="264"/>
                </a:cxn>
                <a:cxn ang="0">
                  <a:pos x="96" y="264"/>
                </a:cxn>
                <a:cxn ang="0">
                  <a:pos x="96" y="264"/>
                </a:cxn>
                <a:cxn ang="0">
                  <a:pos x="25" y="193"/>
                </a:cxn>
                <a:cxn ang="0">
                  <a:pos x="20" y="0"/>
                </a:cxn>
                <a:cxn ang="0">
                  <a:pos x="0" y="43"/>
                </a:cxn>
                <a:cxn ang="0">
                  <a:pos x="1" y="243"/>
                </a:cxn>
                <a:cxn ang="0">
                  <a:pos x="56" y="293"/>
                </a:cxn>
                <a:cxn ang="0">
                  <a:pos x="56" y="293"/>
                </a:cxn>
                <a:cxn ang="0">
                  <a:pos x="66" y="291"/>
                </a:cxn>
                <a:cxn ang="0">
                  <a:pos x="207" y="269"/>
                </a:cxn>
                <a:cxn ang="0">
                  <a:pos x="207" y="246"/>
                </a:cxn>
              </a:cxnLst>
              <a:rect l="0" t="0" r="r" b="b"/>
              <a:pathLst>
                <a:path w="207" h="293">
                  <a:moveTo>
                    <a:pt x="207" y="246"/>
                  </a:moveTo>
                  <a:cubicBezTo>
                    <a:pt x="109" y="264"/>
                    <a:pt x="109" y="264"/>
                    <a:pt x="109" y="264"/>
                  </a:cubicBezTo>
                  <a:cubicBezTo>
                    <a:pt x="107" y="264"/>
                    <a:pt x="106" y="264"/>
                    <a:pt x="100" y="264"/>
                  </a:cubicBezTo>
                  <a:cubicBezTo>
                    <a:pt x="100" y="264"/>
                    <a:pt x="100" y="264"/>
                    <a:pt x="100" y="264"/>
                  </a:cubicBezTo>
                  <a:cubicBezTo>
                    <a:pt x="96" y="264"/>
                    <a:pt x="96" y="264"/>
                    <a:pt x="96" y="264"/>
                  </a:cubicBezTo>
                  <a:cubicBezTo>
                    <a:pt x="96" y="264"/>
                    <a:pt x="96" y="264"/>
                    <a:pt x="96" y="264"/>
                  </a:cubicBezTo>
                  <a:cubicBezTo>
                    <a:pt x="56" y="264"/>
                    <a:pt x="25" y="232"/>
                    <a:pt x="25" y="19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8" y="8"/>
                    <a:pt x="0" y="24"/>
                    <a:pt x="0" y="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5" y="269"/>
                    <a:pt x="25" y="293"/>
                    <a:pt x="56" y="293"/>
                  </a:cubicBezTo>
                  <a:cubicBezTo>
                    <a:pt x="56" y="293"/>
                    <a:pt x="56" y="293"/>
                    <a:pt x="56" y="293"/>
                  </a:cubicBezTo>
                  <a:cubicBezTo>
                    <a:pt x="61" y="293"/>
                    <a:pt x="66" y="293"/>
                    <a:pt x="66" y="291"/>
                  </a:cubicBezTo>
                  <a:cubicBezTo>
                    <a:pt x="207" y="269"/>
                    <a:pt x="207" y="269"/>
                    <a:pt x="207" y="269"/>
                  </a:cubicBezTo>
                  <a:lnTo>
                    <a:pt x="207" y="24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6" name="任意多边形 51"/>
            <p:cNvSpPr/>
            <p:nvPr>
              <p:custDataLst>
                <p:tags r:id="rId10"/>
              </p:custDataLst>
            </p:nvPr>
          </p:nvSpPr>
          <p:spPr bwMode="auto">
            <a:xfrm>
              <a:off x="7004033" y="4736718"/>
              <a:ext cx="235935" cy="858974"/>
            </a:xfrm>
            <a:custGeom>
              <a:avLst/>
              <a:gdLst/>
              <a:ahLst/>
              <a:cxnLst>
                <a:cxn ang="0">
                  <a:pos x="99" y="198"/>
                </a:cxn>
                <a:cxn ang="0">
                  <a:pos x="99" y="195"/>
                </a:cxn>
                <a:cxn ang="0">
                  <a:pos x="99" y="191"/>
                </a:cxn>
                <a:cxn ang="0">
                  <a:pos x="99" y="182"/>
                </a:cxn>
                <a:cxn ang="0">
                  <a:pos x="122" y="13"/>
                </a:cxn>
                <a:cxn ang="0">
                  <a:pos x="102" y="0"/>
                </a:cxn>
                <a:cxn ang="0">
                  <a:pos x="8" y="130"/>
                </a:cxn>
                <a:cxn ang="0">
                  <a:pos x="0" y="163"/>
                </a:cxn>
                <a:cxn ang="0">
                  <a:pos x="0" y="167"/>
                </a:cxn>
                <a:cxn ang="0">
                  <a:pos x="0" y="390"/>
                </a:cxn>
                <a:cxn ang="0">
                  <a:pos x="58" y="450"/>
                </a:cxn>
                <a:cxn ang="0">
                  <a:pos x="73" y="450"/>
                </a:cxn>
                <a:cxn ang="0">
                  <a:pos x="129" y="390"/>
                </a:cxn>
                <a:cxn ang="0">
                  <a:pos x="129" y="270"/>
                </a:cxn>
                <a:cxn ang="0">
                  <a:pos x="107" y="228"/>
                </a:cxn>
                <a:cxn ang="0">
                  <a:pos x="99" y="198"/>
                </a:cxn>
              </a:cxnLst>
              <a:rect l="0" t="0" r="r" b="b"/>
              <a:pathLst>
                <a:path w="129" h="450">
                  <a:moveTo>
                    <a:pt x="99" y="198"/>
                  </a:moveTo>
                  <a:cubicBezTo>
                    <a:pt x="99" y="195"/>
                    <a:pt x="99" y="195"/>
                    <a:pt x="99" y="195"/>
                  </a:cubicBezTo>
                  <a:cubicBezTo>
                    <a:pt x="99" y="191"/>
                    <a:pt x="99" y="191"/>
                    <a:pt x="99" y="191"/>
                  </a:cubicBezTo>
                  <a:cubicBezTo>
                    <a:pt x="99" y="188"/>
                    <a:pt x="99" y="184"/>
                    <a:pt x="99" y="182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4" y="9"/>
                    <a:pt x="107" y="6"/>
                    <a:pt x="102" y="0"/>
                  </a:cubicBezTo>
                  <a:cubicBezTo>
                    <a:pt x="8" y="130"/>
                    <a:pt x="8" y="130"/>
                    <a:pt x="8" y="130"/>
                  </a:cubicBezTo>
                  <a:cubicBezTo>
                    <a:pt x="2" y="143"/>
                    <a:pt x="0" y="152"/>
                    <a:pt x="0" y="163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0" y="421"/>
                    <a:pt x="24" y="450"/>
                    <a:pt x="58" y="450"/>
                  </a:cubicBezTo>
                  <a:cubicBezTo>
                    <a:pt x="73" y="450"/>
                    <a:pt x="73" y="450"/>
                    <a:pt x="73" y="450"/>
                  </a:cubicBezTo>
                  <a:cubicBezTo>
                    <a:pt x="106" y="450"/>
                    <a:pt x="129" y="421"/>
                    <a:pt x="129" y="390"/>
                  </a:cubicBezTo>
                  <a:cubicBezTo>
                    <a:pt x="129" y="270"/>
                    <a:pt x="129" y="270"/>
                    <a:pt x="129" y="270"/>
                  </a:cubicBezTo>
                  <a:cubicBezTo>
                    <a:pt x="107" y="228"/>
                    <a:pt x="107" y="228"/>
                    <a:pt x="107" y="228"/>
                  </a:cubicBezTo>
                  <a:cubicBezTo>
                    <a:pt x="102" y="218"/>
                    <a:pt x="99" y="206"/>
                    <a:pt x="99" y="19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7" name="任意多边形 52"/>
            <p:cNvSpPr/>
            <p:nvPr>
              <p:custDataLst>
                <p:tags r:id="rId11"/>
              </p:custDataLst>
            </p:nvPr>
          </p:nvSpPr>
          <p:spPr bwMode="auto">
            <a:xfrm>
              <a:off x="6744916" y="3220048"/>
              <a:ext cx="455504" cy="472011"/>
            </a:xfrm>
            <a:custGeom>
              <a:avLst/>
              <a:gdLst/>
              <a:ahLst/>
              <a:cxnLst>
                <a:cxn ang="0">
                  <a:pos x="69" y="78"/>
                </a:cxn>
                <a:cxn ang="0">
                  <a:pos x="73" y="78"/>
                </a:cxn>
                <a:cxn ang="0">
                  <a:pos x="141" y="148"/>
                </a:cxn>
                <a:cxn ang="0">
                  <a:pos x="143" y="248"/>
                </a:cxn>
                <a:cxn ang="0">
                  <a:pos x="248" y="125"/>
                </a:cxn>
                <a:cxn ang="0">
                  <a:pos x="127" y="0"/>
                </a:cxn>
                <a:cxn ang="0">
                  <a:pos x="0" y="125"/>
                </a:cxn>
                <a:cxn ang="0">
                  <a:pos x="0" y="131"/>
                </a:cxn>
                <a:cxn ang="0">
                  <a:pos x="69" y="78"/>
                </a:cxn>
              </a:cxnLst>
              <a:rect l="0" t="0" r="r" b="b"/>
              <a:pathLst>
                <a:path w="248" h="248">
                  <a:moveTo>
                    <a:pt x="69" y="78"/>
                  </a:moveTo>
                  <a:cubicBezTo>
                    <a:pt x="73" y="78"/>
                    <a:pt x="73" y="78"/>
                    <a:pt x="73" y="78"/>
                  </a:cubicBezTo>
                  <a:cubicBezTo>
                    <a:pt x="107" y="78"/>
                    <a:pt x="141" y="112"/>
                    <a:pt x="141" y="148"/>
                  </a:cubicBezTo>
                  <a:cubicBezTo>
                    <a:pt x="143" y="248"/>
                    <a:pt x="143" y="248"/>
                    <a:pt x="143" y="248"/>
                  </a:cubicBezTo>
                  <a:cubicBezTo>
                    <a:pt x="205" y="239"/>
                    <a:pt x="248" y="187"/>
                    <a:pt x="248" y="125"/>
                  </a:cubicBezTo>
                  <a:cubicBezTo>
                    <a:pt x="248" y="54"/>
                    <a:pt x="194" y="0"/>
                    <a:pt x="127" y="0"/>
                  </a:cubicBezTo>
                  <a:cubicBezTo>
                    <a:pt x="59" y="0"/>
                    <a:pt x="0" y="54"/>
                    <a:pt x="0" y="125"/>
                  </a:cubicBezTo>
                  <a:cubicBezTo>
                    <a:pt x="0" y="127"/>
                    <a:pt x="0" y="131"/>
                    <a:pt x="0" y="131"/>
                  </a:cubicBezTo>
                  <a:cubicBezTo>
                    <a:pt x="11" y="104"/>
                    <a:pt x="40" y="81"/>
                    <a:pt x="69" y="7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1" name="组合 90"/>
          <p:cNvGrpSpPr/>
          <p:nvPr>
            <p:custDataLst>
              <p:tags r:id="rId12"/>
            </p:custDataLst>
          </p:nvPr>
        </p:nvGrpSpPr>
        <p:grpSpPr>
          <a:xfrm>
            <a:off x="3557308" y="2015429"/>
            <a:ext cx="991190" cy="2303560"/>
            <a:chOff x="4374665" y="3100981"/>
            <a:chExt cx="1074660" cy="2497547"/>
          </a:xfrm>
          <a:solidFill>
            <a:sysClr val="window" lastClr="FFFFFF">
              <a:lumMod val="95000"/>
            </a:sysClr>
          </a:solidFill>
        </p:grpSpPr>
        <p:sp>
          <p:nvSpPr>
            <p:cNvPr id="92" name="任意多边形 43"/>
            <p:cNvSpPr/>
            <p:nvPr>
              <p:custDataLst>
                <p:tags r:id="rId13"/>
              </p:custDataLst>
            </p:nvPr>
          </p:nvSpPr>
          <p:spPr bwMode="auto">
            <a:xfrm>
              <a:off x="4374665" y="3653787"/>
              <a:ext cx="545512" cy="905751"/>
            </a:xfrm>
            <a:custGeom>
              <a:avLst/>
              <a:gdLst/>
              <a:ahLst/>
              <a:cxnLst>
                <a:cxn ang="0">
                  <a:pos x="275" y="20"/>
                </a:cxn>
                <a:cxn ang="0">
                  <a:pos x="203" y="20"/>
                </a:cxn>
                <a:cxn ang="0">
                  <a:pos x="20" y="199"/>
                </a:cxn>
                <a:cxn ang="0">
                  <a:pos x="7" y="256"/>
                </a:cxn>
                <a:cxn ang="0">
                  <a:pos x="17" y="275"/>
                </a:cxn>
                <a:cxn ang="0">
                  <a:pos x="124" y="443"/>
                </a:cxn>
                <a:cxn ang="0">
                  <a:pos x="196" y="457"/>
                </a:cxn>
                <a:cxn ang="0">
                  <a:pos x="213" y="385"/>
                </a:cxn>
                <a:cxn ang="0">
                  <a:pos x="119" y="245"/>
                </a:cxn>
                <a:cxn ang="0">
                  <a:pos x="275" y="94"/>
                </a:cxn>
                <a:cxn ang="0">
                  <a:pos x="275" y="20"/>
                </a:cxn>
              </a:cxnLst>
              <a:rect l="0" t="0" r="r" b="b"/>
              <a:pathLst>
                <a:path w="297" h="474">
                  <a:moveTo>
                    <a:pt x="275" y="20"/>
                  </a:moveTo>
                  <a:cubicBezTo>
                    <a:pt x="257" y="0"/>
                    <a:pt x="224" y="0"/>
                    <a:pt x="203" y="20"/>
                  </a:cubicBezTo>
                  <a:cubicBezTo>
                    <a:pt x="20" y="199"/>
                    <a:pt x="20" y="199"/>
                    <a:pt x="20" y="199"/>
                  </a:cubicBezTo>
                  <a:cubicBezTo>
                    <a:pt x="4" y="215"/>
                    <a:pt x="0" y="235"/>
                    <a:pt x="7" y="256"/>
                  </a:cubicBezTo>
                  <a:cubicBezTo>
                    <a:pt x="7" y="263"/>
                    <a:pt x="11" y="270"/>
                    <a:pt x="17" y="275"/>
                  </a:cubicBezTo>
                  <a:cubicBezTo>
                    <a:pt x="124" y="443"/>
                    <a:pt x="124" y="443"/>
                    <a:pt x="124" y="443"/>
                  </a:cubicBezTo>
                  <a:cubicBezTo>
                    <a:pt x="142" y="467"/>
                    <a:pt x="174" y="474"/>
                    <a:pt x="196" y="457"/>
                  </a:cubicBezTo>
                  <a:cubicBezTo>
                    <a:pt x="221" y="439"/>
                    <a:pt x="226" y="410"/>
                    <a:pt x="213" y="385"/>
                  </a:cubicBezTo>
                  <a:cubicBezTo>
                    <a:pt x="119" y="245"/>
                    <a:pt x="119" y="245"/>
                    <a:pt x="119" y="245"/>
                  </a:cubicBezTo>
                  <a:cubicBezTo>
                    <a:pt x="275" y="94"/>
                    <a:pt x="275" y="94"/>
                    <a:pt x="275" y="94"/>
                  </a:cubicBezTo>
                  <a:cubicBezTo>
                    <a:pt x="297" y="74"/>
                    <a:pt x="297" y="41"/>
                    <a:pt x="275" y="2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93" name="任意多边形 44"/>
            <p:cNvSpPr/>
            <p:nvPr>
              <p:custDataLst>
                <p:tags r:id="rId14"/>
              </p:custDataLst>
            </p:nvPr>
          </p:nvSpPr>
          <p:spPr bwMode="auto">
            <a:xfrm>
              <a:off x="4569686" y="3536139"/>
              <a:ext cx="537329" cy="2062389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30" y="0"/>
                </a:cxn>
                <a:cxn ang="0">
                  <a:pos x="26" y="110"/>
                </a:cxn>
                <a:cxn ang="0">
                  <a:pos x="26" y="125"/>
                </a:cxn>
                <a:cxn ang="0">
                  <a:pos x="84" y="68"/>
                </a:cxn>
                <a:cxn ang="0">
                  <a:pos x="133" y="49"/>
                </a:cxn>
                <a:cxn ang="0">
                  <a:pos x="184" y="70"/>
                </a:cxn>
                <a:cxn ang="0">
                  <a:pos x="181" y="171"/>
                </a:cxn>
                <a:cxn ang="0">
                  <a:pos x="36" y="311"/>
                </a:cxn>
                <a:cxn ang="0">
                  <a:pos x="120" y="435"/>
                </a:cxn>
                <a:cxn ang="0">
                  <a:pos x="130" y="489"/>
                </a:cxn>
                <a:cxn ang="0">
                  <a:pos x="104" y="536"/>
                </a:cxn>
                <a:cxn ang="0">
                  <a:pos x="64" y="547"/>
                </a:cxn>
                <a:cxn ang="0">
                  <a:pos x="26" y="536"/>
                </a:cxn>
                <a:cxn ang="0">
                  <a:pos x="84" y="617"/>
                </a:cxn>
                <a:cxn ang="0">
                  <a:pos x="109" y="804"/>
                </a:cxn>
                <a:cxn ang="0">
                  <a:pos x="13" y="981"/>
                </a:cxn>
                <a:cxn ang="0">
                  <a:pos x="36" y="1060"/>
                </a:cxn>
                <a:cxn ang="0">
                  <a:pos x="53" y="1065"/>
                </a:cxn>
                <a:cxn ang="0">
                  <a:pos x="130" y="1045"/>
                </a:cxn>
                <a:cxn ang="0">
                  <a:pos x="232" y="844"/>
                </a:cxn>
                <a:cxn ang="0">
                  <a:pos x="242" y="813"/>
                </a:cxn>
                <a:cxn ang="0">
                  <a:pos x="242" y="809"/>
                </a:cxn>
                <a:cxn ang="0">
                  <a:pos x="216" y="622"/>
                </a:cxn>
                <a:cxn ang="0">
                  <a:pos x="293" y="519"/>
                </a:cxn>
                <a:cxn ang="0">
                  <a:pos x="293" y="110"/>
                </a:cxn>
                <a:cxn ang="0">
                  <a:pos x="188" y="0"/>
                </a:cxn>
              </a:cxnLst>
              <a:rect l="0" t="0" r="r" b="b"/>
              <a:pathLst>
                <a:path w="293" h="1081">
                  <a:moveTo>
                    <a:pt x="188" y="0"/>
                  </a:moveTo>
                  <a:cubicBezTo>
                    <a:pt x="130" y="0"/>
                    <a:pt x="130" y="0"/>
                    <a:pt x="130" y="0"/>
                  </a:cubicBezTo>
                  <a:cubicBezTo>
                    <a:pt x="73" y="0"/>
                    <a:pt x="26" y="49"/>
                    <a:pt x="26" y="110"/>
                  </a:cubicBezTo>
                  <a:cubicBezTo>
                    <a:pt x="26" y="125"/>
                    <a:pt x="26" y="125"/>
                    <a:pt x="26" y="125"/>
                  </a:cubicBezTo>
                  <a:cubicBezTo>
                    <a:pt x="84" y="68"/>
                    <a:pt x="84" y="68"/>
                    <a:pt x="84" y="68"/>
                  </a:cubicBezTo>
                  <a:cubicBezTo>
                    <a:pt x="97" y="55"/>
                    <a:pt x="115" y="49"/>
                    <a:pt x="133" y="49"/>
                  </a:cubicBezTo>
                  <a:cubicBezTo>
                    <a:pt x="151" y="49"/>
                    <a:pt x="169" y="55"/>
                    <a:pt x="184" y="70"/>
                  </a:cubicBezTo>
                  <a:cubicBezTo>
                    <a:pt x="212" y="97"/>
                    <a:pt x="209" y="143"/>
                    <a:pt x="181" y="171"/>
                  </a:cubicBezTo>
                  <a:cubicBezTo>
                    <a:pt x="36" y="311"/>
                    <a:pt x="36" y="311"/>
                    <a:pt x="36" y="311"/>
                  </a:cubicBezTo>
                  <a:cubicBezTo>
                    <a:pt x="120" y="435"/>
                    <a:pt x="120" y="435"/>
                    <a:pt x="120" y="435"/>
                  </a:cubicBezTo>
                  <a:cubicBezTo>
                    <a:pt x="130" y="452"/>
                    <a:pt x="136" y="472"/>
                    <a:pt x="130" y="489"/>
                  </a:cubicBezTo>
                  <a:cubicBezTo>
                    <a:pt x="127" y="508"/>
                    <a:pt x="118" y="522"/>
                    <a:pt x="104" y="536"/>
                  </a:cubicBezTo>
                  <a:cubicBezTo>
                    <a:pt x="90" y="541"/>
                    <a:pt x="76" y="547"/>
                    <a:pt x="64" y="547"/>
                  </a:cubicBezTo>
                  <a:cubicBezTo>
                    <a:pt x="48" y="547"/>
                    <a:pt x="36" y="545"/>
                    <a:pt x="26" y="536"/>
                  </a:cubicBezTo>
                  <a:cubicBezTo>
                    <a:pt x="30" y="571"/>
                    <a:pt x="53" y="602"/>
                    <a:pt x="84" y="617"/>
                  </a:cubicBezTo>
                  <a:cubicBezTo>
                    <a:pt x="109" y="804"/>
                    <a:pt x="109" y="804"/>
                    <a:pt x="109" y="804"/>
                  </a:cubicBezTo>
                  <a:cubicBezTo>
                    <a:pt x="13" y="981"/>
                    <a:pt x="13" y="981"/>
                    <a:pt x="13" y="981"/>
                  </a:cubicBezTo>
                  <a:cubicBezTo>
                    <a:pt x="0" y="1009"/>
                    <a:pt x="10" y="1045"/>
                    <a:pt x="36" y="1060"/>
                  </a:cubicBezTo>
                  <a:cubicBezTo>
                    <a:pt x="53" y="1065"/>
                    <a:pt x="53" y="1065"/>
                    <a:pt x="53" y="1065"/>
                  </a:cubicBezTo>
                  <a:cubicBezTo>
                    <a:pt x="80" y="1081"/>
                    <a:pt x="115" y="1072"/>
                    <a:pt x="130" y="1045"/>
                  </a:cubicBezTo>
                  <a:cubicBezTo>
                    <a:pt x="232" y="844"/>
                    <a:pt x="232" y="844"/>
                    <a:pt x="232" y="844"/>
                  </a:cubicBezTo>
                  <a:cubicBezTo>
                    <a:pt x="239" y="835"/>
                    <a:pt x="242" y="827"/>
                    <a:pt x="242" y="813"/>
                  </a:cubicBezTo>
                  <a:cubicBezTo>
                    <a:pt x="242" y="813"/>
                    <a:pt x="242" y="811"/>
                    <a:pt x="242" y="809"/>
                  </a:cubicBezTo>
                  <a:cubicBezTo>
                    <a:pt x="216" y="622"/>
                    <a:pt x="216" y="622"/>
                    <a:pt x="216" y="622"/>
                  </a:cubicBezTo>
                  <a:cubicBezTo>
                    <a:pt x="261" y="611"/>
                    <a:pt x="293" y="568"/>
                    <a:pt x="293" y="519"/>
                  </a:cubicBezTo>
                  <a:cubicBezTo>
                    <a:pt x="293" y="110"/>
                    <a:pt x="293" y="110"/>
                    <a:pt x="293" y="110"/>
                  </a:cubicBezTo>
                  <a:cubicBezTo>
                    <a:pt x="293" y="49"/>
                    <a:pt x="245" y="0"/>
                    <a:pt x="188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94" name="任意多边形 45"/>
            <p:cNvSpPr/>
            <p:nvPr>
              <p:custDataLst>
                <p:tags r:id="rId15"/>
              </p:custDataLst>
            </p:nvPr>
          </p:nvSpPr>
          <p:spPr bwMode="auto">
            <a:xfrm>
              <a:off x="4914722" y="3100981"/>
              <a:ext cx="445956" cy="473429"/>
            </a:xfrm>
            <a:custGeom>
              <a:avLst/>
              <a:gdLst/>
              <a:ahLst/>
              <a:cxnLst>
                <a:cxn ang="0">
                  <a:pos x="188" y="197"/>
                </a:cxn>
                <a:cxn ang="0">
                  <a:pos x="201" y="197"/>
                </a:cxn>
                <a:cxn ang="0">
                  <a:pos x="223" y="198"/>
                </a:cxn>
                <a:cxn ang="0">
                  <a:pos x="243" y="123"/>
                </a:cxn>
                <a:cxn ang="0">
                  <a:pos x="123" y="0"/>
                </a:cxn>
                <a:cxn ang="0">
                  <a:pos x="0" y="123"/>
                </a:cxn>
                <a:cxn ang="0">
                  <a:pos x="123" y="248"/>
                </a:cxn>
                <a:cxn ang="0">
                  <a:pos x="131" y="248"/>
                </a:cxn>
                <a:cxn ang="0">
                  <a:pos x="188" y="197"/>
                </a:cxn>
              </a:cxnLst>
              <a:rect l="0" t="0" r="r" b="b"/>
              <a:pathLst>
                <a:path w="243" h="248">
                  <a:moveTo>
                    <a:pt x="188" y="197"/>
                  </a:moveTo>
                  <a:cubicBezTo>
                    <a:pt x="194" y="197"/>
                    <a:pt x="196" y="197"/>
                    <a:pt x="201" y="197"/>
                  </a:cubicBezTo>
                  <a:cubicBezTo>
                    <a:pt x="208" y="197"/>
                    <a:pt x="214" y="197"/>
                    <a:pt x="223" y="198"/>
                  </a:cubicBezTo>
                  <a:cubicBezTo>
                    <a:pt x="238" y="176"/>
                    <a:pt x="243" y="150"/>
                    <a:pt x="243" y="123"/>
                  </a:cubicBezTo>
                  <a:cubicBezTo>
                    <a:pt x="243" y="55"/>
                    <a:pt x="191" y="0"/>
                    <a:pt x="123" y="0"/>
                  </a:cubicBezTo>
                  <a:cubicBezTo>
                    <a:pt x="54" y="0"/>
                    <a:pt x="0" y="55"/>
                    <a:pt x="0" y="123"/>
                  </a:cubicBezTo>
                  <a:cubicBezTo>
                    <a:pt x="0" y="193"/>
                    <a:pt x="54" y="248"/>
                    <a:pt x="123" y="248"/>
                  </a:cubicBezTo>
                  <a:cubicBezTo>
                    <a:pt x="127" y="248"/>
                    <a:pt x="129" y="248"/>
                    <a:pt x="131" y="248"/>
                  </a:cubicBezTo>
                  <a:cubicBezTo>
                    <a:pt x="138" y="222"/>
                    <a:pt x="158" y="202"/>
                    <a:pt x="188" y="19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95" name="任意多边形 46"/>
            <p:cNvSpPr/>
            <p:nvPr>
              <p:custDataLst>
                <p:tags r:id="rId16"/>
              </p:custDataLst>
            </p:nvPr>
          </p:nvSpPr>
          <p:spPr bwMode="auto">
            <a:xfrm>
              <a:off x="5139746" y="3496450"/>
              <a:ext cx="309579" cy="591076"/>
            </a:xfrm>
            <a:custGeom>
              <a:avLst/>
              <a:gdLst/>
              <a:ahLst/>
              <a:cxnLst>
                <a:cxn ang="0">
                  <a:pos x="163" y="245"/>
                </a:cxn>
                <a:cxn ang="0">
                  <a:pos x="129" y="49"/>
                </a:cxn>
                <a:cxn ang="0">
                  <a:pos x="71" y="6"/>
                </a:cxn>
                <a:cxn ang="0">
                  <a:pos x="28" y="68"/>
                </a:cxn>
                <a:cxn ang="0">
                  <a:pos x="43" y="157"/>
                </a:cxn>
                <a:cxn ang="0">
                  <a:pos x="0" y="135"/>
                </a:cxn>
                <a:cxn ang="0">
                  <a:pos x="0" y="252"/>
                </a:cxn>
                <a:cxn ang="0">
                  <a:pos x="85" y="303"/>
                </a:cxn>
                <a:cxn ang="0">
                  <a:pos x="137" y="303"/>
                </a:cxn>
                <a:cxn ang="0">
                  <a:pos x="163" y="245"/>
                </a:cxn>
              </a:cxnLst>
              <a:rect l="0" t="0" r="r" b="b"/>
              <a:pathLst>
                <a:path w="168" h="310">
                  <a:moveTo>
                    <a:pt x="163" y="245"/>
                  </a:moveTo>
                  <a:cubicBezTo>
                    <a:pt x="129" y="49"/>
                    <a:pt x="129" y="49"/>
                    <a:pt x="129" y="49"/>
                  </a:cubicBezTo>
                  <a:cubicBezTo>
                    <a:pt x="125" y="19"/>
                    <a:pt x="97" y="0"/>
                    <a:pt x="71" y="6"/>
                  </a:cubicBezTo>
                  <a:cubicBezTo>
                    <a:pt x="39" y="13"/>
                    <a:pt x="21" y="41"/>
                    <a:pt x="28" y="68"/>
                  </a:cubicBezTo>
                  <a:cubicBezTo>
                    <a:pt x="43" y="157"/>
                    <a:pt x="43" y="157"/>
                    <a:pt x="43" y="157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85" y="303"/>
                    <a:pt x="85" y="303"/>
                    <a:pt x="85" y="303"/>
                  </a:cubicBezTo>
                  <a:cubicBezTo>
                    <a:pt x="104" y="310"/>
                    <a:pt x="120" y="310"/>
                    <a:pt x="137" y="303"/>
                  </a:cubicBezTo>
                  <a:cubicBezTo>
                    <a:pt x="159" y="292"/>
                    <a:pt x="168" y="267"/>
                    <a:pt x="163" y="24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96" name="任意多边形 47"/>
            <p:cNvSpPr/>
            <p:nvPr>
              <p:custDataLst>
                <p:tags r:id="rId17"/>
              </p:custDataLst>
            </p:nvPr>
          </p:nvSpPr>
          <p:spPr bwMode="auto">
            <a:xfrm>
              <a:off x="4989729" y="4722544"/>
              <a:ext cx="240025" cy="851887"/>
            </a:xfrm>
            <a:custGeom>
              <a:avLst/>
              <a:gdLst/>
              <a:ahLst/>
              <a:cxnLst>
                <a:cxn ang="0">
                  <a:pos x="113" y="123"/>
                </a:cxn>
                <a:cxn ang="0">
                  <a:pos x="28" y="0"/>
                </a:cxn>
                <a:cxn ang="0">
                  <a:pos x="7" y="13"/>
                </a:cxn>
                <a:cxn ang="0">
                  <a:pos x="22" y="120"/>
                </a:cxn>
                <a:cxn ang="0">
                  <a:pos x="32" y="182"/>
                </a:cxn>
                <a:cxn ang="0">
                  <a:pos x="32" y="195"/>
                </a:cxn>
                <a:cxn ang="0">
                  <a:pos x="28" y="222"/>
                </a:cxn>
                <a:cxn ang="0">
                  <a:pos x="22" y="237"/>
                </a:cxn>
                <a:cxn ang="0">
                  <a:pos x="0" y="277"/>
                </a:cxn>
                <a:cxn ang="0">
                  <a:pos x="0" y="390"/>
                </a:cxn>
                <a:cxn ang="0">
                  <a:pos x="60" y="446"/>
                </a:cxn>
                <a:cxn ang="0">
                  <a:pos x="72" y="446"/>
                </a:cxn>
                <a:cxn ang="0">
                  <a:pos x="131" y="390"/>
                </a:cxn>
                <a:cxn ang="0">
                  <a:pos x="131" y="166"/>
                </a:cxn>
                <a:cxn ang="0">
                  <a:pos x="113" y="123"/>
                </a:cxn>
              </a:cxnLst>
              <a:rect l="0" t="0" r="r" b="b"/>
              <a:pathLst>
                <a:path w="131" h="446">
                  <a:moveTo>
                    <a:pt x="113" y="123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2" y="7"/>
                    <a:pt x="13" y="11"/>
                    <a:pt x="7" y="13"/>
                  </a:cubicBezTo>
                  <a:cubicBezTo>
                    <a:pt x="22" y="120"/>
                    <a:pt x="22" y="120"/>
                    <a:pt x="22" y="120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7"/>
                    <a:pt x="32" y="191"/>
                    <a:pt x="32" y="195"/>
                  </a:cubicBezTo>
                  <a:cubicBezTo>
                    <a:pt x="32" y="205"/>
                    <a:pt x="32" y="213"/>
                    <a:pt x="28" y="222"/>
                  </a:cubicBezTo>
                  <a:cubicBezTo>
                    <a:pt x="26" y="229"/>
                    <a:pt x="26" y="231"/>
                    <a:pt x="22" y="237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0" y="423"/>
                    <a:pt x="28" y="446"/>
                    <a:pt x="60" y="446"/>
                  </a:cubicBezTo>
                  <a:cubicBezTo>
                    <a:pt x="72" y="446"/>
                    <a:pt x="72" y="446"/>
                    <a:pt x="72" y="446"/>
                  </a:cubicBezTo>
                  <a:cubicBezTo>
                    <a:pt x="107" y="446"/>
                    <a:pt x="131" y="423"/>
                    <a:pt x="131" y="390"/>
                  </a:cubicBezTo>
                  <a:cubicBezTo>
                    <a:pt x="131" y="166"/>
                    <a:pt x="131" y="166"/>
                    <a:pt x="131" y="166"/>
                  </a:cubicBezTo>
                  <a:cubicBezTo>
                    <a:pt x="131" y="147"/>
                    <a:pt x="125" y="130"/>
                    <a:pt x="113" y="12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2" name="组合 81"/>
          <p:cNvGrpSpPr/>
          <p:nvPr>
            <p:custDataLst>
              <p:tags r:id="rId18"/>
            </p:custDataLst>
          </p:nvPr>
        </p:nvGrpSpPr>
        <p:grpSpPr>
          <a:xfrm>
            <a:off x="5848646" y="3050069"/>
            <a:ext cx="595945" cy="1266304"/>
            <a:chOff x="6788413" y="4210050"/>
            <a:chExt cx="646130" cy="1372942"/>
          </a:xfrm>
          <a:solidFill>
            <a:srgbClr val="9BBB59"/>
          </a:solidFill>
        </p:grpSpPr>
        <p:sp>
          <p:nvSpPr>
            <p:cNvPr id="108" name="任意多边形: 形状 107"/>
            <p:cNvSpPr/>
            <p:nvPr>
              <p:custDataLst>
                <p:tags r:id="rId19"/>
              </p:custDataLst>
            </p:nvPr>
          </p:nvSpPr>
          <p:spPr bwMode="auto">
            <a:xfrm>
              <a:off x="6911154" y="4210050"/>
              <a:ext cx="523389" cy="1368150"/>
            </a:xfrm>
            <a:custGeom>
              <a:avLst/>
              <a:gdLst>
                <a:gd name="connsiteX0" fmla="*/ 0 w 523389"/>
                <a:gd name="connsiteY0" fmla="*/ 0 h 1368150"/>
                <a:gd name="connsiteX1" fmla="*/ 490460 w 523389"/>
                <a:gd name="connsiteY1" fmla="*/ 0 h 1368150"/>
                <a:gd name="connsiteX2" fmla="*/ 490460 w 523389"/>
                <a:gd name="connsiteY2" fmla="*/ 57218 h 1368150"/>
                <a:gd name="connsiteX3" fmla="*/ 490460 w 523389"/>
                <a:gd name="connsiteY3" fmla="*/ 314911 h 1368150"/>
                <a:gd name="connsiteX4" fmla="*/ 382081 w 523389"/>
                <a:gd name="connsiteY4" fmla="*/ 496249 h 1368150"/>
                <a:gd name="connsiteX5" fmla="*/ 336158 w 523389"/>
                <a:gd name="connsiteY5" fmla="*/ 857015 h 1368150"/>
                <a:gd name="connsiteX6" fmla="*/ 506993 w 523389"/>
                <a:gd name="connsiteY6" fmla="*/ 1191057 h 1368150"/>
                <a:gd name="connsiteX7" fmla="*/ 464743 w 523389"/>
                <a:gd name="connsiteY7" fmla="*/ 1341854 h 1368150"/>
                <a:gd name="connsiteX8" fmla="*/ 442700 w 523389"/>
                <a:gd name="connsiteY8" fmla="*/ 1359033 h 1368150"/>
                <a:gd name="connsiteX9" fmla="*/ 297583 w 523389"/>
                <a:gd name="connsiteY9" fmla="*/ 1313222 h 1368150"/>
                <a:gd name="connsiteX10" fmla="*/ 104705 w 523389"/>
                <a:gd name="connsiteY10" fmla="*/ 929550 h 1368150"/>
                <a:gd name="connsiteX11" fmla="*/ 91847 w 523389"/>
                <a:gd name="connsiteY11" fmla="*/ 878012 h 1368150"/>
                <a:gd name="connsiteX12" fmla="*/ 91847 w 523389"/>
                <a:gd name="connsiteY12" fmla="*/ 864650 h 1368150"/>
                <a:gd name="connsiteX13" fmla="*/ 135933 w 523389"/>
                <a:gd name="connsiteY13" fmla="*/ 513428 h 1368150"/>
                <a:gd name="connsiteX14" fmla="*/ 0 w 523389"/>
                <a:gd name="connsiteY14" fmla="*/ 314911 h 1368150"/>
                <a:gd name="connsiteX15" fmla="*/ 0 w 523389"/>
                <a:gd name="connsiteY15" fmla="*/ 81380 h 136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3389" h="1368150">
                  <a:moveTo>
                    <a:pt x="0" y="0"/>
                  </a:moveTo>
                  <a:lnTo>
                    <a:pt x="490460" y="0"/>
                  </a:lnTo>
                  <a:lnTo>
                    <a:pt x="490460" y="57218"/>
                  </a:lnTo>
                  <a:cubicBezTo>
                    <a:pt x="490460" y="131933"/>
                    <a:pt x="490460" y="217323"/>
                    <a:pt x="490460" y="314911"/>
                  </a:cubicBezTo>
                  <a:cubicBezTo>
                    <a:pt x="490460" y="391264"/>
                    <a:pt x="450048" y="461890"/>
                    <a:pt x="382081" y="496249"/>
                  </a:cubicBezTo>
                  <a:cubicBezTo>
                    <a:pt x="382081" y="496249"/>
                    <a:pt x="382081" y="496249"/>
                    <a:pt x="336158" y="857015"/>
                  </a:cubicBezTo>
                  <a:cubicBezTo>
                    <a:pt x="336158" y="857015"/>
                    <a:pt x="336158" y="857015"/>
                    <a:pt x="506993" y="1191057"/>
                  </a:cubicBezTo>
                  <a:cubicBezTo>
                    <a:pt x="540057" y="1250231"/>
                    <a:pt x="521688" y="1313222"/>
                    <a:pt x="464743" y="1341854"/>
                  </a:cubicBezTo>
                  <a:cubicBezTo>
                    <a:pt x="464743" y="1341854"/>
                    <a:pt x="464743" y="1341854"/>
                    <a:pt x="442700" y="1359033"/>
                  </a:cubicBezTo>
                  <a:cubicBezTo>
                    <a:pt x="389429" y="1380030"/>
                    <a:pt x="323300" y="1364760"/>
                    <a:pt x="297583" y="1313222"/>
                  </a:cubicBezTo>
                  <a:cubicBezTo>
                    <a:pt x="297583" y="1313222"/>
                    <a:pt x="297583" y="1313222"/>
                    <a:pt x="104705" y="929550"/>
                  </a:cubicBezTo>
                  <a:cubicBezTo>
                    <a:pt x="101031" y="912370"/>
                    <a:pt x="91847" y="893282"/>
                    <a:pt x="91847" y="878012"/>
                  </a:cubicBezTo>
                  <a:cubicBezTo>
                    <a:pt x="91847" y="872285"/>
                    <a:pt x="91847" y="864650"/>
                    <a:pt x="91847" y="864650"/>
                  </a:cubicBezTo>
                  <a:cubicBezTo>
                    <a:pt x="91847" y="864650"/>
                    <a:pt x="91847" y="864650"/>
                    <a:pt x="135933" y="513428"/>
                  </a:cubicBezTo>
                  <a:cubicBezTo>
                    <a:pt x="51434" y="484796"/>
                    <a:pt x="0" y="408443"/>
                    <a:pt x="0" y="314911"/>
                  </a:cubicBezTo>
                  <a:cubicBezTo>
                    <a:pt x="0" y="314911"/>
                    <a:pt x="0" y="314911"/>
                    <a:pt x="0" y="8138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wrap="square" anchor="ctr">
              <a:noAutofit/>
            </a:bodyPr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9" name="任意多边形 51"/>
            <p:cNvSpPr/>
            <p:nvPr>
              <p:custDataLst>
                <p:tags r:id="rId20"/>
              </p:custDataLst>
            </p:nvPr>
          </p:nvSpPr>
          <p:spPr bwMode="auto">
            <a:xfrm>
              <a:off x="6788413" y="4724018"/>
              <a:ext cx="235935" cy="858974"/>
            </a:xfrm>
            <a:custGeom>
              <a:avLst/>
              <a:gdLst/>
              <a:ahLst/>
              <a:cxnLst>
                <a:cxn ang="0">
                  <a:pos x="99" y="198"/>
                </a:cxn>
                <a:cxn ang="0">
                  <a:pos x="99" y="195"/>
                </a:cxn>
                <a:cxn ang="0">
                  <a:pos x="99" y="191"/>
                </a:cxn>
                <a:cxn ang="0">
                  <a:pos x="99" y="182"/>
                </a:cxn>
                <a:cxn ang="0">
                  <a:pos x="122" y="13"/>
                </a:cxn>
                <a:cxn ang="0">
                  <a:pos x="102" y="0"/>
                </a:cxn>
                <a:cxn ang="0">
                  <a:pos x="8" y="130"/>
                </a:cxn>
                <a:cxn ang="0">
                  <a:pos x="0" y="163"/>
                </a:cxn>
                <a:cxn ang="0">
                  <a:pos x="0" y="167"/>
                </a:cxn>
                <a:cxn ang="0">
                  <a:pos x="0" y="390"/>
                </a:cxn>
                <a:cxn ang="0">
                  <a:pos x="58" y="450"/>
                </a:cxn>
                <a:cxn ang="0">
                  <a:pos x="73" y="450"/>
                </a:cxn>
                <a:cxn ang="0">
                  <a:pos x="129" y="390"/>
                </a:cxn>
                <a:cxn ang="0">
                  <a:pos x="129" y="270"/>
                </a:cxn>
                <a:cxn ang="0">
                  <a:pos x="107" y="228"/>
                </a:cxn>
                <a:cxn ang="0">
                  <a:pos x="99" y="198"/>
                </a:cxn>
              </a:cxnLst>
              <a:rect l="0" t="0" r="r" b="b"/>
              <a:pathLst>
                <a:path w="129" h="450">
                  <a:moveTo>
                    <a:pt x="99" y="198"/>
                  </a:moveTo>
                  <a:cubicBezTo>
                    <a:pt x="99" y="195"/>
                    <a:pt x="99" y="195"/>
                    <a:pt x="99" y="195"/>
                  </a:cubicBezTo>
                  <a:cubicBezTo>
                    <a:pt x="99" y="191"/>
                    <a:pt x="99" y="191"/>
                    <a:pt x="99" y="191"/>
                  </a:cubicBezTo>
                  <a:cubicBezTo>
                    <a:pt x="99" y="188"/>
                    <a:pt x="99" y="184"/>
                    <a:pt x="99" y="182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4" y="9"/>
                    <a:pt x="107" y="6"/>
                    <a:pt x="102" y="0"/>
                  </a:cubicBezTo>
                  <a:cubicBezTo>
                    <a:pt x="8" y="130"/>
                    <a:pt x="8" y="130"/>
                    <a:pt x="8" y="130"/>
                  </a:cubicBezTo>
                  <a:cubicBezTo>
                    <a:pt x="2" y="143"/>
                    <a:pt x="0" y="152"/>
                    <a:pt x="0" y="163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0" y="421"/>
                    <a:pt x="24" y="450"/>
                    <a:pt x="58" y="450"/>
                  </a:cubicBezTo>
                  <a:cubicBezTo>
                    <a:pt x="73" y="450"/>
                    <a:pt x="73" y="450"/>
                    <a:pt x="73" y="450"/>
                  </a:cubicBezTo>
                  <a:cubicBezTo>
                    <a:pt x="106" y="450"/>
                    <a:pt x="129" y="421"/>
                    <a:pt x="129" y="390"/>
                  </a:cubicBezTo>
                  <a:cubicBezTo>
                    <a:pt x="129" y="270"/>
                    <a:pt x="129" y="270"/>
                    <a:pt x="129" y="270"/>
                  </a:cubicBezTo>
                  <a:cubicBezTo>
                    <a:pt x="107" y="228"/>
                    <a:pt x="107" y="228"/>
                    <a:pt x="107" y="228"/>
                  </a:cubicBezTo>
                  <a:cubicBezTo>
                    <a:pt x="102" y="218"/>
                    <a:pt x="99" y="206"/>
                    <a:pt x="99" y="19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09" name="组合 108"/>
          <p:cNvGrpSpPr/>
          <p:nvPr>
            <p:custDataLst>
              <p:tags r:id="rId21"/>
            </p:custDataLst>
          </p:nvPr>
        </p:nvGrpSpPr>
        <p:grpSpPr>
          <a:xfrm>
            <a:off x="3562734" y="2623989"/>
            <a:ext cx="978727" cy="1680793"/>
            <a:chOff x="4310000" y="3748088"/>
            <a:chExt cx="1061147" cy="1822336"/>
          </a:xfrm>
        </p:grpSpPr>
        <p:sp>
          <p:nvSpPr>
            <p:cNvPr id="101" name="任意多边形: 形状 100"/>
            <p:cNvSpPr/>
            <p:nvPr>
              <p:custDataLst>
                <p:tags r:id="rId22"/>
              </p:custDataLst>
            </p:nvPr>
          </p:nvSpPr>
          <p:spPr bwMode="auto">
            <a:xfrm>
              <a:off x="4310000" y="3748088"/>
              <a:ext cx="528632" cy="784168"/>
            </a:xfrm>
            <a:custGeom>
              <a:avLst/>
              <a:gdLst>
                <a:gd name="connsiteX0" fmla="*/ 298488 w 528632"/>
                <a:gd name="connsiteY0" fmla="*/ 0 h 784168"/>
                <a:gd name="connsiteX1" fmla="*/ 528104 w 528632"/>
                <a:gd name="connsiteY1" fmla="*/ 0 h 784168"/>
                <a:gd name="connsiteX2" fmla="*/ 528632 w 528632"/>
                <a:gd name="connsiteY2" fmla="*/ 2635 h 784168"/>
                <a:gd name="connsiteX3" fmla="*/ 498326 w 528632"/>
                <a:gd name="connsiteY3" fmla="*/ 72621 h 784168"/>
                <a:gd name="connsiteX4" fmla="*/ 211794 w 528632"/>
                <a:gd name="connsiteY4" fmla="*/ 361162 h 784168"/>
                <a:gd name="connsiteX5" fmla="*/ 384448 w 528632"/>
                <a:gd name="connsiteY5" fmla="*/ 628683 h 784168"/>
                <a:gd name="connsiteX6" fmla="*/ 353223 w 528632"/>
                <a:gd name="connsiteY6" fmla="*/ 766265 h 784168"/>
                <a:gd name="connsiteX7" fmla="*/ 220978 w 528632"/>
                <a:gd name="connsiteY7" fmla="*/ 739513 h 784168"/>
                <a:gd name="connsiteX8" fmla="*/ 24447 w 528632"/>
                <a:gd name="connsiteY8" fmla="*/ 418488 h 784168"/>
                <a:gd name="connsiteX9" fmla="*/ 6079 w 528632"/>
                <a:gd name="connsiteY9" fmla="*/ 382181 h 784168"/>
                <a:gd name="connsiteX10" fmla="*/ 29957 w 528632"/>
                <a:gd name="connsiteY10" fmla="*/ 273262 h 784168"/>
                <a:gd name="connsiteX11" fmla="*/ 255134 w 528632"/>
                <a:gd name="connsiteY11" fmla="*/ 44118 h 784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8632" h="784168">
                  <a:moveTo>
                    <a:pt x="298488" y="0"/>
                  </a:moveTo>
                  <a:lnTo>
                    <a:pt x="528104" y="0"/>
                  </a:lnTo>
                  <a:lnTo>
                    <a:pt x="528632" y="2635"/>
                  </a:lnTo>
                  <a:cubicBezTo>
                    <a:pt x="528632" y="28193"/>
                    <a:pt x="518530" y="53512"/>
                    <a:pt x="498326" y="72621"/>
                  </a:cubicBezTo>
                  <a:cubicBezTo>
                    <a:pt x="498326" y="72621"/>
                    <a:pt x="498326" y="72621"/>
                    <a:pt x="211794" y="361162"/>
                  </a:cubicBezTo>
                  <a:cubicBezTo>
                    <a:pt x="211794" y="361162"/>
                    <a:pt x="211794" y="361162"/>
                    <a:pt x="384448" y="628683"/>
                  </a:cubicBezTo>
                  <a:cubicBezTo>
                    <a:pt x="408326" y="676455"/>
                    <a:pt x="399142" y="731870"/>
                    <a:pt x="353223" y="766265"/>
                  </a:cubicBezTo>
                  <a:cubicBezTo>
                    <a:pt x="312815" y="798750"/>
                    <a:pt x="254039" y="785374"/>
                    <a:pt x="220978" y="739513"/>
                  </a:cubicBezTo>
                  <a:cubicBezTo>
                    <a:pt x="220978" y="739513"/>
                    <a:pt x="220978" y="739513"/>
                    <a:pt x="24447" y="418488"/>
                  </a:cubicBezTo>
                  <a:cubicBezTo>
                    <a:pt x="13426" y="408933"/>
                    <a:pt x="6079" y="395557"/>
                    <a:pt x="6079" y="382181"/>
                  </a:cubicBezTo>
                  <a:cubicBezTo>
                    <a:pt x="-6778" y="342053"/>
                    <a:pt x="569" y="303836"/>
                    <a:pt x="29957" y="273262"/>
                  </a:cubicBezTo>
                  <a:cubicBezTo>
                    <a:pt x="29957" y="273262"/>
                    <a:pt x="29957" y="273262"/>
                    <a:pt x="255134" y="44118"/>
                  </a:cubicBezTo>
                  <a:close/>
                </a:path>
              </a:pathLst>
            </a:custGeom>
            <a:solidFill>
              <a:srgbClr val="3498DB"/>
            </a:solidFill>
            <a:ln w="9525">
              <a:noFill/>
              <a:round/>
            </a:ln>
          </p:spPr>
          <p:txBody>
            <a:bodyPr wrap="square" anchor="ctr">
              <a:noAutofit/>
            </a:bodyPr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99" name="任意多边形: 形状 98"/>
            <p:cNvSpPr/>
            <p:nvPr>
              <p:custDataLst>
                <p:tags r:id="rId23"/>
              </p:custDataLst>
            </p:nvPr>
          </p:nvSpPr>
          <p:spPr bwMode="auto">
            <a:xfrm>
              <a:off x="4511667" y="3748088"/>
              <a:ext cx="523905" cy="1822336"/>
            </a:xfrm>
            <a:custGeom>
              <a:avLst/>
              <a:gdLst>
                <a:gd name="connsiteX0" fmla="*/ 359089 w 523905"/>
                <a:gd name="connsiteY0" fmla="*/ 0 h 1822336"/>
                <a:gd name="connsiteX1" fmla="*/ 523905 w 523905"/>
                <a:gd name="connsiteY1" fmla="*/ 0 h 1822336"/>
                <a:gd name="connsiteX2" fmla="*/ 523905 w 523905"/>
                <a:gd name="connsiteY2" fmla="*/ 26364 h 1822336"/>
                <a:gd name="connsiteX3" fmla="*/ 523905 w 523905"/>
                <a:gd name="connsiteY3" fmla="*/ 765527 h 1822336"/>
                <a:gd name="connsiteX4" fmla="*/ 382696 w 523905"/>
                <a:gd name="connsiteY4" fmla="*/ 962036 h 1822336"/>
                <a:gd name="connsiteX5" fmla="*/ 430377 w 523905"/>
                <a:gd name="connsiteY5" fmla="*/ 1318804 h 1822336"/>
                <a:gd name="connsiteX6" fmla="*/ 430377 w 523905"/>
                <a:gd name="connsiteY6" fmla="*/ 1326436 h 1822336"/>
                <a:gd name="connsiteX7" fmla="*/ 412038 w 523905"/>
                <a:gd name="connsiteY7" fmla="*/ 1385579 h 1822336"/>
                <a:gd name="connsiteX8" fmla="*/ 224982 w 523905"/>
                <a:gd name="connsiteY8" fmla="*/ 1769057 h 1822336"/>
                <a:gd name="connsiteX9" fmla="*/ 83772 w 523905"/>
                <a:gd name="connsiteY9" fmla="*/ 1807215 h 1822336"/>
                <a:gd name="connsiteX10" fmla="*/ 52596 w 523905"/>
                <a:gd name="connsiteY10" fmla="*/ 1797675 h 1822336"/>
                <a:gd name="connsiteX11" fmla="*/ 10417 w 523905"/>
                <a:gd name="connsiteY11" fmla="*/ 1646955 h 1822336"/>
                <a:gd name="connsiteX12" fmla="*/ 186470 w 523905"/>
                <a:gd name="connsiteY12" fmla="*/ 1309265 h 1822336"/>
                <a:gd name="connsiteX13" fmla="*/ 140623 w 523905"/>
                <a:gd name="connsiteY13" fmla="*/ 952496 h 1822336"/>
                <a:gd name="connsiteX14" fmla="*/ 34257 w 523905"/>
                <a:gd name="connsiteY14" fmla="*/ 797960 h 1822336"/>
                <a:gd name="connsiteX15" fmla="*/ 103945 w 523905"/>
                <a:gd name="connsiteY15" fmla="*/ 818947 h 1822336"/>
                <a:gd name="connsiteX16" fmla="*/ 177301 w 523905"/>
                <a:gd name="connsiteY16" fmla="*/ 797960 h 1822336"/>
                <a:gd name="connsiteX17" fmla="*/ 224982 w 523905"/>
                <a:gd name="connsiteY17" fmla="*/ 708291 h 1822336"/>
                <a:gd name="connsiteX18" fmla="*/ 206643 w 523905"/>
                <a:gd name="connsiteY18" fmla="*/ 605267 h 1822336"/>
                <a:gd name="connsiteX19" fmla="*/ 52596 w 523905"/>
                <a:gd name="connsiteY19" fmla="*/ 368693 h 1822336"/>
                <a:gd name="connsiteX20" fmla="*/ 318510 w 523905"/>
                <a:gd name="connsiteY20" fmla="*/ 101594 h 1822336"/>
                <a:gd name="connsiteX21" fmla="*/ 359772 w 523905"/>
                <a:gd name="connsiteY21" fmla="*/ 4532 h 1822336"/>
                <a:gd name="connsiteX22" fmla="*/ 34257 w 523905"/>
                <a:gd name="connsiteY22" fmla="*/ 0 h 1822336"/>
                <a:gd name="connsiteX23" fmla="*/ 47787 w 523905"/>
                <a:gd name="connsiteY23" fmla="*/ 0 h 1822336"/>
                <a:gd name="connsiteX24" fmla="*/ 34257 w 523905"/>
                <a:gd name="connsiteY24" fmla="*/ 13833 h 1822336"/>
                <a:gd name="connsiteX25" fmla="*/ 34257 w 523905"/>
                <a:gd name="connsiteY25" fmla="*/ 10255 h 182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23905" h="1822336">
                  <a:moveTo>
                    <a:pt x="359089" y="0"/>
                  </a:moveTo>
                  <a:lnTo>
                    <a:pt x="523905" y="0"/>
                  </a:lnTo>
                  <a:lnTo>
                    <a:pt x="523905" y="26364"/>
                  </a:lnTo>
                  <a:cubicBezTo>
                    <a:pt x="523905" y="94946"/>
                    <a:pt x="523905" y="277832"/>
                    <a:pt x="523905" y="765527"/>
                  </a:cubicBezTo>
                  <a:cubicBezTo>
                    <a:pt x="523905" y="859012"/>
                    <a:pt x="465221" y="941049"/>
                    <a:pt x="382696" y="962036"/>
                  </a:cubicBezTo>
                  <a:cubicBezTo>
                    <a:pt x="382696" y="962036"/>
                    <a:pt x="382696" y="962036"/>
                    <a:pt x="430377" y="1318804"/>
                  </a:cubicBezTo>
                  <a:cubicBezTo>
                    <a:pt x="430377" y="1322620"/>
                    <a:pt x="430377" y="1326436"/>
                    <a:pt x="430377" y="1326436"/>
                  </a:cubicBezTo>
                  <a:cubicBezTo>
                    <a:pt x="430377" y="1353146"/>
                    <a:pt x="424875" y="1368408"/>
                    <a:pt x="412038" y="1385579"/>
                  </a:cubicBezTo>
                  <a:cubicBezTo>
                    <a:pt x="412038" y="1385579"/>
                    <a:pt x="412038" y="1385579"/>
                    <a:pt x="224982" y="1769057"/>
                  </a:cubicBezTo>
                  <a:cubicBezTo>
                    <a:pt x="197473" y="1820570"/>
                    <a:pt x="133287" y="1837740"/>
                    <a:pt x="83772" y="1807215"/>
                  </a:cubicBezTo>
                  <a:cubicBezTo>
                    <a:pt x="83772" y="1807215"/>
                    <a:pt x="83772" y="1807215"/>
                    <a:pt x="52596" y="1797675"/>
                  </a:cubicBezTo>
                  <a:cubicBezTo>
                    <a:pt x="4915" y="1769057"/>
                    <a:pt x="-13424" y="1700375"/>
                    <a:pt x="10417" y="1646955"/>
                  </a:cubicBezTo>
                  <a:cubicBezTo>
                    <a:pt x="10417" y="1646955"/>
                    <a:pt x="10417" y="1646955"/>
                    <a:pt x="186470" y="1309265"/>
                  </a:cubicBezTo>
                  <a:cubicBezTo>
                    <a:pt x="186470" y="1309265"/>
                    <a:pt x="186470" y="1309265"/>
                    <a:pt x="140623" y="952496"/>
                  </a:cubicBezTo>
                  <a:cubicBezTo>
                    <a:pt x="83772" y="923879"/>
                    <a:pt x="41593" y="864735"/>
                    <a:pt x="34257" y="797960"/>
                  </a:cubicBezTo>
                  <a:cubicBezTo>
                    <a:pt x="52596" y="815131"/>
                    <a:pt x="74603" y="818947"/>
                    <a:pt x="103945" y="818947"/>
                  </a:cubicBezTo>
                  <a:cubicBezTo>
                    <a:pt x="125952" y="818947"/>
                    <a:pt x="151626" y="807500"/>
                    <a:pt x="177301" y="797960"/>
                  </a:cubicBezTo>
                  <a:cubicBezTo>
                    <a:pt x="202975" y="771250"/>
                    <a:pt x="219480" y="744540"/>
                    <a:pt x="224982" y="708291"/>
                  </a:cubicBezTo>
                  <a:cubicBezTo>
                    <a:pt x="235985" y="675858"/>
                    <a:pt x="224982" y="637701"/>
                    <a:pt x="206643" y="605267"/>
                  </a:cubicBezTo>
                  <a:cubicBezTo>
                    <a:pt x="206643" y="605267"/>
                    <a:pt x="206643" y="605267"/>
                    <a:pt x="52596" y="368693"/>
                  </a:cubicBezTo>
                  <a:cubicBezTo>
                    <a:pt x="52596" y="368693"/>
                    <a:pt x="52596" y="368693"/>
                    <a:pt x="318510" y="101594"/>
                  </a:cubicBezTo>
                  <a:cubicBezTo>
                    <a:pt x="344184" y="74884"/>
                    <a:pt x="358397" y="39589"/>
                    <a:pt x="359772" y="4532"/>
                  </a:cubicBezTo>
                  <a:close/>
                  <a:moveTo>
                    <a:pt x="34257" y="0"/>
                  </a:moveTo>
                  <a:lnTo>
                    <a:pt x="47787" y="0"/>
                  </a:lnTo>
                  <a:lnTo>
                    <a:pt x="34257" y="13833"/>
                  </a:lnTo>
                  <a:cubicBezTo>
                    <a:pt x="34257" y="13833"/>
                    <a:pt x="34257" y="13833"/>
                    <a:pt x="34257" y="10255"/>
                  </a:cubicBezTo>
                  <a:close/>
                </a:path>
              </a:pathLst>
            </a:custGeom>
            <a:solidFill>
              <a:srgbClr val="3498DB"/>
            </a:solidFill>
            <a:ln w="9525">
              <a:noFill/>
              <a:round/>
            </a:ln>
          </p:spPr>
          <p:txBody>
            <a:bodyPr wrap="square" anchor="ctr">
              <a:noAutofit/>
            </a:bodyPr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97" name="任意多边形: 形状 96"/>
            <p:cNvSpPr/>
            <p:nvPr>
              <p:custDataLst>
                <p:tags r:id="rId24"/>
              </p:custDataLst>
            </p:nvPr>
          </p:nvSpPr>
          <p:spPr bwMode="auto">
            <a:xfrm>
              <a:off x="5068303" y="3771901"/>
              <a:ext cx="302844" cy="299589"/>
            </a:xfrm>
            <a:custGeom>
              <a:avLst/>
              <a:gdLst>
                <a:gd name="connsiteX0" fmla="*/ 0 w 302844"/>
                <a:gd name="connsiteY0" fmla="*/ 0 h 299589"/>
                <a:gd name="connsiteX1" fmla="*/ 58078 w 302844"/>
                <a:gd name="connsiteY1" fmla="*/ 0 h 299589"/>
                <a:gd name="connsiteX2" fmla="*/ 79238 w 302844"/>
                <a:gd name="connsiteY2" fmla="*/ 11202 h 299589"/>
                <a:gd name="connsiteX3" fmla="*/ 77780 w 302844"/>
                <a:gd name="connsiteY3" fmla="*/ 2253 h 299589"/>
                <a:gd name="connsiteX4" fmla="*/ 77413 w 302844"/>
                <a:gd name="connsiteY4" fmla="*/ 0 h 299589"/>
                <a:gd name="connsiteX5" fmla="*/ 270358 w 302844"/>
                <a:gd name="connsiteY5" fmla="*/ 0 h 299589"/>
                <a:gd name="connsiteX6" fmla="*/ 271318 w 302844"/>
                <a:gd name="connsiteY6" fmla="*/ 5729 h 299589"/>
                <a:gd name="connsiteX7" fmla="*/ 300366 w 302844"/>
                <a:gd name="connsiteY7" fmla="*/ 178991 h 299589"/>
                <a:gd name="connsiteX8" fmla="*/ 252455 w 302844"/>
                <a:gd name="connsiteY8" fmla="*/ 289579 h 299589"/>
                <a:gd name="connsiteX9" fmla="*/ 156632 w 302844"/>
                <a:gd name="connsiteY9" fmla="*/ 289579 h 299589"/>
                <a:gd name="connsiteX10" fmla="*/ 0 w 302844"/>
                <a:gd name="connsiteY10" fmla="*/ 192338 h 299589"/>
                <a:gd name="connsiteX11" fmla="*/ 0 w 302844"/>
                <a:gd name="connsiteY11" fmla="*/ 42889 h 29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2844" h="299589">
                  <a:moveTo>
                    <a:pt x="0" y="0"/>
                  </a:moveTo>
                  <a:lnTo>
                    <a:pt x="58078" y="0"/>
                  </a:lnTo>
                  <a:lnTo>
                    <a:pt x="79238" y="11202"/>
                  </a:lnTo>
                  <a:cubicBezTo>
                    <a:pt x="79238" y="11202"/>
                    <a:pt x="79238" y="11202"/>
                    <a:pt x="77780" y="2253"/>
                  </a:cubicBezTo>
                  <a:lnTo>
                    <a:pt x="77413" y="0"/>
                  </a:lnTo>
                  <a:lnTo>
                    <a:pt x="270358" y="0"/>
                  </a:lnTo>
                  <a:lnTo>
                    <a:pt x="271318" y="5729"/>
                  </a:lnTo>
                  <a:cubicBezTo>
                    <a:pt x="279074" y="51987"/>
                    <a:pt x="288618" y="108920"/>
                    <a:pt x="300366" y="178991"/>
                  </a:cubicBezTo>
                  <a:cubicBezTo>
                    <a:pt x="309579" y="220938"/>
                    <a:pt x="292995" y="268606"/>
                    <a:pt x="252455" y="289579"/>
                  </a:cubicBezTo>
                  <a:cubicBezTo>
                    <a:pt x="221128" y="302926"/>
                    <a:pt x="191644" y="302926"/>
                    <a:pt x="156632" y="289579"/>
                  </a:cubicBezTo>
                  <a:cubicBezTo>
                    <a:pt x="156632" y="289579"/>
                    <a:pt x="156632" y="289579"/>
                    <a:pt x="0" y="192338"/>
                  </a:cubicBezTo>
                  <a:cubicBezTo>
                    <a:pt x="0" y="192338"/>
                    <a:pt x="0" y="192338"/>
                    <a:pt x="0" y="42889"/>
                  </a:cubicBezTo>
                  <a:close/>
                </a:path>
              </a:pathLst>
            </a:custGeom>
            <a:solidFill>
              <a:srgbClr val="3498DB"/>
            </a:solidFill>
            <a:ln w="9525">
              <a:noFill/>
              <a:round/>
            </a:ln>
          </p:spPr>
          <p:txBody>
            <a:bodyPr wrap="square" anchor="ctr">
              <a:noAutofit/>
            </a:bodyPr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6" name="任意多边形 47"/>
            <p:cNvSpPr/>
            <p:nvPr>
              <p:custDataLst>
                <p:tags r:id="rId25"/>
              </p:custDataLst>
            </p:nvPr>
          </p:nvSpPr>
          <p:spPr bwMode="auto">
            <a:xfrm>
              <a:off x="4918286" y="4709844"/>
              <a:ext cx="240025" cy="851887"/>
            </a:xfrm>
            <a:custGeom>
              <a:avLst/>
              <a:gdLst/>
              <a:ahLst/>
              <a:cxnLst>
                <a:cxn ang="0">
                  <a:pos x="113" y="123"/>
                </a:cxn>
                <a:cxn ang="0">
                  <a:pos x="28" y="0"/>
                </a:cxn>
                <a:cxn ang="0">
                  <a:pos x="7" y="13"/>
                </a:cxn>
                <a:cxn ang="0">
                  <a:pos x="22" y="120"/>
                </a:cxn>
                <a:cxn ang="0">
                  <a:pos x="32" y="182"/>
                </a:cxn>
                <a:cxn ang="0">
                  <a:pos x="32" y="195"/>
                </a:cxn>
                <a:cxn ang="0">
                  <a:pos x="28" y="222"/>
                </a:cxn>
                <a:cxn ang="0">
                  <a:pos x="22" y="237"/>
                </a:cxn>
                <a:cxn ang="0">
                  <a:pos x="0" y="277"/>
                </a:cxn>
                <a:cxn ang="0">
                  <a:pos x="0" y="390"/>
                </a:cxn>
                <a:cxn ang="0">
                  <a:pos x="60" y="446"/>
                </a:cxn>
                <a:cxn ang="0">
                  <a:pos x="72" y="446"/>
                </a:cxn>
                <a:cxn ang="0">
                  <a:pos x="131" y="390"/>
                </a:cxn>
                <a:cxn ang="0">
                  <a:pos x="131" y="166"/>
                </a:cxn>
                <a:cxn ang="0">
                  <a:pos x="113" y="123"/>
                </a:cxn>
              </a:cxnLst>
              <a:rect l="0" t="0" r="r" b="b"/>
              <a:pathLst>
                <a:path w="131" h="446">
                  <a:moveTo>
                    <a:pt x="113" y="123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2" y="7"/>
                    <a:pt x="13" y="11"/>
                    <a:pt x="7" y="13"/>
                  </a:cubicBezTo>
                  <a:cubicBezTo>
                    <a:pt x="22" y="120"/>
                    <a:pt x="22" y="120"/>
                    <a:pt x="22" y="120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7"/>
                    <a:pt x="32" y="191"/>
                    <a:pt x="32" y="195"/>
                  </a:cubicBezTo>
                  <a:cubicBezTo>
                    <a:pt x="32" y="205"/>
                    <a:pt x="32" y="213"/>
                    <a:pt x="28" y="222"/>
                  </a:cubicBezTo>
                  <a:cubicBezTo>
                    <a:pt x="26" y="229"/>
                    <a:pt x="26" y="231"/>
                    <a:pt x="22" y="237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0" y="423"/>
                    <a:pt x="28" y="446"/>
                    <a:pt x="60" y="446"/>
                  </a:cubicBezTo>
                  <a:cubicBezTo>
                    <a:pt x="72" y="446"/>
                    <a:pt x="72" y="446"/>
                    <a:pt x="72" y="446"/>
                  </a:cubicBezTo>
                  <a:cubicBezTo>
                    <a:pt x="107" y="446"/>
                    <a:pt x="131" y="423"/>
                    <a:pt x="131" y="390"/>
                  </a:cubicBezTo>
                  <a:cubicBezTo>
                    <a:pt x="131" y="166"/>
                    <a:pt x="131" y="166"/>
                    <a:pt x="131" y="166"/>
                  </a:cubicBezTo>
                  <a:cubicBezTo>
                    <a:pt x="131" y="147"/>
                    <a:pt x="125" y="130"/>
                    <a:pt x="113" y="123"/>
                  </a:cubicBezTo>
                  <a:close/>
                </a:path>
              </a:pathLst>
            </a:custGeom>
            <a:solidFill>
              <a:srgbClr val="3498DB"/>
            </a:solidFill>
            <a:ln w="9525">
              <a:noFill/>
              <a:round/>
            </a:ln>
          </p:spPr>
          <p:txBody>
            <a:bodyPr anchor="ctr"/>
            <a:p>
              <a:pPr algn="ctr">
                <a:lnSpc>
                  <a:spcPct val="130000"/>
                </a:lnSpc>
              </a:pPr>
              <a:endParaRPr sz="1510">
                <a:latin typeface="Arial" panose="020B0604020202020204" pitchFamily="34" charset="0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组合 4"/>
          <p:cNvGrpSpPr/>
          <p:nvPr>
            <p:custDataLst>
              <p:tags r:id="rId26"/>
            </p:custDataLst>
          </p:nvPr>
        </p:nvGrpSpPr>
        <p:grpSpPr>
          <a:xfrm>
            <a:off x="570865" y="1841500"/>
            <a:ext cx="8789670" cy="1163955"/>
            <a:chOff x="1284463" y="2899583"/>
            <a:chExt cx="9254453" cy="1199887"/>
          </a:xfrm>
        </p:grpSpPr>
        <p:sp>
          <p:nvSpPr>
            <p:cNvPr id="17" name="文本框 16"/>
            <p:cNvSpPr txBox="1"/>
            <p:nvPr>
              <p:custDataLst>
                <p:tags r:id="rId27"/>
              </p:custDataLst>
            </p:nvPr>
          </p:nvSpPr>
          <p:spPr bwMode="auto">
            <a:xfrm>
              <a:off x="1284583" y="2899583"/>
              <a:ext cx="2572900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75583" tIns="39303" rIns="75583" bIns="0" anchor="ctr" anchorCtr="0">
              <a:normAutofit fontScale="80000"/>
            </a:bodyPr>
            <a:p>
              <a:pPr algn="l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680" b="1" spc="300" dirty="0">
                  <a:solidFill>
                    <a:srgbClr val="3498DB"/>
                  </a:solidFill>
                  <a:latin typeface="Arial" panose="020B0604020202020204" pitchFamily="34" charset="0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决策失误一：时间点不对</a:t>
              </a:r>
              <a:endParaRPr lang="zh-CN" altLang="en-US" sz="1680" b="1" spc="300" dirty="0">
                <a:solidFill>
                  <a:srgbClr val="3498DB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8" name="文本框 17"/>
            <p:cNvSpPr txBox="1"/>
            <p:nvPr>
              <p:custDataLst>
                <p:tags r:id="rId28"/>
              </p:custDataLst>
            </p:nvPr>
          </p:nvSpPr>
          <p:spPr bwMode="auto">
            <a:xfrm>
              <a:off x="7700804" y="2899583"/>
              <a:ext cx="2838112" cy="413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75583" tIns="39303" rIns="75583" bIns="0" anchor="ctr" anchorCtr="0">
              <a:noAutofit/>
            </a:bodyPr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400" b="1" spc="300" dirty="0">
                  <a:solidFill>
                    <a:srgbClr val="9BBB59"/>
                  </a:solidFill>
                  <a:latin typeface="Arial" panose="020B0604020202020204" pitchFamily="34" charset="0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决策失误二：目标导向偏差</a:t>
              </a:r>
              <a:endParaRPr lang="zh-CN" altLang="en-US" sz="1400" b="1" spc="300" dirty="0">
                <a:solidFill>
                  <a:srgbClr val="9BBB59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9" name="矩形 18"/>
            <p:cNvSpPr/>
            <p:nvPr>
              <p:custDataLst>
                <p:tags r:id="rId29"/>
              </p:custDataLst>
            </p:nvPr>
          </p:nvSpPr>
          <p:spPr bwMode="auto">
            <a:xfrm>
              <a:off x="1284463" y="3368933"/>
              <a:ext cx="2967148" cy="730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75583" tIns="0" rIns="75583" bIns="39303" anchor="t" anchorCtr="0">
              <a:noAutofit/>
            </a:bodyPr>
            <a:p>
              <a:pPr algn="l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2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节假日前夕上午</a:t>
              </a:r>
              <a:r>
                <a:rPr lang="en-US" altLang="zh-CN" sz="12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10:40-16</a:t>
              </a:r>
              <a:r>
                <a:rPr lang="zh-CN" altLang="en-US" sz="12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点结束，无收尾过程。实际晚上有部分回流，用户无心聊天。</a:t>
              </a:r>
              <a:endParaRPr lang="zh-CN" altLang="en-US" sz="1200" spc="150" dirty="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0" name="矩形 19"/>
            <p:cNvSpPr/>
            <p:nvPr>
              <p:custDataLst>
                <p:tags r:id="rId30"/>
              </p:custDataLst>
            </p:nvPr>
          </p:nvSpPr>
          <p:spPr bwMode="auto">
            <a:xfrm>
              <a:off x="7819810" y="3454032"/>
              <a:ext cx="2719106" cy="563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75583" tIns="0" rIns="75583" bIns="39303" anchor="t" anchorCtr="0">
              <a:normAutofit/>
            </a:bodyPr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2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战斗氛围塑造过于紧张</a:t>
              </a:r>
              <a:br>
                <a:rPr lang="zh-CN" altLang="en-US" sz="12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</a:br>
              <a:r>
                <a:rPr lang="zh-CN" altLang="en-US" sz="12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以</a:t>
              </a:r>
              <a:r>
                <a:rPr lang="en-US" altLang="zh-CN" sz="12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9.9</a:t>
              </a:r>
              <a:r>
                <a:rPr lang="zh-CN" altLang="en-US" sz="12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元销售为导向</a:t>
              </a:r>
              <a:endParaRPr lang="zh-CN" altLang="en-US" sz="1200" spc="150" dirty="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</a:pPr>
              <a:endParaRPr lang="zh-CN" altLang="en-US" sz="1200" spc="150" dirty="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9" name="组合 28"/>
          <p:cNvGrpSpPr/>
          <p:nvPr>
            <p:custDataLst>
              <p:tags r:id="rId31"/>
            </p:custDataLst>
          </p:nvPr>
        </p:nvGrpSpPr>
        <p:grpSpPr>
          <a:xfrm>
            <a:off x="460435" y="3406455"/>
            <a:ext cx="8900160" cy="1196339"/>
            <a:chOff x="1284463" y="3462020"/>
            <a:chExt cx="9254518" cy="555771"/>
          </a:xfrm>
        </p:grpSpPr>
        <p:sp>
          <p:nvSpPr>
            <p:cNvPr id="32" name="矩形 31"/>
            <p:cNvSpPr/>
            <p:nvPr>
              <p:custDataLst>
                <p:tags r:id="rId32"/>
              </p:custDataLst>
            </p:nvPr>
          </p:nvSpPr>
          <p:spPr bwMode="auto">
            <a:xfrm>
              <a:off x="1284463" y="3462020"/>
              <a:ext cx="2573020" cy="555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75583" tIns="0" rIns="75583" bIns="39303" anchor="t" anchorCtr="0">
              <a:normAutofit fontScale="90000"/>
            </a:bodyPr>
            <a:p>
              <a:pPr algn="r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680" b="1" spc="300" dirty="0">
                  <a:solidFill>
                    <a:srgbClr val="00B050"/>
                  </a:solidFill>
                  <a:latin typeface="Arial" panose="020B0604020202020204" pitchFamily="34" charset="0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决策失误三：用人不当</a:t>
              </a:r>
              <a:endParaRPr lang="zh-CN" altLang="en-US" sz="1010" spc="15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  <a:p>
              <a:pPr algn="l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5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好兵，但经验</a:t>
              </a:r>
              <a:r>
                <a:rPr lang="en-US" altLang="zh-CN" sz="15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/</a:t>
              </a:r>
              <a:r>
                <a:rPr lang="zh-CN" altLang="en-US" sz="15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培训不足；</a:t>
              </a:r>
              <a:endParaRPr lang="zh-CN" altLang="en-US" sz="1500" spc="15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  <a:p>
              <a:pPr algn="l"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500" spc="150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Arial" panose="020B0604020202020204" pitchFamily="34" charset="0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苦劳大于功劳。</a:t>
              </a:r>
              <a:endParaRPr lang="zh-CN" altLang="en-US" sz="1500" spc="150" dirty="0">
                <a:solidFill>
                  <a:srgbClr val="000000">
                    <a:lumMod val="75000"/>
                    <a:lumOff val="25000"/>
                  </a:srgb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7" name="矩形 6"/>
            <p:cNvSpPr/>
            <p:nvPr>
              <p:custDataLst>
                <p:tags r:id="rId33"/>
              </p:custDataLst>
            </p:nvPr>
          </p:nvSpPr>
          <p:spPr bwMode="auto">
            <a:xfrm>
              <a:off x="7736082" y="3462020"/>
              <a:ext cx="2802899" cy="555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75583" tIns="0" rIns="75583" bIns="39303" anchor="t" anchorCtr="0">
              <a:normAutofit/>
            </a:bodyPr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400" b="1" spc="150">
                  <a:solidFill>
                    <a:schemeClr val="accent2"/>
                  </a:solidFill>
                  <a:latin typeface="Arial" panose="020B0604020202020204" pitchFamily="34" charset="0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决策失误四：用户判断失误</a:t>
              </a:r>
              <a:endParaRPr lang="zh-CN" altLang="en-US" sz="1400" b="1" spc="15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2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学生群体居多，风格把握不准</a:t>
              </a:r>
              <a:endParaRPr lang="zh-CN" altLang="en-US" sz="1200" spc="15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zh-CN" altLang="en-US" sz="12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不舒服的感觉再次延续（免费送要</a:t>
              </a:r>
              <a:r>
                <a:rPr lang="en-US" altLang="zh-CN" sz="12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9.9</a:t>
              </a:r>
              <a:r>
                <a:rPr lang="zh-CN" altLang="en-US" sz="12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元运费</a:t>
              </a:r>
              <a:r>
                <a:rPr lang="en-US" altLang="zh-CN" sz="12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OR</a:t>
              </a:r>
              <a:r>
                <a:rPr lang="zh-CN" altLang="en-US" sz="1200" spc="150">
                  <a:solidFill>
                    <a:srgbClr val="000000">
                      <a:lumMod val="75000"/>
                      <a:lumOff val="25000"/>
                    </a:srgbClr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Arial" panose="020B0604020202020204" pitchFamily="34" charset="0"/>
                </a:rPr>
                <a:t>凑单不舒服）</a:t>
              </a:r>
              <a:endParaRPr lang="zh-CN" altLang="en-US" sz="1200" spc="150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案例中待优化点及改善方案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>
            <p:custDataLst>
              <p:tags r:id="rId6"/>
            </p:custDataLst>
          </p:nvPr>
        </p:nvSpPr>
        <p:spPr>
          <a:xfrm>
            <a:off x="2526665" y="4062172"/>
            <a:ext cx="4698396" cy="23492"/>
          </a:xfrm>
          <a:prstGeom prst="rect">
            <a:avLst/>
          </a:prstGeom>
          <a:ln>
            <a:noFill/>
          </a:ln>
        </p:spPr>
        <p:style>
          <a:lnRef idx="2">
            <a:srgbClr val="2683C6">
              <a:shade val="50000"/>
            </a:srgbClr>
          </a:lnRef>
          <a:fillRef idx="1">
            <a:srgbClr val="2683C6"/>
          </a:fillRef>
          <a:effectRef idx="0">
            <a:srgbClr val="2683C6"/>
          </a:effectRef>
          <a:fontRef idx="minor">
            <a:sysClr val="window" lastClr="FFFFFF"/>
          </a:fontRef>
        </p:style>
        <p:txBody>
          <a:bodyPr rtlCol="0" anchor="ctr">
            <a:normAutofit fontScale="25000" lnSpcReduction="20000"/>
          </a:bodyPr>
          <a:p>
            <a:pPr algn="ctr"/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任意多边形 20"/>
          <p:cNvSpPr/>
          <p:nvPr>
            <p:custDataLst>
              <p:tags r:id="rId7"/>
            </p:custDataLst>
          </p:nvPr>
        </p:nvSpPr>
        <p:spPr>
          <a:xfrm flipH="1">
            <a:off x="3189196" y="3287551"/>
            <a:ext cx="895764" cy="774622"/>
          </a:xfrm>
          <a:custGeom>
            <a:avLst/>
            <a:gdLst>
              <a:gd name="connsiteX0" fmla="*/ 221247 w 863600"/>
              <a:gd name="connsiteY0" fmla="*/ 0 h 746809"/>
              <a:gd name="connsiteX1" fmla="*/ 0 w 863600"/>
              <a:gd name="connsiteY1" fmla="*/ 221247 h 746809"/>
              <a:gd name="connsiteX2" fmla="*/ 0 w 863600"/>
              <a:gd name="connsiteY2" fmla="*/ 746809 h 746809"/>
              <a:gd name="connsiteX3" fmla="*/ 140965 w 863600"/>
              <a:gd name="connsiteY3" fmla="*/ 746809 h 746809"/>
              <a:gd name="connsiteX4" fmla="*/ 140965 w 863600"/>
              <a:gd name="connsiteY4" fmla="*/ 221247 h 746809"/>
              <a:gd name="connsiteX5" fmla="*/ 221247 w 863600"/>
              <a:gd name="connsiteY5" fmla="*/ 140965 h 746809"/>
              <a:gd name="connsiteX6" fmla="*/ 863600 w 863600"/>
              <a:gd name="connsiteY6" fmla="*/ 140965 h 746809"/>
              <a:gd name="connsiteX7" fmla="*/ 863600 w 863600"/>
              <a:gd name="connsiteY7" fmla="*/ 1 h 746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3600" h="746809">
                <a:moveTo>
                  <a:pt x="221247" y="0"/>
                </a:moveTo>
                <a:cubicBezTo>
                  <a:pt x="99056" y="0"/>
                  <a:pt x="0" y="99056"/>
                  <a:pt x="0" y="221247"/>
                </a:cubicBezTo>
                <a:lnTo>
                  <a:pt x="0" y="746809"/>
                </a:lnTo>
                <a:lnTo>
                  <a:pt x="140965" y="746809"/>
                </a:lnTo>
                <a:lnTo>
                  <a:pt x="140965" y="221247"/>
                </a:lnTo>
                <a:cubicBezTo>
                  <a:pt x="140965" y="176908"/>
                  <a:pt x="176908" y="140965"/>
                  <a:pt x="221247" y="140965"/>
                </a:cubicBezTo>
                <a:lnTo>
                  <a:pt x="863600" y="140965"/>
                </a:lnTo>
                <a:lnTo>
                  <a:pt x="863600" y="1"/>
                </a:lnTo>
                <a:close/>
              </a:path>
            </a:pathLst>
          </a:custGeom>
          <a:ln>
            <a:noFill/>
          </a:ln>
        </p:spPr>
        <p:style>
          <a:lnRef idx="2">
            <a:srgbClr val="2683C6">
              <a:shade val="50000"/>
            </a:srgbClr>
          </a:lnRef>
          <a:fillRef idx="1">
            <a:srgbClr val="2683C6"/>
          </a:fillRef>
          <a:effectRef idx="0">
            <a:srgbClr val="2683C6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p>
            <a:pPr algn="ctr"/>
            <a:endParaRPr lang="zh-CN" altLang="en-US" sz="1510">
              <a:solidFill>
                <a:srgbClr val="0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3" name="任意多边形: 形状 22"/>
          <p:cNvSpPr/>
          <p:nvPr>
            <p:custDataLst>
              <p:tags r:id="rId8"/>
            </p:custDataLst>
          </p:nvPr>
        </p:nvSpPr>
        <p:spPr>
          <a:xfrm flipH="1">
            <a:off x="3500883" y="1950151"/>
            <a:ext cx="896761" cy="2112020"/>
          </a:xfrm>
          <a:custGeom>
            <a:avLst/>
            <a:gdLst>
              <a:gd name="connsiteX0" fmla="*/ 233063 w 906796"/>
              <a:gd name="connsiteY0" fmla="*/ 0 h 2135654"/>
              <a:gd name="connsiteX1" fmla="*/ 1008 w 906796"/>
              <a:gd name="connsiteY1" fmla="*/ 232055 h 2135654"/>
              <a:gd name="connsiteX2" fmla="*/ 1008 w 906796"/>
              <a:gd name="connsiteY2" fmla="*/ 1062969 h 2135654"/>
              <a:gd name="connsiteX3" fmla="*/ 1008 w 906796"/>
              <a:gd name="connsiteY3" fmla="*/ 1585109 h 2135654"/>
              <a:gd name="connsiteX4" fmla="*/ 0 w 906796"/>
              <a:gd name="connsiteY4" fmla="*/ 1585109 h 2135654"/>
              <a:gd name="connsiteX5" fmla="*/ 0 w 906796"/>
              <a:gd name="connsiteY5" fmla="*/ 2135654 h 2135654"/>
              <a:gd name="connsiteX6" fmla="*/ 147600 w 906796"/>
              <a:gd name="connsiteY6" fmla="*/ 2135654 h 2135654"/>
              <a:gd name="connsiteX7" fmla="*/ 147600 w 906796"/>
              <a:gd name="connsiteY7" fmla="*/ 1914197 h 2135654"/>
              <a:gd name="connsiteX8" fmla="*/ 148860 w 906796"/>
              <a:gd name="connsiteY8" fmla="*/ 1914197 h 2135654"/>
              <a:gd name="connsiteX9" fmla="*/ 148860 w 906796"/>
              <a:gd name="connsiteY9" fmla="*/ 1062969 h 2135654"/>
              <a:gd name="connsiteX10" fmla="*/ 148860 w 906796"/>
              <a:gd name="connsiteY10" fmla="*/ 232055 h 2135654"/>
              <a:gd name="connsiteX11" fmla="*/ 233063 w 906796"/>
              <a:gd name="connsiteY11" fmla="*/ 147851 h 2135654"/>
              <a:gd name="connsiteX12" fmla="*/ 906796 w 906796"/>
              <a:gd name="connsiteY12" fmla="*/ 147851 h 2135654"/>
              <a:gd name="connsiteX13" fmla="*/ 906796 w 906796"/>
              <a:gd name="connsiteY13" fmla="*/ 1 h 213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06796" h="2135654">
                <a:moveTo>
                  <a:pt x="233063" y="0"/>
                </a:moveTo>
                <a:cubicBezTo>
                  <a:pt x="104903" y="0"/>
                  <a:pt x="1008" y="103895"/>
                  <a:pt x="1008" y="232055"/>
                </a:cubicBezTo>
                <a:lnTo>
                  <a:pt x="1008" y="1062969"/>
                </a:lnTo>
                <a:lnTo>
                  <a:pt x="1008" y="1585109"/>
                </a:lnTo>
                <a:lnTo>
                  <a:pt x="0" y="1585109"/>
                </a:lnTo>
                <a:lnTo>
                  <a:pt x="0" y="2135654"/>
                </a:lnTo>
                <a:lnTo>
                  <a:pt x="147600" y="2135654"/>
                </a:lnTo>
                <a:lnTo>
                  <a:pt x="147600" y="1914197"/>
                </a:lnTo>
                <a:lnTo>
                  <a:pt x="148860" y="1914197"/>
                </a:lnTo>
                <a:lnTo>
                  <a:pt x="148860" y="1062969"/>
                </a:lnTo>
                <a:lnTo>
                  <a:pt x="148860" y="232055"/>
                </a:lnTo>
                <a:cubicBezTo>
                  <a:pt x="148860" y="185550"/>
                  <a:pt x="186558" y="147851"/>
                  <a:pt x="233063" y="147851"/>
                </a:cubicBezTo>
                <a:lnTo>
                  <a:pt x="906796" y="147851"/>
                </a:lnTo>
                <a:lnTo>
                  <a:pt x="906796" y="1"/>
                </a:lnTo>
                <a:close/>
              </a:path>
            </a:pathLst>
          </a:custGeom>
          <a:ln>
            <a:noFill/>
          </a:ln>
        </p:spPr>
        <p:style>
          <a:lnRef idx="2">
            <a:srgbClr val="2683C6">
              <a:shade val="50000"/>
            </a:srgbClr>
          </a:lnRef>
          <a:fillRef idx="1">
            <a:srgbClr val="2683C6"/>
          </a:fillRef>
          <a:effectRef idx="0">
            <a:srgbClr val="2683C6"/>
          </a:effectRef>
          <a:fontRef idx="minor">
            <a:sysClr val="window" lastClr="FFFFFF"/>
          </a:fontRef>
        </p:style>
        <p:txBody>
          <a:bodyPr wrap="square" rtlCol="0" anchor="ctr">
            <a:noAutofit/>
          </a:bodyPr>
          <a:p>
            <a:pPr algn="ctr"/>
            <a:endParaRPr lang="zh-CN" altLang="en-US" sz="1510">
              <a:solidFill>
                <a:srgbClr val="0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椭圆 14"/>
          <p:cNvSpPr/>
          <p:nvPr>
            <p:custDataLst>
              <p:tags r:id="rId9"/>
            </p:custDataLst>
          </p:nvPr>
        </p:nvSpPr>
        <p:spPr>
          <a:xfrm flipH="1">
            <a:off x="2718155" y="3111625"/>
            <a:ext cx="501788" cy="501788"/>
          </a:xfrm>
          <a:prstGeom prst="ellipse">
            <a:avLst/>
          </a:prstGeom>
          <a:solidFill>
            <a:srgbClr val="1CADE4"/>
          </a:solidFill>
          <a:ln>
            <a:noFill/>
          </a:ln>
        </p:spPr>
        <p:style>
          <a:lnRef idx="2">
            <a:srgbClr val="2683C6">
              <a:shade val="50000"/>
            </a:srgbClr>
          </a:lnRef>
          <a:fillRef idx="1">
            <a:srgbClr val="2683C6"/>
          </a:fillRef>
          <a:effectRef idx="0">
            <a:srgbClr val="2683C6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p>
            <a:pPr algn="ctr">
              <a:lnSpc>
                <a:spcPct val="130000"/>
              </a:lnSpc>
            </a:pPr>
            <a:r>
              <a:rPr lang="en-US" altLang="zh-CN" sz="1345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A</a:t>
            </a:r>
            <a:endParaRPr lang="zh-CN" altLang="en-US" sz="1345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" name="椭圆 15"/>
          <p:cNvSpPr/>
          <p:nvPr>
            <p:custDataLst>
              <p:tags r:id="rId10"/>
            </p:custDataLst>
          </p:nvPr>
        </p:nvSpPr>
        <p:spPr>
          <a:xfrm flipH="1">
            <a:off x="3036931" y="1766573"/>
            <a:ext cx="501788" cy="501788"/>
          </a:xfrm>
          <a:prstGeom prst="ellipse">
            <a:avLst/>
          </a:prstGeom>
          <a:solidFill>
            <a:srgbClr val="1CADE4"/>
          </a:solidFill>
          <a:ln>
            <a:noFill/>
          </a:ln>
        </p:spPr>
        <p:style>
          <a:lnRef idx="2">
            <a:srgbClr val="2683C6">
              <a:shade val="50000"/>
            </a:srgbClr>
          </a:lnRef>
          <a:fillRef idx="1">
            <a:srgbClr val="2683C6"/>
          </a:fillRef>
          <a:effectRef idx="0">
            <a:srgbClr val="2683C6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p>
            <a:pPr algn="ctr">
              <a:lnSpc>
                <a:spcPct val="130000"/>
              </a:lnSpc>
            </a:pPr>
            <a:r>
              <a:rPr lang="en-US" altLang="zh-CN" sz="1345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B</a:t>
            </a:r>
            <a:endParaRPr lang="zh-CN" altLang="en-US" sz="1345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11"/>
            </p:custDataLst>
          </p:nvPr>
        </p:nvSpPr>
        <p:spPr>
          <a:xfrm>
            <a:off x="650756" y="2782950"/>
            <a:ext cx="2386219" cy="1158504"/>
          </a:xfrm>
          <a:prstGeom prst="rect">
            <a:avLst/>
          </a:prstGeom>
          <a:noFill/>
        </p:spPr>
        <p:txBody>
          <a:bodyPr wrap="square" rtlCol="0" anchor="ctr">
            <a:normAutofit fontScale="90000"/>
          </a:bodyPr>
          <a:p>
            <a:pPr algn="l">
              <a:lnSpc>
                <a:spcPct val="120000"/>
              </a:lnSpc>
            </a:pPr>
            <a:r>
              <a:rPr lang="zh-CN" altLang="en-US" sz="1510" b="1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提前多次预演</a:t>
            </a:r>
            <a:b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真人场景预演</a:t>
            </a:r>
            <a:b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常见</a:t>
            </a:r>
            <a:r>
              <a:rPr lang="en-US" altLang="zh-CN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极端异常</a:t>
            </a:r>
            <a:b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抓过程细节检核</a:t>
            </a:r>
            <a:endParaRPr lang="zh-CN" altLang="en-US" sz="1510" spc="15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12"/>
            </p:custDataLst>
          </p:nvPr>
        </p:nvSpPr>
        <p:spPr>
          <a:xfrm>
            <a:off x="587562" y="1411532"/>
            <a:ext cx="2386219" cy="1158504"/>
          </a:xfrm>
          <a:prstGeom prst="rect">
            <a:avLst/>
          </a:prstGeom>
          <a:noFill/>
        </p:spPr>
        <p:txBody>
          <a:bodyPr wrap="square" rtlCol="0" anchor="ctr">
            <a:normAutofit fontScale="90000"/>
          </a:bodyPr>
          <a:p>
            <a:pPr algn="l">
              <a:lnSpc>
                <a:spcPct val="120000"/>
              </a:lnSpc>
            </a:pPr>
            <a:r>
              <a:rPr lang="zh-CN" altLang="en-US" sz="1510" b="1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时间选取：</a:t>
            </a:r>
            <a:br>
              <a:rPr lang="zh-CN" altLang="en-US" sz="1510" b="1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不要节假日前夕</a:t>
            </a:r>
            <a:r>
              <a:rPr lang="en-US" altLang="zh-CN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/</a:t>
            </a:r>
            <a:br>
              <a:rPr lang="en-US" altLang="zh-CN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en-US" altLang="zh-CN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</a:t>
            </a: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午</a:t>
            </a:r>
            <a:r>
              <a:rPr lang="en-US" altLang="zh-CN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-</a:t>
            </a: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下午尤佳</a:t>
            </a:r>
            <a:b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裂变活动</a:t>
            </a:r>
            <a:r>
              <a:rPr lang="en-US" altLang="zh-CN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24</a:t>
            </a: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小时候</a:t>
            </a:r>
            <a:endParaRPr lang="zh-CN" altLang="en-US" sz="1510" spc="15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5" name="任意多边形 20"/>
          <p:cNvSpPr/>
          <p:nvPr>
            <p:custDataLst>
              <p:tags r:id="rId13"/>
            </p:custDataLst>
          </p:nvPr>
        </p:nvSpPr>
        <p:spPr>
          <a:xfrm>
            <a:off x="5512213" y="3287551"/>
            <a:ext cx="895764" cy="774622"/>
          </a:xfrm>
          <a:custGeom>
            <a:avLst/>
            <a:gdLst>
              <a:gd name="connsiteX0" fmla="*/ 221247 w 863600"/>
              <a:gd name="connsiteY0" fmla="*/ 0 h 746809"/>
              <a:gd name="connsiteX1" fmla="*/ 0 w 863600"/>
              <a:gd name="connsiteY1" fmla="*/ 221247 h 746809"/>
              <a:gd name="connsiteX2" fmla="*/ 0 w 863600"/>
              <a:gd name="connsiteY2" fmla="*/ 746809 h 746809"/>
              <a:gd name="connsiteX3" fmla="*/ 140965 w 863600"/>
              <a:gd name="connsiteY3" fmla="*/ 746809 h 746809"/>
              <a:gd name="connsiteX4" fmla="*/ 140965 w 863600"/>
              <a:gd name="connsiteY4" fmla="*/ 221247 h 746809"/>
              <a:gd name="connsiteX5" fmla="*/ 221247 w 863600"/>
              <a:gd name="connsiteY5" fmla="*/ 140965 h 746809"/>
              <a:gd name="connsiteX6" fmla="*/ 863600 w 863600"/>
              <a:gd name="connsiteY6" fmla="*/ 140965 h 746809"/>
              <a:gd name="connsiteX7" fmla="*/ 863600 w 863600"/>
              <a:gd name="connsiteY7" fmla="*/ 1 h 746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3600" h="746809">
                <a:moveTo>
                  <a:pt x="221247" y="0"/>
                </a:moveTo>
                <a:cubicBezTo>
                  <a:pt x="99056" y="0"/>
                  <a:pt x="0" y="99056"/>
                  <a:pt x="0" y="221247"/>
                </a:cubicBezTo>
                <a:lnTo>
                  <a:pt x="0" y="746809"/>
                </a:lnTo>
                <a:lnTo>
                  <a:pt x="140965" y="746809"/>
                </a:lnTo>
                <a:lnTo>
                  <a:pt x="140965" y="221247"/>
                </a:lnTo>
                <a:cubicBezTo>
                  <a:pt x="140965" y="176908"/>
                  <a:pt x="176908" y="140965"/>
                  <a:pt x="221247" y="140965"/>
                </a:cubicBezTo>
                <a:lnTo>
                  <a:pt x="863600" y="140965"/>
                </a:lnTo>
                <a:lnTo>
                  <a:pt x="863600" y="1"/>
                </a:lnTo>
                <a:close/>
              </a:path>
            </a:pathLst>
          </a:custGeom>
          <a:ln>
            <a:noFill/>
          </a:ln>
        </p:spPr>
        <p:style>
          <a:lnRef idx="2">
            <a:srgbClr val="2683C6">
              <a:shade val="50000"/>
            </a:srgbClr>
          </a:lnRef>
          <a:fillRef idx="1">
            <a:srgbClr val="2683C6"/>
          </a:fillRef>
          <a:effectRef idx="0">
            <a:srgbClr val="2683C6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p>
            <a:pPr algn="ctr"/>
            <a:endParaRPr lang="zh-CN" altLang="en-US" sz="1510">
              <a:solidFill>
                <a:srgbClr val="0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6" name="任意多边形: 形状 25"/>
          <p:cNvSpPr/>
          <p:nvPr>
            <p:custDataLst>
              <p:tags r:id="rId14"/>
            </p:custDataLst>
          </p:nvPr>
        </p:nvSpPr>
        <p:spPr>
          <a:xfrm>
            <a:off x="5199530" y="1950151"/>
            <a:ext cx="896761" cy="2112020"/>
          </a:xfrm>
          <a:custGeom>
            <a:avLst/>
            <a:gdLst>
              <a:gd name="connsiteX0" fmla="*/ 233063 w 906796"/>
              <a:gd name="connsiteY0" fmla="*/ 0 h 2135654"/>
              <a:gd name="connsiteX1" fmla="*/ 1008 w 906796"/>
              <a:gd name="connsiteY1" fmla="*/ 232055 h 2135654"/>
              <a:gd name="connsiteX2" fmla="*/ 1008 w 906796"/>
              <a:gd name="connsiteY2" fmla="*/ 1062969 h 2135654"/>
              <a:gd name="connsiteX3" fmla="*/ 1008 w 906796"/>
              <a:gd name="connsiteY3" fmla="*/ 1585109 h 2135654"/>
              <a:gd name="connsiteX4" fmla="*/ 0 w 906796"/>
              <a:gd name="connsiteY4" fmla="*/ 1585109 h 2135654"/>
              <a:gd name="connsiteX5" fmla="*/ 0 w 906796"/>
              <a:gd name="connsiteY5" fmla="*/ 2135654 h 2135654"/>
              <a:gd name="connsiteX6" fmla="*/ 147600 w 906796"/>
              <a:gd name="connsiteY6" fmla="*/ 2135654 h 2135654"/>
              <a:gd name="connsiteX7" fmla="*/ 147600 w 906796"/>
              <a:gd name="connsiteY7" fmla="*/ 1914197 h 2135654"/>
              <a:gd name="connsiteX8" fmla="*/ 148860 w 906796"/>
              <a:gd name="connsiteY8" fmla="*/ 1914197 h 2135654"/>
              <a:gd name="connsiteX9" fmla="*/ 148860 w 906796"/>
              <a:gd name="connsiteY9" fmla="*/ 1062969 h 2135654"/>
              <a:gd name="connsiteX10" fmla="*/ 148860 w 906796"/>
              <a:gd name="connsiteY10" fmla="*/ 232055 h 2135654"/>
              <a:gd name="connsiteX11" fmla="*/ 233063 w 906796"/>
              <a:gd name="connsiteY11" fmla="*/ 147851 h 2135654"/>
              <a:gd name="connsiteX12" fmla="*/ 906796 w 906796"/>
              <a:gd name="connsiteY12" fmla="*/ 147851 h 2135654"/>
              <a:gd name="connsiteX13" fmla="*/ 906796 w 906796"/>
              <a:gd name="connsiteY13" fmla="*/ 1 h 213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06796" h="2135654">
                <a:moveTo>
                  <a:pt x="233063" y="0"/>
                </a:moveTo>
                <a:cubicBezTo>
                  <a:pt x="104903" y="0"/>
                  <a:pt x="1008" y="103895"/>
                  <a:pt x="1008" y="232055"/>
                </a:cubicBezTo>
                <a:lnTo>
                  <a:pt x="1008" y="1062969"/>
                </a:lnTo>
                <a:lnTo>
                  <a:pt x="1008" y="1585109"/>
                </a:lnTo>
                <a:lnTo>
                  <a:pt x="0" y="1585109"/>
                </a:lnTo>
                <a:lnTo>
                  <a:pt x="0" y="2135654"/>
                </a:lnTo>
                <a:lnTo>
                  <a:pt x="147600" y="2135654"/>
                </a:lnTo>
                <a:lnTo>
                  <a:pt x="147600" y="1914197"/>
                </a:lnTo>
                <a:lnTo>
                  <a:pt x="148860" y="1914197"/>
                </a:lnTo>
                <a:lnTo>
                  <a:pt x="148860" y="1062969"/>
                </a:lnTo>
                <a:lnTo>
                  <a:pt x="148860" y="232055"/>
                </a:lnTo>
                <a:cubicBezTo>
                  <a:pt x="148860" y="185550"/>
                  <a:pt x="186558" y="147851"/>
                  <a:pt x="233063" y="147851"/>
                </a:cubicBezTo>
                <a:lnTo>
                  <a:pt x="906796" y="147851"/>
                </a:lnTo>
                <a:lnTo>
                  <a:pt x="906796" y="1"/>
                </a:lnTo>
                <a:close/>
              </a:path>
            </a:pathLst>
          </a:custGeom>
          <a:ln>
            <a:noFill/>
          </a:ln>
        </p:spPr>
        <p:style>
          <a:lnRef idx="2">
            <a:srgbClr val="2683C6">
              <a:shade val="50000"/>
            </a:srgbClr>
          </a:lnRef>
          <a:fillRef idx="1">
            <a:srgbClr val="2683C6"/>
          </a:fillRef>
          <a:effectRef idx="0">
            <a:srgbClr val="2683C6"/>
          </a:effectRef>
          <a:fontRef idx="minor">
            <a:sysClr val="window" lastClr="FFFFFF"/>
          </a:fontRef>
        </p:style>
        <p:txBody>
          <a:bodyPr wrap="square" rtlCol="0" anchor="ctr">
            <a:noAutofit/>
          </a:bodyPr>
          <a:p>
            <a:pPr algn="ctr"/>
            <a:endParaRPr lang="zh-CN" altLang="en-US" sz="1510">
              <a:solidFill>
                <a:srgbClr val="0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椭圆 28"/>
          <p:cNvSpPr/>
          <p:nvPr>
            <p:custDataLst>
              <p:tags r:id="rId15"/>
            </p:custDataLst>
          </p:nvPr>
        </p:nvSpPr>
        <p:spPr>
          <a:xfrm>
            <a:off x="6377230" y="3111625"/>
            <a:ext cx="501788" cy="501788"/>
          </a:xfrm>
          <a:prstGeom prst="ellipse">
            <a:avLst/>
          </a:prstGeom>
          <a:solidFill>
            <a:srgbClr val="1CADE4"/>
          </a:solidFill>
          <a:ln>
            <a:noFill/>
          </a:ln>
        </p:spPr>
        <p:style>
          <a:lnRef idx="2">
            <a:srgbClr val="2683C6">
              <a:shade val="50000"/>
            </a:srgbClr>
          </a:lnRef>
          <a:fillRef idx="1">
            <a:srgbClr val="2683C6"/>
          </a:fillRef>
          <a:effectRef idx="0">
            <a:srgbClr val="2683C6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p>
            <a:pPr algn="ctr">
              <a:lnSpc>
                <a:spcPct val="130000"/>
              </a:lnSpc>
            </a:pPr>
            <a:r>
              <a:rPr lang="en-US" altLang="zh-CN" sz="1345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D</a:t>
            </a:r>
            <a:endParaRPr lang="zh-CN" altLang="en-US" sz="1345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8" name="椭圆 37"/>
          <p:cNvSpPr/>
          <p:nvPr>
            <p:custDataLst>
              <p:tags r:id="rId16"/>
            </p:custDataLst>
          </p:nvPr>
        </p:nvSpPr>
        <p:spPr>
          <a:xfrm>
            <a:off x="6058455" y="1766573"/>
            <a:ext cx="501788" cy="501788"/>
          </a:xfrm>
          <a:prstGeom prst="ellipse">
            <a:avLst/>
          </a:prstGeom>
          <a:solidFill>
            <a:srgbClr val="1CADE4"/>
          </a:solidFill>
          <a:ln>
            <a:noFill/>
          </a:ln>
        </p:spPr>
        <p:style>
          <a:lnRef idx="2">
            <a:srgbClr val="2683C6">
              <a:shade val="50000"/>
            </a:srgbClr>
          </a:lnRef>
          <a:fillRef idx="1">
            <a:srgbClr val="2683C6"/>
          </a:fillRef>
          <a:effectRef idx="0">
            <a:srgbClr val="2683C6"/>
          </a:effectRef>
          <a:fontRef idx="minor">
            <a:sysClr val="window" lastClr="FFFFFF"/>
          </a:fontRef>
        </p:style>
        <p:txBody>
          <a:bodyPr rtlCol="0" anchor="ctr">
            <a:normAutofit/>
          </a:bodyPr>
          <a:p>
            <a:pPr algn="ctr">
              <a:lnSpc>
                <a:spcPct val="130000"/>
              </a:lnSpc>
            </a:pPr>
            <a:r>
              <a:rPr lang="en-US" altLang="zh-CN" sz="1345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C</a:t>
            </a:r>
            <a:endParaRPr lang="zh-CN" altLang="en-US" sz="1345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 flipH="1">
            <a:off x="7099064" y="2780410"/>
            <a:ext cx="2386219" cy="1158504"/>
          </a:xfrm>
          <a:prstGeom prst="rect">
            <a:avLst/>
          </a:prstGeom>
          <a:noFill/>
        </p:spPr>
        <p:txBody>
          <a:bodyPr wrap="square" rtlCol="0" anchor="ctr">
            <a:normAutofit fontScale="90000"/>
          </a:bodyPr>
          <a:p>
            <a:pPr algn="l">
              <a:lnSpc>
                <a:spcPct val="120000"/>
              </a:lnSpc>
            </a:pPr>
            <a:r>
              <a:rPr lang="zh-CN" altLang="en-US" sz="1510" b="1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账号储备</a:t>
            </a:r>
            <a:br>
              <a:rPr lang="zh-CN" altLang="en-US" sz="1510" b="1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</a:b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提前养号储备</a:t>
            </a:r>
            <a:endParaRPr lang="zh-CN" altLang="en-US" sz="1510" spc="15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分波段进行，降低单日发送条数</a:t>
            </a:r>
            <a:endParaRPr lang="zh-CN" altLang="en-US" sz="1510" spc="15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1" name="文本框 40"/>
          <p:cNvSpPr txBox="1"/>
          <p:nvPr>
            <p:custDataLst>
              <p:tags r:id="rId18"/>
            </p:custDataLst>
          </p:nvPr>
        </p:nvSpPr>
        <p:spPr>
          <a:xfrm flipH="1">
            <a:off x="6771989" y="1411618"/>
            <a:ext cx="2713590" cy="1158267"/>
          </a:xfrm>
          <a:prstGeom prst="rect">
            <a:avLst/>
          </a:prstGeom>
          <a:noFill/>
        </p:spPr>
        <p:txBody>
          <a:bodyPr wrap="square" rtlCol="0" anchor="ctr">
            <a:normAutofit fontScale="90000"/>
          </a:bodyPr>
          <a:p>
            <a:pPr algn="l">
              <a:lnSpc>
                <a:spcPct val="120000"/>
              </a:lnSpc>
            </a:pPr>
            <a:r>
              <a:rPr lang="zh-CN" altLang="en-US" sz="1510" b="1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人员储备：</a:t>
            </a:r>
            <a:endParaRPr lang="zh-CN" altLang="en-US" sz="1510" b="1" spc="15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留存</a:t>
            </a:r>
            <a:r>
              <a:rPr lang="en-US" altLang="zh-CN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+</a:t>
            </a: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聊起来是第一</a:t>
            </a:r>
            <a:r>
              <a:rPr lang="en-US" altLang="zh-CN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KPI</a:t>
            </a:r>
            <a:endParaRPr lang="en-US" altLang="zh-CN" sz="1510" spc="15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难打的仗用老兵</a:t>
            </a:r>
            <a:endParaRPr lang="zh-CN" altLang="en-US" sz="1510" spc="15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反复磨刀：内容</a:t>
            </a:r>
            <a:r>
              <a:rPr lang="en-US" altLang="zh-CN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+</a:t>
            </a: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话术</a:t>
            </a:r>
            <a:r>
              <a:rPr lang="zh-CN" altLang="en-US" sz="1510" spc="15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弹药库</a:t>
            </a:r>
            <a:endParaRPr lang="zh-CN" altLang="en-US" sz="1510" spc="15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1808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过程中暴露的问题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335" y="972820"/>
            <a:ext cx="5855970" cy="141160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5345" y="2544445"/>
            <a:ext cx="5586730" cy="148653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2475" y="4084955"/>
            <a:ext cx="3528060" cy="147383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781800" y="1363345"/>
            <a:ext cx="308102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</a:t>
            </a:r>
            <a:r>
              <a:rPr lang="zh-CN" altLang="en-US"/>
              <a:t>、理解错误，补刀话术错误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、不带表情包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、不知道怎么接话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4</a:t>
            </a:r>
            <a:r>
              <a:rPr lang="zh-CN" altLang="en-US"/>
              <a:t>、活动售后不知道如何处理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5</a:t>
            </a:r>
            <a:r>
              <a:rPr lang="zh-CN" altLang="en-US"/>
              <a:t>、弹药库不足（话术不全面）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i"/>
  <p:tag name="KSO_WM_UNIT_INDEX" val="1_5"/>
  <p:tag name="KSO_WM_UNIT_ID" val="diagram20194952_1*ε_i*1_5"/>
  <p:tag name="KSO_WM_TEMPLATE_CATEGORY" val="diagram"/>
  <p:tag name="KSO_WM_TEMPLATE_INDEX" val="20194952"/>
  <p:tag name="KSO_WM_UNIT_LAYERLEVEL" val="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FILL_FORE_SCHEMECOLOR_INDEX" val="14"/>
  <p:tag name="KSO_WM_UNIT_FILL_TYPE" val="1"/>
  <p:tag name="KSO_WM_UNIT_LINE_FORE_SCHEMECOLOR_INDEX" val="15"/>
  <p:tag name="KSO_WM_UNIT_LINE_FILL_TYPE" val="2"/>
  <p:tag name="KSO_WM_UNIT_SHADOW_SCHEMECOLOR_INDEX" val="15"/>
  <p:tag name="KSO_WM_UNIT_USESOURCEFORMAT_APPLY" val="0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i"/>
  <p:tag name="KSO_WM_UNIT_INDEX" val="1_10"/>
  <p:tag name="KSO_WM_UNIT_ID" val="diagram20194952_1*ε_i*1_10"/>
  <p:tag name="KSO_WM_TEMPLATE_CATEGORY" val="diagram"/>
  <p:tag name="KSO_WM_TEMPLATE_INDEX" val="20194952"/>
  <p:tag name="KSO_WM_UNIT_LAYERLEVEL" val="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LINE_FORE_SCHEMECOLOR_INDEX" val="9"/>
  <p:tag name="KSO_WM_UNIT_LINE_FILL_TYPE" val="2"/>
  <p:tag name="KSO_WM_UNIT_USESOURCEFORMAT_APPLY" val="0"/>
</p:tagLst>
</file>

<file path=ppt/tags/tag100.xml><?xml version="1.0" encoding="utf-8"?>
<p:tagLst xmlns:p="http://schemas.openxmlformats.org/presentationml/2006/main">
  <p:tag name="KSO_WM_UNIT_NOCLEAR" val="0"/>
  <p:tag name="KSO_WM_UNIT_SHOW_EDIT_AREA_INDICATION" val="0"/>
  <p:tag name="KSO_WM_UNIT_VALUE" val="10"/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t"/>
  <p:tag name="KSO_WM_UNIT_INDEX" val="1_1"/>
  <p:tag name="KSO_WM_UNIT_ID" val="diagram20188636_2*r_t*1_1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PRESET_TEXT" val="单击此处添加标题"/>
  <p:tag name="KSO_WM_UNIT_TEXT_FILL_FORE_SCHEMECOLOR_INDEX" val="6"/>
  <p:tag name="KSO_WM_UNIT_TEXT_FILL_TYPE" val="1"/>
</p:tagLst>
</file>

<file path=ppt/tags/tag101.xml><?xml version="1.0" encoding="utf-8"?>
<p:tagLst xmlns:p="http://schemas.openxmlformats.org/presentationml/2006/main">
  <p:tag name="KSO_WM_UNIT_NOCLEAR" val="0"/>
  <p:tag name="KSO_WM_UNIT_SHOW_EDIT_AREA_INDICATION" val="0"/>
  <p:tag name="KSO_WM_UNIT_VALUE" val="10"/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t"/>
  <p:tag name="KSO_WM_UNIT_INDEX" val="1_2"/>
  <p:tag name="KSO_WM_UNIT_ID" val="diagram20188636_2*r_t*1_2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PRESET_TEXT" val="单击此处添加标题"/>
  <p:tag name="KSO_WM_UNIT_TEXT_FILL_FORE_SCHEMECOLOR_INDEX" val="9"/>
  <p:tag name="KSO_WM_UNIT_TEXT_FILL_TYPE" val="1"/>
</p:tagLst>
</file>

<file path=ppt/tags/tag102.xml><?xml version="1.0" encoding="utf-8"?>
<p:tagLst xmlns:p="http://schemas.openxmlformats.org/presentationml/2006/main">
  <p:tag name="KSO_WM_UNIT_NOCLEAR" val="0"/>
  <p:tag name="KSO_WM_UNIT_SHOW_EDIT_AREA_INDICATION" val="0"/>
  <p:tag name="KSO_WM_UNIT_VALUE" val="30"/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v"/>
  <p:tag name="KSO_WM_UNIT_INDEX" val="1_1"/>
  <p:tag name="KSO_WM_UNIT_ID" val="diagram20188636_2*r_v*1_1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PRESET_TEXT" val="单击此处添加文本具体内容，简明扼要的阐述您的观点。"/>
  <p:tag name="KSO_WM_UNIT_TEXT_FILL_FORE_SCHEMECOLOR_INDEX" val="13"/>
  <p:tag name="KSO_WM_UNIT_TEXT_FILL_TYPE" val="1"/>
</p:tagLst>
</file>

<file path=ppt/tags/tag103.xml><?xml version="1.0" encoding="utf-8"?>
<p:tagLst xmlns:p="http://schemas.openxmlformats.org/presentationml/2006/main">
  <p:tag name="KSO_WM_UNIT_NOCLEAR" val="0"/>
  <p:tag name="KSO_WM_UNIT_SHOW_EDIT_AREA_INDICATION" val="0"/>
  <p:tag name="KSO_WM_UNIT_VALUE" val="30"/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v"/>
  <p:tag name="KSO_WM_UNIT_INDEX" val="1_2"/>
  <p:tag name="KSO_WM_UNIT_ID" val="diagram20188636_2*r_v*1_2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PRESET_TEXT" val="单击此处添加文本具体内容，简明扼要的阐述您的观点。"/>
  <p:tag name="KSO_WM_UNIT_TEXT_FILL_FORE_SCHEMECOLOR_INDEX" val="13"/>
  <p:tag name="KSO_WM_UNIT_TEXT_FILL_TYPE" val="1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i"/>
  <p:tag name="KSO_WM_UNIT_INDEX" val="6"/>
  <p:tag name="KSO_WM_UNIT_ID" val="diagram20188636_2*i*6"/>
  <p:tag name="KSO_WM_TEMPLATE_CATEGORY" val="diagram"/>
  <p:tag name="KSO_WM_TEMPLATE_INDEX" val="20188636"/>
  <p:tag name="KSO_WM_UNIT_LAYERLEVEL" val="1"/>
  <p:tag name="KSO_WM_TAG_VERSION" val="1.0"/>
  <p:tag name="KSO_WM_BEAUTIFY_FLAG" val="#wm#"/>
  <p:tag name="KSO_WM_UNIT_DIAGRAM_CONTRAST_TITLE_CNT" val="2"/>
  <p:tag name="KSO_WM_UNIT_DIAGRAM_DIMENSION_TITLE_CNT" val="2"/>
</p:tagLst>
</file>

<file path=ppt/tags/tag105.xml><?xml version="1.0" encoding="utf-8"?>
<p:tagLst xmlns:p="http://schemas.openxmlformats.org/presentationml/2006/main">
  <p:tag name="KSO_WM_UNIT_NOCLEAR" val="0"/>
  <p:tag name="KSO_WM_UNIT_SHOW_EDIT_AREA_INDICATION" val="0"/>
  <p:tag name="KSO_WM_UNIT_VALUE" val="30"/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v"/>
  <p:tag name="KSO_WM_UNIT_INDEX" val="1_3"/>
  <p:tag name="KSO_WM_UNIT_ID" val="diagram20188636_2*r_v*1_3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PRESET_TEXT" val="单击此处添加文本具体内容，简明扼要的阐述您的观点。"/>
  <p:tag name="KSO_WM_UNIT_TEXT_FILL_FORE_SCHEMECOLOR_INDEX" val="13"/>
  <p:tag name="KSO_WM_UNIT_TEXT_FILL_TYPE" val="1"/>
</p:tagLst>
</file>

<file path=ppt/tags/tag106.xml><?xml version="1.0" encoding="utf-8"?>
<p:tagLst xmlns:p="http://schemas.openxmlformats.org/presentationml/2006/main">
  <p:tag name="KSO_WM_UNIT_NOCLEAR" val="0"/>
  <p:tag name="KSO_WM_UNIT_SHOW_EDIT_AREA_INDICATION" val="0"/>
  <p:tag name="KSO_WM_UNIT_VALUE" val="30"/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v"/>
  <p:tag name="KSO_WM_UNIT_INDEX" val="1_4"/>
  <p:tag name="KSO_WM_UNIT_ID" val="diagram20188636_2*r_v*1_4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PRESET_TEXT" val="单击此处添加文本具体内容，简明扼要的阐述您的观点。"/>
  <p:tag name="KSO_WM_UNIT_TEXT_FILL_FORE_SCHEMECOLOR_INDEX" val="13"/>
  <p:tag name="KSO_WM_UNIT_TEXT_FILL_TYPE" val="1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"/>
  <p:tag name="KSO_WM_UNIT_ID" val="diagram160366_3*l_i*1_1"/>
  <p:tag name="KSO_WM_TEMPLATE_CATEGORY" val="diagram"/>
  <p:tag name="KSO_WM_TEMPLATE_INDEX" val="160366"/>
  <p:tag name="KSO_WM_UNIT_LAYERLEVEL" val="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160366_3*l_h_i*1_1_2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160366_3*l_h_i*1_2_2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i"/>
  <p:tag name="KSO_WM_UNIT_INDEX" val="1_11"/>
  <p:tag name="KSO_WM_UNIT_ID" val="diagram20194952_1*ε_i*1_11"/>
  <p:tag name="KSO_WM_TEMPLATE_CATEGORY" val="diagram"/>
  <p:tag name="KSO_WM_TEMPLATE_INDEX" val="20194952"/>
  <p:tag name="KSO_WM_UNIT_LAYERLEVEL" val="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LINE_FORE_SCHEMECOLOR_INDEX" val="9"/>
  <p:tag name="KSO_WM_UNIT_LINE_FILL_TYPE" val="2"/>
  <p:tag name="KSO_WM_UNIT_USESOURCEFORMAT_APPLY" val="0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diagram160366_3*l_h_i*1_1_1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diagram160366_3*l_h_i*1_2_1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112.xml><?xml version="1.0" encoding="utf-8"?>
<p:tagLst xmlns:p="http://schemas.openxmlformats.org/presentationml/2006/main">
  <p:tag name="KSO_WM_UNIT_SUBTYPE" val="a"/>
  <p:tag name="KSO_WM_UNIT_PRESET_TEXT" val="单击此处输入你的正文请尽量言简意赅的阐述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160366_3*l_h_f*1_1_1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13.xml><?xml version="1.0" encoding="utf-8"?>
<p:tagLst xmlns:p="http://schemas.openxmlformats.org/presentationml/2006/main">
  <p:tag name="KSO_WM_UNIT_SUBTYPE" val="a"/>
  <p:tag name="KSO_WM_UNIT_PRESET_TEXT" val="单击此处输入你的正文请尽量言简意赅的阐述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160366_3*l_h_f*1_2_1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diagram160366_3*l_h_i*1_4_2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160366_3*l_h_i*1_3_2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1"/>
  <p:tag name="KSO_WM_UNIT_ID" val="diagram160366_3*l_h_i*1_4_1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1"/>
  <p:tag name="KSO_WM_UNIT_ID" val="diagram160366_3*l_h_i*1_3_1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118.xml><?xml version="1.0" encoding="utf-8"?>
<p:tagLst xmlns:p="http://schemas.openxmlformats.org/presentationml/2006/main">
  <p:tag name="KSO_WM_UNIT_SUBTYPE" val="a"/>
  <p:tag name="KSO_WM_UNIT_PRESET_TEXT" val="单击此处输入你的正文请尽量言简意赅的阐述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160366_3*l_h_f*1_4_1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19.xml><?xml version="1.0" encoding="utf-8"?>
<p:tagLst xmlns:p="http://schemas.openxmlformats.org/presentationml/2006/main">
  <p:tag name="KSO_WM_UNIT_SUBTYPE" val="a"/>
  <p:tag name="KSO_WM_UNIT_PRESET_TEXT" val="单击此处输入你的正文请尽量言简意赅的阐述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160366_3*l_h_f*1_3_1"/>
  <p:tag name="KSO_WM_TEMPLATE_CATEGORY" val="diagram"/>
  <p:tag name="KSO_WM_TEMPLATE_INDEX" val="160366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i"/>
  <p:tag name="KSO_WM_UNIT_INDEX" val="1_1"/>
  <p:tag name="KSO_WM_UNIT_ID" val="diagram20194952_1*ε_i*1_1"/>
  <p:tag name="KSO_WM_TEMPLATE_CATEGORY" val="diagram"/>
  <p:tag name="KSO_WM_TEMPLATE_INDEX" val="20194952"/>
  <p:tag name="KSO_WM_UNIT_LAYERLEVEL" val="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LINE_FORE_SCHEMECOLOR_INDEX" val="9"/>
  <p:tag name="KSO_WM_UNIT_LINE_FILL_TYPE" val="2"/>
  <p:tag name="KSO_WM_UNIT_USESOURCEFORMAT_APPLY" val="0"/>
</p:tagLst>
</file>

<file path=ppt/tags/tag120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1"/>
  <p:tag name="KSO_WM_UNIT_ID" val="diagram20185834_2*r_i*1_1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2"/>
  <p:tag name="KSO_WM_UNIT_TEXT_FILL_TYPE" val="1"/>
</p:tagLst>
</file>

<file path=ppt/tags/tag121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2"/>
  <p:tag name="KSO_WM_UNIT_ID" val="diagram20185834_2*r_i*1_2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22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3"/>
  <p:tag name="KSO_WM_UNIT_ID" val="diagram20185834_2*r_i*1_3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23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4"/>
  <p:tag name="KSO_WM_UNIT_ID" val="diagram20185834_2*r_i*1_4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24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5"/>
  <p:tag name="KSO_WM_UNIT_ID" val="diagram20185834_2*r_i*1_5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TEXT_FILL_FORE_SCHEMECOLOR_INDEX" val="13"/>
  <p:tag name="KSO_WM_UNIT_TEXT_FILL_TYPE" val="1"/>
</p:tagLst>
</file>

<file path=ppt/tags/tag125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6"/>
  <p:tag name="KSO_WM_UNIT_ID" val="diagram20185834_2*r_i*1_6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TEXT_FILL_FORE_SCHEMECOLOR_INDEX" val="13"/>
  <p:tag name="KSO_WM_UNIT_TEXT_FILL_TYPE" val="1"/>
</p:tagLst>
</file>

<file path=ppt/tags/tag126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7"/>
  <p:tag name="KSO_WM_UNIT_ID" val="diagram20185834_2*r_i*1_7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27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8"/>
  <p:tag name="KSO_WM_UNIT_ID" val="diagram20185834_2*r_i*1_8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28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9"/>
  <p:tag name="KSO_WM_UNIT_ID" val="diagram20185834_2*r_i*1_9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29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10"/>
  <p:tag name="KSO_WM_UNIT_ID" val="diagram20185834_2*r_i*1_10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i"/>
  <p:tag name="KSO_WM_UNIT_INDEX" val="1_2"/>
  <p:tag name="KSO_WM_UNIT_ID" val="diagram20194952_1*ε_i*1_2"/>
  <p:tag name="KSO_WM_TEMPLATE_CATEGORY" val="diagram"/>
  <p:tag name="KSO_WM_TEMPLATE_INDEX" val="20194952"/>
  <p:tag name="KSO_WM_UNIT_LAYERLEVEL" val="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LINE_FORE_SCHEMECOLOR_INDEX" val="9"/>
  <p:tag name="KSO_WM_UNIT_LINE_FILL_TYPE" val="2"/>
  <p:tag name="KSO_WM_UNIT_USESOURCEFORMAT_APPLY" val="0"/>
</p:tagLst>
</file>

<file path=ppt/tags/tag130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11"/>
  <p:tag name="KSO_WM_UNIT_ID" val="diagram20185834_2*r_i*1_11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31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12"/>
  <p:tag name="KSO_WM_UNIT_ID" val="diagram20185834_2*r_i*1_12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132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13"/>
  <p:tag name="KSO_WM_UNIT_ID" val="diagram20185834_2*r_i*1_13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133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14"/>
  <p:tag name="KSO_WM_UNIT_ID" val="diagram20185834_2*r_i*1_14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34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15"/>
  <p:tag name="KSO_WM_UNIT_ID" val="diagram20185834_2*r_i*1_15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35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16"/>
  <p:tag name="KSO_WM_UNIT_ID" val="diagram20185834_2*r_i*1_16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TEXT_FILL_FORE_SCHEMECOLOR_INDEX" val="13"/>
  <p:tag name="KSO_WM_UNIT_TEXT_FILL_TYPE" val="1"/>
</p:tagLst>
</file>

<file path=ppt/tags/tag136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17"/>
  <p:tag name="KSO_WM_UNIT_ID" val="diagram20185834_2*r_i*1_17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6"/>
  <p:tag name="KSO_WM_UNIT_FILL_TYPE" val="1"/>
  <p:tag name="KSO_WM_UNIT_TEXT_FILL_FORE_SCHEMECOLOR_INDEX" val="13"/>
  <p:tag name="KSO_WM_UNIT_TEXT_FILL_TYPE" val="1"/>
</p:tagLst>
</file>

<file path=ppt/tags/tag137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18"/>
  <p:tag name="KSO_WM_UNIT_ID" val="diagram20185834_2*r_i*1_18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5"/>
  <p:tag name="KSO_WM_UNIT_FILL_TYPE" val="1"/>
  <p:tag name="KSO_WM_UNIT_TEXT_FILL_FORE_SCHEMECOLOR_INDEX" val="13"/>
  <p:tag name="KSO_WM_UNIT_TEXT_FILL_TYPE" val="1"/>
</p:tagLst>
</file>

<file path=ppt/tags/tag138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19"/>
  <p:tag name="KSO_WM_UNIT_ID" val="diagram20185834_2*r_i*1_19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TEXT_FILL_FORE_SCHEMECOLOR_INDEX" val="13"/>
  <p:tag name="KSO_WM_UNIT_TEXT_FILL_TYPE" val="1"/>
</p:tagLst>
</file>

<file path=ppt/tags/tag139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20"/>
  <p:tag name="KSO_WM_UNIT_ID" val="diagram20185834_2*r_i*1_20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i"/>
  <p:tag name="KSO_WM_UNIT_INDEX" val="1_3"/>
  <p:tag name="KSO_WM_UNIT_ID" val="diagram20194952_1*ε_i*1_3"/>
  <p:tag name="KSO_WM_TEMPLATE_CATEGORY" val="diagram"/>
  <p:tag name="KSO_WM_TEMPLATE_INDEX" val="20194952"/>
  <p:tag name="KSO_WM_UNIT_LAYERLEVEL" val="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LINE_FORE_SCHEMECOLOR_INDEX" val="14"/>
  <p:tag name="KSO_WM_UNIT_LINE_FILL_TYPE" val="2"/>
  <p:tag name="KSO_WM_UNIT_USESOURCEFORMAT_APPLY" val="0"/>
</p:tagLst>
</file>

<file path=ppt/tags/tag140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21"/>
  <p:tag name="KSO_WM_UNIT_ID" val="diagram20185834_2*r_i*1_21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TEXT_FILL_FORE_SCHEMECOLOR_INDEX" val="13"/>
  <p:tag name="KSO_WM_UNIT_TEXT_FILL_TYPE" val="1"/>
</p:tagLst>
</file>

<file path=ppt/tags/tag141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22"/>
  <p:tag name="KSO_WM_UNIT_ID" val="diagram20185834_2*r_i*1_22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TEXT_FILL_FORE_SCHEMECOLOR_INDEX" val="13"/>
  <p:tag name="KSO_WM_UNIT_TEXT_FILL_TYPE" val="1"/>
</p:tagLst>
</file>

<file path=ppt/tags/tag142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23"/>
  <p:tag name="KSO_WM_UNIT_ID" val="diagram20185834_2*r_i*1_23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6"/>
  <p:tag name="KSO_WM_UNIT_FILL_TYPE" val="1"/>
  <p:tag name="KSO_WM_UNIT_TEXT_FILL_FORE_SCHEMECOLOR_INDEX" val="13"/>
  <p:tag name="KSO_WM_UNIT_TEXT_FILL_TYPE" val="1"/>
</p:tagLst>
</file>

<file path=ppt/tags/tag143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24"/>
  <p:tag name="KSO_WM_UNIT_ID" val="diagram20185834_2*r_i*1_24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6"/>
  <p:tag name="KSO_WM_UNIT_FILL_TYPE" val="1"/>
  <p:tag name="KSO_WM_UNIT_TEXT_FILL_FORE_SCHEMECOLOR_INDEX" val="13"/>
  <p:tag name="KSO_WM_UNIT_TEXT_FILL_TYPE" val="1"/>
</p:tagLst>
</file>

<file path=ppt/tags/tag144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25"/>
  <p:tag name="KSO_WM_UNIT_ID" val="diagram20185834_2*r_i*1_25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FILL_FORE_SCHEMECOLOR_INDEX" val="16"/>
  <p:tag name="KSO_WM_UNIT_FILL_TYPE" val="1"/>
  <p:tag name="KSO_WM_UNIT_TEXT_FILL_FORE_SCHEMECOLOR_INDEX" val="13"/>
  <p:tag name="KSO_WM_UNIT_TEXT_FILL_TYPE" val="1"/>
</p:tagLst>
</file>

<file path=ppt/tags/tag145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26"/>
  <p:tag name="KSO_WM_UNIT_ID" val="diagram20185834_2*r_i*1_26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TEXT_FILL_FORE_SCHEMECOLOR_INDEX" val="13"/>
  <p:tag name="KSO_WM_UNIT_TEXT_FILL_TYPE" val="1"/>
</p:tagLst>
</file>

<file path=ppt/tags/tag146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27"/>
  <p:tag name="KSO_WM_UNIT_ID" val="diagram20185834_2*r_i*1_27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TEXT_FILL_FORE_SCHEMECOLOR_INDEX" val="13"/>
  <p:tag name="KSO_WM_UNIT_TEXT_FILL_TYPE" val="1"/>
</p:tagLst>
</file>

<file path=ppt/tags/tag147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28"/>
  <p:tag name="KSO_WM_UNIT_ID" val="diagram20185834_2*r_i*1_28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TEXT_FILL_FORE_SCHEMECOLOR_INDEX" val="13"/>
  <p:tag name="KSO_WM_UNIT_TEXT_FILL_TYPE" val="1"/>
</p:tagLst>
</file>

<file path=ppt/tags/tag148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29"/>
  <p:tag name="KSO_WM_UNIT_ID" val="diagram20185834_2*r_i*1_29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TEXT_FILL_FORE_SCHEMECOLOR_INDEX" val="13"/>
  <p:tag name="KSO_WM_UNIT_TEXT_FILL_TYPE" val="1"/>
</p:tagLst>
</file>

<file path=ppt/tags/tag14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185834_2*i*29"/>
  <p:tag name="KSO_WM_TEMPLATE_CATEGORY" val="diagram"/>
  <p:tag name="KSO_WM_TEMPLATE_INDEX" val="20185834"/>
  <p:tag name="KSO_WM_UNIT_INDEX" val="29"/>
</p:tagLst>
</file>

<file path=ppt/tags/tag15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1"/>
  <p:tag name="KSO_WM_UNIT_DIAGRAM_ISREFERUNIT" val="0"/>
  <p:tag name="KSO_WM_DIAGRAM_GROUP_CODE" val="ε1-1"/>
  <p:tag name="KSO_WM_UNIT_TYPE" val="ε_h_h_i"/>
  <p:tag name="KSO_WM_UNIT_INDEX" val="1_4_2_1"/>
  <p:tag name="KSO_WM_UNIT_ID" val="diagram20194952_1*ε_h_h_i*1_4_2_1"/>
  <p:tag name="KSO_WM_TEMPLATE_CATEGORY" val="diagram"/>
  <p:tag name="KSO_WM_TEMPLATE_INDEX" val="20194952"/>
  <p:tag name="KSO_WM_UNIT_LAYERLEVEL" val="1_1_1_1"/>
  <p:tag name="KSO_WM_TAG_VERSION" val="1.0"/>
  <p:tag name="KSO_WM_BEAUTIFY_FLAG" val="#wm#"/>
  <p:tag name="KSO_WM_UNIT_DIAGRAM_MAX_ITEM_COUNT" val="4"/>
  <p:tag name="KSO_WM_UNIT_DIAGRAM_NUM_VALUE" val="100"/>
  <p:tag name="KSO_WM_UNIT_DIAGRAM_NUMVISUAL_BIND_NUMID" val="a61d34f2-7a7f-48cf-a032-91536229854f"/>
  <p:tag name="KSO_WM_UNIT_DIAGRAM_NUMVISUAL_CHANGE_MODES" val="16"/>
  <p:tag name="KSO_WM_UNIT_DIAGRAM_SUBTYPE" val="n"/>
  <p:tag name="KSO_WM_UNIT_LINE_FORE_SCHEMECOLOR_INDEX" val="8"/>
  <p:tag name="KSO_WM_UNIT_LINE_FILL_TYPE" val="2"/>
  <p:tag name="KSO_WM_UNIT_USESOURCEFORMAT_APPLY" val="0"/>
</p:tagLst>
</file>

<file path=ppt/tags/tag150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t"/>
  <p:tag name="KSO_WM_UNIT_INDEX" val="1_1"/>
  <p:tag name="KSO_WM_UNIT_ID" val="diagram20185834_2*r_t*1_1"/>
  <p:tag name="KSO_WM_UNIT_LAYERLEVEL" val="1_1"/>
  <p:tag name="KSO_WM_UNIT_DIAGRAM_CONTRAST_TITLE_CNT" val="4"/>
  <p:tag name="KSO_WM_UNIT_DIAGRAM_DIMENSION_TITLE_CNT" val="1"/>
  <p:tag name="KSO_WM_UNIT_VALUE" val="4"/>
  <p:tag name="KSO_WM_UNIT_HIGHLIGHT" val="0"/>
  <p:tag name="KSO_WM_UNIT_COMPATIBLE" val="0"/>
  <p:tag name="KSO_WM_UNIT_CLEAR" val="0"/>
  <p:tag name="KSO_WM_BEAUTIFY_FLAG" val="#wm#"/>
  <p:tag name="KSO_WM_DIAGRAM_GROUP_CODE" val="r1-1"/>
  <p:tag name="KSO_WM_UNIT_PRESET_TEXT" val="Text here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51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v"/>
  <p:tag name="KSO_WM_UNIT_INDEX" val="1_1"/>
  <p:tag name="KSO_WM_UNIT_ID" val="diagram20185834_2*r_v*1_1"/>
  <p:tag name="KSO_WM_UNIT_LAYERLEVEL" val="1_1"/>
  <p:tag name="KSO_WM_UNIT_DIAGRAM_CONTRAST_TITLE_CNT" val="4"/>
  <p:tag name="KSO_WM_UNIT_DIAGRAM_DIMENSION_TITLE_CNT" val="1"/>
  <p:tag name="KSO_WM_UNIT_VALUE" val="50"/>
  <p:tag name="KSO_WM_UNIT_HIGHLIGHT" val="0"/>
  <p:tag name="KSO_WM_UNIT_COMPATIBLE" val="0"/>
  <p:tag name="KSO_WM_UNIT_CLEAR" val="0"/>
  <p:tag name="KSO_WM_BEAUTIFY_FLAG" val="#wm#"/>
  <p:tag name="KSO_WM_DIAGRAM_GROUP_CODE" val="r1-1"/>
  <p:tag name="KSO_WM_UNIT_PRESET_TEXT" val="When you copy &amp; paste, choose &quot;keep text only&quot; option.&#13;When you copy &amp; paste, choose “keep text only” option."/>
  <p:tag name="KSO_WM_UNIT_TEXT_FILL_FORE_SCHEMECOLOR_INDEX" val="13"/>
  <p:tag name="KSO_WM_UNIT_TEXT_FILL_TYPE" val="1"/>
</p:tagLst>
</file>

<file path=ppt/tags/tag152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30"/>
  <p:tag name="KSO_WM_UNIT_ID" val="diagram20185834_2*r_i*1_30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LINE_FORE_SCHEMECOLOR_INDEX" val="14"/>
  <p:tag name="KSO_WM_UNIT_LINE_FILL_TYPE" val="2"/>
</p:tagLst>
</file>

<file path=ppt/tags/tag15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185834_2*i*35"/>
  <p:tag name="KSO_WM_TEMPLATE_CATEGORY" val="diagram"/>
  <p:tag name="KSO_WM_TEMPLATE_INDEX" val="20185834"/>
  <p:tag name="KSO_WM_UNIT_INDEX" val="35"/>
</p:tagLst>
</file>

<file path=ppt/tags/tag154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t"/>
  <p:tag name="KSO_WM_UNIT_INDEX" val="1_3"/>
  <p:tag name="KSO_WM_UNIT_ID" val="diagram20185834_2*r_t*1_3"/>
  <p:tag name="KSO_WM_UNIT_LAYERLEVEL" val="1_1"/>
  <p:tag name="KSO_WM_UNIT_DIAGRAM_CONTRAST_TITLE_CNT" val="4"/>
  <p:tag name="KSO_WM_UNIT_DIAGRAM_DIMENSION_TITLE_CNT" val="1"/>
  <p:tag name="KSO_WM_UNIT_VALUE" val="4"/>
  <p:tag name="KSO_WM_UNIT_HIGHLIGHT" val="0"/>
  <p:tag name="KSO_WM_UNIT_COMPATIBLE" val="0"/>
  <p:tag name="KSO_WM_UNIT_CLEAR" val="0"/>
  <p:tag name="KSO_WM_BEAUTIFY_FLAG" val="#wm#"/>
  <p:tag name="KSO_WM_DIAGRAM_GROUP_CODE" val="r1-1"/>
  <p:tag name="KSO_WM_UNIT_PRESET_TEXT" val="Text here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155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v"/>
  <p:tag name="KSO_WM_UNIT_INDEX" val="1_3"/>
  <p:tag name="KSO_WM_UNIT_ID" val="diagram20185834_2*r_v*1_3"/>
  <p:tag name="KSO_WM_UNIT_LAYERLEVEL" val="1_1"/>
  <p:tag name="KSO_WM_UNIT_DIAGRAM_CONTRAST_TITLE_CNT" val="4"/>
  <p:tag name="KSO_WM_UNIT_DIAGRAM_DIMENSION_TITLE_CNT" val="1"/>
  <p:tag name="KSO_WM_UNIT_VALUE" val="50"/>
  <p:tag name="KSO_WM_UNIT_HIGHLIGHT" val="0"/>
  <p:tag name="KSO_WM_UNIT_COMPATIBLE" val="0"/>
  <p:tag name="KSO_WM_UNIT_CLEAR" val="0"/>
  <p:tag name="KSO_WM_BEAUTIFY_FLAG" val="#wm#"/>
  <p:tag name="KSO_WM_DIAGRAM_GROUP_CODE" val="r1-1"/>
  <p:tag name="KSO_WM_UNIT_PRESET_TEXT" val="When you copy &amp; paste, choose &quot;keep text only&quot; option.&#13;When you copy &amp; paste, choose “keep text only” option."/>
  <p:tag name="KSO_WM_UNIT_TEXT_FILL_FORE_SCHEMECOLOR_INDEX" val="13"/>
  <p:tag name="KSO_WM_UNIT_TEXT_FILL_TYPE" val="1"/>
</p:tagLst>
</file>

<file path=ppt/tags/tag156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31"/>
  <p:tag name="KSO_WM_UNIT_ID" val="diagram20185834_2*r_i*1_31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LINE_FORE_SCHEMECOLOR_INDEX" val="14"/>
  <p:tag name="KSO_WM_UNIT_LINE_FILL_TYPE" val="2"/>
</p:tagLst>
</file>

<file path=ppt/tags/tag15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185834_2*i*42"/>
  <p:tag name="KSO_WM_TEMPLATE_CATEGORY" val="diagram"/>
  <p:tag name="KSO_WM_TEMPLATE_INDEX" val="20185834"/>
  <p:tag name="KSO_WM_UNIT_INDEX" val="42"/>
</p:tagLst>
</file>

<file path=ppt/tags/tag158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t"/>
  <p:tag name="KSO_WM_UNIT_INDEX" val="1_2"/>
  <p:tag name="KSO_WM_UNIT_ID" val="diagram20185834_2*r_t*1_2"/>
  <p:tag name="KSO_WM_UNIT_LAYERLEVEL" val="1_1"/>
  <p:tag name="KSO_WM_UNIT_DIAGRAM_CONTRAST_TITLE_CNT" val="4"/>
  <p:tag name="KSO_WM_UNIT_DIAGRAM_DIMENSION_TITLE_CNT" val="1"/>
  <p:tag name="KSO_WM_UNIT_VALUE" val="4"/>
  <p:tag name="KSO_WM_UNIT_HIGHLIGHT" val="0"/>
  <p:tag name="KSO_WM_UNIT_COMPATIBLE" val="0"/>
  <p:tag name="KSO_WM_UNIT_CLEAR" val="0"/>
  <p:tag name="KSO_WM_BEAUTIFY_FLAG" val="#wm#"/>
  <p:tag name="KSO_WM_DIAGRAM_GROUP_CODE" val="r1-1"/>
  <p:tag name="KSO_WM_UNIT_PRESET_TEXT" val="Text here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59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v"/>
  <p:tag name="KSO_WM_UNIT_INDEX" val="1_2"/>
  <p:tag name="KSO_WM_UNIT_ID" val="diagram20185834_2*r_v*1_2"/>
  <p:tag name="KSO_WM_UNIT_LAYERLEVEL" val="1_1"/>
  <p:tag name="KSO_WM_UNIT_DIAGRAM_CONTRAST_TITLE_CNT" val="4"/>
  <p:tag name="KSO_WM_UNIT_DIAGRAM_DIMENSION_TITLE_CNT" val="1"/>
  <p:tag name="KSO_WM_UNIT_VALUE" val="50"/>
  <p:tag name="KSO_WM_UNIT_HIGHLIGHT" val="0"/>
  <p:tag name="KSO_WM_UNIT_COMPATIBLE" val="0"/>
  <p:tag name="KSO_WM_UNIT_CLEAR" val="0"/>
  <p:tag name="KSO_WM_BEAUTIFY_FLAG" val="#wm#"/>
  <p:tag name="KSO_WM_DIAGRAM_GROUP_CODE" val="r1-1"/>
  <p:tag name="KSO_WM_UNIT_PRESET_TEXT" val="When you copy &amp; paste, choose &quot;keep text only&quot; option.&#13;When you copy &amp; paste, choose “keep text only” option.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f"/>
  <p:tag name="KSO_WM_UNIT_INDEX" val="1_4_1"/>
  <p:tag name="KSO_WM_UNIT_ID" val="diagram20194952_1*ε_h_f*1_4_1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PRESET_TEXT" val="点击添加正文，请言简意赅的阐述观点"/>
  <p:tag name="KSO_WM_UNIT_NOCLEAR" val="0"/>
  <p:tag name="KSO_WM_UNIT_VALUE" val="21"/>
  <p:tag name="KSO_WM_UNIT_DIAGRAM_SUBTYPE" val="n"/>
  <p:tag name="KSO_WM_UNIT_TEXT_FILL_FORE_SCHEMECOLOR_INDEX" val="14"/>
  <p:tag name="KSO_WM_UNIT_TEXT_FILL_TYPE" val="1"/>
  <p:tag name="KSO_WM_UNIT_USESOURCEFORMAT_APPLY" val="0"/>
</p:tagLst>
</file>

<file path=ppt/tags/tag160.xml><?xml version="1.0" encoding="utf-8"?>
<p:tagLst xmlns:p="http://schemas.openxmlformats.org/presentationml/2006/main">
  <p:tag name="KSO_WM_TEMPLATE_CATEGORY" val="diagram"/>
  <p:tag name="KSO_WM_TEMPLATE_INDEX" val="20185834"/>
  <p:tag name="KSO_WM_TAG_VERSION" val="1.0"/>
  <p:tag name="KSO_WM_UNIT_TYPE" val="r_i"/>
  <p:tag name="KSO_WM_UNIT_INDEX" val="1_33"/>
  <p:tag name="KSO_WM_UNIT_ID" val="diagram20185834_2*r_i*1_33"/>
  <p:tag name="KSO_WM_UNIT_LAYERLEVEL" val="1_1"/>
  <p:tag name="KSO_WM_BEAUTIFY_FLAG" val="#wm#"/>
  <p:tag name="KSO_WM_DIAGRAM_GROUP_CODE" val="r1-1"/>
  <p:tag name="KSO_WM_UNIT_DIAGRAM_CONTRAST_TITLE_CNT" val="4"/>
  <p:tag name="KSO_WM_UNIT_DIAGRAM_DIMENSION_TITLE_CNT" val="1"/>
  <p:tag name="KSO_WM_UNIT_LINE_FORE_SCHEMECOLOR_INDEX" val="14"/>
  <p:tag name="KSO_WM_UNIT_LINE_FILL_TYPE" val="2"/>
</p:tagLst>
</file>

<file path=ppt/tags/tag17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a"/>
  <p:tag name="KSO_WM_UNIT_INDEX" val="1_4_1"/>
  <p:tag name="KSO_WM_UNIT_ID" val="diagram20194952_1*ε_h_a*1_4_1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PRESET_TEXT" val="品类四"/>
  <p:tag name="KSO_WM_UNIT_NOCLEAR" val="0"/>
  <p:tag name="KSO_WM_UNIT_DIAGRAM_SUBTYPE" val="n"/>
  <p:tag name="KSO_WM_UNIT_ISCONTENTSTITLE" val="0"/>
  <p:tag name="KSO_WM_UNIT_TEXT_FILL_FORE_SCHEMECOLOR_INDEX" val="8"/>
  <p:tag name="KSO_WM_UNIT_TEXT_FILL_TYPE" val="1"/>
  <p:tag name="KSO_WM_UNIT_USESOURCEFORMAT_APPLY" val="0"/>
</p:tagLst>
</file>

<file path=ppt/tags/tag18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f"/>
  <p:tag name="KSO_WM_UNIT_INDEX" val="1_3_2"/>
  <p:tag name="KSO_WM_UNIT_ID" val="diagram20194952_1*ε_h_f*1_3_2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PRESET_TEXT" val="点击添加正文，请言简意赅的阐述观点"/>
  <p:tag name="KSO_WM_UNIT_NOCLEAR" val="0"/>
  <p:tag name="KSO_WM_UNIT_VALUE" val="21"/>
  <p:tag name="KSO_WM_UNIT_DIAGRAM_SUBTYPE" val="n"/>
  <p:tag name="KSO_WM_UNIT_TEXT_FILL_FORE_SCHEMECOLOR_INDEX" val="14"/>
  <p:tag name="KSO_WM_UNIT_TEXT_FILL_TYPE" val="1"/>
  <p:tag name="KSO_WM_UNIT_USESOURCEFORMAT_APPLY" val="0"/>
</p:tagLst>
</file>

<file path=ppt/tags/tag19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a"/>
  <p:tag name="KSO_WM_UNIT_INDEX" val="1_3_1"/>
  <p:tag name="KSO_WM_UNIT_ID" val="diagram20194952_1*ε_h_a*1_3_1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PRESET_TEXT" val="品类三"/>
  <p:tag name="KSO_WM_UNIT_NOCLEAR" val="0"/>
  <p:tag name="KSO_WM_UNIT_DIAGRAM_SUBTYPE" val="n"/>
  <p:tag name="KSO_WM_UNIT_ISCONTENTSTITLE" val="0"/>
  <p:tag name="KSO_WM_UNIT_TEXT_FILL_FORE_SCHEMECOLOR_INDEX" val="7"/>
  <p:tag name="KSO_WM_UNIT_TEXT_FILL_TYPE" val="1"/>
  <p:tag name="KSO_WM_UNIT_USESOURCEFORMAT_APPLY" val="0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i"/>
  <p:tag name="KSO_WM_UNIT_INDEX" val="1_6"/>
  <p:tag name="KSO_WM_UNIT_ID" val="diagram20194952_1*ε_i*1_6"/>
  <p:tag name="KSO_WM_TEMPLATE_CATEGORY" val="diagram"/>
  <p:tag name="KSO_WM_TEMPLATE_INDEX" val="20194952"/>
  <p:tag name="KSO_WM_UNIT_LAYERLEVEL" val="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FILL_FORE_SCHEMECOLOR_INDEX" val="15"/>
  <p:tag name="KSO_WM_UNIT_FILL_TYPE" val="1"/>
  <p:tag name="KSO_WM_UNIT_USESOURCEFORMAT_APPLY" val="0"/>
</p:tagLst>
</file>

<file path=ppt/tags/tag20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f"/>
  <p:tag name="KSO_WM_UNIT_INDEX" val="1_2_1"/>
  <p:tag name="KSO_WM_UNIT_ID" val="diagram20194952_1*ε_h_f*1_2_1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PRESET_TEXT" val="点击添加正文，请言简意赅的阐述观点"/>
  <p:tag name="KSO_WM_UNIT_NOCLEAR" val="0"/>
  <p:tag name="KSO_WM_UNIT_VALUE" val="21"/>
  <p:tag name="KSO_WM_UNIT_DIAGRAM_SUBTYPE" val="n"/>
  <p:tag name="KSO_WM_UNIT_TEXT_FILL_FORE_SCHEMECOLOR_INDEX" val="14"/>
  <p:tag name="KSO_WM_UNIT_TEXT_FILL_TYPE" val="1"/>
  <p:tag name="KSO_WM_UNIT_USESOURCEFORMAT_APPLY" val="0"/>
</p:tagLst>
</file>

<file path=ppt/tags/tag21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a"/>
  <p:tag name="KSO_WM_UNIT_INDEX" val="1_2_1"/>
  <p:tag name="KSO_WM_UNIT_ID" val="diagram20194952_1*ε_h_a*1_2_1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PRESET_TEXT" val="品类二"/>
  <p:tag name="KSO_WM_UNIT_NOCLEAR" val="0"/>
  <p:tag name="KSO_WM_UNIT_DIAGRAM_SUBTYPE" val="n"/>
  <p:tag name="KSO_WM_UNIT_ISCONTENTSTITLE" val="0"/>
  <p:tag name="KSO_WM_UNIT_TEXT_FILL_FORE_SCHEMECOLOR_INDEX" val="6"/>
  <p:tag name="KSO_WM_UNIT_TEXT_FILL_TYPE" val="1"/>
  <p:tag name="KSO_WM_UNIT_USESOURCEFORMAT_APPLY" val="0"/>
</p:tagLst>
</file>

<file path=ppt/tags/tag22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f"/>
  <p:tag name="KSO_WM_UNIT_INDEX" val="1_1_1"/>
  <p:tag name="KSO_WM_UNIT_ID" val="diagram20194952_1*ε_h_f*1_1_1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PRESET_TEXT" val="点击添加正文，请言简意赅的阐述观点"/>
  <p:tag name="KSO_WM_UNIT_NOCLEAR" val="0"/>
  <p:tag name="KSO_WM_UNIT_VALUE" val="19"/>
  <p:tag name="KSO_WM_UNIT_DIAGRAM_SUBTYPE" val="n"/>
  <p:tag name="KSO_WM_UNIT_TEXT_FILL_FORE_SCHEMECOLOR_INDEX" val="14"/>
  <p:tag name="KSO_WM_UNIT_TEXT_FILL_TYPE" val="1"/>
  <p:tag name="KSO_WM_UNIT_USESOURCEFORMAT_APPLY" val="0"/>
</p:tagLst>
</file>

<file path=ppt/tags/tag23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a"/>
  <p:tag name="KSO_WM_UNIT_INDEX" val="1_1_1"/>
  <p:tag name="KSO_WM_UNIT_ID" val="diagram20194952_1*ε_h_a*1_1_1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PRESET_TEXT" val="品类一"/>
  <p:tag name="KSO_WM_UNIT_NOCLEAR" val="0"/>
  <p:tag name="KSO_WM_UNIT_DIAGRAM_SUBTYPE" val="n"/>
  <p:tag name="KSO_WM_UNIT_ISCONTENTSTITLE" val="0"/>
  <p:tag name="KSO_WM_UNIT_TEXT_FILL_FORE_SCHEMECOLOR_INDEX" val="5"/>
  <p:tag name="KSO_WM_UNIT_TEXT_FILL_TYPE" val="1"/>
  <p:tag name="KSO_WM_UNIT_USESOURCEFORMAT_APPLY" val="0"/>
</p:tagLst>
</file>

<file path=ppt/tags/tag24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1_3"/>
  <p:tag name="KSO_WM_UNIT_ID" val="diagram20194952_1*ε_h_i*1_1_3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USESOURCEFORMAT_APPLY" val="0"/>
</p:tagLst>
</file>

<file path=ppt/tags/tag25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1_4"/>
  <p:tag name="KSO_WM_UNIT_ID" val="diagram20194952_1*ε_h_i*1_1_4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LINE_FORE_SCHEMECOLOR_INDEX" val="5"/>
  <p:tag name="KSO_WM_UNIT_LINE_FILL_TYPE" val="2"/>
  <p:tag name="KSO_WM_UNIT_USESOURCEFORMAT_APPLY" val="0"/>
</p:tagLst>
</file>

<file path=ppt/tags/tag26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1_5"/>
  <p:tag name="KSO_WM_UNIT_ID" val="diagram20194952_1*ε_h_i*1_1_5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FILL_FORE_SCHEMECOLOR_INDEX" val="5"/>
  <p:tag name="KSO_WM_UNIT_FILL_TYPE" val="1"/>
  <p:tag name="KSO_WM_UNIT_USESOURCEFORMAT_APPLY" val="0"/>
</p:tagLst>
</file>

<file path=ppt/tags/tag27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1_6"/>
  <p:tag name="KSO_WM_UNIT_ID" val="diagram20194952_1*ε_h_i*1_1_6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LINE_FORE_SCHEMECOLOR_INDEX" val="14"/>
  <p:tag name="KSO_WM_UNIT_LINE_FILL_TYPE" val="2"/>
  <p:tag name="KSO_WM_UNIT_USESOURCEFORMAT_APPLY" val="0"/>
</p:tagLst>
</file>

<file path=ppt/tags/tag28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2_1"/>
  <p:tag name="KSO_WM_UNIT_ID" val="diagram20194952_1*ε_h_i*1_2_1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USESOURCEFORMAT_APPLY" val="0"/>
</p:tagLst>
</file>

<file path=ppt/tags/tag29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2_2"/>
  <p:tag name="KSO_WM_UNIT_ID" val="diagram20194952_1*ε_h_i*1_2_2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LINE_FORE_SCHEMECOLOR_INDEX" val="6"/>
  <p:tag name="KSO_WM_UNIT_LINE_FILL_TYPE" val="2"/>
  <p:tag name="KSO_WM_UNIT_USESOURCEFORMAT_APPLY" val="0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i"/>
  <p:tag name="KSO_WM_UNIT_INDEX" val="1_7"/>
  <p:tag name="KSO_WM_UNIT_ID" val="diagram20194952_1*ε_i*1_7"/>
  <p:tag name="KSO_WM_TEMPLATE_CATEGORY" val="diagram"/>
  <p:tag name="KSO_WM_TEMPLATE_INDEX" val="20194952"/>
  <p:tag name="KSO_WM_UNIT_LAYERLEVEL" val="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LINE_FORE_SCHEMECOLOR_INDEX" val="14"/>
  <p:tag name="KSO_WM_UNIT_LINE_FILL_TYPE" val="2"/>
  <p:tag name="KSO_WM_UNIT_USESOURCEFORMAT_APPLY" val="0"/>
</p:tagLst>
</file>

<file path=ppt/tags/tag30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2_3"/>
  <p:tag name="KSO_WM_UNIT_ID" val="diagram20194952_1*ε_h_i*1_2_3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FILL_FORE_SCHEMECOLOR_INDEX" val="6"/>
  <p:tag name="KSO_WM_UNIT_FILL_TYPE" val="1"/>
  <p:tag name="KSO_WM_UNIT_USESOURCEFORMAT_APPLY" val="0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2_4"/>
  <p:tag name="KSO_WM_UNIT_ID" val="diagram20194952_1*ε_h_i*1_2_4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LINE_FORE_SCHEMECOLOR_INDEX" val="14"/>
  <p:tag name="KSO_WM_UNIT_LINE_FILL_TYPE" val="2"/>
  <p:tag name="KSO_WM_UNIT_USESOURCEFORMAT_APPLY" val="0"/>
</p:tagLst>
</file>

<file path=ppt/tags/tag32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3_4"/>
  <p:tag name="KSO_WM_UNIT_ID" val="diagram20194952_1*ε_h_i*1_3_4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USESOURCEFORMAT_APPLY" val="0"/>
</p:tagLst>
</file>

<file path=ppt/tags/tag33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3_5"/>
  <p:tag name="KSO_WM_UNIT_ID" val="diagram20194952_1*ε_h_i*1_3_5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LINE_FORE_SCHEMECOLOR_INDEX" val="7"/>
  <p:tag name="KSO_WM_UNIT_LINE_FILL_TYPE" val="2"/>
  <p:tag name="KSO_WM_UNIT_USESOURCEFORMAT_APPLY" val="0"/>
</p:tagLst>
</file>

<file path=ppt/tags/tag34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3_6"/>
  <p:tag name="KSO_WM_UNIT_ID" val="diagram20194952_1*ε_h_i*1_3_6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FILL_FORE_SCHEMECOLOR_INDEX" val="7"/>
  <p:tag name="KSO_WM_UNIT_FILL_TYPE" val="1"/>
  <p:tag name="KSO_WM_UNIT_USESOURCEFORMAT_APPLY" val="0"/>
</p:tagLst>
</file>

<file path=ppt/tags/tag35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3_3"/>
  <p:tag name="KSO_WM_UNIT_ID" val="diagram20194952_1*ε_h_i*1_3_3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LINE_FORE_SCHEMECOLOR_INDEX" val="14"/>
  <p:tag name="KSO_WM_UNIT_LINE_FILL_TYPE" val="2"/>
  <p:tag name="KSO_WM_UNIT_USESOURCEFORMAT_APPLY" val="0"/>
</p:tagLst>
</file>

<file path=ppt/tags/tag36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4_1"/>
  <p:tag name="KSO_WM_UNIT_ID" val="diagram20194952_1*ε_h_i*1_4_1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LINE_FORE_SCHEMECOLOR_INDEX" val="14"/>
  <p:tag name="KSO_WM_UNIT_LINE_FILL_TYPE" val="2"/>
  <p:tag name="KSO_WM_UNIT_USESOURCEFORMAT_APPLY" val="0"/>
</p:tagLst>
</file>

<file path=ppt/tags/tag37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4_2"/>
  <p:tag name="KSO_WM_UNIT_ID" val="diagram20194952_1*ε_h_i*1_4_2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AX_ITEM_COUNT" val="4"/>
  <p:tag name="KSO_WM_UNIT_DIAGRAM_SUBTYPE" val="n"/>
  <p:tag name="KSO_WM_UNIT_FILL_FORE_SCHEMECOLOR_INDEX" val="8"/>
  <p:tag name="KSO_WM_UNIT_FILL_TYPE" val="1"/>
  <p:tag name="KSO_WM_UNIT_USESOURCEFORMAT_APPLY" val="0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h_i"/>
  <p:tag name="KSO_WM_UNIT_INDEX" val="1_4_3"/>
  <p:tag name="KSO_WM_UNIT_ID" val="diagram20194952_1*ε_h_i*1_4_3"/>
  <p:tag name="KSO_WM_TEMPLATE_CATEGORY" val="diagram"/>
  <p:tag name="KSO_WM_TEMPLATE_INDEX" val="20194952"/>
  <p:tag name="KSO_WM_UNIT_LAYERLEVEL" val="1_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LINE_FORE_SCHEMECOLOR_INDEX" val="8"/>
  <p:tag name="KSO_WM_UNIT_LINE_FILL_TYPE" val="2"/>
  <p:tag name="KSO_WM_UNIT_USESOURCEFORMAT_APPLY" val="0"/>
</p:tagLst>
</file>

<file path=ppt/tags/tag39.xml><?xml version="1.0" encoding="utf-8"?>
<p:tagLst xmlns:p="http://schemas.openxmlformats.org/presentationml/2006/main">
  <p:tag name="KSO_WM_SLIDE_MODEL_TYPE" val="numdgm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i"/>
  <p:tag name="KSO_WM_UNIT_INDEX" val="1_4"/>
  <p:tag name="KSO_WM_UNIT_ID" val="diagram20194952_1*ε_i*1_4"/>
  <p:tag name="KSO_WM_TEMPLATE_CATEGORY" val="diagram"/>
  <p:tag name="KSO_WM_TEMPLATE_INDEX" val="20194952"/>
  <p:tag name="KSO_WM_UNIT_LAYERLEVEL" val="1_1"/>
  <p:tag name="KSO_WM_TAG_VERSION" val="1.0"/>
  <p:tag name="KSO_WM_BEAUTIFY_FLAG" val="#wm#"/>
  <p:tag name="KSO_WM_UNIT_NOCLEAR" val="0"/>
  <p:tag name="KSO_WM_UNIT_DIAGRAM_MODELTYPE" val="numdgm"/>
  <p:tag name="KSO_WM_UNIT_DIAGRAM_MAX_ITEM_COUNT" val="4"/>
  <p:tag name="KSO_WM_UNIT_DIAGRAM_SUBTYPE" val="n"/>
  <p:tag name="KSO_WM_UNIT_LINE_FORE_SCHEMECOLOR_INDEX" val="14"/>
  <p:tag name="KSO_WM_UNIT_LINE_FILL_TYPE" val="2"/>
  <p:tag name="KSO_WM_UNIT_USESOURCEFORMAT_APPLY" val="0"/>
</p:tagLst>
</file>

<file path=ppt/tags/tag40.xml><?xml version="1.0" encoding="utf-8"?>
<p:tagLst xmlns:p="http://schemas.openxmlformats.org/presentationml/2006/main">
  <p:tag name="KSO_WM_UNIT_TEXTBOXSTYLE_SHAPETYPE" val="1"/>
  <p:tag name="KSO_WM_UNIT_TEXTBOXSTYLE_ADJUSTLEFT" val="0_9.154335"/>
  <p:tag name="KSO_WM_UNIT_TEXTBOXSTYLE_ADJUSTTOP" val="0_280.25"/>
  <p:tag name="KSO_WM_UNIT_TEXTBOXSTYLE_DECORATEINDEX" val="1"/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1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1"/>
  <p:tag name="KSO_WM_UNIT_TEXTBOXSTYLE_GUID" val="{9537a964-aab8-4735-9ca0-c021b92d0b78}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2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3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4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4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5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5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6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6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7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7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8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8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9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9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10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10"/>
</p:tagLst>
</file>

<file path=ppt/tags/tag5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1"/>
  <p:tag name="KSO_WM_UNIT_DIAGRAM_ISREFERUNIT" val="0"/>
  <p:tag name="KSO_WM_DIAGRAM_GROUP_CODE" val="ε1-1"/>
  <p:tag name="KSO_WM_UNIT_TYPE" val="ε_h_h_i"/>
  <p:tag name="KSO_WM_UNIT_INDEX" val="1_1_2_1"/>
  <p:tag name="KSO_WM_UNIT_ID" val="diagram20194952_1*ε_h_h_i*1_1_2_1"/>
  <p:tag name="KSO_WM_TEMPLATE_CATEGORY" val="diagram"/>
  <p:tag name="KSO_WM_TEMPLATE_INDEX" val="20194952"/>
  <p:tag name="KSO_WM_UNIT_LAYERLEVEL" val="1_1_1_1"/>
  <p:tag name="KSO_WM_TAG_VERSION" val="1.0"/>
  <p:tag name="KSO_WM_BEAUTIFY_FLAG" val="#wm#"/>
  <p:tag name="KSO_WM_UNIT_DIAGRAM_MAX_ITEM_COUNT" val="4"/>
  <p:tag name="KSO_WM_UNIT_DIAGRAM_NUM_VALUE" val="100"/>
  <p:tag name="KSO_WM_UNIT_DIAGRAM_NUMVISUAL_BIND_NUMID" val="3724b7b4-2604-4c94-a6bf-469e31f93f23"/>
  <p:tag name="KSO_WM_UNIT_DIAGRAM_NUMVISUAL_CHANGE_MODES" val="16"/>
  <p:tag name="KSO_WM_UNIT_DIAGRAM_SUBTYPE" val="n"/>
  <p:tag name="KSO_WM_UNIT_LINE_FORE_SCHEMECOLOR_INDEX" val="5"/>
  <p:tag name="KSO_WM_UNIT_LINE_FILL_TYPE" val="2"/>
  <p:tag name="KSO_WM_UNIT_USESOURCEFORMAT_APPLY" val="0"/>
</p:tagLst>
</file>

<file path=ppt/tags/tag50.xml><?xml version="1.0" encoding="utf-8"?>
<p:tagLst xmlns:p="http://schemas.openxmlformats.org/presentationml/2006/main">
  <p:tag name="KSO_WM_UNIT_TEXTBOXSTYLE_SHAPETYPE" val="1"/>
  <p:tag name="KSO_WM_UNIT_TEXTBOXSTYLE_ADJUSTLEFT" val="0_186.7504"/>
  <p:tag name="KSO_WM_UNIT_TEXTBOXSTYLE_ADJUSTTOP" val="0_280.25"/>
  <p:tag name="KSO_WM_UNIT_TEXTBOXSTYLE_DECORATEINDEX" val="2"/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11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11"/>
  <p:tag name="KSO_WM_UNIT_TEXTBOXSTYLE_GUID" val="{9537a964-aab8-4735-9ca0-c021b92d0b78}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12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12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13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13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14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14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15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15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16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16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17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17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18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1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19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19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i*20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TYPE" val="i"/>
  <p:tag name="KSO_WM_UNIT_INDEX" val="20"/>
</p:tagLst>
</file>

<file path=ppt/tags/tag6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1"/>
  <p:tag name="KSO_WM_UNIT_DIAGRAM_ISREFERUNIT" val="0"/>
  <p:tag name="KSO_WM_DIAGRAM_GROUP_CODE" val="ε1-1"/>
  <p:tag name="KSO_WM_UNIT_TYPE" val="ε_h_h_i"/>
  <p:tag name="KSO_WM_UNIT_INDEX" val="1_2_2_1"/>
  <p:tag name="KSO_WM_UNIT_ID" val="diagram20194952_1*ε_h_h_i*1_2_2_1"/>
  <p:tag name="KSO_WM_TEMPLATE_CATEGORY" val="diagram"/>
  <p:tag name="KSO_WM_TEMPLATE_INDEX" val="20194952"/>
  <p:tag name="KSO_WM_UNIT_LAYERLEVEL" val="1_1_1_1"/>
  <p:tag name="KSO_WM_TAG_VERSION" val="1.0"/>
  <p:tag name="KSO_WM_BEAUTIFY_FLAG" val="#wm#"/>
  <p:tag name="KSO_WM_UNIT_DIAGRAM_MAX_ITEM_COUNT" val="4"/>
  <p:tag name="KSO_WM_UNIT_DIAGRAM_NUM_VALUE" val="100"/>
  <p:tag name="KSO_WM_UNIT_DIAGRAM_NUMVISUAL_BIND_NUMID" val="61fc5449-2b25-4524-a3f9-5dbd0cb4a8b9"/>
  <p:tag name="KSO_WM_UNIT_DIAGRAM_NUMVISUAL_CHANGE_MODES" val="16"/>
  <p:tag name="KSO_WM_UNIT_DIAGRAM_SUBTYPE" val="n"/>
  <p:tag name="KSO_WM_UNIT_LINE_FORE_SCHEMECOLOR_INDEX" val="6"/>
  <p:tag name="KSO_WM_UNIT_LINE_FILL_TYPE" val="2"/>
  <p:tag name="KSO_WM_UNIT_USESOURCEFORMAT_APPLY" val="0"/>
</p:tagLst>
</file>

<file path=ppt/tags/tag60.xml><?xml version="1.0" encoding="utf-8"?>
<p:tagLst xmlns:p="http://schemas.openxmlformats.org/presentationml/2006/main">
  <p:tag name="KSO_WM_UNIT_TEXTBOXSTYLE_SHAPETYPE" val="0"/>
  <p:tag name="KSO_WM_UNIT_TEXTBOXSTYLE_TEMPLATETYPE" val="9"/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ID" val="mixed20202556_1*f*1"/>
  <p:tag name="KSO_WM_TEMPLATE_CATEGORY" val="mixed"/>
  <p:tag name="KSO_WM_TEMPLATE_INDEX" val="20202556"/>
  <p:tag name="KSO_WM_UNIT_LAYERLEVEL" val="1"/>
  <p:tag name="KSO_WM_TAG_VERSION" val="1.0"/>
  <p:tag name="KSO_WM_BEAUTIFY_FLAG" val="#wm#"/>
  <p:tag name="KSO_WM_UNIT_PRESET_TEXT" val="我们能实现，图文排版，让我们能实现，图文排版，让图图片&#13;您的正文已经经简明扼要，字字珠玑。&#13;您的正文已经经简明扼要，字字珠玑。&#13;您的正文已经经简明扼要，字字珠玑。&#13;您的正文已经经简明扼要，字字珠玑。&#13;我们能实现，图文排版，让我们能实现，图文排版，让图图片"/>
  <p:tag name="KSO_WM_UNIT_NOCLEAR" val="1"/>
  <p:tag name="KSO_WM_UNIT_SHOW_EDIT_AREA_INDICATION" val="0"/>
  <p:tag name="KSO_WM_UNIT_VALUE" val="234"/>
  <p:tag name="KSO_WM_UNIT_TYPE" val="f"/>
  <p:tag name="KSO_WM_UNIT_INDEX" val="1"/>
  <p:tag name="KSO_WM_UNIT_TEXTBOXSTYLE_GUID" val="{9537a964-aab8-4735-9ca0-c021b92d0b78}"/>
  <p:tag name="KSO_WM_UNIT_TEXTBOXSTYLE_TEMPLATEID" val="3139445"/>
  <p:tag name="KSO_WM_UNIT_TEXTBOXSTYLE_TYPE" val="8"/>
</p:tagLst>
</file>

<file path=ppt/tags/tag61.xml><?xml version="1.0" encoding="utf-8"?>
<p:tagLst xmlns:p="http://schemas.openxmlformats.org/presentationml/2006/main">
  <p:tag name="KSO_WM_UNIT_COLOR_SCHEME_SHAPE_ID" val="6"/>
  <p:tag name="KSO_WM_UNIT_COLOR_SCHEME_PARENT_PAGE" val="0_2"/>
  <p:tag name="KSO_WM_UNIT_SUBTYPE" val="a"/>
  <p:tag name="KSO_WM_UNIT_PRESET_TEXT" val="单击此处添加文本具体内容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187615_2*l_h_f*1_3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62.xml><?xml version="1.0" encoding="utf-8"?>
<p:tagLst xmlns:p="http://schemas.openxmlformats.org/presentationml/2006/main">
  <p:tag name="KSO_WM_UNIT_COLOR_SCHEME_SHAPE_ID" val="7"/>
  <p:tag name="KSO_WM_UNIT_COLOR_SCHEME_PARENT_PAGE" val="0_2"/>
  <p:tag name="KSO_WM_UNIT_ISCONTENTSTITLE" val="0"/>
  <p:tag name="KSO_WM_UNIT_ISNUMDGMTITLE" val="0"/>
  <p:tag name="KSO_WM_UNIT_PRESET_TEXT" val="添加标题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diagram20187615_2*l_h_a*1_3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63.xml><?xml version="1.0" encoding="utf-8"?>
<p:tagLst xmlns:p="http://schemas.openxmlformats.org/presentationml/2006/main">
  <p:tag name="KSO_WM_UNIT_COLOR_SCHEME_SHAPE_ID" val="14"/>
  <p:tag name="KSO_WM_UNIT_COLOR_SCHEME_PARENT_PAGE" val="0_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187615_2*l_h_i*1_3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</p:tagLst>
</file>

<file path=ppt/tags/tag64.xml><?xml version="1.0" encoding="utf-8"?>
<p:tagLst xmlns:p="http://schemas.openxmlformats.org/presentationml/2006/main">
  <p:tag name="KSO_WM_UNIT_COLOR_SCHEME_SHAPE_ID" val="15"/>
  <p:tag name="KSO_WM_UNIT_COLOR_SCHEME_PARENT_PAGE" val="0_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187615_2*l_h_i*1_3_2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LINE_FORE_SCHEMECOLOR_INDEX" val="7"/>
  <p:tag name="KSO_WM_UNIT_LINE_FILL_TYPE" val="2"/>
</p:tagLst>
</file>

<file path=ppt/tags/tag65.xml><?xml version="1.0" encoding="utf-8"?>
<p:tagLst xmlns:p="http://schemas.openxmlformats.org/presentationml/2006/main">
  <p:tag name="KSO_WM_UNIT_COLOR_SCHEME_SHAPE_ID" val="16"/>
  <p:tag name="KSO_WM_UNIT_COLOR_SCHEME_PARENT_PAGE" val="0_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187615_2*l_h_i*1_3_3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66.xml><?xml version="1.0" encoding="utf-8"?>
<p:tagLst xmlns:p="http://schemas.openxmlformats.org/presentationml/2006/main">
  <p:tag name="KSO_WM_UNIT_COLOR_SCHEME_SHAPE_ID" val="17"/>
  <p:tag name="KSO_WM_UNIT_COLOR_SCHEME_PARENT_PAGE" val="0_2"/>
  <p:tag name="KSO_WM_UNIT_VALUE" val="92*9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3_1"/>
  <p:tag name="KSO_WM_UNIT_ID" val="diagram20187615_2*l_h_x*1_3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3"/>
  <p:tag name="KSO_WM_UNIT_TEXT_FILL_TYPE" val="1"/>
</p:tagLst>
</file>

<file path=ppt/tags/tag67.xml><?xml version="1.0" encoding="utf-8"?>
<p:tagLst xmlns:p="http://schemas.openxmlformats.org/presentationml/2006/main">
  <p:tag name="KSO_WM_UNIT_COLOR_SCHEME_SHAPE_ID" val="2"/>
  <p:tag name="KSO_WM_UNIT_COLOR_SCHEME_PARENT_PAGE" val="0_2"/>
  <p:tag name="KSO_WM_UNIT_SUBTYPE" val="a"/>
  <p:tag name="KSO_WM_UNIT_PRESET_TEXT" val="单击此处添加文本具体内容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187615_2*l_h_f*1_1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68.xml><?xml version="1.0" encoding="utf-8"?>
<p:tagLst xmlns:p="http://schemas.openxmlformats.org/presentationml/2006/main">
  <p:tag name="KSO_WM_UNIT_COLOR_SCHEME_SHAPE_ID" val="3"/>
  <p:tag name="KSO_WM_UNIT_COLOR_SCHEME_PARENT_PAGE" val="0_2"/>
  <p:tag name="KSO_WM_UNIT_ISCONTENTSTITLE" val="0"/>
  <p:tag name="KSO_WM_UNIT_ISNUMDGMTITLE" val="0"/>
  <p:tag name="KSO_WM_UNIT_PRESET_TEXT" val="添加标题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187615_2*l_h_a*1_1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69.xml><?xml version="1.0" encoding="utf-8"?>
<p:tagLst xmlns:p="http://schemas.openxmlformats.org/presentationml/2006/main">
  <p:tag name="KSO_WM_UNIT_COLOR_SCHEME_SHAPE_ID" val="18"/>
  <p:tag name="KSO_WM_UNIT_COLOR_SCHEME_PARENT_PAGE" val="0_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87615_2*l_h_i*1_1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i"/>
  <p:tag name="KSO_WM_UNIT_INDEX" val="1_8"/>
  <p:tag name="KSO_WM_UNIT_ID" val="diagram20194952_1*ε_i*1_8"/>
  <p:tag name="KSO_WM_TEMPLATE_CATEGORY" val="diagram"/>
  <p:tag name="KSO_WM_TEMPLATE_INDEX" val="20194952"/>
  <p:tag name="KSO_WM_UNIT_LAYERLEVEL" val="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LINE_FORE_SCHEMECOLOR_INDEX" val="14"/>
  <p:tag name="KSO_WM_UNIT_LINE_FILL_TYPE" val="2"/>
  <p:tag name="KSO_WM_UNIT_USESOURCEFORMAT_APPLY" val="0"/>
</p:tagLst>
</file>

<file path=ppt/tags/tag70.xml><?xml version="1.0" encoding="utf-8"?>
<p:tagLst xmlns:p="http://schemas.openxmlformats.org/presentationml/2006/main">
  <p:tag name="KSO_WM_UNIT_COLOR_SCHEME_SHAPE_ID" val="19"/>
  <p:tag name="KSO_WM_UNIT_COLOR_SCHEME_PARENT_PAGE" val="0_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87615_2*l_h_i*1_1_2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LINE_FORE_SCHEMECOLOR_INDEX" val="5"/>
  <p:tag name="KSO_WM_UNIT_LINE_FILL_TYPE" val="2"/>
</p:tagLst>
</file>

<file path=ppt/tags/tag71.xml><?xml version="1.0" encoding="utf-8"?>
<p:tagLst xmlns:p="http://schemas.openxmlformats.org/presentationml/2006/main">
  <p:tag name="KSO_WM_UNIT_COLOR_SCHEME_SHAPE_ID" val="20"/>
  <p:tag name="KSO_WM_UNIT_COLOR_SCHEME_PARENT_PAGE" val="0_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187615_2*l_h_i*1_1_3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72.xml><?xml version="1.0" encoding="utf-8"?>
<p:tagLst xmlns:p="http://schemas.openxmlformats.org/presentationml/2006/main">
  <p:tag name="KSO_WM_UNIT_COLOR_SCHEME_SHAPE_ID" val="21"/>
  <p:tag name="KSO_WM_UNIT_COLOR_SCHEME_PARENT_PAGE" val="0_2"/>
  <p:tag name="KSO_WM_UNIT_VALUE" val="92*9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1_1"/>
  <p:tag name="KSO_WM_UNIT_ID" val="diagram20187615_2*l_h_x*1_1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73.xml><?xml version="1.0" encoding="utf-8"?>
<p:tagLst xmlns:p="http://schemas.openxmlformats.org/presentationml/2006/main">
  <p:tag name="KSO_WM_UNIT_COLOR_SCHEME_SHAPE_ID" val="4"/>
  <p:tag name="KSO_WM_UNIT_COLOR_SCHEME_PARENT_PAGE" val="0_2"/>
  <p:tag name="KSO_WM_UNIT_SUBTYPE" val="a"/>
  <p:tag name="KSO_WM_UNIT_PRESET_TEXT" val="单击此处添加文本具体内容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87615_2*l_h_f*1_2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74.xml><?xml version="1.0" encoding="utf-8"?>
<p:tagLst xmlns:p="http://schemas.openxmlformats.org/presentationml/2006/main">
  <p:tag name="KSO_WM_UNIT_COLOR_SCHEME_SHAPE_ID" val="5"/>
  <p:tag name="KSO_WM_UNIT_COLOR_SCHEME_PARENT_PAGE" val="0_2"/>
  <p:tag name="KSO_WM_UNIT_ISCONTENTSTITLE" val="0"/>
  <p:tag name="KSO_WM_UNIT_ISNUMDGMTITLE" val="0"/>
  <p:tag name="KSO_WM_UNIT_PRESET_TEXT" val="添加标题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20187615_2*l_h_a*1_2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75.xml><?xml version="1.0" encoding="utf-8"?>
<p:tagLst xmlns:p="http://schemas.openxmlformats.org/presentationml/2006/main">
  <p:tag name="KSO_WM_UNIT_COLOR_SCHEME_SHAPE_ID" val="22"/>
  <p:tag name="KSO_WM_UNIT_COLOR_SCHEME_PARENT_PAGE" val="0_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187615_2*l_h_i*1_2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76.xml><?xml version="1.0" encoding="utf-8"?>
<p:tagLst xmlns:p="http://schemas.openxmlformats.org/presentationml/2006/main">
  <p:tag name="KSO_WM_UNIT_COLOR_SCHEME_SHAPE_ID" val="23"/>
  <p:tag name="KSO_WM_UNIT_COLOR_SCHEME_PARENT_PAGE" val="0_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187615_2*l_h_i*1_2_2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LINE_FORE_SCHEMECOLOR_INDEX" val="6"/>
  <p:tag name="KSO_WM_UNIT_LINE_FILL_TYPE" val="2"/>
</p:tagLst>
</file>

<file path=ppt/tags/tag77.xml><?xml version="1.0" encoding="utf-8"?>
<p:tagLst xmlns:p="http://schemas.openxmlformats.org/presentationml/2006/main">
  <p:tag name="KSO_WM_UNIT_COLOR_SCHEME_SHAPE_ID" val="24"/>
  <p:tag name="KSO_WM_UNIT_COLOR_SCHEME_PARENT_PAGE" val="0_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187615_2*l_h_i*1_2_3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78.xml><?xml version="1.0" encoding="utf-8"?>
<p:tagLst xmlns:p="http://schemas.openxmlformats.org/presentationml/2006/main">
  <p:tag name="KSO_WM_UNIT_COLOR_SCHEME_SHAPE_ID" val="25"/>
  <p:tag name="KSO_WM_UNIT_COLOR_SCHEME_PARENT_PAGE" val="0_2"/>
  <p:tag name="KSO_WM_UNIT_VALUE" val="92*9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2_1"/>
  <p:tag name="KSO_WM_UNIT_ID" val="diagram20187615_2*l_h_x*1_2_1"/>
  <p:tag name="KSO_WM_TEMPLATE_CATEGORY" val="diagram"/>
  <p:tag name="KSO_WM_TEMPLATE_INDEX" val="20187615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i"/>
  <p:tag name="KSO_WM_UNIT_INDEX" val="1"/>
  <p:tag name="KSO_WM_UNIT_ID" val="diagram20188636_2*i*1"/>
  <p:tag name="KSO_WM_TEMPLATE_CATEGORY" val="diagram"/>
  <p:tag name="KSO_WM_TEMPLATE_INDEX" val="20188636"/>
  <p:tag name="KSO_WM_UNIT_LAYERLEVEL" val="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</p:tagLst>
</file>

<file path=ppt/tags/tag8.xml><?xml version="1.0" encoding="utf-8"?>
<p:tagLst xmlns:p="http://schemas.openxmlformats.org/presentationml/2006/main">
  <p:tag name="KSO_WM_UNIT_DIAGRAM_MODELTYPE" val="numdgm"/>
  <p:tag name="KSO_WM_UNIT_HIGHLIGHT" val="0"/>
  <p:tag name="KSO_WM_UNIT_COMPATIBLE" val="0"/>
  <p:tag name="KSO_WM_UNIT_DIAGRAM_ISNUMVISUAL" val="1"/>
  <p:tag name="KSO_WM_UNIT_DIAGRAM_ISREFERUNIT" val="0"/>
  <p:tag name="KSO_WM_DIAGRAM_GROUP_CODE" val="ε1-1"/>
  <p:tag name="KSO_WM_UNIT_TYPE" val="ε_h_h_i"/>
  <p:tag name="KSO_WM_UNIT_INDEX" val="1_3_2_1"/>
  <p:tag name="KSO_WM_UNIT_ID" val="diagram20194952_1*ε_h_h_i*1_3_2_1"/>
  <p:tag name="KSO_WM_TEMPLATE_CATEGORY" val="diagram"/>
  <p:tag name="KSO_WM_TEMPLATE_INDEX" val="20194952"/>
  <p:tag name="KSO_WM_UNIT_LAYERLEVEL" val="1_1_1_1"/>
  <p:tag name="KSO_WM_TAG_VERSION" val="1.0"/>
  <p:tag name="KSO_WM_BEAUTIFY_FLAG" val="#wm#"/>
  <p:tag name="KSO_WM_UNIT_DIAGRAM_MAX_ITEM_COUNT" val="4"/>
  <p:tag name="KSO_WM_UNIT_DIAGRAM_NUM_VALUE" val="100"/>
  <p:tag name="KSO_WM_UNIT_DIAGRAM_NUMVISUAL_BIND_NUMID" val="1502c51b-7f5b-400c-96e2-9dedfd60ea96"/>
  <p:tag name="KSO_WM_UNIT_DIAGRAM_NUMVISUAL_CHANGE_MODES" val="16"/>
  <p:tag name="KSO_WM_UNIT_DIAGRAM_SUBTYPE" val="n"/>
  <p:tag name="KSO_WM_UNIT_LINE_FORE_SCHEMECOLOR_INDEX" val="7"/>
  <p:tag name="KSO_WM_UNIT_LINE_FILL_TYPE" val="2"/>
  <p:tag name="KSO_WM_UNIT_USESOURCEFORMAT_APPLY" val="0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1"/>
  <p:tag name="KSO_WM_UNIT_ID" val="diagram20188636_2*r_i*1_1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5"/>
  <p:tag name="KSO_WM_UNIT_ID" val="diagram20188636_2*r_i*1_5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6"/>
  <p:tag name="KSO_WM_UNIT_ID" val="diagram20188636_2*r_i*1_6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7"/>
  <p:tag name="KSO_WM_UNIT_ID" val="diagram20188636_2*r_i*1_7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9"/>
  <p:tag name="KSO_WM_UNIT_ID" val="diagram20188636_2*r_i*1_9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i"/>
  <p:tag name="KSO_WM_UNIT_INDEX" val="2"/>
  <p:tag name="KSO_WM_UNIT_ID" val="diagram20188636_2*i*2"/>
  <p:tag name="KSO_WM_TEMPLATE_CATEGORY" val="diagram"/>
  <p:tag name="KSO_WM_TEMPLATE_INDEX" val="20188636"/>
  <p:tag name="KSO_WM_UNIT_LAYERLEVEL" val="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10"/>
  <p:tag name="KSO_WM_UNIT_ID" val="diagram20188636_2*r_i*1_10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12"/>
  <p:tag name="KSO_WM_UNIT_ID" val="diagram20188636_2*r_i*1_12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14"/>
  <p:tag name="KSO_WM_UNIT_ID" val="diagram20188636_2*r_i*1_14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15"/>
  <p:tag name="KSO_WM_UNIT_ID" val="diagram20188636_2*r_i*1_15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ε1-1"/>
  <p:tag name="KSO_WM_UNIT_TYPE" val="ε_i"/>
  <p:tag name="KSO_WM_UNIT_INDEX" val="1_9"/>
  <p:tag name="KSO_WM_UNIT_ID" val="diagram20194952_1*ε_i*1_9"/>
  <p:tag name="KSO_WM_TEMPLATE_CATEGORY" val="diagram"/>
  <p:tag name="KSO_WM_TEMPLATE_INDEX" val="20194952"/>
  <p:tag name="KSO_WM_UNIT_LAYERLEVEL" val="1_1"/>
  <p:tag name="KSO_WM_TAG_VERSION" val="1.0"/>
  <p:tag name="KSO_WM_BEAUTIFY_FLAG" val="#wm#"/>
  <p:tag name="KSO_WM_UNIT_DIAGRAM_MODELTYPE" val="numdgm"/>
  <p:tag name="KSO_WM_UNIT_DIAGRAM_MAX_ITEM_COUNT" val="4"/>
  <p:tag name="KSO_WM_UNIT_DIAGRAM_SUBTYPE" val="n"/>
  <p:tag name="KSO_WM_UNIT_LINE_FORE_SCHEMECOLOR_INDEX" val="9"/>
  <p:tag name="KSO_WM_UNIT_LINE_FILL_TYPE" val="2"/>
  <p:tag name="KSO_WM_UNIT_USESOURCEFORMAT_APPLY" val="0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3"/>
  <p:tag name="KSO_WM_UNIT_ID" val="diagram20188636_2*r_i*1_3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14"/>
  <p:tag name="KSO_WM_UNIT_FILL_TYPE" val="1"/>
  <p:tag name="KSO_WM_UNIT_TEXT_FILL_FORE_SCHEMECOLOR_INDEX" val="13"/>
  <p:tag name="KSO_WM_UNIT_TEXT_FILL_TYPE" val="1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i"/>
  <p:tag name="KSO_WM_UNIT_INDEX" val="3"/>
  <p:tag name="KSO_WM_UNIT_ID" val="diagram20188636_2*i*3"/>
  <p:tag name="KSO_WM_TEMPLATE_CATEGORY" val="diagram"/>
  <p:tag name="KSO_WM_TEMPLATE_INDEX" val="20188636"/>
  <p:tag name="KSO_WM_UNIT_LAYERLEVEL" val="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9"/>
  <p:tag name="KSO_WM_UNIT_FILL_TYPE" val="1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2"/>
  <p:tag name="KSO_WM_UNIT_ID" val="diagram20188636_2*r_i*1_2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9"/>
  <p:tag name="KSO_WM_UNIT_FILL_TYPE" val="1"/>
  <p:tag name="KSO_WM_UNIT_TEXT_FILL_FORE_SCHEMECOLOR_INDEX" val="13"/>
  <p:tag name="KSO_WM_UNIT_TEXT_FILL_TYPE" val="1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8"/>
  <p:tag name="KSO_WM_UNIT_ID" val="diagram20188636_2*r_i*1_8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9"/>
  <p:tag name="KSO_WM_UNIT_FILL_TYPE" val="1"/>
  <p:tag name="KSO_WM_UNIT_TEXT_FILL_FORE_SCHEMECOLOR_INDEX" val="13"/>
  <p:tag name="KSO_WM_UNIT_TEXT_FILL_TYPE" val="1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i"/>
  <p:tag name="KSO_WM_UNIT_INDEX" val="4"/>
  <p:tag name="KSO_WM_UNIT_ID" val="diagram20188636_2*i*4"/>
  <p:tag name="KSO_WM_TEMPLATE_CATEGORY" val="diagram"/>
  <p:tag name="KSO_WM_TEMPLATE_INDEX" val="20188636"/>
  <p:tag name="KSO_WM_UNIT_LAYERLEVEL" val="1"/>
  <p:tag name="KSO_WM_TAG_VERSION" val="1.0"/>
  <p:tag name="KSO_WM_BEAUTIFY_FLAG" val="#wm#"/>
  <p:tag name="KSO_WM_UNIT_DIAGRAM_CONTRAST_TITLE_CNT" val="2"/>
  <p:tag name="KSO_WM_UNIT_DIAGRAM_DIMENSION_TITLE_CN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11"/>
  <p:tag name="KSO_WM_UNIT_ID" val="diagram20188636_2*r_i*1_11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13"/>
  <p:tag name="KSO_WM_UNIT_ID" val="diagram20188636_2*r_i*1_13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16"/>
  <p:tag name="KSO_WM_UNIT_ID" val="diagram20188636_2*r_i*1_16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r_i"/>
  <p:tag name="KSO_WM_UNIT_INDEX" val="1_4"/>
  <p:tag name="KSO_WM_UNIT_ID" val="diagram20188636_2*r_i*1_4"/>
  <p:tag name="KSO_WM_TEMPLATE_CATEGORY" val="diagram"/>
  <p:tag name="KSO_WM_TEMPLATE_INDEX" val="20188636"/>
  <p:tag name="KSO_WM_UNIT_LAYERLEVEL" val="1_1"/>
  <p:tag name="KSO_WM_TAG_VERSION" val="1.0"/>
  <p:tag name="KSO_WM_BEAUTIFY_FLAG" val="#wm#"/>
  <p:tag name="KSO_WM_UNIT_DIAGRAM_CONTRAST_TITLE_CNT" val="2"/>
  <p:tag name="KSO_WM_UNIT_DIAGRAM_DIMENSION_TITLE_CNT" val="2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DIAGRAM_GROUP_CODE" val="r1-1"/>
  <p:tag name="KSO_WM_UNIT_TYPE" val="i"/>
  <p:tag name="KSO_WM_UNIT_INDEX" val="5"/>
  <p:tag name="KSO_WM_UNIT_ID" val="diagram20188636_2*i*5"/>
  <p:tag name="KSO_WM_TEMPLATE_CATEGORY" val="diagram"/>
  <p:tag name="KSO_WM_TEMPLATE_INDEX" val="20188636"/>
  <p:tag name="KSO_WM_UNIT_LAYERLEVEL" val="1"/>
  <p:tag name="KSO_WM_TAG_VERSION" val="1.0"/>
  <p:tag name="KSO_WM_BEAUTIFY_FLAG" val="#wm#"/>
  <p:tag name="KSO_WM_UNIT_DIAGRAM_CONTRAST_TITLE_CNT" val="2"/>
  <p:tag name="KSO_WM_UNIT_DIAGRAM_DIMENSION_TITLE_CNT" val="2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951</Words>
  <Application>WPS 演示</Application>
  <PresentationFormat>自定义</PresentationFormat>
  <Paragraphs>148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Calibri</vt:lpstr>
      <vt:lpstr>Segoe UI</vt:lpstr>
      <vt:lpstr>Arial Unicode MS</vt:lpstr>
      <vt:lpstr>微软雅黑 Light</vt:lpstr>
      <vt:lpstr>等线</vt:lpstr>
      <vt:lpstr>Wingdings</vt:lpstr>
      <vt:lpstr>Batang</vt:lpstr>
      <vt:lpstr>Malgun Gothic</vt:lpstr>
      <vt:lpstr>Wingdings 2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青桐</cp:lastModifiedBy>
  <cp:revision>405</cp:revision>
  <dcterms:created xsi:type="dcterms:W3CDTF">2019-12-22T05:53:00Z</dcterms:created>
  <dcterms:modified xsi:type="dcterms:W3CDTF">2021-05-05T16:06:15Z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