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2"/>
  </p:notesMasterIdLst>
  <p:sldIdLst>
    <p:sldId id="2283" r:id="rId2"/>
    <p:sldId id="2635" r:id="rId3"/>
    <p:sldId id="2650" r:id="rId4"/>
    <p:sldId id="2681" r:id="rId5"/>
    <p:sldId id="2682" r:id="rId6"/>
    <p:sldId id="2651" r:id="rId7"/>
    <p:sldId id="2655" r:id="rId8"/>
    <p:sldId id="2656" r:id="rId9"/>
    <p:sldId id="2657" r:id="rId10"/>
    <p:sldId id="2661" r:id="rId11"/>
    <p:sldId id="2662" r:id="rId12"/>
    <p:sldId id="2663" r:id="rId13"/>
    <p:sldId id="2673" r:id="rId14"/>
    <p:sldId id="2664" r:id="rId15"/>
    <p:sldId id="2668" r:id="rId16"/>
    <p:sldId id="2669" r:id="rId17"/>
    <p:sldId id="2670" r:id="rId18"/>
    <p:sldId id="2671" r:id="rId19"/>
    <p:sldId id="2683" r:id="rId20"/>
    <p:sldId id="2634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AA3C"/>
    <a:srgbClr val="F3AA2C"/>
    <a:srgbClr val="F1AD3A"/>
    <a:srgbClr val="F2AC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90"/>
    <p:restoredTop sz="94674"/>
  </p:normalViewPr>
  <p:slideViewPr>
    <p:cSldViewPr snapToGrid="0" snapToObjects="1">
      <p:cViewPr varScale="1">
        <p:scale>
          <a:sx n="68" d="100"/>
          <a:sy n="68" d="100"/>
        </p:scale>
        <p:origin x="42" y="6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#1">
  <dgm:title val=""/>
  <dgm:desc val=""/>
  <dgm:catLst>
    <dgm:cat type="mainScheme" pri="10100"/>
  </dgm:catLst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796176-FFEA-4453-B3C5-86FCA4C88052}" type="doc">
      <dgm:prSet loTypeId="urn:microsoft.com/office/officeart/2005/8/layout/list1#1" loCatId="list" qsTypeId="urn:microsoft.com/office/officeart/2005/8/quickstyle/simple1#1" qsCatId="simple" csTypeId="urn:microsoft.com/office/officeart/2005/8/colors/accent0_1#1" csCatId="mainScheme" phldr="1"/>
      <dgm:spPr/>
      <dgm:t>
        <a:bodyPr/>
        <a:lstStyle/>
        <a:p>
          <a:endParaRPr lang="zh-CN" altLang="en-US"/>
        </a:p>
      </dgm:t>
    </dgm:pt>
    <dgm:pt modelId="{A7E2548B-AC32-4B01-BBFA-02F40C0F4EC3}">
      <dgm:prSet phldrT="[文本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rPr>
            <a:t>内容壁垒</a:t>
          </a:r>
        </a:p>
      </dgm:t>
    </dgm:pt>
    <dgm:pt modelId="{E4D0092D-1226-4D08-9799-2812B1B3A205}" type="parTrans" cxnId="{D82FAEEA-B92F-4E73-B920-6B68A0EA5372}">
      <dgm:prSet/>
      <dgm:spPr/>
      <dgm:t>
        <a:bodyPr/>
        <a:lstStyle/>
        <a:p>
          <a:endParaRPr lang="zh-CN" altLang="en-US" sz="1600"/>
        </a:p>
      </dgm:t>
    </dgm:pt>
    <dgm:pt modelId="{28DDF60F-4746-4323-950A-660C2ED12F4C}" type="sibTrans" cxnId="{D82FAEEA-B92F-4E73-B920-6B68A0EA5372}">
      <dgm:prSet/>
      <dgm:spPr/>
      <dgm:t>
        <a:bodyPr/>
        <a:lstStyle/>
        <a:p>
          <a:endParaRPr lang="zh-CN" altLang="en-US" sz="1600"/>
        </a:p>
      </dgm:t>
    </dgm:pt>
    <dgm:pt modelId="{6229A896-BA79-4F93-B4A4-52AF8D0E63B7}">
      <dgm:prSet phldrT="[文本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rPr>
            <a:t>板块规划</a:t>
          </a:r>
        </a:p>
      </dgm:t>
    </dgm:pt>
    <dgm:pt modelId="{EDE61E28-8052-4A4A-BF9B-F66B384DF533}" type="parTrans" cxnId="{CE4B7432-959E-4A16-8889-9C2F3C3195E4}">
      <dgm:prSet/>
      <dgm:spPr/>
      <dgm:t>
        <a:bodyPr/>
        <a:lstStyle/>
        <a:p>
          <a:endParaRPr lang="zh-CN" altLang="en-US" sz="1600"/>
        </a:p>
      </dgm:t>
    </dgm:pt>
    <dgm:pt modelId="{7165FF18-8236-4A4E-8431-4608C1BAE295}" type="sibTrans" cxnId="{CE4B7432-959E-4A16-8889-9C2F3C3195E4}">
      <dgm:prSet/>
      <dgm:spPr/>
      <dgm:t>
        <a:bodyPr/>
        <a:lstStyle/>
        <a:p>
          <a:endParaRPr lang="zh-CN" altLang="en-US" sz="1600"/>
        </a:p>
      </dgm:t>
    </dgm:pt>
    <dgm:pt modelId="{730938A3-D819-41F7-BE39-9DDAA446A19F}">
      <dgm:prSet phldrT="[文本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rPr>
            <a:t>会员体系</a:t>
          </a:r>
        </a:p>
      </dgm:t>
    </dgm:pt>
    <dgm:pt modelId="{EE78992F-1051-4CC8-911D-A5A310796546}" type="parTrans" cxnId="{D960E599-B746-4583-89B4-40CC67A34790}">
      <dgm:prSet/>
      <dgm:spPr/>
      <dgm:t>
        <a:bodyPr/>
        <a:lstStyle/>
        <a:p>
          <a:endParaRPr lang="zh-CN" altLang="en-US" sz="1600"/>
        </a:p>
      </dgm:t>
    </dgm:pt>
    <dgm:pt modelId="{F1FDF1A8-948A-4D3C-AA2E-BCB9DB7C421F}" type="sibTrans" cxnId="{D960E599-B746-4583-89B4-40CC67A34790}">
      <dgm:prSet/>
      <dgm:spPr/>
      <dgm:t>
        <a:bodyPr/>
        <a:lstStyle/>
        <a:p>
          <a:endParaRPr lang="zh-CN" altLang="en-US" sz="1600"/>
        </a:p>
      </dgm:t>
    </dgm:pt>
    <dgm:pt modelId="{ACC21E35-BE52-4B64-9CE3-EAFB2C2B911E}">
      <dgm:prSet phldrT="[文本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sz="1600" b="1">
              <a:latin typeface="微软雅黑" panose="020B0503020204020204" pitchFamily="34" charset="-122"/>
              <a:ea typeface="微软雅黑" panose="020B0503020204020204" pitchFamily="34" charset="-122"/>
            </a:rPr>
            <a:t>引流入口</a:t>
          </a:r>
        </a:p>
      </dgm:t>
    </dgm:pt>
    <dgm:pt modelId="{5C958575-B741-4319-9217-20F3E98CD28B}" type="parTrans" cxnId="{D3C9E313-475A-44F3-9983-CAA191EAE9F4}">
      <dgm:prSet/>
      <dgm:spPr/>
      <dgm:t>
        <a:bodyPr/>
        <a:lstStyle/>
        <a:p>
          <a:endParaRPr lang="zh-CN" altLang="en-US" sz="1600"/>
        </a:p>
      </dgm:t>
    </dgm:pt>
    <dgm:pt modelId="{ED660174-D282-4491-8B21-ACACA759DF36}" type="sibTrans" cxnId="{D3C9E313-475A-44F3-9983-CAA191EAE9F4}">
      <dgm:prSet/>
      <dgm:spPr/>
      <dgm:t>
        <a:bodyPr/>
        <a:lstStyle/>
        <a:p>
          <a:endParaRPr lang="zh-CN" altLang="en-US" sz="1600"/>
        </a:p>
      </dgm:t>
    </dgm:pt>
    <dgm:pt modelId="{0FABB1E1-B967-41CD-8BD9-01EE970157FC}">
      <dgm:prSet phldrT="[文本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rPr>
            <a:t>添加流程</a:t>
          </a:r>
        </a:p>
      </dgm:t>
    </dgm:pt>
    <dgm:pt modelId="{C7B9EA86-F8CF-4931-9277-55EE61494FC9}" type="parTrans" cxnId="{0362EB9F-249B-4B58-85AE-376FDD2FC5C5}">
      <dgm:prSet/>
      <dgm:spPr/>
      <dgm:t>
        <a:bodyPr/>
        <a:lstStyle/>
        <a:p>
          <a:endParaRPr lang="zh-CN" altLang="en-US" sz="1600"/>
        </a:p>
      </dgm:t>
    </dgm:pt>
    <dgm:pt modelId="{3CA35860-4109-4C87-9304-98F472AD5542}" type="sibTrans" cxnId="{0362EB9F-249B-4B58-85AE-376FDD2FC5C5}">
      <dgm:prSet/>
      <dgm:spPr/>
      <dgm:t>
        <a:bodyPr/>
        <a:lstStyle/>
        <a:p>
          <a:endParaRPr lang="zh-CN" altLang="en-US" sz="1600"/>
        </a:p>
      </dgm:t>
    </dgm:pt>
    <dgm:pt modelId="{5BA5075A-9611-40EC-B66E-1C50AF866171}">
      <dgm:prSet phldrT="[文本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sz="1600" b="1">
              <a:latin typeface="微软雅黑" panose="020B0503020204020204" pitchFamily="34" charset="-122"/>
              <a:ea typeface="微软雅黑" panose="020B0503020204020204" pitchFamily="34" charset="-122"/>
            </a:rPr>
            <a:t>人设、朋友圈、视频号、抖音内容</a:t>
          </a:r>
        </a:p>
      </dgm:t>
    </dgm:pt>
    <dgm:pt modelId="{752AA41A-2BAD-4D16-954A-DD9664E56ECB}" type="parTrans" cxnId="{18ECB891-FEE3-430B-8AEF-8551695EBE06}">
      <dgm:prSet/>
      <dgm:spPr/>
      <dgm:t>
        <a:bodyPr/>
        <a:lstStyle/>
        <a:p>
          <a:endParaRPr lang="zh-CN" altLang="en-US" sz="1600"/>
        </a:p>
      </dgm:t>
    </dgm:pt>
    <dgm:pt modelId="{A41368AE-CFFF-41C3-A83B-7C82DA837351}" type="sibTrans" cxnId="{18ECB891-FEE3-430B-8AEF-8551695EBE06}">
      <dgm:prSet/>
      <dgm:spPr/>
      <dgm:t>
        <a:bodyPr/>
        <a:lstStyle/>
        <a:p>
          <a:endParaRPr lang="zh-CN" altLang="en-US" sz="1600"/>
        </a:p>
      </dgm:t>
    </dgm:pt>
    <dgm:pt modelId="{21AA5DC0-EFA7-4528-96A3-88FF6146586B}">
      <dgm:prSet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sz="1600" b="1">
              <a:latin typeface="微软雅黑" panose="020B0503020204020204" pitchFamily="34" charset="-122"/>
              <a:ea typeface="微软雅黑" panose="020B0503020204020204" pitchFamily="34" charset="-122"/>
            </a:rPr>
            <a:t>社群内容</a:t>
          </a:r>
        </a:p>
      </dgm:t>
    </dgm:pt>
    <dgm:pt modelId="{4B426198-2632-4A14-8AB5-6E39EB18AE32}" type="parTrans" cxnId="{98C9B947-AFAD-4E10-A24E-B96EAD0ED4DD}">
      <dgm:prSet/>
      <dgm:spPr/>
    </dgm:pt>
    <dgm:pt modelId="{C34349D1-2C70-492C-8755-069C6FBAEF47}" type="sibTrans" cxnId="{98C9B947-AFAD-4E10-A24E-B96EAD0ED4DD}">
      <dgm:prSet/>
      <dgm:spPr/>
    </dgm:pt>
    <dgm:pt modelId="{0B81FBBD-2D3A-415A-9994-F438C16C3FC3}">
      <dgm:prSet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sz="1600" b="1">
              <a:latin typeface="微软雅黑" panose="020B0503020204020204" pitchFamily="34" charset="-122"/>
              <a:ea typeface="微软雅黑" panose="020B0503020204020204" pitchFamily="34" charset="-122"/>
            </a:rPr>
            <a:t>小程序内容</a:t>
          </a:r>
        </a:p>
      </dgm:t>
    </dgm:pt>
    <dgm:pt modelId="{A758C77F-534D-45F2-B1CC-BCB0C1F925CA}" type="parTrans" cxnId="{EC11C089-C38A-4AE8-9046-97689151E6A9}">
      <dgm:prSet/>
      <dgm:spPr/>
    </dgm:pt>
    <dgm:pt modelId="{E94D0966-C3B9-4D2B-AAB0-8A8634550DBC}" type="sibTrans" cxnId="{EC11C089-C38A-4AE8-9046-97689151E6A9}">
      <dgm:prSet/>
      <dgm:spPr/>
    </dgm:pt>
    <dgm:pt modelId="{5CB4522F-075B-43D2-9CCA-FF96AAAB0675}" type="pres">
      <dgm:prSet presAssocID="{AA796176-FFEA-4453-B3C5-86FCA4C88052}" presName="linear" presStyleCnt="0">
        <dgm:presLayoutVars>
          <dgm:dir/>
          <dgm:animLvl val="lvl"/>
          <dgm:resizeHandles val="exact"/>
        </dgm:presLayoutVars>
      </dgm:prSet>
      <dgm:spPr/>
    </dgm:pt>
    <dgm:pt modelId="{792D5933-AD40-45AE-8480-2968FCA8CAA1}" type="pres">
      <dgm:prSet presAssocID="{A7E2548B-AC32-4B01-BBFA-02F40C0F4EC3}" presName="parentLin" presStyleCnt="0"/>
      <dgm:spPr/>
    </dgm:pt>
    <dgm:pt modelId="{E4755B94-5E72-4C9F-A91A-56B0FCDA28F1}" type="pres">
      <dgm:prSet presAssocID="{A7E2548B-AC32-4B01-BBFA-02F40C0F4EC3}" presName="parentLeftMargin" presStyleLbl="node1" presStyleIdx="0" presStyleCnt="8"/>
      <dgm:spPr/>
    </dgm:pt>
    <dgm:pt modelId="{C385AF22-AC18-4DC8-9B28-602D0C637594}" type="pres">
      <dgm:prSet presAssocID="{A7E2548B-AC32-4B01-BBFA-02F40C0F4EC3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744720FB-B56E-4487-9420-26F63FDC8A92}" type="pres">
      <dgm:prSet presAssocID="{A7E2548B-AC32-4B01-BBFA-02F40C0F4EC3}" presName="negativeSpace" presStyleCnt="0"/>
      <dgm:spPr/>
    </dgm:pt>
    <dgm:pt modelId="{46544825-FBF5-4CDD-8C6C-17BDB8D6624D}" type="pres">
      <dgm:prSet presAssocID="{A7E2548B-AC32-4B01-BBFA-02F40C0F4EC3}" presName="childText" presStyleLbl="conFgAcc1" presStyleIdx="0" presStyleCnt="8">
        <dgm:presLayoutVars>
          <dgm:bulletEnabled val="1"/>
        </dgm:presLayoutVars>
      </dgm:prSet>
      <dgm:spPr/>
    </dgm:pt>
    <dgm:pt modelId="{4BCF71AD-8735-4E36-8AA7-859BE626CF89}" type="pres">
      <dgm:prSet presAssocID="{28DDF60F-4746-4323-950A-660C2ED12F4C}" presName="spaceBetweenRectangles" presStyleCnt="0"/>
      <dgm:spPr/>
    </dgm:pt>
    <dgm:pt modelId="{EED333AA-5EDE-462B-829D-585765A00D61}" type="pres">
      <dgm:prSet presAssocID="{6229A896-BA79-4F93-B4A4-52AF8D0E63B7}" presName="parentLin" presStyleCnt="0"/>
      <dgm:spPr/>
    </dgm:pt>
    <dgm:pt modelId="{75DA4DF2-046A-4C6A-8086-7C3E7861D4E7}" type="pres">
      <dgm:prSet presAssocID="{6229A896-BA79-4F93-B4A4-52AF8D0E63B7}" presName="parentLeftMargin" presStyleLbl="node1" presStyleIdx="0" presStyleCnt="8"/>
      <dgm:spPr/>
    </dgm:pt>
    <dgm:pt modelId="{FBD91DA6-F483-4103-904B-0A0489E1DCE7}" type="pres">
      <dgm:prSet presAssocID="{6229A896-BA79-4F93-B4A4-52AF8D0E63B7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48F65CE9-588F-481F-B88C-E3C4A9B9C782}" type="pres">
      <dgm:prSet presAssocID="{6229A896-BA79-4F93-B4A4-52AF8D0E63B7}" presName="negativeSpace" presStyleCnt="0"/>
      <dgm:spPr/>
    </dgm:pt>
    <dgm:pt modelId="{9A2FC35B-336D-4AB9-BE3B-E5A027415580}" type="pres">
      <dgm:prSet presAssocID="{6229A896-BA79-4F93-B4A4-52AF8D0E63B7}" presName="childText" presStyleLbl="conFgAcc1" presStyleIdx="1" presStyleCnt="8">
        <dgm:presLayoutVars>
          <dgm:bulletEnabled val="1"/>
        </dgm:presLayoutVars>
      </dgm:prSet>
      <dgm:spPr/>
    </dgm:pt>
    <dgm:pt modelId="{781EB76A-EEE2-4822-9A02-692FC3F6DBFE}" type="pres">
      <dgm:prSet presAssocID="{7165FF18-8236-4A4E-8431-4608C1BAE295}" presName="spaceBetweenRectangles" presStyleCnt="0"/>
      <dgm:spPr/>
    </dgm:pt>
    <dgm:pt modelId="{1A83AB0C-0313-42B2-AD86-7F1781B8A4B2}" type="pres">
      <dgm:prSet presAssocID="{730938A3-D819-41F7-BE39-9DDAA446A19F}" presName="parentLin" presStyleCnt="0"/>
      <dgm:spPr/>
    </dgm:pt>
    <dgm:pt modelId="{0B52D98E-03C2-4BD0-85E7-F52451A2A69F}" type="pres">
      <dgm:prSet presAssocID="{730938A3-D819-41F7-BE39-9DDAA446A19F}" presName="parentLeftMargin" presStyleLbl="node1" presStyleIdx="1" presStyleCnt="8"/>
      <dgm:spPr/>
    </dgm:pt>
    <dgm:pt modelId="{427123AE-6E68-4008-BD50-9CC20F57260E}" type="pres">
      <dgm:prSet presAssocID="{730938A3-D819-41F7-BE39-9DDAA446A19F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3E45E6F7-D029-421E-9785-40AC3D5809F6}" type="pres">
      <dgm:prSet presAssocID="{730938A3-D819-41F7-BE39-9DDAA446A19F}" presName="negativeSpace" presStyleCnt="0"/>
      <dgm:spPr/>
    </dgm:pt>
    <dgm:pt modelId="{DC58CA3D-313C-426E-A0D6-37AFDA45F7F0}" type="pres">
      <dgm:prSet presAssocID="{730938A3-D819-41F7-BE39-9DDAA446A19F}" presName="childText" presStyleLbl="conFgAcc1" presStyleIdx="2" presStyleCnt="8">
        <dgm:presLayoutVars>
          <dgm:bulletEnabled val="1"/>
        </dgm:presLayoutVars>
      </dgm:prSet>
      <dgm:spPr/>
    </dgm:pt>
    <dgm:pt modelId="{97D0A409-687F-48B8-8F97-815DE1E84580}" type="pres">
      <dgm:prSet presAssocID="{F1FDF1A8-948A-4D3C-AA2E-BCB9DB7C421F}" presName="spaceBetweenRectangles" presStyleCnt="0"/>
      <dgm:spPr/>
    </dgm:pt>
    <dgm:pt modelId="{6C682417-E35E-4747-8277-8398315EE0A6}" type="pres">
      <dgm:prSet presAssocID="{ACC21E35-BE52-4B64-9CE3-EAFB2C2B911E}" presName="parentLin" presStyleCnt="0"/>
      <dgm:spPr/>
    </dgm:pt>
    <dgm:pt modelId="{3240125D-75FD-4A57-A758-6C50E602A37F}" type="pres">
      <dgm:prSet presAssocID="{ACC21E35-BE52-4B64-9CE3-EAFB2C2B911E}" presName="parentLeftMargin" presStyleLbl="node1" presStyleIdx="2" presStyleCnt="8"/>
      <dgm:spPr/>
    </dgm:pt>
    <dgm:pt modelId="{19E92E6E-C255-46EA-A296-4EEB24EE3A0F}" type="pres">
      <dgm:prSet presAssocID="{ACC21E35-BE52-4B64-9CE3-EAFB2C2B911E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B5396BCF-9918-4D1E-8A96-750EB7B7FAF0}" type="pres">
      <dgm:prSet presAssocID="{ACC21E35-BE52-4B64-9CE3-EAFB2C2B911E}" presName="negativeSpace" presStyleCnt="0"/>
      <dgm:spPr/>
    </dgm:pt>
    <dgm:pt modelId="{F46CC245-10BE-4E19-B679-8FD2CCBD83C6}" type="pres">
      <dgm:prSet presAssocID="{ACC21E35-BE52-4B64-9CE3-EAFB2C2B911E}" presName="childText" presStyleLbl="conFgAcc1" presStyleIdx="3" presStyleCnt="8">
        <dgm:presLayoutVars>
          <dgm:bulletEnabled val="1"/>
        </dgm:presLayoutVars>
      </dgm:prSet>
      <dgm:spPr/>
    </dgm:pt>
    <dgm:pt modelId="{259E2F94-8223-4A49-9E41-02FF9C3E6DB7}" type="pres">
      <dgm:prSet presAssocID="{ED660174-D282-4491-8B21-ACACA759DF36}" presName="spaceBetweenRectangles" presStyleCnt="0"/>
      <dgm:spPr/>
    </dgm:pt>
    <dgm:pt modelId="{0582B587-2F69-4A4E-91D2-4D573939D386}" type="pres">
      <dgm:prSet presAssocID="{0FABB1E1-B967-41CD-8BD9-01EE970157FC}" presName="parentLin" presStyleCnt="0"/>
      <dgm:spPr/>
    </dgm:pt>
    <dgm:pt modelId="{5637D23C-C60D-4167-8816-BB9B9D431E0E}" type="pres">
      <dgm:prSet presAssocID="{0FABB1E1-B967-41CD-8BD9-01EE970157FC}" presName="parentLeftMargin" presStyleLbl="node1" presStyleIdx="3" presStyleCnt="8"/>
      <dgm:spPr/>
    </dgm:pt>
    <dgm:pt modelId="{1CC4936E-ED17-4D2F-9813-87EE95763F16}" type="pres">
      <dgm:prSet presAssocID="{0FABB1E1-B967-41CD-8BD9-01EE970157FC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9E8ED095-A689-4B24-8673-40FB702F4F98}" type="pres">
      <dgm:prSet presAssocID="{0FABB1E1-B967-41CD-8BD9-01EE970157FC}" presName="negativeSpace" presStyleCnt="0"/>
      <dgm:spPr/>
    </dgm:pt>
    <dgm:pt modelId="{5AA363B9-8FB5-41E3-8B35-97BD2D191B34}" type="pres">
      <dgm:prSet presAssocID="{0FABB1E1-B967-41CD-8BD9-01EE970157FC}" presName="childText" presStyleLbl="conFgAcc1" presStyleIdx="4" presStyleCnt="8">
        <dgm:presLayoutVars>
          <dgm:bulletEnabled val="1"/>
        </dgm:presLayoutVars>
      </dgm:prSet>
      <dgm:spPr/>
    </dgm:pt>
    <dgm:pt modelId="{165391A6-F699-41AC-8B55-B5334317737C}" type="pres">
      <dgm:prSet presAssocID="{3CA35860-4109-4C87-9304-98F472AD5542}" presName="spaceBetweenRectangles" presStyleCnt="0"/>
      <dgm:spPr/>
    </dgm:pt>
    <dgm:pt modelId="{9922DA3E-3EF6-42FA-9CC9-86C6C0F10C5A}" type="pres">
      <dgm:prSet presAssocID="{5BA5075A-9611-40EC-B66E-1C50AF866171}" presName="parentLin" presStyleCnt="0"/>
      <dgm:spPr/>
    </dgm:pt>
    <dgm:pt modelId="{06CD99E7-5F6F-4B3A-B6AF-722345E5A49F}" type="pres">
      <dgm:prSet presAssocID="{5BA5075A-9611-40EC-B66E-1C50AF866171}" presName="parentLeftMargin" presStyleLbl="node1" presStyleIdx="4" presStyleCnt="8"/>
      <dgm:spPr/>
    </dgm:pt>
    <dgm:pt modelId="{ABF73B35-4281-4C64-B65F-D7E1D426DC52}" type="pres">
      <dgm:prSet presAssocID="{5BA5075A-9611-40EC-B66E-1C50AF866171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E970D71D-ECBA-4E7B-8977-0075B3C64135}" type="pres">
      <dgm:prSet presAssocID="{5BA5075A-9611-40EC-B66E-1C50AF866171}" presName="negativeSpace" presStyleCnt="0"/>
      <dgm:spPr/>
    </dgm:pt>
    <dgm:pt modelId="{1EBF7F84-B88A-4276-8D3B-5221674D7BF1}" type="pres">
      <dgm:prSet presAssocID="{5BA5075A-9611-40EC-B66E-1C50AF866171}" presName="childText" presStyleLbl="conFgAcc1" presStyleIdx="5" presStyleCnt="8">
        <dgm:presLayoutVars>
          <dgm:bulletEnabled val="1"/>
        </dgm:presLayoutVars>
      </dgm:prSet>
      <dgm:spPr/>
    </dgm:pt>
    <dgm:pt modelId="{3C3F8211-0C32-4CB8-8197-3916B1800B8F}" type="pres">
      <dgm:prSet presAssocID="{A41368AE-CFFF-41C3-A83B-7C82DA837351}" presName="spaceBetweenRectangles" presStyleCnt="0"/>
      <dgm:spPr/>
    </dgm:pt>
    <dgm:pt modelId="{2942CB5A-12E5-41AB-A521-1CC0A98148D4}" type="pres">
      <dgm:prSet presAssocID="{21AA5DC0-EFA7-4528-96A3-88FF6146586B}" presName="parentLin" presStyleCnt="0"/>
      <dgm:spPr/>
    </dgm:pt>
    <dgm:pt modelId="{8788394C-22C8-4435-A3D8-9C04A906BD10}" type="pres">
      <dgm:prSet presAssocID="{21AA5DC0-EFA7-4528-96A3-88FF6146586B}" presName="parentLeftMargin" presStyleLbl="node1" presStyleIdx="5" presStyleCnt="8"/>
      <dgm:spPr/>
    </dgm:pt>
    <dgm:pt modelId="{7F52B65C-AD7A-4006-A018-9E3D59C0E1EB}" type="pres">
      <dgm:prSet presAssocID="{21AA5DC0-EFA7-4528-96A3-88FF6146586B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3E2994F1-338D-49F6-BA70-F7B781A2C705}" type="pres">
      <dgm:prSet presAssocID="{21AA5DC0-EFA7-4528-96A3-88FF6146586B}" presName="negativeSpace" presStyleCnt="0"/>
      <dgm:spPr/>
    </dgm:pt>
    <dgm:pt modelId="{1BC15759-E21F-4952-9914-D201175EC431}" type="pres">
      <dgm:prSet presAssocID="{21AA5DC0-EFA7-4528-96A3-88FF6146586B}" presName="childText" presStyleLbl="conFgAcc1" presStyleIdx="6" presStyleCnt="8">
        <dgm:presLayoutVars>
          <dgm:bulletEnabled val="1"/>
        </dgm:presLayoutVars>
      </dgm:prSet>
      <dgm:spPr/>
    </dgm:pt>
    <dgm:pt modelId="{FC9660E1-37C8-4EB8-800D-CDF05DCE2C3C}" type="pres">
      <dgm:prSet presAssocID="{C34349D1-2C70-492C-8755-069C6FBAEF47}" presName="spaceBetweenRectangles" presStyleCnt="0"/>
      <dgm:spPr/>
    </dgm:pt>
    <dgm:pt modelId="{08F39F9E-B3B3-4C5D-ADFF-2B2BEDA38616}" type="pres">
      <dgm:prSet presAssocID="{0B81FBBD-2D3A-415A-9994-F438C16C3FC3}" presName="parentLin" presStyleCnt="0"/>
      <dgm:spPr/>
    </dgm:pt>
    <dgm:pt modelId="{CB9F8DB4-E74A-4EAB-8D91-8CE7E74A10BD}" type="pres">
      <dgm:prSet presAssocID="{0B81FBBD-2D3A-415A-9994-F438C16C3FC3}" presName="parentLeftMargin" presStyleLbl="node1" presStyleIdx="6" presStyleCnt="8"/>
      <dgm:spPr/>
    </dgm:pt>
    <dgm:pt modelId="{3F825ED5-1191-4EA2-919B-BA3FD22BDA57}" type="pres">
      <dgm:prSet presAssocID="{0B81FBBD-2D3A-415A-9994-F438C16C3FC3}" presName="parentText" presStyleLbl="node1" presStyleIdx="7" presStyleCnt="8">
        <dgm:presLayoutVars>
          <dgm:chMax val="0"/>
          <dgm:bulletEnabled val="1"/>
        </dgm:presLayoutVars>
      </dgm:prSet>
      <dgm:spPr/>
    </dgm:pt>
    <dgm:pt modelId="{2408E177-66B1-419A-99DA-923C623F98C9}" type="pres">
      <dgm:prSet presAssocID="{0B81FBBD-2D3A-415A-9994-F438C16C3FC3}" presName="negativeSpace" presStyleCnt="0"/>
      <dgm:spPr/>
    </dgm:pt>
    <dgm:pt modelId="{773B9215-53D7-4C62-A0A3-9D003088974F}" type="pres">
      <dgm:prSet presAssocID="{0B81FBBD-2D3A-415A-9994-F438C16C3FC3}" presName="childText" presStyleLbl="conFgAcc1" presStyleIdx="7" presStyleCnt="8">
        <dgm:presLayoutVars>
          <dgm:bulletEnabled val="1"/>
        </dgm:presLayoutVars>
      </dgm:prSet>
      <dgm:spPr/>
    </dgm:pt>
  </dgm:ptLst>
  <dgm:cxnLst>
    <dgm:cxn modelId="{7709FA00-1603-4B29-9317-0954029C8366}" type="presOf" srcId="{6229A896-BA79-4F93-B4A4-52AF8D0E63B7}" destId="{FBD91DA6-F483-4103-904B-0A0489E1DCE7}" srcOrd="1" destOrd="0" presId="urn:microsoft.com/office/officeart/2005/8/layout/list1#1"/>
    <dgm:cxn modelId="{3F07B412-634B-4F2B-BE87-CE25E09ACB10}" type="presOf" srcId="{21AA5DC0-EFA7-4528-96A3-88FF6146586B}" destId="{7F52B65C-AD7A-4006-A018-9E3D59C0E1EB}" srcOrd="1" destOrd="0" presId="urn:microsoft.com/office/officeart/2005/8/layout/list1#1"/>
    <dgm:cxn modelId="{D3C9E313-475A-44F3-9983-CAA191EAE9F4}" srcId="{AA796176-FFEA-4453-B3C5-86FCA4C88052}" destId="{ACC21E35-BE52-4B64-9CE3-EAFB2C2B911E}" srcOrd="3" destOrd="0" parTransId="{5C958575-B741-4319-9217-20F3E98CD28B}" sibTransId="{ED660174-D282-4491-8B21-ACACA759DF36}"/>
    <dgm:cxn modelId="{F1F8B520-FF32-4C65-B7B6-753B73C03943}" type="presOf" srcId="{ACC21E35-BE52-4B64-9CE3-EAFB2C2B911E}" destId="{19E92E6E-C255-46EA-A296-4EEB24EE3A0F}" srcOrd="1" destOrd="0" presId="urn:microsoft.com/office/officeart/2005/8/layout/list1#1"/>
    <dgm:cxn modelId="{CE4B7432-959E-4A16-8889-9C2F3C3195E4}" srcId="{AA796176-FFEA-4453-B3C5-86FCA4C88052}" destId="{6229A896-BA79-4F93-B4A4-52AF8D0E63B7}" srcOrd="1" destOrd="0" parTransId="{EDE61E28-8052-4A4A-BF9B-F66B384DF533}" sibTransId="{7165FF18-8236-4A4E-8431-4608C1BAE295}"/>
    <dgm:cxn modelId="{44BADA32-24C4-47A7-BC4C-A4F08A3EDE39}" type="presOf" srcId="{21AA5DC0-EFA7-4528-96A3-88FF6146586B}" destId="{8788394C-22C8-4435-A3D8-9C04A906BD10}" srcOrd="0" destOrd="0" presId="urn:microsoft.com/office/officeart/2005/8/layout/list1#1"/>
    <dgm:cxn modelId="{F84A9334-04B1-4525-9453-528C9F650A83}" type="presOf" srcId="{730938A3-D819-41F7-BE39-9DDAA446A19F}" destId="{0B52D98E-03C2-4BD0-85E7-F52451A2A69F}" srcOrd="0" destOrd="0" presId="urn:microsoft.com/office/officeart/2005/8/layout/list1#1"/>
    <dgm:cxn modelId="{09E62542-DFFA-432E-9C2A-09CA5E1DB39D}" type="presOf" srcId="{A7E2548B-AC32-4B01-BBFA-02F40C0F4EC3}" destId="{E4755B94-5E72-4C9F-A91A-56B0FCDA28F1}" srcOrd="0" destOrd="0" presId="urn:microsoft.com/office/officeart/2005/8/layout/list1#1"/>
    <dgm:cxn modelId="{168D1643-1304-43D6-A055-2BF31DA4A974}" type="presOf" srcId="{AA796176-FFEA-4453-B3C5-86FCA4C88052}" destId="{5CB4522F-075B-43D2-9CCA-FF96AAAB0675}" srcOrd="0" destOrd="0" presId="urn:microsoft.com/office/officeart/2005/8/layout/list1#1"/>
    <dgm:cxn modelId="{4EA07F45-BE4F-4A2F-A98A-DBE7E167DDFA}" type="presOf" srcId="{ACC21E35-BE52-4B64-9CE3-EAFB2C2B911E}" destId="{3240125D-75FD-4A57-A758-6C50E602A37F}" srcOrd="0" destOrd="0" presId="urn:microsoft.com/office/officeart/2005/8/layout/list1#1"/>
    <dgm:cxn modelId="{98C9B947-AFAD-4E10-A24E-B96EAD0ED4DD}" srcId="{AA796176-FFEA-4453-B3C5-86FCA4C88052}" destId="{21AA5DC0-EFA7-4528-96A3-88FF6146586B}" srcOrd="6" destOrd="0" parTransId="{4B426198-2632-4A14-8AB5-6E39EB18AE32}" sibTransId="{C34349D1-2C70-492C-8755-069C6FBAEF47}"/>
    <dgm:cxn modelId="{0809D04B-9539-4AAA-B831-CE4C1CBD3A57}" type="presOf" srcId="{0B81FBBD-2D3A-415A-9994-F438C16C3FC3}" destId="{CB9F8DB4-E74A-4EAB-8D91-8CE7E74A10BD}" srcOrd="0" destOrd="0" presId="urn:microsoft.com/office/officeart/2005/8/layout/list1#1"/>
    <dgm:cxn modelId="{403EC685-7700-48B9-AB57-A818ADFCB83C}" type="presOf" srcId="{730938A3-D819-41F7-BE39-9DDAA446A19F}" destId="{427123AE-6E68-4008-BD50-9CC20F57260E}" srcOrd="1" destOrd="0" presId="urn:microsoft.com/office/officeart/2005/8/layout/list1#1"/>
    <dgm:cxn modelId="{EC11C089-C38A-4AE8-9046-97689151E6A9}" srcId="{AA796176-FFEA-4453-B3C5-86FCA4C88052}" destId="{0B81FBBD-2D3A-415A-9994-F438C16C3FC3}" srcOrd="7" destOrd="0" parTransId="{A758C77F-534D-45F2-B1CC-BCB0C1F925CA}" sibTransId="{E94D0966-C3B9-4D2B-AAB0-8A8634550DBC}"/>
    <dgm:cxn modelId="{80CB018A-33F6-4F49-9A71-57A032D20D18}" type="presOf" srcId="{5BA5075A-9611-40EC-B66E-1C50AF866171}" destId="{06CD99E7-5F6F-4B3A-B6AF-722345E5A49F}" srcOrd="0" destOrd="0" presId="urn:microsoft.com/office/officeart/2005/8/layout/list1#1"/>
    <dgm:cxn modelId="{18ECB891-FEE3-430B-8AEF-8551695EBE06}" srcId="{AA796176-FFEA-4453-B3C5-86FCA4C88052}" destId="{5BA5075A-9611-40EC-B66E-1C50AF866171}" srcOrd="5" destOrd="0" parTransId="{752AA41A-2BAD-4D16-954A-DD9664E56ECB}" sibTransId="{A41368AE-CFFF-41C3-A83B-7C82DA837351}"/>
    <dgm:cxn modelId="{C6155499-D5F8-46E4-8AFF-38DB9E6BE849}" type="presOf" srcId="{6229A896-BA79-4F93-B4A4-52AF8D0E63B7}" destId="{75DA4DF2-046A-4C6A-8086-7C3E7861D4E7}" srcOrd="0" destOrd="0" presId="urn:microsoft.com/office/officeart/2005/8/layout/list1#1"/>
    <dgm:cxn modelId="{D960E599-B746-4583-89B4-40CC67A34790}" srcId="{AA796176-FFEA-4453-B3C5-86FCA4C88052}" destId="{730938A3-D819-41F7-BE39-9DDAA446A19F}" srcOrd="2" destOrd="0" parTransId="{EE78992F-1051-4CC8-911D-A5A310796546}" sibTransId="{F1FDF1A8-948A-4D3C-AA2E-BCB9DB7C421F}"/>
    <dgm:cxn modelId="{EE48739D-2590-44AE-9EFF-4814950DB479}" type="presOf" srcId="{0FABB1E1-B967-41CD-8BD9-01EE970157FC}" destId="{5637D23C-C60D-4167-8816-BB9B9D431E0E}" srcOrd="0" destOrd="0" presId="urn:microsoft.com/office/officeart/2005/8/layout/list1#1"/>
    <dgm:cxn modelId="{0362EB9F-249B-4B58-85AE-376FDD2FC5C5}" srcId="{AA796176-FFEA-4453-B3C5-86FCA4C88052}" destId="{0FABB1E1-B967-41CD-8BD9-01EE970157FC}" srcOrd="4" destOrd="0" parTransId="{C7B9EA86-F8CF-4931-9277-55EE61494FC9}" sibTransId="{3CA35860-4109-4C87-9304-98F472AD5542}"/>
    <dgm:cxn modelId="{890E5EC3-2708-4CC6-9A23-2F9CD345F66C}" type="presOf" srcId="{0B81FBBD-2D3A-415A-9994-F438C16C3FC3}" destId="{3F825ED5-1191-4EA2-919B-BA3FD22BDA57}" srcOrd="1" destOrd="0" presId="urn:microsoft.com/office/officeart/2005/8/layout/list1#1"/>
    <dgm:cxn modelId="{0BFDE4D7-4862-4AB3-BDCC-A7EC109AD0B2}" type="presOf" srcId="{0FABB1E1-B967-41CD-8BD9-01EE970157FC}" destId="{1CC4936E-ED17-4D2F-9813-87EE95763F16}" srcOrd="1" destOrd="0" presId="urn:microsoft.com/office/officeart/2005/8/layout/list1#1"/>
    <dgm:cxn modelId="{03C21CE3-B027-47F4-BA7A-96FC8C5CDA01}" type="presOf" srcId="{A7E2548B-AC32-4B01-BBFA-02F40C0F4EC3}" destId="{C385AF22-AC18-4DC8-9B28-602D0C637594}" srcOrd="1" destOrd="0" presId="urn:microsoft.com/office/officeart/2005/8/layout/list1#1"/>
    <dgm:cxn modelId="{D82FAEEA-B92F-4E73-B920-6B68A0EA5372}" srcId="{AA796176-FFEA-4453-B3C5-86FCA4C88052}" destId="{A7E2548B-AC32-4B01-BBFA-02F40C0F4EC3}" srcOrd="0" destOrd="0" parTransId="{E4D0092D-1226-4D08-9799-2812B1B3A205}" sibTransId="{28DDF60F-4746-4323-950A-660C2ED12F4C}"/>
    <dgm:cxn modelId="{B9AFD7F5-3EF7-4416-AFEA-FEAA2EF1C65E}" type="presOf" srcId="{5BA5075A-9611-40EC-B66E-1C50AF866171}" destId="{ABF73B35-4281-4C64-B65F-D7E1D426DC52}" srcOrd="1" destOrd="0" presId="urn:microsoft.com/office/officeart/2005/8/layout/list1#1"/>
    <dgm:cxn modelId="{4E4E0830-F398-411D-9E5D-CDC8B1AF3316}" type="presParOf" srcId="{5CB4522F-075B-43D2-9CCA-FF96AAAB0675}" destId="{792D5933-AD40-45AE-8480-2968FCA8CAA1}" srcOrd="0" destOrd="0" presId="urn:microsoft.com/office/officeart/2005/8/layout/list1#1"/>
    <dgm:cxn modelId="{05BC3992-7426-427A-BE65-800F6DD4DF9B}" type="presParOf" srcId="{792D5933-AD40-45AE-8480-2968FCA8CAA1}" destId="{E4755B94-5E72-4C9F-A91A-56B0FCDA28F1}" srcOrd="0" destOrd="0" presId="urn:microsoft.com/office/officeart/2005/8/layout/list1#1"/>
    <dgm:cxn modelId="{59F92382-49BF-49EC-8EAE-DD5CDAC18B20}" type="presParOf" srcId="{792D5933-AD40-45AE-8480-2968FCA8CAA1}" destId="{C385AF22-AC18-4DC8-9B28-602D0C637594}" srcOrd="1" destOrd="0" presId="urn:microsoft.com/office/officeart/2005/8/layout/list1#1"/>
    <dgm:cxn modelId="{CE086F6A-759B-4900-9006-8F8BAFAF0BCB}" type="presParOf" srcId="{5CB4522F-075B-43D2-9CCA-FF96AAAB0675}" destId="{744720FB-B56E-4487-9420-26F63FDC8A92}" srcOrd="1" destOrd="0" presId="urn:microsoft.com/office/officeart/2005/8/layout/list1#1"/>
    <dgm:cxn modelId="{66B4ED01-1035-4898-A568-5E96AF855CEE}" type="presParOf" srcId="{5CB4522F-075B-43D2-9CCA-FF96AAAB0675}" destId="{46544825-FBF5-4CDD-8C6C-17BDB8D6624D}" srcOrd="2" destOrd="0" presId="urn:microsoft.com/office/officeart/2005/8/layout/list1#1"/>
    <dgm:cxn modelId="{C15F0344-33DC-4A6A-A889-5AC409A951AB}" type="presParOf" srcId="{5CB4522F-075B-43D2-9CCA-FF96AAAB0675}" destId="{4BCF71AD-8735-4E36-8AA7-859BE626CF89}" srcOrd="3" destOrd="0" presId="urn:microsoft.com/office/officeart/2005/8/layout/list1#1"/>
    <dgm:cxn modelId="{7BF8F78E-1BA3-4701-B7BE-142AA8845838}" type="presParOf" srcId="{5CB4522F-075B-43D2-9CCA-FF96AAAB0675}" destId="{EED333AA-5EDE-462B-829D-585765A00D61}" srcOrd="4" destOrd="0" presId="urn:microsoft.com/office/officeart/2005/8/layout/list1#1"/>
    <dgm:cxn modelId="{68DE58F3-8D60-4260-B5CC-6718B16A5E62}" type="presParOf" srcId="{EED333AA-5EDE-462B-829D-585765A00D61}" destId="{75DA4DF2-046A-4C6A-8086-7C3E7861D4E7}" srcOrd="0" destOrd="0" presId="urn:microsoft.com/office/officeart/2005/8/layout/list1#1"/>
    <dgm:cxn modelId="{DB2E90F9-45AF-44DF-A441-71C4E31C8FDD}" type="presParOf" srcId="{EED333AA-5EDE-462B-829D-585765A00D61}" destId="{FBD91DA6-F483-4103-904B-0A0489E1DCE7}" srcOrd="1" destOrd="0" presId="urn:microsoft.com/office/officeart/2005/8/layout/list1#1"/>
    <dgm:cxn modelId="{72D5259F-419B-4CFF-88FF-0D3434251342}" type="presParOf" srcId="{5CB4522F-075B-43D2-9CCA-FF96AAAB0675}" destId="{48F65CE9-588F-481F-B88C-E3C4A9B9C782}" srcOrd="5" destOrd="0" presId="urn:microsoft.com/office/officeart/2005/8/layout/list1#1"/>
    <dgm:cxn modelId="{482C05C7-6DF9-41AA-A28D-EECABA160277}" type="presParOf" srcId="{5CB4522F-075B-43D2-9CCA-FF96AAAB0675}" destId="{9A2FC35B-336D-4AB9-BE3B-E5A027415580}" srcOrd="6" destOrd="0" presId="urn:microsoft.com/office/officeart/2005/8/layout/list1#1"/>
    <dgm:cxn modelId="{C3B80438-F3F9-4E18-8E5F-C2EB12125412}" type="presParOf" srcId="{5CB4522F-075B-43D2-9CCA-FF96AAAB0675}" destId="{781EB76A-EEE2-4822-9A02-692FC3F6DBFE}" srcOrd="7" destOrd="0" presId="urn:microsoft.com/office/officeart/2005/8/layout/list1#1"/>
    <dgm:cxn modelId="{DD060693-37E0-48B9-89D6-CFDDC3435E18}" type="presParOf" srcId="{5CB4522F-075B-43D2-9CCA-FF96AAAB0675}" destId="{1A83AB0C-0313-42B2-AD86-7F1781B8A4B2}" srcOrd="8" destOrd="0" presId="urn:microsoft.com/office/officeart/2005/8/layout/list1#1"/>
    <dgm:cxn modelId="{50117D46-0874-413A-900C-57C607374CE3}" type="presParOf" srcId="{1A83AB0C-0313-42B2-AD86-7F1781B8A4B2}" destId="{0B52D98E-03C2-4BD0-85E7-F52451A2A69F}" srcOrd="0" destOrd="0" presId="urn:microsoft.com/office/officeart/2005/8/layout/list1#1"/>
    <dgm:cxn modelId="{CFF1C39C-5429-4167-BFAF-FB4D24BAD476}" type="presParOf" srcId="{1A83AB0C-0313-42B2-AD86-7F1781B8A4B2}" destId="{427123AE-6E68-4008-BD50-9CC20F57260E}" srcOrd="1" destOrd="0" presId="urn:microsoft.com/office/officeart/2005/8/layout/list1#1"/>
    <dgm:cxn modelId="{A1250F47-9EE6-480B-A013-C59A119FDB2C}" type="presParOf" srcId="{5CB4522F-075B-43D2-9CCA-FF96AAAB0675}" destId="{3E45E6F7-D029-421E-9785-40AC3D5809F6}" srcOrd="9" destOrd="0" presId="urn:microsoft.com/office/officeart/2005/8/layout/list1#1"/>
    <dgm:cxn modelId="{8E5422BB-8BA8-40B2-A47F-6EF08E7D393D}" type="presParOf" srcId="{5CB4522F-075B-43D2-9CCA-FF96AAAB0675}" destId="{DC58CA3D-313C-426E-A0D6-37AFDA45F7F0}" srcOrd="10" destOrd="0" presId="urn:microsoft.com/office/officeart/2005/8/layout/list1#1"/>
    <dgm:cxn modelId="{3C1CF041-7C41-4EDD-9C78-260E13EDA70F}" type="presParOf" srcId="{5CB4522F-075B-43D2-9CCA-FF96AAAB0675}" destId="{97D0A409-687F-48B8-8F97-815DE1E84580}" srcOrd="11" destOrd="0" presId="urn:microsoft.com/office/officeart/2005/8/layout/list1#1"/>
    <dgm:cxn modelId="{46F9CBDB-9134-481D-8048-64195E77ABBD}" type="presParOf" srcId="{5CB4522F-075B-43D2-9CCA-FF96AAAB0675}" destId="{6C682417-E35E-4747-8277-8398315EE0A6}" srcOrd="12" destOrd="0" presId="urn:microsoft.com/office/officeart/2005/8/layout/list1#1"/>
    <dgm:cxn modelId="{D0BAD530-AFB8-4D96-B4D0-EDEBD4DB6D54}" type="presParOf" srcId="{6C682417-E35E-4747-8277-8398315EE0A6}" destId="{3240125D-75FD-4A57-A758-6C50E602A37F}" srcOrd="0" destOrd="0" presId="urn:microsoft.com/office/officeart/2005/8/layout/list1#1"/>
    <dgm:cxn modelId="{F2C84692-07F5-4749-B157-81E94ED843A1}" type="presParOf" srcId="{6C682417-E35E-4747-8277-8398315EE0A6}" destId="{19E92E6E-C255-46EA-A296-4EEB24EE3A0F}" srcOrd="1" destOrd="0" presId="urn:microsoft.com/office/officeart/2005/8/layout/list1#1"/>
    <dgm:cxn modelId="{4590B0CF-F512-40F2-B7BA-C2AE6EE5005D}" type="presParOf" srcId="{5CB4522F-075B-43D2-9CCA-FF96AAAB0675}" destId="{B5396BCF-9918-4D1E-8A96-750EB7B7FAF0}" srcOrd="13" destOrd="0" presId="urn:microsoft.com/office/officeart/2005/8/layout/list1#1"/>
    <dgm:cxn modelId="{4AEE0CAC-C00C-42CE-95FC-AF03C72C142C}" type="presParOf" srcId="{5CB4522F-075B-43D2-9CCA-FF96AAAB0675}" destId="{F46CC245-10BE-4E19-B679-8FD2CCBD83C6}" srcOrd="14" destOrd="0" presId="urn:microsoft.com/office/officeart/2005/8/layout/list1#1"/>
    <dgm:cxn modelId="{4F4FE925-6D74-414C-A121-BC9B6E97E94E}" type="presParOf" srcId="{5CB4522F-075B-43D2-9CCA-FF96AAAB0675}" destId="{259E2F94-8223-4A49-9E41-02FF9C3E6DB7}" srcOrd="15" destOrd="0" presId="urn:microsoft.com/office/officeart/2005/8/layout/list1#1"/>
    <dgm:cxn modelId="{E372448A-48AE-4C8B-A7B0-B222E0B1D913}" type="presParOf" srcId="{5CB4522F-075B-43D2-9CCA-FF96AAAB0675}" destId="{0582B587-2F69-4A4E-91D2-4D573939D386}" srcOrd="16" destOrd="0" presId="urn:microsoft.com/office/officeart/2005/8/layout/list1#1"/>
    <dgm:cxn modelId="{7F5346BC-7129-4539-9439-9598CD0C4AED}" type="presParOf" srcId="{0582B587-2F69-4A4E-91D2-4D573939D386}" destId="{5637D23C-C60D-4167-8816-BB9B9D431E0E}" srcOrd="0" destOrd="0" presId="urn:microsoft.com/office/officeart/2005/8/layout/list1#1"/>
    <dgm:cxn modelId="{F01CD0C1-76C4-40B8-A84A-5B2D752C67A5}" type="presParOf" srcId="{0582B587-2F69-4A4E-91D2-4D573939D386}" destId="{1CC4936E-ED17-4D2F-9813-87EE95763F16}" srcOrd="1" destOrd="0" presId="urn:microsoft.com/office/officeart/2005/8/layout/list1#1"/>
    <dgm:cxn modelId="{4771AF80-CD7C-4950-96FA-1F2AE68E2598}" type="presParOf" srcId="{5CB4522F-075B-43D2-9CCA-FF96AAAB0675}" destId="{9E8ED095-A689-4B24-8673-40FB702F4F98}" srcOrd="17" destOrd="0" presId="urn:microsoft.com/office/officeart/2005/8/layout/list1#1"/>
    <dgm:cxn modelId="{9717ED62-1B03-4E59-8204-7C664FAFB9A4}" type="presParOf" srcId="{5CB4522F-075B-43D2-9CCA-FF96AAAB0675}" destId="{5AA363B9-8FB5-41E3-8B35-97BD2D191B34}" srcOrd="18" destOrd="0" presId="urn:microsoft.com/office/officeart/2005/8/layout/list1#1"/>
    <dgm:cxn modelId="{BC0BF503-F472-424B-BB9E-EF6CD82C75E5}" type="presParOf" srcId="{5CB4522F-075B-43D2-9CCA-FF96AAAB0675}" destId="{165391A6-F699-41AC-8B55-B5334317737C}" srcOrd="19" destOrd="0" presId="urn:microsoft.com/office/officeart/2005/8/layout/list1#1"/>
    <dgm:cxn modelId="{FB37FC65-CF36-4D5A-A9C9-1629F6D7A65D}" type="presParOf" srcId="{5CB4522F-075B-43D2-9CCA-FF96AAAB0675}" destId="{9922DA3E-3EF6-42FA-9CC9-86C6C0F10C5A}" srcOrd="20" destOrd="0" presId="urn:microsoft.com/office/officeart/2005/8/layout/list1#1"/>
    <dgm:cxn modelId="{EE27E537-E7BA-47B1-9417-E5AA4C579BE5}" type="presParOf" srcId="{9922DA3E-3EF6-42FA-9CC9-86C6C0F10C5A}" destId="{06CD99E7-5F6F-4B3A-B6AF-722345E5A49F}" srcOrd="0" destOrd="0" presId="urn:microsoft.com/office/officeart/2005/8/layout/list1#1"/>
    <dgm:cxn modelId="{E59BD4F7-CB7F-4086-9B97-B2E15885549A}" type="presParOf" srcId="{9922DA3E-3EF6-42FA-9CC9-86C6C0F10C5A}" destId="{ABF73B35-4281-4C64-B65F-D7E1D426DC52}" srcOrd="1" destOrd="0" presId="urn:microsoft.com/office/officeart/2005/8/layout/list1#1"/>
    <dgm:cxn modelId="{EAEC2A36-6F79-4A71-96FC-217E1774C2E9}" type="presParOf" srcId="{5CB4522F-075B-43D2-9CCA-FF96AAAB0675}" destId="{E970D71D-ECBA-4E7B-8977-0075B3C64135}" srcOrd="21" destOrd="0" presId="urn:microsoft.com/office/officeart/2005/8/layout/list1#1"/>
    <dgm:cxn modelId="{FF653D1A-B37C-471C-BF15-4EF08F9E327C}" type="presParOf" srcId="{5CB4522F-075B-43D2-9CCA-FF96AAAB0675}" destId="{1EBF7F84-B88A-4276-8D3B-5221674D7BF1}" srcOrd="22" destOrd="0" presId="urn:microsoft.com/office/officeart/2005/8/layout/list1#1"/>
    <dgm:cxn modelId="{DED91D06-5E3D-4896-8EED-415FFFF5A385}" type="presParOf" srcId="{5CB4522F-075B-43D2-9CCA-FF96AAAB0675}" destId="{3C3F8211-0C32-4CB8-8197-3916B1800B8F}" srcOrd="23" destOrd="0" presId="urn:microsoft.com/office/officeart/2005/8/layout/list1#1"/>
    <dgm:cxn modelId="{739C1005-ACA2-474B-ABD7-B5B331CF05AD}" type="presParOf" srcId="{5CB4522F-075B-43D2-9CCA-FF96AAAB0675}" destId="{2942CB5A-12E5-41AB-A521-1CC0A98148D4}" srcOrd="24" destOrd="0" presId="urn:microsoft.com/office/officeart/2005/8/layout/list1#1"/>
    <dgm:cxn modelId="{BB9EBB9C-6C13-4699-896A-5E94B4939CB6}" type="presParOf" srcId="{2942CB5A-12E5-41AB-A521-1CC0A98148D4}" destId="{8788394C-22C8-4435-A3D8-9C04A906BD10}" srcOrd="0" destOrd="0" presId="urn:microsoft.com/office/officeart/2005/8/layout/list1#1"/>
    <dgm:cxn modelId="{7F5DDAD9-1967-4FD7-83C8-AAD8B78B395E}" type="presParOf" srcId="{2942CB5A-12E5-41AB-A521-1CC0A98148D4}" destId="{7F52B65C-AD7A-4006-A018-9E3D59C0E1EB}" srcOrd="1" destOrd="0" presId="urn:microsoft.com/office/officeart/2005/8/layout/list1#1"/>
    <dgm:cxn modelId="{0982F45B-D0CF-450C-B42C-0227A4E3791E}" type="presParOf" srcId="{5CB4522F-075B-43D2-9CCA-FF96AAAB0675}" destId="{3E2994F1-338D-49F6-BA70-F7B781A2C705}" srcOrd="25" destOrd="0" presId="urn:microsoft.com/office/officeart/2005/8/layout/list1#1"/>
    <dgm:cxn modelId="{075387A2-B514-4E52-BD62-126480CA9D89}" type="presParOf" srcId="{5CB4522F-075B-43D2-9CCA-FF96AAAB0675}" destId="{1BC15759-E21F-4952-9914-D201175EC431}" srcOrd="26" destOrd="0" presId="urn:microsoft.com/office/officeart/2005/8/layout/list1#1"/>
    <dgm:cxn modelId="{407541C1-A70A-40D9-9CE7-506CBBDD9DD8}" type="presParOf" srcId="{5CB4522F-075B-43D2-9CCA-FF96AAAB0675}" destId="{FC9660E1-37C8-4EB8-800D-CDF05DCE2C3C}" srcOrd="27" destOrd="0" presId="urn:microsoft.com/office/officeart/2005/8/layout/list1#1"/>
    <dgm:cxn modelId="{5B4AB5C6-3921-47D9-BBE1-14B60EF6C5C5}" type="presParOf" srcId="{5CB4522F-075B-43D2-9CCA-FF96AAAB0675}" destId="{08F39F9E-B3B3-4C5D-ADFF-2B2BEDA38616}" srcOrd="28" destOrd="0" presId="urn:microsoft.com/office/officeart/2005/8/layout/list1#1"/>
    <dgm:cxn modelId="{24E1B8F4-28BD-4377-8D55-6F7C36B6A17C}" type="presParOf" srcId="{08F39F9E-B3B3-4C5D-ADFF-2B2BEDA38616}" destId="{CB9F8DB4-E74A-4EAB-8D91-8CE7E74A10BD}" srcOrd="0" destOrd="0" presId="urn:microsoft.com/office/officeart/2005/8/layout/list1#1"/>
    <dgm:cxn modelId="{31D7F8BE-2D02-408B-B69E-7DFA6184F133}" type="presParOf" srcId="{08F39F9E-B3B3-4C5D-ADFF-2B2BEDA38616}" destId="{3F825ED5-1191-4EA2-919B-BA3FD22BDA57}" srcOrd="1" destOrd="0" presId="urn:microsoft.com/office/officeart/2005/8/layout/list1#1"/>
    <dgm:cxn modelId="{D5425390-15E8-4EBF-9090-E3E1CFC5C358}" type="presParOf" srcId="{5CB4522F-075B-43D2-9CCA-FF96AAAB0675}" destId="{2408E177-66B1-419A-99DA-923C623F98C9}" srcOrd="29" destOrd="0" presId="urn:microsoft.com/office/officeart/2005/8/layout/list1#1"/>
    <dgm:cxn modelId="{7E07BFBB-3FCD-4113-8083-EDC98D1EB59C}" type="presParOf" srcId="{5CB4522F-075B-43D2-9CCA-FF96AAAB0675}" destId="{773B9215-53D7-4C62-A0A3-9D003088974F}" srcOrd="30" destOrd="0" presId="urn:microsoft.com/office/officeart/2005/8/layout/list1#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544825-FBF5-4CDD-8C6C-17BDB8D6624D}">
      <dsp:nvSpPr>
        <dsp:cNvPr id="0" name=""/>
        <dsp:cNvSpPr/>
      </dsp:nvSpPr>
      <dsp:spPr>
        <a:xfrm>
          <a:off x="0" y="269847"/>
          <a:ext cx="8656955" cy="3780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85AF22-AC18-4DC8-9B28-602D0C637594}">
      <dsp:nvSpPr>
        <dsp:cNvPr id="0" name=""/>
        <dsp:cNvSpPr/>
      </dsp:nvSpPr>
      <dsp:spPr>
        <a:xfrm>
          <a:off x="432847" y="48447"/>
          <a:ext cx="6059868" cy="442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9049" tIns="0" rIns="229049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内容壁垒</a:t>
          </a:r>
        </a:p>
      </dsp:txBody>
      <dsp:txXfrm>
        <a:off x="454463" y="70063"/>
        <a:ext cx="6016636" cy="399568"/>
      </dsp:txXfrm>
    </dsp:sp>
    <dsp:sp modelId="{9A2FC35B-336D-4AB9-BE3B-E5A027415580}">
      <dsp:nvSpPr>
        <dsp:cNvPr id="0" name=""/>
        <dsp:cNvSpPr/>
      </dsp:nvSpPr>
      <dsp:spPr>
        <a:xfrm>
          <a:off x="0" y="950247"/>
          <a:ext cx="8656955" cy="3780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D91DA6-F483-4103-904B-0A0489E1DCE7}">
      <dsp:nvSpPr>
        <dsp:cNvPr id="0" name=""/>
        <dsp:cNvSpPr/>
      </dsp:nvSpPr>
      <dsp:spPr>
        <a:xfrm>
          <a:off x="432847" y="728847"/>
          <a:ext cx="6059868" cy="442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9049" tIns="0" rIns="229049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板块规划</a:t>
          </a:r>
        </a:p>
      </dsp:txBody>
      <dsp:txXfrm>
        <a:off x="454463" y="750463"/>
        <a:ext cx="6016636" cy="399568"/>
      </dsp:txXfrm>
    </dsp:sp>
    <dsp:sp modelId="{DC58CA3D-313C-426E-A0D6-37AFDA45F7F0}">
      <dsp:nvSpPr>
        <dsp:cNvPr id="0" name=""/>
        <dsp:cNvSpPr/>
      </dsp:nvSpPr>
      <dsp:spPr>
        <a:xfrm>
          <a:off x="0" y="1630647"/>
          <a:ext cx="8656955" cy="3780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7123AE-6E68-4008-BD50-9CC20F57260E}">
      <dsp:nvSpPr>
        <dsp:cNvPr id="0" name=""/>
        <dsp:cNvSpPr/>
      </dsp:nvSpPr>
      <dsp:spPr>
        <a:xfrm>
          <a:off x="432847" y="1409247"/>
          <a:ext cx="6059868" cy="442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9049" tIns="0" rIns="229049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会员体系</a:t>
          </a:r>
        </a:p>
      </dsp:txBody>
      <dsp:txXfrm>
        <a:off x="454463" y="1430863"/>
        <a:ext cx="6016636" cy="399568"/>
      </dsp:txXfrm>
    </dsp:sp>
    <dsp:sp modelId="{F46CC245-10BE-4E19-B679-8FD2CCBD83C6}">
      <dsp:nvSpPr>
        <dsp:cNvPr id="0" name=""/>
        <dsp:cNvSpPr/>
      </dsp:nvSpPr>
      <dsp:spPr>
        <a:xfrm>
          <a:off x="0" y="2311047"/>
          <a:ext cx="8656955" cy="3780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E92E6E-C255-46EA-A296-4EEB24EE3A0F}">
      <dsp:nvSpPr>
        <dsp:cNvPr id="0" name=""/>
        <dsp:cNvSpPr/>
      </dsp:nvSpPr>
      <dsp:spPr>
        <a:xfrm>
          <a:off x="432847" y="2089647"/>
          <a:ext cx="6059868" cy="442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9049" tIns="0" rIns="229049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1600" b="1" kern="1200">
              <a:latin typeface="微软雅黑" panose="020B0503020204020204" pitchFamily="34" charset="-122"/>
              <a:ea typeface="微软雅黑" panose="020B0503020204020204" pitchFamily="34" charset="-122"/>
            </a:rPr>
            <a:t>引流入口</a:t>
          </a:r>
        </a:p>
      </dsp:txBody>
      <dsp:txXfrm>
        <a:off x="454463" y="2111263"/>
        <a:ext cx="6016636" cy="399568"/>
      </dsp:txXfrm>
    </dsp:sp>
    <dsp:sp modelId="{5AA363B9-8FB5-41E3-8B35-97BD2D191B34}">
      <dsp:nvSpPr>
        <dsp:cNvPr id="0" name=""/>
        <dsp:cNvSpPr/>
      </dsp:nvSpPr>
      <dsp:spPr>
        <a:xfrm>
          <a:off x="0" y="2991447"/>
          <a:ext cx="8656955" cy="3780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C4936E-ED17-4D2F-9813-87EE95763F16}">
      <dsp:nvSpPr>
        <dsp:cNvPr id="0" name=""/>
        <dsp:cNvSpPr/>
      </dsp:nvSpPr>
      <dsp:spPr>
        <a:xfrm>
          <a:off x="432847" y="2770047"/>
          <a:ext cx="6059868" cy="442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9049" tIns="0" rIns="229049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添加流程</a:t>
          </a:r>
        </a:p>
      </dsp:txBody>
      <dsp:txXfrm>
        <a:off x="454463" y="2791663"/>
        <a:ext cx="6016636" cy="399568"/>
      </dsp:txXfrm>
    </dsp:sp>
    <dsp:sp modelId="{1EBF7F84-B88A-4276-8D3B-5221674D7BF1}">
      <dsp:nvSpPr>
        <dsp:cNvPr id="0" name=""/>
        <dsp:cNvSpPr/>
      </dsp:nvSpPr>
      <dsp:spPr>
        <a:xfrm>
          <a:off x="0" y="3671847"/>
          <a:ext cx="8656955" cy="3780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F73B35-4281-4C64-B65F-D7E1D426DC52}">
      <dsp:nvSpPr>
        <dsp:cNvPr id="0" name=""/>
        <dsp:cNvSpPr/>
      </dsp:nvSpPr>
      <dsp:spPr>
        <a:xfrm>
          <a:off x="432847" y="3450447"/>
          <a:ext cx="6059868" cy="442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9049" tIns="0" rIns="229049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1600" b="1" kern="1200">
              <a:latin typeface="微软雅黑" panose="020B0503020204020204" pitchFamily="34" charset="-122"/>
              <a:ea typeface="微软雅黑" panose="020B0503020204020204" pitchFamily="34" charset="-122"/>
            </a:rPr>
            <a:t>人设、朋友圈、视频号、抖音内容</a:t>
          </a:r>
        </a:p>
      </dsp:txBody>
      <dsp:txXfrm>
        <a:off x="454463" y="3472063"/>
        <a:ext cx="6016636" cy="399568"/>
      </dsp:txXfrm>
    </dsp:sp>
    <dsp:sp modelId="{1BC15759-E21F-4952-9914-D201175EC431}">
      <dsp:nvSpPr>
        <dsp:cNvPr id="0" name=""/>
        <dsp:cNvSpPr/>
      </dsp:nvSpPr>
      <dsp:spPr>
        <a:xfrm>
          <a:off x="0" y="4352247"/>
          <a:ext cx="8656955" cy="3780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52B65C-AD7A-4006-A018-9E3D59C0E1EB}">
      <dsp:nvSpPr>
        <dsp:cNvPr id="0" name=""/>
        <dsp:cNvSpPr/>
      </dsp:nvSpPr>
      <dsp:spPr>
        <a:xfrm>
          <a:off x="432847" y="4130847"/>
          <a:ext cx="6059868" cy="442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9049" tIns="0" rIns="229049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1600" b="1" kern="1200">
              <a:latin typeface="微软雅黑" panose="020B0503020204020204" pitchFamily="34" charset="-122"/>
              <a:ea typeface="微软雅黑" panose="020B0503020204020204" pitchFamily="34" charset="-122"/>
            </a:rPr>
            <a:t>社群内容</a:t>
          </a:r>
        </a:p>
      </dsp:txBody>
      <dsp:txXfrm>
        <a:off x="454463" y="4152463"/>
        <a:ext cx="6016636" cy="399568"/>
      </dsp:txXfrm>
    </dsp:sp>
    <dsp:sp modelId="{773B9215-53D7-4C62-A0A3-9D003088974F}">
      <dsp:nvSpPr>
        <dsp:cNvPr id="0" name=""/>
        <dsp:cNvSpPr/>
      </dsp:nvSpPr>
      <dsp:spPr>
        <a:xfrm>
          <a:off x="0" y="5032647"/>
          <a:ext cx="8656955" cy="3780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825ED5-1191-4EA2-919B-BA3FD22BDA57}">
      <dsp:nvSpPr>
        <dsp:cNvPr id="0" name=""/>
        <dsp:cNvSpPr/>
      </dsp:nvSpPr>
      <dsp:spPr>
        <a:xfrm>
          <a:off x="432847" y="4811247"/>
          <a:ext cx="6059868" cy="442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9049" tIns="0" rIns="229049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1600" b="1" kern="1200">
              <a:latin typeface="微软雅黑" panose="020B0503020204020204" pitchFamily="34" charset="-122"/>
              <a:ea typeface="微软雅黑" panose="020B0503020204020204" pitchFamily="34" charset="-122"/>
            </a:rPr>
            <a:t>小程序内容</a:t>
          </a:r>
        </a:p>
      </dsp:txBody>
      <dsp:txXfrm>
        <a:off x="454463" y="4832863"/>
        <a:ext cx="6016636" cy="3995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#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1B5A3B-5CFB-5E4B-96BE-7FAA43C0BC45}" type="datetimeFigureOut">
              <a:rPr kumimoji="1" lang="zh-CN" altLang="en-US" smtClean="0"/>
              <a:t>2022/2/11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E68314-B876-2E4F-8E92-2607613A3B9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15362" name="文本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22530" name="文本占位符 2"/>
          <p:cNvSpPr>
            <a:spLocks noGrp="1" noChangeArrowheads="1"/>
          </p:cNvSpPr>
          <p:nvPr>
            <p:ph type="body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24578" name="文本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EB7A0-CC0C-1843-AADF-8D1254CFD8DC}" type="datetimeFigureOut">
              <a:rPr kumimoji="1" lang="zh-CN" altLang="en-US" smtClean="0"/>
              <a:t>2022/2/11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19C86-D881-C449-9051-104BE242708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EB7A0-CC0C-1843-AADF-8D1254CFD8DC}" type="datetimeFigureOut">
              <a:rPr kumimoji="1" lang="zh-CN" altLang="en-US" smtClean="0"/>
              <a:t>2022/2/11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19C86-D881-C449-9051-104BE242708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EB7A0-CC0C-1843-AADF-8D1254CFD8DC}" type="datetimeFigureOut">
              <a:rPr kumimoji="1" lang="zh-CN" altLang="en-US" smtClean="0"/>
              <a:t>2022/2/11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19C86-D881-C449-9051-104BE242708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EB7A0-CC0C-1843-AADF-8D1254CFD8DC}" type="datetimeFigureOut">
              <a:rPr kumimoji="1" lang="zh-CN" altLang="en-US" smtClean="0"/>
              <a:t>2022/2/11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19C86-D881-C449-9051-104BE242708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EB7A0-CC0C-1843-AADF-8D1254CFD8DC}" type="datetimeFigureOut">
              <a:rPr kumimoji="1" lang="zh-CN" altLang="en-US" smtClean="0"/>
              <a:t>2022/2/11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19C86-D881-C449-9051-104BE242708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EB7A0-CC0C-1843-AADF-8D1254CFD8DC}" type="datetimeFigureOut">
              <a:rPr kumimoji="1" lang="zh-CN" altLang="en-US" smtClean="0"/>
              <a:t>2022/2/11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19C86-D881-C449-9051-104BE242708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EB7A0-CC0C-1843-AADF-8D1254CFD8DC}" type="datetimeFigureOut">
              <a:rPr kumimoji="1" lang="zh-CN" altLang="en-US" smtClean="0"/>
              <a:t>2022/2/11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19C86-D881-C449-9051-104BE242708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EB7A0-CC0C-1843-AADF-8D1254CFD8DC}" type="datetimeFigureOut">
              <a:rPr kumimoji="1" lang="zh-CN" altLang="en-US" smtClean="0"/>
              <a:t>2022/2/11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19C86-D881-C449-9051-104BE242708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EB7A0-CC0C-1843-AADF-8D1254CFD8DC}" type="datetimeFigureOut">
              <a:rPr kumimoji="1" lang="zh-CN" altLang="en-US" smtClean="0"/>
              <a:t>2022/2/11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19C86-D881-C449-9051-104BE242708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EB7A0-CC0C-1843-AADF-8D1254CFD8DC}" type="datetimeFigureOut">
              <a:rPr kumimoji="1" lang="zh-CN" altLang="en-US" smtClean="0"/>
              <a:t>2022/2/11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19C86-D881-C449-9051-104BE242708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EB7A0-CC0C-1843-AADF-8D1254CFD8DC}" type="datetimeFigureOut">
              <a:rPr kumimoji="1" lang="zh-CN" altLang="en-US" smtClean="0"/>
              <a:t>2022/2/11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19C86-D881-C449-9051-104BE242708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0EB7A0-CC0C-1843-AADF-8D1254CFD8DC}" type="datetimeFigureOut">
              <a:rPr kumimoji="1" lang="zh-CN" altLang="en-US" smtClean="0"/>
              <a:t>2022/2/11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619C86-D881-C449-9051-104BE242708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4.png"/><Relationship Id="rId10" Type="http://schemas.openxmlformats.org/officeDocument/2006/relationships/image" Target="../media/image27.png"/><Relationship Id="rId4" Type="http://schemas.openxmlformats.org/officeDocument/2006/relationships/image" Target="../media/image3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.png"/><Relationship Id="rId7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4.png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.png"/><Relationship Id="rId7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.png"/><Relationship Id="rId7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7.png"/><Relationship Id="rId4" Type="http://schemas.openxmlformats.org/officeDocument/2006/relationships/image" Target="../media/image4.png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.png"/><Relationship Id="rId7" Type="http://schemas.openxmlformats.org/officeDocument/2006/relationships/image" Target="../media/image4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.png"/><Relationship Id="rId9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4.png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.png"/><Relationship Id="rId7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3AA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文本框 4"/>
          <p:cNvSpPr txBox="1">
            <a:spLocks noChangeArrowheads="1"/>
          </p:cNvSpPr>
          <p:nvPr/>
        </p:nvSpPr>
        <p:spPr bwMode="auto">
          <a:xfrm>
            <a:off x="1316390" y="1676507"/>
            <a:ext cx="9423400" cy="749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zh-CN" altLang="en-US" sz="4280" b="1"/>
              <a:t>青桐强推、王总力荐的小程序内容拆解</a:t>
            </a:r>
            <a:endParaRPr lang="zh-CN" altLang="en-US" sz="2000" b="1"/>
          </a:p>
        </p:txBody>
      </p:sp>
      <p:sp>
        <p:nvSpPr>
          <p:cNvPr id="14339" name="文本框 2"/>
          <p:cNvSpPr txBox="1">
            <a:spLocks noChangeArrowheads="1"/>
          </p:cNvSpPr>
          <p:nvPr/>
        </p:nvSpPr>
        <p:spPr bwMode="auto">
          <a:xfrm>
            <a:off x="3063564" y="4691023"/>
            <a:ext cx="5929051" cy="92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dist" eaLnBrk="1" hangingPunct="1">
              <a:lnSpc>
                <a:spcPct val="130000"/>
              </a:lnSpc>
            </a:pPr>
            <a:r>
              <a:rPr lang="zh-CN" altLang="en-US" sz="1425" b="1"/>
              <a:t>最专业的品牌私域运营服务商</a:t>
            </a:r>
            <a:endParaRPr lang="en-US" altLang="zh-CN" sz="1425" b="1"/>
          </a:p>
          <a:p>
            <a:pPr algn="dist" eaLnBrk="1" hangingPunct="1">
              <a:lnSpc>
                <a:spcPct val="130000"/>
              </a:lnSpc>
            </a:pPr>
            <a:r>
              <a:rPr lang="zh-CN" altLang="zh-CN" sz="1425" b="1"/>
              <a:t>帮你管理最有价值的用户资产</a:t>
            </a:r>
            <a:endParaRPr lang="en-US" altLang="zh-CN" sz="1425" b="1"/>
          </a:p>
          <a:p>
            <a:pPr algn="dist" eaLnBrk="1" hangingPunct="1">
              <a:lnSpc>
                <a:spcPct val="130000"/>
              </a:lnSpc>
            </a:pPr>
            <a:endParaRPr lang="zh-CN" altLang="en-US" sz="1425" b="1">
              <a:sym typeface="微软雅黑" panose="020B0503020204020204" pitchFamily="34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H="1" flipV="1">
            <a:off x="9434" y="5498415"/>
            <a:ext cx="12037312" cy="9432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341" name="组合 8"/>
          <p:cNvGrpSpPr/>
          <p:nvPr/>
        </p:nvGrpSpPr>
        <p:grpSpPr bwMode="auto">
          <a:xfrm>
            <a:off x="4601005" y="1131160"/>
            <a:ext cx="2989992" cy="401982"/>
            <a:chOff x="5993" y="4672"/>
            <a:chExt cx="3963" cy="533"/>
          </a:xfrm>
        </p:grpSpPr>
        <p:sp>
          <p:nvSpPr>
            <p:cNvPr id="31" name="矩形 30"/>
            <p:cNvSpPr/>
            <p:nvPr/>
          </p:nvSpPr>
          <p:spPr>
            <a:xfrm>
              <a:off x="6983" y="4672"/>
              <a:ext cx="2973" cy="533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2140" noProof="1"/>
            </a:p>
          </p:txBody>
        </p:sp>
        <p:sp>
          <p:nvSpPr>
            <p:cNvPr id="30" name="矩形 29"/>
            <p:cNvSpPr/>
            <p:nvPr/>
          </p:nvSpPr>
          <p:spPr>
            <a:xfrm>
              <a:off x="5993" y="4672"/>
              <a:ext cx="990" cy="533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2140" noProof="1"/>
            </a:p>
          </p:txBody>
        </p:sp>
        <p:sp>
          <p:nvSpPr>
            <p:cNvPr id="14346" name="文本框 18"/>
            <p:cNvSpPr txBox="1">
              <a:spLocks noChangeArrowheads="1"/>
            </p:cNvSpPr>
            <p:nvPr/>
          </p:nvSpPr>
          <p:spPr bwMode="auto">
            <a:xfrm>
              <a:off x="6985" y="4673"/>
              <a:ext cx="2971" cy="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r>
                <a:rPr lang="zh-CN" altLang="en-US" sz="1900" b="1">
                  <a:solidFill>
                    <a:srgbClr val="FEA900"/>
                  </a:solidFill>
                  <a:sym typeface="微软雅黑" panose="020B0503020204020204" pitchFamily="34" charset="-122"/>
                </a:rPr>
                <a:t>品牌私域运营中心</a:t>
              </a:r>
            </a:p>
          </p:txBody>
        </p:sp>
        <p:sp>
          <p:nvSpPr>
            <p:cNvPr id="14347" name="文本框 26"/>
            <p:cNvSpPr txBox="1">
              <a:spLocks noChangeArrowheads="1"/>
            </p:cNvSpPr>
            <p:nvPr/>
          </p:nvSpPr>
          <p:spPr bwMode="auto">
            <a:xfrm>
              <a:off x="5994" y="4673"/>
              <a:ext cx="990" cy="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r>
                <a:rPr lang="zh-CN" altLang="en-US" sz="1900" b="1">
                  <a:sym typeface="微软雅黑" panose="020B0503020204020204" pitchFamily="34" charset="-122"/>
                </a:rPr>
                <a:t>点燃 </a:t>
              </a:r>
            </a:p>
          </p:txBody>
        </p:sp>
      </p:grpSp>
      <p:pic>
        <p:nvPicPr>
          <p:cNvPr id="14345" name="图片 27"/>
          <p:cNvPicPr>
            <a:picLocks noGrp="1"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2925" y="7940811"/>
            <a:ext cx="1362003" cy="1362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4710430" y="2682240"/>
            <a:ext cx="277114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>
              <a:lnSpc>
                <a:spcPct val="150000"/>
              </a:lnSpc>
            </a:pP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部门：策划一部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 eaLnBrk="1" hangingPunct="1">
              <a:lnSpc>
                <a:spcPct val="150000"/>
              </a:lnSpc>
            </a:pP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姓名：杨平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 eaLnBrk="1" hangingPunct="1">
              <a:lnSpc>
                <a:spcPct val="150000"/>
              </a:lnSpc>
            </a:pP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花名：参商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组合 35"/>
          <p:cNvGrpSpPr/>
          <p:nvPr/>
        </p:nvGrpSpPr>
        <p:grpSpPr bwMode="auto">
          <a:xfrm>
            <a:off x="894169" y="557853"/>
            <a:ext cx="405583" cy="333899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34" y="1585"/>
              <a:ext cx="337" cy="708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84" y="1585"/>
              <a:ext cx="337" cy="708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29" y="1585"/>
              <a:ext cx="337" cy="708"/>
            </a:xfrm>
            <a:prstGeom prst="rect">
              <a:avLst/>
            </a:prstGeom>
          </p:spPr>
        </p:pic>
      </p:grpSp>
      <p:grpSp>
        <p:nvGrpSpPr>
          <p:cNvPr id="21507" name="组合 1"/>
          <p:cNvGrpSpPr/>
          <p:nvPr/>
        </p:nvGrpSpPr>
        <p:grpSpPr bwMode="auto">
          <a:xfrm>
            <a:off x="10688515" y="454100"/>
            <a:ext cx="747026" cy="31692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2140" b="1" noProof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21533" name="图片 5" descr="黑色ROI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0" y="1476"/>
              <a:ext cx="680" cy="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矩形 4"/>
          <p:cNvSpPr/>
          <p:nvPr/>
        </p:nvSpPr>
        <p:spPr>
          <a:xfrm>
            <a:off x="122619" y="150384"/>
            <a:ext cx="11933559" cy="656477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sz="2140" b="1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531" name="文本框 29"/>
          <p:cNvSpPr txBox="1">
            <a:spLocks noChangeArrowheads="1"/>
          </p:cNvSpPr>
          <p:nvPr/>
        </p:nvSpPr>
        <p:spPr bwMode="auto">
          <a:xfrm>
            <a:off x="1380288" y="507986"/>
            <a:ext cx="2595880" cy="383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zh-CN" altLang="en-US" sz="1900" b="1">
                <a:latin typeface="微软雅黑" panose="020B0503020204020204" pitchFamily="34" charset="-122"/>
                <a:sym typeface="微软雅黑" panose="020B0503020204020204" pitchFamily="34" charset="-122"/>
              </a:rPr>
              <a:t>人设、朋友圈、视频号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287655" y="5162550"/>
            <a:ext cx="11650345" cy="1468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60000"/>
              </a:lnSpc>
              <a:buFont typeface="Wingdings" panose="05000000000000000000" charset="0"/>
              <a:buChar char="n"/>
            </a:pP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花姐食养的人设是营养师，制定是根据整个商业模式的业态来做</a:t>
            </a:r>
            <a:r>
              <a:rPr lang="en-US" altLang="zh-CN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内容触达维度落在用户层面。</a:t>
            </a:r>
          </a:p>
          <a:p>
            <a:pPr marL="285750" indent="-285750">
              <a:lnSpc>
                <a:spcPct val="160000"/>
              </a:lnSpc>
              <a:buFont typeface="Wingdings" panose="05000000000000000000" charset="0"/>
              <a:buChar char="n"/>
            </a:pP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根据人设的规划，朋友圈内容大致分为：食养指南、新品进度、产品溯源、用户互动、食养知识、美好生活、话题征集等</a:t>
            </a:r>
            <a:r>
              <a:rPr lang="en-US" altLang="zh-CN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</a:p>
          <a:p>
            <a:pPr marL="285750" indent="-285750">
              <a:lnSpc>
                <a:spcPct val="160000"/>
              </a:lnSpc>
              <a:buFont typeface="Wingdings" panose="05000000000000000000" charset="0"/>
              <a:buChar char="n"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可优化方向：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人设回复时效很低，让人设的</a:t>
            </a:r>
            <a:r>
              <a:rPr lang="en-US" altLang="zh-CN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1V1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深聊贴合性落空（人设的设定是为用户建立好友关系，而最好建立关系的最好的途径就是深聊）</a:t>
            </a:r>
          </a:p>
          <a:p>
            <a:pPr marL="285750" indent="-285750">
              <a:lnSpc>
                <a:spcPct val="160000"/>
              </a:lnSpc>
              <a:buFont typeface="Wingdings" panose="05000000000000000000" charset="0"/>
              <a:buChar char="n"/>
            </a:pP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产品溯源</a:t>
            </a:r>
            <a:r>
              <a:rPr lang="en-US" altLang="zh-CN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知识科普的文案内容多（文案简短且有趣，图片多且好看）</a:t>
            </a:r>
            <a:endParaRPr lang="en-US" altLang="zh-CN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495" y="1155065"/>
            <a:ext cx="1917700" cy="38696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4410" y="1155065"/>
            <a:ext cx="1913255" cy="38690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46880" y="1155065"/>
            <a:ext cx="1902460" cy="38690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18555" y="1155065"/>
            <a:ext cx="1960880" cy="39027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74935" y="1155065"/>
            <a:ext cx="1638300" cy="39135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48650" y="1155065"/>
            <a:ext cx="1957070" cy="391414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8752205" y="1318260"/>
            <a:ext cx="2318385" cy="5044440"/>
          </a:xfrm>
          <a:prstGeom prst="rect">
            <a:avLst/>
          </a:prstGeom>
          <a:solidFill>
            <a:schemeClr val="accent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1506" name="组合 35"/>
          <p:cNvGrpSpPr/>
          <p:nvPr/>
        </p:nvGrpSpPr>
        <p:grpSpPr bwMode="auto">
          <a:xfrm>
            <a:off x="894169" y="557853"/>
            <a:ext cx="405583" cy="333899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4" y="1585"/>
              <a:ext cx="337" cy="708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4" y="1585"/>
              <a:ext cx="337" cy="708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8"/>
            </a:xfrm>
            <a:prstGeom prst="rect">
              <a:avLst/>
            </a:prstGeom>
          </p:spPr>
        </p:pic>
      </p:grpSp>
      <p:grpSp>
        <p:nvGrpSpPr>
          <p:cNvPr id="21507" name="组合 1"/>
          <p:cNvGrpSpPr/>
          <p:nvPr/>
        </p:nvGrpSpPr>
        <p:grpSpPr bwMode="auto">
          <a:xfrm>
            <a:off x="10688515" y="454100"/>
            <a:ext cx="747026" cy="31692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2140" b="1" noProof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21533" name="图片 5" descr="黑色ROI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0" y="1476"/>
              <a:ext cx="680" cy="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矩形 4"/>
          <p:cNvSpPr/>
          <p:nvPr/>
        </p:nvSpPr>
        <p:spPr>
          <a:xfrm>
            <a:off x="122619" y="150384"/>
            <a:ext cx="11933559" cy="656477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sz="2140" b="1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531" name="文本框 29"/>
          <p:cNvSpPr txBox="1">
            <a:spLocks noChangeArrowheads="1"/>
          </p:cNvSpPr>
          <p:nvPr/>
        </p:nvSpPr>
        <p:spPr bwMode="auto">
          <a:xfrm>
            <a:off x="1380288" y="532751"/>
            <a:ext cx="4284980" cy="383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zh-CN" altLang="en-US" sz="1900" b="1">
                <a:latin typeface="微软雅黑" panose="020B0503020204020204" pitchFamily="34" charset="-122"/>
                <a:sym typeface="微软雅黑" panose="020B0503020204020204" pitchFamily="34" charset="-122"/>
              </a:rPr>
              <a:t>视频号、抖音、快手、知乎等平台内容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790305" y="1299210"/>
            <a:ext cx="2235835" cy="50774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视频号的人设和抖音、私域保持一致，整个花姐食养的能够触达用户的内容渠道皆保持【营养师人设】</a:t>
            </a:r>
          </a:p>
          <a:p>
            <a:pPr algn="just">
              <a:lnSpc>
                <a:spcPct val="150000"/>
              </a:lnSpc>
            </a:pPr>
            <a:r>
              <a:rPr lang="zh-CN" altLang="en-US" sz="12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总结：</a:t>
            </a: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人设的统一性，并不只是私域本身内容维度的保持统一，更多情况是，能够触达用户的内容渠道，人设都需要保持统一性，</a:t>
            </a:r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这样才能保证品牌的完整性。</a:t>
            </a:r>
          </a:p>
          <a:p>
            <a:pPr algn="just">
              <a:lnSpc>
                <a:spcPct val="150000"/>
              </a:lnSpc>
            </a:pPr>
            <a:r>
              <a:rPr lang="zh-CN" altLang="en-US" sz="12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需要优化的点：</a:t>
            </a:r>
          </a:p>
          <a:p>
            <a:pPr algn="just">
              <a:lnSpc>
                <a:spcPct val="150000"/>
              </a:lnSpc>
            </a:pPr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：内容选题相对薄弱，用户共鸣性弱</a:t>
            </a:r>
          </a:p>
          <a:p>
            <a:pPr algn="just">
              <a:lnSpc>
                <a:spcPct val="150000"/>
              </a:lnSpc>
            </a:pPr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：内容没有进行降维，专业性固然好，但是用户并不想听道理</a:t>
            </a:r>
          </a:p>
          <a:p>
            <a:pPr algn="just">
              <a:lnSpc>
                <a:spcPct val="150000"/>
              </a:lnSpc>
            </a:pPr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：节奏平铺直叙，太平，没有台词对冲性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080" y="1318260"/>
            <a:ext cx="2272665" cy="49707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7415" y="1318260"/>
            <a:ext cx="2263775" cy="49701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1860" y="1318260"/>
            <a:ext cx="2318385" cy="504444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组合 35"/>
          <p:cNvGrpSpPr/>
          <p:nvPr/>
        </p:nvGrpSpPr>
        <p:grpSpPr bwMode="auto">
          <a:xfrm>
            <a:off x="894169" y="557853"/>
            <a:ext cx="405583" cy="333899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4" y="1585"/>
              <a:ext cx="337" cy="708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4" y="1585"/>
              <a:ext cx="337" cy="708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8"/>
            </a:xfrm>
            <a:prstGeom prst="rect">
              <a:avLst/>
            </a:prstGeom>
          </p:spPr>
        </p:pic>
      </p:grpSp>
      <p:grpSp>
        <p:nvGrpSpPr>
          <p:cNvPr id="21507" name="组合 1"/>
          <p:cNvGrpSpPr/>
          <p:nvPr/>
        </p:nvGrpSpPr>
        <p:grpSpPr bwMode="auto">
          <a:xfrm>
            <a:off x="10688515" y="454100"/>
            <a:ext cx="747026" cy="31692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2140" b="1" noProof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21533" name="图片 5" descr="黑色ROI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0" y="1476"/>
              <a:ext cx="680" cy="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矩形 4"/>
          <p:cNvSpPr/>
          <p:nvPr/>
        </p:nvSpPr>
        <p:spPr>
          <a:xfrm>
            <a:off x="122619" y="150384"/>
            <a:ext cx="11933559" cy="656477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sz="2140" b="1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531" name="文本框 29"/>
          <p:cNvSpPr txBox="1">
            <a:spLocks noChangeArrowheads="1"/>
          </p:cNvSpPr>
          <p:nvPr/>
        </p:nvSpPr>
        <p:spPr bwMode="auto">
          <a:xfrm>
            <a:off x="1380288" y="533386"/>
            <a:ext cx="665480" cy="383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zh-CN" altLang="en-US" sz="1900" b="1">
                <a:latin typeface="微软雅黑" panose="020B0503020204020204" pitchFamily="34" charset="-122"/>
                <a:sym typeface="微软雅黑" panose="020B0503020204020204" pitchFamily="34" charset="-122"/>
              </a:rPr>
              <a:t>总结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485900" y="1848485"/>
            <a:ext cx="9319260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Font typeface="Wingdings" panose="05000000000000000000" charset="0"/>
              <a:buChar char="n"/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平，除了形容路，在哪儿都不是一个好词</a:t>
            </a:r>
          </a:p>
          <a:p>
            <a:pPr marL="457200" indent="-457200">
              <a:lnSpc>
                <a:spcPct val="200000"/>
              </a:lnSpc>
              <a:buFont typeface="Wingdings" panose="05000000000000000000" charset="0"/>
              <a:buChar char="n"/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要利用冲突、对峙、对垒。看热闹、吃瓜永远不嫌事儿大，并且想越大越好</a:t>
            </a:r>
          </a:p>
          <a:p>
            <a:pPr marL="457200" indent="-457200">
              <a:lnSpc>
                <a:spcPct val="200000"/>
              </a:lnSpc>
              <a:buFont typeface="Wingdings" panose="05000000000000000000" charset="0"/>
              <a:buChar char="n"/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专业内容幼儿园化，大部分的人都不专业，课是没有人爱听的</a:t>
            </a:r>
          </a:p>
          <a:p>
            <a:pPr marL="457200" indent="-457200">
              <a:lnSpc>
                <a:spcPct val="200000"/>
              </a:lnSpc>
              <a:buFont typeface="Wingdings" panose="05000000000000000000" charset="0"/>
              <a:buChar char="n"/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顾客不讲道理，也不听道理，因为他就是道理</a:t>
            </a:r>
          </a:p>
          <a:p>
            <a:pPr marL="457200" indent="-457200">
              <a:lnSpc>
                <a:spcPct val="200000"/>
              </a:lnSpc>
              <a:buFont typeface="Wingdings" panose="05000000000000000000" charset="0"/>
              <a:buChar char="n"/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倒装句结构，结果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严重性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再说原因</a:t>
            </a:r>
          </a:p>
          <a:p>
            <a:pPr marL="457200" indent="-457200">
              <a:lnSpc>
                <a:spcPct val="200000"/>
              </a:lnSpc>
              <a:buFont typeface="Wingdings" panose="05000000000000000000" charset="0"/>
              <a:buChar char="n"/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深聊是加深人设相当重要的渠道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组合 35"/>
          <p:cNvGrpSpPr/>
          <p:nvPr/>
        </p:nvGrpSpPr>
        <p:grpSpPr bwMode="auto">
          <a:xfrm>
            <a:off x="894169" y="532806"/>
            <a:ext cx="405583" cy="333899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4" y="1585"/>
              <a:ext cx="337" cy="708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4" y="1585"/>
              <a:ext cx="337" cy="708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8"/>
            </a:xfrm>
            <a:prstGeom prst="rect">
              <a:avLst/>
            </a:prstGeom>
          </p:spPr>
        </p:pic>
      </p:grpSp>
      <p:grpSp>
        <p:nvGrpSpPr>
          <p:cNvPr id="21507" name="组合 1"/>
          <p:cNvGrpSpPr/>
          <p:nvPr/>
        </p:nvGrpSpPr>
        <p:grpSpPr bwMode="auto">
          <a:xfrm>
            <a:off x="10688515" y="454100"/>
            <a:ext cx="747026" cy="31692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2140" b="1" noProof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21533" name="图片 5" descr="黑色ROI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0" y="1476"/>
              <a:ext cx="680" cy="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矩形 4"/>
          <p:cNvSpPr/>
          <p:nvPr/>
        </p:nvSpPr>
        <p:spPr>
          <a:xfrm>
            <a:off x="122619" y="150384"/>
            <a:ext cx="11933559" cy="656477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sz="2140" b="1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531" name="文本框 29"/>
          <p:cNvSpPr txBox="1">
            <a:spLocks noChangeArrowheads="1"/>
          </p:cNvSpPr>
          <p:nvPr/>
        </p:nvSpPr>
        <p:spPr bwMode="auto">
          <a:xfrm>
            <a:off x="1474903" y="507986"/>
            <a:ext cx="1630680" cy="383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zh-CN" altLang="en-US" sz="1900" b="1">
                <a:latin typeface="微软雅黑" panose="020B0503020204020204" pitchFamily="34" charset="-122"/>
                <a:sym typeface="微软雅黑" panose="020B0503020204020204" pitchFamily="34" charset="-122"/>
              </a:rPr>
              <a:t>社群内容呈现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475105" y="5273040"/>
            <a:ext cx="965835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n"/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群的名字根据减肥、护肤、内分泌、气血名字来进行调整</a:t>
            </a: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n"/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整体的内容方向和朋友圈的设定保持一致（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食养指南、产品溯源、用户互动、食养知识、美好生活、用户打卡等）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n"/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用户会在群内打卡</a:t>
            </a: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n"/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专家时刻解答，会根据用户的问题做出非常专业的解答。（有真用户有水军剧本）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080" y="1070610"/>
            <a:ext cx="1936750" cy="41967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1015" y="1075055"/>
            <a:ext cx="1939290" cy="42208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90490" y="1070610"/>
            <a:ext cx="1944370" cy="42252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5045" y="1070610"/>
            <a:ext cx="1991360" cy="42278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46590" y="1075055"/>
            <a:ext cx="1941195" cy="421894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组合 35"/>
          <p:cNvGrpSpPr/>
          <p:nvPr/>
        </p:nvGrpSpPr>
        <p:grpSpPr bwMode="auto">
          <a:xfrm>
            <a:off x="894169" y="557853"/>
            <a:ext cx="405583" cy="333899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4" y="1585"/>
              <a:ext cx="337" cy="708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4" y="1585"/>
              <a:ext cx="337" cy="708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8"/>
            </a:xfrm>
            <a:prstGeom prst="rect">
              <a:avLst/>
            </a:prstGeom>
          </p:spPr>
        </p:pic>
      </p:grpSp>
      <p:grpSp>
        <p:nvGrpSpPr>
          <p:cNvPr id="21507" name="组合 1"/>
          <p:cNvGrpSpPr/>
          <p:nvPr/>
        </p:nvGrpSpPr>
        <p:grpSpPr bwMode="auto">
          <a:xfrm>
            <a:off x="10688515" y="454100"/>
            <a:ext cx="747026" cy="31692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2140" b="1" noProof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21533" name="图片 5" descr="黑色ROI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0" y="1476"/>
              <a:ext cx="680" cy="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矩形 4"/>
          <p:cNvSpPr/>
          <p:nvPr/>
        </p:nvSpPr>
        <p:spPr>
          <a:xfrm>
            <a:off x="122619" y="150384"/>
            <a:ext cx="11933559" cy="656477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sz="2140" b="1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531" name="文本框 29"/>
          <p:cNvSpPr txBox="1">
            <a:spLocks noChangeArrowheads="1"/>
          </p:cNvSpPr>
          <p:nvPr/>
        </p:nvSpPr>
        <p:spPr bwMode="auto">
          <a:xfrm>
            <a:off x="1485698" y="532751"/>
            <a:ext cx="3116580" cy="383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zh-CN" altLang="en-US" sz="1900" b="1">
                <a:latin typeface="微软雅黑" panose="020B0503020204020204" pitchFamily="34" charset="-122"/>
                <a:sym typeface="微软雅黑" panose="020B0503020204020204" pitchFamily="34" charset="-122"/>
              </a:rPr>
              <a:t>小程序内容区</a:t>
            </a:r>
            <a:r>
              <a:rPr lang="en-US" altLang="zh-CN" sz="1900" b="1">
                <a:latin typeface="微软雅黑" panose="020B0503020204020204" pitchFamily="34" charset="-122"/>
                <a:sym typeface="微软雅黑" panose="020B0503020204020204" pitchFamily="34" charset="-122"/>
              </a:rPr>
              <a:t>——</a:t>
            </a:r>
            <a:r>
              <a:rPr lang="zh-CN" altLang="en-US" sz="1900" b="1">
                <a:latin typeface="微软雅黑" panose="020B0503020204020204" pitchFamily="34" charset="-122"/>
                <a:sym typeface="微软雅黑" panose="020B0503020204020204" pitchFamily="34" charset="-122"/>
              </a:rPr>
              <a:t>食养星球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0830" y="1256665"/>
            <a:ext cx="1927225" cy="40436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7010" y="1257300"/>
            <a:ext cx="1889125" cy="4038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5090" y="1260475"/>
            <a:ext cx="1896745" cy="40741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0790" y="1260475"/>
            <a:ext cx="1945005" cy="40798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1475105" y="5532120"/>
            <a:ext cx="9330690" cy="1060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n"/>
            </a:pPr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：食养星球中，将群精华作为集中展示，在做好内容延展的同时，又侧面强调群的专业性，吸引用户入群</a:t>
            </a: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n"/>
            </a:pPr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：将群精华按照主题整理，并且每周更新，这样内容更为聚焦</a:t>
            </a: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n"/>
            </a:pPr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：群精华主题页中有文中商品呈现入口，有具体的需求，可以直接跳转</a:t>
            </a:r>
          </a:p>
        </p:txBody>
      </p:sp>
      <p:cxnSp>
        <p:nvCxnSpPr>
          <p:cNvPr id="11" name="直接箭头连接符 10"/>
          <p:cNvCxnSpPr/>
          <p:nvPr/>
        </p:nvCxnSpPr>
        <p:spPr>
          <a:xfrm>
            <a:off x="2903220" y="3342005"/>
            <a:ext cx="1764030" cy="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组合 35"/>
          <p:cNvGrpSpPr/>
          <p:nvPr/>
        </p:nvGrpSpPr>
        <p:grpSpPr bwMode="auto">
          <a:xfrm>
            <a:off x="894169" y="557853"/>
            <a:ext cx="405583" cy="333899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4" y="1585"/>
              <a:ext cx="337" cy="708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4" y="1585"/>
              <a:ext cx="337" cy="708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8"/>
            </a:xfrm>
            <a:prstGeom prst="rect">
              <a:avLst/>
            </a:prstGeom>
          </p:spPr>
        </p:pic>
      </p:grpSp>
      <p:grpSp>
        <p:nvGrpSpPr>
          <p:cNvPr id="21507" name="组合 1"/>
          <p:cNvGrpSpPr/>
          <p:nvPr/>
        </p:nvGrpSpPr>
        <p:grpSpPr bwMode="auto">
          <a:xfrm>
            <a:off x="10688515" y="454100"/>
            <a:ext cx="747026" cy="31692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2140" b="1" noProof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21533" name="图片 5" descr="黑色ROI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0" y="1476"/>
              <a:ext cx="680" cy="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矩形 4"/>
          <p:cNvSpPr/>
          <p:nvPr/>
        </p:nvSpPr>
        <p:spPr>
          <a:xfrm>
            <a:off x="122619" y="150384"/>
            <a:ext cx="11933559" cy="656477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sz="2140" b="1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531" name="文本框 29"/>
          <p:cNvSpPr txBox="1">
            <a:spLocks noChangeArrowheads="1"/>
          </p:cNvSpPr>
          <p:nvPr/>
        </p:nvSpPr>
        <p:spPr bwMode="auto">
          <a:xfrm>
            <a:off x="1560628" y="532751"/>
            <a:ext cx="2875280" cy="383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zh-CN" altLang="en-US" sz="1900" b="1">
                <a:latin typeface="微软雅黑" panose="020B0503020204020204" pitchFamily="34" charset="-122"/>
                <a:sym typeface="微软雅黑" panose="020B0503020204020204" pitchFamily="34" charset="-122"/>
              </a:rPr>
              <a:t>食养星球</a:t>
            </a:r>
            <a:r>
              <a:rPr lang="en-US" altLang="zh-CN" sz="1900" b="1">
                <a:latin typeface="微软雅黑" panose="020B0503020204020204" pitchFamily="34" charset="-122"/>
                <a:sym typeface="微软雅黑" panose="020B0503020204020204" pitchFamily="34" charset="-122"/>
              </a:rPr>
              <a:t>——</a:t>
            </a:r>
            <a:r>
              <a:rPr lang="zh-CN" altLang="en-US" sz="1900" b="1">
                <a:latin typeface="微软雅黑" panose="020B0503020204020204" pitchFamily="34" charset="-122"/>
                <a:sym typeface="微软雅黑" panose="020B0503020204020204" pitchFamily="34" charset="-122"/>
              </a:rPr>
              <a:t>花漾代言人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080" y="1163320"/>
            <a:ext cx="1889125" cy="4038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798830" y="5274945"/>
            <a:ext cx="984377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n"/>
            </a:pPr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：花漾代言人的底层逻辑就是</a:t>
            </a:r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KOC</a:t>
            </a: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玩法，但是它的玩法类似圈层效应，建立圈层，同时授予身份</a:t>
            </a: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n"/>
            </a:pPr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：领取方式类似集成玩法，让用户先在社群活跃，保持粘性，积累经验才能成为代言人</a:t>
            </a: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n"/>
            </a:pPr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：不同等级对应不同的任务，比如芙蓉对应商城评论，玫瑰对应群内活跃，蕙兰对应知识专区答题等</a:t>
            </a: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n"/>
            </a:pPr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：用花来区分代言人等级，根据用户的核心需求来制定。但是却不做阶梯区分，不会形成因为花的评定引起用户争论</a:t>
            </a:r>
            <a:endParaRPr lang="en-US" altLang="zh-CN" sz="14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1805" y="1163320"/>
            <a:ext cx="1934210" cy="40392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4615" y="1163320"/>
            <a:ext cx="1921510" cy="40513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24725" y="1163320"/>
            <a:ext cx="1940560" cy="40519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93885" y="1163320"/>
            <a:ext cx="1942465" cy="40500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5136515" y="576707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组合 35"/>
          <p:cNvGrpSpPr/>
          <p:nvPr/>
        </p:nvGrpSpPr>
        <p:grpSpPr bwMode="auto">
          <a:xfrm>
            <a:off x="894169" y="557853"/>
            <a:ext cx="405583" cy="333899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4" y="1585"/>
              <a:ext cx="337" cy="708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4" y="1585"/>
              <a:ext cx="337" cy="708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8"/>
            </a:xfrm>
            <a:prstGeom prst="rect">
              <a:avLst/>
            </a:prstGeom>
          </p:spPr>
        </p:pic>
      </p:grpSp>
      <p:grpSp>
        <p:nvGrpSpPr>
          <p:cNvPr id="21507" name="组合 1"/>
          <p:cNvGrpSpPr/>
          <p:nvPr/>
        </p:nvGrpSpPr>
        <p:grpSpPr bwMode="auto">
          <a:xfrm>
            <a:off x="10688515" y="454100"/>
            <a:ext cx="747026" cy="31692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2140" b="1" noProof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21533" name="图片 5" descr="黑色ROI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0" y="1476"/>
              <a:ext cx="680" cy="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矩形 4"/>
          <p:cNvSpPr/>
          <p:nvPr/>
        </p:nvSpPr>
        <p:spPr>
          <a:xfrm>
            <a:off x="122619" y="150384"/>
            <a:ext cx="11933559" cy="656477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sz="2140" b="1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531" name="文本框 29"/>
          <p:cNvSpPr txBox="1">
            <a:spLocks noChangeArrowheads="1"/>
          </p:cNvSpPr>
          <p:nvPr/>
        </p:nvSpPr>
        <p:spPr bwMode="auto">
          <a:xfrm>
            <a:off x="1560628" y="532751"/>
            <a:ext cx="2875280" cy="383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zh-CN" altLang="en-US" sz="1900" b="1">
                <a:latin typeface="微软雅黑" panose="020B0503020204020204" pitchFamily="34" charset="-122"/>
                <a:sym typeface="微软雅黑" panose="020B0503020204020204" pitchFamily="34" charset="-122"/>
              </a:rPr>
              <a:t>食养星球</a:t>
            </a:r>
            <a:r>
              <a:rPr lang="en-US" altLang="zh-CN" sz="1900" b="1">
                <a:latin typeface="微软雅黑" panose="020B0503020204020204" pitchFamily="34" charset="-122"/>
                <a:sym typeface="微软雅黑" panose="020B0503020204020204" pitchFamily="34" charset="-122"/>
              </a:rPr>
              <a:t>——</a:t>
            </a:r>
            <a:r>
              <a:rPr lang="zh-CN" altLang="en-US" sz="1900" b="1">
                <a:latin typeface="微软雅黑" panose="020B0503020204020204" pitchFamily="34" charset="-122"/>
                <a:sym typeface="微软雅黑" panose="020B0503020204020204" pitchFamily="34" charset="-122"/>
              </a:rPr>
              <a:t>花漾代言人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7670" y="1271905"/>
            <a:ext cx="1957070" cy="40030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0750" y="1271905"/>
            <a:ext cx="1905635" cy="40024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6520" y="1250315"/>
            <a:ext cx="1952625" cy="40652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文本框 10"/>
          <p:cNvSpPr txBox="1"/>
          <p:nvPr/>
        </p:nvSpPr>
        <p:spPr>
          <a:xfrm>
            <a:off x="1677670" y="5315585"/>
            <a:ext cx="9843770" cy="1060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n"/>
            </a:pPr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：专家文库的部分在我们以为是专业的养生知识，但是他们却非常鸡贼的放入了课程植入</a:t>
            </a: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n"/>
            </a:pPr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：课程的设置基本上围绕业务为主体，然后再围绕用户的需求度来设置</a:t>
            </a: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n"/>
            </a:pPr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：然后大家记住这一页，高能的点马上就来了</a:t>
            </a:r>
          </a:p>
        </p:txBody>
      </p:sp>
      <p:cxnSp>
        <p:nvCxnSpPr>
          <p:cNvPr id="16" name="直接箭头连接符 15"/>
          <p:cNvCxnSpPr/>
          <p:nvPr/>
        </p:nvCxnSpPr>
        <p:spPr>
          <a:xfrm flipV="1">
            <a:off x="3373120" y="1607185"/>
            <a:ext cx="1696085" cy="9525"/>
          </a:xfrm>
          <a:prstGeom prst="straightConnector1">
            <a:avLst/>
          </a:prstGeom>
          <a:ln w="28575" cmpd="sng">
            <a:solidFill>
              <a:srgbClr val="C0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组合 35"/>
          <p:cNvGrpSpPr/>
          <p:nvPr/>
        </p:nvGrpSpPr>
        <p:grpSpPr bwMode="auto">
          <a:xfrm>
            <a:off x="894169" y="557853"/>
            <a:ext cx="405583" cy="333899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34" y="1585"/>
              <a:ext cx="337" cy="708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84" y="1585"/>
              <a:ext cx="337" cy="708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29" y="1585"/>
              <a:ext cx="337" cy="708"/>
            </a:xfrm>
            <a:prstGeom prst="rect">
              <a:avLst/>
            </a:prstGeom>
          </p:spPr>
        </p:pic>
      </p:grpSp>
      <p:grpSp>
        <p:nvGrpSpPr>
          <p:cNvPr id="21507" name="组合 1"/>
          <p:cNvGrpSpPr/>
          <p:nvPr/>
        </p:nvGrpSpPr>
        <p:grpSpPr bwMode="auto">
          <a:xfrm>
            <a:off x="10688515" y="454100"/>
            <a:ext cx="747026" cy="31692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2140" b="1" noProof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21533" name="图片 5" descr="黑色ROI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0" y="1476"/>
              <a:ext cx="680" cy="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矩形 4"/>
          <p:cNvSpPr/>
          <p:nvPr/>
        </p:nvSpPr>
        <p:spPr>
          <a:xfrm>
            <a:off x="122619" y="150384"/>
            <a:ext cx="11933559" cy="656477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sz="2140" b="1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531" name="文本框 29"/>
          <p:cNvSpPr txBox="1">
            <a:spLocks noChangeArrowheads="1"/>
          </p:cNvSpPr>
          <p:nvPr/>
        </p:nvSpPr>
        <p:spPr bwMode="auto">
          <a:xfrm>
            <a:off x="1560628" y="532751"/>
            <a:ext cx="2875280" cy="383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zh-CN" altLang="en-US" sz="1900" b="1">
                <a:latin typeface="微软雅黑" panose="020B0503020204020204" pitchFamily="34" charset="-122"/>
                <a:sym typeface="微软雅黑" panose="020B0503020204020204" pitchFamily="34" charset="-122"/>
              </a:rPr>
              <a:t>食养星球</a:t>
            </a:r>
            <a:r>
              <a:rPr lang="en-US" altLang="zh-CN" sz="1900" b="1">
                <a:latin typeface="微软雅黑" panose="020B0503020204020204" pitchFamily="34" charset="-122"/>
                <a:sym typeface="微软雅黑" panose="020B0503020204020204" pitchFamily="34" charset="-122"/>
              </a:rPr>
              <a:t>——</a:t>
            </a:r>
            <a:r>
              <a:rPr lang="zh-CN" altLang="en-US" sz="1900" b="1">
                <a:latin typeface="微软雅黑" panose="020B0503020204020204" pitchFamily="34" charset="-122"/>
                <a:sym typeface="微软雅黑" panose="020B0503020204020204" pitchFamily="34" charset="-122"/>
              </a:rPr>
              <a:t>花漾代言人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7670" y="1271905"/>
            <a:ext cx="1957070" cy="40030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0750" y="1271905"/>
            <a:ext cx="1905635" cy="4002405"/>
          </a:xfrm>
          <a:prstGeom prst="rect">
            <a:avLst/>
          </a:prstGeom>
          <a:ln w="31750">
            <a:solidFill>
              <a:srgbClr val="C00000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16520" y="1250315"/>
            <a:ext cx="1952625" cy="40652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文本框 10"/>
          <p:cNvSpPr txBox="1"/>
          <p:nvPr/>
        </p:nvSpPr>
        <p:spPr>
          <a:xfrm>
            <a:off x="1677670" y="5315585"/>
            <a:ext cx="9843770" cy="1060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n"/>
            </a:pPr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：专家文库的部分在我们以为是专业的养生知识，但是他们却非常鸡贼的放入了课程植入</a:t>
            </a: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n"/>
            </a:pPr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：课程的设置基本上围绕业务为主体，然后再围绕用户的需求度来设置</a:t>
            </a: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n"/>
            </a:pPr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：然后大家记住这一页，前方高能，闪断老腰的操作来了</a:t>
            </a:r>
            <a:endParaRPr lang="en-US" altLang="zh-CN" sz="14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cxnSp>
        <p:nvCxnSpPr>
          <p:cNvPr id="16" name="直接箭头连接符 15"/>
          <p:cNvCxnSpPr/>
          <p:nvPr/>
        </p:nvCxnSpPr>
        <p:spPr>
          <a:xfrm flipV="1">
            <a:off x="3373120" y="1607185"/>
            <a:ext cx="1696085" cy="9525"/>
          </a:xfrm>
          <a:prstGeom prst="straightConnector1">
            <a:avLst/>
          </a:prstGeom>
          <a:ln w="28575" cmpd="sng">
            <a:solidFill>
              <a:srgbClr val="C0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组合 35"/>
          <p:cNvGrpSpPr/>
          <p:nvPr/>
        </p:nvGrpSpPr>
        <p:grpSpPr bwMode="auto">
          <a:xfrm>
            <a:off x="894169" y="557853"/>
            <a:ext cx="405583" cy="333899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4" y="1585"/>
              <a:ext cx="337" cy="708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4" y="1585"/>
              <a:ext cx="337" cy="708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8"/>
            </a:xfrm>
            <a:prstGeom prst="rect">
              <a:avLst/>
            </a:prstGeom>
          </p:spPr>
        </p:pic>
      </p:grpSp>
      <p:grpSp>
        <p:nvGrpSpPr>
          <p:cNvPr id="21507" name="组合 1"/>
          <p:cNvGrpSpPr/>
          <p:nvPr/>
        </p:nvGrpSpPr>
        <p:grpSpPr bwMode="auto">
          <a:xfrm>
            <a:off x="10688515" y="454100"/>
            <a:ext cx="747026" cy="31692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2140" b="1" noProof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21533" name="图片 5" descr="黑色ROI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0" y="1476"/>
              <a:ext cx="680" cy="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矩形 4"/>
          <p:cNvSpPr/>
          <p:nvPr/>
        </p:nvSpPr>
        <p:spPr>
          <a:xfrm>
            <a:off x="122619" y="150384"/>
            <a:ext cx="11933559" cy="656477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sz="2140" b="1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531" name="文本框 29"/>
          <p:cNvSpPr txBox="1">
            <a:spLocks noChangeArrowheads="1"/>
          </p:cNvSpPr>
          <p:nvPr/>
        </p:nvSpPr>
        <p:spPr bwMode="auto">
          <a:xfrm>
            <a:off x="1560628" y="532751"/>
            <a:ext cx="2875280" cy="383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zh-CN" altLang="en-US" sz="1900" b="1">
                <a:latin typeface="微软雅黑" panose="020B0503020204020204" pitchFamily="34" charset="-122"/>
                <a:sym typeface="微软雅黑" panose="020B0503020204020204" pitchFamily="34" charset="-122"/>
              </a:rPr>
              <a:t>食养星球</a:t>
            </a:r>
            <a:r>
              <a:rPr lang="en-US" altLang="zh-CN" sz="1900" b="1">
                <a:latin typeface="微软雅黑" panose="020B0503020204020204" pitchFamily="34" charset="-122"/>
                <a:sym typeface="微软雅黑" panose="020B0503020204020204" pitchFamily="34" charset="-122"/>
              </a:rPr>
              <a:t>——</a:t>
            </a:r>
            <a:r>
              <a:rPr lang="zh-CN" altLang="en-US" sz="1900" b="1">
                <a:latin typeface="微软雅黑" panose="020B0503020204020204" pitchFamily="34" charset="-122"/>
                <a:sym typeface="微软雅黑" panose="020B0503020204020204" pitchFamily="34" charset="-122"/>
              </a:rPr>
              <a:t>花漾代言人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115" y="1079500"/>
            <a:ext cx="2088515" cy="43916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0665" y="1078865"/>
            <a:ext cx="2078355" cy="43922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2055" y="1078865"/>
            <a:ext cx="2080260" cy="43910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45350" y="1080135"/>
            <a:ext cx="2117725" cy="44132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16110" y="1080135"/>
            <a:ext cx="2111375" cy="44240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文本框 14"/>
          <p:cNvSpPr txBox="1"/>
          <p:nvPr/>
        </p:nvSpPr>
        <p:spPr>
          <a:xfrm>
            <a:off x="1475105" y="5633720"/>
            <a:ext cx="984377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按照上面的截图，大家是不是以为他们的内容库建立的维度非常的全面了，内容涵盖整个业务，相当牛逼</a:t>
            </a:r>
          </a:p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但是其实，这几张页面非常！非常！非常鸡贼</a:t>
            </a:r>
            <a:endParaRPr lang="en-US" altLang="zh-CN" sz="14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组合 35"/>
          <p:cNvGrpSpPr/>
          <p:nvPr/>
        </p:nvGrpSpPr>
        <p:grpSpPr bwMode="auto">
          <a:xfrm>
            <a:off x="894169" y="557853"/>
            <a:ext cx="405583" cy="333899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4" y="1585"/>
              <a:ext cx="337" cy="708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4" y="1585"/>
              <a:ext cx="337" cy="708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8"/>
            </a:xfrm>
            <a:prstGeom prst="rect">
              <a:avLst/>
            </a:prstGeom>
          </p:spPr>
        </p:pic>
      </p:grpSp>
      <p:grpSp>
        <p:nvGrpSpPr>
          <p:cNvPr id="21507" name="组合 1"/>
          <p:cNvGrpSpPr/>
          <p:nvPr/>
        </p:nvGrpSpPr>
        <p:grpSpPr bwMode="auto">
          <a:xfrm>
            <a:off x="10688515" y="454100"/>
            <a:ext cx="747026" cy="31692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2140" b="1" noProof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21533" name="图片 5" descr="黑色ROI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0" y="1476"/>
              <a:ext cx="680" cy="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矩形 4"/>
          <p:cNvSpPr/>
          <p:nvPr/>
        </p:nvSpPr>
        <p:spPr>
          <a:xfrm>
            <a:off x="122619" y="150384"/>
            <a:ext cx="11933559" cy="656477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sz="2140" b="1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531" name="文本框 29"/>
          <p:cNvSpPr txBox="1">
            <a:spLocks noChangeArrowheads="1"/>
          </p:cNvSpPr>
          <p:nvPr/>
        </p:nvSpPr>
        <p:spPr bwMode="auto">
          <a:xfrm>
            <a:off x="2540452" y="532751"/>
            <a:ext cx="915635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zh-CN" altLang="en-US" sz="1900" b="1" dirty="0">
                <a:latin typeface="微软雅黑" panose="020B0503020204020204" pitchFamily="34" charset="-122"/>
                <a:sym typeface="微软雅黑" panose="020B0503020204020204" pitchFamily="34" charset="-122"/>
              </a:rPr>
              <a:t>评分表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9B01DBF-0D29-4761-94D5-247B4E24C4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0106" y="1808195"/>
            <a:ext cx="3022327" cy="300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85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文本框 29"/>
          <p:cNvSpPr txBox="1">
            <a:spLocks noChangeArrowheads="1"/>
          </p:cNvSpPr>
          <p:nvPr/>
        </p:nvSpPr>
        <p:spPr bwMode="auto">
          <a:xfrm>
            <a:off x="1316945" y="489942"/>
            <a:ext cx="665480" cy="383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zh-CN" altLang="en-US" sz="1900" b="1">
                <a:latin typeface="微软雅黑" panose="020B0503020204020204" pitchFamily="34" charset="-122"/>
                <a:sym typeface="微软雅黑" panose="020B0503020204020204" pitchFamily="34" charset="-122"/>
              </a:rPr>
              <a:t>目录</a:t>
            </a:r>
          </a:p>
        </p:txBody>
      </p:sp>
      <p:grpSp>
        <p:nvGrpSpPr>
          <p:cNvPr id="16386" name="组合 35"/>
          <p:cNvGrpSpPr/>
          <p:nvPr/>
        </p:nvGrpSpPr>
        <p:grpSpPr bwMode="auto">
          <a:xfrm>
            <a:off x="894169" y="557853"/>
            <a:ext cx="405583" cy="333899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4" y="1585"/>
              <a:ext cx="337" cy="708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4" y="1585"/>
              <a:ext cx="337" cy="708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8"/>
            </a:xfrm>
            <a:prstGeom prst="rect">
              <a:avLst/>
            </a:prstGeom>
          </p:spPr>
        </p:pic>
      </p:grpSp>
      <p:grpSp>
        <p:nvGrpSpPr>
          <p:cNvPr id="16387" name="组合 1"/>
          <p:cNvGrpSpPr/>
          <p:nvPr/>
        </p:nvGrpSpPr>
        <p:grpSpPr bwMode="auto">
          <a:xfrm>
            <a:off x="10688515" y="454100"/>
            <a:ext cx="747026" cy="31692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2140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6391" name="图片 5" descr="黑色ROI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0" y="1476"/>
              <a:ext cx="680" cy="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矩形 2"/>
          <p:cNvSpPr/>
          <p:nvPr/>
        </p:nvSpPr>
        <p:spPr>
          <a:xfrm>
            <a:off x="122619" y="150384"/>
            <a:ext cx="11933559" cy="656477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sz="2140" noProof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5" name="图示 4"/>
          <p:cNvGraphicFramePr/>
          <p:nvPr/>
        </p:nvGraphicFramePr>
        <p:xfrm>
          <a:off x="1316990" y="1010285"/>
          <a:ext cx="8656955" cy="54590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3AA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组合 8"/>
          <p:cNvGrpSpPr/>
          <p:nvPr/>
        </p:nvGrpSpPr>
        <p:grpSpPr bwMode="auto">
          <a:xfrm>
            <a:off x="4617982" y="1244516"/>
            <a:ext cx="2991879" cy="737595"/>
            <a:chOff x="5993" y="4227"/>
            <a:chExt cx="3963" cy="978"/>
          </a:xfrm>
        </p:grpSpPr>
        <p:sp>
          <p:nvSpPr>
            <p:cNvPr id="31" name="矩形 30"/>
            <p:cNvSpPr/>
            <p:nvPr/>
          </p:nvSpPr>
          <p:spPr>
            <a:xfrm>
              <a:off x="6985" y="4672"/>
              <a:ext cx="2971" cy="533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2140" noProof="1"/>
            </a:p>
          </p:txBody>
        </p:sp>
        <p:sp>
          <p:nvSpPr>
            <p:cNvPr id="30" name="矩形 29"/>
            <p:cNvSpPr/>
            <p:nvPr/>
          </p:nvSpPr>
          <p:spPr>
            <a:xfrm>
              <a:off x="5993" y="4672"/>
              <a:ext cx="992" cy="533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2140" noProof="1"/>
            </a:p>
          </p:txBody>
        </p:sp>
        <p:pic>
          <p:nvPicPr>
            <p:cNvPr id="28" name="图片 27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23" y="4227"/>
              <a:ext cx="587" cy="5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569" name="文本框 18"/>
            <p:cNvSpPr txBox="1">
              <a:spLocks noChangeArrowheads="1"/>
            </p:cNvSpPr>
            <p:nvPr/>
          </p:nvSpPr>
          <p:spPr bwMode="auto">
            <a:xfrm>
              <a:off x="6985" y="4673"/>
              <a:ext cx="2971" cy="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r>
                <a:rPr lang="zh-CN" altLang="en-US" sz="1900" b="1">
                  <a:solidFill>
                    <a:srgbClr val="FEA900"/>
                  </a:solidFill>
                  <a:sym typeface="微软雅黑" panose="020B0503020204020204" pitchFamily="34" charset="-122"/>
                </a:rPr>
                <a:t>品牌私域运营中心</a:t>
              </a:r>
            </a:p>
          </p:txBody>
        </p:sp>
        <p:sp>
          <p:nvSpPr>
            <p:cNvPr id="23570" name="文本框 26"/>
            <p:cNvSpPr txBox="1">
              <a:spLocks noChangeArrowheads="1"/>
            </p:cNvSpPr>
            <p:nvPr/>
          </p:nvSpPr>
          <p:spPr bwMode="auto">
            <a:xfrm>
              <a:off x="5994" y="4673"/>
              <a:ext cx="990" cy="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r>
                <a:rPr lang="zh-CN" altLang="en-US" sz="1900" b="1">
                  <a:sym typeface="微软雅黑" panose="020B0503020204020204" pitchFamily="34" charset="-122"/>
                </a:rPr>
                <a:t>点燃 </a:t>
              </a:r>
            </a:p>
          </p:txBody>
        </p:sp>
      </p:grpSp>
      <p:sp>
        <p:nvSpPr>
          <p:cNvPr id="23555" name="文本框 1"/>
          <p:cNvSpPr txBox="1">
            <a:spLocks noChangeArrowheads="1"/>
          </p:cNvSpPr>
          <p:nvPr/>
        </p:nvSpPr>
        <p:spPr bwMode="auto">
          <a:xfrm>
            <a:off x="1237499" y="2316007"/>
            <a:ext cx="9752845" cy="75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zh-CN" altLang="en-US" sz="4280" b="1"/>
              <a:t>最专业的品牌私域运营服务商</a:t>
            </a:r>
          </a:p>
        </p:txBody>
      </p:sp>
      <p:grpSp>
        <p:nvGrpSpPr>
          <p:cNvPr id="23556" name="组合 9"/>
          <p:cNvGrpSpPr/>
          <p:nvPr/>
        </p:nvGrpSpPr>
        <p:grpSpPr bwMode="auto">
          <a:xfrm>
            <a:off x="5572516" y="4609906"/>
            <a:ext cx="875304" cy="890395"/>
            <a:chOff x="6602" y="7573"/>
            <a:chExt cx="1162" cy="1180"/>
          </a:xfrm>
        </p:grpSpPr>
        <p:pic>
          <p:nvPicPr>
            <p:cNvPr id="23563" name="图片 2" descr="015d8b6baa35987936daeba60c0d12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4" y="7591"/>
              <a:ext cx="1139" cy="1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4" name="图片 4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3" y="8016"/>
              <a:ext cx="300" cy="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矩形 3"/>
            <p:cNvSpPr/>
            <p:nvPr/>
          </p:nvSpPr>
          <p:spPr>
            <a:xfrm>
              <a:off x="6602" y="7573"/>
              <a:ext cx="1162" cy="1180"/>
            </a:xfrm>
            <a:prstGeom prst="rect">
              <a:avLst/>
            </a:prstGeom>
            <a:noFill/>
            <a:ln w="12700" cmpd="sng">
              <a:solidFill>
                <a:srgbClr val="120C16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2140" noProof="1"/>
            </a:p>
          </p:txBody>
        </p:sp>
      </p:grpSp>
      <p:pic>
        <p:nvPicPr>
          <p:cNvPr id="23557" name="图片 11"/>
          <p:cNvPicPr>
            <a:picLocks noGrp="1"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647" y="4708000"/>
            <a:ext cx="667796" cy="665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文本框 46"/>
          <p:cNvSpPr txBox="1">
            <a:spLocks noChangeArrowheads="1"/>
          </p:cNvSpPr>
          <p:nvPr/>
        </p:nvSpPr>
        <p:spPr bwMode="auto">
          <a:xfrm>
            <a:off x="2391994" y="5375797"/>
            <a:ext cx="1478961" cy="445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10000"/>
              </a:lnSpc>
            </a:pPr>
            <a:r>
              <a:rPr lang="en-US" altLang="zh-CN" sz="1070" b="1"/>
              <a:t>Wei Zi Jun</a:t>
            </a:r>
          </a:p>
          <a:p>
            <a:pPr algn="ctr" eaLnBrk="1" hangingPunct="1">
              <a:lnSpc>
                <a:spcPct val="110000"/>
              </a:lnSpc>
            </a:pPr>
            <a:r>
              <a:rPr lang="en-US" altLang="zh-CN" sz="1070" b="1"/>
              <a:t>+86   139  0227  0098</a:t>
            </a:r>
          </a:p>
        </p:txBody>
      </p:sp>
      <p:sp>
        <p:nvSpPr>
          <p:cNvPr id="23559" name="文本框 37"/>
          <p:cNvSpPr txBox="1">
            <a:spLocks noChangeArrowheads="1"/>
          </p:cNvSpPr>
          <p:nvPr/>
        </p:nvSpPr>
        <p:spPr bwMode="auto">
          <a:xfrm>
            <a:off x="8209746" y="5556894"/>
            <a:ext cx="1409164" cy="264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10000"/>
              </a:lnSpc>
            </a:pPr>
            <a:r>
              <a:rPr lang="en-US" altLang="zh-CN" sz="1070" b="1"/>
              <a:t>510970969@qq.com</a:t>
            </a:r>
          </a:p>
        </p:txBody>
      </p:sp>
      <p:sp>
        <p:nvSpPr>
          <p:cNvPr id="23560" name="文本框 38"/>
          <p:cNvSpPr txBox="1">
            <a:spLocks noChangeArrowheads="1"/>
          </p:cNvSpPr>
          <p:nvPr/>
        </p:nvSpPr>
        <p:spPr bwMode="auto">
          <a:xfrm>
            <a:off x="5500832" y="5556894"/>
            <a:ext cx="997922" cy="264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10000"/>
              </a:lnSpc>
            </a:pPr>
            <a:r>
              <a:rPr lang="en-US" altLang="zh-CN" sz="1070" b="1"/>
              <a:t>WeChat</a:t>
            </a:r>
          </a:p>
        </p:txBody>
      </p:sp>
      <p:pic>
        <p:nvPicPr>
          <p:cNvPr id="23561" name="图片 10"/>
          <p:cNvPicPr>
            <a:picLocks noGrp="1"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147" y="4851368"/>
            <a:ext cx="643272" cy="467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2" name="文本框 5"/>
          <p:cNvSpPr txBox="1">
            <a:spLocks noChangeArrowheads="1"/>
          </p:cNvSpPr>
          <p:nvPr/>
        </p:nvSpPr>
        <p:spPr bwMode="auto">
          <a:xfrm>
            <a:off x="1893977" y="3146036"/>
            <a:ext cx="8439890" cy="75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zh-CN" altLang="zh-CN" sz="4280" b="1"/>
              <a:t>帮你管理最有价值的用户资产</a:t>
            </a:r>
            <a:endParaRPr lang="en-US" altLang="zh-CN" sz="4280" b="1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28969" y="146574"/>
            <a:ext cx="11933559" cy="656477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sz="2140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99745" y="2579370"/>
            <a:ext cx="1119124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相对完善</a:t>
            </a:r>
            <a:r>
              <a:rPr lang="en-US" altLang="zh-CN" sz="8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sz="8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较高复制性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122619" y="150384"/>
            <a:ext cx="11933559" cy="656477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sz="2140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文本框 29"/>
          <p:cNvSpPr txBox="1">
            <a:spLocks noChangeArrowheads="1"/>
          </p:cNvSpPr>
          <p:nvPr/>
        </p:nvSpPr>
        <p:spPr bwMode="auto">
          <a:xfrm>
            <a:off x="1323773" y="757188"/>
            <a:ext cx="3840480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zh-CN" altLang="en-US" sz="7200" b="1">
                <a:latin typeface="微软雅黑" panose="020B0503020204020204" pitchFamily="34" charset="-122"/>
                <a:sym typeface="微软雅黑" panose="020B0503020204020204" pitchFamily="34" charset="-122"/>
              </a:rPr>
              <a:t>内容壁垒</a:t>
            </a:r>
          </a:p>
        </p:txBody>
      </p:sp>
      <p:sp>
        <p:nvSpPr>
          <p:cNvPr id="42" name="文本框 41"/>
          <p:cNvSpPr txBox="1"/>
          <p:nvPr/>
        </p:nvSpPr>
        <p:spPr>
          <a:xfrm>
            <a:off x="1323975" y="2277745"/>
            <a:ext cx="9197975" cy="3190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40000"/>
              </a:lnSpc>
              <a:buFont typeface="Wingdings" panose="05000000000000000000" charset="0"/>
              <a:buChar char="n"/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每一个品牌都想自己的内容</a:t>
            </a:r>
            <a:r>
              <a:rPr lang="zh-CN" altLang="en-US" sz="1600">
                <a:solidFill>
                  <a:schemeClr val="bg1"/>
                </a:solidFill>
                <a:highlight>
                  <a:srgbClr val="FF00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有格调，</a:t>
            </a:r>
            <a:r>
              <a:rPr lang="zh-CN" altLang="en-US" sz="1600">
                <a:solidFill>
                  <a:schemeClr val="bg1"/>
                </a:solidFill>
                <a:highlight>
                  <a:srgbClr val="00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高大上，</a:t>
            </a:r>
            <a:r>
              <a:rPr lang="zh-CN" altLang="en-US" sz="1600">
                <a:solidFill>
                  <a:schemeClr val="bg1"/>
                </a:solidFill>
                <a:highlight>
                  <a:srgbClr val="00008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能引起互动，</a:t>
            </a:r>
            <a:r>
              <a:rPr lang="zh-CN" altLang="en-US" sz="1600">
                <a:solidFill>
                  <a:schemeClr val="bg1"/>
                </a:solidFill>
                <a:highlight>
                  <a:srgbClr val="0080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能形成网感，</a:t>
            </a:r>
            <a:r>
              <a:rPr lang="zh-CN" altLang="en-US" sz="1600">
                <a:solidFill>
                  <a:schemeClr val="bg1"/>
                </a:solidFill>
                <a:highlight>
                  <a:srgbClr val="80008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能搅动流量，</a:t>
            </a:r>
            <a:r>
              <a:rPr lang="zh-CN" altLang="en-US" sz="1600">
                <a:solidFill>
                  <a:schemeClr val="bg1"/>
                </a:solidFill>
                <a:highlight>
                  <a:srgbClr val="8080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能有场域势能、</a:t>
            </a:r>
            <a:r>
              <a:rPr lang="zh-CN" altLang="en-US" sz="1600">
                <a:solidFill>
                  <a:schemeClr val="bg1"/>
                </a:solidFill>
                <a:highlight>
                  <a:srgbClr val="80808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能突破人群壁障，</a:t>
            </a:r>
            <a:r>
              <a:rPr lang="zh-CN" altLang="en-US" sz="1600">
                <a:solidFill>
                  <a:schemeClr val="bg1"/>
                </a:solidFill>
                <a:highlight>
                  <a:srgbClr val="0000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能形成热点效应，</a:t>
            </a:r>
            <a:r>
              <a:rPr lang="zh-CN" altLang="en-US" sz="1600">
                <a:solidFill>
                  <a:schemeClr val="bg1"/>
                </a:solidFill>
                <a:highlight>
                  <a:srgbClr val="0000FF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能一句文案卖货</a:t>
            </a:r>
            <a:r>
              <a:rPr lang="en-US" altLang="zh-CN" sz="1600">
                <a:solidFill>
                  <a:schemeClr val="bg1"/>
                </a:solidFill>
                <a:highlight>
                  <a:srgbClr val="0000FF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10</a:t>
            </a:r>
            <a:r>
              <a:rPr lang="zh-CN" altLang="en-US" sz="1600">
                <a:solidFill>
                  <a:schemeClr val="bg1"/>
                </a:solidFill>
                <a:highlight>
                  <a:srgbClr val="0000FF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万，一个视频涨粉千万</a:t>
            </a:r>
            <a:r>
              <a:rPr lang="en-US" altLang="zh-CN" sz="1600">
                <a:solidFill>
                  <a:schemeClr val="bg1"/>
                </a:solidFill>
                <a:highlight>
                  <a:srgbClr val="0000FF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……</a:t>
            </a:r>
          </a:p>
          <a:p>
            <a:pPr marL="342900" indent="-342900">
              <a:lnSpc>
                <a:spcPct val="140000"/>
              </a:lnSpc>
              <a:buFont typeface="Wingdings" panose="05000000000000000000" charset="0"/>
              <a:buChar char="n"/>
            </a:pPr>
            <a:endParaRPr lang="en-US" altLang="zh-CN" sz="16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>
              <a:lnSpc>
                <a:spcPct val="140000"/>
              </a:lnSpc>
              <a:buFont typeface="Wingdings" panose="05000000000000000000" charset="0"/>
              <a:buChar char="n"/>
            </a:pPr>
            <a:r>
              <a:rPr lang="zh-CN" altLang="en-US" sz="16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但是都是五花八门的、胡编乱造的、不切实际的想象</a:t>
            </a:r>
          </a:p>
          <a:p>
            <a:pPr marL="342900" indent="-342900">
              <a:lnSpc>
                <a:spcPct val="140000"/>
              </a:lnSpc>
              <a:buFont typeface="Wingdings" panose="05000000000000000000" charset="0"/>
              <a:buChar char="n"/>
            </a:pP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>
              <a:lnSpc>
                <a:spcPct val="140000"/>
              </a:lnSpc>
              <a:buFont typeface="Wingdings" panose="05000000000000000000" charset="0"/>
              <a:buChar char="n"/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因为内容本身具备壁垒。</a:t>
            </a:r>
          </a:p>
          <a:p>
            <a:pPr indent="0">
              <a:lnSpc>
                <a:spcPct val="140000"/>
              </a:lnSpc>
              <a:buFont typeface="Wingdings" panose="05000000000000000000" charset="0"/>
              <a:buNone/>
            </a:pP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>
              <a:lnSpc>
                <a:spcPct val="140000"/>
              </a:lnSpc>
              <a:buFont typeface="Wingdings" panose="05000000000000000000" charset="0"/>
              <a:buChar char="n"/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壁垒体现在：制作成本、输出成本、产品本身切合程度、人员创意、器材使用、天气环境、品牌自身、使用渠道、平台限制等等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/Users/333/AppData/Local/Temp/picturecompress_20211209104151/output_1.jpgoutput_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3765" y="1066800"/>
            <a:ext cx="3536950" cy="47199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9425" y="1069975"/>
            <a:ext cx="3315970" cy="191325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9425" y="3054350"/>
            <a:ext cx="5458460" cy="273240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1275" y="1069975"/>
            <a:ext cx="2079625" cy="191325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570" y="1070610"/>
            <a:ext cx="2720975" cy="474091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组合 35"/>
          <p:cNvGrpSpPr/>
          <p:nvPr/>
        </p:nvGrpSpPr>
        <p:grpSpPr bwMode="auto">
          <a:xfrm>
            <a:off x="894169" y="557853"/>
            <a:ext cx="405583" cy="333899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34" y="1585"/>
              <a:ext cx="337" cy="708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84" y="1585"/>
              <a:ext cx="337" cy="708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29" y="1585"/>
              <a:ext cx="337" cy="708"/>
            </a:xfrm>
            <a:prstGeom prst="rect">
              <a:avLst/>
            </a:prstGeom>
          </p:spPr>
        </p:pic>
      </p:grpSp>
      <p:grpSp>
        <p:nvGrpSpPr>
          <p:cNvPr id="21507" name="组合 1"/>
          <p:cNvGrpSpPr/>
          <p:nvPr/>
        </p:nvGrpSpPr>
        <p:grpSpPr bwMode="auto">
          <a:xfrm>
            <a:off x="10688515" y="454100"/>
            <a:ext cx="747026" cy="31692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2140" noProof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21533" name="图片 5" descr="黑色ROI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0" y="1476"/>
              <a:ext cx="680" cy="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矩形 2"/>
          <p:cNvSpPr/>
          <p:nvPr/>
        </p:nvSpPr>
        <p:spPr>
          <a:xfrm>
            <a:off x="122619" y="150384"/>
            <a:ext cx="11933559" cy="656477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sz="2140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531" name="文本框 29"/>
          <p:cNvSpPr txBox="1">
            <a:spLocks noChangeArrowheads="1"/>
          </p:cNvSpPr>
          <p:nvPr/>
        </p:nvSpPr>
        <p:spPr bwMode="auto">
          <a:xfrm>
            <a:off x="1285038" y="527671"/>
            <a:ext cx="1148080" cy="383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zh-CN" altLang="en-US" sz="1900" b="1">
                <a:latin typeface="微软雅黑" panose="020B0503020204020204" pitchFamily="34" charset="-122"/>
                <a:sym typeface="微软雅黑" panose="020B0503020204020204" pitchFamily="34" charset="-122"/>
              </a:rPr>
              <a:t>板块规划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2200" y="770890"/>
            <a:ext cx="2645410" cy="55441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5" name="直接箭头连接符 4"/>
          <p:cNvCxnSpPr/>
          <p:nvPr/>
        </p:nvCxnSpPr>
        <p:spPr>
          <a:xfrm flipH="1">
            <a:off x="3018790" y="1683385"/>
            <a:ext cx="1891030" cy="0"/>
          </a:xfrm>
          <a:prstGeom prst="straightConnector1">
            <a:avLst/>
          </a:prstGeom>
          <a:ln w="222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箭头连接符 5"/>
          <p:cNvCxnSpPr/>
          <p:nvPr/>
        </p:nvCxnSpPr>
        <p:spPr>
          <a:xfrm>
            <a:off x="7446645" y="2967990"/>
            <a:ext cx="1667510" cy="0"/>
          </a:xfrm>
          <a:prstGeom prst="straightConnector1">
            <a:avLst/>
          </a:prstGeom>
          <a:ln w="222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/>
          <p:cNvCxnSpPr/>
          <p:nvPr/>
        </p:nvCxnSpPr>
        <p:spPr>
          <a:xfrm>
            <a:off x="7446645" y="3639185"/>
            <a:ext cx="1667510" cy="0"/>
          </a:xfrm>
          <a:prstGeom prst="straightConnector1">
            <a:avLst/>
          </a:prstGeom>
          <a:ln w="222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>
            <a:stCxn id="2" idx="1"/>
          </p:cNvCxnSpPr>
          <p:nvPr/>
        </p:nvCxnSpPr>
        <p:spPr>
          <a:xfrm flipH="1">
            <a:off x="3047365" y="3543300"/>
            <a:ext cx="1854835" cy="0"/>
          </a:xfrm>
          <a:prstGeom prst="straightConnector1">
            <a:avLst/>
          </a:prstGeom>
          <a:ln w="222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9324975" y="2632710"/>
            <a:ext cx="21107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rPr>
              <a:t>营养师入口界面，跳转后植入主题群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9324975" y="3378200"/>
            <a:ext cx="21107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rPr>
              <a:t>内容星球界面，跳转后植入主题群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60375" y="1338580"/>
            <a:ext cx="25584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首页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banner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图都已产品为主，且是引流爆款产品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450215" y="3316605"/>
            <a:ext cx="24923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会员入口，会员等级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会员福利展示区</a:t>
            </a:r>
          </a:p>
        </p:txBody>
      </p:sp>
      <p:sp>
        <p:nvSpPr>
          <p:cNvPr id="13" name="矩形 12"/>
          <p:cNvSpPr/>
          <p:nvPr/>
        </p:nvSpPr>
        <p:spPr>
          <a:xfrm>
            <a:off x="4909820" y="4406265"/>
            <a:ext cx="2614295" cy="187198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4" name="直接箭头连接符 13"/>
          <p:cNvCxnSpPr/>
          <p:nvPr/>
        </p:nvCxnSpPr>
        <p:spPr>
          <a:xfrm>
            <a:off x="7456170" y="5460365"/>
            <a:ext cx="1677035" cy="0"/>
          </a:xfrm>
          <a:prstGeom prst="straightConnector1">
            <a:avLst/>
          </a:prstGeom>
          <a:ln w="222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9411335" y="5143500"/>
            <a:ext cx="20339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根据产品功能将产品分区，让用户根据需求去寻找产品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3500" y="1049655"/>
            <a:ext cx="1859915" cy="40684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21506" name="组合 35"/>
          <p:cNvGrpSpPr/>
          <p:nvPr/>
        </p:nvGrpSpPr>
        <p:grpSpPr bwMode="auto">
          <a:xfrm>
            <a:off x="894169" y="557853"/>
            <a:ext cx="405583" cy="333899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34" y="1585"/>
              <a:ext cx="337" cy="708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84" y="1585"/>
              <a:ext cx="337" cy="708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29" y="1585"/>
              <a:ext cx="337" cy="708"/>
            </a:xfrm>
            <a:prstGeom prst="rect">
              <a:avLst/>
            </a:prstGeom>
          </p:spPr>
        </p:pic>
      </p:grpSp>
      <p:grpSp>
        <p:nvGrpSpPr>
          <p:cNvPr id="21507" name="组合 1"/>
          <p:cNvGrpSpPr/>
          <p:nvPr/>
        </p:nvGrpSpPr>
        <p:grpSpPr bwMode="auto">
          <a:xfrm>
            <a:off x="10688515" y="454100"/>
            <a:ext cx="747026" cy="31692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2140" noProof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21533" name="图片 5" descr="黑色ROI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0" y="1476"/>
              <a:ext cx="680" cy="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矩形 4"/>
          <p:cNvSpPr/>
          <p:nvPr/>
        </p:nvSpPr>
        <p:spPr>
          <a:xfrm>
            <a:off x="122619" y="150384"/>
            <a:ext cx="11933559" cy="656477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sz="2140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531" name="文本框 29"/>
          <p:cNvSpPr txBox="1">
            <a:spLocks noChangeArrowheads="1"/>
          </p:cNvSpPr>
          <p:nvPr/>
        </p:nvSpPr>
        <p:spPr bwMode="auto">
          <a:xfrm>
            <a:off x="1285038" y="527671"/>
            <a:ext cx="1148080" cy="383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zh-CN" altLang="en-US" sz="1900" b="1">
                <a:latin typeface="微软雅黑" panose="020B0503020204020204" pitchFamily="34" charset="-122"/>
                <a:sym typeface="微软雅黑" panose="020B0503020204020204" pitchFamily="34" charset="-122"/>
              </a:rPr>
              <a:t>会员体系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6055" y="1040130"/>
            <a:ext cx="1824355" cy="40481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9" name="直接箭头连接符 18"/>
          <p:cNvCxnSpPr/>
          <p:nvPr/>
        </p:nvCxnSpPr>
        <p:spPr>
          <a:xfrm>
            <a:off x="1887220" y="2816225"/>
            <a:ext cx="2578735" cy="0"/>
          </a:xfrm>
          <a:prstGeom prst="straightConnector1">
            <a:avLst/>
          </a:prstGeom>
          <a:ln w="28575" cmpd="sng"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图片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6505" y="1049655"/>
            <a:ext cx="2027555" cy="40151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47150" y="1049655"/>
            <a:ext cx="2101850" cy="40005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文本框 23"/>
          <p:cNvSpPr txBox="1"/>
          <p:nvPr/>
        </p:nvSpPr>
        <p:spPr>
          <a:xfrm>
            <a:off x="1449705" y="5375275"/>
            <a:ext cx="9521825" cy="1050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600"/>
              <a:t>1</a:t>
            </a:r>
            <a:r>
              <a:rPr lang="zh-CN" altLang="en-US" sz="1600"/>
              <a:t>：消费</a:t>
            </a:r>
            <a:r>
              <a:rPr lang="en-US" altLang="zh-CN" sz="1600"/>
              <a:t>1</a:t>
            </a:r>
            <a:r>
              <a:rPr lang="zh-CN" altLang="en-US" sz="1600"/>
              <a:t>元得</a:t>
            </a:r>
            <a:r>
              <a:rPr lang="en-US" altLang="zh-CN" sz="1600"/>
              <a:t>1</a:t>
            </a:r>
            <a:r>
              <a:rPr lang="zh-CN" altLang="en-US" sz="1600"/>
              <a:t>积分，每月</a:t>
            </a:r>
            <a:r>
              <a:rPr lang="en-US" altLang="zh-CN" sz="1600"/>
              <a:t>20</a:t>
            </a:r>
            <a:r>
              <a:rPr lang="zh-CN" altLang="en-US" sz="1600"/>
              <a:t>日为会员日；每次签到得</a:t>
            </a:r>
            <a:r>
              <a:rPr lang="en-US" altLang="zh-CN" sz="1600"/>
              <a:t>5</a:t>
            </a:r>
            <a:r>
              <a:rPr lang="zh-CN" altLang="en-US" sz="1600"/>
              <a:t>积分，同时连续签到</a:t>
            </a:r>
            <a:r>
              <a:rPr lang="en-US" altLang="zh-CN" sz="1600"/>
              <a:t>7</a:t>
            </a:r>
            <a:r>
              <a:rPr lang="zh-CN" altLang="en-US" sz="1600"/>
              <a:t>天得</a:t>
            </a:r>
            <a:r>
              <a:rPr lang="en-US" altLang="zh-CN" sz="1600"/>
              <a:t>30</a:t>
            </a:r>
            <a:r>
              <a:rPr lang="zh-CN" altLang="en-US" sz="1600"/>
              <a:t>积分，</a:t>
            </a:r>
            <a:r>
              <a:rPr lang="en-US" altLang="zh-CN" sz="1600"/>
              <a:t>15</a:t>
            </a:r>
            <a:r>
              <a:rPr lang="zh-CN" altLang="en-US" sz="1600"/>
              <a:t>天得</a:t>
            </a:r>
            <a:r>
              <a:rPr lang="en-US" altLang="zh-CN" sz="1600"/>
              <a:t>20</a:t>
            </a:r>
            <a:r>
              <a:rPr lang="zh-CN" altLang="en-US" sz="1600"/>
              <a:t>优惠券，</a:t>
            </a:r>
            <a:r>
              <a:rPr lang="en-US" altLang="zh-CN" sz="1600"/>
              <a:t>30</a:t>
            </a:r>
            <a:r>
              <a:rPr lang="zh-CN" altLang="en-US" sz="1600"/>
              <a:t>天得</a:t>
            </a:r>
            <a:r>
              <a:rPr lang="en-US" altLang="zh-CN" sz="1600"/>
              <a:t>30</a:t>
            </a:r>
            <a:r>
              <a:rPr lang="zh-CN" altLang="en-US" sz="1600"/>
              <a:t>优惠券</a:t>
            </a:r>
          </a:p>
          <a:p>
            <a:pPr>
              <a:lnSpc>
                <a:spcPct val="130000"/>
              </a:lnSpc>
            </a:pPr>
            <a:r>
              <a:rPr lang="en-US" altLang="zh-CN" sz="1600"/>
              <a:t>2</a:t>
            </a:r>
            <a:r>
              <a:rPr lang="zh-CN" altLang="en-US" sz="1600"/>
              <a:t>：每月更新会员兑换专区，</a:t>
            </a:r>
            <a:r>
              <a:rPr lang="en-US" altLang="zh-CN" sz="1600"/>
              <a:t>5</a:t>
            </a:r>
            <a:r>
              <a:rPr lang="zh-CN" altLang="en-US" sz="1600"/>
              <a:t>个等级体系，对应不同的会员功能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4385" y="1180465"/>
            <a:ext cx="2125345" cy="42589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21506" name="组合 35"/>
          <p:cNvGrpSpPr/>
          <p:nvPr/>
        </p:nvGrpSpPr>
        <p:grpSpPr bwMode="auto">
          <a:xfrm>
            <a:off x="894169" y="557853"/>
            <a:ext cx="405583" cy="333899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34" y="1585"/>
              <a:ext cx="337" cy="708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84" y="1585"/>
              <a:ext cx="337" cy="708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29" y="1585"/>
              <a:ext cx="337" cy="708"/>
            </a:xfrm>
            <a:prstGeom prst="rect">
              <a:avLst/>
            </a:prstGeom>
          </p:spPr>
        </p:pic>
      </p:grpSp>
      <p:grpSp>
        <p:nvGrpSpPr>
          <p:cNvPr id="21507" name="组合 1"/>
          <p:cNvGrpSpPr/>
          <p:nvPr/>
        </p:nvGrpSpPr>
        <p:grpSpPr bwMode="auto">
          <a:xfrm>
            <a:off x="10688515" y="454100"/>
            <a:ext cx="747026" cy="31692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2140" noProof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21533" name="图片 5" descr="黑色ROI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0" y="1476"/>
              <a:ext cx="680" cy="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矩形 4"/>
          <p:cNvSpPr/>
          <p:nvPr/>
        </p:nvSpPr>
        <p:spPr>
          <a:xfrm>
            <a:off x="122619" y="150384"/>
            <a:ext cx="11933559" cy="656477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sz="2140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531" name="文本框 29"/>
          <p:cNvSpPr txBox="1">
            <a:spLocks noChangeArrowheads="1"/>
          </p:cNvSpPr>
          <p:nvPr/>
        </p:nvSpPr>
        <p:spPr bwMode="auto">
          <a:xfrm>
            <a:off x="1285038" y="527671"/>
            <a:ext cx="1148080" cy="383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zh-CN" altLang="en-US" sz="1900" b="1">
                <a:latin typeface="微软雅黑" panose="020B0503020204020204" pitchFamily="34" charset="-122"/>
                <a:sym typeface="微软雅黑" panose="020B0503020204020204" pitchFamily="34" charset="-122"/>
              </a:rPr>
              <a:t>引流入口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792480" y="5632450"/>
            <a:ext cx="1001268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专属引流入口弹出添加界面</a:t>
            </a:r>
            <a:r>
              <a:rPr lang="en-US" altLang="zh-CN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主题群的介绍。这个</a:t>
            </a:r>
            <a:r>
              <a:rPr lang="en-US" altLang="zh-CN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类群，根据主流产品衍生而来。而小程序中，企微添加入口有大概</a:t>
            </a:r>
            <a:r>
              <a:rPr lang="en-US" altLang="zh-CN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个入口，分别对应不同功能。</a:t>
            </a:r>
          </a:p>
          <a:p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总结：即使小程序是私域的承接流量池，但是加粉的触点依旧要明显，且根据不同功能，高频出现，加强用户记忆与行为意识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080" y="1180465"/>
            <a:ext cx="2032000" cy="42583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7" name="直接箭头连接符 6"/>
          <p:cNvCxnSpPr/>
          <p:nvPr/>
        </p:nvCxnSpPr>
        <p:spPr>
          <a:xfrm>
            <a:off x="2346960" y="2939415"/>
            <a:ext cx="1149985" cy="0"/>
          </a:xfrm>
          <a:prstGeom prst="straightConnector1">
            <a:avLst/>
          </a:prstGeom>
          <a:ln w="28575" cmpd="sng"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2660" y="1180465"/>
            <a:ext cx="2790825" cy="11239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2660" y="2434590"/>
            <a:ext cx="2809875" cy="10096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42660" y="3574415"/>
            <a:ext cx="2810510" cy="8763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42660" y="4580890"/>
            <a:ext cx="2811780" cy="8947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矩形 12"/>
          <p:cNvSpPr/>
          <p:nvPr/>
        </p:nvSpPr>
        <p:spPr>
          <a:xfrm>
            <a:off x="8261350" y="4894580"/>
            <a:ext cx="572135" cy="544195"/>
          </a:xfrm>
          <a:prstGeom prst="rect">
            <a:avLst/>
          </a:prstGeom>
          <a:noFill/>
          <a:ln w="412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8999220" y="1453515"/>
            <a:ext cx="16992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专属添加入口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8989060" y="2755265"/>
            <a:ext cx="16992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首页专属入口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8999220" y="3828415"/>
            <a:ext cx="16992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KOC</a:t>
            </a:r>
            <a:r>
              <a:rPr lang="zh-CN" altLang="en-US"/>
              <a:t>界面入口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8999220" y="4705668"/>
            <a:ext cx="16992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在线客服时刻在小程序右侧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组合 35"/>
          <p:cNvGrpSpPr/>
          <p:nvPr/>
        </p:nvGrpSpPr>
        <p:grpSpPr bwMode="auto">
          <a:xfrm>
            <a:off x="894169" y="557853"/>
            <a:ext cx="405583" cy="333899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4" y="1585"/>
              <a:ext cx="337" cy="708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4" y="1585"/>
              <a:ext cx="337" cy="708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8"/>
            </a:xfrm>
            <a:prstGeom prst="rect">
              <a:avLst/>
            </a:prstGeom>
          </p:spPr>
        </p:pic>
      </p:grpSp>
      <p:grpSp>
        <p:nvGrpSpPr>
          <p:cNvPr id="21507" name="组合 1"/>
          <p:cNvGrpSpPr/>
          <p:nvPr/>
        </p:nvGrpSpPr>
        <p:grpSpPr bwMode="auto">
          <a:xfrm>
            <a:off x="10688515" y="454100"/>
            <a:ext cx="747026" cy="31692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2140" b="1" noProof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21533" name="图片 5" descr="黑色ROI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0" y="1476"/>
              <a:ext cx="680" cy="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矩形 4"/>
          <p:cNvSpPr/>
          <p:nvPr/>
        </p:nvSpPr>
        <p:spPr>
          <a:xfrm>
            <a:off x="122619" y="150384"/>
            <a:ext cx="11933559" cy="656477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sz="2140" b="1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531" name="文本框 29"/>
          <p:cNvSpPr txBox="1">
            <a:spLocks noChangeArrowheads="1"/>
          </p:cNvSpPr>
          <p:nvPr/>
        </p:nvSpPr>
        <p:spPr bwMode="auto">
          <a:xfrm>
            <a:off x="1285038" y="527671"/>
            <a:ext cx="1148080" cy="383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zh-CN" altLang="en-US" sz="1900" b="1">
                <a:latin typeface="微软雅黑" panose="020B0503020204020204" pitchFamily="34" charset="-122"/>
                <a:sym typeface="微软雅黑" panose="020B0503020204020204" pitchFamily="34" charset="-122"/>
              </a:rPr>
              <a:t>添加流程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080" y="1111885"/>
            <a:ext cx="1986280" cy="43160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0465" y="1117600"/>
            <a:ext cx="1993900" cy="43224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 descr="9766e446993a03d6e7856936d05756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73870" y="1098550"/>
            <a:ext cx="1944370" cy="43287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894080" y="5628640"/>
            <a:ext cx="10424795" cy="866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根据小程序链路添加企微，用户根据需要选择不同的群。触达上，会根据时间节点来做针对触达。标红区的触点再次跳转到内容专区</a:t>
            </a:r>
            <a:r>
              <a:rPr lang="en-US" altLang="zh-CN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官方商城</a:t>
            </a:r>
          </a:p>
          <a:p>
            <a:pPr>
              <a:lnSpc>
                <a:spcPct val="120000"/>
              </a:lnSpc>
            </a:pPr>
            <a:r>
              <a:rPr lang="zh-CN" altLang="en-US" sz="1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但是添加话术中的标签连带话题的</a:t>
            </a:r>
            <a:r>
              <a:rPr lang="en-US" altLang="zh-CN" sz="1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SEO</a:t>
            </a:r>
            <a:r>
              <a:rPr lang="zh-CN" altLang="en-US" sz="1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，和花姐食养并无太大关系。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17640" y="1098550"/>
            <a:ext cx="2033905" cy="44151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矩形 10"/>
          <p:cNvSpPr/>
          <p:nvPr/>
        </p:nvSpPr>
        <p:spPr>
          <a:xfrm>
            <a:off x="3720465" y="4319270"/>
            <a:ext cx="1993900" cy="622935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1368</Words>
  <Application>Microsoft Office PowerPoint</Application>
  <PresentationFormat>宽屏</PresentationFormat>
  <Paragraphs>99</Paragraphs>
  <Slides>20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7" baseType="lpstr">
      <vt:lpstr>等线</vt:lpstr>
      <vt:lpstr>等线 Light</vt:lpstr>
      <vt:lpstr>微软雅黑</vt:lpstr>
      <vt:lpstr>Arial</vt:lpstr>
      <vt:lpstr>Calibri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User</dc:creator>
  <cp:lastModifiedBy>Liang</cp:lastModifiedBy>
  <cp:revision>23</cp:revision>
  <dcterms:created xsi:type="dcterms:W3CDTF">2021-08-12T01:57:00Z</dcterms:created>
  <dcterms:modified xsi:type="dcterms:W3CDTF">2022-02-11T06:04:35Z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68BFD069151C4CE2B2E2FAF994050652</vt:lpwstr>
  </property>
  <property fmtid="{D5CDD505-2E9C-101B-9397-08002B2CF9AE}" pid="3" name="KSOProductBuildVer">
    <vt:lpwstr>2052-11.1.0.11115</vt:lpwstr>
  </property>
</Properties>
</file>