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283" r:id="rId3"/>
    <p:sldId id="2635" r:id="rId5"/>
    <p:sldId id="2655" r:id="rId6"/>
    <p:sldId id="2656" r:id="rId7"/>
    <p:sldId id="2658" r:id="rId8"/>
    <p:sldId id="2664" r:id="rId9"/>
    <p:sldId id="2665" r:id="rId10"/>
    <p:sldId id="2666" r:id="rId11"/>
    <p:sldId id="2667" r:id="rId12"/>
    <p:sldId id="2678" r:id="rId13"/>
    <p:sldId id="2679" r:id="rId14"/>
    <p:sldId id="2672" r:id="rId15"/>
    <p:sldId id="2680" r:id="rId16"/>
    <p:sldId id="2673" r:id="rId17"/>
    <p:sldId id="2681" r:id="rId18"/>
    <p:sldId id="2674" r:id="rId19"/>
    <p:sldId id="2699" r:id="rId20"/>
    <p:sldId id="2675" r:id="rId21"/>
    <p:sldId id="2692" r:id="rId22"/>
    <p:sldId id="2677" r:id="rId23"/>
    <p:sldId id="2634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60D"/>
    <a:srgbClr val="03060F"/>
    <a:srgbClr val="FDC401"/>
    <a:srgbClr val="F2AC3C"/>
    <a:srgbClr val="F3AA2C"/>
    <a:srgbClr val="F1AD3A"/>
    <a:srgbClr val="F3A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#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796176-FFEA-4453-B3C5-86FCA4C88052}" type="doc">
      <dgm:prSet loTypeId="list" loCatId="list" qsTypeId="urn:microsoft.com/office/officeart/2005/8/quickstyle/simple1#1" qsCatId="simple" csTypeId="urn:microsoft.com/office/officeart/2005/8/colors/accent0_1#1" csCatId="mainScheme" phldr="1"/>
      <dgm:spPr/>
      <dgm:t>
        <a:bodyPr/>
        <a:lstStyle/>
        <a:p>
          <a:endParaRPr lang="zh-CN" altLang="en-US"/>
        </a:p>
      </dgm:t>
    </dgm:pt>
    <dgm:pt modelId="{A7E2548B-AC32-4B01-BBFA-02F40C0F4EC3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专业：是一种感觉、一种认知碾压</a:t>
          </a:r>
          <a:r>
            <a: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16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4D0092D-1226-4D08-9799-2812B1B3A205}" cxnId="{43389E12-B0B7-41E8-842D-20C48B261266}" type="parTrans">
      <dgm:prSet/>
      <dgm:spPr/>
      <dgm:t>
        <a:bodyPr/>
        <a:lstStyle/>
        <a:p>
          <a:endParaRPr lang="zh-CN" altLang="en-US" sz="1600"/>
        </a:p>
      </dgm:t>
    </dgm:pt>
    <dgm:pt modelId="{28DDF60F-4746-4323-950A-660C2ED12F4C}" cxnId="{43389E12-B0B7-41E8-842D-20C48B261266}" type="sibTrans">
      <dgm:prSet/>
      <dgm:spPr/>
      <dgm:t>
        <a:bodyPr/>
        <a:lstStyle/>
        <a:p>
          <a:endParaRPr lang="zh-CN" altLang="en-US" sz="1600"/>
        </a:p>
      </dgm:t>
    </dgm:pt>
    <dgm:pt modelId="{6229A896-BA79-4F93-B4A4-52AF8D0E63B7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rPr>
            <a:t>知识点：信息差是所有行业都存在的</a:t>
          </a:r>
          <a:r>
            <a: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16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DE61E28-8052-4A4A-BF9B-F66B384DF533}" cxnId="{FCF30046-D7B6-44DE-A21A-3E1AE56B9279}" type="parTrans">
      <dgm:prSet/>
      <dgm:spPr/>
      <dgm:t>
        <a:bodyPr/>
        <a:lstStyle/>
        <a:p>
          <a:endParaRPr lang="zh-CN" altLang="en-US" sz="1600"/>
        </a:p>
      </dgm:t>
    </dgm:pt>
    <dgm:pt modelId="{7165FF18-8236-4A4E-8431-4608C1BAE295}" cxnId="{FCF30046-D7B6-44DE-A21A-3E1AE56B9279}" type="sibTrans">
      <dgm:prSet/>
      <dgm:spPr/>
      <dgm:t>
        <a:bodyPr/>
        <a:lstStyle/>
        <a:p>
          <a:endParaRPr lang="zh-CN" altLang="en-US" sz="1600"/>
        </a:p>
      </dgm:t>
    </dgm:pt>
    <dgm:pt modelId="{730938A3-D819-41F7-BE39-9DDAA446A19F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</a:rPr>
            <a:t>情感共鸣：一生纯良、不舍爱与自由</a:t>
          </a:r>
          <a:r>
            <a: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16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E78992F-1051-4CC8-911D-A5A310796546}" cxnId="{9BCAAA15-0D9D-42C3-B059-51EA395B3D63}" type="parTrans">
      <dgm:prSet/>
      <dgm:spPr/>
      <dgm:t>
        <a:bodyPr/>
        <a:lstStyle/>
        <a:p>
          <a:endParaRPr lang="zh-CN" altLang="en-US" sz="1600"/>
        </a:p>
      </dgm:t>
    </dgm:pt>
    <dgm:pt modelId="{F1FDF1A8-948A-4D3C-AA2E-BCB9DB7C421F}" cxnId="{9BCAAA15-0D9D-42C3-B059-51EA395B3D63}" type="sibTrans">
      <dgm:prSet/>
      <dgm:spPr/>
      <dgm:t>
        <a:bodyPr/>
        <a:lstStyle/>
        <a:p>
          <a:endParaRPr lang="zh-CN" altLang="en-US" sz="1600"/>
        </a:p>
      </dgm:t>
    </dgm:pt>
    <dgm:pt modelId="{ACC21E35-BE52-4B64-9CE3-EAFB2C2B911E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rPr>
            <a:t>分享欲：因为知道，所以哔哔</a:t>
          </a:r>
          <a:r>
            <a:rPr sz="1400" b="1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sz="14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C958575-B741-4319-9217-20F3E98CD28B}" cxnId="{A3EC9623-8D1D-4D11-AF3E-143A9A9403F7}" type="parTrans">
      <dgm:prSet/>
      <dgm:spPr/>
      <dgm:t>
        <a:bodyPr/>
        <a:lstStyle/>
        <a:p>
          <a:endParaRPr lang="zh-CN" altLang="en-US" sz="1600"/>
        </a:p>
      </dgm:t>
    </dgm:pt>
    <dgm:pt modelId="{ED660174-D282-4491-8B21-ACACA759DF36}" cxnId="{A3EC9623-8D1D-4D11-AF3E-143A9A9403F7}" type="sibTrans">
      <dgm:prSet/>
      <dgm:spPr/>
      <dgm:t>
        <a:bodyPr/>
        <a:lstStyle/>
        <a:p>
          <a:endParaRPr lang="zh-CN" altLang="en-US" sz="1600"/>
        </a:p>
      </dgm:t>
    </dgm:pt>
    <dgm:pt modelId="{0FABB1E1-B967-41CD-8BD9-01EE970157FC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</a:rPr>
            <a:t>热点：先蹭为敬、伺机而动</a:t>
          </a:r>
          <a:r>
            <a: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16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7B9EA86-F8CF-4931-9277-55EE61494FC9}" cxnId="{77300ACB-DC40-4078-B4A6-B9252BA4989E}" type="parTrans">
      <dgm:prSet/>
      <dgm:spPr/>
      <dgm:t>
        <a:bodyPr/>
        <a:lstStyle/>
        <a:p>
          <a:endParaRPr lang="zh-CN" altLang="en-US" sz="1600"/>
        </a:p>
      </dgm:t>
    </dgm:pt>
    <dgm:pt modelId="{3CA35860-4109-4C87-9304-98F472AD5542}" cxnId="{77300ACB-DC40-4078-B4A6-B9252BA4989E}" type="sibTrans">
      <dgm:prSet/>
      <dgm:spPr/>
      <dgm:t>
        <a:bodyPr/>
        <a:lstStyle/>
        <a:p>
          <a:endParaRPr lang="zh-CN" altLang="en-US" sz="1600"/>
        </a:p>
      </dgm:t>
    </dgm:pt>
    <dgm:pt modelId="{5BA5075A-9611-40EC-B66E-1C50AF866171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rPr>
            <a:t>特殊时刻：第一次，往往比较痛</a:t>
          </a:r>
          <a:r>
            <a:rPr sz="1400" b="1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sz="14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52AA41A-2BAD-4D16-954A-DD9664E56ECB}" cxnId="{D96172C2-B062-47E1-8AA9-60A76B8162E7}" type="parTrans">
      <dgm:prSet/>
      <dgm:spPr/>
      <dgm:t>
        <a:bodyPr/>
        <a:lstStyle/>
        <a:p>
          <a:endParaRPr lang="zh-CN" altLang="en-US" sz="1600"/>
        </a:p>
      </dgm:t>
    </dgm:pt>
    <dgm:pt modelId="{A41368AE-CFFF-41C3-A83B-7C82DA837351}" cxnId="{D96172C2-B062-47E1-8AA9-60A76B8162E7}" type="sibTrans">
      <dgm:prSet/>
      <dgm:spPr/>
      <dgm:t>
        <a:bodyPr/>
        <a:lstStyle/>
        <a:p>
          <a:endParaRPr lang="zh-CN" altLang="en-US" sz="1600"/>
        </a:p>
      </dgm:t>
    </dgm:pt>
    <dgm:pt modelId="{42B96959-6ACF-4225-8E7F-D837BA581E96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>
              <a:latin typeface="微软雅黑" panose="020B0503020204020204" pitchFamily="34" charset="-122"/>
              <a:ea typeface="微软雅黑" panose="020B0503020204020204" pitchFamily="34" charset="-122"/>
            </a:rPr>
            <a:t>共识：社群的底层逻辑</a:t>
          </a:r>
          <a:r>
            <a:rPr lang="zh-CN" b="1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5D0CCD1-2BE3-4D87-82F6-C9974C3E1777}" cxnId="{99EAB390-536E-4838-9804-D5026D965115}" type="parTrans">
      <dgm:prSet/>
      <dgm:spPr/>
    </dgm:pt>
    <dgm:pt modelId="{5FFF1396-4198-4038-A2DC-827D0FE7F0E0}" cxnId="{99EAB390-536E-4838-9804-D5026D965115}" type="sibTrans">
      <dgm:prSet/>
      <dgm:spPr/>
    </dgm:pt>
    <dgm:pt modelId="{90E04060-1BC8-4CDA-BAF5-E55D54ACE8C7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>
              <a:latin typeface="微软雅黑" panose="020B0503020204020204" pitchFamily="34" charset="-122"/>
              <a:ea typeface="微软雅黑" panose="020B0503020204020204" pitchFamily="34" charset="-122"/>
            </a:rPr>
            <a:t>无中生友：四海之内皆兄弟，深山老林有亲朋</a:t>
          </a:r>
          <a:r>
            <a:rPr lang="zh-CN" b="1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E25C0D1-0C77-4401-B510-615517409627}" cxnId="{7ADE7548-8F25-4B6E-9B14-3B891574BFD2}" type="parTrans">
      <dgm:prSet/>
      <dgm:spPr/>
    </dgm:pt>
    <dgm:pt modelId="{A95B5172-CA33-472A-9106-B66F6321645D}" cxnId="{7ADE7548-8F25-4B6E-9B14-3B891574BFD2}" type="sibTrans">
      <dgm:prSet/>
      <dgm:spPr/>
    </dgm:pt>
    <dgm:pt modelId="{5CB4522F-075B-43D2-9CCA-FF96AAAB0675}" type="pres">
      <dgm:prSet presAssocID="{AA796176-FFEA-4453-B3C5-86FCA4C88052}" presName="linear" presStyleCnt="0">
        <dgm:presLayoutVars>
          <dgm:dir/>
          <dgm:animLvl val="lvl"/>
          <dgm:resizeHandles val="exact"/>
        </dgm:presLayoutVars>
      </dgm:prSet>
      <dgm:spPr/>
    </dgm:pt>
    <dgm:pt modelId="{792D5933-AD40-45AE-8480-2968FCA8CAA1}" type="pres">
      <dgm:prSet presAssocID="{A7E2548B-AC32-4B01-BBFA-02F40C0F4EC3}" presName="parentLin" presStyleCnt="0"/>
      <dgm:spPr/>
    </dgm:pt>
    <dgm:pt modelId="{E4755B94-5E72-4C9F-A91A-56B0FCDA28F1}" type="pres">
      <dgm:prSet presAssocID="{A7E2548B-AC32-4B01-BBFA-02F40C0F4EC3}" presName="parentLeftMargin" presStyleCnt="0"/>
      <dgm:spPr/>
    </dgm:pt>
    <dgm:pt modelId="{C385AF22-AC18-4DC8-9B28-602D0C637594}" type="pres">
      <dgm:prSet presAssocID="{A7E2548B-AC32-4B01-BBFA-02F40C0F4EC3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744720FB-B56E-4487-9420-26F63FDC8A92}" type="pres">
      <dgm:prSet presAssocID="{A7E2548B-AC32-4B01-BBFA-02F40C0F4EC3}" presName="negativeSpace" presStyleCnt="0"/>
      <dgm:spPr/>
    </dgm:pt>
    <dgm:pt modelId="{46544825-FBF5-4CDD-8C6C-17BDB8D6624D}" type="pres">
      <dgm:prSet presAssocID="{A7E2548B-AC32-4B01-BBFA-02F40C0F4EC3}" presName="childText" presStyleLbl="conFgAcc1" presStyleIdx="0" presStyleCnt="8">
        <dgm:presLayoutVars>
          <dgm:bulletEnabled val="1"/>
        </dgm:presLayoutVars>
      </dgm:prSet>
      <dgm:spPr/>
    </dgm:pt>
    <dgm:pt modelId="{4BCF71AD-8735-4E36-8AA7-859BE626CF89}" type="pres">
      <dgm:prSet presAssocID="{28DDF60F-4746-4323-950A-660C2ED12F4C}" presName="spaceBetweenRectangles" presStyleCnt="0"/>
      <dgm:spPr/>
    </dgm:pt>
    <dgm:pt modelId="{EED333AA-5EDE-462B-829D-585765A00D61}" type="pres">
      <dgm:prSet presAssocID="{6229A896-BA79-4F93-B4A4-52AF8D0E63B7}" presName="parentLin" presStyleCnt="0"/>
      <dgm:spPr/>
    </dgm:pt>
    <dgm:pt modelId="{75DA4DF2-046A-4C6A-8086-7C3E7861D4E7}" type="pres">
      <dgm:prSet presAssocID="{6229A896-BA79-4F93-B4A4-52AF8D0E63B7}" presName="parentLeftMargin" presStyleCnt="0"/>
      <dgm:spPr/>
    </dgm:pt>
    <dgm:pt modelId="{FBD91DA6-F483-4103-904B-0A0489E1DCE7}" type="pres">
      <dgm:prSet presAssocID="{6229A896-BA79-4F93-B4A4-52AF8D0E63B7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48F65CE9-588F-481F-B88C-E3C4A9B9C782}" type="pres">
      <dgm:prSet presAssocID="{6229A896-BA79-4F93-B4A4-52AF8D0E63B7}" presName="negativeSpace" presStyleCnt="0"/>
      <dgm:spPr/>
    </dgm:pt>
    <dgm:pt modelId="{9A2FC35B-336D-4AB9-BE3B-E5A027415580}" type="pres">
      <dgm:prSet presAssocID="{6229A896-BA79-4F93-B4A4-52AF8D0E63B7}" presName="childText" presStyleLbl="conFgAcc1" presStyleIdx="1" presStyleCnt="8">
        <dgm:presLayoutVars>
          <dgm:bulletEnabled val="1"/>
        </dgm:presLayoutVars>
      </dgm:prSet>
      <dgm:spPr/>
    </dgm:pt>
    <dgm:pt modelId="{781EB76A-EEE2-4822-9A02-692FC3F6DBFE}" type="pres">
      <dgm:prSet presAssocID="{7165FF18-8236-4A4E-8431-4608C1BAE295}" presName="spaceBetweenRectangles" presStyleCnt="0"/>
      <dgm:spPr/>
    </dgm:pt>
    <dgm:pt modelId="{1A83AB0C-0313-42B2-AD86-7F1781B8A4B2}" type="pres">
      <dgm:prSet presAssocID="{730938A3-D819-41F7-BE39-9DDAA446A19F}" presName="parentLin" presStyleCnt="0"/>
      <dgm:spPr/>
    </dgm:pt>
    <dgm:pt modelId="{0B52D98E-03C2-4BD0-85E7-F52451A2A69F}" type="pres">
      <dgm:prSet presAssocID="{730938A3-D819-41F7-BE39-9DDAA446A19F}" presName="parentLeftMargin" presStyleCnt="0"/>
      <dgm:spPr/>
    </dgm:pt>
    <dgm:pt modelId="{427123AE-6E68-4008-BD50-9CC20F57260E}" type="pres">
      <dgm:prSet presAssocID="{730938A3-D819-41F7-BE39-9DDAA446A19F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3E45E6F7-D029-421E-9785-40AC3D5809F6}" type="pres">
      <dgm:prSet presAssocID="{730938A3-D819-41F7-BE39-9DDAA446A19F}" presName="negativeSpace" presStyleCnt="0"/>
      <dgm:spPr/>
    </dgm:pt>
    <dgm:pt modelId="{DC58CA3D-313C-426E-A0D6-37AFDA45F7F0}" type="pres">
      <dgm:prSet presAssocID="{730938A3-D819-41F7-BE39-9DDAA446A19F}" presName="childText" presStyleLbl="conFgAcc1" presStyleIdx="2" presStyleCnt="8">
        <dgm:presLayoutVars>
          <dgm:bulletEnabled val="1"/>
        </dgm:presLayoutVars>
      </dgm:prSet>
      <dgm:spPr/>
    </dgm:pt>
    <dgm:pt modelId="{97D0A409-687F-48B8-8F97-815DE1E84580}" type="pres">
      <dgm:prSet presAssocID="{F1FDF1A8-948A-4D3C-AA2E-BCB9DB7C421F}" presName="spaceBetweenRectangles" presStyleCnt="0"/>
      <dgm:spPr/>
    </dgm:pt>
    <dgm:pt modelId="{6C682417-E35E-4747-8277-8398315EE0A6}" type="pres">
      <dgm:prSet presAssocID="{ACC21E35-BE52-4B64-9CE3-EAFB2C2B911E}" presName="parentLin" presStyleCnt="0"/>
      <dgm:spPr/>
    </dgm:pt>
    <dgm:pt modelId="{3240125D-75FD-4A57-A758-6C50E602A37F}" type="pres">
      <dgm:prSet presAssocID="{ACC21E35-BE52-4B64-9CE3-EAFB2C2B911E}" presName="parentLeftMargin" presStyleCnt="0"/>
      <dgm:spPr/>
    </dgm:pt>
    <dgm:pt modelId="{19E92E6E-C255-46EA-A296-4EEB24EE3A0F}" type="pres">
      <dgm:prSet presAssocID="{ACC21E35-BE52-4B64-9CE3-EAFB2C2B911E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B5396BCF-9918-4D1E-8A96-750EB7B7FAF0}" type="pres">
      <dgm:prSet presAssocID="{ACC21E35-BE52-4B64-9CE3-EAFB2C2B911E}" presName="negativeSpace" presStyleCnt="0"/>
      <dgm:spPr/>
    </dgm:pt>
    <dgm:pt modelId="{F46CC245-10BE-4E19-B679-8FD2CCBD83C6}" type="pres">
      <dgm:prSet presAssocID="{ACC21E35-BE52-4B64-9CE3-EAFB2C2B911E}" presName="childText" presStyleLbl="conFgAcc1" presStyleIdx="3" presStyleCnt="8">
        <dgm:presLayoutVars>
          <dgm:bulletEnabled val="1"/>
        </dgm:presLayoutVars>
      </dgm:prSet>
      <dgm:spPr/>
    </dgm:pt>
    <dgm:pt modelId="{259E2F94-8223-4A49-9E41-02FF9C3E6DB7}" type="pres">
      <dgm:prSet presAssocID="{ED660174-D282-4491-8B21-ACACA759DF36}" presName="spaceBetweenRectangles" presStyleCnt="0"/>
      <dgm:spPr/>
    </dgm:pt>
    <dgm:pt modelId="{0582B587-2F69-4A4E-91D2-4D573939D386}" type="pres">
      <dgm:prSet presAssocID="{0FABB1E1-B967-41CD-8BD9-01EE970157FC}" presName="parentLin" presStyleCnt="0"/>
      <dgm:spPr/>
    </dgm:pt>
    <dgm:pt modelId="{5637D23C-C60D-4167-8816-BB9B9D431E0E}" type="pres">
      <dgm:prSet presAssocID="{0FABB1E1-B967-41CD-8BD9-01EE970157FC}" presName="parentLeftMargin" presStyleCnt="0"/>
      <dgm:spPr/>
    </dgm:pt>
    <dgm:pt modelId="{1CC4936E-ED17-4D2F-9813-87EE95763F16}" type="pres">
      <dgm:prSet presAssocID="{0FABB1E1-B967-41CD-8BD9-01EE970157FC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9E8ED095-A689-4B24-8673-40FB702F4F98}" type="pres">
      <dgm:prSet presAssocID="{0FABB1E1-B967-41CD-8BD9-01EE970157FC}" presName="negativeSpace" presStyleCnt="0"/>
      <dgm:spPr/>
    </dgm:pt>
    <dgm:pt modelId="{5AA363B9-8FB5-41E3-8B35-97BD2D191B34}" type="pres">
      <dgm:prSet presAssocID="{0FABB1E1-B967-41CD-8BD9-01EE970157FC}" presName="childText" presStyleLbl="conFgAcc1" presStyleIdx="4" presStyleCnt="8">
        <dgm:presLayoutVars>
          <dgm:bulletEnabled val="1"/>
        </dgm:presLayoutVars>
      </dgm:prSet>
      <dgm:spPr/>
    </dgm:pt>
    <dgm:pt modelId="{165391A6-F699-41AC-8B55-B5334317737C}" type="pres">
      <dgm:prSet presAssocID="{3CA35860-4109-4C87-9304-98F472AD5542}" presName="spaceBetweenRectangles" presStyleCnt="0"/>
      <dgm:spPr/>
    </dgm:pt>
    <dgm:pt modelId="{9922DA3E-3EF6-42FA-9CC9-86C6C0F10C5A}" type="pres">
      <dgm:prSet presAssocID="{5BA5075A-9611-40EC-B66E-1C50AF866171}" presName="parentLin" presStyleCnt="0"/>
      <dgm:spPr/>
    </dgm:pt>
    <dgm:pt modelId="{06CD99E7-5F6F-4B3A-B6AF-722345E5A49F}" type="pres">
      <dgm:prSet presAssocID="{5BA5075A-9611-40EC-B66E-1C50AF866171}" presName="parentLeftMargin" presStyleCnt="0"/>
      <dgm:spPr/>
    </dgm:pt>
    <dgm:pt modelId="{ABF73B35-4281-4C64-B65F-D7E1D426DC52}" type="pres">
      <dgm:prSet presAssocID="{5BA5075A-9611-40EC-B66E-1C50AF866171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E970D71D-ECBA-4E7B-8977-0075B3C64135}" type="pres">
      <dgm:prSet presAssocID="{5BA5075A-9611-40EC-B66E-1C50AF866171}" presName="negativeSpace" presStyleCnt="0"/>
      <dgm:spPr/>
    </dgm:pt>
    <dgm:pt modelId="{1EBF7F84-B88A-4276-8D3B-5221674D7BF1}" type="pres">
      <dgm:prSet presAssocID="{5BA5075A-9611-40EC-B66E-1C50AF866171}" presName="childText" presStyleLbl="conFgAcc1" presStyleIdx="5" presStyleCnt="8">
        <dgm:presLayoutVars>
          <dgm:bulletEnabled val="1"/>
        </dgm:presLayoutVars>
      </dgm:prSet>
      <dgm:spPr/>
    </dgm:pt>
    <dgm:pt modelId="{AE850000-1BF2-4959-BB91-535E1D16BB13}" type="pres">
      <dgm:prSet presAssocID="{A41368AE-CFFF-41C3-A83B-7C82DA837351}" presName="spaceBetweenRectangles" presStyleCnt="0"/>
      <dgm:spPr/>
    </dgm:pt>
    <dgm:pt modelId="{72074C55-E00B-4888-B484-1ECD8791E74C}" type="pres">
      <dgm:prSet presAssocID="{42B96959-6ACF-4225-8E7F-D837BA581E96}" presName="parentLin" presStyleCnt="0"/>
      <dgm:spPr/>
    </dgm:pt>
    <dgm:pt modelId="{177920D1-7846-4C7E-9A88-2235DFE7DD7B}" type="pres">
      <dgm:prSet presAssocID="{42B96959-6ACF-4225-8E7F-D837BA581E96}" presName="parentLeftMargin" presStyleCnt="0"/>
      <dgm:spPr/>
    </dgm:pt>
    <dgm:pt modelId="{0F7A3AFF-9C5D-49DC-9290-317D1424F78B}" type="pres">
      <dgm:prSet presAssocID="{42B96959-6ACF-4225-8E7F-D837BA581E96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15F4545E-9419-4003-BBEC-6CBE52A161EF}" type="pres">
      <dgm:prSet presAssocID="{42B96959-6ACF-4225-8E7F-D837BA581E96}" presName="negativeSpace" presStyleCnt="0"/>
      <dgm:spPr/>
    </dgm:pt>
    <dgm:pt modelId="{EE50CB6F-E955-44F1-8BF2-0EAC5191B2A8}" type="pres">
      <dgm:prSet presAssocID="{42B96959-6ACF-4225-8E7F-D837BA581E96}" presName="childText" presStyleLbl="conFgAcc1" presStyleIdx="6" presStyleCnt="8">
        <dgm:presLayoutVars>
          <dgm:bulletEnabled val="1"/>
        </dgm:presLayoutVars>
      </dgm:prSet>
      <dgm:spPr/>
    </dgm:pt>
    <dgm:pt modelId="{D3E65636-9C7A-4DDD-8240-5F670FD05A65}" type="pres">
      <dgm:prSet presAssocID="{5FFF1396-4198-4038-A2DC-827D0FE7F0E0}" presName="spaceBetweenRectangles" presStyleCnt="0"/>
      <dgm:spPr/>
    </dgm:pt>
    <dgm:pt modelId="{DDC4BA03-B74A-4266-96E3-06D39BD7A49A}" type="pres">
      <dgm:prSet presAssocID="{90E04060-1BC8-4CDA-BAF5-E55D54ACE8C7}" presName="parentLin" presStyleCnt="0"/>
      <dgm:spPr/>
    </dgm:pt>
    <dgm:pt modelId="{FA10D333-C8A9-4BFF-98CC-33B6B215E3E5}" type="pres">
      <dgm:prSet presAssocID="{90E04060-1BC8-4CDA-BAF5-E55D54ACE8C7}" presName="parentLeftMargin" presStyleCnt="0"/>
      <dgm:spPr/>
    </dgm:pt>
    <dgm:pt modelId="{3D690F82-8433-4210-AA60-6237EC0B829F}" type="pres">
      <dgm:prSet presAssocID="{90E04060-1BC8-4CDA-BAF5-E55D54ACE8C7}" presName="parentText" presStyleLbl="node1" presStyleIdx="7" presStyleCnt="8">
        <dgm:presLayoutVars>
          <dgm:chMax val="0"/>
          <dgm:bulletEnabled val="1"/>
        </dgm:presLayoutVars>
      </dgm:prSet>
      <dgm:spPr/>
    </dgm:pt>
    <dgm:pt modelId="{1B824729-44BD-4629-BAF4-C3FBE92343DD}" type="pres">
      <dgm:prSet presAssocID="{90E04060-1BC8-4CDA-BAF5-E55D54ACE8C7}" presName="negativeSpace" presStyleCnt="0"/>
      <dgm:spPr/>
    </dgm:pt>
    <dgm:pt modelId="{33B6939A-7882-43E3-9970-A14628280362}" type="pres">
      <dgm:prSet presAssocID="{90E04060-1BC8-4CDA-BAF5-E55D54ACE8C7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43389E12-B0B7-41E8-842D-20C48B261266}" srcId="{AA796176-FFEA-4453-B3C5-86FCA4C88052}" destId="{A7E2548B-AC32-4B01-BBFA-02F40C0F4EC3}" srcOrd="0" destOrd="0" parTransId="{E4D0092D-1226-4D08-9799-2812B1B3A205}" sibTransId="{28DDF60F-4746-4323-950A-660C2ED12F4C}"/>
    <dgm:cxn modelId="{FCF30046-D7B6-44DE-A21A-3E1AE56B9279}" srcId="{AA796176-FFEA-4453-B3C5-86FCA4C88052}" destId="{6229A896-BA79-4F93-B4A4-52AF8D0E63B7}" srcOrd="1" destOrd="0" parTransId="{EDE61E28-8052-4A4A-BF9B-F66B384DF533}" sibTransId="{7165FF18-8236-4A4E-8431-4608C1BAE295}"/>
    <dgm:cxn modelId="{9BCAAA15-0D9D-42C3-B059-51EA395B3D63}" srcId="{AA796176-FFEA-4453-B3C5-86FCA4C88052}" destId="{730938A3-D819-41F7-BE39-9DDAA446A19F}" srcOrd="2" destOrd="0" parTransId="{EE78992F-1051-4CC8-911D-A5A310796546}" sibTransId="{F1FDF1A8-948A-4D3C-AA2E-BCB9DB7C421F}"/>
    <dgm:cxn modelId="{A3EC9623-8D1D-4D11-AF3E-143A9A9403F7}" srcId="{AA796176-FFEA-4453-B3C5-86FCA4C88052}" destId="{ACC21E35-BE52-4B64-9CE3-EAFB2C2B911E}" srcOrd="3" destOrd="0" parTransId="{5C958575-B741-4319-9217-20F3E98CD28B}" sibTransId="{ED660174-D282-4491-8B21-ACACA759DF36}"/>
    <dgm:cxn modelId="{77300ACB-DC40-4078-B4A6-B9252BA4989E}" srcId="{AA796176-FFEA-4453-B3C5-86FCA4C88052}" destId="{0FABB1E1-B967-41CD-8BD9-01EE970157FC}" srcOrd="4" destOrd="0" parTransId="{C7B9EA86-F8CF-4931-9277-55EE61494FC9}" sibTransId="{3CA35860-4109-4C87-9304-98F472AD5542}"/>
    <dgm:cxn modelId="{D96172C2-B062-47E1-8AA9-60A76B8162E7}" srcId="{AA796176-FFEA-4453-B3C5-86FCA4C88052}" destId="{5BA5075A-9611-40EC-B66E-1C50AF866171}" srcOrd="5" destOrd="0" parTransId="{752AA41A-2BAD-4D16-954A-DD9664E56ECB}" sibTransId="{A41368AE-CFFF-41C3-A83B-7C82DA837351}"/>
    <dgm:cxn modelId="{99EAB390-536E-4838-9804-D5026D965115}" srcId="{AA796176-FFEA-4453-B3C5-86FCA4C88052}" destId="{42B96959-6ACF-4225-8E7F-D837BA581E96}" srcOrd="6" destOrd="0" parTransId="{25D0CCD1-2BE3-4D87-82F6-C9974C3E1777}" sibTransId="{5FFF1396-4198-4038-A2DC-827D0FE7F0E0}"/>
    <dgm:cxn modelId="{7ADE7548-8F25-4B6E-9B14-3B891574BFD2}" srcId="{AA796176-FFEA-4453-B3C5-86FCA4C88052}" destId="{90E04060-1BC8-4CDA-BAF5-E55D54ACE8C7}" srcOrd="7" destOrd="0" parTransId="{8E25C0D1-0C77-4401-B510-615517409627}" sibTransId="{A95B5172-CA33-472A-9106-B66F6321645D}"/>
    <dgm:cxn modelId="{7DEEB87E-77F1-4E7E-87B0-2214AED05B41}" type="presOf" srcId="{AA796176-FFEA-4453-B3C5-86FCA4C88052}" destId="{5CB4522F-075B-43D2-9CCA-FF96AAAB0675}" srcOrd="0" destOrd="0" presId="urn:microsoft.com/office/officeart/2005/8/layout/list1#1"/>
    <dgm:cxn modelId="{C9641F6B-35C0-458F-B2CF-57F6F20983A9}" type="presParOf" srcId="{5CB4522F-075B-43D2-9CCA-FF96AAAB0675}" destId="{792D5933-AD40-45AE-8480-2968FCA8CAA1}" srcOrd="0" destOrd="0" presId="urn:microsoft.com/office/officeart/2005/8/layout/list1#1"/>
    <dgm:cxn modelId="{5984898F-669B-4BE5-9820-CCD741E8A667}" type="presParOf" srcId="{792D5933-AD40-45AE-8480-2968FCA8CAA1}" destId="{E4755B94-5E72-4C9F-A91A-56B0FCDA28F1}" srcOrd="0" destOrd="0" presId="urn:microsoft.com/office/officeart/2005/8/layout/list1#1"/>
    <dgm:cxn modelId="{A8F11858-8227-403D-81DD-DF64BC93BE90}" type="presOf" srcId="{A7E2548B-AC32-4B01-BBFA-02F40C0F4EC3}" destId="{E4755B94-5E72-4C9F-A91A-56B0FCDA28F1}" srcOrd="0" destOrd="0" presId="urn:microsoft.com/office/officeart/2005/8/layout/list1#1"/>
    <dgm:cxn modelId="{FAB3AEAD-46F3-4AFB-898B-86926603647A}" type="presParOf" srcId="{792D5933-AD40-45AE-8480-2968FCA8CAA1}" destId="{C385AF22-AC18-4DC8-9B28-602D0C637594}" srcOrd="1" destOrd="0" presId="urn:microsoft.com/office/officeart/2005/8/layout/list1#1"/>
    <dgm:cxn modelId="{FD051E58-B2E1-4B6E-9283-383714EC4EBC}" type="presOf" srcId="{A7E2548B-AC32-4B01-BBFA-02F40C0F4EC3}" destId="{C385AF22-AC18-4DC8-9B28-602D0C637594}" srcOrd="0" destOrd="0" presId="urn:microsoft.com/office/officeart/2005/8/layout/list1#1"/>
    <dgm:cxn modelId="{A8161482-AC0B-49DB-A4F5-AE4AEEF5EAD2}" type="presParOf" srcId="{5CB4522F-075B-43D2-9CCA-FF96AAAB0675}" destId="{744720FB-B56E-4487-9420-26F63FDC8A92}" srcOrd="1" destOrd="0" presId="urn:microsoft.com/office/officeart/2005/8/layout/list1#1"/>
    <dgm:cxn modelId="{82C0BCB7-5978-447D-9F10-ECD24897BF77}" type="presParOf" srcId="{5CB4522F-075B-43D2-9CCA-FF96AAAB0675}" destId="{46544825-FBF5-4CDD-8C6C-17BDB8D6624D}" srcOrd="2" destOrd="0" presId="urn:microsoft.com/office/officeart/2005/8/layout/list1#1"/>
    <dgm:cxn modelId="{30ED42CA-6FF1-4C0D-A031-F5087D301D4A}" type="presParOf" srcId="{5CB4522F-075B-43D2-9CCA-FF96AAAB0675}" destId="{4BCF71AD-8735-4E36-8AA7-859BE626CF89}" srcOrd="3" destOrd="0" presId="urn:microsoft.com/office/officeart/2005/8/layout/list1#1"/>
    <dgm:cxn modelId="{674AC72B-FDBE-49F7-AD9F-578995ACA4EC}" type="presParOf" srcId="{5CB4522F-075B-43D2-9CCA-FF96AAAB0675}" destId="{EED333AA-5EDE-462B-829D-585765A00D61}" srcOrd="4" destOrd="0" presId="urn:microsoft.com/office/officeart/2005/8/layout/list1#1"/>
    <dgm:cxn modelId="{8C361113-BFEF-4786-B651-D1B5B31C564F}" type="presParOf" srcId="{EED333AA-5EDE-462B-829D-585765A00D61}" destId="{75DA4DF2-046A-4C6A-8086-7C3E7861D4E7}" srcOrd="0" destOrd="4" presId="urn:microsoft.com/office/officeart/2005/8/layout/list1#1"/>
    <dgm:cxn modelId="{150FB159-E2E7-4CEE-AB35-ED170AEFE191}" type="presOf" srcId="{6229A896-BA79-4F93-B4A4-52AF8D0E63B7}" destId="{75DA4DF2-046A-4C6A-8086-7C3E7861D4E7}" srcOrd="0" destOrd="0" presId="urn:microsoft.com/office/officeart/2005/8/layout/list1#1"/>
    <dgm:cxn modelId="{42D2BE47-35CD-49DE-9672-E5D11AB70683}" type="presParOf" srcId="{EED333AA-5EDE-462B-829D-585765A00D61}" destId="{FBD91DA6-F483-4103-904B-0A0489E1DCE7}" srcOrd="1" destOrd="4" presId="urn:microsoft.com/office/officeart/2005/8/layout/list1#1"/>
    <dgm:cxn modelId="{ED11D5C7-213C-449B-9D64-AE4A3E92E067}" type="presOf" srcId="{6229A896-BA79-4F93-B4A4-52AF8D0E63B7}" destId="{FBD91DA6-F483-4103-904B-0A0489E1DCE7}" srcOrd="0" destOrd="0" presId="urn:microsoft.com/office/officeart/2005/8/layout/list1#1"/>
    <dgm:cxn modelId="{54C8C880-9E47-49BA-A692-C462E1B6ABEB}" type="presParOf" srcId="{5CB4522F-075B-43D2-9CCA-FF96AAAB0675}" destId="{48F65CE9-588F-481F-B88C-E3C4A9B9C782}" srcOrd="5" destOrd="0" presId="urn:microsoft.com/office/officeart/2005/8/layout/list1#1"/>
    <dgm:cxn modelId="{ACBE9D40-DD45-4FE3-B360-CBA6D7CC4B1A}" type="presParOf" srcId="{5CB4522F-075B-43D2-9CCA-FF96AAAB0675}" destId="{9A2FC35B-336D-4AB9-BE3B-E5A027415580}" srcOrd="6" destOrd="0" presId="urn:microsoft.com/office/officeart/2005/8/layout/list1#1"/>
    <dgm:cxn modelId="{3F11BBE4-0C9F-4729-94C5-0D53B96454DE}" type="presParOf" srcId="{5CB4522F-075B-43D2-9CCA-FF96AAAB0675}" destId="{781EB76A-EEE2-4822-9A02-692FC3F6DBFE}" srcOrd="7" destOrd="0" presId="urn:microsoft.com/office/officeart/2005/8/layout/list1#1"/>
    <dgm:cxn modelId="{FE2ECE0A-7643-446C-A0A5-43BEBDB590C6}" type="presParOf" srcId="{5CB4522F-075B-43D2-9CCA-FF96AAAB0675}" destId="{1A83AB0C-0313-42B2-AD86-7F1781B8A4B2}" srcOrd="8" destOrd="0" presId="urn:microsoft.com/office/officeart/2005/8/layout/list1#1"/>
    <dgm:cxn modelId="{6F4673DB-5531-4AB9-B65D-B0904EB7BEA8}" type="presParOf" srcId="{1A83AB0C-0313-42B2-AD86-7F1781B8A4B2}" destId="{0B52D98E-03C2-4BD0-85E7-F52451A2A69F}" srcOrd="0" destOrd="8" presId="urn:microsoft.com/office/officeart/2005/8/layout/list1#1"/>
    <dgm:cxn modelId="{D9FD20CB-3BCD-4E70-B4F5-F7A62295EA52}" type="presOf" srcId="{730938A3-D819-41F7-BE39-9DDAA446A19F}" destId="{0B52D98E-03C2-4BD0-85E7-F52451A2A69F}" srcOrd="0" destOrd="0" presId="urn:microsoft.com/office/officeart/2005/8/layout/list1#1"/>
    <dgm:cxn modelId="{1E7D7FAE-0FBE-42B0-91B9-D4F9FF26B639}" type="presParOf" srcId="{1A83AB0C-0313-42B2-AD86-7F1781B8A4B2}" destId="{427123AE-6E68-4008-BD50-9CC20F57260E}" srcOrd="1" destOrd="8" presId="urn:microsoft.com/office/officeart/2005/8/layout/list1#1"/>
    <dgm:cxn modelId="{C55F6DBC-979F-4768-97AF-CBDF6E371EE3}" type="presOf" srcId="{730938A3-D819-41F7-BE39-9DDAA446A19F}" destId="{427123AE-6E68-4008-BD50-9CC20F57260E}" srcOrd="0" destOrd="0" presId="urn:microsoft.com/office/officeart/2005/8/layout/list1#1"/>
    <dgm:cxn modelId="{2D91F535-0B1F-4A40-9DCA-3763FF3CD0EE}" type="presParOf" srcId="{5CB4522F-075B-43D2-9CCA-FF96AAAB0675}" destId="{3E45E6F7-D029-421E-9785-40AC3D5809F6}" srcOrd="9" destOrd="0" presId="urn:microsoft.com/office/officeart/2005/8/layout/list1#1"/>
    <dgm:cxn modelId="{21CDE7D9-1BE6-4A35-88C5-2633441AA00F}" type="presParOf" srcId="{5CB4522F-075B-43D2-9CCA-FF96AAAB0675}" destId="{DC58CA3D-313C-426E-A0D6-37AFDA45F7F0}" srcOrd="10" destOrd="0" presId="urn:microsoft.com/office/officeart/2005/8/layout/list1#1"/>
    <dgm:cxn modelId="{33D96648-99C7-49A3-B5ED-299FBD60DBE5}" type="presParOf" srcId="{5CB4522F-075B-43D2-9CCA-FF96AAAB0675}" destId="{97D0A409-687F-48B8-8F97-815DE1E84580}" srcOrd="11" destOrd="0" presId="urn:microsoft.com/office/officeart/2005/8/layout/list1#1"/>
    <dgm:cxn modelId="{5CD134AD-7CA0-4BC2-8871-84B8E7502776}" type="presParOf" srcId="{5CB4522F-075B-43D2-9CCA-FF96AAAB0675}" destId="{6C682417-E35E-4747-8277-8398315EE0A6}" srcOrd="12" destOrd="0" presId="urn:microsoft.com/office/officeart/2005/8/layout/list1#1"/>
    <dgm:cxn modelId="{7A159E60-85FC-4C9F-B1C9-4EDA97021697}" type="presParOf" srcId="{6C682417-E35E-4747-8277-8398315EE0A6}" destId="{3240125D-75FD-4A57-A758-6C50E602A37F}" srcOrd="0" destOrd="12" presId="urn:microsoft.com/office/officeart/2005/8/layout/list1#1"/>
    <dgm:cxn modelId="{F923750E-1B03-4C1C-9987-8EE8D0309E80}" type="presOf" srcId="{ACC21E35-BE52-4B64-9CE3-EAFB2C2B911E}" destId="{3240125D-75FD-4A57-A758-6C50E602A37F}" srcOrd="0" destOrd="0" presId="urn:microsoft.com/office/officeart/2005/8/layout/list1#1"/>
    <dgm:cxn modelId="{DF0ABCEC-ACFC-43CD-968D-3360F3B2717A}" type="presParOf" srcId="{6C682417-E35E-4747-8277-8398315EE0A6}" destId="{19E92E6E-C255-46EA-A296-4EEB24EE3A0F}" srcOrd="1" destOrd="12" presId="urn:microsoft.com/office/officeart/2005/8/layout/list1#1"/>
    <dgm:cxn modelId="{5BCF71F6-AC2C-45CB-A694-F9B7B6E8910F}" type="presOf" srcId="{ACC21E35-BE52-4B64-9CE3-EAFB2C2B911E}" destId="{19E92E6E-C255-46EA-A296-4EEB24EE3A0F}" srcOrd="0" destOrd="0" presId="urn:microsoft.com/office/officeart/2005/8/layout/list1#1"/>
    <dgm:cxn modelId="{BE0495ED-4B6D-49A8-ACE6-BCD2BC911789}" type="presParOf" srcId="{5CB4522F-075B-43D2-9CCA-FF96AAAB0675}" destId="{B5396BCF-9918-4D1E-8A96-750EB7B7FAF0}" srcOrd="13" destOrd="0" presId="urn:microsoft.com/office/officeart/2005/8/layout/list1#1"/>
    <dgm:cxn modelId="{445B6E61-DAEF-4260-8B73-474D18E72A93}" type="presParOf" srcId="{5CB4522F-075B-43D2-9CCA-FF96AAAB0675}" destId="{F46CC245-10BE-4E19-B679-8FD2CCBD83C6}" srcOrd="14" destOrd="0" presId="urn:microsoft.com/office/officeart/2005/8/layout/list1#1"/>
    <dgm:cxn modelId="{7335DAE8-5FB3-42E3-8908-43C727823056}" type="presParOf" srcId="{5CB4522F-075B-43D2-9CCA-FF96AAAB0675}" destId="{259E2F94-8223-4A49-9E41-02FF9C3E6DB7}" srcOrd="15" destOrd="0" presId="urn:microsoft.com/office/officeart/2005/8/layout/list1#1"/>
    <dgm:cxn modelId="{2CE453DE-15C7-4023-9752-D4FE8B5D0C46}" type="presParOf" srcId="{5CB4522F-075B-43D2-9CCA-FF96AAAB0675}" destId="{0582B587-2F69-4A4E-91D2-4D573939D386}" srcOrd="16" destOrd="0" presId="urn:microsoft.com/office/officeart/2005/8/layout/list1#1"/>
    <dgm:cxn modelId="{0590FBC6-664B-42E3-BB85-39A89BE69806}" type="presParOf" srcId="{0582B587-2F69-4A4E-91D2-4D573939D386}" destId="{5637D23C-C60D-4167-8816-BB9B9D431E0E}" srcOrd="0" destOrd="16" presId="urn:microsoft.com/office/officeart/2005/8/layout/list1#1"/>
    <dgm:cxn modelId="{27E097C1-F6DA-4E75-BA21-DE697C74005F}" type="presOf" srcId="{0FABB1E1-B967-41CD-8BD9-01EE970157FC}" destId="{5637D23C-C60D-4167-8816-BB9B9D431E0E}" srcOrd="0" destOrd="0" presId="urn:microsoft.com/office/officeart/2005/8/layout/list1#1"/>
    <dgm:cxn modelId="{FEB0F3C5-0D6C-4A00-8802-17DE0009BF23}" type="presParOf" srcId="{0582B587-2F69-4A4E-91D2-4D573939D386}" destId="{1CC4936E-ED17-4D2F-9813-87EE95763F16}" srcOrd="1" destOrd="16" presId="urn:microsoft.com/office/officeart/2005/8/layout/list1#1"/>
    <dgm:cxn modelId="{566DA5C4-4A6D-4B13-8A93-57F1102CFF59}" type="presOf" srcId="{0FABB1E1-B967-41CD-8BD9-01EE970157FC}" destId="{1CC4936E-ED17-4D2F-9813-87EE95763F16}" srcOrd="0" destOrd="0" presId="urn:microsoft.com/office/officeart/2005/8/layout/list1#1"/>
    <dgm:cxn modelId="{7AA28113-AAD0-4D19-8845-FE8308E9EA78}" type="presParOf" srcId="{5CB4522F-075B-43D2-9CCA-FF96AAAB0675}" destId="{9E8ED095-A689-4B24-8673-40FB702F4F98}" srcOrd="17" destOrd="0" presId="urn:microsoft.com/office/officeart/2005/8/layout/list1#1"/>
    <dgm:cxn modelId="{5CE6497C-1489-44DD-A1E7-A486A85C3850}" type="presParOf" srcId="{5CB4522F-075B-43D2-9CCA-FF96AAAB0675}" destId="{5AA363B9-8FB5-41E3-8B35-97BD2D191B34}" srcOrd="18" destOrd="0" presId="urn:microsoft.com/office/officeart/2005/8/layout/list1#1"/>
    <dgm:cxn modelId="{59EF73B4-4893-45B7-B1CD-22A7DAE07D0B}" type="presParOf" srcId="{5CB4522F-075B-43D2-9CCA-FF96AAAB0675}" destId="{165391A6-F699-41AC-8B55-B5334317737C}" srcOrd="19" destOrd="0" presId="urn:microsoft.com/office/officeart/2005/8/layout/list1#1"/>
    <dgm:cxn modelId="{CBA7C000-BF75-4B80-B2FB-558CBB9BE94B}" type="presParOf" srcId="{5CB4522F-075B-43D2-9CCA-FF96AAAB0675}" destId="{9922DA3E-3EF6-42FA-9CC9-86C6C0F10C5A}" srcOrd="20" destOrd="0" presId="urn:microsoft.com/office/officeart/2005/8/layout/list1#1"/>
    <dgm:cxn modelId="{403F649C-6C68-4533-874E-38B1FEA45EDB}" type="presParOf" srcId="{9922DA3E-3EF6-42FA-9CC9-86C6C0F10C5A}" destId="{06CD99E7-5F6F-4B3A-B6AF-722345E5A49F}" srcOrd="0" destOrd="20" presId="urn:microsoft.com/office/officeart/2005/8/layout/list1#1"/>
    <dgm:cxn modelId="{0969D434-5CCB-43AC-A148-8AF815A9390F}" type="presOf" srcId="{5BA5075A-9611-40EC-B66E-1C50AF866171}" destId="{06CD99E7-5F6F-4B3A-B6AF-722345E5A49F}" srcOrd="0" destOrd="0" presId="urn:microsoft.com/office/officeart/2005/8/layout/list1#1"/>
    <dgm:cxn modelId="{718087A5-DE5F-40AD-871F-D317791AA770}" type="presParOf" srcId="{9922DA3E-3EF6-42FA-9CC9-86C6C0F10C5A}" destId="{ABF73B35-4281-4C64-B65F-D7E1D426DC52}" srcOrd="1" destOrd="20" presId="urn:microsoft.com/office/officeart/2005/8/layout/list1#1"/>
    <dgm:cxn modelId="{0F814E75-AC02-45CB-8DA7-897B82F0E067}" type="presOf" srcId="{5BA5075A-9611-40EC-B66E-1C50AF866171}" destId="{ABF73B35-4281-4C64-B65F-D7E1D426DC52}" srcOrd="0" destOrd="0" presId="urn:microsoft.com/office/officeart/2005/8/layout/list1#1"/>
    <dgm:cxn modelId="{664C636D-E873-4CA4-A81D-138A85C76C9E}" type="presParOf" srcId="{5CB4522F-075B-43D2-9CCA-FF96AAAB0675}" destId="{E970D71D-ECBA-4E7B-8977-0075B3C64135}" srcOrd="21" destOrd="0" presId="urn:microsoft.com/office/officeart/2005/8/layout/list1#1"/>
    <dgm:cxn modelId="{8C5012A7-E82F-40DE-A374-753444C4B98E}" type="presParOf" srcId="{5CB4522F-075B-43D2-9CCA-FF96AAAB0675}" destId="{1EBF7F84-B88A-4276-8D3B-5221674D7BF1}" srcOrd="22" destOrd="0" presId="urn:microsoft.com/office/officeart/2005/8/layout/list1#1"/>
    <dgm:cxn modelId="{CF842A3F-0055-42EB-8FA5-8B4DFFD41E38}" type="presParOf" srcId="{5CB4522F-075B-43D2-9CCA-FF96AAAB0675}" destId="{AE850000-1BF2-4959-BB91-535E1D16BB13}" srcOrd="23" destOrd="0" presId="urn:microsoft.com/office/officeart/2005/8/layout/list1#1"/>
    <dgm:cxn modelId="{19C4CA7A-8353-4F2E-91F9-68317847B72B}" type="presParOf" srcId="{5CB4522F-075B-43D2-9CCA-FF96AAAB0675}" destId="{72074C55-E00B-4888-B484-1ECD8791E74C}" srcOrd="24" destOrd="0" presId="urn:microsoft.com/office/officeart/2005/8/layout/list1#1"/>
    <dgm:cxn modelId="{839C9EDB-A818-4C29-8496-BA4D59F7FF39}" type="presParOf" srcId="{72074C55-E00B-4888-B484-1ECD8791E74C}" destId="{177920D1-7846-4C7E-9A88-2235DFE7DD7B}" srcOrd="0" destOrd="24" presId="urn:microsoft.com/office/officeart/2005/8/layout/list1#1"/>
    <dgm:cxn modelId="{DB15C7A5-8871-4218-B597-567BC8FCBB62}" type="presOf" srcId="{42B96959-6ACF-4225-8E7F-D837BA581E96}" destId="{177920D1-7846-4C7E-9A88-2235DFE7DD7B}" srcOrd="0" destOrd="0" presId="urn:microsoft.com/office/officeart/2005/8/layout/list1#1"/>
    <dgm:cxn modelId="{88E50ABA-2E45-4F0B-B05A-A0494C7CB2B5}" type="presParOf" srcId="{72074C55-E00B-4888-B484-1ECD8791E74C}" destId="{0F7A3AFF-9C5D-49DC-9290-317D1424F78B}" srcOrd="1" destOrd="24" presId="urn:microsoft.com/office/officeart/2005/8/layout/list1#1"/>
    <dgm:cxn modelId="{4675115F-A155-4ED9-888D-036582DABADA}" type="presOf" srcId="{42B96959-6ACF-4225-8E7F-D837BA581E96}" destId="{0F7A3AFF-9C5D-49DC-9290-317D1424F78B}" srcOrd="0" destOrd="0" presId="urn:microsoft.com/office/officeart/2005/8/layout/list1#1"/>
    <dgm:cxn modelId="{DAAAE919-490E-429E-B5EE-1923F5CE8CFC}" type="presParOf" srcId="{5CB4522F-075B-43D2-9CCA-FF96AAAB0675}" destId="{15F4545E-9419-4003-BBEC-6CBE52A161EF}" srcOrd="25" destOrd="0" presId="urn:microsoft.com/office/officeart/2005/8/layout/list1#1"/>
    <dgm:cxn modelId="{02C084CC-DEA2-42C9-875A-5AEB726C9660}" type="presParOf" srcId="{5CB4522F-075B-43D2-9CCA-FF96AAAB0675}" destId="{EE50CB6F-E955-44F1-8BF2-0EAC5191B2A8}" srcOrd="26" destOrd="0" presId="urn:microsoft.com/office/officeart/2005/8/layout/list1#1"/>
    <dgm:cxn modelId="{EC916FC5-AB28-4BD4-A6B0-003FC3EC0CF1}" type="presParOf" srcId="{5CB4522F-075B-43D2-9CCA-FF96AAAB0675}" destId="{D3E65636-9C7A-4DDD-8240-5F670FD05A65}" srcOrd="27" destOrd="0" presId="urn:microsoft.com/office/officeart/2005/8/layout/list1#1"/>
    <dgm:cxn modelId="{833E5764-751F-490C-9D7B-6FDC95962B49}" type="presParOf" srcId="{5CB4522F-075B-43D2-9CCA-FF96AAAB0675}" destId="{DDC4BA03-B74A-4266-96E3-06D39BD7A49A}" srcOrd="28" destOrd="0" presId="urn:microsoft.com/office/officeart/2005/8/layout/list1#1"/>
    <dgm:cxn modelId="{B8C8B2CC-C1A7-4351-8F5D-C1D1AB392A91}" type="presParOf" srcId="{DDC4BA03-B74A-4266-96E3-06D39BD7A49A}" destId="{FA10D333-C8A9-4BFF-98CC-33B6B215E3E5}" srcOrd="0" destOrd="28" presId="urn:microsoft.com/office/officeart/2005/8/layout/list1#1"/>
    <dgm:cxn modelId="{9D98BA2C-C0D6-43D6-A082-84FACBA2CBF2}" type="presOf" srcId="{90E04060-1BC8-4CDA-BAF5-E55D54ACE8C7}" destId="{FA10D333-C8A9-4BFF-98CC-33B6B215E3E5}" srcOrd="0" destOrd="0" presId="urn:microsoft.com/office/officeart/2005/8/layout/list1#1"/>
    <dgm:cxn modelId="{2F7497ED-6015-4A66-B8FA-D24C2C836703}" type="presParOf" srcId="{DDC4BA03-B74A-4266-96E3-06D39BD7A49A}" destId="{3D690F82-8433-4210-AA60-6237EC0B829F}" srcOrd="1" destOrd="28" presId="urn:microsoft.com/office/officeart/2005/8/layout/list1#1"/>
    <dgm:cxn modelId="{37CEF09B-46FF-429D-B0F6-8D655A94F028}" type="presOf" srcId="{90E04060-1BC8-4CDA-BAF5-E55D54ACE8C7}" destId="{3D690F82-8433-4210-AA60-6237EC0B829F}" srcOrd="0" destOrd="0" presId="urn:microsoft.com/office/officeart/2005/8/layout/list1#1"/>
    <dgm:cxn modelId="{A758789F-A5CD-4664-907C-6215BE6BFBE3}" type="presParOf" srcId="{5CB4522F-075B-43D2-9CCA-FF96AAAB0675}" destId="{1B824729-44BD-4629-BAF4-C3FBE92343DD}" srcOrd="29" destOrd="0" presId="urn:microsoft.com/office/officeart/2005/8/layout/list1#1"/>
    <dgm:cxn modelId="{82DFC04B-099B-4BA5-9ABE-7A92CD921302}" type="presParOf" srcId="{5CB4522F-075B-43D2-9CCA-FF96AAAB0675}" destId="{33B6939A-7882-43E3-9970-A14628280362}" srcOrd="3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44825-FBF5-4CDD-8C6C-17BDB8D6624D}">
      <dsp:nvSpPr>
        <dsp:cNvPr id="0" name=""/>
        <dsp:cNvSpPr/>
      </dsp:nvSpPr>
      <dsp:spPr>
        <a:xfrm>
          <a:off x="0" y="274269"/>
          <a:ext cx="6263831" cy="352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5AF22-AC18-4DC8-9B28-602D0C637594}">
      <dsp:nvSpPr>
        <dsp:cNvPr id="0" name=""/>
        <dsp:cNvSpPr/>
      </dsp:nvSpPr>
      <dsp:spPr>
        <a:xfrm>
          <a:off x="313191" y="67629"/>
          <a:ext cx="4384682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31" tIns="0" rIns="16573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案例目标</a:t>
          </a:r>
          <a:endParaRPr lang="zh-CN" altLang="en-US" sz="1600" kern="1200" dirty="0"/>
        </a:p>
      </dsp:txBody>
      <dsp:txXfrm>
        <a:off x="333366" y="87804"/>
        <a:ext cx="4344332" cy="372930"/>
      </dsp:txXfrm>
    </dsp:sp>
    <dsp:sp modelId="{9A2FC35B-336D-4AB9-BE3B-E5A027415580}">
      <dsp:nvSpPr>
        <dsp:cNvPr id="0" name=""/>
        <dsp:cNvSpPr/>
      </dsp:nvSpPr>
      <dsp:spPr>
        <a:xfrm>
          <a:off x="0" y="909309"/>
          <a:ext cx="6263831" cy="352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91DA6-F483-4103-904B-0A0489E1DCE7}">
      <dsp:nvSpPr>
        <dsp:cNvPr id="0" name=""/>
        <dsp:cNvSpPr/>
      </dsp:nvSpPr>
      <dsp:spPr>
        <a:xfrm>
          <a:off x="313191" y="702669"/>
          <a:ext cx="4384682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31" tIns="0" rIns="16573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案例关键词</a:t>
          </a:r>
          <a:endParaRPr lang="zh-CN" altLang="en-US" sz="1600" kern="1200" dirty="0"/>
        </a:p>
      </dsp:txBody>
      <dsp:txXfrm>
        <a:off x="333366" y="722844"/>
        <a:ext cx="4344332" cy="372930"/>
      </dsp:txXfrm>
    </dsp:sp>
    <dsp:sp modelId="{DC58CA3D-313C-426E-A0D6-37AFDA45F7F0}">
      <dsp:nvSpPr>
        <dsp:cNvPr id="0" name=""/>
        <dsp:cNvSpPr/>
      </dsp:nvSpPr>
      <dsp:spPr>
        <a:xfrm>
          <a:off x="0" y="1544349"/>
          <a:ext cx="6263831" cy="352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123AE-6E68-4008-BD50-9CC20F57260E}">
      <dsp:nvSpPr>
        <dsp:cNvPr id="0" name=""/>
        <dsp:cNvSpPr/>
      </dsp:nvSpPr>
      <dsp:spPr>
        <a:xfrm>
          <a:off x="313191" y="1337709"/>
          <a:ext cx="4384682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31" tIns="0" rIns="16573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案例概述（或运作流程）</a:t>
          </a:r>
          <a:endParaRPr lang="zh-CN" altLang="en-US" sz="1600" kern="1200" dirty="0"/>
        </a:p>
      </dsp:txBody>
      <dsp:txXfrm>
        <a:off x="333366" y="1357884"/>
        <a:ext cx="4344332" cy="372930"/>
      </dsp:txXfrm>
    </dsp:sp>
    <dsp:sp modelId="{F46CC245-10BE-4E19-B679-8FD2CCBD83C6}">
      <dsp:nvSpPr>
        <dsp:cNvPr id="0" name=""/>
        <dsp:cNvSpPr/>
      </dsp:nvSpPr>
      <dsp:spPr>
        <a:xfrm>
          <a:off x="0" y="2179389"/>
          <a:ext cx="6263831" cy="352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92E6E-C255-46EA-A296-4EEB24EE3A0F}">
      <dsp:nvSpPr>
        <dsp:cNvPr id="0" name=""/>
        <dsp:cNvSpPr/>
      </dsp:nvSpPr>
      <dsp:spPr>
        <a:xfrm>
          <a:off x="313191" y="1972749"/>
          <a:ext cx="4384682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31" tIns="0" rIns="16573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案例中亮点及可复用的点</a:t>
          </a:r>
        </a:p>
      </dsp:txBody>
      <dsp:txXfrm>
        <a:off x="333366" y="1992924"/>
        <a:ext cx="4344332" cy="372930"/>
      </dsp:txXfrm>
    </dsp:sp>
    <dsp:sp modelId="{5AA363B9-8FB5-41E3-8B35-97BD2D191B34}">
      <dsp:nvSpPr>
        <dsp:cNvPr id="0" name=""/>
        <dsp:cNvSpPr/>
      </dsp:nvSpPr>
      <dsp:spPr>
        <a:xfrm>
          <a:off x="0" y="2814429"/>
          <a:ext cx="6263831" cy="352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4936E-ED17-4D2F-9813-87EE95763F16}">
      <dsp:nvSpPr>
        <dsp:cNvPr id="0" name=""/>
        <dsp:cNvSpPr/>
      </dsp:nvSpPr>
      <dsp:spPr>
        <a:xfrm>
          <a:off x="313191" y="2607789"/>
          <a:ext cx="4384682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31" tIns="0" rIns="16573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案例中待优化点及改善方案</a:t>
          </a:r>
          <a:endParaRPr lang="zh-CN" altLang="en-US" sz="1600" kern="1200" dirty="0"/>
        </a:p>
      </dsp:txBody>
      <dsp:txXfrm>
        <a:off x="333366" y="2627964"/>
        <a:ext cx="4344332" cy="372930"/>
      </dsp:txXfrm>
    </dsp:sp>
    <dsp:sp modelId="{1EBF7F84-B88A-4276-8D3B-5221674D7BF1}">
      <dsp:nvSpPr>
        <dsp:cNvPr id="0" name=""/>
        <dsp:cNvSpPr/>
      </dsp:nvSpPr>
      <dsp:spPr>
        <a:xfrm>
          <a:off x="0" y="3449469"/>
          <a:ext cx="6263831" cy="352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F73B35-4281-4C64-B65F-D7E1D426DC52}">
      <dsp:nvSpPr>
        <dsp:cNvPr id="0" name=""/>
        <dsp:cNvSpPr/>
      </dsp:nvSpPr>
      <dsp:spPr>
        <a:xfrm>
          <a:off x="313191" y="3242829"/>
          <a:ext cx="4384682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31" tIns="0" rIns="16573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针对案例的延伸思考</a:t>
          </a:r>
        </a:p>
      </dsp:txBody>
      <dsp:txXfrm>
        <a:off x="333366" y="3263004"/>
        <a:ext cx="4344332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B5A3B-5CFB-5E4B-96BE-7FAA43C0BC4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68314-B876-2E4F-8E92-2607613A3B9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5362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4578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EB7A0-CC0C-1843-AADF-8D1254CFD8D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19C86-D881-C449-9051-104BE24270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microsoft.com/office/2007/relationships/diagramDrawing" Target="../diagrams/drawing1.xml"/><Relationship Id="rId7" Type="http://schemas.openxmlformats.org/officeDocument/2006/relationships/diagramColors" Target="../diagrams/colors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5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3A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本框 4"/>
          <p:cNvSpPr txBox="1">
            <a:spLocks noChangeArrowheads="1"/>
          </p:cNvSpPr>
          <p:nvPr/>
        </p:nvSpPr>
        <p:spPr bwMode="auto">
          <a:xfrm>
            <a:off x="374050" y="1676507"/>
            <a:ext cx="11308080" cy="74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sz="4280" b="1"/>
              <a:t>20</a:t>
            </a:r>
            <a:r>
              <a:rPr lang="zh-CN" altLang="en-US" sz="4280" b="1"/>
              <a:t>个内容创作方向，让你化身千万级内容大佬  </a:t>
            </a:r>
            <a:endParaRPr lang="en-US" altLang="zh-CN" sz="4280" b="1"/>
          </a:p>
        </p:txBody>
      </p:sp>
      <p:sp>
        <p:nvSpPr>
          <p:cNvPr id="14339" name="文本框 2"/>
          <p:cNvSpPr txBox="1">
            <a:spLocks noChangeArrowheads="1"/>
          </p:cNvSpPr>
          <p:nvPr/>
        </p:nvSpPr>
        <p:spPr bwMode="auto">
          <a:xfrm>
            <a:off x="3063564" y="4691023"/>
            <a:ext cx="5929051" cy="92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hangingPunct="1">
              <a:lnSpc>
                <a:spcPct val="130000"/>
              </a:lnSpc>
            </a:pPr>
            <a:r>
              <a:rPr lang="zh-CN" altLang="en-US" sz="1425" b="1"/>
              <a:t>最专业的品牌私域运营服务商</a:t>
            </a:r>
            <a:endParaRPr lang="en-US" altLang="zh-CN" sz="1425" b="1"/>
          </a:p>
          <a:p>
            <a:pPr algn="dist" eaLnBrk="1" hangingPunct="1">
              <a:lnSpc>
                <a:spcPct val="130000"/>
              </a:lnSpc>
            </a:pPr>
            <a:r>
              <a:rPr lang="zh-CN" altLang="zh-CN" sz="1425" b="1"/>
              <a:t>帮你管理最有价值的用户资产</a:t>
            </a:r>
            <a:endParaRPr lang="en-US" altLang="zh-CN" sz="1425" b="1"/>
          </a:p>
          <a:p>
            <a:pPr algn="dist" eaLnBrk="1" hangingPunct="1">
              <a:lnSpc>
                <a:spcPct val="130000"/>
              </a:lnSpc>
            </a:pPr>
            <a:endParaRPr lang="zh-CN" altLang="en-US" sz="1425" b="1">
              <a:sym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9434" y="5498415"/>
            <a:ext cx="12037312" cy="943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41" name="组合 8"/>
          <p:cNvGrpSpPr/>
          <p:nvPr/>
        </p:nvGrpSpPr>
        <p:grpSpPr bwMode="auto">
          <a:xfrm>
            <a:off x="4533094" y="1131160"/>
            <a:ext cx="2989992" cy="401982"/>
            <a:chOff x="5993" y="4672"/>
            <a:chExt cx="3963" cy="533"/>
          </a:xfrm>
        </p:grpSpPr>
        <p:sp>
          <p:nvSpPr>
            <p:cNvPr id="31" name="矩形 30"/>
            <p:cNvSpPr/>
            <p:nvPr/>
          </p:nvSpPr>
          <p:spPr>
            <a:xfrm>
              <a:off x="6983" y="4672"/>
              <a:ext cx="2973" cy="533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2"/>
              <a:ext cx="990" cy="53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/>
            </a:p>
          </p:txBody>
        </p:sp>
        <p:sp>
          <p:nvSpPr>
            <p:cNvPr id="14346" name="文本框 18"/>
            <p:cNvSpPr txBox="1">
              <a:spLocks noChangeArrowheads="1"/>
            </p:cNvSpPr>
            <p:nvPr/>
          </p:nvSpPr>
          <p:spPr bwMode="auto">
            <a:xfrm>
              <a:off x="6985" y="4673"/>
              <a:ext cx="2971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sz="1900" b="1">
                  <a:solidFill>
                    <a:srgbClr val="FEA900"/>
                  </a:solidFill>
                  <a:sym typeface="微软雅黑" panose="020B0503020204020204" pitchFamily="34" charset="-122"/>
                </a:rPr>
                <a:t>品牌私域运营中心</a:t>
              </a:r>
              <a:endParaRPr lang="zh-CN" altLang="en-US" sz="1900" b="1">
                <a:solidFill>
                  <a:srgbClr val="FEA900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14347" name="文本框 26"/>
            <p:cNvSpPr txBox="1">
              <a:spLocks noChangeArrowheads="1"/>
            </p:cNvSpPr>
            <p:nvPr/>
          </p:nvSpPr>
          <p:spPr bwMode="auto">
            <a:xfrm>
              <a:off x="5994" y="4673"/>
              <a:ext cx="990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sz="1900" b="1">
                  <a:sym typeface="微软雅黑" panose="020B0503020204020204" pitchFamily="34" charset="-122"/>
                </a:rPr>
                <a:t>点燃 </a:t>
              </a:r>
              <a:endParaRPr lang="zh-CN" altLang="en-US" sz="1900" b="1">
                <a:sym typeface="微软雅黑" panose="020B0503020204020204" pitchFamily="34" charset="-122"/>
              </a:endParaRPr>
            </a:p>
          </p:txBody>
        </p:sp>
      </p:grpSp>
      <p:sp>
        <p:nvSpPr>
          <p:cNvPr id="14342" name="矩形 1"/>
          <p:cNvSpPr>
            <a:spLocks noChangeArrowheads="1"/>
          </p:cNvSpPr>
          <p:nvPr/>
        </p:nvSpPr>
        <p:spPr bwMode="auto">
          <a:xfrm>
            <a:off x="4767954" y="2642860"/>
            <a:ext cx="2520271" cy="157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135" b="1">
                <a:sym typeface="+mn-ea"/>
              </a:rPr>
              <a:t>部门：策划一部 </a:t>
            </a:r>
            <a:endParaRPr lang="zh-CN" altLang="en-US" sz="2140" b="1" dirty="0"/>
          </a:p>
          <a:p>
            <a:pPr eaLnBrk="1" hangingPunct="1">
              <a:lnSpc>
                <a:spcPct val="150000"/>
              </a:lnSpc>
            </a:pPr>
            <a:r>
              <a:rPr lang="zh-CN" altLang="en-US" sz="2140" b="1" dirty="0"/>
              <a:t>姓名：杨平</a:t>
            </a:r>
            <a:endParaRPr lang="en-US" altLang="zh-CN" sz="2140" b="1" dirty="0"/>
          </a:p>
          <a:p>
            <a:pPr eaLnBrk="1" hangingPunct="1">
              <a:lnSpc>
                <a:spcPct val="150000"/>
              </a:lnSpc>
            </a:pPr>
            <a:r>
              <a:rPr lang="zh-CN" altLang="en-US" sz="2140" b="1" dirty="0"/>
              <a:t>花名：参商</a:t>
            </a:r>
            <a:endParaRPr lang="zh-CN" altLang="en-US" sz="2140" b="1" dirty="0"/>
          </a:p>
        </p:txBody>
      </p:sp>
      <p:pic>
        <p:nvPicPr>
          <p:cNvPr id="14345" name="图片 27"/>
          <p:cNvPicPr>
            <a:picLocks noGrp="1"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925" y="7940811"/>
            <a:ext cx="1362003" cy="136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35"/>
          <p:cNvGrpSpPr/>
          <p:nvPr/>
        </p:nvGrpSpPr>
        <p:grpSpPr bwMode="auto">
          <a:xfrm>
            <a:off x="894169" y="558221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967086" y="1555775"/>
            <a:ext cx="184731" cy="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14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80490" y="464185"/>
            <a:ext cx="8375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用内容传递情感，更多的是通过用户的感知来传递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690245" y="1279525"/>
            <a:ext cx="4155440" cy="2745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20" y="4027805"/>
            <a:ext cx="4164965" cy="2435225"/>
          </a:xfrm>
          <a:prstGeom prst="rect">
            <a:avLst/>
          </a:prstGeom>
        </p:spPr>
      </p:pic>
      <p:pic>
        <p:nvPicPr>
          <p:cNvPr id="103" name="图片 102"/>
          <p:cNvPicPr/>
          <p:nvPr/>
        </p:nvPicPr>
        <p:blipFill>
          <a:blip r:embed="rId6"/>
          <a:stretch>
            <a:fillRect/>
          </a:stretch>
        </p:blipFill>
        <p:spPr>
          <a:xfrm>
            <a:off x="8085455" y="1279525"/>
            <a:ext cx="3742690" cy="5184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7"/>
          <a:stretch>
            <a:fillRect/>
          </a:stretch>
        </p:blipFill>
        <p:spPr>
          <a:xfrm>
            <a:off x="4845685" y="1280160"/>
            <a:ext cx="3328035" cy="51828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35"/>
          <p:cNvGrpSpPr/>
          <p:nvPr/>
        </p:nvGrpSpPr>
        <p:grpSpPr bwMode="auto">
          <a:xfrm>
            <a:off x="894169" y="558221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967086" y="1555775"/>
            <a:ext cx="184731" cy="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14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80490" y="464185"/>
            <a:ext cx="8375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用内容传递情感，更多的是通过用户的感知来传递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" y="2104390"/>
            <a:ext cx="5383530" cy="30734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850" y="2104390"/>
            <a:ext cx="5758180" cy="3073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35"/>
          <p:cNvGrpSpPr/>
          <p:nvPr/>
        </p:nvGrpSpPr>
        <p:grpSpPr bwMode="auto">
          <a:xfrm>
            <a:off x="771525" y="528955"/>
            <a:ext cx="670560" cy="552450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11208580" y="215975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1614786" y="1555775"/>
            <a:ext cx="184731" cy="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14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2250" y="160020"/>
            <a:ext cx="9067800" cy="1555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分享欲：因为知道，所以哔哔</a:t>
            </a:r>
            <a:endParaRPr lang="zh-CN" altLang="en-US" sz="4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分享欲本质是自我表达欲和自我认同感的融合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84935" y="2206625"/>
            <a:ext cx="5501640" cy="35363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激起分享欲，活跃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KPI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就不是事儿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人类语言诞生的目的是为了八卦，而后才是传递信息。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人们一般会为哪些分享：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n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知识、信息分享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n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人生理念、处事原则阐述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n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炫耀、炫技、炫富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n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产品推荐、不买推荐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n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实测结果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n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杠精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n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福利分享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……</a:t>
            </a:r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990" y="2433320"/>
            <a:ext cx="5568315" cy="33089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1614786" y="1555775"/>
            <a:ext cx="184731" cy="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14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80490" y="541020"/>
            <a:ext cx="1829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如何塑造专业性？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240" y="1343660"/>
            <a:ext cx="2233930" cy="49028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 descr="3637fcb0a37de5904f76c9fa19a08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935" y="3566160"/>
            <a:ext cx="4042410" cy="2694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 descr="2471d869ba4b2ca48b558a752894df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0445" y="1343660"/>
            <a:ext cx="2268220" cy="4916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8030" y="1343660"/>
            <a:ext cx="4044315" cy="21951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35"/>
          <p:cNvGrpSpPr/>
          <p:nvPr/>
        </p:nvGrpSpPr>
        <p:grpSpPr bwMode="auto">
          <a:xfrm>
            <a:off x="476885" y="581025"/>
            <a:ext cx="660400" cy="54419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11196515" y="268045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1614786" y="1555775"/>
            <a:ext cx="184731" cy="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14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37285" y="155575"/>
            <a:ext cx="8573770" cy="1813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热点：先蹭为敬，视机而动</a:t>
            </a:r>
            <a:endParaRPr lang="zh-CN" altLang="en-US" sz="4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广义上：社会热点”、新闻热点、问题热点等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狭义上：某个事件、地点、观点、词汇”等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6463030" y="2461895"/>
            <a:ext cx="4589145" cy="3911600"/>
            <a:chOff x="9879" y="3232"/>
            <a:chExt cx="7376" cy="6287"/>
          </a:xfrm>
        </p:grpSpPr>
        <p:pic>
          <p:nvPicPr>
            <p:cNvPr id="104" name="图片 10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9879" y="3232"/>
              <a:ext cx="7376" cy="315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5" name="图片 10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879" y="6381"/>
              <a:ext cx="7376" cy="313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" name="组合 1"/>
          <p:cNvGrpSpPr/>
          <p:nvPr/>
        </p:nvGrpSpPr>
        <p:grpSpPr>
          <a:xfrm>
            <a:off x="1156335" y="2463165"/>
            <a:ext cx="4398010" cy="3579495"/>
            <a:chOff x="1791" y="3189"/>
            <a:chExt cx="6926" cy="5637"/>
          </a:xfrm>
        </p:grpSpPr>
        <p:sp>
          <p:nvSpPr>
            <p:cNvPr id="12" name="文本框 11"/>
            <p:cNvSpPr txBox="1"/>
            <p:nvPr/>
          </p:nvSpPr>
          <p:spPr>
            <a:xfrm>
              <a:off x="1791" y="3189"/>
              <a:ext cx="692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如何</a:t>
              </a:r>
              <a:r>
                <a:rPr lang="en-US" altLang="zh-CN" sz="28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720</a:t>
              </a:r>
              <a:r>
                <a:rPr lang="zh-CN" altLang="en-US" sz="28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度花式蹭热点？</a:t>
              </a:r>
              <a:endPara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5902" y="5299"/>
              <a:ext cx="1824" cy="2662"/>
              <a:chOff x="6959" y="6511"/>
              <a:chExt cx="1824" cy="2662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6959" y="6511"/>
                <a:ext cx="1825" cy="634"/>
              </a:xfrm>
              <a:prstGeom prst="rect">
                <a:avLst/>
              </a:prstGeom>
              <a:solidFill>
                <a:srgbClr val="FDC401"/>
              </a:solidFill>
              <a:ln>
                <a:solidFill>
                  <a:srgbClr val="FDC401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/>
                  <a:t>热点本身</a:t>
                </a:r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6959" y="7525"/>
                <a:ext cx="1825" cy="634"/>
              </a:xfrm>
              <a:prstGeom prst="rect">
                <a:avLst/>
              </a:prstGeom>
              <a:solidFill>
                <a:srgbClr val="FDC401"/>
              </a:solidFill>
              <a:ln>
                <a:solidFill>
                  <a:srgbClr val="FDC401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/>
                  <a:t>借势</a:t>
                </a:r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6959" y="8539"/>
                <a:ext cx="1825" cy="634"/>
              </a:xfrm>
              <a:prstGeom prst="rect">
                <a:avLst/>
              </a:prstGeom>
              <a:solidFill>
                <a:srgbClr val="FDC401"/>
              </a:solidFill>
              <a:ln>
                <a:solidFill>
                  <a:srgbClr val="FDC401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/>
                  <a:t>对比</a:t>
                </a:r>
                <a:endParaRPr lang="zh-CN" altLang="en-US"/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2264" y="5299"/>
              <a:ext cx="1825" cy="634"/>
            </a:xfrm>
            <a:prstGeom prst="rect">
              <a:avLst/>
            </a:prstGeom>
            <a:solidFill>
              <a:srgbClr val="FDC401"/>
            </a:solidFill>
            <a:ln>
              <a:solidFill>
                <a:srgbClr val="FDC40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速度快</a:t>
              </a:r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2264" y="6313"/>
              <a:ext cx="1825" cy="634"/>
            </a:xfrm>
            <a:prstGeom prst="rect">
              <a:avLst/>
            </a:prstGeom>
            <a:solidFill>
              <a:srgbClr val="FDC401"/>
            </a:solidFill>
            <a:ln>
              <a:solidFill>
                <a:srgbClr val="FDC40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互动强</a:t>
              </a:r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2264" y="7327"/>
              <a:ext cx="1825" cy="634"/>
            </a:xfrm>
            <a:prstGeom prst="rect">
              <a:avLst/>
            </a:prstGeom>
            <a:solidFill>
              <a:srgbClr val="FDC401"/>
            </a:solidFill>
            <a:ln>
              <a:solidFill>
                <a:srgbClr val="FDC40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观点正</a:t>
              </a:r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2264" y="8192"/>
              <a:ext cx="1825" cy="634"/>
            </a:xfrm>
            <a:prstGeom prst="rect">
              <a:avLst/>
            </a:prstGeom>
            <a:solidFill>
              <a:srgbClr val="FDC401"/>
            </a:solidFill>
            <a:ln>
              <a:solidFill>
                <a:srgbClr val="FDC40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内容深</a:t>
              </a:r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791" y="4414"/>
              <a:ext cx="2728" cy="634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FDC40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蹭热点的要点</a:t>
              </a:r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5451" y="4414"/>
              <a:ext cx="2728" cy="634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FDC40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蹭热点的方式</a:t>
              </a:r>
              <a:endParaRPr lang="zh-CN" alt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1586211" y="1384325"/>
            <a:ext cx="184731" cy="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14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80490" y="541020"/>
            <a:ext cx="1829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经常蹭热点案例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4"/>
          <a:stretch>
            <a:fillRect/>
          </a:stretch>
        </p:blipFill>
        <p:spPr>
          <a:xfrm>
            <a:off x="3670935" y="1371600"/>
            <a:ext cx="5175250" cy="26231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1002030" y="1358900"/>
            <a:ext cx="2643505" cy="4704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图片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3669665" y="4004310"/>
            <a:ext cx="5173345" cy="2059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5235" y="1372235"/>
            <a:ext cx="2487930" cy="47072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35"/>
          <p:cNvGrpSpPr/>
          <p:nvPr/>
        </p:nvGrpSpPr>
        <p:grpSpPr bwMode="auto">
          <a:xfrm>
            <a:off x="492125" y="545148"/>
            <a:ext cx="582295" cy="47942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11263190" y="228675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1614786" y="1555775"/>
            <a:ext cx="184731" cy="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14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37285" y="107950"/>
            <a:ext cx="10125710" cy="1555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特殊时刻：第一次，往往比较痛</a:t>
            </a:r>
            <a:endParaRPr lang="zh-CN" altLang="en-US" sz="4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痛代指一种特殊性，而对于我们来说，那些留存在记忆深处的都是【特殊时刻】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4595" y="2731770"/>
            <a:ext cx="6901815" cy="30435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60000"/>
              </a:lnSpc>
              <a:buFont typeface="Wingdings" panose="05000000000000000000" charset="0"/>
              <a:buChar char="n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对于用户的特殊时刻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n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比如第一次做某事，生日、感动瞬间、婚礼纪念、去鬼屋的惊吓、旅行的小惊喜、孩子出生、过年、新春等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60000"/>
              </a:lnSpc>
              <a:buFont typeface="Wingdings" panose="05000000000000000000" charset="0"/>
              <a:buNone/>
            </a:pP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n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对于商家的特殊时刻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n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会员日、用户生日、双11、固定折扣日、品牌周年庆等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60000"/>
              </a:lnSpc>
              <a:buFont typeface="Wingdings" panose="05000000000000000000" charset="0"/>
              <a:buNone/>
            </a:pP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60000"/>
              </a:lnSpc>
              <a:buFont typeface="Wingdings" panose="05000000000000000000" charset="0"/>
              <a:buNone/>
            </a:pP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11167940" y="245185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1614786" y="1555775"/>
            <a:ext cx="184731" cy="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14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80490" y="523240"/>
            <a:ext cx="1829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有哪些特殊时刻？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245" y="1287145"/>
            <a:ext cx="2178050" cy="472186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1304925"/>
            <a:ext cx="5069840" cy="25095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640" y="3879850"/>
            <a:ext cx="5081905" cy="212915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5425" y="1287145"/>
            <a:ext cx="2360295" cy="472249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35"/>
          <p:cNvGrpSpPr/>
          <p:nvPr/>
        </p:nvGrpSpPr>
        <p:grpSpPr bwMode="auto">
          <a:xfrm>
            <a:off x="384175" y="501650"/>
            <a:ext cx="762635" cy="62801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11235250" y="290905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1614786" y="1555775"/>
            <a:ext cx="184731" cy="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14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37285" y="146050"/>
            <a:ext cx="10125710" cy="1555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共识：社群的底层逻辑</a:t>
            </a:r>
            <a:endParaRPr lang="zh-CN" altLang="en-US" sz="5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就是一群人的共同认识，它是群体能够凝聚在一起的核心。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37285" y="2404110"/>
            <a:ext cx="5573395" cy="2927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每一个群体都有共识：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大佬有大佬的共识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杠精有杠精的共识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SB的共识，也是共识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7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一个群如果没有强互动的主题，沦为广告群则是必然归宿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>
              <a:lnSpc>
                <a:spcPct val="17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内容的创作上找到共识，那么就能为内容找准一个方向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6723380" y="2404110"/>
            <a:ext cx="4458335" cy="29730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1319511" y="1555775"/>
            <a:ext cx="184731" cy="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14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80490" y="541020"/>
            <a:ext cx="1829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什么是共识？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" y="3336290"/>
            <a:ext cx="6019800" cy="3043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946015" y="3336290"/>
            <a:ext cx="1658620" cy="775970"/>
          </a:xfrm>
          <a:prstGeom prst="rect">
            <a:avLst/>
          </a:prstGeom>
          <a:solidFill>
            <a:srgbClr val="0306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98805" y="1271270"/>
            <a:ext cx="6005830" cy="1950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14400" y="1842770"/>
            <a:ext cx="53752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群体想象</a:t>
            </a:r>
            <a:r>
              <a:rPr lang="en-US" altLang="zh-CN"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共识</a:t>
            </a:r>
            <a:endParaRPr lang="zh-CN" altLang="en-US" sz="6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900" y="1271270"/>
            <a:ext cx="2386330" cy="51282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0980" y="1271270"/>
            <a:ext cx="2384425" cy="51092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文本框 29"/>
          <p:cNvSpPr txBox="1">
            <a:spLocks noChangeArrowheads="1"/>
          </p:cNvSpPr>
          <p:nvPr/>
        </p:nvSpPr>
        <p:spPr bwMode="auto">
          <a:xfrm>
            <a:off x="1313695" y="489942"/>
            <a:ext cx="671979" cy="38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1900" b="1">
                <a:sym typeface="微软雅黑" panose="020B0503020204020204" pitchFamily="34" charset="-122"/>
              </a:rPr>
              <a:t>目录</a:t>
            </a:r>
            <a:endParaRPr lang="zh-CN" altLang="en-US" sz="1900" b="1">
              <a:sym typeface="微软雅黑" panose="020B0503020204020204" pitchFamily="34" charset="-122"/>
            </a:endParaRPr>
          </a:p>
        </p:txBody>
      </p:sp>
      <p:grpSp>
        <p:nvGrpSpPr>
          <p:cNvPr id="16386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6387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solidFill>
                  <a:schemeClr val="tx1"/>
                </a:solidFill>
              </a:endParaRPr>
            </a:p>
          </p:txBody>
        </p:sp>
        <p:pic>
          <p:nvPicPr>
            <p:cNvPr id="16391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solidFill>
                <a:schemeClr val="tx1"/>
              </a:solidFill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1411605" y="1069340"/>
          <a:ext cx="8543290" cy="5259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35"/>
          <p:cNvGrpSpPr/>
          <p:nvPr/>
        </p:nvGrpSpPr>
        <p:grpSpPr bwMode="auto">
          <a:xfrm>
            <a:off x="415290" y="588645"/>
            <a:ext cx="657225" cy="541020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11225090" y="765465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1614786" y="1555775"/>
            <a:ext cx="184731" cy="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14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37285" y="146050"/>
            <a:ext cx="10125710" cy="1555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无中生友：四海之内，皆兄弟</a:t>
            </a:r>
            <a:endParaRPr lang="zh-CN" altLang="en-US" sz="4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场景拟定中的人物拟定，凭空想象、随意捏造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875" y="2080260"/>
            <a:ext cx="3007360" cy="429958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367790" y="2080260"/>
            <a:ext cx="4859655" cy="2907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学会这一招，社交牛逼症就是你！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底层逻辑：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用身边的人，来塑造使用场景，获得用户的信任！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适用场景：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当你实在找不到具体的案例，那么直接用我有一个朋友开场，如果朋友不适合场景，那就自我带入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注意点：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有朋友最好，没有朋友，那就现场造一个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举例：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：我有一个朋友使用后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XXX</a:t>
            </a:r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2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：很多群友向我反应福利问题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XXX</a:t>
            </a:r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3A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组合 8"/>
          <p:cNvGrpSpPr/>
          <p:nvPr/>
        </p:nvGrpSpPr>
        <p:grpSpPr bwMode="auto">
          <a:xfrm>
            <a:off x="4617982" y="1244516"/>
            <a:ext cx="2991879" cy="737595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5" y="4672"/>
              <a:ext cx="2971" cy="533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2"/>
              <a:ext cx="992" cy="53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3" y="4227"/>
              <a:ext cx="587" cy="5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569" name="文本框 18"/>
            <p:cNvSpPr txBox="1">
              <a:spLocks noChangeArrowheads="1"/>
            </p:cNvSpPr>
            <p:nvPr/>
          </p:nvSpPr>
          <p:spPr bwMode="auto">
            <a:xfrm>
              <a:off x="6985" y="4673"/>
              <a:ext cx="2971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sz="1900" b="1">
                  <a:solidFill>
                    <a:srgbClr val="FEA900"/>
                  </a:solidFill>
                  <a:sym typeface="微软雅黑" panose="020B0503020204020204" pitchFamily="34" charset="-122"/>
                </a:rPr>
                <a:t>品牌私域运营中心</a:t>
              </a:r>
              <a:endParaRPr lang="zh-CN" altLang="en-US" sz="1900" b="1">
                <a:solidFill>
                  <a:srgbClr val="FEA900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23570" name="文本框 26"/>
            <p:cNvSpPr txBox="1">
              <a:spLocks noChangeArrowheads="1"/>
            </p:cNvSpPr>
            <p:nvPr/>
          </p:nvSpPr>
          <p:spPr bwMode="auto">
            <a:xfrm>
              <a:off x="5994" y="4673"/>
              <a:ext cx="990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sz="1900" b="1">
                  <a:sym typeface="微软雅黑" panose="020B0503020204020204" pitchFamily="34" charset="-122"/>
                </a:rPr>
                <a:t>点燃 </a:t>
              </a:r>
              <a:endParaRPr lang="zh-CN" altLang="en-US" sz="1900" b="1">
                <a:sym typeface="微软雅黑" panose="020B0503020204020204" pitchFamily="34" charset="-122"/>
              </a:endParaRPr>
            </a:p>
          </p:txBody>
        </p:sp>
      </p:grpSp>
      <p:sp>
        <p:nvSpPr>
          <p:cNvPr id="23555" name="文本框 1"/>
          <p:cNvSpPr txBox="1">
            <a:spLocks noChangeArrowheads="1"/>
          </p:cNvSpPr>
          <p:nvPr/>
        </p:nvSpPr>
        <p:spPr bwMode="auto">
          <a:xfrm>
            <a:off x="1237499" y="2316007"/>
            <a:ext cx="9752845" cy="75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4280" b="1"/>
              <a:t>最专业的品牌私域运营服务商</a:t>
            </a:r>
            <a:endParaRPr lang="zh-CN" altLang="en-US" sz="4280" b="1"/>
          </a:p>
        </p:txBody>
      </p:sp>
      <p:grpSp>
        <p:nvGrpSpPr>
          <p:cNvPr id="23556" name="组合 9"/>
          <p:cNvGrpSpPr/>
          <p:nvPr/>
        </p:nvGrpSpPr>
        <p:grpSpPr bwMode="auto">
          <a:xfrm>
            <a:off x="5572516" y="4609906"/>
            <a:ext cx="875304" cy="890395"/>
            <a:chOff x="6602" y="7573"/>
            <a:chExt cx="1162" cy="1180"/>
          </a:xfrm>
        </p:grpSpPr>
        <p:pic>
          <p:nvPicPr>
            <p:cNvPr id="23563" name="图片 2" descr="015d8b6baa35987936daeba60c0d12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4" y="7591"/>
              <a:ext cx="1139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4" name="图片 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" y="8016"/>
              <a:ext cx="300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/>
            </a:p>
          </p:txBody>
        </p:sp>
      </p:grpSp>
      <p:pic>
        <p:nvPicPr>
          <p:cNvPr id="23557" name="图片 11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47" y="4708000"/>
            <a:ext cx="667796" cy="66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文本框 46"/>
          <p:cNvSpPr txBox="1">
            <a:spLocks noChangeArrowheads="1"/>
          </p:cNvSpPr>
          <p:nvPr/>
        </p:nvSpPr>
        <p:spPr bwMode="auto">
          <a:xfrm>
            <a:off x="2391994" y="5375797"/>
            <a:ext cx="1478961" cy="44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zh-CN" sz="1070" b="1"/>
              <a:t>Wei Zi Jun</a:t>
            </a:r>
            <a:endParaRPr lang="en-US" altLang="zh-CN" sz="1070" b="1"/>
          </a:p>
          <a:p>
            <a:pPr algn="ctr" eaLnBrk="1" hangingPunct="1">
              <a:lnSpc>
                <a:spcPct val="110000"/>
              </a:lnSpc>
            </a:pPr>
            <a:r>
              <a:rPr lang="en-US" altLang="zh-CN" sz="1070" b="1"/>
              <a:t>+86   139  0227  0098</a:t>
            </a:r>
            <a:endParaRPr lang="en-US" altLang="zh-CN" sz="1070" b="1"/>
          </a:p>
        </p:txBody>
      </p:sp>
      <p:sp>
        <p:nvSpPr>
          <p:cNvPr id="23559" name="文本框 37"/>
          <p:cNvSpPr txBox="1">
            <a:spLocks noChangeArrowheads="1"/>
          </p:cNvSpPr>
          <p:nvPr/>
        </p:nvSpPr>
        <p:spPr bwMode="auto">
          <a:xfrm>
            <a:off x="8209746" y="5556894"/>
            <a:ext cx="1409164" cy="26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zh-CN" sz="1070" b="1"/>
              <a:t>510970969@qq.com</a:t>
            </a:r>
            <a:endParaRPr lang="en-US" altLang="zh-CN" sz="1070" b="1"/>
          </a:p>
        </p:txBody>
      </p:sp>
      <p:sp>
        <p:nvSpPr>
          <p:cNvPr id="23560" name="文本框 38"/>
          <p:cNvSpPr txBox="1">
            <a:spLocks noChangeArrowheads="1"/>
          </p:cNvSpPr>
          <p:nvPr/>
        </p:nvSpPr>
        <p:spPr bwMode="auto">
          <a:xfrm>
            <a:off x="5500832" y="5556894"/>
            <a:ext cx="997922" cy="26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zh-CN" sz="1070" b="1"/>
              <a:t>WeChat</a:t>
            </a:r>
            <a:endParaRPr lang="en-US" altLang="zh-CN" sz="1070" b="1"/>
          </a:p>
        </p:txBody>
      </p:sp>
      <p:pic>
        <p:nvPicPr>
          <p:cNvPr id="23561" name="图片 10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147" y="4851368"/>
            <a:ext cx="643272" cy="46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文本框 5"/>
          <p:cNvSpPr txBox="1">
            <a:spLocks noChangeArrowheads="1"/>
          </p:cNvSpPr>
          <p:nvPr/>
        </p:nvSpPr>
        <p:spPr bwMode="auto">
          <a:xfrm>
            <a:off x="1893977" y="3146036"/>
            <a:ext cx="8439890" cy="75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zh-CN" sz="4280" b="1"/>
              <a:t>帮你管理最有价值的用户资产</a:t>
            </a:r>
            <a:endParaRPr lang="en-US" altLang="zh-CN" sz="428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35"/>
          <p:cNvGrpSpPr/>
          <p:nvPr/>
        </p:nvGrpSpPr>
        <p:grpSpPr bwMode="auto">
          <a:xfrm>
            <a:off x="452120" y="415925"/>
            <a:ext cx="669290" cy="551180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11268905" y="224865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1614786" y="1555775"/>
            <a:ext cx="184731" cy="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14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46810" y="307340"/>
            <a:ext cx="104108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latin typeface="微软雅黑" panose="020B0503020204020204" pitchFamily="34" charset="-122"/>
                <a:ea typeface="微软雅黑" panose="020B0503020204020204" pitchFamily="34" charset="-122"/>
              </a:rPr>
              <a:t>专业：是一种感觉，是一种认知碾压</a:t>
            </a:r>
            <a:endParaRPr lang="zh-CN" altLang="en-US" sz="4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22655" y="1591945"/>
            <a:ext cx="5107940" cy="3205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回想一下专业这个词，尝试着去描述。是不是描述起来就很空泛，完全不知道如何定义这个词</a:t>
            </a:r>
            <a:endParaRPr lang="zh-CN" altLang="en-US" sz="13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3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8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别人是如何给你一种专业感？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>
              <a:lnSpc>
                <a:spcPct val="180000"/>
              </a:lnSpc>
              <a:buFont typeface="Wingdings" panose="05000000000000000000" charset="0"/>
              <a:buChar char="n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是不是从一些言行中，比如专业词汇的运用、数据的表达</a:t>
            </a:r>
            <a:r>
              <a:rPr lang="en-US"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?</a:t>
            </a:r>
            <a:endParaRPr lang="zh-CN" altLang="en-US" sz="13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>
              <a:lnSpc>
                <a:spcPct val="180000"/>
              </a:lnSpc>
              <a:buFont typeface="Wingdings" panose="05000000000000000000" charset="0"/>
              <a:buChar char="n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从一些事件的独特的预判感</a:t>
            </a:r>
            <a:endParaRPr lang="zh-CN" altLang="en-US" sz="13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>
              <a:lnSpc>
                <a:spcPct val="180000"/>
              </a:lnSpc>
              <a:buFont typeface="Wingdings" panose="05000000000000000000" charset="0"/>
              <a:buChar char="n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脉络清楚，能够庖丁解牛的将问题进行分析</a:t>
            </a:r>
            <a:endParaRPr lang="zh-CN" altLang="en-US" sz="13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>
              <a:lnSpc>
                <a:spcPct val="180000"/>
              </a:lnSpc>
              <a:buFont typeface="Wingdings" panose="05000000000000000000" charset="0"/>
              <a:buChar char="n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能将专业维度能够将问题幼儿园化</a:t>
            </a:r>
            <a:endParaRPr lang="zh-CN" altLang="en-US" sz="13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126480" y="1734820"/>
            <a:ext cx="5261610" cy="3752850"/>
            <a:chOff x="9648" y="3557"/>
            <a:chExt cx="8286" cy="591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0" y="3557"/>
              <a:ext cx="8281" cy="457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0" y="7732"/>
              <a:ext cx="8280" cy="40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0" y="8122"/>
              <a:ext cx="8280" cy="406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48" y="8513"/>
              <a:ext cx="8282" cy="45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48" y="8963"/>
              <a:ext cx="8286" cy="504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8154035" y="5678170"/>
            <a:ext cx="16484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社会刘哥、在线讲车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专业降维、原地封神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1614786" y="1555775"/>
            <a:ext cx="184731" cy="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14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80490" y="541020"/>
            <a:ext cx="1829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如何塑造专业性？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48405" y="1026795"/>
            <a:ext cx="55016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latin typeface="微软雅黑" panose="020B0503020204020204" pitchFamily="34" charset="-122"/>
                <a:ea typeface="微软雅黑" panose="020B0503020204020204" pitchFamily="34" charset="-122"/>
              </a:rPr>
              <a:t>吃鸡靠狗，专业靠端</a:t>
            </a:r>
            <a:endParaRPr lang="zh-CN" altLang="en-US" sz="4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382078" y="1795145"/>
            <a:ext cx="2016760" cy="2507615"/>
            <a:chOff x="1321" y="4042"/>
            <a:chExt cx="3176" cy="3949"/>
          </a:xfrm>
        </p:grpSpPr>
        <p:sp>
          <p:nvSpPr>
            <p:cNvPr id="17" name="矩形 16"/>
            <p:cNvSpPr/>
            <p:nvPr/>
          </p:nvSpPr>
          <p:spPr>
            <a:xfrm>
              <a:off x="1528" y="4955"/>
              <a:ext cx="2396" cy="1438"/>
            </a:xfrm>
            <a:prstGeom prst="rect">
              <a:avLst/>
            </a:prstGeom>
            <a:solidFill>
              <a:srgbClr val="FFD45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374" y="4042"/>
              <a:ext cx="764" cy="2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8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en-US" altLang="zh-CN" sz="8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348" y="5402"/>
              <a:ext cx="20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chemeClr val="tx1"/>
                  </a:solidFill>
                </a:rPr>
                <a:t>细节体现</a:t>
              </a:r>
              <a:endParaRPr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321" y="6717"/>
              <a:ext cx="3176" cy="1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30000"/>
                </a:lnSpc>
              </a:pPr>
              <a:r>
                <a:rPr lang="zh-CN" altLang="en-US" sz="9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说的每一句话，打的每一段字，细节颗粒度都要拉满，比如当时那把剑离我的喉咙只有零点零一公分，这是数字细节，还有使用细节、外观细节等</a:t>
              </a:r>
              <a:endParaRPr lang="en-US" altLang="zh-CN" sz="9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952683" y="1795145"/>
            <a:ext cx="1990090" cy="2176145"/>
            <a:chOff x="4797" y="4042"/>
            <a:chExt cx="3134" cy="3427"/>
          </a:xfrm>
        </p:grpSpPr>
        <p:sp>
          <p:nvSpPr>
            <p:cNvPr id="18" name="矩形 17"/>
            <p:cNvSpPr/>
            <p:nvPr/>
          </p:nvSpPr>
          <p:spPr>
            <a:xfrm>
              <a:off x="5037" y="5025"/>
              <a:ext cx="2396" cy="1437"/>
            </a:xfrm>
            <a:prstGeom prst="rect">
              <a:avLst/>
            </a:prstGeom>
            <a:solidFill>
              <a:srgbClr val="FFD45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4797" y="4042"/>
              <a:ext cx="764" cy="2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8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8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5865" y="5402"/>
              <a:ext cx="20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chemeClr val="tx1"/>
                  </a:solidFill>
                </a:rPr>
                <a:t>句子赋能</a:t>
              </a:r>
              <a:endParaRPr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4907" y="6717"/>
              <a:ext cx="2637" cy="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40000"/>
                </a:lnSpc>
              </a:pPr>
              <a:r>
                <a:rPr lang="zh-CN" altLang="en-US" sz="9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专业词汇，专业数据，研究院背书，奖项，行业黑话用起来</a:t>
              </a:r>
              <a:endParaRPr lang="zh-CN" altLang="en-US" sz="9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496618" y="1795145"/>
            <a:ext cx="2146300" cy="2328545"/>
            <a:chOff x="8137" y="4042"/>
            <a:chExt cx="3380" cy="3667"/>
          </a:xfrm>
        </p:grpSpPr>
        <p:sp>
          <p:nvSpPr>
            <p:cNvPr id="19" name="矩形 18"/>
            <p:cNvSpPr/>
            <p:nvPr/>
          </p:nvSpPr>
          <p:spPr>
            <a:xfrm>
              <a:off x="8602" y="5025"/>
              <a:ext cx="2396" cy="1437"/>
            </a:xfrm>
            <a:prstGeom prst="rect">
              <a:avLst/>
            </a:prstGeom>
            <a:solidFill>
              <a:srgbClr val="FFD45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8314" y="4042"/>
              <a:ext cx="764" cy="2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8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en-US" altLang="zh-CN" sz="8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9424" y="5402"/>
              <a:ext cx="20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chemeClr val="tx1"/>
                  </a:solidFill>
                </a:rPr>
                <a:t>升维处理</a:t>
              </a:r>
              <a:endParaRPr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8137" y="6717"/>
              <a:ext cx="3380" cy="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30000"/>
                </a:lnSpc>
              </a:pPr>
              <a:r>
                <a:rPr lang="zh-CN" altLang="en-US" sz="9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将简单的问题，进行升维处理，拉高描述的格调。层次感处理，步骤化处理。每个问题</a:t>
              </a:r>
              <a:r>
                <a:rPr lang="en-US" altLang="zh-CN" sz="9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  <a:r>
                <a:rPr lang="zh-CN" altLang="en-US" sz="9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、</a:t>
              </a:r>
              <a:r>
                <a:rPr lang="en-US" altLang="zh-CN" sz="9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  <a:r>
                <a:rPr lang="zh-CN" altLang="en-US" sz="9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、</a:t>
              </a:r>
              <a:r>
                <a:rPr lang="en-US" altLang="zh-CN" sz="9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  <a:r>
                <a:rPr lang="zh-CN" altLang="en-US" sz="9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分清楚，情绪渐进。</a:t>
              </a:r>
              <a:endParaRPr lang="zh-CN" altLang="en-US" sz="9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25" name="图片 24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530" y="4528185"/>
            <a:ext cx="3599815" cy="18834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 descr="微信截图_202111161711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8580" y="4521200"/>
            <a:ext cx="3705225" cy="189103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 descr="src=http_%2F%2Fnimg.ws.126.net%2F_url=http%3A%2F%2Fdingyue.ws.126.net%2F2021%2F1016%2F3155ade0j00r1206j000rc000hs00acc.jpg&amp;thumbnail=650x2147483647&amp;quality=80&amp;type=jpg&amp;refer=http_%2F%2Fnimg.ws.1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70" y="4527550"/>
            <a:ext cx="3044825" cy="1876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1614786" y="1555775"/>
            <a:ext cx="184731" cy="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14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80490" y="541020"/>
            <a:ext cx="1829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轻轻的举个栗子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195" y="2176780"/>
            <a:ext cx="3496945" cy="31800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07940" y="2176780"/>
            <a:ext cx="5839460" cy="2011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如果大家等会儿投票把票数给我拉满，那么就是我用细颗粒度的打法，对齐平台规则，倒逼用户心智，让大家响应我的需求，对我进行资源倾斜，为我的分享赋能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</a:pP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进而达成数据化差异，完成这场分享的引爆点，最终实现结果导向。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07940" y="4834890"/>
            <a:ext cx="5880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先不管听不听得懂！就说专业不专业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35"/>
          <p:cNvGrpSpPr/>
          <p:nvPr/>
        </p:nvGrpSpPr>
        <p:grpSpPr bwMode="auto">
          <a:xfrm>
            <a:off x="347345" y="469900"/>
            <a:ext cx="775970" cy="63944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11253665" y="245185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1614786" y="1555775"/>
            <a:ext cx="184731" cy="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14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37285" y="144780"/>
            <a:ext cx="10125710" cy="15119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知识点：信息差是所有行业都存在的</a:t>
            </a:r>
            <a:endParaRPr lang="zh-CN" altLang="en-US" sz="4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理论上，狭义的内容除缺传播的本能外，剩下的都是为了消除信息差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6097905" y="2288540"/>
            <a:ext cx="4850765" cy="3101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1179195" y="2288540"/>
            <a:ext cx="4776470" cy="3199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3种常见的信息差：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n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资源差——你有，别人没有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n"/>
            </a:pP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n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能力差——你会，别人不会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n"/>
            </a:pP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n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认知差——你懂，别人不懂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/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社群内容，一般用的都是【认知差】通过产品的、行业的科普来让用户感知到具体的功能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知识点不等于专业，但专业包含知识点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1776711" y="1508150"/>
            <a:ext cx="184731" cy="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14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80490" y="540653"/>
            <a:ext cx="1363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知识点案例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1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195" y="1304290"/>
            <a:ext cx="2963545" cy="443039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微信图片_202111151829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490" y="1304290"/>
            <a:ext cx="2179320" cy="443039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荣进小知识10.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8125" y="1304290"/>
            <a:ext cx="2989580" cy="441388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35"/>
          <p:cNvGrpSpPr/>
          <p:nvPr/>
        </p:nvGrpSpPr>
        <p:grpSpPr bwMode="auto">
          <a:xfrm>
            <a:off x="376555" y="499110"/>
            <a:ext cx="754380" cy="621030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11206040" y="233755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1614786" y="1555775"/>
            <a:ext cx="184731" cy="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14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37285" y="136525"/>
            <a:ext cx="10125710" cy="1555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情感共鸣：一生纯良、不舍爱与自由</a:t>
            </a:r>
            <a:endParaRPr lang="zh-CN" altLang="en-US" sz="4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情感就是态度，态度就是行为准则与需求方向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195" y="2273300"/>
            <a:ext cx="5124450" cy="3313430"/>
          </a:xfrm>
          <a:prstGeom prst="rect">
            <a:avLst/>
          </a:prstGeom>
        </p:spPr>
      </p:pic>
      <p:pic>
        <p:nvPicPr>
          <p:cNvPr id="10" name="图片 9" descr="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200" y="2273300"/>
            <a:ext cx="4963795" cy="33127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18473" y="5760085"/>
            <a:ext cx="14458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阴狠、冷漠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99693" y="5760085"/>
            <a:ext cx="2162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平静、安静，宁静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椭圆 5"/>
          <p:cNvSpPr/>
          <p:nvPr/>
        </p:nvSpPr>
        <p:spPr>
          <a:xfrm>
            <a:off x="3431540" y="3879215"/>
            <a:ext cx="1076325" cy="1076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恐惧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1614786" y="1555775"/>
            <a:ext cx="184731" cy="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14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80490" y="541020"/>
            <a:ext cx="2171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到底有多少种情感？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671820" y="1924050"/>
            <a:ext cx="1076325" cy="1076325"/>
          </a:xfrm>
          <a:prstGeom prst="ellipse">
            <a:avLst/>
          </a:prstGeom>
          <a:solidFill>
            <a:srgbClr val="F2AC3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爱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8190230" y="2285365"/>
            <a:ext cx="1076325" cy="1076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高兴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3431540" y="2885440"/>
            <a:ext cx="57200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 b="1">
                <a:latin typeface="微软雅黑" panose="020B0503020204020204" pitchFamily="34" charset="-122"/>
                <a:ea typeface="微软雅黑" panose="020B0503020204020204" pitchFamily="34" charset="-122"/>
              </a:rPr>
              <a:t>无数种情感</a:t>
            </a:r>
            <a:endParaRPr lang="zh-CN" altLang="en-US" sz="8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8808085" y="457200"/>
            <a:ext cx="1076325" cy="1076325"/>
          </a:xfrm>
          <a:prstGeom prst="ellipse">
            <a:avLst/>
          </a:prstGeom>
          <a:solidFill>
            <a:srgbClr val="F2AC3C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惊讶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0591800" y="5088890"/>
            <a:ext cx="1076325" cy="1076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愤怒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109085" y="5511800"/>
            <a:ext cx="1076325" cy="1076325"/>
          </a:xfrm>
          <a:prstGeom prst="ellipse">
            <a:avLst/>
          </a:prstGeom>
          <a:solidFill>
            <a:srgbClr val="F2AC3C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伤心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185410" y="4246245"/>
            <a:ext cx="1076325" cy="1076325"/>
          </a:xfrm>
          <a:prstGeom prst="ellipse">
            <a:avLst/>
          </a:prstGeom>
          <a:solidFill>
            <a:srgbClr val="F2AC3C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害怕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6815455" y="1228725"/>
            <a:ext cx="1076325" cy="1076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喜欢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197225" y="2054860"/>
            <a:ext cx="1076325" cy="1076325"/>
          </a:xfrm>
          <a:prstGeom prst="ellipse">
            <a:avLst/>
          </a:prstGeom>
          <a:solidFill>
            <a:srgbClr val="F2AC3C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满足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945005" y="5088890"/>
            <a:ext cx="1076325" cy="1076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渴望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456930" y="4629150"/>
            <a:ext cx="1076325" cy="1076325"/>
          </a:xfrm>
          <a:prstGeom prst="ellipse">
            <a:avLst/>
          </a:prstGeom>
          <a:solidFill>
            <a:srgbClr val="F2AC3C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振奋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015740" y="848360"/>
            <a:ext cx="1076325" cy="1076325"/>
          </a:xfrm>
          <a:prstGeom prst="ellipse">
            <a:avLst/>
          </a:prstGeom>
          <a:solidFill>
            <a:srgbClr val="F2AC3C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自豪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7113905" y="5088890"/>
            <a:ext cx="1076325" cy="1076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乐观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701165" y="2802890"/>
            <a:ext cx="1076325" cy="1076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沉迷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22630" y="1363980"/>
            <a:ext cx="1076325" cy="1076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安心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933305" y="3420745"/>
            <a:ext cx="1076325" cy="1076325"/>
          </a:xfrm>
          <a:prstGeom prst="ellipse">
            <a:avLst/>
          </a:prstGeom>
          <a:solidFill>
            <a:srgbClr val="F2AC3C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厌恶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38480" y="4089400"/>
            <a:ext cx="1076325" cy="1076325"/>
          </a:xfrm>
          <a:prstGeom prst="ellipse">
            <a:avLst/>
          </a:prstGeom>
          <a:solidFill>
            <a:srgbClr val="F2AC3C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恶心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0035540" y="1555750"/>
            <a:ext cx="1076325" cy="1076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嫉妒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1639</Words>
  <Application>WPS 演示</Application>
  <PresentationFormat>宽屏</PresentationFormat>
  <Paragraphs>224</Paragraphs>
  <Slides>21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Arial</vt:lpstr>
      <vt:lpstr>宋体</vt:lpstr>
      <vt:lpstr>Wingdings</vt:lpstr>
      <vt:lpstr>Calibri</vt:lpstr>
      <vt:lpstr>微软雅黑</vt:lpstr>
      <vt:lpstr>Wingdings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我觉得我可能要炸了</cp:lastModifiedBy>
  <cp:revision>28</cp:revision>
  <dcterms:created xsi:type="dcterms:W3CDTF">2021-08-12T01:57:00Z</dcterms:created>
  <dcterms:modified xsi:type="dcterms:W3CDTF">2021-11-26T06:53:02Z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3AFB7858F3844D22AD33F1FA46524D51</vt:lpwstr>
  </property>
  <property fmtid="{D5CDD505-2E9C-101B-9397-08002B2CF9AE}" pid="3" name="KSOProductBuildVer">
    <vt:lpwstr>2052-11.1.0.11115</vt:lpwstr>
  </property>
</Properties>
</file>