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51" r:id="rId8"/>
    <p:sldId id="2653" r:id="rId9"/>
    <p:sldId id="2656" r:id="rId10"/>
    <p:sldId id="2678" r:id="rId11"/>
    <p:sldId id="2654" r:id="rId12"/>
    <p:sldId id="2673" r:id="rId13"/>
    <p:sldId id="2674" r:id="rId14"/>
    <p:sldId id="2675" r:id="rId15"/>
    <p:sldId id="2676" r:id="rId16"/>
    <p:sldId id="2677" r:id="rId17"/>
    <p:sldId id="2702" r:id="rId18"/>
    <p:sldId id="2703" r:id="rId19"/>
    <p:sldId id="2704" r:id="rId20"/>
    <p:sldId id="2659" r:id="rId21"/>
    <p:sldId id="2657" r:id="rId22"/>
    <p:sldId id="2647" r:id="rId23"/>
    <p:sldId id="2648" r:id="rId24"/>
    <p:sldId id="2649" r:id="rId25"/>
    <p:sldId id="2634" r:id="rId26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31" Type="http://schemas.openxmlformats.org/officeDocument/2006/relationships/customXmlProps" Target="../customXml/itemProps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55.png"/><Relationship Id="rId5" Type="http://schemas.openxmlformats.org/officeDocument/2006/relationships/image" Target="../media/image4.sv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09456" y="1567122"/>
            <a:ext cx="61264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关于水群节奏把控</a:t>
            </a:r>
            <a:r>
              <a:rPr lang="zh-CN" altLang="en-US" sz="3600" b="1" dirty="0"/>
              <a:t>案例的复盘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</a:rPr>
              <a:t>  </a:t>
            </a:r>
            <a:r>
              <a:rPr lang="zh-CN" altLang="en-US" b="1" dirty="0"/>
              <a:t>部门：</a:t>
            </a:r>
            <a:r>
              <a:rPr lang="zh-CN" altLang="en-US" b="1" dirty="0">
                <a:solidFill>
                  <a:schemeClr val="tx1"/>
                </a:solidFill>
              </a:rPr>
              <a:t> 项目三部  </a:t>
            </a:r>
            <a:endParaRPr lang="en-US" altLang="zh-CN" b="1" dirty="0"/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    </a:t>
            </a:r>
            <a:r>
              <a:rPr lang="zh-CN" altLang="en-US" b="1" dirty="0">
                <a:solidFill>
                  <a:schemeClr val="tx1"/>
                </a:solidFill>
              </a:rPr>
              <a:t>姓名：</a:t>
            </a: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张彦莎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en-US" altLang="zh-CN" b="1" dirty="0"/>
              <a:t> </a:t>
            </a:r>
            <a:r>
              <a:rPr lang="zh-CN" altLang="en-US" b="1" dirty="0"/>
              <a:t>九宫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925195"/>
            <a:ext cx="2165985" cy="39166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60425" y="5006340"/>
            <a:ext cx="1727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/>
              <a:t>水军真实忘事场景提醒加购</a:t>
            </a:r>
            <a:endParaRPr lang="zh-CN" alt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595" y="744855"/>
            <a:ext cx="2230120" cy="41255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36595" y="5006340"/>
            <a:ext cx="3686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抱怨突出本次利益点</a:t>
            </a:r>
            <a:endParaRPr lang="zh-CN" altLang="en-US"/>
          </a:p>
          <a:p>
            <a:r>
              <a:rPr lang="zh-CN" altLang="en-US"/>
              <a:t>提问再次带出利益点和链接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310" y="561340"/>
            <a:ext cx="1546860" cy="43091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196965" y="5000625"/>
            <a:ext cx="2392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两款选择困难症异议突出利益点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953770"/>
            <a:ext cx="2249170" cy="3863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2790" y="4817110"/>
            <a:ext cx="2232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不会操作异议引出领券利益点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985" y="973455"/>
            <a:ext cx="1872615" cy="38246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97200" y="4817110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从朋友角度间接阐述口喷购买必要性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170" y="854075"/>
            <a:ext cx="2125980" cy="39439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94325" y="4803775"/>
            <a:ext cx="2099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老妈角度塑造价格比超市便宜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8580" y="831215"/>
            <a:ext cx="2184400" cy="40227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813675" y="4956810"/>
            <a:ext cx="207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解决售后异议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962660"/>
            <a:ext cx="2274570" cy="38341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525" y="4935220"/>
            <a:ext cx="3870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产品小白提问美白选择</a:t>
            </a:r>
            <a:endParaRPr lang="zh-CN" altLang="en-US"/>
          </a:p>
          <a:p>
            <a:r>
              <a:rPr lang="zh-CN" altLang="en-US"/>
              <a:t>用过的粉丝突出牙贴功效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115" y="1000760"/>
            <a:ext cx="1914525" cy="36677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21710" y="4891405"/>
            <a:ext cx="2559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突出产品颜值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050" y="1113790"/>
            <a:ext cx="1642745" cy="34518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74335" y="4796790"/>
            <a:ext cx="3719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功效、时效异议处理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405" y="1179195"/>
            <a:ext cx="1858010" cy="34086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701915" y="4796790"/>
            <a:ext cx="1841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效果异议处理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45" y="777875"/>
            <a:ext cx="1750695" cy="3888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025" y="903605"/>
            <a:ext cx="1897380" cy="36398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625" y="464185"/>
            <a:ext cx="1479550" cy="4079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53685" y="4838065"/>
            <a:ext cx="2573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提问突出增量、味道、面积等卖点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395" y="1167130"/>
            <a:ext cx="1586230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5" y="995045"/>
            <a:ext cx="1965960" cy="4077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080" y="844550"/>
            <a:ext cx="2247265" cy="4077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540" y="916940"/>
            <a:ext cx="2199005" cy="3933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720" y="1002030"/>
            <a:ext cx="2564765" cy="40709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1165" y="5153660"/>
            <a:ext cx="1668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活动时间强调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58720" y="5153660"/>
            <a:ext cx="2799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活动时间强调</a:t>
            </a:r>
            <a:r>
              <a:rPr lang="en-US" altLang="zh-CN"/>
              <a:t>+</a:t>
            </a:r>
            <a:r>
              <a:rPr lang="zh-CN" altLang="en-US"/>
              <a:t>加购强调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023485" y="5127625"/>
            <a:ext cx="2799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加购强调，营造抢的氛围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943850" y="4944110"/>
            <a:ext cx="2105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强化牙贴功效</a:t>
            </a:r>
            <a:r>
              <a:rPr lang="en-US" altLang="zh-CN"/>
              <a:t>+</a:t>
            </a:r>
            <a:r>
              <a:rPr lang="zh-CN" altLang="en-US"/>
              <a:t>时间、加购提醒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" y="892175"/>
            <a:ext cx="2070100" cy="3982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030" y="833120"/>
            <a:ext cx="2478405" cy="41008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930" y="857885"/>
            <a:ext cx="2214245" cy="40760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4715" y="4944110"/>
            <a:ext cx="2096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种草赠品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15995" y="4989195"/>
            <a:ext cx="2583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种草效果</a:t>
            </a:r>
            <a:r>
              <a:rPr lang="en-US" altLang="zh-CN"/>
              <a:t>+</a:t>
            </a:r>
            <a:r>
              <a:rPr lang="zh-CN" altLang="en-US"/>
              <a:t>营造抢的氛围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033260" y="4933950"/>
            <a:ext cx="2766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开抢晒单</a:t>
            </a:r>
            <a:r>
              <a:rPr lang="en-US" altLang="zh-CN"/>
              <a:t>+</a:t>
            </a:r>
            <a:r>
              <a:rPr lang="zh-CN" altLang="en-US"/>
              <a:t>小白粉不会操作继续营造抢的氛围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5" y="967740"/>
            <a:ext cx="1859280" cy="3451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785" y="949960"/>
            <a:ext cx="1988820" cy="3440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905" y="949960"/>
            <a:ext cx="1844675" cy="3411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465" y="1026160"/>
            <a:ext cx="1712595" cy="33350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64635" y="4839970"/>
            <a:ext cx="16681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活动开抢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晒单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" y="1039495"/>
            <a:ext cx="1988820" cy="40106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010" y="1039495"/>
            <a:ext cx="1891665" cy="40557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470" y="1039495"/>
            <a:ext cx="2022475" cy="40106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015" y="1039495"/>
            <a:ext cx="2058035" cy="3890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050" y="1035050"/>
            <a:ext cx="1900555" cy="38950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78835" y="5218430"/>
            <a:ext cx="3597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库存倒计时</a:t>
            </a:r>
            <a:r>
              <a:rPr lang="en-US" altLang="zh-CN"/>
              <a:t>+</a:t>
            </a:r>
            <a:r>
              <a:rPr lang="zh-CN" altLang="en-US"/>
              <a:t>继续晒单</a:t>
            </a:r>
            <a:r>
              <a:rPr lang="en-US" altLang="zh-CN"/>
              <a:t>+</a:t>
            </a:r>
            <a:r>
              <a:rPr lang="zh-CN" altLang="en-US"/>
              <a:t>强化卖点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C9F754DE-2CAD-44b6-B708-469DEB6407EB-2" descr="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925" y="226060"/>
            <a:ext cx="6250305" cy="53073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75105" y="1184910"/>
            <a:ext cx="821817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过去我们的营销角度：我们希望用户看到什么图片，什么文案</a:t>
            </a:r>
            <a:endParaRPr lang="zh-CN" altLang="en-US"/>
          </a:p>
          <a:p>
            <a:r>
              <a:rPr lang="zh-CN" altLang="en-US"/>
              <a:t>实际上是在博概率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新的角度：客户实际上能看到什么内容？我们如何让他更容易看到这些内容。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、我刚好看了微信</a:t>
            </a:r>
            <a:r>
              <a:rPr lang="en-US" altLang="zh-CN"/>
              <a:t>——</a:t>
            </a:r>
            <a:r>
              <a:rPr lang="zh-CN" altLang="en-US"/>
              <a:t>概率事件或有消息提醒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、我刚好看到了这条消息</a:t>
            </a:r>
            <a:r>
              <a:rPr lang="en-US" altLang="zh-CN"/>
              <a:t>——</a:t>
            </a:r>
            <a:r>
              <a:rPr lang="zh-CN" altLang="en-US"/>
              <a:t>这条消息比较靠前</a:t>
            </a:r>
            <a:r>
              <a:rPr lang="en-US" altLang="zh-CN"/>
              <a:t>——</a:t>
            </a:r>
            <a:r>
              <a:rPr lang="zh-CN" altLang="en-US"/>
              <a:t>概率事件或社群消息比较新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、我刚好点进去</a:t>
            </a:r>
            <a:r>
              <a:rPr lang="en-US" altLang="zh-CN"/>
              <a:t>——</a:t>
            </a:r>
            <a:r>
              <a:rPr lang="zh-CN" altLang="en-US"/>
              <a:t>概率事件或我看到的第一句话吸引到我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、我刚好看到了我感兴趣的内容</a:t>
            </a:r>
            <a:r>
              <a:rPr lang="en-US" altLang="zh-CN"/>
              <a:t>——</a:t>
            </a:r>
            <a:r>
              <a:rPr lang="zh-CN" altLang="en-US"/>
              <a:t>概率事件或被内容引发了需求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、我开始考虑这个东西我是否要买</a:t>
            </a:r>
            <a:r>
              <a:rPr lang="en-US" altLang="zh-CN"/>
              <a:t>——</a:t>
            </a:r>
            <a:r>
              <a:rPr lang="zh-CN" altLang="en-US"/>
              <a:t>看详情页、看群内聊天记录、上网查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、我决定购买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59280" y="1626870"/>
            <a:ext cx="4255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亮点：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、高频率曝光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、水军内容丰满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、利益点明确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24330" y="1901825"/>
            <a:ext cx="74695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</a:rPr>
              <a:t>对比完美日记，我们社群的待优化事项：</a:t>
            </a:r>
            <a:endParaRPr lang="en-US" altLang="zh-CN" dirty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、水军养号需要作为前置动作，至少提前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个月进行，并且优质执行。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、对于活动选品以及优惠力度把控需要借助更完善的模型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zh-CN" altLang="en-US" dirty="0">
                <a:solidFill>
                  <a:schemeClr val="tx1"/>
                </a:solidFill>
              </a:rPr>
              <a:t>选品</a:t>
            </a:r>
            <a:r>
              <a:rPr lang="en-US" altLang="zh-CN" dirty="0">
                <a:solidFill>
                  <a:schemeClr val="tx1"/>
                </a:solidFill>
              </a:rPr>
              <a:t>——</a:t>
            </a:r>
            <a:r>
              <a:rPr lang="zh-CN" altLang="en-US" dirty="0">
                <a:solidFill>
                  <a:schemeClr val="tx1"/>
                </a:solidFill>
              </a:rPr>
              <a:t>测品</a:t>
            </a:r>
            <a:r>
              <a:rPr lang="en-US" altLang="zh-CN" dirty="0">
                <a:solidFill>
                  <a:schemeClr val="tx1"/>
                </a:solidFill>
              </a:rPr>
              <a:t>——</a:t>
            </a:r>
            <a:r>
              <a:rPr lang="zh-CN" altLang="en-US" dirty="0">
                <a:solidFill>
                  <a:schemeClr val="tx1"/>
                </a:solidFill>
              </a:rPr>
              <a:t>集中力量推爆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、素材（图片、水军）需要更丰富且不能太重复：对用户决策没有帮助，且会浪费宝贵的上头时刻。</a:t>
            </a:r>
            <a:endParaRPr lang="zh-CN" altLang="en-US"/>
          </a:p>
          <a:p>
            <a:pPr algn="l"/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、水军内容要注重打造真实性</a:t>
            </a:r>
            <a:endParaRPr lang="zh-CN" altLang="en-US"/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72512" y="1585596"/>
            <a:ext cx="56692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</a:rPr>
              <a:t>完美日记单品打爆逻辑和唯品会的专区逻辑的共同点：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注重拉群率提升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、社群高曝光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、多品类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、视觉上用少量品作为切入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、素材注重多、卖点到位而非整体调性</a:t>
            </a:r>
            <a:endParaRPr lang="zh-CN" altLang="en-US" dirty="0">
              <a:solidFill>
                <a:schemeClr val="tx1"/>
              </a:solidFill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、力度稍大于其他平台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8313" y="2948664"/>
            <a:ext cx="348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</a:rPr>
              <a:t>案例目标：</a:t>
            </a:r>
            <a:endParaRPr lang="zh-CN" altLang="en-US" sz="2000" dirty="0">
              <a:solidFill>
                <a:schemeClr val="tx1"/>
              </a:solidFill>
            </a:endParaRPr>
          </a:p>
          <a:p>
            <a:endParaRPr lang="zh-CN" altLang="en-US" sz="2000" dirty="0">
              <a:solidFill>
                <a:schemeClr val="tx1"/>
              </a:solidFill>
            </a:endParaRPr>
          </a:p>
          <a:p>
            <a:r>
              <a:rPr lang="zh-CN" altLang="en-US" sz="2000" dirty="0">
                <a:solidFill>
                  <a:schemeClr val="tx1"/>
                </a:solidFill>
              </a:rPr>
              <a:t>把控社群水军节奏，促进转化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8313" y="1832969"/>
            <a:ext cx="56057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chemeClr val="tx1"/>
                </a:solidFill>
              </a:rPr>
              <a:t>背景：</a:t>
            </a:r>
            <a:endParaRPr lang="zh-CN" altLang="en-US" sz="2000" dirty="0">
              <a:solidFill>
                <a:schemeClr val="tx1"/>
              </a:solidFill>
            </a:endParaRPr>
          </a:p>
          <a:p>
            <a:endParaRPr lang="zh-CN" altLang="en-US" sz="2000" dirty="0">
              <a:solidFill>
                <a:schemeClr val="tx1"/>
              </a:solidFill>
            </a:endParaRPr>
          </a:p>
          <a:p>
            <a:r>
              <a:rPr lang="zh-CN" altLang="en-US" sz="2000" dirty="0">
                <a:solidFill>
                  <a:schemeClr val="tx1"/>
                </a:solidFill>
              </a:rPr>
              <a:t>完美日记群的舒客产品单日销售额大约</a:t>
            </a:r>
            <a:r>
              <a:rPr lang="en-US" altLang="zh-CN" sz="2000" dirty="0">
                <a:solidFill>
                  <a:schemeClr val="tx1"/>
                </a:solidFill>
              </a:rPr>
              <a:t>300-400</a:t>
            </a:r>
            <a:r>
              <a:rPr lang="zh-CN" altLang="en-US" sz="2000" dirty="0">
                <a:solidFill>
                  <a:schemeClr val="tx1"/>
                </a:solidFill>
              </a:rPr>
              <a:t>万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74378" y="1998069"/>
            <a:ext cx="3611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关键词：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社群活跃人员、曝光度、水群节奏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13835" y="1273175"/>
            <a:ext cx="254000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4月11日：2次</a:t>
            </a:r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/>
              <a:t>15：35</a:t>
            </a:r>
            <a:endParaRPr lang="zh-CN" altLang="en-US" sz="1600"/>
          </a:p>
          <a:p>
            <a:r>
              <a:rPr lang="zh-CN" altLang="en-US" sz="1600"/>
              <a:t>23：00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olidFill>
                  <a:srgbClr val="FF0000"/>
                </a:solidFill>
              </a:rPr>
              <a:t>4月13：3次</a:t>
            </a:r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/>
              <a:t>12：50</a:t>
            </a:r>
            <a:endParaRPr lang="zh-CN" altLang="en-US" sz="1600"/>
          </a:p>
          <a:p>
            <a:r>
              <a:rPr lang="zh-CN" altLang="en-US" sz="1600"/>
              <a:t>20：00</a:t>
            </a:r>
            <a:endParaRPr lang="zh-CN" altLang="en-US" sz="1600"/>
          </a:p>
          <a:p>
            <a:r>
              <a:rPr lang="zh-CN" altLang="en-US" sz="1600"/>
              <a:t>22：23</a:t>
            </a:r>
            <a:endParaRPr lang="zh-CN" altLang="en-US" sz="1600"/>
          </a:p>
          <a:p>
            <a:r>
              <a:rPr lang="zh-CN" altLang="en-US" sz="1600"/>
              <a:t> </a:t>
            </a:r>
            <a:endParaRPr lang="zh-CN" altLang="en-US" sz="1600"/>
          </a:p>
          <a:p>
            <a:r>
              <a:rPr lang="zh-CN" altLang="en-US" sz="1600">
                <a:solidFill>
                  <a:srgbClr val="FF0000"/>
                </a:solidFill>
              </a:rPr>
              <a:t>20210414 强预热日：7次</a:t>
            </a:r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/>
              <a:t>10：40</a:t>
            </a:r>
            <a:endParaRPr lang="zh-CN" altLang="en-US" sz="1600"/>
          </a:p>
          <a:p>
            <a:r>
              <a:rPr lang="zh-CN" altLang="en-US" sz="1600"/>
              <a:t>15:38</a:t>
            </a:r>
            <a:endParaRPr lang="zh-CN" altLang="en-US" sz="1600"/>
          </a:p>
          <a:p>
            <a:r>
              <a:rPr lang="zh-CN" altLang="en-US" sz="1600"/>
              <a:t>16：12</a:t>
            </a:r>
            <a:endParaRPr lang="zh-CN" altLang="en-US" sz="1600"/>
          </a:p>
          <a:p>
            <a:r>
              <a:rPr lang="zh-CN" altLang="en-US" sz="1600"/>
              <a:t>19：25</a:t>
            </a:r>
            <a:endParaRPr lang="zh-CN" altLang="en-US" sz="1600"/>
          </a:p>
          <a:p>
            <a:r>
              <a:rPr lang="zh-CN" altLang="en-US" sz="1600"/>
              <a:t>20:54</a:t>
            </a:r>
            <a:endParaRPr lang="zh-CN" altLang="en-US" sz="1600"/>
          </a:p>
          <a:p>
            <a:r>
              <a:rPr lang="zh-CN" altLang="en-US" sz="1600"/>
              <a:t>21：52</a:t>
            </a:r>
            <a:endParaRPr lang="zh-CN" altLang="en-US" sz="1600"/>
          </a:p>
          <a:p>
            <a:r>
              <a:rPr lang="zh-CN" altLang="en-US" sz="1600"/>
              <a:t>22:27</a:t>
            </a:r>
            <a:endParaRPr lang="zh-CN" altLang="en-US" sz="1600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715760" y="383540"/>
            <a:ext cx="320929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4月15日早上开始：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20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次</a:t>
            </a:r>
            <a:endParaRPr lang="zh-CN" altLang="en-US" sz="1600">
              <a:solidFill>
                <a:srgbClr val="FF0000"/>
              </a:solidFill>
            </a:endParaRPr>
          </a:p>
          <a:p>
            <a:r>
              <a:rPr lang="en-US" altLang="zh-CN" sz="1600">
                <a:sym typeface="+mn-ea"/>
              </a:rPr>
              <a:t>10:33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11:17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12:59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13:10短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14:17短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14:44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15：40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17:11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17:30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18:34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18:56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19:00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19:52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20:15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20:37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21:49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22:29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23:07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23:30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23:51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4013835" y="378460"/>
            <a:ext cx="27616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图+链接+文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水军的营销形式出现次数统计：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25" y="1126490"/>
            <a:ext cx="1662430" cy="390080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1355" y="1126490"/>
            <a:ext cx="1642745" cy="390017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85" y="1795145"/>
            <a:ext cx="1991995" cy="356425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86435" y="979805"/>
            <a:ext cx="337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提前</a:t>
            </a:r>
            <a:r>
              <a:rPr lang="en-US" altLang="zh-CN"/>
              <a:t>4</a:t>
            </a:r>
            <a:r>
              <a:rPr lang="zh-CN" altLang="en-US"/>
              <a:t>天（</a:t>
            </a:r>
            <a:r>
              <a:rPr lang="en-US" altLang="zh-CN"/>
              <a:t>11</a:t>
            </a:r>
            <a:r>
              <a:rPr lang="zh-CN" altLang="en-US"/>
              <a:t>日）开始预告</a:t>
            </a:r>
            <a:endParaRPr lang="zh-CN" altLang="en-US"/>
          </a:p>
          <a:p>
            <a:r>
              <a:rPr lang="zh-CN" altLang="en-US"/>
              <a:t>形式：海报</a:t>
            </a:r>
            <a:r>
              <a:rPr lang="en-US" altLang="zh-CN"/>
              <a:t>+</a:t>
            </a:r>
            <a:r>
              <a:rPr lang="zh-CN" altLang="en-US"/>
              <a:t>文案（总共两次）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165" y="1795145"/>
            <a:ext cx="1597025" cy="358838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470" y="322580"/>
            <a:ext cx="2769870" cy="51142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73340" y="639445"/>
            <a:ext cx="198120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文案结构：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最新预告（</a:t>
            </a:r>
            <a:r>
              <a:rPr lang="en-US" altLang="zh-CN"/>
              <a:t>20</a:t>
            </a:r>
            <a:r>
              <a:rPr lang="zh-CN" altLang="en-US"/>
              <a:t>日）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+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今日活动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+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娱乐板块更新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+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近期预告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10" y="1099185"/>
            <a:ext cx="2036445" cy="4338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21300" y="1174115"/>
            <a:ext cx="251460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直播链接</a:t>
            </a:r>
            <a:endParaRPr lang="zh-CN" altLang="en-US"/>
          </a:p>
          <a:p>
            <a:r>
              <a:rPr lang="en-US" altLang="zh-CN"/>
              <a:t>+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活动正式预告</a:t>
            </a:r>
            <a:endParaRPr lang="zh-CN" altLang="en-US"/>
          </a:p>
          <a:p>
            <a:r>
              <a:rPr lang="en-US" altLang="zh-CN"/>
              <a:t>+</a:t>
            </a:r>
            <a:endParaRPr lang="zh-CN" altLang="zh-CN"/>
          </a:p>
          <a:p>
            <a:endParaRPr lang="zh-CN" altLang="zh-CN"/>
          </a:p>
          <a:p>
            <a:endParaRPr lang="zh-CN" altLang="zh-CN"/>
          </a:p>
          <a:p>
            <a:r>
              <a:rPr lang="zh-CN" altLang="zh-CN"/>
              <a:t>今日拼团</a:t>
            </a:r>
            <a:endParaRPr lang="zh-CN" altLang="zh-CN"/>
          </a:p>
          <a:p>
            <a:r>
              <a:rPr lang="en-US" altLang="zh-CN"/>
              <a:t>+</a:t>
            </a:r>
            <a:endParaRPr lang="en-US" altLang="zh-CN"/>
          </a:p>
          <a:p>
            <a:r>
              <a:rPr lang="zh-CN" altLang="en-US"/>
              <a:t>预告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3095" y="560705"/>
            <a:ext cx="1824990" cy="38322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37680" y="4392930"/>
            <a:ext cx="25628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图片上带文字来种草</a:t>
            </a:r>
            <a:endParaRPr lang="zh-CN" altLang="en-US"/>
          </a:p>
          <a:p>
            <a:r>
              <a:rPr lang="zh-CN" altLang="en-US"/>
              <a:t>口语话术突出全网最低价利益点</a:t>
            </a:r>
            <a:endParaRPr lang="zh-CN" altLang="en-US"/>
          </a:p>
          <a:p>
            <a:r>
              <a:rPr lang="zh-CN" altLang="en-US"/>
              <a:t>加强紧迫性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805" y="1099185"/>
            <a:ext cx="2496185" cy="4387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83130" y="1222375"/>
            <a:ext cx="15259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文案结构：</a:t>
            </a:r>
            <a:endParaRPr lang="zh-CN" altLang="en-US"/>
          </a:p>
          <a:p>
            <a:r>
              <a:rPr lang="zh-CN" altLang="en-US"/>
              <a:t>限量利益点</a:t>
            </a:r>
            <a:endParaRPr lang="zh-CN" altLang="en-US"/>
          </a:p>
          <a:p>
            <a:r>
              <a:rPr lang="en-US" altLang="zh-CN"/>
              <a:t>+</a:t>
            </a:r>
            <a:endParaRPr lang="en-US" altLang="zh-CN"/>
          </a:p>
          <a:p>
            <a:r>
              <a:rPr lang="zh-CN" altLang="en-US"/>
              <a:t>专区一</a:t>
            </a:r>
            <a:r>
              <a:rPr lang="en-US" altLang="zh-CN"/>
              <a:t>3</a:t>
            </a:r>
            <a:r>
              <a:rPr lang="zh-CN" altLang="en-US"/>
              <a:t>个品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+</a:t>
            </a:r>
            <a:endParaRPr lang="en-US" altLang="zh-CN"/>
          </a:p>
          <a:p>
            <a:r>
              <a:rPr lang="zh-CN" altLang="en-US"/>
              <a:t>专区二</a:t>
            </a:r>
            <a:r>
              <a:rPr lang="en-US" altLang="zh-CN"/>
              <a:t>3</a:t>
            </a:r>
            <a:r>
              <a:rPr lang="zh-CN" altLang="en-US"/>
              <a:t>个品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+</a:t>
            </a:r>
            <a:endParaRPr lang="en-US" altLang="zh-CN"/>
          </a:p>
          <a:p>
            <a:r>
              <a:rPr lang="zh-CN" altLang="en-US"/>
              <a:t>预告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4000" y="730885"/>
            <a:ext cx="456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</a:t>
            </a:r>
            <a:r>
              <a:rPr lang="zh-CN" altLang="en-US"/>
              <a:t>日</a:t>
            </a:r>
            <a:r>
              <a:rPr lang="en-US" altLang="zh-CN"/>
              <a:t>12:50</a:t>
            </a:r>
            <a:r>
              <a:rPr lang="zh-CN" altLang="en-US"/>
              <a:t>预告首次加上种草图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23615" y="730885"/>
            <a:ext cx="17976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14</a:t>
            </a:r>
            <a:r>
              <a:rPr lang="zh-CN" altLang="en-US">
                <a:sym typeface="+mn-ea"/>
              </a:rPr>
              <a:t>日强预热日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058025" y="192405"/>
            <a:ext cx="175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海报作为预告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" y="808990"/>
            <a:ext cx="2287905" cy="36620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1385" y="4573270"/>
            <a:ext cx="3193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单品种草</a:t>
            </a:r>
            <a:endParaRPr lang="zh-CN" altLang="en-US"/>
          </a:p>
          <a:p>
            <a:r>
              <a:rPr lang="zh-CN" altLang="en-US"/>
              <a:t>突出成分、工艺、特色</a:t>
            </a:r>
            <a:endParaRPr lang="zh-CN" altLang="en-US"/>
          </a:p>
          <a:p>
            <a:r>
              <a:rPr lang="zh-CN" altLang="en-US"/>
              <a:t>解决功效、致敏异议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895" y="808990"/>
            <a:ext cx="2153285" cy="36385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31895" y="4573270"/>
            <a:ext cx="2317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单品种草</a:t>
            </a:r>
            <a:endParaRPr lang="zh-CN" altLang="en-US"/>
          </a:p>
          <a:p>
            <a:r>
              <a:rPr lang="zh-CN" altLang="en-US"/>
              <a:t>突出美白原理</a:t>
            </a:r>
            <a:endParaRPr lang="zh-CN" altLang="en-US"/>
          </a:p>
          <a:p>
            <a:r>
              <a:rPr lang="zh-CN" altLang="en-US"/>
              <a:t>解决酸牙、伤牙异议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695" y="822325"/>
            <a:ext cx="1891030" cy="36125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576695" y="4573270"/>
            <a:ext cx="2317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单品种草</a:t>
            </a:r>
            <a:endParaRPr lang="zh-CN" altLang="en-US"/>
          </a:p>
          <a:p>
            <a:r>
              <a:rPr lang="zh-CN" altLang="en-US"/>
              <a:t>使用说明加强场景植入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8035" y="440690"/>
            <a:ext cx="350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常见水军思路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45" y="1000125"/>
            <a:ext cx="1697990" cy="3578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855" y="930910"/>
            <a:ext cx="1802765" cy="37166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4375" y="4578350"/>
            <a:ext cx="1979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我快用完</a:t>
            </a:r>
            <a:r>
              <a:rPr lang="en-US" altLang="zh-CN"/>
              <a:t>+</a:t>
            </a:r>
            <a:r>
              <a:rPr lang="zh-CN" altLang="en-US"/>
              <a:t>晒图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140" y="814070"/>
            <a:ext cx="1974215" cy="38334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0580" y="4716780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我买过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15535" y="4732020"/>
            <a:ext cx="2793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我买过，好用好闻</a:t>
            </a:r>
            <a:endParaRPr lang="zh-CN" altLang="en-US"/>
          </a:p>
          <a:p>
            <a:r>
              <a:rPr lang="zh-CN" altLang="en-US"/>
              <a:t>抱怨没发货</a:t>
            </a:r>
            <a:r>
              <a:rPr lang="en-US" altLang="zh-CN"/>
              <a:t>——</a:t>
            </a:r>
            <a:r>
              <a:rPr lang="zh-CN" altLang="en-US"/>
              <a:t>真实感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875" y="846455"/>
            <a:ext cx="2035175" cy="38855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28560" y="4939030"/>
            <a:ext cx="402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突出利益点</a:t>
            </a:r>
            <a:endParaRPr lang="zh-CN" altLang="en-US"/>
          </a:p>
          <a:p>
            <a:r>
              <a:rPr lang="zh-CN" altLang="en-US"/>
              <a:t>用使用场景种草利益点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2">
      <extobjdata type="C9F754DE-2CAD-44b6-B708-469DEB6407EB" data="ewogICAiRmlsZUlkIiA6ICIxMjM0OTIzNTc5MzEiLAogICAiR3JvdXBJZCIgOiAiMTIwMTI0MTMzIiwKICAgIkltYWdlIiA6ICJpVkJPUncwS0dnb0FBQUFOU1VoRVVnQUFCZ0lBQUFVYUNBWUFBQUFudm1nMkFBQUFDWEJJV1hNQUFBc1RBQUFMRXdFQW1wd1lBQUFnQUVsRVFWUjRuT3pkZVhUTTkrTC84ZGRrc2FRSkVrdW8yb3BPTENHVklxNmwycUpVcVY1YmlWb3JxcldrbG5LVVZpeTFwUm9wUldsdDEyMXRwVFMzcXBhMlg3U0tvRklWTzZGY1FraVFiU2J6KzhNdjh6V1NTU2FSb1BOOVBzN0pPVE9mOS9vWlBmZWU4MzU5UHUrM3dXS3hXQVFBQUFBQUFBQUFBUDUyREFhREliYzZMZzlpSWdBQUFBQUFBQUFBNE9FZ0NBQUFBQUFBQUFBQXdJa1JCQUFBQUFBQUFBQUE0TVFJQWdBQUFBQUFBQUFBY0dJRUFRQUFBQUFBQUFBQU9ER0NBQUFBQUFBQUFBQUFuQmhCQUFBQUFBQUFBQUFBVG93Z0FBQUFBQUFBQUFBQUowWVFBQUFBQUFBQUFBQ0FFeU1JQUFBQUFBQUFBQURBaVJFRUFBQUFBQUFBQUFEZ3hBZ0NBQUFBQUFBQUFBQndZZ1FCQUFBQUFBQUFBQUE0TVlJQUFBQUFBQUFBQUFDY0dFRUFBQUFBQUFBQUFBQk9qQ0FBQUFBQUFBQUFBQUFuUmhBQUFBQUFBQUFBQUlBVEl3Z0FBQUFBQUFBQUFNQ0pFUVFBQUFBQUFBQUFBT0RFQ0FJQUFBQUFBQUFBQUhCaUJBRUFBQUFBQUFBQUFEZ3hnZ0FBQUFBQUFBQUFBSndZUVFBQUFBQUFBQUFBQUU2TUlBQUFBQUFBQUFBQUFDZEdFQUFBQUFBQUFBQUFnQk1qQ0FBQUFBQUFBQUFBd0lrUkJBQUFBQUFBQUFBQTRNUUlBZ0FBQUFBQUFBQUFjR0lFQVFBQUFBQUFBQUFBT0RHQ0FBQUFBQUFBQUFBQW5CaEJBQUFBQUFBQUFBQUFUb3dnQUFBQUFBQUFBQUFBSjBZUUFBQUFBQUFBQUFDQUV5TUlBQUFBQUFBQUFBREFpUkVFQUFBQUFBQUFBQURneEFnQ0FBQUFBQUFBQUFCd1lnUUJBQUFBQUFBQUFBQTRNWUlBQUFBQUFBQUFBQUNjR0VFQUFBQUFBQUFBQUFCT2pDQUFBQUFBQUFBQUFBQW5SaEFBQUFBQUFBQUFBSUFUSXdnQUFBQUFBQUFBQU1DSkVRUUFBQUFBQUFBQUFPREVDQUlBQUFBQUFBQUFBSEJpQkFFQUFBQUFBQUFBQURneGdnQUFBQUFBQUFBQUFKd1lRUUFBQUFBQUFBQUFBRTZNSUFBQUFBQUFBQUFBQUNkR0VBQUFBQUFBQUFBQWdCTWpDQUFBQUFBQUFBQUF3SWtSQkFBQUFBQUFBQUFBNE1RSUFnQUFBQUFBQUFBQWNHSUVBUUFBQUFBQUFBQUFPREdDQUFBQUFBQUFBQUFBbkJoQkFBQUFBQUFBQUFBQVRvd2dBQUFBQUFBQU9JMndzRERObmoyN1VQbytmdnk0NHVMaUNyemZ5NWN2eTJ3MkYzaS9EOHVKRXlkMDd0eTVoejBOQU1CZENBSUFBQUFBQU1EZmhzbGswcGt6WjdSbHl4WkZSa1pxMEtCQmF0U29rYUtpb2lSSjA2Wk4wL1RwMDYzMU4yellvRDE3OXR6M3VHbHBhV3JkdXJVQ0F3T1ZsSlIwMy8xbCt2enp6MVc5ZW5WTm5EaXh3UHE4WHpFeE1Rb01ETlNoUTRmeTFiNW16WnBxMDZaTkFjOEtBSEEvM0I3MkJBQUFBQUFBQU96NTVaZGZGQkVSb2IvKytrdm56NS9YK2ZQblpUS1pzdFRic21XTDJyZHZMeTh2TDZXbHBVbVNybHk1b3Q2OWV5czFOZFVhR3VUWC9QbnpkZmJzV1MxWXNFQmVYbDc1N3VkZWdZR0JTa3RMMDdScDA5UytmWHNGQlFYbHFiMmZuMStCek9QbzBhUFd6Ly85NzM5MThPQkJ2ZnJxcTlxL2Y3Kzh2YjBMWkF3QXdNTmpzRmdzbG9jOUNRQUFBQUFBZ095Y1BIbFNOV3JVa0NSNWVucXFTcFVxK3VPUFAxUzZkR2xObWpSSlJxTlJ0V3ZYVm9VS0ZTUkpUejc1cEM1Y3VLRFUxRlJKMHE1ZHUvVEtLNi9vNnRXckdqSmtpQ0lpSXVUcTZpcEp1blhybGtxV0xKbmorQ2FUU2VmUG4xZnQyclZ6ZkJPZ2MrZk9XcnQyYmI3dWNjS0VDZnJrazA4MFo4NGM5ZW5USjA5dERRWkR2c2E4MTczTFErKysrNjVtelpxbGYvN3puMXEzYmwyZTUyUTBHbTNDQlFCQTRURTQ4SDhHQkFFQUFBQUFBT0NSOXZ2dnYrdUpKNTZRajQrUHBKd1htdXZYcjYvZmYvOWRack5aTGk1M2RrU09qWTFWcTFhdGRQNzhlZlhxMVVzclZxeVFkR2U3bjNIanhrbVNidCsrcmZuejU2dHAwNlkyVCtYUG1qVkw3ZHUzMTlhdFd6VnAwaVFWSzFiTVpyd05HemJvcDU5KzB1alJvelZ6NWt5Yk1qOC9QOFhHeGhiY0Q2R3NDL1lHZzBIMTY5Zlh3WU1IczYyZk9RZDd5ei8yeXRQUzBoUVlHS2lZbUJndFdMQWdUMjlURUFRQXdJUGxTQkRBMWtBQUFBQUFBT0NSVnE5ZVBZZnJsaWhSUXRLZGhYMVBUMDlKa3RGbzFNOC8vNnh1M2JwcDVNaVIxcnBGaWhSUmVIaTRKR256NXMyYVAzKyszbnZ2UGJWcjE4NWFaOXEwYWZydXUrLzAzbnZ2YWV6WXNUWmpIVDkrWE9QSGoxZWRPblVVRmhabWQwNUdvOUhoK2R0eit2UnA2NVpIRDBLUklrVzBiTmt5Tlc3Y1dQdjI3ZE9nUVlQVXExY3ZoOXRmdkhqUnB2N3c0Y1BWc0dIRHdwZ3FBTUFCQkFFQUFBQUFBQ0JmVWxOVDllMjMzK3E3Nzc1VFhGeWNkVHVlbkVSRVJDZ2dJS0RRNXBTNWYvK3RXN2VzUVlBa1ZhdFdUWHYzN3JYYmJ0dTJiU3BTcEloYXRHaGh2YlpwMHlaTm1EQkJEUm8wMEFjZmZHQlQzMncycTNmdjNzckl5TkNxVmF0VXZIaHh1MzNmL1dTOHlXU1NtMXZXNVJpTHhhTFkyRmdWTFZwVTFhcFZ5MUplR0c4WDVLWkJnd2FLam82V3Y3Ky9KR25seXBVT3QwMU1UTFNwMzZsVEo0SUFBSGlJQ0FJQUFBQUFBRUNlUlVWRmFjaVFJVHB6NWt5ZTJsMi9majFQOWUwZGhudjY5T2xzeXk1Y3VDQkphdHEwYWJZTDdwbkN3c0xVdlh0MzYvZi8vT2MvYXRPbWpSNTc3REZKMHA5Ly9xbnUzYnVyZE9uU2lvNk9WcEVpUmV6MlZiZHVYWnZ2OXJiaCtmTExML1h1dSs5cTFLaFJHamh3b0R3OFBLeGx0MjdkVXExYXRWU3JWaTBkT1hMRTdsZ1BXbVlJSU5tL3IzdXhOUkFBUEhvSUFnQUFBQUFBUUo3TW56OWZiNy85dHNNTHcvZkQzbFB3YVdscE9UNGhmL0xreVJ6N1RVaElzSDcrL2ZmZmRlVElFZXQ1QVpKVXExWXRUWnMyVFMrODhJTDgvZjBWRUJDZ0YxOTgwVm8rWThhTUxOZSsvLzU3bTczNjE2MWJwK1RrWk92M2tpVkxxbmp4NGdvTkRkWFVxVk0xYnR3NERSNDhXRVdMRnJYV3lUekkrRjczOW5XM1E0Y081WHBvY0VFZEtpeEpTVWxKMWpjdkFBQi9EeHdXREFBQUFBQUFIQllWRmFVT0hUcFlRd0IvZjMvMTZORkRkZXZXZFdoeE9DQWdRS1ZLbGJxdk9lVDB4UG1ZTVdNMGMrWk1iZDY4MldhUlBpZVpiZTZWbkp5c1lzV0t5V0F3YU5DZ1FWcXdZSUhOSE82OTl1YWJiMnJod29VNUJpVHA2ZW1hUDMrKzNuLy9mZDI0Y1VQUFB2dXNmdnp4UjEyL2ZsM2UzdDVxMEtDQjl1L2Y3OUM4TStmaDQrT2pWMTk5TmR2eXRXdlg2c2FOR3hvd1lFQ081Wmx6RGc4UDEralJvMjNxWkpaWkxCYTkvZmJiMnJ4NXMzNzc3VGVWS1ZQRzdweDRJd0FBSGh3T0N3WUFBQUFBQUFVbU5UVlZRNFlNc1M0TUR4czJUT0hoNFhKM2QzL0lNL3RmWmN1V2xTUmR1blRKNXJyWmJGYi8vdjAxWk1nUW03M3FiOSsrcmM4Ly8xeVMxTGR2WDFXdlhsMjdkdTNTNXMyYkMyeE9SNDRjMFpvMWF6UjA2RkQ1K1BobzJMQmhldTIxMS9UdXUrK3FiOSsra3U1c0RTVEp1alZSWGxTcVZFbUxGeS9PdG16bnpwMjZjZU5HcnVXWjZ0YXRxejU5K2tpUzFxOWZyOFRFUkd1WndXQlEyYkpsZGZyMGFmM3puLy9VdG0zYkhxbC9ld0NBZlFRQkFBQUFBQURBSWQ5Kys2MzFUQUIvZi85SExnU3dXQ3lxVkttU0pPbmN1WE0yWldGaFlWcStmTG1pbzZOMThPQkI2eFk4eTVjdjE5V3JWeVZKd2NIQmF0V3FsY0xEdzdNRUFZY1BIMVpFUkVTTzF3NGZQcHp0dkNaUG5xeXZ2dnBLczJiTlVraElpTWFNR1NOZlgxOHRYYnJVV2lkek1iNWt5WklPMzYvWmJMYmVkMEZwMjdhdDJyWnRLMG42OWRkZmJZSUFTWm80Y2FMMjc5OXZQU05pNGNLRkJUWTJBS0R3RUFRQUFBQUFBQUNIZlBmZGQ5YlBQWHIwZUtnaFFHcHFxcUtpb25UdzRFRWRQSGhRMGRIUkdqeDRzRnEyYkNsSk9uSGloTFh1aGcwYk5HWEtGRDMyMkdQNjZxdXZyQ0ZBY25LeVB2endRN201dWNsa011VTQzdTdkdTdWNzkrNWNyMlZuMmJKbGF0R2loYVpQbjY2UFAvNVluMzMybWQ1NTV4MU5uanpaV3VmaXhZdVMvdmVOQmtla3BhVkprb29WSytad20vdGxNQmkwWXNVS1BmMzAwL3JzczgvMDlOTlA2ODAzMzN4ZzR3TUE4c2ZsWVU4QUFBQUFBQUQ4UGNURnhWay8xNjFiOTRHTWVmSGlSVzNmdmwzejVzM1RXMis5cFJZdFdraVN6cHc1bzVkZmZsbmp4NC9YMnJWcmRmSGlSWGw0ZU1qUHowOHVMaTZLaVltUmRHZXh2bWZQbm5KeGNkR1hYMzZwT25YcVdQdU9pSWhRWEZ5YzNmM3pwZjk5Mmo3emNPVE1QMGthTkdpUXpiVkJnd1psMjBlUklrVTBlUEJnSFQ5K1hETm56cFNibTV0dTM3NXRVeWZ6Y09NcVZhbzQvTnRrYmlkVW9rUUpoOXNVQkc5dmIzMzExVmR5YzNQVCtQSGpiYllXQWdBOG1uZ2pBQUFBQUFBQU9DUTFOZFg2MlpHRGdRdENRRUNBTGwrK25PVzZwNmVuK3ZYcnA4REFRQVVHQnFwV3JWcldKLzJmZXVvcHhjVEVhT3ZXcmVyY3ViT1NrNU8xY09GQ2RlalF3YVlQUHo4L05XblNSTDE3OTdhN3hVM21QZWRuNy81N0ZTbFNSS05IajFhL2Z2M2s0ZUZoVTdabnp4NUplUXRZRWhJU0pFbGJ0MjVWYnVkRU9uQ09aSjRFQlFWcCtmTGxhdEtrU1o2Mk13SUFQQndFQVFBQUFBQUE0SkhWcmwwN25UeDVVZzBhTk5EVFR6K3R3TUJBMWF0WFR4VXJWbFJrWkdTMmJaNTk5bGtkUFhwVWJkdTJWVVpHaGlJakl4VVNFcEtsM3F1dnZxcDI3ZHJwNE1HRGRzZS9kdTJhSk1uRnhVWHg4ZkUyWlNrcEtUYlhVbEpTYk1yenMvamVwVXVYSE1zSERCaGdQZmczODBEa09uWHE2SmxubnNtMmZ1YUJ2NWtIQU5zcno0OGVQWHBrdVphUmtaR3Z2Z0FBaFlzZ0FBQUFBQUFBUExMdVBsRFhVVzV1ZDVZN0RBYURsaTVkcXQ2OWUxdkxvcU9qWlRhYjFiQmhRMG01NzY5Lzl1eFpTZEwwNmRNMWZmcDBtN0pseTVacDJiSmxkdHNhalVhSDVudmh3Z1hkdkhsVDN0N2VLbGV1WEk1MUsxU29ZUDE4NnRRcFNWTGZ2bjAxYXRTb2JPdG5IdmhyNzNmTTdrRGd2TEJZTERhQng4NmRPeVU5MkhNTEFBQzVJd2dBQUFBQUFBQk80ZXJWcXhvNGNLRFdyMTh2NmM3ZStWMjdkcldwczJuVEprMmNPRkhmZlBPTk9uYnNtR3VmaHc0ZGtpU0ZoWVhweVNlZnRGNS8vZlhYOWZ6eno2dGZ2MzdXYTB1V0xOSDI3ZHV0MzQ4ZVBacHIvenQzN2xUcjFxMGxTZVBIajllSUVTTnliWk5wLy83OWtxU2FOV3M2M0thZ05XblNSTWVPSFpPbnA2ZGNYRngwL3Z4NVNWTGp4bzBmMnB3QUFGa1JCQUFBQUFBQWdMKzlkZXZXYWVqUW9icDQ4YUthTld1bUtsV3FhT1hLbFpvM2I1N04wL0xIamgyVGRPZDhnSHRsTHNqZmJkdTJiWEoxZGRYSWtTTnR6Z2w0L2ZYWFZiTm1UZlhxMWN0NmJlZk9uVFpCUUc2KytPSUx2ZjMyMjBwSlNaSEJZTkRJa1NPMWN1VktoWWFHcW52MzdpcFNwRWlPN2JkczJTS0R3YUNnb0NDSHgzUkVSa2FHM24vL2ZldHY5Y3N2djZoSmt5YloxcTFUcDQ3MjdObGpQYStnYU5HaWV1bWxselIxNnRRQ25STUE0UDY0UE93SkFBQUFBQUFBNU5mdnYvK3VGMTk4VVYyNmROSGx5NWYxd1FjZjZNY2ZmOVNNR1RQazRlR2hpUk1uNnNpUkk5YjZNVEV4OHZUMFZJMGFOYkwwMWJkdlgwMmVQTm42bDVTVXBLaW9LRFZ0MnJSQURndk90R1BIRHJWbzBVSURCZ3lReFdMUi9Qbno5ZWVmZjZwZnYzNktpWWxSNzk2OVZiVnFWVTJaTXNWNlJzRzk5dTdkcTlqWVdOV3ZYMSsrdnI3NW5vdkZZckg1bnBDUVlGM0lEd2dJVU0yYU5kV3laVXNOSFRwVTBkSFJXYzRBK1B6enoyV3hXR1EybTVXZW5xNlVsQlJ0M0xoUlpjcVV5ZmVjQUFBRmp6Y0NBQUFBQUFEQUl5c3RMVTFIang3VjQ0OC9MazlQVDBWSFIwdTY4K1M1SksxZXZWcGJ0bXhSczJiTjlNa25ueWdnSUVDU1ZMRmlSWDM0NFljS0RRMVZtelp0dEdIREJqMysrT1A2NDQ4LzlOeHp6OG5GSmV1emtjSEJ3V3JWcXBYMSs0UUpFNVNjbkt6ZzRHQzc4N3Q1ODZiYzNkMWxOcHQxK1BCaHUwL3hIenQyVE92WHI5ZUtGU3YweHg5L1NKSmF0R2loZWZQbXFXN2R1cEx1dkNFd2FkSWtmZlRSUjFxMGFKRW1USmlnNmRPbmE4Q0FBUm94WW9TcVZLbGk3ZS9ERHorVUpMdUhBR2ZIWXJFb05UWFZ1bi8vNmRPbmRlN2NPWnM1TDErK1hOOS8vNzM4L2YyMWJkczJKU1ltcWxPblRwbzdkNjdtenAycllzV0t5ZGZYVjU2ZW5uSnpjNU83dTd2YzNkMnRuMDBtazFKU1VxeC95Y25KU2tsSjBiaHg0eFFhR3Vyd1hBRUFCY3RndVRmNkJRQUFBQUFBeUViTGxpMzEwMDgvU2JyelZIdkxsaTBMZlV5ejJheFNwVXJwNXMyYk50Y0hEaHlveno3N1RHYXpXZi81ejMvVW9VT0hMRzB0Rm92Njl1MnI1Y3VYUzVLS0Z5K3U1T1JrUlVaR2F1alFvZFo2TjIvZVZFeE1qR3JYcnEwU0pVcEl1ck8vZjBCQWdIeDhmSFRxMUtrc2g5OGFEQVlOR2pSSU5XclUwT2pSbzYzWDI3UnBvKysvLzE1WHJselIyclZyOWR0dnYybkhqaDNXUTRkZFhGelVwazBialJ3NTBpWjB1TmZWcTFmMTBVY2Y2Wk5QUHRITm16Zmw1dWFtN3QyN2E4cVVLVHA3OXF4YXRteXBFaVZLS0M0dXpqcm43UGo1K1NrMk5sWVdpMFVtazhuNlprT3hZc1dVbEpRa2k4V2lwazJiV2cvNXZYSGpocG8xYTZZdFc3WllEeVkybTgxYXRXcVYxcXhabzBPSER1bnExYXRLVGs1V2VucTYzWEh2ZGVMRUNWV3ZYdDNoK2dBQXh4bnVQclhkWGgyQ0FBQUFBQUFBNElpSEVRUklVbzhlUFhUZ3dBR1pUQ2E1dTd1cmNlUEdtajE3dG54OGZISnRtNUdSb2ZEd2NJV0hoeXMrUGw3dDI3ZlhtalZyc2l6czM4dGtNcWxIang3cTFxMWJsZ09ISldudDJyV3FYcjI2aWhjdnJzV0xGOHRzTnN2WDExY2hJU0h5OGZIUmpSczNWTGx5WlNVbUpzclYxVlZCUVVGNjVaVlgxTDE3ZDFXdVhObmhlNCtQajllc1diTTBiOTQ4dWJ1N0t6WTJWc1dMRjFmejVzMFZFaEtpdDk1Nks4ZjJ3Y0hCT252MnJIV2h2MlBIam9xTmpiVXU0aHVOUmtWRVJNaG9ORnJiSkNjbnEzang0ZzdOTHkwdFRXbHBhVXBOVFpYSlpKS3JxNnRjWFYzbDV1WW1OemMzdWJxNnl0M2RYUTZzVVFFQThva2dBQUFBQUFBQUZKaUhGUVFVQkl2Rm9yUzBOT3VXUW80d204MXlkWFhOOTVqcjFxMVQwYUpGMWF4Wk01VXFWU3JmL1VqU2xTdFhkUFRvVVRWdjNseVNkT25TSmZuNityTEFEZ0J3S0FqZ2pBQUFBQUFBQU9EMERBWkRua0lBU2ZjVkFraFM1ODZkNzZ2OTNjcVdMYXV5WmN0YXY1Y3ZYNzdBK2dZQU9MK3NKK01BQUFBQUFBQUFBQUNuUVJBQUFBQUFBQUFBQUlBVEl3Z0FBQUFBQUFBQUFNQ0pFUVFBQUFBQUFBQUFBT0RFQ0FJQUFBQUFBQUFBQUhCaUJBRUFBQUFBQUFBQUFEZ3hnZ0FBQUFBQUFBQUFBSndZUVFBQUFBQUFBQUFBQUU2TUlBQUFBQUFBQUFBQUFDZEdFQUFBQUFBQUFBQUFnQk1qQ0FBQUFBQUFBQUFBd0lrUkJBQUFBQUFBQUFBQTRNUUlBZ0FBQUFBQUFBQUFjR0lFQVFBQUFBQUFBQUFBT0RHQ0FBQUFBQUFBQUFBQW5CaEJBQUFBQUFBQUFBQUFUb3dnQUFBQUFBQUFBQUFBSjBZUUFBQUFBQUFBQUFDQUV5TUlBQUFBQUFBQUFBREFpUkVFQUFBQUFBQUFBQURneEFnQ0FBQUFBQUFBQUFCd1lnUUJBQUFBQUFBQUFBQTRNWUlBQUFBQUFBQUFBQUNjR0VFQUFBQUFBQUFBQUFCT2pDQUFBQUFBQUFBQUFBQW5SaEFBQUFBQUFBQUFBSUFUSXdnQUFBQUFBQUFBQU1DSkVRUUFBQUFBQUFBQUFPREVDQUlBQUFBQUFNRGZpc1Zpa2Nsa1VrWkd4Z01aNyt6WnMwcFBUMzhnWXoxS2twS1NkUFhxMVljOURRQkFBU0FJQUFBQUFBQUFmeXR2dnZtbTNOM2R0V0RCZ2tJZkt5VWxSYTFhdFpMUmFOU0JBd2NLZmJ4SHliLy8vVytWS1ZOR2MrYk1lZGhUQVFEY0o3ZUhQUUVBQUFBQUFBQkhuVDU5V2t1V0xGSEZpaFhWdjMvL1FoOXY4dVRKT25IaWhLcFZxeVkvUDc5ODlaSGZkdmM2ZXZTbzliUEJZQ2lRUGpQMTZkTkhTNWN1dGJsMjdOZ3hTVkxkdW5XejFPL1ZxNWZEZlh0NWVXbisvUG4zTlQ4QXdQMGhDQUFBQUFBQUFIOGJ3NFlOVTNwNnVzcVdMYXRSbzBibHF3OC9QejhOR1RJazEzcDc5dXpSakJrekpFa0xGaXhROGVMRjh6VmViR3hzdnRybDVPMjMzM2FvM3FlZmZxcVNKVXNxT0RnNHgzcEJRVUZacm1VR0QvWHIxODlTdG5MbFNvZkdsNlRTcFVzVEJBREFRMmF3V0N5V2h6MEpBQUFBQUFEdzZHdlpzcVYrK3VrblNkS09IVHZVc21YTEJ6cit2Ly85NzF3WHRCM3h3Z3N2YU92V3JUbldTVXhNVklNR0RYVHk1RW1GaElSbzRjS0ZOdVVaR1JseWNYRnN4MldEd2FENjlldnI0TUdEMlpiNytma3BOalpXOXBab2NpdlBiV3lqMFdqek5vR2pxbGF0S3JQWnJMaTR1RHkzL2ZMTEx4VVNFcUtVbEJUTm5qMWJRNGNPelhNZkFBREhHQng0VFl3M0FnQUFBQUFBd0gwNWYvNjg0dUxpbEpxYW1tdmRnSUFBbFNwVktzOWpIRDE2VklNSEQxYVJJa1cwZCs5ZTFhdFhUOUw5TFhUYlk3RlkxTDkvZjUwOGVWSlBQZldVUHZyb0k1dnljK2ZPcVVXTEZnb0pDVkZvYUtnOFBEd0tiT3k4R2p0MnJOMnl6T0RneXBVcmR1dVZLMWRPSTBhTXNINS85OTEzdFhIalJrbDM3ck5vMGFKWnRqYks2YmRPVFUzVjhPSER0WERoUXBVdFcxYWJObTE2NElFUkFDQXJnZ0FBQUFBQUFKQm5ack5aaXhZdFVtUmtwR0ppWWh4dWw1ODNDYTVkdTZaWFhubEZpWW1KbWoxN3RqVUVLQ3lUSmszU3VuWHJWS3hZTWExWnMwYWVucDQyNVlNR0RkTFpzMmUxYXRVcWpSdzVzbERua3B2TXJZdHljdTNhTmJ2MWpFYWpUUkR3MTE5LzJXeGxsSktTNHZEV1JxZE9uVkxYcmwwVkhSMnRCZzBhYVAzNjlhcGN1YkpEYlFFQWhjdXhkOWdBQUFBQUFBRHVNbno0Y0lXRWhPUXBCTWlQNjlldnEzWHIxanAyN0poZWUrMDF2ZlBPTzFucXhNYkd5bUF3T1BSMzZkS2xITWRic1dLRndzTENKRW1mZi81NWx0Qmg2ZEtsMnJ4NXM0b1dMYXFWSzFlcWFOR2lCWGV6K1dRMEdtV3hXTEw4WmI2aDRlL3ZuMjE1ZHY3MXIzL0pZckhvWC8vNmx5UnB5WklsMXZwTm16YVZ0N2UzM1hsMDZ0UkowZEhSQ2c0TzFzNmRPd2tCQU9BUndoc0JBQUFBQUFBZ3ovNzQ0dy9yNTJMRmlxbDI3ZHJ5OHZMS3RWMWV0d1ZhdjM2OW9xT2oxYng1Y3kxZHVqVGJPdDdlM3VyZHU3ZEQvVDMyMkdOMnl6WnQycVQrL2Z2TFlyRm93b1FKNnRtenAwMzVoUXNYckUvUFQ1czJUWFhyMW5Yc0ppUWRPblJJdVczaDdNQVd6M2xpTXBra1NXNXVlVi8rT1h6NHNLUTdXemxsdW5qeG9pcFdyR2kzVFZwYW1pUlpRd1FBd0tPRElBQUFBQUFBQU9TTHI2K3Y1c3lab3k1ZHVzalYxYlZReHVqWHI1K3VYYnVta0pBUXUwL2ZseXRYVGhFUkVmYzF6c2FORzlXMWExZVpUQ1lOSERoUWt5Wk5zaWszbTgzcTJiT25FaElTMUtwVks0V0dodWFwZng4Zkg3MzY2cXZabHExZHUxWTNidHpRZ0FFRGNpeTNKejQrWHVQSGo4OXlQZk9OZ0lzWEwyWmJucE1EQnc2b2FOR2lxbE9uanFRNzV3MWN1blJKenozM1hKNzZBUUE4R2dnQ0FBQUFBQUNBUTVLVGs2MmZYVjFkOWNNUFA4amYzNy9ReHkzc2ZmaFhyRmloQVFNR0tEMDlYYSsvL3JvV0xGaVFwVTVZV0poKy92bG5WYXhZVVN0WHJzenowL3VWS2xYUzRzV0xzeTNidVhPbmJ0eTRrV3U1UFZldlh0WFVxVlB0bGwrNmRDbkg4dXhFUjBmTDM5OWY3dTd1a3FRelo4N285dTNiTWhxTmVlb0hBUEJvNEl3QUFBQUFBQURna011WEwxcy90MnZYN29HRUFJN0l5eGtCQnc4ZXRHazdaY29VOWVuVFIrbnA2Um80Y0tDV0xsMHFGeGZiNVpJZE8zWm82dFNwY25kMzErclZxMVd1WERtSDUyWTJteVhKN3A3OEJjSGVHUUhuejUrWEpMVnExY3JoTXdJazZlVEprNHFQajFkUVVKRDFXdVpXUWY3Ky9uWi8yOHhEaGJNcmUrMjExd3J0L2dFQXVlT05BQUFBQUFBQTRKQmJ0MjVaUDlldVhmc2h6c1JXcVZLbEZCd2M3RkRkc21YTFdqL1BtREZERXlaTWtDUk5uRGhSSDN6d1FaYjZaODZjVWJkdTNaU1JrYUhaczJmckgvLzRoN1hzNHNXTHFsQ2hRbzdqWmU2Ylg2eFlNWWZtVjVBU0VoSWtLVS9CaFNUdDNyMWJrdFNzV1RQcnRaOSsra21TMUxCaFE3dS85YVpObTVTWW1KaHRlWk1tVGZJMEJ3QkF3U0lJQUFBQUFBQUFEa2xQVDdkK0xsKysvRU9jaVMxZlgxL05uVHRYR1JrWldaN216OG5Rb1VPMWJkczJoWVNFcUV1WExsbktiOTY4cVk0ZE95bytQbDU5K3ZUUjhPSERyV1VmZi95eHhvNGRxMisrK1VadDI3YTFPMFptZUZLaVJJazgzRkhlWExseVJXUEhqczF5UFM0dVRwSjA3Tml4Yk12dHlWejBMMTI2dFBYYUR6LzhvSExseXFsMjdkcDJEd1AyOC9OVFltSWlod1VEd0NPSUlBQUFBQUFBQU9SWlh2ZklMeXpyMTY5WDBhSkYxYTlmUHhVdlhseWZmdnFwM2JyM0JnVWVIaDdhc21WTHRuVXRGb3VDZzROMStQQmh0V3paVW9zV0xiSXByMXk1c3RMUzBqUnc0RURGeE1Tb1pNbVMyZmFUK1ZUKzFxMWJjLzNOOHZ1YlhydDJUVE5tekxCYnZtL2ZQdTNidDgvaC90NTQ0dzE5KysyMzZ0Q2hneFl1WEtpQWdBQWRQbnhZL2Z2M2YyVCszUUVBZVVNUUFBQUFBQUFBSG5sZmZQR0ZvcUtpTkhQbVRGV3ZYbDJqUm8xU3VYTGw5TzY3N3lvdExVMWhZV0hhczJlUGF0V3FwYUZEaDlxMHZYWHJsdDU0NHcyVksxZE9jK2JNY1dpOFljT0dhZVBHalRJYWpmcjY2Nit0aCtabTZ0eTVzN3AwNmFLMWE5Y3FORFJVUzVZc3liYWZTNWN1U1pMcTFLbWpaNTU1SnRzNjY5ZXZWMkppb3ZyMDZaTmplWGJpNHVJVUhCeXNrSkNRTEZ2eXZQVFNTL3J1dSs5MDd0dzVWYXBVS1V0Yk56YzN1YmxsWFJvS0NnclNuajE3OU5KTEw2bFBuejU2OHNrbkpVbTllL2ZPZGc0QWdFZWZ3VktZcDlVQUFBQUFBQUNuNGUzdHJldlhyMHU2c3pWT2FHam9BeHU3ZGV2VzJyNTl1ODZkTzZlS0ZTdktZRERJYURUcTZOR2prcVFMRnk2b1FZTUdTa2hJMEk4Ly9taXpsLy90MjdmVnNHRkRIVGx5Uk11WEw5ZnJyNytlNDFnZmZQQ0JKazJhSkY5ZlgrM2F0VXZWcTFmUHR0N2x5NWZsNStlbmhJUUVSVVZGNmFXWFhzcFNaOW15WmVyYnQ2OW16WnFsVWFOR1pkdVBuNStmWW1OajdSN2dtMVA1N2R1MzFhaFJJNTA4ZVZKUlVWRjYvdm5uSlVuLy9lOS9WYmx5WmRXcVZTdkxBY21PU2toSVVNZU9IYlZ6NTA1NWVYbnAxS2xUS2xPbWpOMzZ1ZDBIQUtCd0dCeDRYY3Z4amZNQUFBQUFBQUFlZ2dzWExtajc5dTE2OXRsblZiRml4V3pyVkt4WVVjdVdMWlBKWk5JMzMzd2pTVXBPVHRiTEw3K3M3ZHUzYS9YcTFmTHc4TkNnUVlOMCtQQmh1Mk5GUmtacTBxUko4dkh4MFE4Ly9HQTNCSkR1SE1JN2E5WXNTVkpJU0lpU2twS3kxTm0vZjc4a3FXYk5tZzdmYjE1NGVIaG80OGFOS2xteXBOcTNiNjlseTVaSnVoTm1wS1dsS1NRa0pOOTkzNzNkVVZKU2tobzBhS0JmZi8zMXZ1Y01BSGp3Q0FJQUFBQUFBTUFqYmNtU0pjckl5RkMvZnYxeXJOZTJiVnZ0M3IzYnVsOStiR3lzb3FLaXRHelpNdFdwVTBkejVzeFJjbkt5dW5mdnJ0dTNiMmRwUDNQbVRJV0doc3JMeTB1Yk4yK1d2NzkvanVObEJnMysvdjY2Y09HQzNudnZ2U3gxdG16WklvUEJvS0Nnb0R6Y2NkNDgrZVNUMnI1OXUzeDhmTlMzYjE4MWJOaFFDeGN1VkowNmRmVEdHMi9rdTk4eFk4Wm81ODZkQ2drSjBlREJneFVYRjZkbm4zMVduMzMyV1FIT0hnRHdJQkFFQUFBQUFBQ0FSMVphV3BvV0xGZ2diMjl2ZGVuU3hhWXNJeU1qUy8yN0Y5eWpvNk1sU1EwYk5wUjA1KzZKQjBnQUFDQUFTVVJCVkJEY0RoMDY2TTgvLzFSa1pLUzFYa3hNakZxM2JxMHhZOGJJWXJHb1hyMTZXcng0c1hyMTZxVk9uVHFwVmF0V2F0eTRzZXJVcWFQS2xTdkwyOXRiYm01dTh2RHdVUG55NWExdkdNeWJOMDk3OSs2MTlydDM3MTdGeHNhcWZ2MzY4dlgxemZkdjRNaFdPN1ZyMTlaWFgzMGxOemMzNjhIQVhsNWVXcmR1bmZYQTRyd0lEdzlYZUhpNC9QMzk5ZkhISCt2VFR6L1YrKysvTDdQWnJPTEZpK2Q3bmdDQWg0UERnZ0VBQUFBQXdDTnJ3NFlOdW5EaGdrYU5HbVd6QUYycVZDbWRPWE5HZS9mdXRTNzAzKzNVcVZQV3hmN01mZk1sYWRHaVJabzdkNjVHakJoaHZSWVRFNk90VzdkYXYrL2F0VXU3ZHUyeU95ZFhWMWVWTEZuUzV1L2F0V3M2ZlBpd0JnNGNxSDM3OXNuTnpVMGZmdmloSk5rOUJEZzdGb3RGcWFtcEtsYXNtQ1RwOU9uVE9uZnVuSW9VS1pKdGZiUFpyTzNidCt1TEw3N1EyclZyWlRLWjlNd3p6K2pHalJ2NjlkZGY5ZXV2djhyVjFWVjE2OVpWWUdDZ2F0ZXVyV3JWcXFsaXhZb3FVNmFNU3BRb0lROFBEN203dTFzUERoNC9mcnltVFp1bTh1WExhK1BHamZMdzhKQWtoWVdGS1RnNFdFODk5WlFrNmNTSkV5cGJ0cXhLbENpaFAvNzRRMmZQbnJYV0JRQThXamdzR0FBQUFBQUFPT1JoSFJhOFo4OGVWYTVjV1JVcVZMQmVlK3V0dHpSLy92eGMyejcvL1BQYXRtMWJqblZNSnBNYU4yNHNiMjl2VmExYVZlWExsMWZwMHFYbDQrTWpiMjl2ZVh0N3ExU3BVdkwyOWxiSmtpWGw1ZVdWcFkvNCtIZ1pqVWJkdUhGRFc3WnNrYXVycTFxMmJLa1NKVW9vTGk1T0pVcVVzRHYrM1lmc21rd21QZmJZWTVLa1lzV0tLU2twU1JhTFJVMmJOdFhPblRzbDNYblQ0ZWVmZjlidTNidjF3dzgvV1A5TmpFYWp4bzBicDE2OWVrbVN0bTdkcXRXclYrdjc3Ny9YK2ZQbmMvMnR2djMyVzEyK2ZGbjkrL2VYcjYrdmR1ellvVnExYXRtdFg3cDBhVjI3ZHMzbVdvY09IYlJ4NDhaY3h3SUFGQnhIRGd2bWpRQUFBQUFBQVBCSWE5eTRjWlpya1pHUnFsZXZubjc3N1RlbHBhVmxLUzlTcElnYU5HaWdBUU1HNU5xL201dWI5VkRmL0NwVHBvd1dMMTZzeXBVckt6QXdVRWxKU2FwZnY3NUNRa0p5REFFa0tUQXdVR1hLbExITzVjVVhYMVJzYkt6UzA5TlZ1blJwR1kxR1JVUkVXT3NmUG54WTc3enpqaVRKeDhkSGZmcjAwZXV2djY3bm4zOWVkNjhGdFduVFJtM2F0SkVrblR0M1RnY09ITkNSSTBkMDZ0UXBuVDkvWHBjdlg5YTFhOWVVbEpTa3FsV3JxbjM3OWtwTFM5TzMzMzZyOFBCd1ZhdFdMY2Q1dDI3ZFdvY09IWkxKWkZLUklrVVVGQlNrNmRPbjUrdjNBd0FVTHQ0SUFBQUFBQUFBRG5sWWJ3VDhYVjI2ZEVtK3ZyNXk0RUhOUEpzL2Y3NENBZ0xVcUZFanVicTZGbmovQUlDL0Q5NElBQUFBQUFBQWVFaktseTlmYUgwUEhqeTQwUG9HQURnZmw0YzlBUUFBQUFBQUFBQUFVSGdJQWdBQUFBQUFBQUFBY0dJRUFRQUFBQUFBQUFBQU9ER0NBQUFBQUFBQUFBQUFuQmhCQUFBQUFBQUFBQUFBVG93Z0FBQUFBQUFBQUFBQUowWVFBQUFBQUFBQUFBQ0FFeU1JQUFBQUFBQUFBQURBaVJFRUFBQUFBQUFBQUFEZ3hBZ0NBQUFBQUFBQUFBQndZZ1FCQUFBQUFBQUFBQUE0TVlJQUFBQUFBQUFBQUFDY0dFRUFBQUFBQUFBQUFBQk9qQ0FBQUFBQUFBQUFBQUFuUmhBQUFBQUFBQUFBQUlBVEl3Z0FBQUFBQUFBQUFNQ0pFUVFBQUFBQUFBQUFBT0RFQ0FJQUFBQUFBQUFBQUhCaUJBRUFBQUFBQUFBQUFEZ3hnZ0FBQUFBQUFBQUFBSndZUVFBQUFBQUFBQUFBQUU2TUlBQUFBQUFBQUFBQUFDZEdFQUFBQUFBQUFBQUFnQk1qQ0FBQUFBQUFBQUFBd0lrUkJBQUFBQUFBQUFBQTRNUUlBZ0FBQUFBQUFBQUFjR0lFQVFBQUFBQUFBQUFBT0RHQ0FBQUFBQUFBQUFBQW5CaEJBQUFBQUFBQWNCcGhZV0dhUFh0MnZ0dGJMSllDbkUzdXpwNDlxL1QwOUFjNkpySjM0c1FKblR0MzdtRlBBd0FLQlVFQUFBQUFBQUQ0MnpDWlREcHo1b3kyYk5taXlNaElEUm8wU0kwYU5WSlVWSlFrYWRxMGFabytmYnExL29ZTkc3Um56eDZIKzErOWVyVnExS2lSWTVoUXBrd1pHUXlHL04vRS81ZVNrcUpXclZySmFEVHF3SUVEOTkxZlhwVXFWVXFOR2pYS3NVN3o1czAxYXRTb0J6U2oreE1URTZQQXdFQWRPblFvWCsxcjFxeXBObTNhRlBDc0FPRFI0UGF3SndBQUFBQUFBR0RQTDcvOG9vaUlDUDMxMTE4NmYvNjh6cDgvTDVQSmxLWGVsaTFiMUw1OWUzbDVlU2t0TFUyU2RPWEtGZlh1M1Z1cHFhblcwQ0EzcTFldjFzbVRKK1hxNmxyZzkzS3Z5Wk1uNjhTSkU2cFdyWnI4L1B3S2ZieDczYmh4UTRtSmlYYkxrNUtTOU1zdnYralpaNS9OVXZiYWE2OXAxYXBWdVk3eCsrKy95OS9mUDh2MWdycmZvMGVQV2ovLzk3Ly8xY0dEQi9YcXE2OXEvLzc5OHZiMkxwQXhBTUFaRUFRQUFBQUFBSUJIVnJseTViUjY5V3BKa3FlbnA0eEdvLzc0NHcrVkxsMWFreVpOa3RGb1ZPM2F0VldoUWdWSmtwZVhseTVjdUNCSktsdTJyTDc3N2p1OThzb3JldlBOTnhVVEU2T0lpQWk3aS95M2J0M1NkOTk5SjNkM2R3VUhCeGZxZmUzWnMwY3pac3lRSkMxWXNFREZpeGZQVTNzL1B6L0Z4c2JhTFMrSUxZNSsrZVVYbWMxbU5XblNKRXZaSzYrOG9xcFZxOXB0dTJYTEZoMDRjRUNWS2xYS3RqeW51ZWZYQ3krOG9KRWpSMnJXckZsNjQ0MDN0RzdkdWdJZkF3RCtyZ2dDQUFBQUFBREFJNnQ2OWVvNmRPaVFubmppQ2ZuNCtFaVNEQWFEeXBRcG83ZmVlaXRML2N3M0FqSXlNdVRpNHFLbVRadHExNjVkYXRXcWxlYk9uYXZyMTY5cnhZb1YyWTYxWnMwYUpTY25xMXUzYmlwVHBreWgzVk5pWXFLQ2c0TmxOcHNWRWhLU1pUdWF6TGs3d21nMDJudy9mZnEwOVkySSs3VnAweWE1dWJtcGVmUG0xdUFoTTJEbzBhT0hldlRvWWJmdGlSTW5kUHo0Y1pVcVZjcHVuZnIxNit2Z3dZUFpsdDA3bnIzeWUwMlpNa1hmZmZlZHZ2NzZheTFjdU5DaHQwQUE0UDhDZ2dBQUFBQUFBUEJJcTFldm5zTjFTNVFvSVVtNmZmdTJQRDA5SmQxWkxQLzU1NS9WclZzM2pSdzUwbTdidVhQblNwS0dEQmx5SDdQTm1jVmlVZi8rL1hYeTVFazk5ZFJUK3Vpamoyekt6NTA3cHhZdFdpZ2tKRVNob2FIeThQRElzYis3dDhhUmNuOVRJQy96L1BycnI5VzRjV1ByYjVvWGNYRnhkdDhHS0V4RmloVFJzbVhMMUxoeFkrM2J0MCtEQmcxU3IxNjlIRzUvOGVKRm0vckRodzlYdzRZTkMyT3FBUEJBRVFRQUFBQUFBSUQ3Y3Y3OGVjWEZ4U2sxTlRYWHVnRUJBVGsrSlg2L3ZMeThKTjNaNWljekNKQ2thdFdxYWUvZXZYYmIvZnJycjlxL2Y3OHFWYXFrNXMyYkY5cjhKazJhcEhYcjFxbFlzV0phczJhTnpSd2xhZENnUVRwNzlxeFdyVnFWWTJqaENFY09OSTZOamJYV0sxcTBxRkpTVWlSSk8zZnUxRjkvL2FYV3JWdG5hVE55NU1oYy82MlBIajBxVDA5UGE2alNxRkVqOWU3ZE82KzNrQzhOR2pSUWRIUzA5V3lDbFN0WE90dzJNVEhScG42blRwMElBZ0E0QllJQUFBQUFBQUNRWnhrWkdWcTBhSkVpSXlNVkV4UGpjTHNkTzNhb1pjdVdEdGUzZDZqczZkT25zeTNMUEIrZ2FkT21jbk96dit3UkZoYW03dDI3Vzc5UG56NWRrbko5QXY5K3JGaXhRbUZoWVpLa3p6Ly9QTXViRGt1WEx0WG16WnRWdEdoUnJWeTVVa1dMRnIydjhlN2ROdWhlc2JHeEtsS2tpS3BWcXlaSk51TjkrdW1uZHRzdFhMaFF0MjdkeW5YOHhNUkV6WnMzVDVKMC9mcjFCeFlFU0xJNW9OalI4eElNQm9PTVJtT1d0eXdBd0JrUUJBQUFBQUFBZ0R5Yk8zZXVUcDgrWGVqajJOdm1KaTB0TGNjdGNFNmVQSmxqdndrSkNkYlBlL2JzMFRmZmZKTy9DVHBvMDZaTjZ0Ky92eXdXaXlaTW1LQ2VQWHZhbEYrNGNFRWpSb3lRSkUyYk5rMTE2OWE5N3pGelc5QTJHQXlxVnExYWxub1hMMTdNOGFEZG16ZHZTcEkyYk5pZ3RXdlhhc3lZTVRZTDc0NDZkT2hRcm04dE9QSldnNk9Ta3BLc2I0d0F3UDgxQkFFQUFBQUFBQ0RQN2c0QmloVXJwdHExYXp1MHlKclhiWUd5ZTVvN3B5ZTN4NHdabzVreloycno1czE2OGNVWEhScGozTGh4V2E2dFdyVktIM3p3UWJiMXIxKy9Mc24rMndxUzdTTDh4bzBiMWJWclY1bE1KZzBjT0ZDVEprMnlxV3MybTlXelowOGxKQ1NvVmF0V0NnME5kV2planJwNjlhcEtseTd0Y1AwNWMrWW9QVDA5MTNwTGx5N1Z4bzBiTldYS2xIek55OGZIUjYrKyttcTJaV3ZYcnRXTkd6YzBZTUNBSE1zemhZZUhhL1RvMFRaMU12L2JzVmdzZXZ2dHQ3VjU4MmI5OXR0dmhYb1FOQUE4cWdnQ0FBQUFBQUJBdnZqNittck9uRG5xMHFXTFhGMWRIL1owSkVsbHk1YVZKRjI2ZE1ubXV0bHNWdi8rL1RWa3lCQ2JQZDlYcmx5cDdkdTNxMUdqUnZydHQ5K3MxeE1TRW5JOWROZVJRM2xYckZpaEFRTUdLRDA5WGErLy9yb1dMRmlRcFU1WVdKaCsvdmxuVmF4WVVTdFhyc3pUVS9CdnZQR0d6ZmU3Nzl0aXNhaDE2OWFLalkzVjhlUEhWYXhZc1Z6N3Uzanhvajc1NUJNOTg4d3oycmR2WDQ3MW9xS2k1T25wcWZEdzhCejdiTnUyclY1KytlVXMxeXRWcXFURml4ZG4yMmJuenAyNmNlTkdydVdaNnRhdHF6NTkra2lTMXE5ZnI4VEVSR3Vad1dCUTJiSmxkZnIwYWYzem4vL1V0bTNiNU83dW51T2NBY0RaRUFRQUFBQUFBQUNIWkdSa1dEKzd1TGpvaHg5K3lOZVdNSVhGWXJHb1VxVktrcVJ6NTg3WmxJV0ZoV241OHVXS2pvN1d3WU1INWVycXF2ajRlSVdHaHNyVjFWVUxGaXhRZ3dZTnJQWGZmUE5OdmZubW05bU9VNlpNR1YyOWVqWFh2ZWVuVEptaTk5OS9YeGFMUlFNSER0U0NCUXZrNHVKaVUyZkhqaDJhT25XcTNOM2R0WHIxYXBVclZ5NVA5L3o1NTUvYkxjdDhjMkxidG0yS2pJelV1KysrbTJ0LzA2ZFAxKzNidHpWNThtUzFhOWZPYnIwNWMrYklaRElwS1NuSmVnNkFQYVZLbGJJSkFzeG1zeVRIOSs1M1JOdTJiZFcyYlZ0SmR3NSt2anNJa0tTSkV5ZHEvLzc5aW9xSzBwQWhRN1J3NGNJQ0d4c0EvZzVjY3E4Q0FBQUFBQUJ3WjEvK1RJMGJOMzZvSVVCcWFxcWlvcUkwZGVwVWRlM2FWZFdyVjlkSEgzMms2dFdyUzVKT25EaGhyYnRod3daTm1USkZqejMybUw3NjZpdnIyd3VIRHg5V2ZIeThSbzhlcmFlZmZycEE1emRqeGd4Tm1EQkJGb3RGRXlkTzFHZWZmWllsQkRoejVveTZkZXVtakl3TXpabzFTLy80eHorc1pSY3ZYblJvSEl2Rll2TjM3d0hCWThlT2xidTd1MmJNbUdIekJMMDlqei8rdUY1ODhVWHJvbnAyNHVMaTlNa25uOGhvTk1wa01sbkhOaGdNcWwyN2RwWTUzYnQxVU9aL1I0NjhvVkJRREFhRFZxeFlvU3BWcXVpenp6N0w5czBNQUhCbUJBRUFBQUFBQU1BaG1VOXlTMUtWS2xVZXlKZ1hMMTdVOXUzYk5XL2VQTDMxMWx0cTBhS0ZwRHVMNkMrLy9MTEdqeCt2dFd2WDZ1TEZpL0x3OEpDZm41OWNYRndVRXhNalNkcTllN2Q2OXV3cEZ4Y1hmZm5sbDZwVHA0NjE3K2VlZTA1OSt2VEpzbWQvUVJnNmRLaGF0MjZ0Tld2V1pIdld3TTJiTjlXeFkwZkZ4OGVyVDU4K0dqNTh1TFhzNDQ4L1Z0V3FWYlY1OCtiN25rZWxTcFhVcTFjdlhidDJUUjkvL0hHdTlmdjM3Ni9JeU1nYzY0U0ZoZW4yN2R1YU1tV0tOVlJKUzB1VHhXSlIwYUpGY3gzajFxMWJrcVFTSlVvNGNBY0Z4OXZiVzE5OTlaWGMzTncwZnZ4NGg0SVJBSEFXYkEwRUFBQUFBQUFjY3ZkV0xqNCtQZzlreklDQUFGMitmRG5MZFU5UFQvWHIxMCtCZ1lFS0RBeFVyVnExckl2U1R6MzFsR0ppWXJSMTYxWjE3dHhaeWNuSldyaHdvVHAwNkpDbG42VkxseGJLdkQwOFBMUmx5NVpzeXl3V2k0S0RnM1g0OEdHMWJObFNpeFl0c2ltdlhMbXkwdExTTkhEZ1FNWEV4S2hreVpMM05aZVJJMGRxeVpJbGlvaUkwRHZ2dkpOamYyWExscldlczJCUFpHU2tHalpzcUM1ZHVsaXZaUzZxTzdLNG41Q1FJRW5hdW5WcnJ1Y2g1T1c4QkVjRUJRVnArZkxsYXRLa3lYMy9yZ0R3ZDBJUUFBQUFBQUFBOHF5Z0YyanRhZGV1blU2ZVBLa0dEUnJvNmFlZlZtQmdvT3JWcTZlS0ZTdmFmWEw5MldlZjFkR2pSOVcyYlZ0bFpHUW9NakpTSVNFaEQyUytqaGcyYkpnMmJ0d29vOUdvcjcvK09zdkJ0WjA3ZDFhWExsMjBkdTFhaFlhR2FzbVNKZmMxWHAwNmRkUzNiMTgxYmRwVWp6MzIySDMxSmNuYVIzWm5LUHowMDAvWi9yZFJ2MzU5SFR4NFVOTC9IbWhjcDA0ZFBmUE1NOW1Pa1huZ2IrWUJ3UGJLODZOSGp4NVpydDE5L2dVQU9DT0NBQUFBQUFBQThNakt6eFA3Ym01M2xqc01Cb09XTGwycTNyMTdXOHVpbzZObE5wdlZzR0hEZ3BwaW5uend3UWVhTzNldWZIMTlGUlVWSlc5djcyenJ6WnMzVDl1MmJkUFNwVXZWdFd0WHZmVFNTL2MxN3YyR0NYZTdleHVqVEx0Mzc5YmV2WHRsTUJnMGFOQ2dMRnNFVmF4WTBmcjUxS2xUa3FTK2ZmdHExS2hSMlk2UmVlQ3Z2WC8vN0E0RXpvdk1NdzB5N2R5NVU5S0RQYmNBQUI0a2dnQUFBQUFBQU9BVXJsNjlxb0VEQjJyOSt2V1M3bXhUMDdWclY1czZtelp0MHNTSkUvWE5OOStvWThlT0QzUitrWkdSbWpScGtueDhmUFRERHo5WUR6Yk9Ucmx5NVRScjFpeTk4Y1liQ2drSjBaOS8vaWt2TDY4SE9GdjdJaUlpYkw3ZnVuVkw5ZXJWVTRrU0paU1VsS1R5NWN0bmV5NUNwdjM3OTB1U2F0YXNXYWp6ekVtVEprMTA3Tmd4ZVhwNnlzWEZSZWZQbjVkMDV4QnNBSEJHSEJZTUFBQUFBQUQrOXRhdFd5ZC9mMyt0WDc5ZXpabzFVM0J3c0s1ZHU2WjU4K2JaMUR0MjdKZ2t5Yy9QNzRIT2IrYk1tUW9ORFpXWGw1YzJiOTRzZjMvL0hPc25KeWZyNVpkZmxyKy92eTVjdUtEMzNuc3YyM29HZzhIbUx6WTJ0akNtcjcxNzkxcjM5cjliYW1xcWV2YnNxVk9uVG1uS2xDbnEwYU9ISmsrZXJHKy8vZFp1WDF1MmJKSEJZRkJRVUZDQnpqRWpJMFBqeDQrMy9odi84c3N2ZHV2V3FWTkhDUWtKaW91TDA5bXpaK1htNXFZT0hUcG82dFNwQlRvbkFIaFVFQVFBQUFBQUFJQy9yZDkvLzEwdnZ2aWl1blRwb3N1WEwrdUREejdRanovK3FCa3pac2pEdzBNVEowN1VrU05IclBWalltTGs2ZW1wR2pWcVBKRDV4Y1RFcUhYcjFob3pab3dzRm92cTFhdW54WXNYcTFldlh1clVxWk5hdFdxbHhvMGJxMDZkT3FwY3ViSzh2YjNsNXVZbUR3OFBsUzlmWG9jUEg1WjBaNnVndlh2M1p1bmZhRFRhL0JVcFVzU2hlYVdscFVseS9Ld0hMeTh2bFNwVnl1YmFnUU1IOUk5Ly9FTWJOMjVVdDI3ZE5HVElFRVZFUktoY3VYTHEzTG16NXMyYlozUEF0SFFuVUlpTmpWWDkrdlhsNit2cjBOalp1YmZmaElRRXZmVFNTNW82ZGFvQ0FnSlVzMlpOdFd6WlVrT0hEbFYwZEhTV013QSsvL3h6V1N3V21jMW1wYWVuS3lVbFJSczNibFNaTW1YeVBTY0FlSlN4TlJBQUFBQUFBSGhrcGFXbDZlalJvM3I4OGNmbDZlbXA2T2hvU2JMdVFiOTY5V3B0MmJKRnpabzEweWVmZktLQWdBQkpkL2FrLy9ERER4VWFHcW8yYmRwb3c0WU5ldnp4eC9YSEgzL291ZWVlazR2TGczazJNaVltUmx1M2JyViszN1ZybDNidDJtVzN2cXVycTBxV0xHbnpkKzNhTlIwK2ZGZ0RCdzdVdm4zN3JHY2dTTkxSbzBkdDJ2djUrV1Y1S3lBNU9WblhybDJUbDVlWEhudnNNWm5OWmkxYXRFalNuZTJUOHNKa011bUhIMzdRd29VTHRXblRKbVZrWkdqWXNHSDY2S09QWkRBWVZMWnNXWDM3N2JkcTFhcVZoZ3dab2krKytFSkRoZ3hSMjdadFZhRkNCWDM0NFllU1pQY1E0T3hZTEJhbHBxWmE5KzgvZmZxMHpwMDdaeE42TEYrK1hOOS8vNzM4L2YyMWJkczJKU1ltcWxPblRwbzdkNjdtenAycllzV0t5ZGZYVjU2ZW5uSnpjNU83dTd2YzNkMnRuMDBtazFKU1VxeC95Y25KU2tsSjBiaHg0eFFhR3BxbjN3Z0FIa1VFQVFBQUFBQUE0SkhsNnVxcXBrMmI2dWJObXpiWE0vZHlEd3NMVStQR2pkV2hRNGNzYlljTkc2Ym82R2d0WDc1Y0RSczJWUEhpeFdVMm14L28yUUJkdW5UUnJGbXo1TzN0cmFwVnE2cDgrZklxWGJxMGZIeDg1TzN0TFc5dmI1VXFWVXJlM3Q0cVdiSmt0dWNBeE1mSHkyZzBLaVltUmovLy9MT2VmLzU1TldyVVNPWExsODlTTnpRMFZQSHg4VGJYTGwyNnBDZWZmRExiK2JWdDI5YmhlL24wMDAvMTNudnY2ZnIxNjVLa2dJQUF6WjQ5Vzg4OTk1eE52UVlOR21qMzd0M3EwYU9Ib3FPajFiOS9mN1ZvMFVJVEowN1VoZzBiVktKRUNmWHYzOS9oY2MxbXMwcVdMQ25wem1HK1NVbEpzbGdzYXRxMHFiVk8zNzU5dFhqeFluMy8vZmZXMzNYZnZuMWF0V3FWMXF4Wm8wT0hEdW5xMWF2NjY2Ky9sSjZlN3ZEWTJmMTNCUUIvUndiTHZlOVNBUUFBQUFBQVpDUHp5V2xKZXZ2dHR6VjM3dHdITW02UEhqMTA0TUFCbVV3bXVidTdxM0hqeHBvOWU3WjhmSHh5Ylp1UmthSHc4SENGaDRjclBqNWU3ZHUzMTVvMWE2eFBsOSt0V2JObXFsS2xpbGF1WEpsam41MDdkOWFOR3pkc252UXZiT3ZYcjFmbHlwVVZHQmlZNTdZV2kwV05HalZTVWxLU1RDYVR6R2F6UEQwOTFiNTllMDJhTk1udWRrS2xTcFZTejU0OTllbW5uMHFTYnR5NG9hQ2dJTldvVVVPREJ3OVd1M2J0Y3R4YXlHdzI2OS8vL3JkV3JWcWxSWXNXeWRQVFU4MmJOMWRJU0lqZWV1dXRIT2NjSEJ5c3MyZlBhdWZPblpLa2poMDdLalkyMXJxSWJ6UWFGUkVSSWFQUmFHMlRuSnlzNHNXTE8vU2JwS1dsS1MwdFRhbXBxVEtaVEhKMWRaV3JxNnZjM056azV1WW1WMWRYdWJ1N083eDFFZ0E4VEFZSC9zZUtJQUFBQUFBQUFEamtZUVVCQmNGaXNTZ3RMYzI2cFJEeXgyS3gzTmZpK0tWTGwrVHI2OHNDT3dBVUlFZUNBTFlHQWdBQUFBQUFUczlnTUJBQ0ZJRDdYY0RQYmpzakFFRGhlekFuNHdBQUFBQUFBQUFBZ0llQ0lBQUFBQUFBOEgvSzlldlhzeHltbXBhV3BwU1VsSWMwSXdBQWdNSkZFQUFBQUFBQStEOGxLQ2hJWmN1V3RibFdyMTQ5aHc4WmRVU05HalhzYnFHU2taR2gzcjE3S3lvcXFzREdBd0FBeUFsQkFBQUFBQUFBMlRDWlRQcWYvL2tmalI4L1hpKy8vTExNWm5PQjlIdmt5QkY5L2ZYWDZ0aXhvOExEd3d1a1R3QUFnSndRQkFBQUFBQUFuTTdpeFl0bE1CaXkvWXVOamJYYmJzK2VQWm81YzZaZWV1a2wrZmo0cUVXTEZwbzVjNllTRXhOMTl1elpBcGxiM2JwMTlmUFBQNnRNbVRJYVBYcTBCZzhlWEdBaEF3QUFRSGJjSHZZRUFBQUFBQUFvYU0yYk45ZWlSWXV5TFpzd1lZSXVYYnFVYlZsUVVKQmNYVjMxOU5OUEt5UWtSQys4OElKYXRHaWh1TGc0VmFwVXFjRG0xNkJCQSszY3VWTXZ2UENDdnZ6eVM0MGRPMVpWcWxRcHNQNEJBQUR1UmhBQUFBQUFBSEE2UnFOUlJxTXgyN0x3OEhDN1FjQi8vdk1mTld2V1RGNWVYamJYeDQwYnAxMjdkdW5jdVhNcVdyU29KR25zMkxHYU1XTkdqdk93ZDA1QXBpTkhqdWo4K2ZPRUFBQUFvRkFSQkFBQUFBQUFIcWpqeDQvcnl5Ky8xTysvLzY3NCtIaUgya1JFUkNnZ0lDRFBZNldrcE9qSWtTTTZjT0NBb3FPajlkdHZ2K25FaVJOWjZybTQzTms1OS9ubm43Y3U5Ti90d0lFREtsMjZ0RTFadVhMbDdJWU5wMDZkVW5wNnV0M3kwNmRQeTgzTlRiVnExVkt0V3JYeWZGK1oyclZycDgyYk4rZTcvZjA0Y09EQVF4a1hBQURrSFVFQUFBQUFBT0NCU0V4TTFQRGh3N1ZzMlRKWkxKWTh0YjErL1hxZTZyLysrdXZhdDIrZmpoOC9iclAvZm9VS0ZlVHU3cDVsVC80bm5uaENmLzc1cDhhUEg2OHVYYnJJMWRWVmtwU1JrYUVkTzNib3pKa3pDZzBOdFdrellzUUlqUmd4SXR2eGE5U29vWk1uVCtybzBhUFpsai94eEJPNXZpM2dpQXNYTHR4M0gvbVZsSlQwME1ZR0FBQjVReEFBQUFBQUFDaDBWNjVjMFFzdnZLRERodzgva1BFdVhMaWcrUGg0dFdyVlNnMGJOdFF6enp5alo1NTVSaFVyVnBTZm4xK1dBNFBmZi85OS9mYmJid29QRDFkNGVIaVcvcXBXcldwMzBUOC9ybDY5cXBvMWF4Wllmd0FBQURraENBQUFBQUFBRkNxVHlhUk9uVHBaUXdBM056ZjE2OWRQUVVGQnFscTFxblZibnB6a2RWdWdqUnMzeXRQVE05dXlzTEF3SlNRazJGeHIxdXovc1hmZlVWRWRmUi9Bdjh0U0JhVUlOckFiSWZZU1d4VFJKSSt4aTJMdkpXS0xpdEZZWXdHakdEVjJFelFXUUxGcmJOaUNTbUx2QlltVlIwUUVmVUFGVktUUCt3ZG43OHU2aFYxWXdKRHY1eHlPZUdmdXpPeTl5NWI1VFdtRnAwK2Y0c2FORzBoT1RwYU95MlF5V0Z0Ym8zSGp4akF4TWRHckRacThmLzhlS1NrcHNMT3p5M2RaOCtiTnc3eDU4L0xmS0IzbERPVFVybDI3ME9vbElpS2kvR0VnZ0lpSWlJaUlpQXJVNXMyYmNmNzhlUUJBMmJKbDhjY2ZmNkJ1M2JvRldtZk9JTUNhTld2VTdrV2dhd2U2b1R2YVg3NThDUUN3dGJYTmQxazlldlJBang0OThsMk9ya3hNVEpDUmtRRUFLRjI2ZEtIVlMwUkVSUG5EUUFBUkVSRVJFUkVWcUZXclZrbS9yMXk1c3NDREFCOWFzMmFOeWxKQSt2Z3dFREIxNmxRY1BIaFE2emxSVVZFQUFCY1hGNVcwdExRMEFNQ3BVNmVrOUpNblQ4TFIwVEhQYlNRaUlpTFNob0VBSWlJaUlpSWlLakRSMGRHNGMrY09BTURDd2dJOWUvWXNzcmJvdTBHeHVyMEVBQ0FtSmtibndJSzJmRWxKU1VoS1N0S3JUVVJFUkVSNXdVQUFFUkVSRVJFUkZaaW5UNTlLdjMvNjZhZVF5K1ZGMXBibno1L3JsVDh6TTFQdDhhMWJ0MkxyMXExYXo2MVJvd1lpSWlKeURUNjBidDBhWjg2Y2dabVptVjV0SXlJaUl0SUhBd0ZFUkVSRVJFUlVZRkpUVTZYZlM1WXNXWVF0QWNxWEwxK2s5YXVUbnA0T0FEQTNOeS9pbGhBUkVWRnh4a0FBRVJFUkVSRVIvU3RzMzc1ZHIveVRKMDlHVEV4TUFiVW1XM0p5TW9Ec1paT0lpSWlJQ2dvREFVUkVSRVJFUlBTdjBMZHZYNzN5ZjdoSmNFRjQvZm8xTEN3c2luVEpKQ0lpSWlyK0dBZ2dJaUlpSWlLaWZ3V1pURlprZFNjbkorTi8vL3NmS2xldUxMWGoxS2xUZVByMEtlcldyVnRrN1NJaUlxSi9Cd1lDaUlpSWlJaUk2RjloK2ZMbGV1WDM5ZlhGLy83M1A0UFUvZjc5ZTFTdFdoVm1abWF3dGJXRm1aa1pvcUtpQUFDREJ3ODJTQjFFUkVSRW1qQVFRRVJFUkVSRVJQOEtYbDVlZXVWZnMyYU53UUlCcFV1WFJvTUdEZkQwNlZNa0pDUWdNek1UNWNxVnc1QWhRekJwMGlTRDFFRkVSRVNrQ1FNQlJFUkVSRVJFOUsvMitQRmpXRmhZd05MU0VpWW1KcERKWkRoNzlpd2lJeU5oWldWbHNIcHUzTGhoc0xLSWlJaUk5TUZBQUJFUkVSRVJFZjJyOWVuVEIxZXVYRkdiMXFOSGowSnVEUkVSRVpIaE1SQkFSRVJFUkVSRXhacWpveU5TVWxJMHBnOGNPQkRseTVkSGFtb3FNakl5a0ptWmlSSWxTcUJWcTFaNkx5ZWtVTDU4ZWExMUVoRVJFUlVtQmdLSWlJaUlpSWlvV0R0NThxVFc5QWtUSm1EQ2hBa0dyZlBNbVRNR0xZK0lpSWdvUDR5S3VnRkVSRVJFUkVSRVJFUkVSRlJ3R0FnZ0lpSWlJaUlpSWlJaUlpckdHQWdnSWlJaUlpSWlJaUlpSWlyR0dBZ2dJaUlpSWlwQWp4NDlRbFJVbEVIS2V2WHFsVUhLS1N6UG56Ly9hRGRMZmZueUpSNDhlS0ExVDBKQ0FtN2V2SW1zckN5RDFEbGh3Z1JjdTNiTklHVVJrV2JlM3Q1WXRteFpVVGVqeUdWbVpoWjFFL0t0SU81bFJrYUdRY3NyYUttcHFSZzVjaVMyYk5saWtQS0VFQVlwUjFkUG5qeEJlbnA2b2RhcGtKQ1FVQ1QxR2twTVRBeU9Iejl1a0xMdTM3OWY2UGVlUGo0TUJCQVJFUkVSYVhIbnpoMDBidHdZdDI3ZHl0UDVuM3p5Q2RxMWE2Y3hQU0FnQUk4ZVBjcTFuUFhyMThQUjBSSEhqaDNMVXpzK1VDWStjd0FBSUFCSlJFRlVsSkdSZ2ZIangyUG8wS0VJRHc4M1NKazViZHUyRGRXcVZjUFNwVXNOWHJZaGJOaXdBYzdPenZqeHh4ODE1dG0yYlJzYU5teUl3WU1IRzZUTzQ4ZVBZOUtrU2VqYnR5OHVYYnBra0RLSmlsSlJkU3BsWkdRZ01qSVNKMDZjd0twVnF6QnExQ2cwYmRvVXdjSEJBQUJmWDE4c1dyUkl5cjkvLy81aSt6ZDMvdng1aElTRUtCMUxUVTJGcDZjblhGMWR0UVl5WjgyYWhkR2pSeGRvKzVLVGt4RWJHNnN4dmJEdlpYaDRPQndjSERCbXpKZzhsMUhZamg0OWlnMGJOdURnd1lNR0tXL1hybDJvVWFPRzFnQ0x2YjA5WkRKWnZ1dEtTVW5CVjE5OUJXZG5aOXk0Y1NQZjVlV21aczJhc0xTMEJBQ3NXTEVDMWFwVjAvbTZwYWVuNDkyN2QzajkraldlUDMrT3lNaEkzTHQzRDlldlg4ZlpzMmR4L1BoeDdOMjdGLzcrL2xpNWNpVjhmSHpnNWVXRjBORFFBbnM4N2RxMVE2OWV2ZkRpeFl0OGxaT1FrSUI2OWVxaGV2WHFLb0V3SnljbldGbFo1YXQ4K3Vjd0x1b0dFQkVSRVJFWmlvdUxpMEhLdVhmdm52VDdpeGN2Y1BQbVRYVHYzaDNYcmwyRHJhMnRRZW9BZ05EUVVBd2RPaFMxYTlmRzVjdVhVYUpFQ1kxNVAvLzhjNlNucDJQQ2hBbTRjK2NPVEUxTjgxWDM0c1dMc1diTkdnQkFoUW9Wc0hEaHdueVY5NkhXclZ0REpwUGhwNTkrd3VqUm8yRnZiNi9YK1M0dUxyaC8vMzZlNjgrdGczTDc5dTJReVdUbzA2ZVB4ano3OXUwREFIaDRlT1M1SFRuWjJOamc5T25UMkw5L1A3Ny8vbnVVS1ZNR2t5ZFBSb3NXTFpDUmtZSC8vT2MvU0U1TzFscUdsWlVWSmsrZWpJNGRPeHFrVFVUNnl0azVXRml6bEM1Y3VJQVZLMVlnSmlZRzBkSFJpSTZPVmp1cSs4U0pFK2pVcVJOS2xpeUp0TFEwQUVCY1hCd0dEeDZNMU5SVXFhTlprNEo0RDZsZHV6WlNVMU1OVWk0QWxjRHg0TUdERVJFUm9mU2FaMlptaHFpb0tGeTRjQUViTjI3RXlKRWoxWllWRkJTRUowK2V3TS9QVCtmNjA5TFNrSlNVaEtTa0pDUWtKT0RseTVkNDllb1Y0dUxpRUJjWGgrZlBueU0yTmxhNlQzRnhjYkMxdFVWa1pDUktsU3BWYVBkU2s1MDdkeUloSVNIUEhaK1RKMCtXZ2hUNWtmTTVrcHYxNjljRGdNR0NOcnQyN1VKRVJBVGtjcmxCeXRObS92ejVlUFRvRWFwV3JXcXd2eTl0NUhLNU5CT3haOCtlQ0FvS2dydTdPMDZmUGcwM056Y3BueEFDNWNxVlEySmlJakl6TS9NMVM4VFkyQmh0MnJUSk5kL1pzMmZoNnVxS09uWHFJQ3dzVEtleVo4NmNpUUVEQnNEYjJ4dS8vUEpMbnR1NGUvZHVwS1dsd2MzTkRjYkd5bDNCYjkrK3hidDM3L0pjTnYyenlBVG5oUkFSRVJGUk1XR0kwV3VBYWlmeTFLbFRzV1RKRXZUbzBRTjc5KzdWdTAzT3pzNGF2L1NQR0RFQ216WnR3cUJCZ3hBWUdLaTFMRTlQVDJ6ZnZoMG5UcHhBaXhZdDlHcEhUaGN2WGtUcjFxMWhiR3dNS3lzcnZINzlHbWZPbkVIejVzMTFPbC9Yem9nVEowN2c4ZVBIYU4yNk5UNzk5Rk90ZVpzMGFZSVJJMFpJLzFjRUFzYU5HNmRUWFFwQlFVRklTRWpRR2dpNGNlTUdHalZxaEE0ZE91RElrU05xODhUR3hxSlNwVW9vWGJvMG5qNTlDaE1URTczYW9VNnpaczJra2F4eGNYRVlPSEFnL3Y3N2Ivejk5OThvV2JLa1RtWEV4OGVqUzVjdU9ILyt2TUdlN3dVdE5EUVViZHUyQlFDNHVia1Y2T2hKS25nV0ZoWlNSMXVMRmkxdy92ejVBcTh6SWlJQ05XclVBSkFkREt0Y3VUTEN3OE5SdW5ScCtQajR3Tm5aR2JWcTFVTDU4dVVCQU5XcVZjT3paOCtrRHZoejU4NmhXN2R1ZVBueUpiNzk5bHVzV0xGQ2JTZG9RYnlIbUp1Ykd6UVE4T0ZyVzQwYU5WUUNBUUJ3OSs1ZDFLMWJGM1oyZG5qNDhDR3NyYTFWeXFwU3BRcWVQSG1pOWZXeVJvMGFTRWxKUVhKeU10NitmYXZYRWk4eW1ReDJkblp3ZEhTRWo0OFB1blhyVm1qM1V0dmppWXFLUWtSRUJDcFdyS2p6ZVFwOSsvYkZ6cDA3OVQ3dlF4OWVjMjJkNUE4ZVBJQVFBczdPem5yVjBiVnJWeXhldkZqcDJMdDM3K0RnNElDTWpBekV4TVJvRE5MYjI5dmo1Y3VYK1pyMWMrblNKYlJzMlJLWm1aazRmdnk0MXRtUjJ1ellzVVBudk5PblQ4ZVRKMCt3ZGV0V3lPVnlKQ2NuWSsvZXZSZzBhQkNBN092Y29FRURBTURFaVJQeDVNa1RtSnFhd3RUVUZHWm1aakEzTjRlNXVUa3NMQ3lRbVprSlcxdGJsQ3haRXBhV2xyQzB0RVNKRWlWZ1pXV0ZtSmdZMUsxYkY2VkxsNGFOalEzTXpNeHliZHVBQVFPd2JkczJyRm16QnQyN2Q0ZVBqMCt1NXdnaHNISGpSclJxMVVxblFNcUVDUk5RcTFZdGxlUE5talhENWN1WGNlN2NPWHorK2VkS2FUWTJOa2hNVEZSN3I5KzhlWVB3OEhDZFB4OVMwWkxwOENiR1FBQVJFUkVSRlJzeW1RejE2OWZIelpzMzFhWXJPcGMxZlFUV2xKNldsb2JHalJ2anpwMDc4UFB6MDJzVVltNkJnSGZ2M3FGZXZYcjQ3My8vQzM5L2YzVG8wRUhqNlB6NCtIZ0EwRHE2ZnVuU3BTcWp2WEo2OXV3Wm1qZHZqdWpvYUt4ZXZScU9qbzdvMGFNSG5KeWNjUFhxVlpRdFcxYW54MlJvZmZyMFVmcXluOXU5MGtUYmViTm56MFpzYkN6Q3dzSncrZkpsZlA3NTUwb0JpdkxseTJQKy9Qa0FnRVdMRm1IR2pCbW9VS0VDbWpScG9yRytkZXZXNlhUTmdPd3Y0Z2NPSElDZm54LzI3Tm1EVHAwNllkU29VYWhXclpwZWo3RjE2OWI0NDQ4L2RPcDQrQmd3RUZDOGxDcFZDbS9ldkFFQUdCa1o0Y2FORzZoWHIxNkIxM3Y3OW0wNE9UbkJ6czRPZ1BiWDF2cjE2K1AyN2R2SXpNeUVrVkgyaXNqMzc5L0hWMTk5aGVqb2FBd2NPRkR0ZXVzRjlSNlNWMi9mdnNXWU1XT3dkZXRXQUVEbnpwMXg2TkFocFR5YUFnRkFkdEIyM2JwMW1ESmxDcFlzV2FLU3Jrc2dRUEY2WDZKRUNWaGFXc0xLeWdyVzF0YXd0cmFHcmEwdDdPenNVTHAwYWRqYjI4UEJ3UUVPRGc0b1c3WXN5cFVyaDdKbHk2cWR2VlpZOXpLL3RMMTM1NVdtNTBoQnZLOE9HREJBZXU0bytQdjdZOWl3WWVqZHU3ZldnRVorQXdGSlNVbG8xS2dSSWlJaTRPbnBpWFhyMWltbFoyVmxTZmN6TjRhOE5wTW5UMVphc3ZEKy9mdjQ3cnZ2OE1zdnY2Qnk1Y3JTOFV1WExxRkxseTc0NFljZk1HSENCS1V5c3JLeVVLZE9IUWdoY096WU1hWHpOSW1QajRlVGt4T01qWTBSRXhPRHFLZ28xSzFiMTJDUFMrSG8wYU5vMzc2OTByR0xGeStpUllzV2FOU29rZHA5aXJRRkFqdzhQSERnd0FIOCt1dXZHbWNXMGNkRGwwQUFsd1lpSWlJaUlzcUZxYWtwQWdJQzBLeFpNMXk5ZWhXalJvM0N3SUVEZFQ0L05qWldLZi9FaVJPbHptVkxTMHY0Ky92RHpjME5zMmZQUnNPR0RiRnk1Y284dDNYUm9rVWFBd0d2WHIxQ3g0NGRFUjBkalY2OWV1SGJiNzhGQUl3Yk53NXIxNjVGaHc0ZEVCb2FpbEtsU21tdFE5Mlh4UWNQSHVETW1UTktvL3JWQ1FvS1FxOWV2Zks5dEZGZTdONjlXMm01b2ZQbnp5dU5abloyZHNiOCtmT1JsWldGRFJzMkFNamVxTy9BZ1FNYXkxUXNyNlNMRnk5ZW9HUEhqdWpYcng5Q1EwUDFYaTZKNkdPUWMvUjFWbFlXL3ZPZi8yRFZxbFhvMmJObmdTNDFvayt3UWZFYWxweWNMQzBCNCt6c2pMLysrZ3U5ZS9mRzVNbVRDNlNOaG5UMTZsVU1HREFBRHg0OGdKV1ZGWll0VzZaM1I5eWNPWE1RR0JpSVZhdFdZZXpZc2FoYXRXcWUybUxvRHZIQ3VwZlcxdGJvMmJObm50cTRjZVBHUEoyWFYrcmVWKy9kdTRmNjlldkR6czRPa1pHUkJnbitLdDZ6Rk8vL0JVRUlnZUhEaHlNaUlnSTFhOWJFenovL3JKUWVGUldGMXExYnc5UFRFMTVlWGxxWFJWVG8zYnUzVHArTkJnMGFoQ3RYcm1oOHZpcjJEMUI0OU9nUmpodzVncUZEaCtMVXFWTlMwS0ZPblRxUXkrV1lQWHMyK3ZYckJ3Y0hCK21jZ0lBQTNMMTdGNTk5OWhtY25KeHliUk1BYk42OEdhbXBxUmcwYUJCS2xTb2xCUkkwVVJjY3kydWdVYkhIeHBRcFUvUTZ6OGZIQi92MjdZT05qWTNTc2tyMHo4WkFBQkVSRVJFVmlJY1BIMkw3OXUyNGZmdTJOSkpkRnl0V3JKQ21iWDlNR2pWcWhPdlhyMHNqdUlLQ2duUStOeWtwU1NtL3U3dTcwaWh6VjFkWHJGMjdGcDA2ZFVLbFNwVjAvcEwzK3ZWcmJONjhHYU5Iajg3MWkzUjhmRHphdFd1SDI3ZHZvMW16WnZEMzk1ZlNsaTlmamdjUEh1Q1BQLzdBbDE5K2lhTkhqK3JWU1oyUmtZR3Z2LzRhVVZGUnFGYXRtalQ2KzBPblRwM0N3SUVEc1hMbFNseThlRkhuMFlDRzl2cjFhNVZqT2ZkKzJMMTdOeUlpSWpTT05BWCtmMVMwUGdFTlcxdGJuRHQzRGhZV0Z2bzMyb0IyN3R4WjRCdUU1cFNRa0NEOXJzdkcyUFRQOHIvLy9ROTkrL2FGdWJrNVB2MzAwMXdEaVVEQnY4NHJsdHA2OSs2ZDBscndWYXRXeFpVclZ3cXNYa1BJeU1qQW9rV0w0T1BqZy9UMGRMUnMyUktCZ1lGNnp4d0NzdmQvR1RkdUhKWXVYWXB0MjdaaDFxeFpLblVaWXRtemdwU2ZlMW11WERrcHFLdXZ3ZzRFcUROMjdGaWtwYVZoeXBRcEJna0NYTHg0RWRldVhVUEZpaFhoNnVwcWdCYXE1K1BqZzcxNzk4TGMzQnk3ZCs5VzJZOWgxS2hSZVBMa0NYYnUzS2x6VU03Q3dnSldWbFk0ZS9hczFueVZLMWRHU0VnSWJHMXRwV3NXR2hxSzZ0V3JxMTBLcWxPblR1amF0U3NPSGp5SVRaczJTWU1aTEMwdE1XUEdERXljT0JHK3ZyN1N4c3JKeWNtWU0yY09URTFOc1huelpwMkNuMEtJWFBkNU9IUG1ERjY5ZW9WdTNicmxXaDZRdmJIeDBxVkxNWGJzV0xYTGZpbmN1SEVEQnc4ZWhJMk5EWHIxNnFWVDJVRDI4My91M0xtUXkrWFl0bTBiYXRhc3FmTzU5SEZqSUlDSWlJaUlEQ29wS1FrVEowNUVRRUJBbnFhVTUrdzAvTmprbk1hdDYyUExiV2tnaFRGanhxZ2NTMGhJZ0kyTmpjWnpObTNhaENsVHBpQXlNaEtyVnEzU21PL0Jnd2ZvMkxFaklpSWlVTDkrZlFRSEJ5c0ZEa3hNVExCdjN6NjBiOThlNTg2ZFE3Tm16YkJ2M3o3VXIxOWZoMGVZdlZIZTZ0V3IwYVZMRnd3Y09CQjM3dHhSMlZRNUt5dEwrc0kvZlBqd0lnc0NBTkI2VGJPeXN1RHI2d3RBKytnNXhjYUMrZ1FDVEUxTml6d0lBR1RQVUNtcXZ6TnVTRmk4VktsU0JaR1JrUUNBbEpRVTNMaHhRNmZ6OUgzK2FWb2IrL0hqeDJyVG5qMTdCZ0JvMmJLbDFxWFN2TDI5dFc0WVh0akN3OE14Yk5nd1hMbHlCUllXRnZEMTljV2tTWlB5OVhvNWJkbzB0R3paRXU3dTdpcHBLU2twT3IwbWFick8rdXJldlR0Ky8vMTN2ZXI0cDk3TC9GcTNiaDFPbno0Tkp5Y252ZmZLMFVReE1seVhFZmg1dFdYTEZuaDdld1BJN2t6K2NQYUh2NzgvamgwN0JqTXpNd1FGQmVrVjRJaU1qRVNIRGgyMDVsbXdZQUdBN01Fb2RlclVRVlpXRmthT0hJbWtwQ1E4ZmZwVTdYdjI0c1dMY2ZMa1NaVkJBdDk4OHcwMmJkcUUyclZyUzhkOGZYMFJIUjJOaFFzWG9rNmRPanExT3lRa0JJOGVQVUtUSmszUXVIRmpsZlJIang2aFI0OGVTRXBLd3NPSEQxR3BVcVZjeTl5NmRTdG16cHlKblR0MzR2ang0eHFYS0p3NmRTcUVFTEMwdE5UNjk1TlRZR0FnUEQwOUlaUEpzSEhqeGx5dk9mMnpNQkJBUkVSRVJBWVRGeGVITDcvOEVtRmhZVVhXaGx1M2J1VzZucXdoMTV0OTgrYU56aHU5NnNQWDF4ZS8vUElMRGh3NGdFYU5HcW1rcDZTa1lQbnk1VEF5TXRJNnhYL2Z2bjBZUG53NEVoTVQwYUpGQ3dRSEI2dDAwZ1BabXpZZVAzNGNQWHYyeExGang5Q2lSUXQ0ZTN2anUrKyswMm5FVytmT25URjA2RkQ0Ky90ajFxeForT1dYWDVUUzE2NWRpNXMzYjZKTGx5NTZqVWIzOHZMU09TK1FQVG81UHpadjNveGJ0MjZoVzdkdVdnTWhtWm1aQUhRUEJIenp6VGVJalkzRjdObXpwWDBJQUtCRGh3NTQ5ZXBWcnVkUG16WU5QWHIwMEtrdW9zSXlmdng0bEN4WkVxdFhyeTdRMS8yY1MzcmxsSmFXcGpFTnlONWtXQnQxczRNSyt6MUVZZDY4ZWZEMTlVVmFXaHBjWFYyeGFkTW1hVlBkL0xDM3QxY2JCQkJDSURFeFVkcVVWNXZjcnJPdVltTmpDL1ZlL2xQZHVuVkxldStMam83V080Q3NicURDcFV1WHRDNXpad2lIRGgzQzhPSERJWVRBN05tejBiOS9mNlgwWjgrZTRidnZ2Z09RL1JsSGw0NTB4WHV0c2JFeGF0V3FsZXQ5dm5EaEFnRGc1czJicUZPbkRuYnQyb1ZIang3QjI5dGI2ZjNhMTljWEwxNjhrUDd2NGVHQjZPaG9sYzhjYmRxMFFWaFlHTHk4dkNDRWdKK2ZIMHhNVEJBVEU2T1V0Mnpac3BneFk0YmFOdjM2NjY4QTFNOEdpSW1KUWJ0MjdSQWZINC8xNjlmckZBUUFnR0hEaHVIT25UdFl0bXdaV3JkdWpaQ1FFSlVaRC92MjdVTklTSWhPNVNtc1c3Y09ZOGVPUlZaV0Z0YXNXWU1oUTRib2RUNTkvQmdJSUNJaUlpS0R5TWpJZ0x1N3U5UVpaR3hzakdIRGhxRjU4K2FvVXFXS3ppTWE4N3RjaEoyZEhicDM3NjQyYmMrZVBVaE1UTlM0anIwaVhXSHAwcVg0L3Z2dmxmSW92bUFMSVRCdTNEZ2NPM1lNbHk5ZjFudTk5NTQ5ZTJMdjNyM1MveitjTlZDN2RtMGtKQ1RBMWRVVlc3ZHVWWGxNYTlhc3diTm56ekJpeEFpMVU3YVRrcEx3M1hmZlNjc2I5TzdkR3dFQkFUQTNONWZ5S05hMmZmRGdnYlFSNU9IRGh6RjU4bVNzWExrU1U2ZE9SVUJBQUh4OWZkRzVjK2RjTzcrV0xsMkt6TXhNK1BqNEtCMlBpWW5CRHovOGdBb1ZLbUR6NXMwNlhxRnMrZGt2SVM5S2xDaUJpaFVyWXVIQ2hYai8vcjNHRHBqMDlIUUF1Z2NDTkMxUGNmVG8wYncxTkI4MC9YMFVsSnMzYnlJZ0lBQUFVTDE2OVVLdG13cVdrWkVSUm80Y2laRWpSK0xaczJlSWlvcENhbXBxcnVmcCt6cXZybU5UMjJ5cmFkT21ZZkhpeFRoMjdCaSsvdnBydmVveTVIdUlyakl5TXFSUjFLdFhyOGE0Y2VNS0pOaVFVM3g4UERJeU1sQ3VYTGxjODdxNHVPRHUzYnNHcVRmbnNuUUtCWFV2WDd4NFVhakxvQmxDWEZ3Y1BEdzhrSktTQWhzYkd3d1lNRURuYzRPQ2dqVE90cGs1YzZiS3NaMDdkMkx1M0xscTh5dkswVFlUSk9mOU9uandJSHIxNm9XTWpBeU1IRGxTNVhOQVptWW0rdmZ2ajlldlgrT3JyNzdTT2NpZmxKUUVJSHVwSGlNakl4dzdka3hqM3I1OSs2SjU4K1l3TmpaR2FHZ29QRHc4TUgzNmREZzVPYW5NOEFzSUNNaFhjT3ZEL1lHY25aM1ZCZ0ppWW1KdzZOQWgyTmpZb0cvZnZrcHAwZEhSK09LTEwvRDQ4V1BNbXpkUDd6MUFmdjc1WjZTbXBtTHQyclZ3YzNORGFHaW9GRWhJVEV6RXhJa1RJWlBKZEo3Qk9uWHFWQ3hac2dUR3hzYll1SEVqaGc0ZHFsZDc2QjlDRUJFUkVSRVp3UHIxNndVQUFVQ1VMVnRXM0w1OXU5RGJBRURVcjE5Zlk3cXpzN1BROWhINHcvU2pSNCtLSVVPR2lDRkRob2hTcFVxcG5EdG56aHdCUUxpNnVvcTB0RFNOYlhKMmRsWTVQbUhDQk9IczdDelZxUzdQOWV2WFJZVUtGWVJNSmhPTEZ5K1dqa2RGUlFrckt5dFJxbFFwRVJNVG8zTGV0bTNiaEtPam93QWdURTFOeGJKbHl6UzJEWUI0OCthTlN0cnZ2Lzh1N08zdHBUeTFhOWNXaVltSmFzODN4TS9wMDZlVnluWnpjeE9Pam81cTI2Mk50dk8wM2YrYzl5QXRMVTBjT0hCQU9EZzRpTC8rK2tzbGIyWm1wZ0Fnakl5TTlHNmZJYmk2dW9xVWxKUWlxVHN2VHA4K0xkMW5OemUzb200TzVaT05qWTEwUDVjdlgxNWs3ZEQwdWltRUVFdVdMQkVBaEwrL3Y5THhqSXdNTVhqd1lISDU4bVdOWlJyeVBVUlg2ZW5wMGpYVlYvWHExZk4wM3NXTEZ3VUEwYXRYTDYzNUZLLy9CYW1nN21WK2Z6UzF5UkJscS9QbXpSdlJ1SEhqWE92WFJOUHpiK3ZXclFLQWFOcTBxVks1di83NnEwRWVRMkJnb0RBeE1SRUF4S0JCZzBSbVpxWktHMmJQbmkwQUNFZEhSL0hpeFF1ZEg5UE5temNGQU9IcjZ5dUUwSDd0RmRxMGFTUHM3ZTNGTjk5OEl3Q0l3NGNQNjN5dDhrTGJ2ZkwyOWhZQXhQang0NVdPMzd0M1QxU3FWRWx0bXFZeTFiVTVLeXRMOU8zYlZ3QVExYXRYbDY3dHNHSERCQURoNmVrcFhYZE5ySzJ0cFd0WXNtUkpjZWpRSVowZU4zMThvQVBPQ0NBaUlpSWlnOGk1UnYzS2xTdVYxdE12RElycDR6cCtEdFpKKy9idDBiNTlld0RabSt3cFJxWXB6SnMzRDlldVhVTndjREMrL2ZaYnJGdTNUdWV5YzQ1MDF6VHlzMkhEaHJoNDhTSTZkdXlJcVZPbjR1SERoMWk5ZWpXR0RCbUN0Mi9mNHJmZmZsTloxaUUxTlJVK1BqNTQ5dXdaNnRTcGd5MWJ0dVJwbG9XN3V6dGF0V3FGS1ZPbUlEQXdFRTJiTmxXN0NhaXRyUzBHRHg2c2Qva2ZVc3hPVUFnTkRjMVRPWGs5THljVEV4TmtaV1VoUGo0ZVBYcjB3TldyVjFHNWNtVXBQUzB0RFlCKyt3TUFRSmN1WFhEbzBLRjh0NCtJTkJOQ1NFdGtSRVZGS2FWNWUzc2pNREFRMTY5Zng4MmJONVdXUFN1STk1Q1BtV0wyM3FlZmZxb3hUMVpXRmdBVTJZYkNlYjJYQ3Jyc3o2Tkpiak15VEUxTlViVnFWYjNMZmZ6NHNmUWVrdE9iTjIvUXRXdFhYTHQyRFMxYnRzUzVjK2YwTGx1ZCtQaDRlSGw1UVM2WHc4L1BUMm1wd2RHalIydWNNV0Z2YjQrWEwxL20rdmZ3NDQ4L1lzNmNPUkJDWU9USWtmRHo4MU9aQVhyNjlHa3NXTEFBSmlZbTJMVnJGOHFVS2FOeis2OWR1d1pBZVdiQ3JGbXo4T09QUDByLy8rR0hINlM5QVFEQTA5TVQvZnYzeDRZTkd6Qm16QmgwNnRRSlFQWXlQMTk4OFFYbXpKbWpjLzM1a1ptWktjMEcvUEE2MjlyYXdzTENBaU5HakZBNzgvSFFvVU1xbXl3SEJnWWlPVGxaNlpoTUprTkFRQURpNCtOaFkyTURPenM3SERseUJKczNiNGFUa3hPV0xGa2liVlNzenRHalI2VXlYVnhjOFB2dnZ4dGtQeEQ2ZURFUVFFUkVSRVQ1RmgwZGpUdDM3Z0FBTEN3czBMTm56MEp2ZytLTGRjNmxid3FhVENiRGxpMWIwTEJoUTZ4ZnZ4NE5HelkwK0RJRUZTdFd4Tm16WjlHOWUzZjg5dHR2T0hic0dKNCtmWXFlUFh2aW0yKytVY2x2Wm1hRzMzNzdEWC8rK1NlbVRwMmFydzRjZTN0NytQdjdZL3o0OFNvZDlRcGx5cFRCaWhVcjhsekhoMzc4OFVjOGYvNWNZM3E1Y3VYd3d3OC82SlFYVUoyK0QraTJ2cmU3dXp1bVQ1OE9YMTlmdUx1NzQvejU4OUl5UVlwbGdmVFo1QkJRM3IvZzhlUEg2TisvdjlUUmxodDdlM3NFQndmclZSOVJjWmVhbW9yZzRHRGN2SGtUTjIvZXhQWHIxekZtekJpMGFkTUdRUFltbkFyNzkrL0hqei8rQ0V0TFMrellzVU9sNDdnbzNrT0swcGt6WndBQVRaczIxWmluTUsrSkllOWxZYWhhdFdxZWdnemZmdnN0b3FPamxZN0Z4OGVqZmZ2MnVIYnRHbXJWcW9WRGh3N0J6czRPOSsvZnovY1NVV0ZoWVlpUGo4ZjA2ZFBSc0dIRGZKWDFvWjkrK2dtelo4OEdrRDB3UXQweVE1R1JrZWpkdXpleXNyS3diTmt5ZlA3NTUxSmFiR3hzcm50VUhENThHQURRdkhsem5kdWxHTFJnWkdTRWFkT21BUUQrKzkvLzRzOC8vMVI1TGljbUptcGNIaWszOCtmUDE3cEhWSEJ3TUo0K2ZZcldyVnVqVnExYVNtbGx5cFRCbjMvK2lUSmx5cWdzUVptVDR2RnJPalpxMUNoODhza24yTDkvUDh6TnpTR1h5MUd0V2pVWUd4dGp5NVl0YWdkd0FObExQMDJhTkVscHFhNHJWNjZvQkIrbytHRWdnSWlJaUlqeTdlblRwOUx2bjM3NmFaRjhLWC8zN2gwQWFQelNVMUJzYlcyeFk4Y091THE2NG9jZmZrQy9mdjFnYlcxdDBEcXNyYTF4NU1nUjFLcFZDNDhmUHdZQWpCMDdWbVArVnExYW9WV3JWZ2FydjNIanhpckhGQjNZdXU3OW9LdXRXN2RxWGJmWDJkbFpDZ1RrbGhkUUh3aFF0NzYzWWkrRm5PYlBuNCt6WjgvaXpKa3pHRHQyckxTL2dhSnpUTjlBUUU1VnExYVZOalVrSXUxaVkyTng5KzVkM0wxN0YrSGg0VkxnT1RJeUVwMDdkNWJ5V1ZoWW9FU0pFbkJ4Y1lHUmtaR1U3L3o1OCtqZnZ6K01qSXl3ZmZ0MjFLNWRXNldPb25vUEtXZ1pHUmt3TmpaV09YYmt5QkdZbUpqQTFkVlY0N2x2Mzc0RkFLWE93YngwVE9jY21WOFk5L0pqcHU0OWFkZXVYYmgyN1JwcTFxeUpFeWRPd05iV0ZnQlF1blJwdlFZWCtQbjU0ZVhMbDBySDJyWnRpeUZEaHFpczJXOEk0OGVQeDhtVEorSHA2YWwyQU1qYnQyL1J0V3RYeE1mSFk4aVFJWmc0Y2FLVXRuejVja3lmUGgwSERoeVFabDUrS0RJeUVvY1BIMGFUSmsyVTlySllzR0NCMGd5QW5IYnQyb1ZCZ3diQjBkRVJ6NTQ5UTQ4ZVBiQi8vMzVweHFaaTQremJ0MjlMTS8veXVoZlI5T25UVWJKa1NieC8vMTd0WnlGdG13UUQyUnNNQTlsci9lZFYrL2J0OGNrbm44RFMwbEk2NXVMaWd1RGdZQ21JbGxONmVqcjgvUHd3Zi81OHhNWEZ3ZEhSRVhGeGNVaExTMk1RNEYrQ2dRQWlJaUlpeXJlY20wTnFHeDFWa0Y2L2ZnMEFDQWtKeWJXand0Q2JNRFp2M2h5QmdZRm8wYUtGd1lNQVFQWm1lWU1HRGNMang0L2g1T1NFWjgrZW9XUEhqdmoxMTErTGJETTNSV2Q0UVMwWm9XNDVBazMzVFYxZUZ4Y1hqVUVDZFJ2M3Fnc0V5T1Z5Yk5teUJmWHExWU8vdnorKyt1b3JEQmd3QUNrcEtRRHlGd2dnSXQwMWFOQkFhVWFOZ3BXVkZZWU5HNGJHalJ1amNlUEdTb0hvbWpWcjRzNmRPd2dKQ1lHSGh3ZmV2MytQZGV2V29VdVhMbXJyS01yM2tJS1FrSkNBYWRPbW9WbXpaaGcrZkxoUzJ1Ky8vNDc0K0hoMDZ0UkphK0JEMGFsc1kyT2pkTHhVcVZJYXIrT0hnb0tDbFA1ZkdQZFM0Wit5V2ZDb1VhTnc1c3dackZpeFF1b2NCckpuZ3VWY0FpYzNlL2JzVVFrRUFPbzNhRGFFRWlWSzRNU0pFMnJUaEJBWU1HQUF3c0xDMEtaTkcvejIyMjlLNlpVcVZVSmFXaHBHamh5Sk8zZnVxSHgyRWtKZy9QanhTRTlQVjVuOTJLMWJONVhBUTFaV0ZyeTh2TEJ5NVVxNHVycmk4T0hEbURwMUt0YXRXeWR0b0Z1cVZDbjA2ZE1Id1A4djdlZms1QVFoQkVKRFE5RzJiVnNNR2pRSWdZR0JHaC96cGsyYk1HTEVDTFJyMTA1YTRramRqSm5IangvanhJa1RjSEJ3Z0llSGg4YnlGSThWeUo1ZFc2OWVQWmlZbU9EV3JWc2FOL0pldjM0OVJvMGFoVWFOR2luTnNNaXBYYnQyS3NmZXZuMkxSbzBhNGVIRGg1REw1UmcvZmp3V0xGaUFpaFVycWwydWlvb25CZ0tJaUlpSXFGaFFMQkZUdTNadGZQYlpaMnJ6L1A3NzcwaEtTc0tRSVVPMHB1ZEZ2Mzc5Vkk3cHV1eUxOaWRQbnNTSUVTUHc1TWtUdEcvZkhqdDM3c1N4WThjd1pNZ1FEQnMyREZldVhNR0tGU3NLZlEzbmhJUUVBRkFhaFZZY1ZhNWNHVC8vL0RNMmJOZ2c3YldnQ0FRb2xnb2lvb0xWb1VNSFJFUkVvRkdqUm1qWXNDRWFOMjZNZXZYcXdkSFJVV2wvbXB6YzNOeHc3OTQ5dEcvZkhsbFpXVmkxYWhVOFBUMDExbEhVN3lHR3RHM2JObnozM1hkNDhlS0Z5anIyR1JrWjhQYjJCcEE5NGx3YnhSSTJIeTdmVXI1OGVXemR1bFdudG53WUNDaU1lNm1Ra0pDZzE5NDloZW5VcVZOSVNVbkJWMTk5QlZOVFUyemZ2cjJvbTJSUUV5Wk13TUdEQitIczdJeDkrL2FwZkVieDhQQkF6NTQ5c1dmUEhuaDVlVWt6N2hRU0VoSnc1Y29WVkt0V1RlbnY3ZUhEaDdDenM0T2RuUjJFRU5peVpRdUVFQmd5WkFpTWpJd3dZc1FJckYyN0ZtWm1adkR6ODBPdFdyV3dlUEZpcEtXbDRkZGZmNVZtVzN5b1RaczJHRE5tREg3OTlWYzBhZElFNDhlUFY4bXpkKzllakI0OUd0V3JWMGRRVUpEV0daSHIxNjlIVmxZV2hnMGJwdk4rUWs1T1R0aTRjU004UER6ZzRlR0JrSkFRbGM4WmZuNStHRGR1SEtwWHI0NURodzZoUklrU09wVU5aQWZidW5idGlvY1BIOExYMTFkbHVTSk5EaDgralBQbnoyUGd3SUU2bjBNZkx3WUNpSWlJaUtoWStPOS8vd3NBR0RwMEtLWk1tYUkyajJMRFgwMmo0OVJ0Q0t3UElZVFNTTkd6Wjg4Q3lOdjZ5ZzhlUE1DTUdUT2tMOUR6NTgvSGpCa3pJSmZMMGJ0M2IxU3BVZ1hkdW5YREw3LzhnckN3TU96WnMwZXZEZmp5S3lZbUJnRGc0T0I1eEI0VUFBQWdBRWxFUVZSUWFIVVdsVysrK1FiRGh3K1h2dlFyTnRaaklJQ29jT1JsUkxOaU9SeVpUQVovZjMrbFRjMnZYNytPek14TU5HblNSRHIyTWJ5SDVOZURCdzh3YnR3NGhJU0VBQUFHRHg2c01wcDZ3WUlGQ0E4UEI1QzkrYWlUazVQR1pWYisvdnR2QUVEMTZ0VU4xc2JDdUpjS0JibFpjSDRkT25RSUsxYXN3TEpseXpCcDBpUzFlZUxpNGpCOStuU2R5NHlMaXpOVTgvSmw3dHk1V0xObURjcVdMWXZnNEdDTm5lOXIxNjdGeVpNbjRlL3ZqMTY5ZXFGang0NVNtcTJ0TFZhdlhnMWJXMXNzV3JRSVhidDJSY09HRFJFU0VvTDQrSGhwaWNDOWUvZmk4T0hEa01sa0dEeDRNQVlPSEtoVXg0UUpFekIrL0hpZDd1Znk1Y3R4OWVwVmVIbDV3Y0xDUXVsdlorM2F0Wmc0Y1NMS2xpMkxFeWRPd043ZVhtTTU2ZW5wMkxScEUyUXlHVWFOR3BWcnZUbDE3OTRkdnI2K21ENTlPcnAwNllMZmYvOGRKVXVXUkhwNk9yNy8vbnVzWExrU0xpNHUrT09QUDFDaFFnVzl5Z2FBSlV1VzZQM2N2bnYzTG54OWZaR2VubzRsUzVib1hTZDlaQVFSRVJFUlVUNmRQbjFhQUJBQWhKdWJXNUcwWWZ6NDhRS0EyTDkvdjhZOHpzN09RdHRIWUczcHVaMHJoQkRObWpVVHRyYTJvbUxGaXFKeTVjcENMcGNMQU1MVDAxUHJlUUNFczdPekVFS0lXN2R1aWU3ZHV3c2pJeVBwZXQ2NGNVUHRlVkZSVWFKZXZYb0NnSEJ5Y2hJdlhyelFXbys2ZWdHSU4yL2U2SFdlRUVKczJiSkZBQkFUSmt6USsxeHR0RjNubk5jcHQ3enEwdlFwVzV2ejU4OExBS0paczJZNjVWZG8wYUtGaUltSjBldWNENzE0OFVJMGI5NWNaR1ZsNWF1Y3d2UXh2RDZRNGRqWTJFajNjL255NVVYV0RrMS9zL0h4OGFKNzkrNVNHKzNzN0VSeWNySlNubm56NWdrQTRzQ0JBOUt4Z240UDBTWTlQVjFxcjc0cVZhb2tBSWhaczJZSk16TXpBVURVcUZGRGhJU0VxT1Rkdm4yN01ESXlFdWJtNXVMdzRjT2lYTGx5QW9EdzlmVlZXM2FQSGowRUFISGh3Z1hwbUQ2dmxicm1OL1M5ekVzNzlXbDNmc3NXUW9ndVhib0lBQ0k0T0ZoakhYbjl5ZXZqeXFsMDZkSjVlajZ1WExsU3VsZTNiOS9PTmYrR0RSc0VBT0hvNkNpU2twSlUwc1BDd2dRQTBiQmhReUdFNnQvWTY5ZXZSZFdxVllWY0xoY0hEeDRVUWdpUm5Kd3NmSHg4Ukd4c3JMaDc5NjZvVzdldWxKYWIvLzN2ZjhMRnhVVUFFTk9tVFJQUG56OFhmZnYyRlFCRXpabzF4ZVBIajNNdFk4ZU9IUUtBK1BycnIzV3FVNTBGQ3haSTl5b29LRWpVcjE5ZkFCQWRPblFRQ1FrSmVwV2x1TDZhV0Z0YmE3M1hFeWRPRkFERXlwVXI5YXFYQ3A4dWNRRE9DQ0FpSWlLaVl1SEVpUk9ReVdSbzNyeTVRY3ZOeXNyQ25EbHo4T0RCQXdEQWhRc1gwS0pGQzdWNWE5ZXVqVXVYTGtsclRadVptYUZqeDQ0YVIxdG1abVpLbzhWaVkyUHg5T2xUMk5yYTRzeVpNMmpac2lXbVRwMnF0SG5paHlwV3JJaXpaOCtpYjkrK2FONjhlYUhPQ0RoNThpUUE5UnNKRjNlSmlZa0E5RjhXeWNmSEI0TUdEY0tiTjIveVhMZVZsUlhtekpuemoxaWpuS2l3N2QyN0YrUEhqMGRzYkN4YXRXcUZ5cFVySXlnb0NHdlhybFVhNWE5NFBYZHhjWkdPRmRSN2lDNFVzd2gwWFVKRTRjbVRKOUx5UFFzV0xJQ3hzVEZtekppQk9YUG1xTXhFVzdkdUhjYU5HNGVzckN4czJMQUJuVHAxd3VIRGgrSG01b1laTTJiQTJ0b2FZOGFNa2ZJbkppYmkrUEhqS0Z1MkxKbzJiWnJQUjZpLy9OekxnaWFYeTZXWllYbDE0OFlOQUVDOWV2VTA1dEYzUm9PMnZYRUt3K0xGaTZVTmRJOGRPNGE2ZGV0cXpmLysvWHQwN3R3WmRldldSVmhZR0diTm1xV3lQTlR5NWNzQkFKTW5UMVpiaG8yTkRUWnYzb3kyYmR0aXg0NGQ2TktsQ3g0OWVvUTVjK1lnTFMwTlhsNWVTRWhJUVAvKy9YSCsvUGxjMitUZzRJQS8vL3dUWGJwMHdVOC8vWVNmZi80WkdSa1o2TktsQ3dJREExWDJ5MUFudDAyQ2RURno1a3lZbUpoZzZ0U3BHREJnQUFEQTI5c2JzMmZQTHJEMy82eXNMTFhMSFNsbUJuM3l5U2NGVWk4VnNxS09WaEFSRVJIUlAxOVJqL2k5ZlBteUFDQWFOR2lnTlY5dW96VnIxcXlwbFA3cTFTdng5ZGRmUzZQUlB2bmtFMkZxYWlxKy9mWmJjZTNhTlpHWm1hbTJuTXpNVEpHZW5xNjFMZS9ldlJPZE9uV1NycG1abVptb1hMbXlPSDc4dUhqOStyWFdjeitVMTlIaGludW03NHlBbHk5ZkNpc3JLMkZxYWlyaTR1THlWTGNtaW52MCt2VnJsUjlvbUJHUW5wNnU4cU50Um9DbUgxMUhlQzVidGt3QUVEMTY5RERvWXkrdWl2cjFnUXpyWTV3UmNPdldMZEd1WFRzQlFNamxjakYzN2x5UmtaRWhvcU9qUllrU0pZU2xwYVVJRHcrWHpxMVhyNTZ3c3JLU1hzTUw2ajNrUXhrWkdlTHUzYnZpMWF0WFV0M3YzNytYUnR6V3FGRkQ1OGN2aEJDOWV2V1M3a1dUSmszVWpzQisvZnExR0RSb2tBQWdaREtaV0wxNnRWTDZvVU9IaEpHUmtUQXlNaEo3OXV5UmppOVpza1FBRUZPblRsWEtyODlycGE3NURYa3Y4OXBPZmRwZHFWSWxJWlBKTkk3bTF5WXJLMHY0K2ZrSkFLSlNwVXA1cWwrVDZ0V3JGOG1NZ0xDd01QSFZWMTlKejhXV0xWc0tUMDlQTVdEQUFOR3RXemZ4NVpkZmlxWk5tNHBhdFdxSmloVXJDaHNiRzJuR1pNNGZJeU1qY2ZueVphbmNodzhmQ2hNVEUvSEpKNStJakl3TUlZU1FSdXQvZUw5djNyd3AvUjRRRUtBMDIrS3Z2LzRTY3JsY2ZQTEpKeUl4TVZIclk3bDkrN2FZTm0yYUtGdTJyRkxiMnJadEs3WnMyWkxyNTdPN2QrOUtJL0FWYmRiSHExZXZSR0Jnb09qUW9ZTjBqUlN6Zml3dExjWFFvVVBGa1NOSHhQdjM3M1V1VTlFZVRSd2RIUVVBY2Z6NGNaVzBPM2Z1Q0hOemN3RkFSRVZGNmYxNHFIRHBFZ2ZnakFBaUlpSWkrc2RidUhBaEFHamN3RkVkSVFSU1UxT2xVWk9QSHo5R1ZGU1Uwb2pNd01CQUhEOStISFhyMXNYSmt5ZVJsSlFFZDNkM3JGbXpCbXZXcklHNXVUbktsaTBMS3lzckdCc2J3OFRFQkNZbUp0THZHUmtaU0VsSmtYN2V2MytQbEpRVXpKdzVFK2ZPblVOd2NERGF0MitQQXdjTzRNaVJJeGc0Y0NDKy92cHJWS3BVQ1kwYk40YWRuUjNNek14Z1ltSUNVMU5UNlYrWlRJYlUxRlNrcEtSSS95cCtIelJvRUxwMjdXcllDL3lCYWRPbTRlM2J0eGcyYkpqV2RYTHpROU9hd3Vyb3UxR3lzN096eWpGMW95ajM3dDJMMHFWTG8zcjE2ckN4c1lHRmhRVXVYNzRzclpGYnUzWnR2ZW9sb3J4SlMwdkR2WHYzVUtGQ0JWaFpXZUg2OWVzQXNtZGRBY0N1WGJ0dzRzUUp0R3JWQ3F0WHI1WTI5blowZE1UQ2hRdmg1ZVdGZHUzYVlmLysvYWhRb1FMQ3c4UFJ0bTFiYWZSclFiMkhmTWpJeUFqTm16ZEhZbUlpWkRJWkxDd3NrSnFhaXN6TVRBQkFuejU5OUxvdVk4YU13Zjc5K3pGNzltek1uRGtUY3JsY1Nzdkt5c0tXTFZzd1k4WU14TWJHd3NyS0NwczJiVUt2WHIyVXl1amN1VE1XTFZva2pUeTJzN05EL2ZyMXNXalJJcGlabWFuZE5QWCsvZnQ1SHBWYzBQZlNVTzNVWnVEQWdWaTRjQ0U2ZGVvRUp5Y252V2FIeGNYRjRkV3JWd0NBa1NOSDVya05MMTY4Z0ltSmlmVDU0ODgvLzBSa1pLUmVtOGNheXAwN2Q2UjlLUURnM0xsek9IZnVuTWI4Y3JrYzF0YldTait2WHIxQ1dGZ1lSbzRjaWF0WHI4TFkyQmpmZmZjZDB0UFQ0ZXZyS3oyM0ZaOE5kdXpZZ1Q1OStrakg2OWV2ajZ5c0xEeDgrQkRMbGkyRHViazVXcmR1RFFCd2RYWEYxS2xUNGV2cmk3bHo1MHF6REFBZ1BqNGVaOCtleGNtVEozSDA2RkZFUkVRQUFNcVVLWU41OCthaGJkdTJXTEprQ1lLRGczSDY5R25JNVhJMGF0UUlMVnEwUUlNR0RmRHBwNStpUm8wYTBtY2hQejgvQU5sN0MrWDhlOVRrMWF0WHVITGxDczZlUFl0VHAwN2gwcVZMeU16TWhMbTVPZnIzNzQrSkV5ZWljZVBHMkw5L1B4WXZYZ3gvZjMvNCsvdkR6TXdNalJzM1J1UEdqVkdyVmkxVXExWU5UazVPY0hSMGhMVzF0YzczRGdDKytPSUxiTm15QlIwNmRFRGx5cFdsMTdDTWpBdzhlZklFR1JrWmFObXlKU3BXcktoWHVmUnhZaUNBaUlpSWlQN1Ivdnp6VCt6ZnZ4K2xTcFhDOE9IRGRUNHZNek5UK3JKa2JtNk9OMi9lUUFpQmxpMWJTbm1HRGgyS0RSczI0UGp4NDdDMXRZV3RyUzJ1WHIyS25UdDNZdmZ1M2JoMTZ4WmV2bnlKbUpnWXBLZW42MXgzbHk1ZFlHbHBpYWlvS096ZHV4ZW1wcVp3ZDNmSDNidDNzV2JOR3B3NGNRSWhJU0Y0OSs0ZHNyS3lkTDhZK1A4T3JZSnk2TkFoYk5pd0FiYTJ0cGcvZjM2QjFlUHI2NnR5Yk1hTUdXcnpxdHU4YnZIaXhSbzNUbFMzMUlLNnpxTEF3RUFjUEhoUWJSbWxTcFZTMllTVGlBcUdYQzVIeTVZdDhmYnRXNlhqelpvMUE1QzlaRWF6WnMzUXBVc1hsWE1uVEppQTY5ZXZJekF3RUUyYU5JR0ZoUVV5TXpPbGdHbEJ2b2Q4U0NhVG9YYnQyamgvL2p5RUVFaE9Ub1pNSmtQbHlwWFJyMTgvekprelIrZjZBYUJ0MjdhNGQrOGVxbFdycG5ROEppWUcvL25QZjZRbFBWeGRYYkZ4NDBhTlMzdDgvLzMzQ0E4UHg3Rmp4MkJqWTRObHk1Ymg1Y3VYbUR4NU1weWNuRlR5MjlqWTZCeTBXTGR1bmRML0MvSmVmcWhVcVZMbzNyMjdUdTM4VUVCQWdNYTBlZlBtU1lHV21KZ1l2ZDZuNVhJNWF0U29nZUhEaDJQYXRHbDVhaHVRdlNIdmg5Y1d5SDVPRkxhZVBYdGl5Wklsc0xXMVJaVXFWVkN1WERtVUxsMGFkbloyMG1jbkd4c2IyTnJhd3RyYUdpVkxsbFFwSXo0K0hzN096cmh6NXc3Kyt1c3Z1TG01NGJQUFBvTmNMb2VIaDRlVWI4aVFJYmh3NFFJR0RCZ2dMWm1qenJ4NTgyQmxaU1g5Zis3Y3VUQTJOc2EwYWRQdzExOS80WmRmZnNIVnExZWxqbjhnZTdrL0R3OFA5T3ZYRDEyNmRKRTZ4RnUzYm8ySWlBZ0VCQVJnMzc1OXVITGxDcTVjdWFKVVg0a1NKYkJpeFFvRUJnWkNMcGZuR3VRSkRnN0d0OTkraThqSVNPbVltWmtadnY3NmEzaDRlS0JIang1S3l4QzV1N3ZEM2QwZFlXRmgyTDU5T3c0ZVBJano1OC9qL1BuelN1VWVPWElFSFRwMDBGcjNoNVl2WDQ3Mzc5L2orUEhqZVB6NHNWS2FwYVVsT25YcWhMVnIxK3BWSm4yOFpMcE9IU0FpSWlJaTBpUTBORlQ2OHVubTVvYlEwTkJDcS92Tm16ZHdkWFdGcDZjbnhvNGRxelh2Z0FFRDhPVEpFNXc5ZXhZQTBMVnJWOXkvZjEvcXhIZDJkc2FLRlN1VVJveS9mLzhlRmhZV09yVWxMUzBOYVdscFNFMU5SVVpHQnVSeU9lUnlPWXlOaldGc2JBeTVYQTRURXhQSVpES2twNmNqSVNFQkRnNE9Xc3ZNeXNwQ2VubzZNakl5cEI5TkgrRmxNaGxLbHk2dFUxc1YrWUhzYTVqekM3TTJLU2twK1BMTEx6RnQyclFDbVhuUXMyZFBSRVpHNHVyVnF5cHBuMzMyR2FwVXFZSTllL2JrbWxkZG1tTDlaSFhYejhYRkJkV3FWY09SSTBla1kwdVdMSUdmbngvZXZYc25qZHExdExSRXMyYk40TzN0amZyMTZ4dmlJUmQ3UmZuNlFJWm5hMnVMaElRRUFOa2RTRjVlWG9WU2I3OSsvWERqeGcxa1pHVEF4TVFFelpvMXc3Smx5MkJuWjVmcnVWbFpXVmk2ZENtV0xsMksrUGg0ZE9yVUNidDM3NVk2OEF2eVBVU1RqSXdNWkdabXdzVEVSTzFvOXZ3YU1XSUVMbHk0Z0xsejUrclVhWithbW9vWEwxNmdVcVZLaUl1TFE1Y3VYZkRISDMrb2ROcktaREs5MXE1WGw3K2c3bVYrMnFsTHV3dFQzNzU5NGVqb2lKOS8vbGx0ZWtCQUFIeDlmU0dUeVNDVHlXQm1ab1pHalJyQjE5ZFg2MzVCT2ZkYjBNYkR3d09KaVlsS0kvMEwydSsvL3k3TmlOVG0yTEZqT0hYcWxNbytEVEtaREtWS2xjS1hYMzZKTDc3NFF1UDVyMTY5Z291TEN4SVRFOUdvVVNPMGJ0MGFYMzc1SmR6YzNLU1pLZG84ZmZvVW9hR2h1SGp4SW03Y3VJSHc4SEJVcVZJRnUzZnZ4clp0MitEbzZKaHJJQ0F6TXhOdDI3WkZabVltWEYxZDBhWk5HN1J1M1ZxdkdSMnhzYkU0ZCs0Y3JsMjdodkR3Y05TdVhWdnRJSXIyN2R2RHdjRUJXN1pzMGJscyttZVM2VEFGaW9FQUlpSWlJc3Ezb3U3b2UvNzhPY3FXTGNzTlZBdEplbnE2M3N2eDBMOVhVYjgra0dFVlZTREFFSVFRU0V0TFUrbnNLNDd2SWVucDZUQTJOczd6WTlMME92LzgrWE1ZR3h2cnZDeWN2dmwxcGVsZUV1a2lKaVlHOXZiMmVtL1FyVWxxYWlxZmkxVGtkQWtFY0drZ0lpSWlJdnJISzFldVhGRTM0VitGUVFBaStpZFNqSnorVUhGOEQ4bnY2N1NtOC9XOVZnVjFiVFhkU3lKZFZLaFF3YURsOGJsSS94U0duMzlHUkVSRVJFUkVSRVJFUkVRZkRRWUNpSWlJaUlpSWlJaUlpSWlLTVFZQ2lJaUlpSWlJaUlpSWlJaUtNUVlDaUlpSWlJaUlpSWlJaUlpS01RWUNpSWlJaUlpSWlJaUlpSWlLTVFZQ2lJaUlpSWlJaUlpSWlJaUtNUVlDaUlpSWlJaUlpSWlJaUlpS01RWUNpSWlJaUlpSWlJaUlpSWlLTVFZQ2lJaUlpSWlJaUlpSWlJaUtNUVlDaUlpSWlJaUlpSWlJaUlpS01RWUNpSWlJaUlpSWlJaUlpSWlLTVFZQ2lJaUlpSWlJaUlpSWlJaUtNUVlDaUlpSWlJaUlpSWlJaUlpS01RWUNpSWlJaUlpSWlJaUlpSWlLTVFZQ2lJaUlpSWlJaUlpSWlJaUtNUVlDaUlpSWlJaUlpSWlJaUlpS01RWUNpSWlJaUlpSWlJaUlpSWlLTVFZQ2lJaUlpSWlJaUlpSWlJaUtNUVlDaUlpSWlJaUlpSWlJaUlpS01RWUNpSWlJaUlpSWlJaUlpSWlLTVFZQ2lJaUlpSWlJaUlpSWlJaUtNUVlDaUlpSWlJaUlpSWlJaUlpS01RWUNpSWlJaUlpSWlJaUlpSWlLTVFZQ2lJaUlpSWlJaUlpSWlJaUtNUVlDaUlpSWlJaUlpSWlJaUlpS01RWUNpSWlJaUlpSWlJaUlpSWlLTVFZQ2lJaUlpSWlJaUlpSWlJaUtNUVlDaUlpSWlJaUlpSWlJaUlpS01RWUNpSWlJaUlpSWlLalk4UGIyeHJKbHk0cTZHVVV1TXpPenFKdEEveUEzYjk3RXZYdjNpcm9aR2draENyVytKMCtlSUQwOXZWRHJWRWhJU0NpU2VnMGxKaVlHeDQ4Zk4waFo5Ky9mTC9SN1g1d3hFRUJFUkVSRVJFUkVPcEhKWk5MdnljbkpSZEtHakl3TVJFWkc0c1NKRTFpMWFoVkdqUnFGcGsyYklqZzRHQURnNit1TFJZc1dTZm4zNzkrUFM1Y3VGVWxiQzlyNTgrY1JFaEtpZEN3MU5SV2VucDV3ZFhWRlZsYVd4bk5uelpxRjBhTkhGMmo3a3BPVEVSc2Jxekc5Zi8vK21EZHZIbEpTVWpUbWVmSGlCV3JVcUlFR0RScmczYnQzQmRGTXRUcDM3Z3hQVDArOXozTjNkMGVyVnEyUWxwYVdwM3BkWEZ5VS9zNXlIbmR5Y2xJNUxwUEo0T0xpa3FlNmNtcllzQ0hjM2QzelhVNUIyYlZyRjJyVXFLRTF5R2R2YjYvMjJ1a3JKU1VGWDMzMUZaeWRuWEhqeG8xOGw1ZWJtalZyd3RMU0VnQ3dZc1VLVkt0V0RRY1BIdFRwM1BUMGRMeDc5dzZ2WDcvRzgrZlBFUmtaaVh2Mzd1SDY5ZXM0ZS9Zc2poOC9qcjE3OThMZjN4OHJWNjZFajQ4UHZMeThFQm9hV21DUHAxMjdkdWpWcXhkZXZIaVJyM0lTRWhKUXIxNDlWSzllSFJrWkdVcHBUazVPc0xLeXlsZjUvMGJHUmQwQUlpSWlJaUlpSXZwbk1ETXprMzUvL1BoeG9kUjU0Y0lGckZpeEFqRXhNWWlPamtaMGRMUktweEFBbkRoeEFwMDZkVUxKa2lXbFR0aTR1RGdNSGp3WXFhbXBVdEJBRTBOMHBnSlFHbFZkdTNadHBLYW1HcVJjQUhqMDZKSFMvd2NQSG95SWlBaWxFYk5tWm1hSWlvckNoUXNYc0hIalJvd2NPVkp0V1VGQlFYank1QW44L1B4MHJqOHRMUTFKU1VsSVNrcENRa0lDWHI1OGlWZXZYaUV1TGc1eGNYRjQvdnc1WW1OanBmc1VGeGNIVzF0YlJFWkdvbFNwVWtwbFhiNThHZHUzYjRlcnF5dm16WnVuc2M2cFU2Y2lJaUlDSmlZbWVQRGdBUm8yYktpMWpicDJCT2MyeWpnNE9CalZxMWZYcWF5Y1FrSkNrSldWQlZOVFU3M1AvYWNwNk9kM1RydDI3VUpFUkFUa2NybkI2dE5rL3Z6NWVQVG9FYXBXcldxdzF3VnQ1SEs1RkF6cjJiTW5nb0tDNE83dWp0T25UOFBOelUzS0o0UkF1WExsa0ppWWlNek1UTFd2ZzdveU5qWkdtelp0Y3MxMzl1eFp1THE2b2s2ZE9nZ0xDOU9wN0preloyTEFnQUh3OXZiR0w3LzhrdWMyN3Q2OUcybHBhWEJ6YzRPeHNYSVg5dHUzYndzMU1GaGNNQkJBUkVSRVJFUkVSRHF4czdQRDgrZlBBUUNuVHAxQ2VubzZURXhNQ3JUT01tWEtZTmV1WFFBQUt5c3JPRHM3SXp3OEhLVkxsNGFQancrY25aMVJxMVl0bEM5ZkhnQlFzbVJKUEh2MkRBRGc0T0NBbzBlUG9sdTNiaGc5ZWpUdTNMbURGU3RXcU8xTXZILy92c0hiSGhFUllkQ09VbDB0WDc0Y2Rldld4YXhaczlDN2QyOVlXMXZucVp3YU5Xb2dKU1VGeWNuSmVQdjJyVjVMcGNoa01wUXVYUnFPam80NGZmbzB1blhycHBTK2RPbFNBTUJQUC8ya3NZd2pSNDRnTURBUUxWcTB3UFhyMTlHM2IxOWN2WG9WSlV1VzFGcDNxVktsMEwxN2Q3VnBaOCtlUlVSRWhFcGJuWjJkODcwMFRuSnlNdDY5ZTRlS0ZTdnFmTTYzMzM2cjlIL0ZLR3AxeDlQVDAxV09LOUkrUEw1czJiSUNEMFlVMXZQNzNidDNPSHIwS0V4TVREQmd3SUFDcmV2U3BVdlNjOUxQenc4V0ZoWjVLbWZIamgwNjUzMy8vajJ5c3JJUUZCUUV1VnlPTVdQR1lPL2V2WWlOamNXT0hUdmc0dUtDQmcwYVFDYVRvVy9mdm5qeTVBbE1UVTFoYW1vS016TXptSnVidzl6Y0hCWVdGc2pNeklTdHJTMUtsaXdKUzB0TFdGcGFva1NKRXJDeXNrSk1UQXpxMXEyTDBxVkx3OGJHUnFlMi9mcnJyd0NBMGFOSEl5WW1CajQrUHJtZUk0U0FYQzdIMzMvL3JkT3Nvd2tUSnFCV3JWb3F4emRzMkFBQUdvT1ptcng1OHdiaDRlRm8zcnk1WHVmOUt3Z2lJaUlpb253NmZmcTBBQ0FBQ0RjM3Q2SnVEaEY5UlBqNlVMeTR1cnBLOXhPQW1EQmhna2hMU3l2d2VtL2R1aVZldm53cC9SK0FjSFoyVnB1M1hyMTZBb0RJek15VWp0MjdkMDg0T1RrSkFHTGd3SUZxendNZzZ0ZXZyN0VOenM3T1FsczNTbTdwK25yejVvMFlPSENnZEswN2QrNnNrcWQ2OWVvYTZ4dzFhcFFBSUtaTW1hSTJ2WExseXJtMlYxRjNpUklsaElPRGc2aGF0YXBvMEtDQmNITnpFKzd1N21MNDhPSGkrKysvRnovOTlKUFl0R21UT0hUb2tMaDgrYktJaW9vU3FhbXBHc3U5ZS9ldU1ESXlFcjE2OWRLWUp6bzZXamc0T0FnN096c1JFeE1qVnF4WUlRQ0k5dTNiaS9UMGRLMXQxdlRjRUVLSUlVT0dxRHh1ZGVjQUVOV3JWOWRZampyMzc5OFhBRVNyVnExMFBpZm4zNU1oZjk2OGVWTWdkVnk0Y0VHdmE2S0pMczl2aGMyYk53c0FvbmZ2M2xyTExGMjZkTDcrQmhNVEU2Vy9LVTlQVDVYMG5LOHB1VEhrTlo4OGViSlMyZmZ1M1JNZE8zWVVrWkdSU3Njdlhyd29IQndjeE1xVks5VzIvZE5QUHhVdUxpNHE1MmtTRnhjbnpNek1oS1dscFVoTVRCUmhZV0VGOGx3OWV2U29TdDBYTGx3UUFFU2pSbzNVdHMzYTJscmp2ZTdSbzRlUXkrVmkvZnIxT2ozTzR1TERQbjkxT0NPQWlJaUlpSWlJaUhSaVpLUzgxZUNxVmF0dyt2UnA5TzNiRjNYcTFGRlova1dkQmcwYTZEd2FWYUZldlhvNjUxVzBJVGs1V1ZwRDJ0blpHWC85OVJkNjkrNk55Wk1uNjFWM1ViaDY5U29HREJpQUJ3OGV3TXJLQ3N1V0xkTjdWT3ljT1hNUUdCaUlWYXRXWWV6WXNhaGF0V3FlMm1LSWtmTHEybVpxYWlxTnZENTM3aHhxMTY0dFBTK1NrNVBoN3U2T3VMZzQ3Tm16QitYTGw4ZkVpUk54NWNvVkJBVUZvVisvZnRpMmJWdUJ6MGJSMTRNSER3QUFWYXBVMGZtY0QvdnZYRnhjMUc2UTZ1TGlncmR2M3lJNk9scnB1QzZ6R1NaT25KaHJPMWF1WEFsYlcxc01IanhZYXo3RnpKdjgwUGY1dldiTkdnQ3FzeVFNU1FpQjRjT0hJeUlpQWpWcjFzVFBQLytzbEI0VkZZWFdyVnZEMDlNVFhsNWVLRkdpUks1bDl1N2RHeXRYcnN3MTM2QkJnM0RseWhXTjkxQ3hmNERDbzBlUGNPVElFUXdkT2hTblRwMlNsc09xVTZjTzVISTVacytlalg3OStzSEJ3VUU2SnlBZ0FIZnYzc1ZubjMybWRxOEpkVFp2M296VTFGUU1HalFJcFVxVlFwMDZkYlF1cWFYdXVhanArWndieFQ0dlU2Wk0wZXM4SHg4ZjdOdTNEelkyTmtyTEtsRTJCZ0tJaUlpSWlJaUlTRzh5bVF4Q0NJU0ZoZW04ZGpRQW5ENTlXcWUxcWZOS3NXek11M2Z2bERhVHJGcTFLcTVjdVZKZzlScENSa1lHRmkxYUJCOGZINlNucDZObHk1WUlEQXhFdFdyVjlDNnJRb1VLR0RkdUhKWXVYWXB0MjdaaDFxeFpLblVWUlVmNnVYUG5zSHYzYm5oN2U2TnExYXFJaTR0RGh3NGRZRzF0TGEwUjM3MTdkMXk5ZWhXelo4K0doNGVIZE82bVRadWs0TUNiTjIrd2E5Y3VuWUpQaFNVOFBCekEvd2NFUGhZclZxd0FBRHg4K0JDSER4L0dwRW1UVlBLc1hMa1NaY3FVa2ZJcWhJYUc0c0dEQjNuYU9QbERlWGwrWDd4NEVkZXVYVVBGaWhYaDZ1cWE3elpvNHVQamc3MTc5OExjM0J5N2QrOVcyWWgyMUtoUmVQTGtDWGJ1M0tsek1OSEN3Z0pXVmxZNGUvYXMxbnlWSzFkR1NFZ0liRzF0cFgxWVFrTkRVYjE2ZGJYTFRIWHExQWxkdTNiRndZTUhzV25USm93WU1RSkFkc0JneG93Wm1EaHhJbng5ZmFXTmxaT1RrNlhnMitiTm0zWGFaMEVJZ2ZYcjF3T0F4dVY5enB3NWcxZXZYcWtzKzZWSmVubzZsaTVkaXJGangycGRydXpHalJzNGVQQWdiR3hzMEt0WEw1M0tCb0NOR3pkaTd0eTVrTXZsMkxadEcycldyS256dWY4V0RBUVFFUkVSRVJFUmtkNFdMbHlJZGV2V0lUSXlza0RyMGJSWjUrUEhqOVdtS2ZZSGFObXlwY29Ha3psNWUzdWpUNTgraG1ta0FZU0hoMlBZc0dHNGN1VUtMQ3dzNE92cmkwbVRKcW5Nd3RESHRHblQwTEpsUzdpN3U2dWtwYVNrNkxUK3VhYnJySy91M2J0ajNyeDVHRDE2Tkp5ZG5URnQyalFBMlIyd2I5Njh3WklsUzVDUmtZRWVQWHJneElrVDBtYWpPWm1hbW1MLy92M28yYk1uamh3NWdxWk5tMkxuenAyb1g3KytVcjdZMkZnTUhUcFViVHR5NjVUTkQwV2c2ZXJWcTRpTGkxTWFrYTByVFRObUdqUm9nT1RrWkpYanpabzEwM2tHd3BBaFEzRGh3Z1hFeGNWaDRjS0Z1ZVovOGVJRkJnd1lnTmpZV0RScTFBaWZmZmFaVHZXb2s5Zm50MkprdUM0ajhQTnF5NVl0MG5OdDQ4YU5Lak9RL1AzOWNlellNWmlabVNFb0tFaHAwL1RjUkVaR29rT0hEbHJ6TEZpd0FFQjJvS1pPblRySXlzckN5SkVqa1pTVWhLZFBuNnJkNjJIeDRzVTRlZklrWHI5K3JYVDhtMisrd2FaTm0xQzdkbTNwbUsrdkw2S2pvN0Z3NFVMVXFWTkhwM2FIaElUZzBhTkhhTktrQ1JvM2JxeVMvdWpSSS9UbzBRTkpTVWw0K1BBaEtsV3FsR3VaVzdkdXhjeVpNN0Z6NTA0Y1AzNGNaY3VXVlp0djZ0U3BFRUxBMHRKUzYydDRUb0dCZ2ZEMDlJUk1Kc1BHalJ0enZlYi9WZ3dFRUJFUkVSRVJFWkhlbWpkdmprbVRKaUU0T0JoSGp4NUZWRlNVVGh1SDZyc3NrS1pOZk5QUzByUnU4UHZoaHJBZityQUREUUJ1M2JvbExiT2hTVzdwZVRGdjNqejQrdm9pTFMwTnJxNnUyTFJwRTJyVXFKSHZjdTN0N2RVR0FZUVFTRXhNMUdtWmw5eXVzNjVpWTJNeGJkbzAzTGx6QitQSGo4Zk9uVHVSbEpRRVB6OC9mUDc1NStqWXNTUGMzTnh3N2RvMTlPblRCd0VCQVdxdnRZV0ZCZmJ2MzQreFk4ZGl3NFlOYU5xMEtYNzQ0UWRNbno1ZG11R1FsSlNFZ0lDQWZMZFpIMElJL1Bubm53Q0FyS3dzSERseUJFT0dETkhwM0p4TDN0amIyOFBlM2w1bEdSeDdlM3VWdkFDa3p2bWN4eFZMNlh4bzE2NWRhTmFzR1h4OWZXRnRiUzBGWTlSSlMwdURoNGNIWW1KaU1HL2V2SHdGQWZMNi9MNTA2UklPSERpUTUzcDFjZWpRSVF3ZlBoeENDTXllUFJ2OSsvZFhTbi8yN0JtKysrNDdBTmtkNnJwMHBHZG1aZ0lBakkyTlVhdFdMYld2TlRsZHVIQUJBSER6NWszVXFWTUh1M2J0d3FOSGo4b2RGV2NBQUNBQVNVUkJWT0R0N2EwVUJQRDE5WlUya3dZQUR3OFBSRWRIdzh2TFM2bThObTNhSUN3c0RGNWVYaEJDd00vUER5WW1Kb2lKK1QvMjdqc3F5dU45Ry9pMUZFSHBvS0NDUFJFc3FORXZHaXNhZXdFTnFJa2lvcUxZSThiZVc0d0ZZNHRHc0VWUTFJQkNwQ2gyTkxiWUZYdkVqaFVRRktYdnZILzQ4dnhjZHhlV3BvWmNuM1AyQ00rVVo1NWxJU2R6ejl6eldLR3VsWlVWcGt5Wm9uSk03eDhTL0tISGp4K2pRNGNPaUkrUHg5cTFhelVLQWdEQXdJRURjZVhLRlN4ZHVoU3RXclhDZ1FNSGxIWThoSVNFNE1DQkF4cjFsOFBQenc4alJveUFYQzdIcWxXck5QNjkreTlpSUlDSWlJaUlpSWlJQ2tSUFR3OHVMaTV3Y1hFcHRudW95aTJkVzE3MFNaTW1ZZkhpeFlpS2lrTEhqaDN6ZFM5emMzTjgrKzIzS3N0MjdOaUI1T1JrS1EySHV2TDh5c3JLa2xZai8vcnJyeGc1Y21TeEJCdmVGeDhmajZ5c0xKUXZYejdQdW5aMmRyaCsvWHFSM0hmbzBLRUEzajJudHJZMnNyT3pVYXBVS2ZqNSthRjc5KzY0Y09FQ2hnMGJCbTF0N1R6VHIzenh4UmZ3OWZXRnQ3YzNybDY5S3FVN3FWR2pCbXJVcUlHOWUvZmkxcTFiME5MU1VwaDBualJwRW5idTNGa2t6L08rTTJmT0lENCtIclZxMWNLREJ3OFFFQkNnOFlUazZ0V3JpM1FzNmdJQk5qWTJpSWlJUUlzV0xUQmx5aFRZMjl1alM1Y3VLdXQ2ZW5yaStQSGpjSGQzeDZ4WnN3bzhsc0o4dnFkT25hcDA3WTgvL2xBN25xU2tKQURxZHhFQlVQaWJFUllXaGw2OWVpRXJLd3REaGd6QjNMbHpGZXBtWjJlamI5KytlUG55SmRxMWE2YzA0YTdPcTFldkFMeEwxYU9scFlXb3FDaTFkYi8vL250OC9mWFgwTkhSUVhSME5GeGRYVEY1OG1UWTJOZ281Y2YzOS9jdlZGRHV3OCtGcmEydHlrREE0OGVQRVI0ZURsTlRVM3ovL2ZjS1pZOGVQY0kzMzN5RHUzZnZZdmJzMmZrK3UrU1hYMzVCZW5vNlZxOWVEVWRIUjBSSFIwdUJoT1RrWkl3Wk0wWktPNmVKaVJNbndzZkhCem82T3Rpd1lZUGFuVUQwRGdNQlJFUkVSRVJFUkZSaTVLUmplZnIwcWNMMTdPeHNEQm8wQ0tOR2pZS0RnNFBLdHBVcVZjTDY5ZXRWbGgwN2Rnekp5Y2w1bGhkR2NSNkcrcjQ3ZCs0QTBPeFFXMDN5aVd0cS92ejVHRGR1SE1xVks0Zm82R2k0dUxoZzJyUnBxRnUzTG5iczJJRTllL1pvUEZGY3AwNGRYTGx5Qlk2T2pxaFdyWnFVWWlibm5BRUFzTGUzaDVXVkZSNDhlQ0JkVzdSb2tYUkljVkhhc1dNSGdIY0h4RjYvZmgzQndjRzRkKytleG1sNzhqcndOeTR1RHBtWm1ibjJsM013YTI2Kyt1b3JiTnk0RVljT0hVSzdkdTNVMXF0VHB3NjZkdTJLalJzMzVqbDJUZVhuOHgwWUdJaERodzZoY2VQR09IMzZ0SFQ5NWN1WGVUNmpKcFBsbXpkdmhxZW5Kekl6TStIdTdnNWZYMStsT25QbXpNSFJvMGRoYlcyTndNQkFqUU1ZT1orM25CMDNmZnIwVVZ2MysrKy9oNW1aR1ZxMGFJRmR1M1pCSnBQaC92MzdpSWlJVUpzT0tiOEg3NnFTMjdPc1g3OGVXVmxaY0hkM1Z4akR6WnMzMGFGREJ6eDQ4QUNqUjQ4dWNJRG8xMTkvUlVKQ0FyWnYzNDV2dnZrR0owNmNnS1dsSmNhT0hZdEhqeDdCeTh0TE9wOGdMejQrUGpBeU1zTFdyVnZSclZ1M0FvM252NFNCQUNJaUlpSWlJaUlxRVlRUVVxcUo5eWQvZ1hlVGVnRUJBVGgvL2p3dVhyeW9NTUdkazhxaktDYlkvZzF5RG5ldVZhdVcyanB5dVJ3QWl2UkE0WnkwTjBsSlNSZzFhaFRxMWFzbnJVaXVYcjA2Um80Y0NTQi9Qd2QxcTcrRkVNak16Q3pXM1BJNU1qTXpFUkFRQU9CZHVwYmJ0MjhqS0NnSUsxZXVsQTVzTGF5MmJkdmk1czJiK2Y2TXFwdDgxOVhWbFZMZTVIajI3SmxDL2NxVks2dGNCVis3ZG0yTUdERWlYK1BJai9qNGVIaDdlME5iV3h1K3ZyNW8yTENoVkRaczJEQzFoOWVXTFZzV0NRa0plYjVIUC8zMEUyYk9uQWtoQklZTUdRSmZYMStsc3dvT0h6Nk0rZlBuUTFkWEYwRkJRYkMwdE5SNC9PZk9uUU9nK05tY05tMGFmdnJwSituNzZkT25TMmNEQUlDWGx4ZjY5dTJMOWV2WFkvanc0ZWphdFN1QWQybCt2dm5tRzh5Y09WUGoreGRHZG5hMkZPejg4SDAyTXpORDZkS2w0ZW5waVJVclZpaTFEUThQVnpwa09TQWdRT2xzQzVsTUJuOS9mOFRIeDhQVTFCVG01dWJZdlhzM2Z2LzlkOWpZMk1ESHh5ZlhRTUNlUFh1a1B1M3M3QkFhR2xvazU1ajhGekFRUUVSRVJFUkVSRVQvT3VucDZZaU1qTVRGaXhkeDhlSkZuRDkvSHNPSEQwZnIxcTBCS0s0TS8vUFBQL0hUVHovQndNQUEyN2R2VjFybG5wR1JBUURRMTlmL2FPUC9sUDc2Nnk4QVFPUEdqZFhXS2M3M1pQanc0WGp4NGdVaUl5T0xMTkNRbnA0dXBSNEMzZ1V5aEJCNDhlS0Z5blFoYytiTVFaVXFWWXJrM3R1M2I4ZXpaOC9RcEVrVDJOdmJvMWF0V3JDMnRvYWZueCttVEptUzU2SEIwNlpOSzlEQndoL0tlVi9mbDUrMFEwbEpTUnJWNzlpeFk3RUdBbUppWWhBZkg0L0preWZqcTYrK0t0SytGeTFhaEJrelpnQjRkM2FCcWxYdDkrN2RRKy9ldlNHWHk3RjA2VkkwYTlaTUtudnk1RW1lWjJ0RVJFUUFlSGVPaXFhTWpZMEJBRnBhV3RMWkRYZnUzTUdSSTBlVWZnZVRrNU1MdkJwLzNyeDVNREl5VWxzZUdSbUpodzhmb2xXclZxaGR1N1pDbWFXbEpZNGNPUUpMUzB0TW1EQkJiUjg1ejYvdTJ0Q2hRL0hsbDEvaXp6Ly9oTDYrUHJTMXRWRzllblhvNk9oZzgrYk4wbnZ4b2FTa0pJd2RPeGFiTm0yU3JwMDVjMFlwK0VEcU1SQkFSRVJFUkVSRVJKK3RKMCtlNFByMTY3aCsvVHF1WHIyS0sxZXVBSGczV2ZkK0tvalNwVXVqVEpreXNMT3pnNWFXbGxUdnhJa1Q2TnUzTDdTMHRMQnQyemJVcVZOSDZSNXYzcndCQUxVVFVQOVdXVmxaME5IUlVicTJlL2R1Nk9ycW9tWExsbXJicHFTa0FJRENKRnRCemk3NE1PWE42dFdyc1gzN2RpeFlzQUFOR2pRQUFLU21waUlqSXdNbUppWktlZEZ6WTJscGlZa1RKd0o0dHlwZjFRSEJpWW1KS3E5L3VCcStvTEt5c3FTVjNqbVQ0em82T2hnK2ZEaW1UNStPMmJObjV6bTVudE5lazlRK3VmME1WSzJFejJ0MS9PblRwOUcxYTFmRXg4Y0RBRHAwNklEdzhIQ0ZRMm8vdGpadDJzRER3ME1wWjM5UkdEMTZOQTRlUEFndkx5LzA3TmxUcVR3bEpRWE96czZJajQrSGg0Y0h4b3daSTVVdFc3WU1reWRQeHE1ZHU5Q3BVeWVWL2QrN2R3OFJFUkZ3Y0hCUU9JTmovdno1Q2pzQTNoY1VGQVIzZDNkWVcxc2pMaTRPTGk0dStQUFBQK0huNXdjQTBvSGZseTlmaGx3dVIzeDh2TW9WK1pxWVBIa3lqSXlNa0pxYXFyUUxBc2o5a0dEZzNRSER3THRjL3dYVnFWTW5mUG5sbHpBd01KQ3UyZG5aSVRJeVVncmt2aTh6TXhPK3ZyNllOMjhlWHJ4NEFXdHJhN3g0OFFJWkdSa01BdVFUQXdGRVJFUkVSRVJFOU5scTBLQUJuajkvcm5UZDBOQVFBd2NPUktOR2pkQ29VU1BVcWxWTFd1bGZzMlpOWExseUJRY09ISUNycXl0U1UxUGg1K2NISnljbmxmZDQrZklsQU9EQWdRTjVUbllYOTBHK1JTRXBLUW1USmsxQ2t5Wk5NR2pRSUlXeTBOQlF4TWZIbzJ2WHJya0dQaElTRWdBQXBxYW1DdGVOalkzVnZvOGZDZ3dNVlBqKzdObXowc1RxSDMvOGdUVnIxaUFoSVFGdjNyekI5T25UTVcvZXZIeE5NTnJhMmtxQkFFTkRRNFZKYndjSEI1dzlleGFQSGoyQ3RiVzFkSDMwNk5GWXRXcVZVb0Nrb0g3OTlWZmN1blVMWDM3NUpkemMzQlR1czNUcFV2ajYrcUovLy81bzBxU0p4bjNtcEVoNlgyQmdJSktTa25JdHk2KzllL2ZDMWRVVkxWcTB3TjY5ZTJGcGFZa0xGeTdBMmRrWk8zZnVWSmlvL2RqZVgvVmRsTXFVS1lOOSsvYXBMQk5Dd00zTkRURXhNV2pkdWpYV3JWdW5VRjY1Y21Wa1pHUmd5SkFodUhMbENreE1USlRhang0OUdwbVptUmc4ZUxCQ1dmZnUzWlVDRDNLNUhON2UzbGl4WWdWYXRteUppSWdJVEp3NEVYNStmdElCdXNiR3h2anV1KzhBUUFyTzJOallRQWlCNk9ob3RHblRCdTd1N2xKcUtsVTJidHdJVDA5UGRPalFRVXB4cEdxbno5MjdkN0Z2M3o2VUsxY09ycTZ1YXZ2TGVWYmczZUhCOWVyVmc2NnVMaTVkdXFUMkFQSzFhOWRpNk5DaGFOaXdvY0lPaS9kMTZOQkI2VnBLU2dvYU5teUlmLzc1QjlyYTJoZzllalRtejUrUFNwVXFTYnVXU0hNTUJCQVJFUkVSRVJIUlo2dHo1ODZJalkxRnc0WU44ZFZYWDZGUm8wYW9WNjhlcksydHNYTGxTcFZ0SEIwZGNlUEdEWFRxMUFseXVSd3JWNjZFbDVlWDJudmtIQ3hjcDA0ZC9POS8vMU5aSnpRMEZLOWV2WUtIaDBldTVaL2ExcTFiOGVPUFArTFpzMmVvVnEyYVFsbFdWaGJtekprREFMQ3dzTWkxbjBlUEhnR0FVaHFVQ2hVcVlNdVdMUnFONWNOQVFMbHk1V0JzYkF4cmEydFlXbHFpWHIxNnFGQ2hBcXlzckJSV1dPZDFjQzZRZDBEbXdZTUgwTkhSa1ZZdzU4ak16QVJRTkdjZjNMNTlXMG96TTMvK2ZJV1VVOGJHeHBnNmRTckdqeDhQRHc4UG5ENTlXdU1kSjZ0V3JWSzZkdURBQVNRbEplVmFwaWtoQkJZdlhveHAwNmFoUllzVzJMbHpKd3dORFdGbVpvWjE2OWFoUTRjT2FOR2lCVUpEUXpVKzdMZ2srT0dISHhBV0ZnWmJXMXVFaElRb2ZVWmNYVjNSczJkUDdOaXhBOTdlM3ZqOTk5OFZ5cE9Ta25EbXpCbFVyMTVkNGUvRVAvLzhBM056YzVpYm0wTUlnYzJiTjBNSUFROFBEMmhwYWNIVDB4T3JWNitHbnA0ZWZIMTlVYnQyYlN4ZXZCZ1pHUmxZczJZTnpNek1WSTYzZGV2V0dENThPTmFzV1FNSEJ3ZU1IajFhcWM3T25Uc3hiTmd3MUtoUkE0R0JnU3AzQWVSWXUzWXQ1SEk1Qmc0Y3FQR09FQnNiRzJ6WXNBR3VycTV3ZFhYRmdRTUhVTHAwYVlVNnZyNitHRGx5SkdyVXFJSHc4UEI4bmR0aGFHZ0laMmRuL1BQUFAxaXdZSUZTdWlKMUlpSWljT0xFQ2ZUcjEwL2pOdjhKZ29pSWlJaW9rQTRmUGl3QUNBREMwZEh4VXcrSGlENGovUHRRc2pnNk9rby96OE9IRDMreWNRQVF0cmEyYXN0SGpod3BBQWdkSFIzaDcrK3ZVSGJ1M0RseCt2UnBoV3ViTm0wU0FJU1BqNC9hUG0xdGJVVnUweWg1bGF1VG1aa3B2YWY1VmFOR0RhbmR6WnMzUmJ0MjdhUysrdmZ2TDE2OGVLRlFmL2JzMlZJNUFERjE2bFMxZmE5Y3VWSUFFTXVYTDVldTVmVytmeWkvOWZQVEpyZDZkKzdjRVFDRXZiMjlVdG1nUVlNRUFISDM3dDFjK3dJZ2F0U29vZmIrYjk2OEVRMGFOQkFBUk5ldVhWWFd5Y3pNRlBYcjF4Y0FoTE96czhqT3pzNzFtWEw3REJXMDdFTXZYcndRVGs1T0FvQndjbklTYjk2OEVVSW92Z2NSRVJGQ1QwOVBtSmlZaUlDQUFJMzZWYWN3bis4Y21uNG1MQ3dzQ255Zm1UTm5DZ0RDeXNwSzNMNTlXMjI5WjgrZUNUTXpNd0ZBUkVaR0twVUhCUVdKL2Z2M2k5bXpaNHZ6NTg4TElZUllzMmFObURkdm5oQkNDTGxjTHB5ZG5ZV1dscGJTMzZiM3llVnlqY2FkbHBZbUhCd2NoSmFXbGxpM2JwMUMyYXBWcTRTMnRyYW9XTEdpaUkyTnpiV2ZqSXdNWVdscEtXUXlXWjUxVlZtNGNLRUFJTnEyYlN0ZXZYb2w5VGxtekJnQlFOaloyWW1IRHg5cTNCOEFZVzF0TFlSUS9WNlltSmprK3JOZXZIaXhBQ0RHangrZnp5ZjU5OUlrRHFBK0RFUkVSRVJFUkVSRTlDK1NrSkFBRnhjWEtTZTdzYkV4ZXZYcXBWQW5QRHdjalJzM1JsaFltSFR0M0xsekFJQXZ2L3p5NHcyMkNPU3NicDgrZlRycTFhdUhBd2NPNElzdnZzQ0JBd2ZnNysrUHNtWExTblczYjkrT3VYUG5RbDlmSHhFUkVTaGZ2angrL3ZsbkxGeTRVR1hmMGRIUkFKQ3ZsRGFGb2VFOGxrWjI3dHdKQVBqbW0yK1V5dExUMHdFbzdnZ0lEUTNOMTZHNldWbForUDc3NzNIeDRrVllXbHBLdWR3L3BLT2pnMDJiTmtGZlh4OWhZV0VZTUdBQXNyT3o4L01vUldycjFxMm9WYXNXd3NQRDhlT1BQeUkwTkZUbDZ1eXVYYnNpS2lvSzJ0cmE2TisvUDlxM2I0K1ltSmhQTU9LUFkrWEtsWmc3ZHk3TXpjMnhmLzkrMUtoUlEyMWRTMHRMK1BqNEFBQzh2THp3K3ZWcmhmSmV2WHFoZlBueW1EMTdOanc5UFFFQXk1Y3ZsM2FPeUdReStQdjdvMHFWS2hnMGFCREN3OE1CdkRzblk5NjhlWGo2OUNsdTNMaUIrdlhyUzJXNTBkUFRRMlJrSkdyV3JJa2hRNFpnOHVUSmVQYnNHZnIwNllOUm8wYWhSbzBhT0g3OE9LcFhyNTVyUHlFaElYaisvRGs2ZE9pUVoxMVZKazJhaFBuejUrUGd3WU53Y0hEQTFxMWI0ZURnZ0JVclZxQno1ODQ0ZGVvVWJHeHM4dDB2VUxCMGJIRnhjUUNBU3BVcUZlaWVKZGFuamxZUUVSRVIwYjhmVi93U2tUcjgrMUN5Zk00N0FuYnMyQ0VxVktnZ0FJZ1dMVm9JTnpjM2xhdjgrL2J0S3dDSW16ZHZTdGRzYlcyRlRDWVRUNTgrVlh2UDR0b1JrSkNRSUFDSVVxVks1YXZkdlh2M2hKYVdsdlR6ME5IUkVWT21UQkdwcWFsS2RYMTlmWVcydHJZQUlMWnMyU0tFRU9MczJiUEN3TUJBQUJDLy9mYWJRdjJrcENSaFlHQWdyS3lzRkZheHEzcmZjNU5iL1VlUEhvbVFrQkF4YWRJazBhcFZLOUd4WThkODNVTmR2ZFRVVkZHNWNtVUJRQncvZmx5cDNNWEZSUUJRMmkyaHFuOVZPd0pTVTFORjkrN2RCUUNocTZzcm9xT2o4eHhyem80VC9QK2RBUzlmdmxSWnI2Q3IvcXRYcjU3clorL2F0V3VpYytmT0FvQXdOVFVWTzNic1VLcWo2djI4YytlT2NIQndFQUNFbHBhVytPNjc3NlJWN3BvcTZPYzdyN0dwVXBBZEFZc1dMUkl5bVV3WUdSa3A3UlJTNWUzYnQrTHAwNmZDM3Q1ZUFCQ2pSNDlXcXBPejZ5VG5kMDNWenk0Nk9scklaRExSdDI5ZklZUVFseTlmRmdERTlPblRSWHg4dktoVXFaSXdORFFVbHk5ZjF1ZzVuajE3SmhvM2JpejlMY0QvMy9HaDdyUDJvWnkvN2FHaG9SclZWeWRuSlg3T2E4NmNPUnJ2Ym5nZjN0c1JvRXJPamdCMXUyemF0Mjh2QUlqZHUzZm4rOTcvVmd3RUVCRVJFZEZId1lrK0lsS0hmeDlLbHM4eEVIRHAwaVhSb1VNSEFVQm9hMnVMV2JObWlheXNMUEhvMFNOUnBrd1pZV0JnSUs1ZXZTcTFyVmV2bmpBME5KUW1rRTZmUGkwQWlBWU5HdVI2ejd3bSttdldySmxyZVZaV2xyaCsvYnBJVEV5VTdwMmFtaXFsenZqaWl5ODBmbjRoaE9qVnE1ZjBzM0J3Y0ZBNVlmank1VXZoN3U0dUFBaVpUQ1orL2ZWWGhmTHc4SENocGFVbHRMUzBGQ2FIZlh4OEJBQXhjZUpFaGZxRkRRUnMyYkpGT0RrNVNRR2JuRmUxYXRXa05FV0ZEUVJNblRwVkFCQk5talJSMmU2cnI3NFMydHJhSWlzclMyM2ZXVmxaS2dNQkR4OCtGRTJhTkpFbVc0T0RnL01jWjQ0RkN4Wkl6MXUxYWxWeDhPQkJwVHFhQmdLaW82TkYvLzc5eGNpUkkwV2ZQbjBFQUdGaFlhSFU1c1dMRjJMbzBLRlNFS2hUcDA1cTA3T29lejh6TWpMRXZIbnpoTDYrdmpUK0hqMTZLRTN1RnZYblc1T3hmU2cvZ1lDWW1CaUZWRnJObXpjWFhsNWV3czNOVFhUdjNsMjBiZHRXTkc3Y1dOU3VYVnRVcWxSSm1KcWFTdS9qK3k4dExTMkZBTUkvLy93amRIVjF4WmRmZmlsOXh1enM3RlJPV2wrOGVGSDYydC9mWHlIZDBOR2pSNFcydHJiNDhzc3ZSWEp5Y3E3UGN2bnlaVEZwMGlSaFpXV2xNTFkyYmRxSXpaczM1eGtNdUg3OXVqVHhudHZ2aFRxSmlZa2lJQ0JBZE83Y1dYcVBjb0p4QmdZR1lzQ0FBV0wzN3QwcWc1VHE1QlVJc0xhMkZnREUzcjE3bGNxdVhMa2lmVjRmUEhpUTcrZjV0MklnZ0lpSWlJZytDazcwRVpFNi9QdFFzbnlLUUVCNmVycTRkT21TZVBIaWhVaE5UUlhIang4WEFFUzlldldFRUVKTW16Wk4yZ1Z3NGNJRmhiYkxseStYSnBUT25Ea2o0dUxpaExhMnRtalhycDFVcDBlUEhnS0FXTFpzV2E3amVIOGlWaTZYSzB4cTNibHpSK2pyNitlNjZsa3VsMHVyV0dVeW1TaFRwb3pDeE9LMGFkUHk5YjRjT25SSTZPcnFpcmx6NXlwTjNtVm5aNHRObXpaSkUrNkdob1lpS0NoSVpUODVLM2oxOVBURW9VT0hSRUpDZ3JDd3NCQjZlbnBLazhZZlRvSnE4bnAvQXZlMzMzNFRPam82b2ttVEptTDgrUEVpTkRSVWFSZEdRZnNXUW9pZE8zZEtnWTNqeDQrTGl4Y3ZpcGlZR0pHVWxDUXlNelBGbGkxYkJBRFJxRkVqcVUxNmVycElURXhVbU5qZXVuV3JBQ0JxMTY0dFhRc0lDSkJ5dzVjcFUwYnMzTGxUdzUvVS8xbTZkS25DTG83dnZ2dE9vVnpUUU1ERml4ZUZUQ2FUK2pFM054Y2JOMjVVYWhNZkh5K3NyS3hFaFFvVnhOYXRXM01kVzE2VDdYZnYzaFY5K3ZRUnhzYkdTcjluUWhUOTV6cy9ZOHVSbjBEQXRtM2I4dlZaMDliV0Z1Ym01cUphdFdxaVFZTUd3dEhSVWRvVlVMOStmWkdabVNtRUVOTDVDKzhIMXBvMmJTb0FpTURBUUpXL3F6ZHUzQkQxNjljWCt2cjY0dlhyMTFMWmxDbFRCQURoN2UydDBPYkZpeGNpTkRSVWpCbzFTam9uQklDd3RMUVVzMmZQRmtlT0hCSGR1bldUUGlQYTJ0ckN3Y0ZCL1BEREQyTGp4bzNpNU1tVENqdGljb0kxczJiTjB1aTlTMGhJRUZGUlVXTDY5T21pV2JObTBzOVpYMTlmdUx1N2k3Tm56d29oaEFnTkRaV2VQZWR2VExObXpjVG8wYVBGbWpWcnhONjllOFhWcTFkRlVsS1MwajN5Q2dUa0JEaTF0TFJFdFdyVmhLMnRyYkMxdFJVMWF0U1Fka1EwYjk1Y28rY3BLVFNKQStob1VvbUlpSWlJaUlpSTZGUFExdFpHOCtiTmtaS1NvbkE5SjNmOW5EbHowS1JKRXpnNU9TbTEvZUdISDNEKy9Ia0VCQVRBd2NFQnBVdVhSbloyTnB5ZG5RRUFSNDRjd1o5Ly9nbGpZMk1NR2pSSTR6RmxaMmZEeE1RRUFLQ3ZyNC9YcjE5RENJSG16WnVyYlNPVHlWQ25UaDJjT0hFQ1FnaThmZnNXTXBrTVZhcFVRWjgrZlRCejVreU43dzhBYmRxMHdZMGJONVR5ZVQ5Ky9CanQyN2ZIdFd2WEFBQXRXN2JFaGcwYjFKNS9NR0hDQkZ5OWVoVlJVVkV3TlRYRjBxVkxrWkNRZ0hIanhxbk02VzFxYW9ydnZ2dE9vekYrbUR0L3dJQUJjSGQzaDZHaFlhN3R6TTNOTVhEZ3dGenIvUExMTHdyZmI5MjZGUU1IRG9SY0xzZk1tVFBSckZrekxGaXdBRk9uVGxWcU8zYnNXT25yNTgrZm8xS2xTdERTMG9LaG9TSGtjcm4wV1hOd2NBQUF2SG56Qmt1V0xNSExseTlSclZvMTdOaXhBdzBiTnN4MWZLcU1IVHNXdFd2WHhzQ0JBL0g4K1hNTUdEQkFvWHpmdm4zSXlNaklzNS82OWV0RExwZERDQUc1WEE1dGJXMlY5U3dzTExCbnp4NTgrZVdYZWI3bmVhbGF0U3EyYnQyS2xKUVVsWDBWOWVlN3VQWHMyUk0rUGo0d016TkQxYXBWVWI1OGVWaFlXTURjM0J4bVptWXdNek9EcWFrcHpNek1ZR0ppQWlNakk2VSs0dVBqWVd0cml5dFhydURvMGFOd2RIVEUvLzczUDJocmE4UFYxVldxNStIaGdaTW5UOExOelExdWJtNXF4elI3OW15RjkzYldyRm5RMGRIQnBFbVRjUFRvVWZ6MjIyODRlL1lzWW1OanBUb0dCZ1p3ZFhWRm56NTk0T1RraEZLbFNnRUFXclZxaGRqWVdQajcreU1rSkFSbnpwekJtVE5uRk81WHBrd1pMRisrSEFFQkFkRFcxc2FRSVVOeWZjOGlJeU14YXRRbzNMdDNUN3FtcDZlSGpoMDd3dFhWRlM0dUxqQTFOWlhLZXZUb2dSNDllaUFtSmdiYnRtMURXRmdZVHB3NGdSTW5UaWowdTN2M2JuVHUzRG5YZTM5bzJiSmxTRTFOeGQ2OWUzSDM3bDJGTWdNREEzVHQyalZmNTM3OFY4ZzBqUmdRRVJFUkVha1RIUjJOTm0zYUFBQWNIUjJsQXdhSmlQajNvV1JwM2JvMWpodzVBZ0E0ZlBnd1dyZHUvVkh1MjZkUEgxeTRjQUZaV1ZuUTFkVkZreVpOc0hUcFVwaWJtK2ZaVmk2WFk4bVNKVml5WkFuaTQrUFJ0V3RYQkFjSFN4UDRMVnUyaEplWEYwYU1HSkZyUDI1dWJyaC8vejZPSFRzR0FIQjJkc2JObXplbEEzdHRiVzJ4ZlBseTJOcmE1am1tckt3c1pHZG5RMWRYRjFwYVdocThBL25qNmVtSmt5ZFBZdGFzV1JwTjJxZW5wK1BaczJlb1hMa3lYcng0QVNjbkoremZ2MTlwOGxNbWs4SFcxaFkzYnR6UWFCejVyUSs4TzJEWHpzNE9WNjVjeWJXZW9hRWhiRzF0cFlPZTkrelpBeWNuSnd3Y09CRHIxcTBEQUJ3OWVoUno1ODVGY25JeU1qSXlZR0ZoZ1VHREJxRmZ2MzRLZlptWW1PRFZxMWNLNDI3ZHVqVzJidDJLOHVYTEF3RHUzNytQbFN0WFlzNmNPWVdlVkU5S1NzS0pFeWZRcFVzWGpkdlkyZG5oNXMyYlJYcW84dnNLOHJOU3A2Zy8zeTFhdEVDVktsVVFHQmlZYXoxWFYxY2tKeWZqd0lFRGhiNm5wa0pEUTFHNWNtVTBhdFFvMTNwUlVWRTRkT2dRM3I1OXEzQmRKcFBCMk5nWWJkdTJWWG00ZFk3RXhFVFkyZGtoT1RrWkRSczJSS3RXcmRDMmJWczRPanBDVDA4dnozRStmUGdRMGRIUk9IWHFGQzVjdUlDclY2K2lhdFdxQ0E0T3h0YXRXMkZ0YloxbklDQTdPeHR0MnJSQmRuWTJXclpzaWRhdFc2TlZxMVlxRDV4VzU4bVRKemgrL0RqT25UdUhxMWV2b2s2ZE9saXdZSUZTdlU2ZE9xRmN1WExZdkhtenhuMy8xOGswT0ZXWmdRQWlJaUlpS2pSTzlCR1JPdno3VUxKOHFrQkFVUkJDSUNNalEyblM3T25UcDdDeXNvSUdjeWovR3BtWm1kRFIwU253TTJWbVprSlhWMWZwK3RPblQ2R2pvNE95WmN0cTFFOSs2eGZXcVZPbjhQWFhYK2U3WFVwS0NyS3lzcVJWOWdZR0J0RFgxeStHRVJaY2RuWTJoQkRRMFNtZTVCNVpXVm1ReVdScWR4ZlFwL2Y0OFdPVUxWdFdXdlZmV09ucDZSb0ZFZWpmUVpOQUFGTURFUkVSRVJFUkVWR0pKNVBKVkU1NjVhejRMa2xVVGVJWFJmdjh2bGNmKzcwdFNCQUFRS0ZYK0g4TXhUMUJYMXdCQmlvNkZTdFdMTkwrR0FUNDd5bjYvV2RFUkVSRVJFUkVSRVJFUlBUWllDQ0FpSWlJaUlpSWlJaUlpS2dFWXlDQWlJaUlpSWlJaUlpSWlLZ0VZeUNBaUlpSWlJaUlpSWlJaUtnRVl5Q0FpSWlJaUlpSWlJaUlpS2dFWXlDQWlJaUlpSWlJaUlpSWlLZ0VZeUNBaUlpSWlJaUlpSWlJaUtnRVl5Q0FpSWlJaUlpSWlJaUlpS2dFWXlDQWlJaUlpSWlJaUlpSWlLZ0VZeUNBaUlpSWlJaUlpSWlJaUtnRVl5Q0FpSWlJaUlpSWlJaUlpS2dFWXlDQWlJaUlpSWlJaUlpSWlLZ0VZeUNBaUlpSWlJaUlpSWlJaUtnRVl5Q0FpSWlJaUlpSWlJaUlpS2dFWXlDQWlJaUlpSWlJaUlpSWlLZ0VZeUNBaUlpSWlJaUlpSWlJaUtnRVl5Q0FpSWlJaUlpSWlJaUlpS2dFWXlDQWlJaUlpSWlJaUlpSWlLZ0VZeUNBaUlpSWlJaUlpSWlJaUtnRVl5Q0FpSWlJaUlpSWlJaUlpS2dFWXlDQWlJaUlpSWlJaUlpSWlLZ0VZeUNBaUlpSWlJaUlpSWlJaUtnRVl5Q0FpSWlJaUlpSWlJaUlpS2dFWXlDQWlJaUlpSWlJaUlpSWlLZ0VZeUNBaUlpSWlJaUlpSWlJaUtnRVl5Q0FpSWlJaUlpSWlJaUlpS2dFWXlDQWlJaUlpSWlJaUlpSWlLZ0VZeUNBaUlpSWlJaUlpSWlJaUtnRVl5Q0FpSWlJaUlpSWlFcVV4TVRFVHoyRVhHVm5aMy9xSVh3MmhCQWY5WDczNzk5SFptWm1nZHUvZnYwYUNRa0pSVGdpSXFLUGc0RUFJaUlpSWlJaUl2cnMrZnY3NC9idDIzbldXN3QyTGF5dHJSRVZGVlVrOTgzS3lzTG8wYU14WU1BQVhMMTZ0VWo2bkRsekpzcVZLNGRWcTFZVlNYL0Y1WjkvL3NHcFU2ZFVsdG5ZMk1EWTJMalE5d2dLQ3NJWFgzeUJwVXVYcXExVHRteFp5R1N5UXQ4ckxTME43ZHExZzYydExTNWN1RkNnUHJadTNZcXlaY3RpeFlvVmhSNFBFZEhIcFBPcEIwQkVSRVJFUkVSRS93NTZlbnJTMTY5ZnYvNW85NDJPanNhQUFRTlFwMDRkbkQ1OUdtWEtsRkZidDFtelpzak16TVFQUC95QUsxZXVvRlNwVW9XNjkrTEZpNlVKKzRvVksrTG5uMzh1VkgrcHFhbnc4L05EUWtJQ1dyVnFWZUIrQmd3WVVLaHhxRktoUWdVc1dMQUFBSkNabVlsT25Ucmh5Wk1uMkxadEc3cDM3NjVRTnpFeHNWQXI2M01FQlFVaE5qWVcydHJhaGU0ckwvUG16Y1B0RlVHRnNRQUFJQUJKUkVGVTI3ZFJyVm8xMk5uWkZhaVBXN2R1QVFEcTFxMnJWTmF2WHorTit6RXlNc0thTldzS05BWWlvb0pnSUlDSWlFbzBJUVJTVWxLUWxwYUdyS3lzajc3MW1PaGprY2xrME5IUmdiNitQZ3dORFl0azFSd1JFZEdIS2xXcUpIMTk1Y29WT0RrNWZaVDd0bTdkR29NR0RjTEdqUnN4Yk5nd0JBUUVxSzFidDI1ZERCbzBDTnUyYmNPNWMrZlF0R25UQXQvMzFLbFRtRDE3TmtxWExnMURRMFA0K1BqQTJka1pYMy85ZFlIN0RBZ0lRRUpDQXRxMmJZdDY5ZW9WdUI5L2YvOEN0MVhIMXRaV0NnVG82dXBpOCtiTjZOS2xDMXhjWExCMjdWcDRlbnBLZGRQVDAyRmdZRkNvKzcxNTh3Wjc5dXlCcnE0dTNOemNDdFZYWHY3KysyOHNXclFJQU9EcjY0dlNwVXNYcUo4Yk4yNEFBT3JYcjY5VUZoZ1lxSEUvRmhZV0RBUVEwVWZGUUFBUkVaVlk2ZW5wU0VwS1lnNVcrazhRUWlBek14T1ptWmw0Ky9ZdFRFMU5GVlp0RWhFUkZZWE9uVHRqdzRZTkFJQnQyN1poL1BqeDBOWFYvU2ozWHJseUphS2pvN0Y1ODJhMGJkc1duVHQzVnJzNi8rM2J0K2pldlR2KytPTVAvUEhISHlyckxGbXlCRG82NnFkRjR1TGkwS3RYTDJSbVptTHAwcVd3dHJhR2k0c0xldlhxaGJObno4TEt5aXJQTWVjV21EOTQ4R0NCQXZkRGh3NkZyNjl2cmd0YzZ0V3JoNWlZR0tTbnB5dnNpSkRKWkxDMXRaVW1zL1BTckZrejdOKy9IKzNhdGNPUUlVT2dvNk1ERHc4UHBLYW1RaTZYdzlEUU1OL2pmMTl3Y0RCU1UxUFJ1M2R2bEMxYnRsQjk1ZWJWcTFkd2MzTkRkblkydkx5ODBLRkRCNFZ5dVZ3T0xTM05zbWRmdlhvVk5qWTJLc2ViMTZLamJkdTJ3Y3ZMQzJscGFaZzFhNWJtRDBCRVZBUVlDQ0Fpb2hJcFBUMmRoM2pSZjFaMmRqWVNFaEpnWVdIQllBQVJFUldwYnQyNm9XclZxcmgzN3g1aVltSXdmdng0TEZteTVLTUVBd3dNRExCcDB5WTRPanBpeG93WitPcXJyd3FWcDMzaHdvVnFBd0dKaVlubzBxVUxIajE2aEY2OWVtSFVxRkVBZ0pFalIyTDE2dFhvM0xrem9xT2o4OHlSYjJ0cnEvQjlVbElTbmoxN0JnTURBOWpZMkJSbzNPWExsOCt6VHM1Q21Od0NIWnB5Y0hCQVpHUWtwazZkaWk1ZHVnQUFuajE3QmdBd056Y3ZWTjg1S1pkeTN0L2lJSVRBb0VHREVCc2JpNW8xYStLWFgzNVJLSC93NEFGYXRXb0ZMeTh2ZUh0N3EwdzdOWEhpUklTRmhVbjE5ZlQwbEZJTDVSWmNTVTlQeDVneFkrRG41NGR5NWNvaFBEd2NyVnUzTHZ6REVSSGxBd01CUkVSVTRnZ2hrSlNVOUttSFFmVEpKU1Vsd2RMU2ttbUNpSWlveU9qcDZXSFZxbFZ3Y25LQ0VBSXJWNjdFNGNPSDhmMzMzNk51M2JvYUhSN2JvRUVEbUpxYUZ1aitMVnUyeE9yVnE5RzFhMWRVcmx4WjQ3U1BMMSsreE8rLy80NWh3NGJsZXI0QUFNVEh4Nk5EaHc2NGZQa3ltalJwZ2syYk5rbGx5NVl0dzYxYnQ3Qi8vMzYwYmRzV2UvYnN5WFVsKzRlVHcwNU9Ub2lJaU1EQ2hRdVZKci9QbmoyTFVxVktGU3BkVUk2TWpBeklaREtOVjdubnBVV0xGamg2OUtqMC9Zc1hMd0JvRnBSUTU5U3BVemgzN2h3cVZhcUVsaTFiRm5xTTZzeWRPeGM3ZCs2RXZyNCtnb09EbFhZeERCMDZGUGZ2MzhjZmYveUJjZVBHcWV6ajhlUEh1SG56cHZSOVdscWF3dmU1dVhQbkRucjE2b1h6NTgralljT0dDQTBOUmVYS2xRditRRVJFQmNSQUFCRVJsVGdwS1NsTUIwU0VkNnNCVTFKU1lHUms5S21IUWtSRUpValhybDJ4ZXZWcWpCdzVFa0lJeE1URUlDWW1SdVAyaHc4Zkx0UnE2T0hEaHl0ZFMwcEt5alc0c0hIalJvd2ZQeDczN3QzRHlwVXIxZGE3ZGVzV3VuVHBndGpZV05Tdlh4K1JrWkVLZ1FOZFhWMkVoSVNnVTZkT09INzhPSm8wYVlLUWtCQ1YrZUkvZFA3OGVVUkVSTURhMmhwRGhneFJLbmR3Y0lDMXRUVWVQWHFVWjE4NVpzeVlnU2RQbmloZGYvcjBLUUJnOE9EQktzdFVYUWVBOWV2WEEzZzM4WC84K1BFODc2OXBlcVB3OEhCMDY5Wk40ZHJDaFFzQklNL0FUR0ZzM3J3WmMrYk1BUUJzMkxCQktjaXlhZE1tUkVWRlFVOVBENEdCZ1dwM1VtN1pzZ1ZidG14QllHQWcrdlhyaDk5Ly8xMDZyTGxGaXhhNGR1MmEyakgwNk5FRE1URXhjSE56dzdwMTZ3cDhOZ0VSVVdFeEVFQkVSQ1ZPV2xyYXB4NEMwV2NqTFMyTmdRQWlJaXB5dzRjUFIrWEtsVEZxMUNqY3UzZnZrNDVsd1lJRitPMjMzN0JyMXk0MGJOaFFxVHd0TFEzTGxpMkRscFpXcmlsb1FrSkNNR2pRSUNRbko2TnAwNmFJakl5RW1abVpVajFEUTBQczNic1hQWHYyUkZSVUZKbzJiWW81YytiZ3h4OS9oTGEydHRyKzU4NmRDd0NZUEhseWthWHVDdzRPem5WbGVzNTVEdTlMVGs1V2VSMzR2MEJBbFNwVkVCOGZyN2JmRnk5ZUlERXhFVlpXVnJrR1lPN2R1NmQwVGdIdzd1RGVYYnQycVcxWEZNTER3ekZvMENBSUlUQmp4Z3owN2R0WG9Ud3VMZzQvL3ZnamdIZWZvYnAxNitiWlowN0FxMEdEQnRLMUowK2V3TnJhV20yYmpJd01BTytDQ1VSRW54SURBVVJFVk9Ka1pXVjk2aUVRZlRiNCswQkVSTVdsYTlldWFOZXVIU0lqSTdGbnp4NDhlUEFBNmVucGViYkxiMXFnbmoxN1l1Zk9uZEwzSHg1Mlc2ZE9IU1FsSmFGbHk1YllzbVVMdnYzMlc0WDJxMWF0UWx4Y0hEdzlQVkd6WmsybC9sKzllb1VmZi94Um1oenYzYnMzL1AzOW9hK3ZMOVhKeWVkLzY5WXRsQ2xUQmdZR0JvaUlpTUM0Y2VPd1lzVUtUSnc0RWY3Ky9saXdZQUc2ZGV1bXRFciswcVZMQ0FzTFU3c2JvTERlVDVHVW5aME5mWDE5Mk5qWTRPN2R1d3IxMUIwV2JHZG5weEJRQ0F3TXpQVitycTZ1Q0FrSndjYU5HNlZ6QTFTcFg3OCtMbCsrckJRSW1EcDFxbExkUC83NFErMEJ1amxwUHovTXkvKys5NThwTEN3TXZYcjFRbFpXRm9ZTUdTSUZZWEprWjJlamI5KytlUG55SmRxMWF3ZHZiMisxL2I3dndvVUwwTlBUUTUwNmRRQzhlOStmUG4yS05tM2FhTlNlaU9oVFlpQ0FpSWhLSEUxenhSTDlGL0QzZ1lpSWlwT2VuaDVjWEZ6ZzR1SlNiUGV3dHJhV0R0MVZ0ZnJkMmRrWlI0OGVSYmR1M2VEcTZvcEZpeFpod29RSkFJQ0hEeDlpenB3NU1EWTJ4cng1ODVUYWJ0dTJEUk1tVEVCY1hCeEtsU3FGaFFzWFl1ellzVXIxNHVMaUFBQnl1Vnk2cHEydGplWExsNk4xNjlZWU1tUUlybDY5Q21kblo5U3BVd2NuVHB4UU9DOWg3dHk1RUVJVTZXNEFkZjc1NXg5a1pXV2hhdFdxeGRLL0VBSi8vZlVYWkRJWnZ2NzY2MXpyNWdTRzNuL213TUJBSERwMENJMGJOOGJwMDZlbDZ5OWZ2c3d6Nzc0bWVmazNiOTRNVDA5UFpHWm13dDNkSGI2K3ZrcDE1c3laZzZOSGo4TGEyaHFCZ1lFYW42ZDAvdng1Mk52YlM0ZGozN3QzRDIvZnZsVTZGSnFJNkhOVU5LZkdFQkVSRVJFUkVSRVZneFVyVnVER2pSdEtxOWpmOTlWWFgrSFVxVk9vVTZjT0prNmNDQzh2TDZTbnA4UER3d01wS1NuNDVaZGZVS0ZDQllVMjZlbnBtRHQzTHVMaTRsQzNibDM4L2ZmZktvTUFlZW5Sb3dldVg3OE9EdzhQeUdReU5HN2NXT25RNU5EUVVBRHZEaHUyczdOVCtRS0FaOCtlcVMyM3M3UFRhRGZCdm4zN0FDRFBTZnFDT25IaUJGNjhlSUVHRFJyQTNOd2NHUmtadUgzN3RzcTZPWUdBbk4wVjhmSHg4UGIyaHJhMnR0SUUvYkJod3lDRVVQbXlzTEFBQUxYbE9Rc2ZmdnJwSjNoNGVDQXpNeE5EaGd6QnBrMmJsQTVNUG56NE1PYlBudzlkWFYwRUJRWEIwdEpTbytlT2pZMUZmSHk4d3Z1YWt5ckkzdDRlTXBsTTVTc25lS0dxN1B2dnY5Zm8za1JFUllFN0FvaUlpSWlJaUlqb1g2OVNwVW80ZHV3WXZ2MzJXNnhidHc1UlVWRjQrUEFoZXZic3FmSndYRDA5UGF4YnR3NUhqaHpCeElrVHBWWGVCVkcyYkZsczJyUUpvMGVQbHRJSXZTOW5vdnJPblR1NTlwT1ZsWlhycXZlOFZ2bkw1WEtzV2JNR3dMdjBQY1ZoNjlhdEN2Mjd1TGpnK1BIamlJaUlRUFBtelJYcXZubnpCZ0NrQTNKalltSVFIeCtQeVpNbjQ2dXZ2aXJTY1MxYXRBZ3pac3dBQU15ZVBWdGxtcUY3OSs2aGQrL2VrTXZsV0xwMEtabzFheWFWUFhueVJDbFk5TDRUSjA0QWVIYzRjSTRqUjQ0QWVIZlFzNXVibThwMjRlSGhlUFhxbGNyeXBrMmJhdkJrUkVSRmc0RUFJaUlpSWlJaUlpb1JURXhNc0h2M2J0U3VYVnZLano5aXhBaTE5VnUwYUtFd3NWdFlqUm8xVW5sZGsxUjlNcGtNMXRiV2VQVG9VWUh2djJ6Wk10eTRjUU10VzdiRS8vNzNQNVYxM3I1OVcrRCtYNzU4aWMyYk4wTkxTd3Q5K3ZRQjhDN2ZmNmRPbmRDK2ZYdUVoSVNnVTZkT1N2ZktDUVMwYWRNR0hoNGVTam43aThMbzBhTng4T0JCZUhsNW9XZlBua3JsS1NrcGNIWjJSbng4UER3OFBEQm16QmlwYk5teVpaZzhlVEoyN2RxbE1QNzM1VXo2NSt4T0FJRDkrL2ZEMHRJU3RXdlhWbnNZc0oyZEhWNjllc1hEZ29ub2syTnFJQ0lpSWlJaUlpSXFFVjY5ZW9YdnZ2c09kKy9laFkyTkRXUXlHYnAwNllKTm16Wjk2cUVCZUxkaVB5Z29TT1A2ejU4LzE3anVybDI3TUhueVpKUXFWUW9yVjY1VVdjZkd4Z1lQSHo1RWx5NWRNSGp3WU9uMTlPbFRqZTZ4ZlBseXZINzlHdDI3ZDBmMTZ0VUJBTTJhTlVOVVZCUzB0TFRRbzBjUFJFVkZBWGozckRrN0Fnd01ES1ErTm0zYVZLamRGK3FVS1ZNRysvYnRVeGtFRUVMQXpjME5NVEV4YU4yNk5kYXRXNmRRWHJseVpXUmtaR0RJa0NGSVRrNVcyZi9nd1lOaFpXVUZKeWNuQkFRRTRQTGx5NGlKaVZGNU9EUVIwZWVJZ1FBaUlpSWlJaUlpK3RjN2VQQWc2dFdyaDdDd01IVHExQWxYcjE3Rjl1M2JBUUFEQnc3RXlKRWprWm1aK1VuSCtPT1BQK0s3Nzc3RHFGR2o4cXc3YytaTTJOdmI0OUtsUzNuV0RRNE9ocXVySzdLenM3Rm16Um8wYU5CQVpiMGxTNWFnWExseTJMTm5EelpzMkNDOTFFMSt2eTgyTmhhTEZ5K0dUQ2JEMUtsVEZjcWFOV3VHUC8vOEUwSUlMRm15QkFEdyt2VnJxZno5UU1DbjhNTVBQeUFzTEF5MnRyWUlDUWxSQ2tTNHVycWlaOCtlZVBUb0VieTl2VlgyOGZYWFgrUHZ2LzlHOWVyVjRlSGhnVysvL1JZQTBMOS8vMklmUHhGUlVXQWdnSWlJaUlpSWlJait0VzdkdWdWWFYxZTBhOWNPang4L3hyeDU4eEFSRVFGalkyUDA3dDBiUjQ0Y1Fmbnk1ZkhiYjcraGJkdTIrVnBsWDVSV3IxNk5GU3RXd05EUVVLTkRmMDFNVFBEOCtYTzBidDFheWsrdlRzZU9IZEdnUVFPc1g3OGVnd1lOVWx2dnUrKyt3L1BuejVVTzJyVzF0YzIxLzh6TVRBd1lNQUJwYVdrWU1HQ0F5clJEN2RxMXcrSERoeEVaR1FrQVNFeE1CQUJvYTJ0THFZRStoVm16Wm1IVnFsV3dzckpDWkdRa3pNek1WTlpidlhvMXpNek1zR25USnV6ZXZWdGxuU3BWcXVEWXNXTm8wYUlGN3R5NUF5TWpJOVNwVTZjNGgwOUVWR1FZQ0NBaUlpSWlJaUtpZjUzTGx5L0R4Y1VGdFdyVlFraElDQndkSFhINjlHbE1uejRkMnRyYVVyM0dqUnZqOU9uVHFGZXZIdjc2Nnk4MGF0VG9vd2NEZHUvZWpURmp4a0JYVnhmQndjR29YNzkrbm0zR2pSdUhkZXZXNGRXclYyamZ2ajMyNzkrdnRxNnhzVEgrL3Z2dlhJTUFoVEZtekJnY08zWU1OalkyOFBIeFVWdXZXYk5tME5QVEEvQi9nUUFqSTZOaUdaTW1WcTVjaWJsejU4TGMzQno3OSs5SGpSbzExTmExdExTVW5zM0x5MHRoUjhQN1RFeE1wSzlmdjM2TmhnMGI0dFNwVTBVN2NDS2lZc0JBQUJFUkVSRVJFUkY5MXJLenN6RjQ4R0FBd0pNblQvRHc0VU9ZbVpuaHI3LytRdlBtelJFZUhvN282R2kxS1hFcVZhcUVZOGVPb1V1WEx2RHk4b0tscGVWSEcvdWhRNGZRczJkUHlPVnliTnk0VWUxaHRLb01IandZQVFFQlNFOVBoN096TS9iczJhTzI3dnZCajZJMGZ2eDRyRm16QnJxNnV0aStmYnZDWWJtNWlZbUpBUUJZV1ZrVnk3anlzbmp4WW5oN2U4UEl5QWhSVVZHd3Q3ZlB0WDVxYWlxNmRlc0dlM3Q3eE1YRllkcTBhU3JyVFpvMENjZU9IWU9YbHhlR0R4K09odzhmd3RIUkVXdlhyaTJPeHlBaUtqSTZuM29BUkVSRVJFUkVSRVRxdkgzN0ZyMTc5MFprWkNRY0hSMXg2dFFwdEd6WkVtdlhyc1UvLy93RFUxTlRqZm94TWpKQ1JFVEVSejNZOWVqUm8zQnlja0pxYWlwV3JWcUZmdjM2cWF5WGxwWUdBQ3JINXVibUJwbE1odjc5KzZOSGp4N1lzV01Ibkp5Y2luWGN3THYzZmZEZ3dkaTJiUnUwdExTd1pjc1dORy9lWEtGT2RuWTJrcEtTbElJRE1URXhtRE5uRGdDZ2FkT214VDdXOTEyNWNnVmp4NDdGZ1FNSEFBRDE2dFhEK3ZYcnNXTEZDcVNrcENBbEpRV3ZYNytXL3MxNVpXZG5LL1N6ZXZWcXVMdTd3OEhCUWJxMlpNa1NMRm15QlBiMjlsaTJiQm5LbENtRGN1WEtZZjc4K1dyVEh3a2hpdTloaVlqeWdZRUFJaUlpSWlJaUl2cHNlWGg0SURJeUVwMDZkY0t1WGJ1d2UvZHU5T3ZYRHgwN2RrVGx5cFhScUZFam1KdWJRMDlQRDdxNnVpaFZxcFQwcjB3bVEzcDZPdExTMHFSL2M3NTJkM2VIczdOenNZMzcvUG56Nk5xMUs5NitmWXZGaXhkajVNaVJVdG50MjdkaGFtb0tJeU1qeUdReStQbjVBVkNmUnFkdjM3N0l6czdHZ0FFRE1HTEVDSFRzMkJHbFNwV1N5b3M2dVBIWFgzL0J5OHNMTjI3Y2dKNmVIbjcvL1hmMDd0MWJxWjVjTGtmRmloVWhrOGxnYW1vS2ZYMTlaR1JrNE1tVEp3RGVIUkk4Y2VMRUloMWJYcTVjdVNJRkFRRGcrUEhqT0g3OHVOcjYydHJhTURFeFVYZ2xKaVlpSmlZR1E0WU13ZG16WjZHbHBZWHAwNmRqd1lJRktGKytQTUxDd2xDbVRCa0F3Snc1YytEbTVvYWFOV3NDZVBlekxWZXVISXlOalhIMTZsWGN2MzlmcWt0RTlDa3hFRUJFUkVSRVJFUkVuNjBPSFRyZ3dZTUgyTGx6SjBxVktvVWVQWHJnK3ZYcldMVnFGZmJ0MjRjREJ3N2d6WnMza012bCtlcjM1NTkvTHFZUnYyTnJhNHVtVFp1aWJkdTJtREJoZ2tMWjZOR2pFUlVWcGRTbVM1Y3VhdnR6ZDNkSFJrWUc3TzN0RllJQXdMdGdTV0dFaG9iaTFhdFhBSUNVbEJUMDdkc1hqeDQ5UW9VS0ZSQWNIS3kwRXlDSHJxNHU2dFNwZzRzWEwrTFpzMmZTZFgxOWZUZzZPdUxubjM5R3JWcTFDalcyL09yWnN5ZDhmSHhnWm1hR3FsV3Jvbno1OHJDd3NJQzV1VG5Nek14Z1ptWUdVMU5UbUptWndjVEVSR1h3SlQ0K0hyYTJ0cmh5NVFxT0hqMksrL2Z2WThHQ0JiQ3lzc0toUTRkUXRXcFZoZm81UVFBQWFOS2tpWFErUW82UHNZT0RpQ2d2REFRUUVSRVJFUkVSMFdkcndJQUI2TkdqaDhLcTZrcVZLbUhSb2tWWXRHaVJkRTB1bHlNek14TlpXVm5TUzExYUZwbE1wbkd1KzRJeU1EREFuajE3Vk9idWI5MjZOZTdmdnkrTno5RFFFQjA2ZE1ETW1UTno3ZFBUMDFQbDlVMmJOaFZxcktkT25aSUNBWWFHaGdnTkRjV3Z2LzZLWmN1V3dkemNQTmUyNTgrZkIvQXV2VkZHUmdaa01oa01EUTAxMnFYUXZIbHpWS2xTSmM5NmpvNk9TRTVPMXVCSkFCMGRIWnc3ZDA2anV1cVVMVnNXNjlldmwzYWNaR1JrSUNJaUFrdVdMRUcxYXRWeWJkdStmWHRjdW5RSldWbFpLRldxRkw3Kyttc3NYTGl3VU9NaElpb0tNc0ZrWlVSRVZNSThmdno0VXcrQjZMTlNzV0xGWXI5SGRIUTAyclJwQStEZC82eEhSMGNYK3oySjZOK0JmeCtJaXMvZHUzZVJucDRPT3p1N3o2SWZJaUw2TkdRYVJGKzVJNENJaUlpSWlJaUk2RjhvcjlYcEg3c2ZJaUw2ZkdsOTZnRVFFUkVSRVJFUkVSRVJFVkh4WVNDQWlJaW9pTW5sY3FTbHBYM3FZZnduM2J0M0QzRnhjWjk2R0dxOWV2VUtLU2twbjNvWVJFUkVSRVJFOUIvRFFBQVJFWkdHbWpWcmhyNTkrK1phNThtVEorallzU01QQkN1Z0d6ZHVvRk9uVHJoMjdWcUIyamR2M2h4OSt2VEpWNXVNakF5c1hyMWFZWUwrOGVQSDhQRHd3T0xGaS9NOWhvc1hMNm90cTFXckZycDA2YUt5N1BidDIwaFBUOC8zL1lpSWlJaUlpSWp5d2pNQ2lJaUlOSFQvL24zbzZPVCtuODV5NWNvaEpTVUZBUUVCR0RGaUJDd3RMVFhxMjlyYXVzRGpxbEdqQm80ZVBhcHdiY1dLRlFXYXhNN05oeXZ0VzdWcVZTVDl2ai8yK1BoNFhMMTZGWjZlbm9pS2lvS0ppVW1SM0NNM3YvNzZLNVl1WFlxNHVEajgvUFBQQUFBek16T2NPM2NPcDArZnh0Q2hRelVleC9idDJ6RnUzRGgwNmRJRlBqNCtNRFUxMWFqZDBhTkg0ZVhsaGNhTkd5TWdJS0RBejBKRVJFUkVSRVNrQ2dNQlJFUkVSVWhIUndjalJvekE1TW1URVI0ZURrOVBUNDNibXBxYXdzM05MVi8zVzcxNnRjcnJ0V3ZYUnE5ZXZmSnNmK1RJRVR4Ly9oejI5dmF3czdQTDE3MWpZMlB6VlY4VExWcTB3TkNoUTdGbXpScU1IejhlNjlhdEsvSjd2Ty9hdFd0WXVYSWxqSXlNTUhic1dPbDY2ZEtsNGVYbGhVV0xGbUh4NHNXWVAzKytSdjExN2RvVmYvMzFGLzc4ODA5Y3ZIZ1JmbjUrYU5pd1lhNXQvUDM5TVhQbVRCZ2FHbUxvMEtHRmVoNGlJaUlpSWlJaVZSZ0lJQ0lpS29UeDQ4Y3JYVXRQVDBmNTh1VngvZnAxbGVWTGxpeFIyWmVGaFFXbVRwMmFyL3VyQ3dTMGI5OGU3ZHUzVjlzdU96c2JjK2ZPeGZQbno5R2dRUU1FQlFYQndNQWdYL2NHM2dVYzl1L2ZyN0tzVmF0V2lJMk5WWnV6UDZmOFE1TW1UY0xodzRleGUvZHViTjY4R2U3dTd2a2VseWJldm4yTGtTTkhJaXNyQzdObXpVSzVjdVVVeXIyOHZMQjU4MllFQkFTZ1M1Y3VhTjY4ZVo1OUdoa1pZZlhxMWZqZi8vNkgyYk5udzhYRkJjSEJ3WEJ3Y0ZCWmY4S0VDZGk2ZFN0cTE2Nk45ZXZYbzBxVktrWHliRVJFUkVSRVJFVHZZeUNBaUlnb0Y5N2UzZ3JmUDMvK0hON2UzakEwTk1SUFAvMkViZHUycVcycnJreGRJQ0EyTnJaUUtZSTBGUjhmajlHalIrUG8wYVBRMHRKQ216WnRvSyt2ajdDd01IVHAwaVhQOUVmRlRWZFhGOHVYTDBlM2J0MXcrZkpsQU1EbzBhTTFidi84K1hPRitwNmVubWpRb0lGU3ZmSGp4K1BXclZ0bzM3Njl5bk1GOVBYMXNYanhZdlRyMXc4alJveEFXRmlZeGhQMUF3Y09SSTBhTlJBYUdwcnJqb0FtVFpvZ0l5TURDeGN1Uk9uU3BUWHFtNGlJaUlpSWlDaS9HQWdnSWlMS1JYQndzTUwzcjErL1JuQndNTXpNelBEVFR6OEJVTXpSbjVhV0JuMTlmWlY5cVZzQm44UGMzQnlEQncvTzEvanlldzdBN3QyN01YbnlaQ1FrSktCMzc5NElDZ3BDV0ZnWVRFeE1NSHYyYkZTdFdoVVRKa3hBOSs3ZElaUEo4dFYzVWJLM3Q4ZmV2WHVsZEVVaElTRWF0MzM5K3JWQy9VNmRPaWtGQW54OGZMQnIxeTdZMk5oZzJiSmxhdnRxMDZZTmhnd1pnblhyMXFGdjM3NElDZ3BTR2F6eDkvZEhmSHk4MG5VYkd4c3NYNzVjNFZwaVlpSisrZVVYNmZ2S2xTdmp0OTkrVTZoVHRteFplSGg0NVA2Z1JFUkVSRVJFUkJwaUlJQ0lpQ2dYNzZlMXNiYTJWbmt3Ny91Ky9mWmJHQm9hd3QvZkgyWEtsTW5YdmN6TXpEQm16Smg4dGRFMEVQRDQ4V1A4OU5OUDJMVnJGMHFWS29XRkN4ZkMzZDBkUVVGQkFJQUJBd1pBQ0lGbHk1Wmg1TWlSV0x0MkxXYk1tSUdtVFp2bWF6eEY2ZjB6QzlTbEYvcVFKajhqUHo4L0xGKytIR1hLbE1HR0RSdGdabWFXYTU4elpzeEFiR3dzRGgwNmhCNDllbURqeG8yd3Q3ZFhxT1B2NzQrYk4yOXFOTWFYTDE5aTZkS2x1ZGF4dGJVdGtrQkFYRndjOXV6WkEyTmo0MEwzbFplTEZ5OUtYNmVrcEJUNy9ZaUlpSWlJaUVoekRBUVFFZEZuSnowOUhjbkp5WGoxNnBYMDc5dTNiNUdabWFuUkt6OEg5QmJXN3QyN3BSMEFWNjlleGVYTGwvSE5OOStvREFLc1c3Y09hV2xwYXZ0S1NFakF6ei8vWEtUamUvdjJMVmF2WGcxZlgxK2twYVhCM3Q0ZXk1Y3ZWem9ZV0ZkWEYxNWVYdWpac3ljV0xGaUFiZHUyb1dmUG51amF0U3RtenB3Skd4c2JsZjFmdTNZdHozUkdSWm51S0NVbEJZYUdoZ1Z1LzhzdnYyRHAwcVhRMGRHQm41OGY2dGF0bTJjYmJXMXRyRnUzRHU3dTdqaHg0Z1M2ZCsrT0tWT213TlBURTFwYVdnQ0FRNGNPcVcyL2RldFd6SjQ5RzAyYU5NR2hRNGRRbzBZTlRKa3lCWTBhTllLbHBXV0JuMFVUZS9ic3dheFpzNHIxSHFvVXgwSFNSRVJFUkVSRVZIQU1CQkFSVWJIS3lNakEwNmRQOGVUSkU2VlhmSHk4d29SL3p0ZnA2ZW1GdXVmSERBVFVyMTlmK3RyZjN4OEE4TU1QUDZpc2EydHJtMnRmU1VsSmFnLy96YStrcENUOC92dnYyTGh4SXhJVEUxRzZkR2xNbWpRSkkwYU15UFVNQUhOemMvajQrTUROelEwVEpreEFaR1FrRGg0OENHOXZid3dmUGx5cHJhbXBLVHAzN3F5eXI0aUlDTHgrL1ZwbC92MzN5M1A0K3ZwaTNyeDVDblZ5ZGdJSUlUQjE2bFJFUjBjak1qSVM1dWJtR3IwUE9WSlRVekZ4NGtTRWhJUkFSMGNIdi8zMkc3NzU1aHVOMit2cjZ5TXdNQkJqeG94QldGZ1lacytlalowN2QyTGF0R2xvMmJLbHlqYTNidDNDM0xsekVSMGRqZUhEaDJQeTVNbW9YTGt5RWhJUzRPM3RqYlMwTkhUdDJoVURCZ3hBNDhhTjgvVThSRVJFUkVSRVJQbkJRQUFSRVJXWUVBSUpDUW00ZmZzMlltTmpjZnYyYmR5OWV4ZHhjWEY0OHVRSm5qNTlpb1NFaEU4OXpDSjM0OFlOSEQ1OEdPYm01amg1OHFSMFBTSWlRcG93RGd3TXpMV1BEL1BHQThnenBZMHFxbGJiUDNqd0FPM2J0MGRLU2dwa01obWNuSnd3YytaTVZLeFlVZU4rR3pSb2dEMTc5c0RYMXhlLy9QSUxGaTVjaUN0WHJzRFB6MCtoWHNXS0ZkVWVmbno2OUdtOGZ2MDZ6L0ljdHJhMjZOV3JGd0FnS2lwS29Vd21rOEhDd2dJUEhqekE0TUdERVJRVWxLOURqWGZzMklHUWtCQ1VMbDBhZm41K2FOdTJyY1p0YzVRcVZRcHIxcXhCbzBhTk1ILytmTVRFeE9EQ2hRdEtnWUFiTjI1ZzNicDFDQTRPaHFXbEpiWnMyWUxXclZ0TDVSWVdGdGk5ZXpkQ1FrSVFFQkNBYjcvOUZyVnIxOGJBZ1FQaDR1S2k5b3lKZ3JDMHRJU3hzYkcwYzZFNEpTVWxTVjhiR0JnVSsvMklpSWlJaUloSWN3d0VFQkZSbmw2OGVJR3JWNjlLay8yeHNiSFMxNjlldmZyVXcvc29jdksvMzdsekIyM2J0b1dWbFJXKytlWWJwY09FQWVVRGhsWDVNQkN3Y3VYS0F1VnhWOVd1Y3VYS2NIZDN4NTA3ZHpCdTNEalVxVk1uMy8wQ2dJNk9Ea2FOR29VT0hUcGc2dFNwR0Q5K3ZGU1duWjBONEYwd3FLaTBhZE1HYmRxMEFmRHVZT1gzQXdFQU1HN2NPRnkrZkJrSER4N0V0R25Uc0dqUklvMzdkbmQzUjJ4c0xIcjI3QWsvUHovMDc5Ky9RR01NREF6RTRNR0QwYnAxYTRTSGgwdTdQeElURTdGdjN6N3MyTEVESjArZWhMNitQb1lORzRZeFk4YW9uQlEzTkRSRS8vNzkwYjkvZjV3OGVSSWJObXpBcEVtVDhQUFBQOFBkM1IwREJ3NHNrclJCenM3T2NIWjJ6bGNRcUtDaW82T2xuOThYWDN4UjdQY2pJaUlpSWlJaXpURVFRRVJFa295TUROeTRjUU9YTDEvRzVjdVhjZW5TSlZ5K2ZCbFBuejc5MUVQN0pKNDllNGExYTlkaTc5Njl1SHYzTGdCQVMwc0xuVHQzUnYvKy9kRzhlWE1zV2JJRWNya2NqbzZPU0U5UHg4bVRKNkd0clMzMWNmTGtTZlRzMlJPelpzMkNsNWVYUXY5Rm1Ucy9SNTgrZmJCa3lSSk1uejVkby9xYUhNSmJzMlpON05peFErRmFabVltQUVCUFR5Ly9neXdnbVV5R1gzLzlGUjA2ZE1DV0xWdFF0MjVkdUx1N2E5eCs5dXpaQUFBckt5dlVxRkZEdXY3bXpSczhmZm9VWm1abWFsTU81YVN4S2wyNk5JQjNFOTFqeDQ0RjhHNEhRT2ZPblpHUmtRRXpNek9NSERrU2d3Y1BWcHJJejg3T3hwWXRXNVFDQTAyYk5rWFRwazF4NTg0ZHJGbXpSbnJ0MjdjUE5XdlcxUGo1aUlpSWlJaUlpTlJoSUlDSTZEL3E3ZHUzT0hQbURFNmZQaTFOL0YrL2ZsMmE0QzF1RmhZV3NMS3lncW1wS1V4TVRQSjhHUmdZUUZkWFYzcnA2T2lvL2Y3WnMyZjRQMVJQQUFBZ0FFbEVRVlJGTXNaSGp4N0IxOWNYQU5Dd1lVT2NQMzhlVmF0V1ZVcVBzM3YzYnR5NWN3ZFRwa3hSQ0FJQXdQNzkrd0ZBWlI3NXdZTUhhelNPNE9CZ0pDY25hMVMvVWFOR1N0Y0tFM0JRbDY3bzdkdTNBQUFqSTZNQzkxMFFKaVltV0xObURiNzk5bHNzV3JRSVBYcjB5UGNZcGsrZnJoQW8yYjU5TzhhTkc0ZFJvMFpoMkxCaEt0dE1tVElGQVFFQkt0UDIyTm5aWWZueTVkRFYxVVc3ZHUxUXFsUXBsWDNjdm4wYi9mcjFRNnRXcmJCdDJ6YWw4dXJWcThQSHh3ZmUzdDdZczJjUGd3QkVSRVJFUkVSVVpCZ0lJQ0w2RHhCQzRONjllemg1OGlST25EaUJreWRQNHRLbFMxSjZsNkpVdG14WlZLNWNHUlVxVkZEN0tsKyt2TnJKMHM5SmxTcFY4TU1QUDZCMzc5Nm9WcTJheWdsMUlRU1dMVnNHZlgxOXVMbTVLWlNscGFVaE9EZ1lOV3ZXUksxYXRaVGF6cGt6UitGN0h4OGZORzNhRkMxYXRGQzRmdmp3WVNRbkp5dlZ6dzhqSXlOMDZ0UXBYMjF5UzNHVW5Kd01BUGpycjcveUREUVU5YzZIaGcwYllzV0tGV2pVcUZHUkJDSWVQbndJSVBkeHBxYW1Bb0RLUUlCY0xzZjU4K2NCQUgvLy9iZmFQbkoybGNUSHgyUFdyRmw1amtzdWwzK1UzUDVFUkVSRVJFUlU4akVRUUVSVUFtVm1adUxNbVRNNGR1d1lUcDQ4aVpNblR4YlpLbm5nM1FHeFgzenhCYjc0NGd2VXFGRkQ0V3NURTVNaXU4K25WclpzV1V5YU5DblhPc2VQSDhlTkd6ZWdxNnVMbFN0WFlzeVlNVEExTlFVQStQbjVJVEV4VVVvaGs1czdkKzVnK2ZMbCtQdnZ2NVVDQVVYQjB0SlM1UUhGdWNrdEVQRDgrWE1BN3c3NHJWZXZuc282T1FmKzVod0FySzY4SUhyMDZLRjBUUzZYRjZpdnk1Y3ZBd0JxMTY2dHRrN09EZ2hWK2Y3bGNqbldyMSt2OGYydVhidUdhOWV1NVZsdnhvd1pEQVFRRVJFUkVSRlJrV0FnZ0lpb0JCQkM0TWFORzlpL2Z6LzI3OStQNk9ob3BLU2tGTHJmcWxXcm9sNjlldEtyVnExYXFGNjlPc3FVS1ZNRW95NFpXclJvZ2FDZ0lNeWZQeDlyMTY3Rjl1M2I4ZU9QUDZKeDQ4WllzV0lGS2xhc2lINzkrdVhaei9idDJ3RUEzYnQzVjFzbnI1WDFtdVQ3THlvUEhqd0FBUFR1M1Z0dE9wMmNBMy9WQlNCVUhRaWNIMElJeUdReTZmdlRwMDhEeU4rNUJXL2V2TUh4NDhkUjl2K3hkK2R4TmFmdi84QmZwMTBsTVMwa0pFdFJUUGFNTFR0WnM2VVJVcGFzV1FhRnNuN0tQb3cxR2lXUnJTSzdoc2t5dGhtRFliTEhpRkpDbXhhZHp2bjk0ZHY1T1RxbmhlcTB2SjZQUjQrcDYzMHYxd2xONTMyOTcvdlcwNE9wcWFuY2Rybi9ubVN0UUZCUlVTbndleDhkSFkydVhidENSMGNIeWNuSnNMS3lRbWhvS0ZSVStLc1lFUkVSRVJFUmxUeSsreVFpS3FkZXYzNk4zMzc3VGZMeExUZUJ0YlcxMGF4Wk0zei8vZmVTbS82V2xwWVY2dW4ra3RTaFF3ZWNPSEVDWVdGaDhQSHh3WklsU3lBUUNDQVdpN0YyN2RvQ3QwRjYvLzQ5QWdNREFRQ3FxcXB5MjAyZE9yVlk4LzRXdVUvUjE2OWZYMkU1REJnd0FOSFIwZERTMG9LU2toTGk0dUlBZk5vNnFMQ0NnNE9SbFpXRjRjT0hTeFVWdnBTU2tnTGcwNytWb3NyT3pzYXNXYk1nRkFyaDRlRWhPUlI0OXV6WjJMQmhBNS82SnlJaUlpSWlvaExIUWdBUlVUa2hGb3Z4MTE5L0lTd3NETWVPSGNPOWUvZStlcXltVFp1aWZmdjJhTisrUFg3NDRRZVltWm54WnVRM0VnZ0VHREprQ09yVnE0ZGh3NGJoNDhlUEFJRHQyN2REVDA4UEZoWVdjdnN1WDc0Y3FhbXAwTlBUZzRlSEIyclVxSUZldlhybGFiZGd3WUlTeTcrb0xseTRBSUZBVUtTYjdvVWhFb213WnMwYVJFZEhBd0J1M3J3cDh3Qms0Tk8yUkxkdTNaS2NWNkNtcG9adTNib1Z1SjFUcnJpNE9Qejg4ODhRQ0FSd2RuYk90KzI3ZCsrZ3FhbVo1ekRvZ3FTa3BHRFNwRW40NjYrLzBMTm5Uemc0T0NBbkp3ZDM3OTVGU0VnSTNyOS9qMDJiTmttMmt5SWlJaUlpSWlJcUNTd0VFQkdWWWRuWjJiaHc0UUtPSERtQ0kwZU9mTlZULzFXclZrVzdkdTBrTi8zYnRXdUg2dFdybDBDMmxkdXJWNit3WmNzVzdOMjdGeUtSQ0RObXpNRHQyN2R4OGVKRjlPblRCME9HRElHSGh3ZHExcXdwMWUvQWdRTTRjT0FBV3Jac0NWOWZYd3dlUEJqT3pzNFlQbnc0WEYxZFlXWm1wcUJYSk4vdDI3Zng5T2xUV0ZoWVFGOWYvNnZIRVl2RlVsOG5KeWRqeXBRcGlJeU1oS1dsSlQ1OCtJQ2hRNGZDMGRFUjl2YjJzTEN3a0NwWXJWdTNEdXZXcllOSUpJSklKQ3JTTmp0djM3N0Y2Tkdqa1pTVWhOR2pSK2Y3ZlU1SVNFQk1UQXdhTkdoUTZQR0ZRaUZDUWtLd2N1VktKQ1Frb0d2WHJ0aStmVHNFQWdGVVZGUVFFQkNBU1pNbTRkeTVjK2pVcVJQbXpKa0RCd2VISW0xclJFUkVSRVJFUkZSWUxBUVFFWlV4SHo1OHdPblRwM0hreUJFY1AzNGNTVWxKUmVxdm9hR0J6cDA3bzJmUG51amV2VHVhTjI5ZTVLZVk2Uk9oVUlpVWxCVG82T2pnMzMvL0JTQzlkVTlhV2hyT256K1AwTkJRbkQ5L0hqazVPV2phdENsV3Jsd3BlWXI5OE9IRDhQTHl3dUhEaDNIeTVFbTR1YmxoMHFSSlVGVlZ4YUZEaHpCdjNqelVxRkVEVzdkdWhaR1JFWTRjT1lMcDA2Zmo0TUdET0hqd0lHclhybzIzYjk4Q0FHYlBuZzFsWldYSkZqWmlzUmhDb1JBaWtRaloyZG5JenM2R3BxWW1ObTdjbU9lMVBIMzZ0TUF6QmdwcjA2Wk5BQ0QzRUdCWnhHSXhQbjc4S0xuUi9lTEZDN3g2OVVycSszbm8wQ0ZFUmtiQzNOd2NCdzhlUkdwcUtweWRuZUh2N3c5L2YzK29xNnREWDE4ZldscGFVRlpXaHFxcUtsUlVWQ1FmT1RrNXlNek1SRlpXRnJLeXNpU2ZUNTgrSFJNbVRKRE04K2VmZjJMNjlPbUlpWWxCeTVZdHNXVEpFZ0JBUmtZR0hqNThDQU1EQTJocmEwTkRRd092WDcrR2g0Y0hSQ0lST25Ub2tPOXJ6TWpJd00yYk4vSGJiNy9oNk5HalNFaElRSlVxVmVEdTdvNnBVNmRLRlRHcVZLbUMzYnQzWThlT0hWaTNiaDBXTGx5STFhdFhvMi9mdnVqY3VUTmF0R2dCWTJOanJ0UWhJaUlpSWlLaVlzRkNBQkZSR1pDZG5ZMHpaODVnejU0OUNBOFBSMlptWnFINzVtN1AwcU5IRC9UczJSTWRPblNBaG9aR0NXWmJlV1JsWmFGNTgrWlNUNjViV1ZrQkFMeTh2QkFZR0lqczdHd0FRTE5telRCNThtUU1HREJBNnVidHNHSEQwTGx6Wjh5Y09STVhMbHlBajQ4UDNyOS9qMmJObW1IbXpKbW9XclVxQWdNRFVhZE9IUUNBa1pFUlFrSkNjT0hDQlJ3OWVsU3k5WTJTa2hJT0hEaFFZTTd5RGlhdVZxMWFrVzdjQTRDZm4xK2UyTldyVjNINjlHbFVyVm9WSTBlT0xQUllPVGs1a3FmdU5UUTBrSmFXQnJGWWpEWnQya2phMk52Ykl6ZzRHTUhCd2FoV3JScXFWYXVHVTZkT0lUdzhITWVQSDBkVVZCVGV2MytQMTY5ZlF5Z1VGbnJ1M0cyVzd0MjdoNjFidHlJOFBCeGlzUmhkdW5TQnI2K3Y1TitMU0NSQ3YzNzlaSTZobzZNajkxRGs2OWV2WTk2OGVYaisvTGtrcisrKyt3NlRKMC9HeElrVFlXQmdJTE9mUUNEQXBFbVRZR2RuQjE5Zlh3UUhCMlAvL3YyU2c2T1hMRmtpVmNBZ0lpSWlJaUlpK2xvc0JCQVJLWWhZTE1hZmYvNkpQWHYyWVAvKy9VaE1UQ3gwWHdNREF3d1lNQUM5ZXZWQ3QyN2RvS2VuVjRLWlZsNWFXbHBvMjdZdEVoTVRvYXFxaWhZdFdtRFJva1VBZ0hidDJpRThQQnkydHJZWU1XS0VwRUFnaTRHQkFmYnUzUXRmWDErY09YTUc4K2JOZzBBZ1FKOCtmVEIzN2x5WW01dm42ZE9sU3hkMDZkSkZLcGFUa3lQNUVJbEVFSXZGVWtVS2dVQWd0d2lrcDZlSHBVdVhGdW4xKy92NzU5bHVwMW16Wm1qYXRDa2NIUjFSdFdyVmZQczNiOTRjTldyVUFBQ29xS2pBeHNZR1Q1OCtoVkFvUlBYcTFkR2dRUU9wbktwV3JZb1RKMDVJdlFabFpXWFkyZG5CenM0dXovaloyZG40K1BFalBuNzhDS0ZRQ0dWbFpjbUhpb3FLNUwrNUt5aDI3TmlCbzBlUG9tclZxcGd6Wnc1Y1hGeWtpalphV2xybzFLa1RZbU5qa1pXVmhaeWNIR2hvYU1ES3lncXpaczJTRkd1KzFLWk5HK2pxNnFKRml4Wm8xYW9WdW5idENtdHI2MEp2VldSZ1lBQlBUMCs0dTd2ajBxVkxpSXlNeEpzM2IrRGk0bEtvL2tSRVJFUkVSRVFGRVlpLzNLQ1hpSWhLMUxObnp4QVVGSVNnb0NBOGV2U28wUDFNVFUxaFoyZUh3WU1IbzMzNzl0enVKeCt4c2JFbFBvZElKQUtBSW0vZEloYUxKVGVtUzR0UUtJUkFJQ2kydnpNSkNRblExOWN2OWRmeHJiS3lzaEFZR0lqaHc0ZFh1c041all5TVNueU95TWhJZE8zYUZjQ25RbFprWkdTSnowbEU1UU4vUGhBUkVSR1ZMRUVoM3FCelJRQVJVU25JeXNyQzRjT0g0ZXZyaTB1WExoVzZuNVdWRlFZUEhndzdPenMwYTlhczNOMTRyY2krZHU5MlJmd1pGdVVRM2NLUXQ5Vk5XYWV1cnM2dGRvaUlpSWlJaUtoU1lpR0FpS2dFUlVkSHc5ZlhGN3QyN1NyMDFqOVdWbFp3ZEhURWtDRkRVTDkrL1JMT2tJaUlpSWlJaUlpSUtqb1dBb2lJaXBsUUtNU0pFeWV3ZmZ0Mm5EbHpCb1haZ2ExMjdkb1lOV29VUm84ZURVdEx5MUxJa29pSWlJaUlpSWlJS2dzV0FvaUlpa2xDUWdKOGZYMnhZOGNPdkh6NXNzRDIydHJhR0Rac0dFYVBIbzB1WGJwd3ozOGlJaUlpeWlNeU1oSnBhV25vMzcrL3pPdkhqeC9INjlldjRlTGlVdXhiRUFxRlFpUW1KcUptelpyRk9pNFJFUkdWdnEvYjRKaUlpQ1FlUDM0TVYxZFgxSzFiRjE1ZVhnVVdBYnAxNjRaOSsvWWhQajRlL3Y3KzZOYXRHNHNBUkVSRVZDbUlSQ0tGek92bTVvYWFOV3NpS1NsSjV2V2FOV3VpVTZkT2hZNS95ZHpjSExhMnRsK2RYMzRyU0YxZFhURmd3QUM1MTFldVhJa0pFeVlVYWhWcVVTUW1KcUpSbzBZWU5HaFFzWTlOUkVSRXBZOHJBb2lJdnRLTkd6ZXdldlZxaElhR0Z2am1TRmRYRjA1T1RuQjFkWVdabVZrcFpVaEVSRVNrZUhwNmVwTFBuejkvcnBBYzNyMTdoL2o0ZUxuWDQrUGpvYXVyVytqNGx4NCtmRmpvWE9MaTRoQVZGWVdvcUNqY3ZuMGJOMi9laEVBZ3dLMWJ0d285eHVmRVlqRUVBZ0dVbElyM09UODlQVDAwYjk0YzRlSGhPSFRvRUVhTUdGR3M0eE1SRVZIcFlpR0FpS2dJeEdJeFRwMDZoZFdyVitQQ2hRc0Z0bS9kdWpVbVQ1Nk1rU05IUWxOVHN4UXlKQ0lpSWlwYkdqUm9BRTFOVGFTbnB5TW1KZ2F4c2JFd01qSXExUnh5VnlLVTFpck0vLzc3RDlldlgwZHNiQ3hldlhxRlo4K2U0ZW5UcDRpT2prWktTb3BVVzNWMWRaaVptU0U1T1JuVnFsVXI4bHpaMmRsUVVTbjZXL3RaczJZaE96dTd3TEVCWVA3OCtiaDQ4YUxjZHNPR0RZT05qVTJSY3lBaUlxTFN3MElBRVZFaDVPVGs0TUNCQS9EeDhjRzllL2Z5YmF1aG9RRUhCd2RNbmp3WmJkcTBLYVVNaVlpSWlNcW1LbFdxWU1pUUlRZ0tDZ0lBeko0OUcvdjM3eS9WSEVxN0VQRDQ4V1BZMjl2bmlXdHBhV0hjdUhFd016T0RtWmtabWpadGlnWU5HdVRKUzBORFEvTDV4NDhmcFdLelpzM0M3Ny8vanV2WHIwdjFrWFUrUUZ4Y25OejkvYmR0MjRhc3JLeEN2WjduejU5ank1WXRjcTgzYk5pUWhRQWlJcUl5am9VQUlxSjhpRVFpaElXRndjdkxDMUZSVWZtMnJWR2pCcVpQbjQ2cFU2ZENYMSsvbERJa0lpSWlLdnU4dkx4dzRNQUJaR2RuNDhDQkF4Q0x4VmkvZmoxcTE2NWRZbk9HaElUZzdkdTNtRGh4SW5KeWNnQjhLZ1JzMnJRSkFvRUFyVnUzaHArZm42VDk2OWV2TVg3OCtEempmQm4zOC9ORFhGd2NObTdjS05YdXpaczNjSGQzQndBc1hib1VLMWV1UlAzNjlkR2dRUU0wYXRRSTFhcFZnN0d4TVhidDJsVmc3cC9QdDNmdlhpUWxKVWxpN2RxMWc2YW1Kc3pOelFFQVI0NGNRV1ptSmthT0hDbnBjL3o0Y2J4OSt4WnFhbXI1em1ObVpvWUhEeDVJeFFZUEhneGpZMk5zM3J4WlpwOCtmZnFnVHAwNjJMbHpaNEd2ZzRpSWlNb09nWmluL2hBUjVTRVdpM0g4K0hGNGVYbmg5dTNiK2JhdFY2OGU1c3laQTJkbloyaHBhWlZTaHBTZjJOaFlSYWRBVkthVXhoWWNrWkdSNk5xMUt3Q2dTNWN1aUl5TUxQRTVpYWg4Q1FnSXdMaHg0NlJpeHNiR3FGKy9mcUgydDkrd1lRT3NyS3dLUForOXZUMnVYcjJLRnk5ZVlPalFvUWdORFlWUUtFU2pSbzN3N05remJOeTRFVzV1YmtWK0hXS3hHTGR2MzBhTEZpM3liZk1sZ1VBZzg4WjdRY3pOemZIdzRVTzVaMUxWcTFjUHdLZnRpSEsxYk5rU3QyN2RRbkp5TW5SMGRHVDIwOURRZ0ltSlNaNThDc3J6YTE4SEVSRVJsUnlCcktXQlgrQ0tBQ0tpejRqRllwdzlleFplWGw2NGNlTkd2bTJiTjIrTytmUG5ZL2p3NFZCVlZTMmxESW1JaUlqS0p5Y25Kd0RBeElrVEpYdlB2M3o1RWk5ZnZpeFUvNlNrcENMTjE3Tm5UeHc4ZUJCMzd0eEJUazRPQkFJQkhqMTZoR2ZQbnFGNzkrNllNV01HWnN5WUFVRCt6VzE1Y1Nzcks2a2I4NlY1YzF3b0ZFSW9GRXEyQ25yMzdoMU1UVTJsMnVUbVZvaDdBbGl4WWtXZTJOdTNiMlhHNVYwZk4yNWNpYTd1SUNJaW9tL0hRZ0FSMGYrNWN1VUs1cytmajh1WEwrZmJybE9uVGxpd1lBRjY5KzVkcURkWFZQb0VBb0hjcCthSUtodituQ0tpc3NUSnlRa2RPM2JFc21YTEVCSVNndlQwOUJLYnEwZVBIZ0NBa3lkUElqczdHMnBxYWdnSkNRRUF6SnMzcjhUbUxTay8vL3d6OXU3ZGk5bXpaMHRXUjB5ZE9oVnBhV21vVzdldVZOdkNyTERJNWVucG1TZVdtSmdvTXk3dmVvOGVQVmdJSUNJaUt1TllDQ0NpU3UvNTgrZVlQMzgrRGg0OG1HODdhMnRyTEYrK0hOMjdkK2VOdFRKT1JVVkY4cVFoVVdXbm9zSmY5NGlvYkduWXNDRUNBd1BoNit1TDZPaG92SG56cGxEOWlySXRFQUNZbUpqQTJOZ1lwMDZkZ29hR0J0VFYxWEg0OEdHMGJkc1d2WHIxK3ByVVMxUk9UZzZ5c3JLZ3Fha0pvVkNJSzFldTRQang0NUlWRTdObno0YXFxaXBVVkZSZ1lHQ0FuVHQzSWpBd0VBRFFyRmt6cWJGeVY2c0toY0lDNS8zeTRRbHVEVVJFUkZReDhaMGhFVlZhcWFtcDhQSHh3ZnIxNjVHVmxTVzNYWXNXTGJCOCtYTFkydHF5QUZCT2FHaG9zQkJBOUg5eXQ0NGdJaXBycWxTcEFnc0xpeEtkbzNQbnpvaUppVUZtWmlZRUFnRlVWVlh6ZmRLOXBJaEVJZ0JBZW5vNlFrTkRFUk1UZzVjdlh5SW1Ka2J5RVJjWGgrblRwOFBGeFFVZE9uUkFjbkt5MUJpK3ZyNFlObXdZYXRTb2dSRWpSbUR0MnJYdzhQQUFBTnkrZlJzcEtTbVM4d0J5Zi9ablptWUMrSFN6dnlpL3gzNzgrSkUzK29tSWlDb1lGZ0tJcU5MSnljbUJ2NzgvRmkxYWhQajRlTG50TEN3c3NHelpNdGpaMmJFQVVNNW9hMnNqUFQwZE9UazVpazZGU0tHVWxaV2hyYTJ0NkRTSWlCUm01ODZkME5UVVJQdjI3VkcxYWxWY3YzNjlTTnZtRkVYdVF5WlBuanlCdmIwOXRtL2ZqbGV2WGlFMk5oYXZYNzhHQU1URXhHRG8wS0dTUG1wcWFqQXlNb0tKaVFrNmRlcUVObTNhb0hidDJraFBUMGZmdm4weGN1UklMRm15Qk0rZVBjUEVpUk9sNXBzNGNTS1dMVnVHMU5SVW5EcDFDaTFhdE1EaHc0ZlJva1VMU1VFZ05UVVZ0V3JWZ3JXMU5YcjA2SUgvL2U5L1VtUEkreDMzMmJObmFOS2tTWEYrZTRpSWlFakJXQWdnb2tvbE1qSVNNMmZPeEowN2QrUzJNVFUxeFlvVkt6Qml4QWdvS3l1WFluWlVYQVFDQVhSMWRmSDI3VnRGcDBLa1VMcTZ1aXhrRWxHbHBxbXBDUUJJVGs2R2pvNU9zUlVCM3J4NWcvUG56K1BhdFd2NDQ0OC9BQUN4c2JGWXNHQUJXcmR1amQ2OWUrUFVxVk9vWGJzMlRFMU4wYWxUSndRSEI2Tm16WnJZdW5VcmpJMk5VYWRPSFJnYUdzcjhPWjJRa0FCZFhWMEFnTGUzdDh3Y2ZIMTlrWnFhaXVIRGh5TTlQUjBuVHB6QUR6LzhnS2lvS09qcjYwdkdhZHk0TWY3OTkxOVVyVnBWMGxjc0ZpTXJLd3RxYW1veXh6WTJOc2JPblR0bFh1dmJ0Mi9odjFGRVJFUlVackFRUUVTVlFueDhQR2JQbm8xOSsvYkpiYU9qb3dOUFQwOU1uejRkNnVycXBaZ2RsUVIxZFhWODk5MTNTRXBLNHNvQXFuU1VsWldocTZ2TG4yVkVSUDhuSVNFQjMzLy9mYkdORnhvYUNsZFhWd0NRSE5SYnUzWnRuRDU5R2hZV0ZoQ0x4Umd4WW9SVW4rRGdZRlNyVmcxMmRuWUZqcDliQkpEbitmUG5XTFpzR1pTVmxiRjgrWEkwYXRRSTd1N3V1SHYzTHVyWHI0OEdEUm9BQUI0OWVvUW1UWnJndzRjUGtoZ0F5U0hOVmFwVXlUTjJkblkyQkFLQjNBZGl2anhUZ0lpSWlNb0hGZ0tJcUVJVGlVVFl1WE1uM04zZGtaU1VKTE9Oa3BJU0prNmNpS1ZMbDhMQXdLQ1VNNlNTcEs2dURnTURBNlNscFNFek14TkNvWkJ2WHFuQ0VnZ0VVRkZSZ1lhR0JyUzF0YmtTZ0lqby82U2twT0R0MjdkNC92dzVrcE9UVWExYU5aay9JeDgrZkZpb2VFWkdCbHExYW9YTm16ZWpWNjllYU5Tb0VRUUNBYlMxdFdGcGFRbEEvcFk3UlpXV2xvYTR1RGlwODE3ZXZYdUhnUU1ISWkwdERRc1dMSUNabVJrQVlQWHExY2pJeUFBQWRPclVDUUJ3K1BCaHllcUF6ODlqeUQyZytidnZ2b05RS0pRY0xseFU3OSsvTDdCb1FVUkVSR1VEQ3dGRVZHSGR2WHNYa3laTnd0V3JWK1cyNmRteko5YXZYeTk1MDBZVmowQWdRTldxVmFXV3d4TVJFVkhsa2JzbFpIUjBOTWFNR1lNalI0N0F4Y1hscThkVFVWRkI2OWF0MGJwMTYrSktFUUN3YWRNbURCMDZGRVpHUmpBek00T0tpZ29TRWhLUWtwS0M3dDI3QS9qMCsrM0lrU01SRlJXRjd0MjdZL0hpeFZKajVEN2gzNkZEQnpScDBnU25UcDNDcVZPbklCQUkwS3RYTDBtN1o4K2VBUUNNakl5Z3JLd01IeDhmQUVCQVFBQWVQbndJT3pzN3RHM2JWbWFlcjE2OXdwWXRXMkJrWkNSelJRRVJFUkdWVFN3RUVGR0Y4K0hEQnl4ZHVoVHIxNitYdXlXTW1aa1oxcTFiQjF0Yld6NDFTMFJFUkZTQjVlN2gzNmRQSDRTSGgyUFZxbFh3OC9PVGFwT1Nrb0w5Ky9kandvUUprdDhOVTFKU2NQTGtTWXdjT2JMRWM4ek16TVNNR1RQdzg4OC9Jem82R2syYU5NR2ZmLzRKZFhWMTJOcmFZdlBtelFDQTA2ZFBJeW9xQ3IxNzkwWklTSWpjUGY2VmxKUnc0TUFCT0RnNElDWW1CaDRlSGpBM041ZGNqNHFLQWdBMGJ0d1lBb0VBN3U3dUFJQWhRNGFnUTRjT09ILytQR2JNbUFFYkd4dXBjVy9ldklraFE0YkEwTkFRRVJFUjNJS09pSWlvSENtZWs1S0lpTXFJaUlnSVdGaFlZTTJhTlRLTEFPcnE2bGl4WWdYKytlY2Y5T3ZYajBVQUlpSWlvZ3J1MkxGajBOSFJ3WUVEQjFDM2JsMTRlbnBLaWdNQWtKcWFpdDY5ZTJQU3BFbFNCK1M2dWJuQndjRWhUOUdnSk9SdTFaTjczc0NSSTBmdzZ0VXJQSHYyRENkT25FRDkrdlVCQUhQbnprVllXQmhPbmp3SkxTMnRmTWZVMXRiR3pKa3prWnljTExuUm4rdmF0V3NBZ0ZhdFdrbkZHemR1alBQbnowTkxTd3U5ZXZYQzZ0V3JJUktKa0oyZERSOGZIM1RvMEFFYUdocTRmUGt5bWpScFVpeXZuWWlJaUVvSEN3RkVWQ0drcGFWaHlwUXA2TldyRi83Nzd6K1piYnAzNzQ1NzkrNWg0Y0tGY3ArZUlpSWlJcUtLNCtIRGg3aHk1UW9HRGh3SUhSMGQrUGo0UUNnVVl1ellzUkFLaFVoTlRVV2ZQbjF3N2RvMWpCZ3hBdVBIajVmMDNiQmhBOXEyYll0Smt5Ymg0TUdESlpybjgrZlBBUUNtcHFhU1dFWkdCdXJYcjQvWnMyZExZdHUzYjhmRml4ZWhwUFQvMzhyZnYzOGZYYnQyeGFGRGg2VEdIRHAwS0NaT25JZ0xGeTVJeFlWQ0lVNmZQZzBORFEyMGE5Y3VUeTdObWpYRG4zLytpUjkrK0FIejU4OUhxMWF0WUdGaGdRVUxGbURBZ0FHNGNlT0cxTUhEUkVSRVZENndFRUJFNWQ3bHk1ZGhaV1dGYmR1MnlieXVyNitQb0tBZ1JFUkVvR0hEaHFXY0hSRVJFUkVweXNxVkt3RkFjaWFBZzRNREhCMGRjZmp3WWJ4Ly94NDllL2JFbFN0WDBMZHZYd1FGQlVuZFlLOVdyUm9pSWlMUXRtMWJPRG82NHV6WnN6TG5FSXZGQUFvK0lMaEtsU3A0OGVLRjVLWi9McEZJaElDQUFBRFNCL3J1MnJVTHIxNjlnb0dCZ1NSMjQ4WU4vUExMTDVJOS9nR2dWcTFhdUgzN05wWXNXUUtSU0NTSmI5cTBTZkxhY3c4UkJvRHc4SEFrSmlhaWQrL2VjbGNWZlBqd0FUWTJObEJUVThQdDI3ZngrUEZqVks5ZUhUMTY5SkNhZzRpSWlNb1BGZ0tJcU56S3pNekV2SG56MExselp6eDkrbFJtbS9IangrUEJnd2NZTldvVXR3RWlJaUlpcWtSdTNMaUJ3TUJBdEcvZlhyTFh2VUFnd0o0OWUxQ2xTaFZZVzF2ait2WHJzTEd4UVVoSUNGUlZWZk9Nb2FPamc3Tm56NkpWcTFZWU1tUUlybCsvRHVELzMvd0hnSXNYTHdJQXFsYXRtbTgrWGJ0MlJVWkdCc3pNek5Db1VTT1ltNXZEM053Y05Xdld4SzVkdTZDcXFvcUJBd2NDK0xRYXdNZkhCOVdyVjhmVXFWTWxZN2k1dVNFbkp3Y2JOMjZVeEhSMWRURjM3bHhFUlVVaEpDUkVFdS9Rb1FNbVRKaUFwMCtmWXNXS0ZRQStyUVpZc21RSkFHRFNwRW1TdHE5ZXZjTGh3NGZoNXVZR016TXpORzdjR0V1WExrV1RKazJ3ZmZ0MnVMdTdJeWNuQjY2dXJ0RFgxMGVIRGgwd2YvNThIRHg0RUxkdjMwWnFhbXFCZng1RVJFU2tXQUx4NTcvQkVCR1ZFMy8vL1RmR2pCbURmLy85VitiMUJnMGFZTmV1WGVqY3VYTXBaMFpFVkRsRlJrYWlhOWV1QUlBdVhib2dNakpTc1FrUlVhVTNjT0JBSEQ5K0hCY3ZYa1RIamgwbDhmdjM3Nk5qeDQ1NDkrNGR1blRwZ3BNblQwSlRVelBmc1pLVGs5R3paMDlFUjBmajJyVnJFSXZGTURjM2g3cTZ1dVJwZXc4UEQzaDdlOHNkSXk0dURsT21UTUc1Yytla2Jwd3JLeXVqU1pNbVdMRmlCUVlOR2dRQVdMWnNHUll2WG95MWE5ZGl6cHc1VXVOWVcxdmovdjM3ZVBueXBhVDRrSlNVQkdOalk4a2h3N2tTRXhQUnVIRmpmUGp3QVhmdjNzV3paOC9RcDA4ZldGdGI0K3JWcTNCeWNzS0pFeWVRbUpnbzZWTy9mbjBNR1RJRTl2YjJhTk9talNTZWtwS0N3NGNQSXpnNEdKY3VYVUpXVnBiazJ0NjllL0hqanovbSt6MGtJaUtpa2lNb3hOT3ZLcVdSQ0JGUmNSR0pSRmkxYWhXOHZMd2dGQXBsdHBreVpRcFdyMTVkNEFGcVJFUkVSRlJ4K2ZyNllzK2VQVkpGQUFBd056Zkh3b1VMY2ViTUdZU0ZoUlZZQkFBK2JSTjA5dXhaMk52Ym8wYU5HcWhXclJvYU4yNE1vVkFJZFhWMTlPalJBNTZlbnZtT1VhdFdMWVNGaFJVNGwxQW94TkdqUjlHZ1FRTk1uejQ5ei9XSkV5Zml5SkVqU0U1T2xoUUNkSFYxc1hqeFl1anA2VUVzRmt0V3d1cnA2V0hObWpWSVMwdURxYWtwR2pkdWpGbXpabUhjdUhFQWdGNjlldUd2di81Qy8vNzlZVzF0amU3ZHU4dmRTbE5IUndmT3pzNXdkblpHUmtZRy92ampEOXk4ZVJQUjBkRVlNV0pFZ2ErTGlJaUlGSXNyQW9pbzNIajkralZHang2TjMzNzdUZVoxWTJOajdOcTFDejE3OWl6bHpJaUlpQ3NDaUlpS2owZ2tRa3hNRE9yVnE2Zm9WSWlJaUtnY0tNeUtBSjRSUUVUbFFrUkVCTDcvL251NVJZQ3hZOGZpN3QyN0xBSVFFUkVSVWJtbnBLVEVJZ0FSRVJFVkt4WUNpS2hNeTg3T2hvZUhCM3IzN28yRWhJUTgxdzBNREJBV0ZvYUFnQURvNnVvcUlFTWlJaUlpSWlJaUlxS3lqV2NFRUZHWjlkOS8vOEhCd1FGWHIxNlZlYjF2Mzc3WXZYczM5UFgxU3preklpSWlJaUlpSWlLaThvTXJBb2lvVERwNThpU3NyS3hrRmdHVWxaV3hldlZxSEQ5K25FVUFJaUlpSWlJaUlpS2lBbkJGQUJHVktXS3hHTjdlM3ZEMDlJU3NzOHpyMXEyTC9mdjNvMzM3OWdySWpvaUlpSWlJaUlpSXFQeGhJWUNJeW95MHREUTRPVGtoSkNSRTV2VkJnd1poMTY1ZHFGR2pSaWxuUmtSRVJFUkVSRVJFVkg1eGF5QWlLaE9lUEhrQ2EydHJtVVVBVlZWVmJOeTRFV0ZoWVN3Q0VCRVJFUkVSRVJFUkZSRlhCQkNSd3AwK2ZSb09EZzVJU3M3UTRSVUFBQ0FBU1VSQlZFcktjNjEyN2RvSURRMUYyN1p0RlpBWkVSRVJFUkVSRVJGUitjY1ZBVVNrTUdLeEdLdFhyNGF0cmEzTUlrREhqaDF4OCtaTkZnR0lpSWlJaUlpSWlJaStBUXNCUktRUTJkblptRGh4SXViUG55L3pVT0FwVTZiZzNMbHpNRFEwVkVCMlJFUkVSRVJFUkVSRUZRZTNCaUtpVXBlY25Jd1JJMGJnN05temVhNnBxYWxoMjdadGNIWjJWa0JtUkVSRVJFUkVSRVJFRlE4TEFVUlVxbDY4ZUlGKy9mcmgzcjE3ZWE0WkdSa2hORFFVN2RxMVUwQm1SRVJFUkVSRVJFUkVGUk1MQVVSVWFtN2V2SWtCQXdZZ0xpNHV6N1UyYmRvZ1BEd2NOV3ZXVkVCbVJFUkVSRVJFUkVSRUZSZlBDQ0NpVW5IczJERjA3dHhaWmhGZzBLQkJpSXlNWkJHQWlJaUlpSWlJaUlpb0JMQVFRRVFsYnRldVhSZzhlRERTMDlQelhKc3hZd1pDUWtLZ3FhbXBnTXlJaUlpSWlJaUlpSWdxUGhZQ2lLaEVyVisvSGk0dUxoQ0pSRkp4Z1VDQURSczJZT1BHalZCV1ZsWlFka1JFUkVSRVJFUkVSQlVmendnZ29oSWhGb3ZoNWVXRkZTdFc1TGxXcFVvVjdOdTNENE1IRDFaQVprUkVSRVJFUkVSRVJKVUxDd0ZFVk94RUloSGMzTnl3ZWZQbVBOZjA5UFJ3L1BoeHRHdlhUZ0daRVJFUkVSRVJFUkVSVlQ0c0JCQlJzY3JPem9henN6T0Nnb0x5WEt0VHB3NGlJaUpnWm1hbWdNeUlpSWlJaUlpSWlJZ3FKeFlDaUtqWVpHWm13dDdlSHVIaDRYbXVOVzdjR0JFUkVhaGJ0NjRDTWlNaUlpSWlJaUlpSXFxOFdBZ2dvbUtSbVptSm9VT0g0dVRKazNtdVdWbFo0Y3laTXpBd01GQkFaa1JFUkVSRVJFUkVSSldia3FJVElLTHlMNzhpUUljT0hmRDc3Nyt6Q0VCRVJFUkVSRVJFUktRZ0xBUVEwVGZKcndqUXAwOGZuRDE3RnJxNnVncklqSWlJaUlpSWlJaUlpQUFXQW9qb0crUlhCQmc4ZURDT0hqMEtUVTFOQldSR1JFUkVSRVJFUkVSRXVWZ0lJS0t2a2w4UllOQ2dRVGh3NEFEVTFOUVVrQmtSRVJFUkVSRVJFUkY5am9VQUlpcXlqeDgvNWxzRU9IandJSXNBUkVSRVJFUkVSRVJFWlFRTEFVUlVKRGs1T1hCMGRHUVJnSWlJaUlpSWlJaUlxSnhnSVlDSUNrMHNGc1BWMVJXSERoM0tjMjNnd0lFc0FoQVJFUkVSRVJFUkVaVkJMQVFRVWFHSXhXTE1temNQZm41K2VhNE5HREFBaHc0ZFloR0FpSWlJaUlpSWlJaW9ER0loZ0lnS3hjZkhCMnZYcnMwVDc5bXpKNHNBUkVSRVJQL256WnMzaWs2aFhFcExTeXYyNzExNmVqclMwdEtLZFV3aUlpS2k4b3FGQUNJcTBMWnQyN0J3NGNJOGNXdHJhNFNHaGtKZFhWMEJXUkVSRVJHVkxSRVJFVEExTllXdnIyK3B6OTJ0V3pkWVcxdVgrcno1RVFxRm1EZHZIaDQ4ZUpCdnUzZnYzcUZodzRad2RuWXUxdmtiTjI2TXFsV3JGdXVZUkVSRVJPV1ZpcUlUSUtLeWJmLysvWmc2ZFdxZXVLV2xKVTZjT0FGdGJXMEZaRVZFUkVSVTl0U3BVd2VxcXFxWVBIa3l0TFcxTVdyVUtBQkEyN1p0a1pLU1VxU3hDcnA1L3FVYk4yN2d3NGNQUmVxVHk5emNIQThmUHZ5cXZnQmdabVltTTkvejU4OWo3ZHExMkxObkQzNy8vWGVZbTVzREFPN2N1WVBaczJkanhJZ1JtRFJwRW1yVXFJRmV2WHBoejU0OUNBa0p3ZENoUTZYR2FkKytQY3pNekJBUUVQRFZPUklSRVJGVmRpd0VFSkZjRnk5ZXhOaXhZeUVXaTZYaXBxYW1PSHYyTEdyVXFLR2d6SWlJaUlqS0huTnpjNFNHaHFKWHIxNXdjbkpDOWVyVllXdHJpMGVQSGlFNU9mbWJ4emMyTm9hQmdRSCsvdnZ2SXZkdDJiSWxFaElTOFBMbFM3bHQzTnpjaWp6dXhvMGI1VjdyMWFzWFZxMWFoWG56NXFGNzkrNjRmUGt5NnRldkQrQlRrU0MzTUFBQTN0N2VPSHo0TUdiUG5nMWJXMXRVcVZJRkFKQ2Ftb3ByMTY1QldWbTV5TG5sY25KeUtsUTdYMTlmcm5RbElpS2lDb3VGQUNLUzZmNzkreGcwYUJBK2Z2d29GYTlWcXhZaUlpSlFxMVl0QldWR1JFUkVWSGJaMk5oZzY5YXRtREJoQW03Y3VBRmJXMXNrSlNVVnVuOStUK2UvZXZVS1FxSHdxL0tLalkxRmZIeDh2bTAyYk5oUTVISHpLd1FBd055NWMvSDA2VlA0K3ZxaWQrL2V1SHYzTGt4TlRRRUFUNTgrbGJRek5qYkd0R25Uc0diTkdxeGJ0dzZMRmkwQ0FFUkZSUUVBTEN3c2lweGJydDI3ZHhlcTNlYk5tMWtJSUNJaW9ncUxoUUFpeWlNK1BsN21tOWJxMWF2ajdObXpramR2UkVSRVJPVkJSa1lHbmo1OWlzVEV4RUsxdDdLeWdxNnVicEhtOFBUMFJGeGNIUHo4L0RCKy9IaVltWm1oVTZkT1g1TnVoYk41ODJiRXhjVmh3b1FKVUZkWGg3cTZPa3hNVEhEMzdsMnBkdlBuejhmT25UdVJrSkFnaWYzNTU1OEFnRFp0Mm56MS9GK3ViaVVpSWlLcWpGZ0lJQ0lwSHo1OFFQLysvZkg4K1hPcHVMcTZPc0xEdzJGcGFhbVl4SWlJaUlpSzZQSGp4MWkyYkJsQ1EwT1JucDVlNkg2Ly8vNDdiR3hzaWpUWG9VT0g4UERoUS9qNStRRkF1U3dDekp3NXMwVEdWVkZSd2RHalI2VmlMVnEwUUZoWUdGNjllb1hhdFdzREFMNzc3anM4ZnZ3WWVucDZrblpYcmx3QkFMUnIxNjVFY2lNaUlpS3FMRmdJSUNLSm5Kd2NPRGc0NEsrLy9zcHpiZmZ1M2VqWXNhTUNzaUlpSWlJcU9uOS9mMHlhTkFuWjJkbUtUcVhjS0dpYm40Sk1tellOclZxMXdyaHg0d3BzMjdGalI0U0ZoZUhpeFl0d2NIQ1F4RDh2QW9qRllwdzdkdzc2K3ZwOEdJV0lpSWpvRzdFUVFFUVNzMmJOd3JGangvTEVWNjFhQlh0N2V3VmtSRVJFUkZSMC92NytjSFoybG9yVnFWTUhKaVltVUZKU0tyQi9VYmNGa3NmSnlhbFErOU9YbGExcnZpWVBTMHRMeWJhUndjSEJPSC8rUE1hTkd3ZG5aMmZKMC93QVlHcHFpcE1uVDBxKzd0YXRHd0RneElrVFVvV0F6MTI5ZWhVSkNRa1lOV29VQkFLQnpEYjVuYW1RUzE3ZlhHWGwrMDlFUkVSVWtsZ0lJQ0lBbjk0d2I5cTBLVS9jMWRVVmMrZk9WVUJHUkVSRVJFWDMrUEZqVEpvMFNmSzF2YjA5MXE5ZkR5TWpJNFhsWkdabUpqTWVGeGVIbEpTVVVzNG1yOXdiNVZsWldVVStMUGZldlhzQWdBY1BIdURkdTNjWVBudzRBT0RGaXhmNTNxQzNzckpDdlhyMWNPellNV1JtWmtKRFF5TlBtd01IRGdBQWhnd1pVbUFlWThlT0xWTGVBQkFXRmxZbXZ2OUVSRVJFcFlHRkFDTENYMy85aGNtVEorZUo5K3ZYRDVzMmJTcndLU29pSWlLaXNtTFpzbVdTN1lEczdlMnhmLzkrQldmMDZTYTVMSVZkTWZDNStQajRmSDgzKzVyZjJ3d05EZkhnd1FQNCt2ckMxZFVWYW1wcVJlci84dVZMeko4L0h3RFF0MjlmQU1CdnYvMVdZRTRqUm96QW1qVnJjT0RBZ1R3MzhqTXlNaEFZR0FnZEhSM1kydG9XbUVOQVFFQ1JjZ2FBYTlldXNSQkFSRVJFbFFZTEFVU1ZYRUpDQW9ZTUdZS3NyQ3lwZUlzV0xiQi8vMzZvcVBESEJCRVJFWlVQR1JrWkNBME5sWHk5ZnYxNkJXWlQvT1N0TEFDQVI0OGVRU3dXeTIzejVNa1Q1T1RreUx6bTZ1cUtDeGN1d00zTkRXNXVibCtkWCtmT25kRy9mLzlDdDNkeGNjR2FOV3V3WWNNR2pCa3pScXBnOE91dnZ5SXBLUW5UcDArWHVWcUFpSWlJaUlxR2QvaUlLakdoVUFoN2UzdkV4TVJJeGZYMTlYSDA2RkZvYTJzcktETWlJaUtpb252NjlDblMwOU1CZkRvVFFKSGJBWlVFZVNzTEFFQmJXeHNmUG56SXQ0MDhJMGVPaEpHUkVVNmRPb1cwdExRaTc1bXZvYUdCbGkxYll2anc0VkJXVmk1MFB6TXpNL1R0MnhlblRwMUNTRWdJaGcwYkJnQklUMCtIajQ4UGxKV1ZNVzNhdENMbFFrUkVSRVN5c1JCQVZJbTV1N3NqTWpKU0txYXNySXlEQncraVRwMDZpa21LaUlpSTZDc2xKaVpLUGpjeE1WRmNJdVZRNTg2ZDBibHpaNGpGWWxTdlhoMTE2dFRCM2J0MzViYlgwOU5EbzBhTmNQWHExVythZDhtU0pUaDE2aFRtekptRHZuMzdRa3RMQzh1WEwwZHNiQ3hHang2TnhvMGJmOVA0UkVSRVJQU0prcUlUSUNMRjJMOS9QOWF0VzVjbnZtYk5HdGpZMkpSK1FrUkVSRVRGU0VtcFlyM1ZxVm16NWplZjJ5UVFDR0JzYkp4dkc2RlFpT1RrWkh6NDhDSGZkbS9mdnNYNzkrKy9LUjhBYU51MkxVYVBIbzBYTDE1Z3hvd1p1SDc5T3RhdFd3ZHRiVzE0ZTNzWGVoeUJRRkRrai93T015WWlJaUtxYUxnaWdLZ1MrdWVmZitEaTRwSW5QbkxrU015Y09WTUJHUkVSRVJGVlhPYm01akxqY1hGeHBaeEp3WktUa3dFQVZhcFVLYkU1WHJ4NGdicDE2MHErWHJkdUhTSWlJckJyMXk2RWhvWWlPenNiNjlhdEs3Qm84Ymt2RHhzdWpMQ3dNQjRXVEVSRVJKVUdDd0ZFbGN6NzkrOWhaMmNuMlQ4M1Y3Tm16ZURuNS9mTlQ1b1JFUkVSa2JTeSt1UjU3cmtDc2tSRlJSWDRlK0hEaHc5bHRzbnZqSUdqUjQvQzJka1o4Zkh4VUZINTlIWlVYMThmbXpadHd2RGh3NUdVbEFScmEydE1uejY5VUsvQjBkRVJyMSsveHViTm13dlYvbk1OR3piRTY5ZXZpOXlQaUlpSXFEeGlJWUNvRXNuSnljR29VYU1RSFIwdEZkZlYxVVZZV0JpMHRMUVVsQmtSRVJGUnhWWFV3M2RMeTZSSms1Q1ZsU1VWdTNQbkRpNWZ2Z3hMUzB0MDZkSkZidDh0VzdaQVYxY1hvMGFOeW5lTzNOZWVrNU9EQlFzV1lPWEtsZERUMDBOcWFpcXFWNjhPQUhqeTVBazhQRHdrZmE1ZnY0NmxTNWRpOGVMRitZNzk4ZU5IcEtXbHdkUFRVekxYK3ZYcjhmYnRXNmx0aFFJREE3RnExU3FjUG4xYWNnN1d4NDhmVWFWS0ZhaXFxdVk3QnhFUkVWRkZ3VUlBVVNXU2V4amI1d1FDQWZidDI0Y0dEUm9vS0NzaUlpS2lpbW5reUpHd3RMUlVkQnB5eVRvdnlzN09EZ0F3ZnZ4NHVMbTV5ZTI3WmNzV0dCb2FGdmdrZm54OFBJQlBOL3Q5Zkh6UXRXdFg3TjI3VjFJRUNBc0x3L2p4NC9IdTNUdjA2TkVEdzRjUHg3UnAwN0JreVJMODhjY2Y4UFB6azlwRzZIUHIxNi9IcWxXcmtKQ1FnRjI3ZGtsK3I3MTc5eTdjM054Z2FHZ0lBRWhQVDBkVVZCUTJiTmdnZWMxS1NrcjQ5ZGRmY2YvK2ZRd2NPQkJkdTNZdDRMdEZSRVJFVkw1VnJCTzBpRWl1STBlT1lNV0tGWG5pUzVjdVJkKytmUldRRVJFUkVWSEYxcWRQSC96MDAwOUY2cE9kblYxQzJSVE0xOWNYUjQ0Y1FZMGFOUXA4MHIrdzl1elpBK0RUd3ljZUhoNklpSWhBclZxMWtKQ1FBQ2NuSnd3Wk1nVHYzcjNEdUhIamNQTGtTVXljT0JGbnpweUJvYUVoSWlJaVlHRmhnV1hMbGlFdExVMXEzT2ZQbjJQNTh1WFExTlRFMHFWTEpYRUhCd2RrWjJmRDM5OWZFbk4wZEVUVnFsWGg1K2NuMlFwSlJVVUZhOWV1QlFCTW16WU5RcUd3V0Y0dkVSRVJVVm5GUWdCUkpmRGd3UU9NR1RNbVQzemd3SUZZdUhDaEFqSWlJaUlpb2kvZHUzY1AvLzMzSDNSMWRlVzJNVGMzbC9tUmUvNlR2T3Z5RGl3R2dKaVlHSXdaTXdhdXJxNVFWMWZIdm4zN29LZW5WeXl2YWZqdzRhaGZ2ejcyNzk4UGIyOXZmUGp3QWQ3ZTNtamN1REYyNzk0TlRVMU4vUHJycjlpMWE1ZGttNTZ1WGJ2aXpwMDc2TnUzTDlMUzByQjQ4V0xVcjE4ZkhoNGVlUEhpQmNSaU1WeGNYSkNlbm82RkN4ZEt0dnZKblE4QURodzRJSWxwYTJ2anh4OS9SRXBLaWxUYzF0WVdQWHYyUkZSVUZIYnMyRkVzcjVlSWlJaW9yT0xXUUVRVlhFWkdCb1lPSFlyVTFGU3BlS05HalJBWUdBZ2xKZFlEaVlpSWlCVGh4eDkvUkdSa0pEUTFOU0VRQ1BEZmYvOGhKeWNIM2JwMWs5dW5vSU9IaTNJdzhmUG56ekZyMWl3Y1AzNGNRcUVRRmhZV0NBZ0lRT3ZXclFzOVJrRk1URXdRRlJVRkRRME5DSVZDV0Z0YjQvNzkrd0NBM3IxN1kvdjI3VEF4TWNuVHo5RFFFQ2RQbnNUQmd3Y3haODRjdkh6NUV1dldyVU8vZnYxdzVNZ1JuRDkvSHBhV2xwZzdkNjVVdjNyMTZzSFMwaEszYjkvR2t5ZFAwTEJoUXdEQTZOR2o0ZXZyaXl0WHJzRFoyVm5TL24vLyt4OGlJaUt3ZlBseU9EazVRVk5UczloZU94RVJFVkZad2tJQVVRWG43dTZPcUtnb3FaaVdsaGJDd3NKUXJWbzFCV1ZGUkVSRVJFMmFORUZ3Y0xEa2F5VWxKZGpZMkdEanhvMTUycjUrL2ZxYjU5UFQwME9OR2pVa1g5ZXRXeGRKU1VsbzJiSWxwazJiQmdjSEI2aW9GUDliUkEwTkRRQ2Z0dVBadG0wYlpzMmFoZVhMbDZOZnYzNEY5aDB4WWdRR0RoeUliZHUyb1VxVkt1allzU1BxMTYrUGt5ZFB3dHZiVytaaHZ6NCtQcWhldmJyVUdWZy8vUEFEN3R5NWcrYk5tMHUxYmRPbURWeGRYZEc2ZFd0Sm5rUkVSRVFWa1VBc0Zvc1ZuUVFSbFl5SWlBajA2dFVyVC96UW9VTVlObXlZQWpJaUlxS0tLakl5VW5MWVpwY3VYUkFaR2FuWWhLaFNLbzkvRDhWaU1ZUkNJVVFpRVZSVlZVdDl0V1pPVGc2VWxaVkxkVTRpSWlJaUtsNENnVUJRVUJ1dUNDQ3FvTjYrZlFzbko2Yzg4ZG16WjdNSVFFUkVSRlJHQ0FRQ21VKzFseFlXQVlpSWlJZ3FCMjRPVGxRQmljVml1THE2SWpZMlZpcmV2SGx6ZUh0N0t5Z3JJaUlpSWlJaUlpSWlVZ1FXQW9ncW9EMTc5dUR3NGNOU01UVTFOUVFGQlVGZFhWMUJXUkVSRVJFUkVSRVJFWkVpc0JCQVZNRThmLzRjMDZaTnl4UDM4ZkZCczJiTkZKQVJFUkVSRVJFUkVSRVJLUklMQVVRVlNFNU9Ec2FNR1lQVTFGU3BlTGR1M1RCejVrd0ZaVVZFUkVSRVJFUkVSRVNLeEVJQVVRV3laczBhWExwMFNTcW1xNnVMZ0lBQUtDbnhuenNSRVJFUkVSRVJFVkZseER1RFJCWEVyVnUzNE9YbGxTZStkZXRXMUtsVFJ3RVpFUkVSRVJFUkVSRVJVVm5BUWdCUkJaQ1JrWUZSbzBZaE96dGJLajV5NUVnNE9EZ29LQ3NpSWlJaUlpSWlJaUlxQzFnSUlLb0EzTjNkY2YvK2ZhbVlzYkV4dG03ZHFxQ01pSWlJaUlpSWlJaUlxS3hnSVlDb25EdDc5aXgrK2VXWFBQR0FnQUJVcjE1ZEFSa1JFUkVSRVJFUkVSRlJXY0pDQUZFNWxweWNqSEhqeHVXSno1bzFDOTI3ZDFkQVJrUkVSRVJFUkVSRVJGVFdzQkJBVkk0dFdyUUlzYkd4VWpGTFMwdDRlM3NyS0NNaUlpSWlJaUlpSWlJcWExZ0lJQ3FuL3Z6elQyelpza1VxcHFhbWhxQ2dJR2hvYUNnb0t5SWlJaUlpSWlJaUlpcHJXQWdnS29lRVFpRW1UWm9Fc1Znc0ZmZnk4c0wzMzMrdm9LeUlpSWlJaUlpSWlJaW9MR0loZ0tnYzJyeDVNMjdkdWlVVmE5cTBLZWJPbmF1Z2pJaUlpSWlJaUlpSWlLaXNZaUdBcUp4NStmSWxQRDA5ODhTM2Jkc0dOVFUxQldSRVJFUkVSRVJFUkVSRVpSa0xBVVRsekl3Wk01Q1dsaVlWR3pkdUhEcDM3cXlnaklpSWlJaUlpSWlJaUtnc1l5R0FxQndKRHc5SFdGaVlWS3hHalJwWXZYcTFnaklpSWlJaUlpSWlJaUtpc282RkFLSnlJaTB0RGRPbVRjc1RYN05tRGZUMDlCU1FFUkVSRVJFUkVSRVJFWlVITEFRUWxSTkxsaXhCVEV5TVZLeFRwMDV3Y25KU1RFSkVSRVJFUkVSRVJFUlVMckFRUUZRTzNMbHpCeHMyYkpDS3FhaW9ZTnUyYlZCUzRqOWpJaUlpSWlJaUlpSWlrbzkzRUluS3VKeWNIRXlhTkFrNU9UbFM4WjkrK2drV0ZoWUt5b3FJaUlpSWlJaUlpSWpLQ3hZQ2lNcTRIVHQyNFByMTYxSXhFeE1UZUhwNktpZ2pJaUlpSWlJaUlpSWlLazlZQ0NBcXcrTGo0K0hoNFpFbnZtWExGbWhxYWlvZ0l5SWlJaUlpSWlJaUlpcHZXQWdnS3NPOHZMeVFuSndzRlJzNmRDaHNiVzBWbEJFUkVSRVJFUkVSRVJHVk55d0VFSlZSLy83N0wvejgvS1JpMnRyYWVRNE5KaUlpSWlJaUlpSWlJc29QQ3dGRVpkVDgrZk1oRW9ta1lrdVhMb1d4c2JHQ01pSWlJaUlpSWlJaUlxTHlpSVVBb2pMbzNMbHpPSEhpaEZTc1FZTUdtRFp0bW9JeUlpSWlJaUlpSWlJaW92S0toUUNpTWtZa0VtSHUzTGw1NGo0K1BsQlRVMU5BUmtSRVJFUkVSRVJFUkZTZXNSQkFWTWJzM2JzWHQyN2Rrb3BaVzF0ajJMQmhDc3FJaUlpSWlJaUl5cnQzNzk0cE9vVTgzcjU5aTBlUEh1WGJKaWtwQ2JkdjM4NnpkZTYzZVAzNk5USXpNNHR0dlBJbVBqNitXTWRMVFUzRjI3ZHZpM1ZNSWlwK0xBUVFsU0VaR1JsWXNHQkJudmphdFdzaEVBZ1VrQkVSRVJFUkVSR1ZWYnQzNzhhVEowOEtiTGRqeHc3VXJsMGJwMCtmTG9Xc0NzL1B6dzltWm1aWXNXS0YzRGI3OXUxRGl4WXRNR2JNbUdLWmM5KytmVEExTmNYYXRXdUxaYnlTb0t1cml4a3pacFRJMkhmdTNJR0ppUW4rOTcvL0ZkdVkrL2J0ZzU2ZUhqWnUzRmhzWXhKUjhWTlJkQUpFOVA5dDJMQUJMMSsrbElvTkdUSUVIVHAwVUZCR1JFUkVSRVJFVkJaRlJrYkN5Y2tKRmhZV3VISGpCalExTmVXMi9lR0hINUNkblkwWk0yYmczcjE3aGQ1MnRqZ2VTRE16TThPREJ3OWtYZ3NPRG9aQUlJQzl2YjNjL3FHaG9RQ0FvVU9IZm5NdUFOQzVjMmNJQkFLc1dyVUtycTZ1ME5QVEsxSi9jM056UEh6NDhLdm5GNHZGQmJaSlRrNUdlbnA2dm0xbXpweVo3L1cxYTlkQ1JVWDZ0bDltWmlhY25KeVFuWjBOR3hzYkFFVjdQZkwrTEhOWGRWaGFXdWE1NXVqb1dLaXhBYUJxMWFyWXRtMWJvZHNUVWRHd0VFQlVScng1OHdZK1BqNVNNUlVWRmF4Y3VWSkJHUkVSRVJFUkVWRlpaV05qQTJkbloremF0UXV1cnE0SURBeVUyOWJTMGhMT3pzNElEZzdHelpzMzBiNTkrMExQVTZOR0RZd2JOMDdtdFhYcjFoVjRYWjVidDI3aHpwMDc2TnUzTHhvMWFpU3pUVnhjSEM1Y3VBQkRRMFAwNzkrL3dGeGRYVjBMYkFNQWhvYUdlUGJzR1lZT0hZb21UWnJrMjdaTm16WndjWEhKRTU4NmRXcWg1c3ExZCs5ZUpDVWxGYW5QbDhMQ3dtQmtaSVIyN2RvVitQVDl5cFVyOHhRQ1hGeGNjUHYyYlN4ZXZEalBBNGR1Ym03NWpwZmZmTG5GZ2UrLy96N1B0YjE3OStZNzd1ZSsrKzQ3RmdLSVNwQkFYSmhTSkJHVnVHblRwbUhMbGkxU3NlblRwK09YWDM1UlVFWkVSRVNGRnhrWmlhNWR1d0lBdW5UcGdzaklTTVVtUkpVUy94NFNVV1h6NGNNSE5HL2VITkhSMFFnSUNFRGZ2bjNoN2UwdHMyMWlZaUlBNVBzRS9KZFBrUXNFZ255ZjZQK2E2NTZlbm9pTGk4UGR1M2R4NDhZTi9QREREMUkzNDJ2VnFvWGx5NWNEK0hRejI4UERBMFpHUm1qVHBvM2N2SDE5ZldGb2FGZ2lXK3JhMjl0ai8vNzlrcTl6bjZBdjZ1MjAvUG9WbExlNnVqcWVQbjBLYzNOemRPdldEVWVQSHBYNXZRME1ETVRZc1dQUnBrMGIzTGh4UTJxTWhRc1h3dHZiRzNaMmRnZ0pDWkhNV2RqWGs5K2Z0WW1KQ1hKeWNoQVRFNVB2R0xJRUJ3ZGo0c1NKeU16TXhQcjE2ekY5K3ZRaWowRkVnS0FRUHdDNUlvQ29ESGo0OENHMmI5OHVGZFBSMFlHWGw1ZUNNaUlpSWlJaUlxS3lUa3RMQ3dFQkFlalNwUXM4UFQzUm9rV0xiOXFuWGRaVDVNWHQwS0ZEVWx2UlhMbHlCVmV1WEpGOGJXWm1odVhMbDBNa0VzSFB6dzhBRUJzYmk2TkhqOG9kYy9QbXpRQmtiN3Z6Nk5FalhMcDBTZVpUL1ovYnUzY3ZoZzhmWHVodGs0cFRidUVqbDZlbkoxcTFhb1hCZ3djREFKU1ZsZUhzN0F6Zy83OVdXWEsvWHg0ZUhsTHgzQ0pBMjdadHNXZlBubUlwbU15Yk53L2g0ZUVBZ0JjdlhrQmRYUjNtNXVaU2JlUVZpQUFnS3lzTGJtNXU4UFgxaGI2K1BvNGRPeWJacm9pSVNnWUxBVVJsZ0x1N08zSnljcVJpQ3hZc0tQSmVoVVJFUkVSRVJGUTJ2SHo1RWpFeE1jakt5aXF3clpXVkZYUjFkYjlxbms2ZE9tSExsaTNvMTY4ZjZ0YXRXK2duMWQrL2Z3OS9mMys0dXJybWU3N0FtemR2OE5OUFAzMzE5ZnptLzFMMTZ0VWxueDg2ZEFoUG56NkZvNk1qOXV6WkkzTU1IUjBkcEthbXlyMTVMeFFLMGJ0M2I3eDQ4UUttcHFhU1ZXTmZPbi8rUEJ3ZEhiRng0MFpjdTNZTlNrcEtSWDQ5MzJMUm9rVlNYM3Q2ZXNMS3lrb1M5L0h4d2Rtelo3RjE2MWJVcVZOSDVoajM3OS9IcFV1WDBMUnBVMGtCSVRNekV4TW1URUJRVUJCYXRteUpNMmZPUUV0TEMxZXZYa1dqUm8yazdqbTR1N3NYS2VmWTJGaXBnazVtWm1haHp4cUlqbzdHOE9IRDhmZmZmNk5seTVZSUN3dEQzYnAxaXpRL0VSVWRDd0ZFQ25ieDRrVWNPWEpFS2xhblRoM01tREZEUVJrUkVSRVJFUkhSMXhBS2hmRDM5OGN2di95Q2UvZnVGYnJmNzcvLy9rMVBRMCtlUERsUExDa3BLZC9pd3E1ZHUvRFRUei9oK2ZQbitXNUorKzdkdTN6MytpL291ano1NVNZU2lTUm42T1ZYWkJBS2hRQWd0eENnb3FLQ1RaczJZY0NBQVhCMGRNUzllL2VraWcyNWM4MlpNd2NBNE96c1hPcEZnSUtFaFlWaDBhSkZHRHAwcU13LzUxeSt2cjRBQUM4dkw4a1QvNUdSa1FnS0NrTEhqaDBSSGg0T1hWMWRKQ1Vsd2M3T0R1cnE2bmp5NUltay82cFZxNHFVVjFCUUVJS0NnckIzNzE0NE9qckMzOThmVGs1T0FJQ09IVHNpS2lwS2J0L0Jnd2ZqN3QyN0dEVnFGSGJ1M0lrcVZhb1VhVzRpK2pvc0JCQXBrRmdzeHJ4NTgvTEV2YjI5K1Q5Q0lpSWlJaUtpY3VUTm16Y1lQSGl3MURZM2l1TGo0NE90VzdmaTZOR2phTm15Wlo3cm1abVorUG5ubjZHa3BJUnAwNmJsTzlhM25oSHdOZno5L1hIbnpoME1HalJJNWdHMHVYSlgxdWUzblUvLy92M2g1T1NFZ0lBQUxGeTRFRnUzYnBXNnZtWExGdHkrZlJzREJnd285R0hEQURCejVzeEN0d1dBaElRRW1mRVZLMWJJak4rK2ZSdWVucDVZczJZTnhHSXhURXhNSkcxekN4ZTUwdExTRUJBUUFDc3JLNHdZTVVJUzc5T25ENVlzV1FKM2QzZW9xNnNEK0xTbFQzeDhQRmF0V2dWVlZWVkoyOEtjRVNETDNidDNBWHhhMVpJckxpNE90V3ZYbGp2V3g0OGZBWHdxSmhCUjZXRWhnRWlCenA0OWkrdlhyMHZGV3Jac2lSOS8vRkZCR1JFUkVSRVJFVkZScGFTa29IdjM3cEtib2dDZ29hR0JwazJib21yVnFnWDJMK3EyUU1PR0RVTklTSWprNnk5dnhsdFlXQ0FwS1FtZE9uVkNVRkFRN096c3BQcHYzcndacjE2OWdvdUxDeG8zYmx5a3VVdURwcVltNnRTcEEyOXZiMlJrWk1oOVVDNDdPeHRBL29VQTROTWh5RGs1T1ZpMmJKbFVQRFkyRm9zV0xZS1JrUkg4L2YyTGxPTzNuTVh3T1U5UFQ1bnhtemR2NHViTm01S3ZQMTkxOFdYQnd0L2ZIOG5KeWZEMjlzNXp3Mzd4NHNXU3p3OGZQb3lkTzNlaWVmUG1tRFZyVm5Ha2oxdTNia0ZkWFIwV0ZoWUFQaFVVWHI5K0xYY2JKaUpTSEJZQ2lCUkVMQlpqNmRLbGVlSnIxcXdwYzBzUmlZaUlpSWlJU0w2Wk0yZEtpZ0NHaG9iWXVIRWpoZzBiQm1WbDVSS1pyM2J0MmpBek13TUFtZnV5RHh3NEVCY3ZYa1QvL3YweGRPaFFyRnExQ25QbnpnVUF4TVRFWU9uU3BkRFIwY2x6U0cxWjRlRGdnR0hEaHVIVXFWT3dzYkZCU0VnSU9uWHFKTlZHSkJKQkxCWkRTVWtwendISDhwNWVsM2ZXUUVwS2l0d3orcjdjdHFsbXpacElTMHZEeTVjdmkvQ0tBQnNiRzZtdGVITEplaEoveDQ0ZG1EWnRHZ3dNREJBWkdZbUdEUnZtTy9hYk4yOEFBRWVQSGtXZlBuMWt2djdIang5ai9QanhVRlZWeGU3ZHU2VldBM3lMdi8vK0c4MmFOWk9NOS96NWM2U25wMHYrZmhKUjJjRkNBSkdDbkR0M0RsZXZYcFdLZGV2V0RkMjZkVk5RUmtSRVJFUkVSRlJVang4L1JrQkFBSUJQZTlKSFJFU2dXYk5tSlRybjUwK2p5N3ZwM2FKRkMxeTdkZzIydHJhWU4yOGVIajkrakUyYk5tSHMyTEZJUzB2RHpwMDdVYXRXclFMbktxbkRnZ3VpcXFvS2tVaUV4TVJFREJreUJILzk5UmZxMWFzbnVaNjd2WXk4MVFEVnExZkhtREZqdmprUFkyTmpxYThqSXlPL2FwekM5TXZNek1Tc1diT3dmZnQybUppWUlDSWlvc0FpQUFBc1c3WU1yMTY5Z3ErdkwzUjFkYkZ5NVVxcDYvSHg4ZWpUcHcrU2s1TmhabVltdFkxUHJxL1p4dW5wMDZkSVRFekV5SkVqSmJIY2dsaXpaczBLSEZQV2RYdDdlK3pmdjcvSXVSQlJ3VmdJSUZJQWVhc0JQbCt5UjBSRVJFUkVSR1ZmY0hDdzVLbnVjZVBHbFhnUm9DanExS21EeTVjdnc4N09EanQzN3NUcDA2Y1JlV0JkZmdBQUlBQkpSRUZVRXhPRFljT0dZZno0OFlVYW82UU9DeTdNamVmQmd3ZkQzZDBkUGo0K2t2TVhjcmNKeXQwV0tIZnYreThaR0JoZ3c0WU5SYzVMbmhVclZ1RDE2OWR5cjllc1dST0xGaTBxVkZ2ZzAvWk1uL3Y3NzcvaDVPU0V1M2Z2UWxsWkdULysrQ05Pbno0dDFjYkN3a0x1bGp2YnRtM0RyVnUzc0diTkdnd2JOZ3l0VzdjR0FMeDkreFo5Ky9aRmRIUjB2dm5Nbno4ZkFCQVlHSWpNekV4TW5EaFI2cnFzdzRSeno4UG8yTEdqSkhiaHdnVUFRSnMyYlRCcTFDaVpjeDA3ZGd3cEtTa3lyN2R2M3o3ZlBJbm82N0VRUUtRQWtaR1J1SHo1c2xTc1M1Y3U2Tnk1czRJeUlpSWlJaUlpb3EveHp6Ly9TRDYzdHJaV1lDYXlWYXRXRFNkUG5rVFRwazN4N05rekFNQ1VLVk1LMVhmaHdvWFExOWVIbTV1YnpPc0ZIUmE4YU5FaTZPdnJ5N3ptNHVLU0ovYnJyNy9taVMxZnZoeVhMMS9HcFV1WE1HWEtGTWxlL3JrckFyNHNCSWhFSWdBbzlpMTNnNEtDWkc3RGxNdk16RXhTQ0Npb0xmRC9Dd0VwS1NsWXNXSUZmdjc1WndpRlFnQ2ZEa0gyOXZiTzA4ZkZ4VVZ1SVVCTlRRM3IxNjlIMTY1ZHNXSERCZ1FGQlNFMk5oWTllL1pFVkZRVXBrK2ZqazJiTnNuTkozY1ZnWktTRWxhdVhJbHg0OFpKYmUrelpNa1MvUDc3NzFKbk51VGU5UC91dSs4azdTSWlJbUJnWUlDbVRadktQUXpZM053Y0tTa3BQQ3lZcUpSeEkzSWlCWkMxR3NETHkwc0JtUkFSRVJFUkVkRzNTRXhNbEh4dVltS2l1RVRrU0VsSmdiMjlQWjQ5ZXdaalkyTUlCQUxZMnRwS3RqUEt6NG9WSytRV0FRb2p2LzUrZm41NVBtUlJWbGJHbmoxN29LT2pnNENBQU96ZHV4ZkFwMjEwZ0x5RmdOd0NRWEh0Z2Y4bHNWaWM1Nk1vYlQrL3VaNmRuUTBiR3h1cHN3Smw5Y2x2anMvWjJOakEwTkFRNTg2ZEF3Q2NQSGtTVVZGUmNIWjJMdlRoeGhNblRvU3lzckpVSVNJbEpRWFRwMCtIcmEydFZCRnAvUGp4TURRMHhJQUJBeEFZR0loLy92a0hkKy9lUmYvKy9iOXFxeUVpS2xrc0JCQ1ZzZ3NYTGtpcTVyazZkT2dndDZwUFJFUkVSRVJFNVVOeFA0WCtyYzZkTzRmbXpac2pQRHdjZmZyMHdiLy8vaXZaZjMzY3VIR1lPbldxWkl1ZHNxeGV2WHBZdDI0ZDJyVnJKOW5mUHJjUWtQdDBlcTZrcENRQWdKYVdWdWttK1JWVVZWVngrUEJoN042OUd3NE9Ec1V5WnUzYXRSRWZIdzhBY0hSMGhLZW5KL3o4L0FwOVk5N0V4QVJPVGs3WXMyY1AvdmpqRHdRSEI4UGMzQngrZm42d3RiV0ZoNGVIcEsyMXRUV3VYNzhPVTFOVGpCMDdGbmIvajczN0RvdnFhTnNBZmk5TFVaQXEyQkN4WXhmRkNLS0lpY2FJUVVYRkZzUktEUFpFalRVYVM0S05pQWJzMkxDajJDTFdxQ2hFaWJHTFViQ0xpckVnb0NCMXovY0gzKzdMc29XbHJnbjM3N3IyQ2pzelorYloxYmpzUEdkbWV2Y0dnQkk1bTRHSVN0N0g5UWxGVkE3TW56OWZvV3pPbkRuTWxoTVJFUkVSRVZHSmlJdUxROSsrZmRHbFN4YzhmLzRjQ3hZc3dPSERoMkZpWW9MKy9mdmo3Tm16cUZhdEdsYXRXb1hPblR2ajVjdVhDbjJJUktJQ0h3QVFHeHRiWUx2cDA2Y1grelg1K1BqZy9QbnphTnEwS1FBZ0xTME5nR0lpNFBuejV3Q2dja3VpajAzZHVuWGxKczdWdmRjRmtVZ2tTRWhJZ0xHeE1RQ2dRb1VLbUQ5L2ZxSG5HL3o4L0dCbVpvYk9uVHZqcTYrK1F0V3FWWEg4K0hHRWg0ZWpZY09HY20xdGJXMFJGUldGRGgwNjRNR0RCekEyTnBiOUdSSFJ4NFZuQkJDVm9haW9LSncrZlZxdXpNbkpDWjkvL3JtV0lpSWlJaUlpSXFML2loczNibUR1M0xrNGVQQWdKQklKWEYxZHNYejVjdGxkOUZKdDI3YkZ4WXNYNGU3dWpzaklTRGc0T09EeTVjdW9VcVdLckkwbVd3S3RXTEVDNXVibUJkNEJudmN3MmVMSXUrTGkvZnYzQUhJbnUvUDYrKysvQVh5YzJ6UnBZdXZXclVyTHZiMjlsWmF2WGJzV2xTcFZncW1wS2NMQ3dwQ1FrSUR1M2JzWEt3WXJLeXNFQndlamI5KytzTEd4UVVSRUJFeE5UVlcyejF2Mzd0MDd0RzdkR3FHaG9SL2xtUmxFNVJrVEFVUmxpS3NCaUlpSWlJaUlxQ1RrNU9UZ20yKytBUUFrSkNRZ1BqNGU1dWJtaUl5TVJQdjI3VEYxNmxTNHU3dXJ2TjdHeGdaUlVWRVlPSEFnbkp5YzVKSUFBTEI4K2ZJQ1kxaXhZZ1dxVkttaVVkdVNscHljREVCeEN5RHAvdmdPRGc1bEhsTkpHRHg0c05KeVZZbUFVNmRPWWMrZVBiTG5GaFlXV0xod1laSEhqNG1KZ1orZkgxYXZYbzNaczJkandZSUY2Tnk1TXc0Y09JQ2FOV3NxdldiYXRHbUlpb3FTblMrd2V2VnF1THE2SWpBd0VLTkdqU3B5TEVSVXNwZ0lJQ29qRnk1Y3dNbVRKK1hLMnJScGcyN2R1bWtwSWlJaUlpSWlJdm8zU2t0TFEvLysvUkVlSGc1WFYxZEVSMGZEeGNVRjY5YXR3OTI3ZDJGbVpxWlJQOGJHeGpoOCtMQldiazRyN3BpM2I5OEdBTG5YbXBpWWlMMTc5MEpmWDcvWWQ4V3JJajJEUUJQWjJkbWxFa05lVTZaTWdaT1RFekl5TWxDdFdqWDA3TmtUbFN0WDF2aDY2VUhFcDArZnhySmx5M0RreUJFSWdvRHg0OGRqL3Z6NVNFbEp3WW9WSzlDNmRXdXNXclVLbnA2ZWN0ZjcrL3ZEMzk4ZnpaczNSMEJBQUF3TkRXRmxaWVdmZi81WllkdW0vR01TVWRsaUlvQ29qSEExQUJFUkVSRVJFWldFb1VPSElqdzhITjI2ZGNQQmd3ZHg1TWdSREI0OEdGOTg4UVZxMWFvRkJ3Y0hXRmhZd01EQUFIcDZldERYMTVmOVZ5UVNJU01qQStucDZiTC9Tbi8yOXZhR3RiVTFWcTllclhFc0wxNjhnSStQajBadGc0T0RaVC9iMmRrcDFNZkd4aXFVaFlXRm9YTGx5cWhYcng3TXpNeFFzV0pGWEx4NEVVdVhMZ1VBdWYzb3AwMmJodmZ2MzJQNDhPR3d0TFRVK0RVVWhybTV1Y1p0OWZUMEN0MS9ZZWNJMnJadGk3WnQyeFo2SEFCSVNVbEJmSHc4QUtCejU4NFFpVVR3OVBURXJGbXowTEpsU3dDNUswT3FWYXVHV2JObW9WKy9mdWphdFN0Kyt1a25PRGc0NEljZmZzRENoUXRSclZvMUhEcDBDSWFHaGdDQWVmUG13Y3ZMUzNhZXdMMTc5MkJsWlFVVEV4UGN1blVMang4L2xyVWxvckxEUkFCUkdiaDQ4U0tPSFRzbVY5YXFWU3UxeXpTSmlJaUlpSWlJbE9uYXRTdWVQSG1Dc0xBdzZPdnJ3OFBEQTdkdjMwWlFVQkJPbkRpQjMzLy9IYW1wcVpCSUpJWHExOC9QRDlldlg4ZUdEUnMwdmlZNU9Wbmo5bmtUQVhmdTNGR29WellKSGhJU2drT0hEaW50ejhURVJKYUUrTzIzM3hBY0hBeHpjM01zV0xCQW8zaUtRdG0yT3pObXpGRGFWcHFzeUd2SmtpVjQ5ZXFWeXY0REF3T1ZsbzhmUDE3RENEVzNmLzkrZlBqd0FRRFF2WHQzK1BuNXlSSUFlVTJmUGgwT0RnNFlPblFvVHB3NGdSNDllaUFtSmdZTEZ5NUUxYXBWY2ZyMGFZVXpHZkllS3V6bzZJakV4RVM1K2g0OWVwVDQ2eUVpOVpnSUlDb0RpeFl0VWlqamFnQWlJaUlpSWlJcWltSERoc0hEdzBQdXJtb2JHeHNzWHJ3WWl4Y3ZscFZKSkJKa1pXVWhPenRiOWxDMUxZdElKRUxseXBYUm9FRURyVzNkWW1kbmg3cDE2OHFWZGVqUUFURXhNVWhOVFVWR1JnWnljbkpnWkdRRVIwZEh6SnMzRDdWcTFRSUFmUDc1NTNCMmRzYTBhZE5nYlcxZDRyRTFhOVlNbFNwVnd2VHAweFhxOXU3ZEt6Y1JMbTA3WmNvVWhiYlIwZEY0OU9pUnluSEdqUnVudEx3a0VnSDUzMTl2YjI4Y08zWU1nd1lOUXMrZVBkVmUrL25ubitQdnYvL0diNy85Qm05dmIyUm1adUx3NGNQdzkvZEhuVHAxQ3J6Mit2WHJ5TTdPaHI2K1BweWNuSlRPa3hCUjZSSUozSmlMcUZUZHYzOWY0UmVwRmkxYTRPclZxOURSMGRGaVpFUkVSQ1VuSWlJQ24zNzZLUURBMWRVVkVSRVIyZzJJeWlYK1BTUWliZWpVcVJQT25qMExBRGh6NWd3NmRlcWszWURLc2F5c3JDSnR4L014U0U1T3hvY1BIMUN0V2pXbDlVbEpTVEF3TUpEdHV4OFRFd01EQXdNMGFOQ2dMTU1rb28rVVNJTzdqYmtpZ0tpVS9mcnJyd3AzVTh5Y09aTkpBQ0lpSWlJaUlxSVM5RzlOQWdDQXFha3BURTFOVmRiblB3QzZXYk5tcFIwU0VmM0hjQ2FTcUJRbEpTVmg0OGFOY21XMnRyYm8yN2V2bGlJaUlpSWlJaUlpSWlLaThvYUpBS0pTRkJ3Y2pQZnYzOHVWalI4L0hycTZYSXhEUkVSRVJFUkVSRVJFWllPSkFLSlNrcDJkamNEQVFMa3lJeU1qakJ3NVVrc1JFUkVSRVJFUkVSRVJVWG5FUkFCUktkbTNieCtlUEhraVZ6Wml4QWlGZmYySWlJaUlpSWlJaUlpSVNoTVRBVVNsSkNBZ1FPNjVTQ1RDeElrVHRSUU5FUkVSRVJFUkVSRVJsVmRNQkJDVmdnc1hMaUE2T2xxdXJHZlBucWhYcjU2V0lpSWlJaUlpSWlJaUlxTHlpb2tBb2xLUWZ6VUFBSHo3N2JkYWlJU0lpSWlJaUlpSWlJaktPeVlDaUVyWW8wZVBFQllXSmxkbWIyOFBWMWRYTFVWRVJFUkVSRVJFUkVSRTVSa1RBVVFsTERBd0VCS0pSSzdzdSsrK2cwZ2swbEpFUkVSRVJFUkVSRVJFVko0eEVVQlVndDY5ZTRmZzRHQzVzbXJWcW1IZ3dJRmFpb2lJaUlpSWlJaUlpSWpLT3lZQ2lFclF4bzBia1pLU0lsYzJkdXhZNk92cmF5a2lJaUlpSWlJaUlpSWlLdStZQ0NBcUlZSWdZUFhxMVhKbEJnWUcrT2FiYjdRVUVSRVJFUkVSRVJFUkVSRVRBVVFsSmlvcUNyR3hzWEpsM3Q3ZXNMS3kwbEpFUkVSRVJFUkVSRVJFUkV3RUVKV1lkZXZXS1pTTkhUdFdDNUVRRVJFUkVSRVJFUkVSL1E4VEFVUWxJREV4RVh2MjdKRXJhOU9tRGV6dDdiVVVFUkVSRVJFUkVSRVJFVkV1SmdLSVNzQzJiZHVRa1pFaFYvYjExMTlyS1JvaUlpSWlJaUlpSWlLaS8yRWlnS2lZQkVIQSt2WHI1Y3FNakl3d2FOQWdMVVZFUkVSRVJFUkVSRVJFOUQ5TUJCQVZVM1IwTkdKaVl1VEtCZzBhQkdOall5MUZSRVJFUkVSRVJFUkVSUFEvVEFRUUZWUCsxUUFBdHdVaUlpSWlJaUlpSWlLaWp3Y1RBVVRGa0p5Y2pOMjdkOHVWdFd6WkVwOTg4b21XSWlJaUlpSWlJaUlpSWlLU3gwUUFVVEhzMkxFRGFXbHBjbVZmZi8wMVJDS1JsaUlpSWlJaUlpSWlJaUlpa3NkRUFGRVJDWUtBZGV2V3laVlZyRmdSWGw1ZVdvcUlpSWlJaUlpSWlJaUlTQkVUQVVSRmRQbnlaVnk3ZGsydXJILy8vakF6TTlOU1JFUkVSRVJFUkVSRVJFU0ttQWdnS2lJZUVreEVSRVJFUkVSRVJFVC9Ca3dFRUJWQldsb2FkdXpZSVZmV3VIRmpPRHM3YXlraUlpSWlJaUlpSWlJaUl1V1lDQ0FxZ2tPSER1SDkrL2R5WmFOR2plSWh3VVJFUkVSRVJFUkVSUFRSWVNLQXFBaTJiOTh1OTF4WFZ4ZURCdy9XVWpSRVJFUkVSRVJFUkVSRXFqRVJRRlJJYjk2OHdiRmp4K1RLM056Y1lHbHBxYVdJaUlpSWlJaUlpSWlJaUZSaklvQ29rUGJzMllQczdHeTVNaTh2THkxRlEwUkVST1hadlh2MzhPVEprd0xidlhuekJuRnhjV3JiSkNVbDRkcTFhNUJJSkNVVkhoRVJmVVFTRXhPMUhVSzU4UDc5ZTJSbVptbzdEQ0lpQlV3RUVCVlMvbTJCS2xXcWhCNDllbWdwR2lJaW9vK1B0aWFTRnkxYWhJU0VCSzJNWFZReE1URndjSERBOWV2WGkzUjlnd1lOMExWcjF3TGJCUWNIdzg3T0RqLzk5SlBLTmp0MjdFQ3JWcTB3Wk1pUUlzVkNSRVJsYjh1V0xiaDM3MTZCN2RhdFd3ZHJhMnVGMWUzL2RRTUhEb1NIaHdlU2twTGt5aDBkSGFHcnE0dU1qQXdBZ0NBSUNBZ0lVR2hYRk1iR3hwZzZkV3F4K3lFaUttbTYyZzZBNk4vazhlUEhpSXFLa2l2cjNiczNEQTBOdFJRUkVSSFJ4eUh2Rm5tUEhqMHE4L0VQSFRxRUdUTm1JQ2dvQ1B2Mzc4Y25uM3lpMEVZa0VoWFlqNTJkSGU3Y3VhTzBybEdqUnNXT0U0QmMvLy84OHcrdVhidUczcjE3NC9MbHl6QTNOeStSTWZMYnVYTW5SQ0lSQmd3WW9MTE52bjM3QUFCOSsvWXRsUmlJaUtoa1JVUkVZTml3WVdqYXRDa3VYcnlvOW51cHM3TXpzckt5TUdIQ0JNVEV4RUJmWDErak1UVDU3Q3hJL3MvV2t1Z3pyNkZEaDJMejVzMEs1Y25KeVRodzRBQ3FWcTBLVTFOVHVicnM3R3prNU9USW5vZUhoMlBTcEVsWXRtd1pRa0pDOE9tbm44cTF6OHpNeE9uVHB6V082ZkhqeHhvbFhUNzk5Rk1ZR0JobzNDOFJVWEV3RVVCVUNEdDM3bFFvKytxcnI3UVFDUkVSMGNlbFhyMTZNRFEwUkZwYUd1TGo0L0g4K1hQVXFGR2p6TWJ2MmJNbmxpOWZqc21USjhQVjFSVWhJU0h3OVBSVWFLZXZyNDg2ZGVvbzdTTTJObGJ0R0FYVkYwWG56cDB4ZWZKa0xGMjZGRDQrUGdnTEN5dnhNYTVldllycjE2L0R6YzBORFJvMFVOb21JU0VCWjgrZVJkV3FWZUh1N2w3aU1SQVJVY25yMUtrVFJvd1lnWTBiTjhMWDF4Y2hJU0VxMnpacjFnd2pSb3pBenAwN2NmbnlaYlJyMTA3amNTd3NMREI4K0hDbGRiLzg4a3VCOWZtTkhUdFdvM0ZYclZvRlUxUFRBcmZpZFhKeVVscStkKzllWkdSa1lOQ2dRUXJKQitucVJSMmQzSTB5M04zZHNXblRKb3daTXdaZHVuVEIvUG56TVd2V0xGbjd4TVJFdUxtNWFSUTNBQnc0Y0FBSERod29zRjE4ZkR4cTFxeXBjYjlFUk1VaEVnUkIwSFlRUlA4V3paczNSMHhNak94NWxTcFY4T3paTStqcU1xZEdSRVRrN2UyTmJkdTJBUUFHREJpQVhidDJsWGtNUjQ4ZVJmLysvWkdhbW9vTEZ5N0EwZEVSQUpDVGt3TmRYVjAwYXRRSXQyL2ZWbnF0U0NSU3V5SkFKQktoWmN1V3VIYnRtdEw2Um8wYUlUWTJGcXArdlZaVm41bVpDUWNIQjhURXhHRE5talg0NXB0dk5IMjVhbU9lUFhzMkVoSVNjUFBtVFZ5OGVCSE96czVvM0xpeHJMNTY5ZXBZc0dBQmdOeHRsV2JNbUlFYU5Xb29YVTBodFhidFdsU3RXbFhqK01wYVJFU0U3QzVPVjFkWFJFUkVhRGNnSWlvWE9uWHFoTE5uendJQXpwdzVnMDZkT3BYWjJLbXBxV2pSb2dVZVBIaUF6WnMzdzgzTkRYNStma3Jidm43OUdvRDhLcjc4L1AzOTViN2ZhdkxaV0p4NmRZcHpMUUE0T0RqZ3lwVXJ1SFhyRnBvMGFTSlhKLzF1bjVPVEkwc0dBTUNsUzVmZzd1Nk9yS3dzM0x4NVUzWlRRMDVPRHU3ZXZhdlJ1STBiTjhhUUlVTXdZOGFNQXR2V3IxK2Y4d2xFVkNKRUdpeTM0cjgyUkJxNmNlT0dYQklBeUozazRJYzJFUkZScmpsejVtRDM3dDNJeXNyQzd0MjdJUWdDbGkxYkJtdHI2ektMd2MzTkRaR1JrZmpycjc5a1NRQUFzb055ODI4TjhESFExOWZIbGkxYjRPam9pRXVYTHVHYmI3N0I0TUdETmI0K0lTRkJydjNFaVJQeHlTZWZZTStlUFhLckdNNmZQNC96NTgvTG50dloyV0hCZ2dXUVNDUUlEZzRHQUR4Ly9od0hEeDVVT1ZaUVVGQmhYaG9SRVpVeUl5TWpiTjY4R2E2dXJwZzllelphdFdxRkZTdFdGTG0vUllzV2xkbDMzT25UcDZ1c2t5Yk5YNzE2cGJKZGxTcFZNR25TSktWMVo4NmN3WlVyVjlDK2ZYdUZKQUFBWkdSa1FDd1d5eVVCQUtCTm16YjQ4ODgvOGVqUkk3bVZqV0t4R0kwYU5jTExseTlMNU5CbGMzUHpqenF4VGtUL1RaekJKTkxRamgwN0ZNcTRMUkFSRWRIL05HalFBT3ZXclpOdER4QWFHb3JRMEZEVXJGa1RkZXJVVWZpeXJjcnk1Y3RoYjI5ZnFMSC8rZWNmMlJkcWUzdDdoZXRYcmx3SklQY0x2am9wS1NuSXljbUJXQ3d1MVBqRjFicDFhMXk1Y2dYTm16Y0hBR3pmdmwzamExTlNVdVRhZTNoNHlOM1YvL2J0VzRWcjhwNUZzR2ZQSHR5L2Z4K0RCdy9HMXExYmxZNWhZbUtDZCsvZWFieW50TlR1M2J2aDYrdGJxR3VLSSs4aGo1b2Nua2xFVkJveU1qSncrUEJoSEQxNkZQSHg4YklEYWRVcHltZWZsSXVMQzFhdVhJa3Z2L3dTdFdyVlVya3lMYiszYjk5aTA2Wk44UFgxVlh1K3dLdFhyekJseXBRaTE2dXllUEhpQXRza0ppYXFiR2RuWjZjeUViQmt5UklBcXJjaCt2RGhBeXBVcUtDMHp0YldGcmEydGtyci9QejhORXEwaElTRXFOMnFhZXpZc1V5dUUxR1pZeUtBU0FNU2lVUWhFVkMzYmwyNU93MkppSWdJR0Rac0dBQmcxS2hSeU1yS0FnQThmZm9VVDU4KzFiaVB2Sk81bW5qNjlDbWNuSnpRb1VNSGJOeTRVV0V5SXpnNEdLdFdyWUtPamc1R2pScWxzaDlMUzBza0pDVEF4c1lHSmlZbXNMUzBSRlJVVktGaUtRNXBFZ0NBeHBNNG1teWJZR1ptcHJKT0lwRmc0Y0tGQUtCMkVpYzdPeHNBQ3AwSVNFaElLUFNmWjBsSlRVM1Z5cmhFVkw1RlIwZGorUERoZVBUb1VhR3VLKzYvbGFOSGoxYmFwN3JQZ0kwYk4yTEtsQ2w0OU9nUmZ2MzFWNVh0RWhNVGxlNzFyMm05T3FvK3d6SXpNMkZnWUlEbXpadmp4bzBiQ3ZYcWRzQTRkZXFVN0tCZVQwOVBlSHA2cWp5RFI1T0RpNVY5SnF2N25CYUpSSmc0Y1NLV0wxOWU1REdKaUVvREV3RkVHb2lLaWtKOGZMeGMyVmRmZmNVUGNDSWlJaVdHRFJ1R0RoMDZZUDc4K1FnTEMwTmFXbHFwanFldnI0OXExYXBoOSs3ZGlJdUx3K0hEaDFHalJnMGtKaVppNHNTSnNuTUxmdnp4UjdSbzBVSmxQNHNYTDhiMzMzK1BoSVFFSkNRa0tKMzB2bjc5ZW9HZi95WDUrOEc3ZCs5Z2JHeGNZdjNsdDJuVEpseS9maDI5ZXZWQ3k1WXRWYmJMeWNrQlVQaEVBQkZSZVROejVreU5rN21sYWVIQ2hWaTFhaFVPSGp5STFxMWJLOVNucDZjaklDQUFPam82R0RkdW5OcStpbnRHUUZGSUU5Q0YzYVpJSXBGZzh1VEpzdWQ2ZW5ybzJMR2p3dDMvcDA2ZHdvc1hMOUMzYjErY1BIa1NLU2twQlI1S25GZEI1eGE4ZmZ1MnlHY2JFQkdWRmlZQ2lEU2diRnVnd3Z5U1FFUkVWTjdVcjE4ZklTRWhXTHQyTFI0OGVJQlhyMTVwZkcxaHQwYW9VcVVLVHA4K0RYZDNkMFJHUnNMUjBSRkhqeDZGblowZG5qOS9EckZZakhuejVtSFdyRmxxK3hreFlnUkdqQmlodG8yRmhRVjY5KzZ0dEc3djNyMUlUazdHeUpFajFkWkwrZnY3NC92dnY1ZHJJNTA4RWdRQlk4ZU94YkZqeDNEeDRrVzFCenNXaDZHaElXeHNiT0RuNTRjUEh6NmdZc1dLU3R0SlYzY1VOaEdnNnIwcUxkZXVYY09XTFZzQUFQWHExU3ZUc1ltSWdQLzlPOTY4ZVhNTUdqUUl6Wm8xMHlpaFc5alB2dngzdWVlZmpHL2F0Q21Ta3BMZzR1S0NiZHUyS2Z4N0hCUVVoR2ZQbm1Ia3lKRm8yTEJob2NZdVNhOWZ2OFlQUC95Z1VDN2RUaWtoSVVGcHZTcUJnWUc0ZnYyNlhObUVDUk1VMmprNk91TEZpeGZZc21VTEhCd2NrSktTSXJ0eFFCT05HemRXVzEvUTFrQkVSTnJBUkFCUkFYSnljckJ2M3o2NXN0YXRXNk5SbzBaYWlvaUlpT2pmbzJMRmltamF0R21wajJOaVlvS2pSNCtpUjQ4ZU9IUG1ER0pqWTlHc1dUUHMzTGtUejU0OVE2dFdyVXBrSEJzYkc5bkJ1dmxGUlVVaE9UbTV3SHFwWnMyYVllalFvUUNBL2Z2M0l5VWxSVlluRW9sZ1pXV0Zodzhmb2srZlBqaDE2aFQwOVBSSzVEWGtOV2pRSUhoNmV1TG8wYVBvMUtrVHdzTEM0T0xpSXRkR0lwRkFFQVRvNk9nVStzNU1XMXRiZlB2dHR5VVpzbG9SRVJHeVJFQ2xTcFhLYkZ3aUt0OGtFb25jOHdrVEpzRGYzNzlVL3QyV3NyYTJocDJkSFFESUhRd3YxYk5uVDV3N2R3N3U3dTdvMjdldmJOVWJBTVRIeDJQZXZIa3dNVEhCZ2dVTFNpMUdUYng1OHdZLy8veXp5dm9YTDE2b3JjOHJOallXTTJiTWdJbUpDZlQxOWZINjlXdVZiVisrZkFrREF3TVlHUmtWT21hQVd3TVIwYjhURXdGRUJmampqejhVN21JY05HaVFscUloSWlJaVZZeU1qSEQ0OEdHRWhvYWliOSsrQUhKWEMwZ1BFZGJVckZtejhOTlBQOG1WU2JmR0tjbnRIcnAxNjRadTNib0J5TjFUT204aUFBRG16cDJMeTVjdkl6dzhIT1BHamNQYXRXdExiT3k4OVBUMElKRkk4UHIxYS9UcDB3ZVhMbDJTT3lReE16TVRBTGNGSWlKUzVjMmJON0tmNjlhdFcrcEpBQUJ5QjlhcW1saHUxYW9Wb3FPajBiMTdkMHlkT2hWMzc5NUZZR0FnaGc0ZGl2ZnYzMlA5K3ZXb1hyMTZnV09WMW1IQmdPcHRoNTQ5ZTRhYU5XdWlTNWN1T0hueXBFSzlzdGM4YytaTWZQandBVUZCUVZpeVpJbktSRUJhV2hvZVAzNWNyQnNWQ3ByTVg3RmloVWFIQ2hNUmxTVW1Bb2dLa0g4MUFBRFo1QUlSRVJGOVhBd05EV1VIRmt0Tm5qd1p1M2J0d29zWEx6QisvSGlJeFdLbDF6NSsvQmg3OSs2RnFhbXBRcDEwTWp6L0hzT2xTU1FTWWV2V3JXalZxaFhXclZ1SFZxMWF3ZGZYdDBqOUZNVER3d1BUcDAvSHdvVUw0ZUhoZ2ZQbno4dTJDWkp1QzJSZ1lGRG9zWW1JeW9QRXhFVFp6NTk5OWxtcEp3RUt3OGJHQmxGUlVlamR1emZXcjErUFk4ZU9JVDQrSHA2ZW52RHg4ZEdvajlJOExGaVZ0Mi9mQXNoTjZHdXFRNGNPME5QVHc0Z1JJN0JreVJLVjdhNWV2UXBCRU5Dc1diTWl4M2Y3OW0yVmRZMGJOOGFRSVVNd1k4WU11WEtKUklJMWE5YkExOWNYbFN0WEx2TFlSRVJGeFVRQWtScUNJR0QvL3YxeVpTMWJ0a1NkT25XMEZCRVJFUkdwOC9UcFV6eC8vaHh0MjdhVmxmbjcrNk5LbFNxWU5tMGFXcmR1RFc5dmI2WFhlbnQ3UTE5ZlgybDlhbW9xZ053dGlNcVN1Yms1ZHUzYUJSY1hGL3p3d3c4WU5HaVEwa1NGT3NyT0xOaXdZWU5DMllJRkN4QVZGWVhJeUVpTUdUTUdtelp0QXZDL0pBZ1RBVVJFeWtuM3N3ZndVWDVYTkRVMXhaRWpSOUNrU1JNOGZQZ1FBREJtekJpTnJwMDFheGFzckt3d2NlSkVwZlVGSFJiOHd3OC93TXJLU21YL3IxNjl3dlRwMHhYSzQrUGpBUUJ4Y1hGSzY1VVpNbVFJdnY3NjZ3TGJIVDkrSEFEZzZ1cXFVYjk1L2ZERER4ZzNiaHpxMTYrdnRwMjV1Ym5DZHNLLy9QSUxBZ01EOGU3ZE8yemN1TEhRWXhNUkZSY1RBVVJxWExseUJVK2VQSkVyNjlPbmo1YWlJU0lpb29KczM3NGQwNmRQeCtMRml6RjE2bFJadVkrUER4WXRXb1NaTTJlaVo4K2VDcFBwRVJFUjJMRmpCNzcrK210VXExWk5vVi9wblltLy8vNTdnWGZZbC9UZXYwNU9UZ2dKQ1VHN2R1MEtuUVFBb1BUTUFtV0pBTEZZaksxYnQ2SkZpeGJZdkhrenVuVHBBaTh2TDZTbnB3TmdJb0NJU0pXODI4WVpHaHBxTVJMbFVsSlM0TzN0alljUEg2Sm16WnA0OXV3WnVuZnZqdFdyVnl1c29zc3YvMVo1aFZYUTlZbUppVmk4ZUxISytrdVhMdUhTcFVzYWphWHBYZmFob2FFQUlOdWVUeFBwNmVuWXZIa3pnTncvNzVNblQwSVFCQWlDQUlsRUl2ZVF4dTNuNTRlY25CeGtaMmNqT3pzYmlZbUpFSWxFMkx4NU0weE1UTGgxRUJHVk9TWUNpTlJRdGkxUTc5Njl0UkFKRVJFUmFlTGd3WU1BY3JjSHlNdkN3Z0p6NTg3RnhJa1Q0ZXZyaTUwN2Q4cnFuajE3Qm05dmI1aVptYWs4a1BERml4Y0FnS1pObTZKTm16WksyMGdQL0pVZUFLeXF2aWlVblUrVS8zREtrbUJyYTR0ZmZ2a0Z3Y0hCc0xlM0J3QlpJa0M2VlJBUkVmMTduRHAxQ2lOSGpzVGp4NC9SclZzMzdONjlHOGVPSGNQUW9VTXhmUGh3L1BYWFgxaStmTGxXdGpPS2o0K0hsNWNYUm8wYUJTOHZMN202N3QyNzQralJvM2p5NUFsc2JHd1VydFhWMVMzMEFmWkFidUkvTmpZV0hUdDJSTzNhdGRXMlBYYnNHQklURTlHblR4OElnb0RSbzBjWDJMK3VyaTZNakl6dzk5OS80OTY5ZTlEWDE0ZWVucDdzdjYxYXRVSnljakorL2ZWWFZLMWFGVE5ueml6MGF5QWlLaW9tQW9qVXlKOElxRmV2WHJIMkVTUWlJcUxTazVDUWdPam9hRmhiVzZOZHUzWUs5ZVBHamNOdnYvMkdYYnQyd2RiV0Zvc1dMY0t6WjgvdytlZWY0OW16Wi9qdHQ5OVUzazM0NE1FREFNQ3dZY05VSG9nb1BmQlhlc2VncXZxaUVnUkJiclZCVkZRVWdKSS90OERIeHdjalJveUFqbzRPZ054REZRRW1Bb2lJL2szaTR1SXdZOFlNN051M0QzcDZlbGl3WUFGbXpKZ0JzVmlNL3YzN28zYnQydWpWcXhkV3JWcUZtemR2WXUvZXZRcjc4V3U2d2kwMk5yYkF0dE9tVGNPaVJZdmt5aXdzTFBEbXpSdjQrUGlnZXZYcStPeXp6d0FBLy96ekQwNmRPb1dXTFZzcVRRSUFRSFoydGtheDVUZDM3bHdBMEdoU1B6bzZHdlBtelVQOUNXNWRBQUFnQUVsRVFWUm9hQ2o2OWV1SEN4Y3VRRjlmSHdZR0Jpb2Y0ZUhoT0hEZ0FOYXNXYU15VWZIaHd3ZDA3ZG9WYytmT2haZVhGMnh0Yll2MFdvaUlDb3VKQUNJVmJ0KytyYkRQWVo4K2ZVcDh1VDhSRVJHVmpQMzc5ME1RQkpXZjF6bzZPdGl4WXdkY1hGeXdlUEZpUEg3OEdPZk9uY1B6NTgreGVQRmlmUG5sbHlyN3ZuejVNZ0NnUVlNR3BSWi9RZHExYTRlNHVEaFVxbFFKT2pvNmVQcjBLUURBMGRHeHhNZVNKZ0VBNFAzNzl3REs5cUJrSWlJcW1oczNibUR1M0xrNGVQQWdKQklKWEYxZHNYejVjdGtxTDZtMmJkdmk0c1dMY0hkM1IyUmtKQndjSEhENThtVzVaSUNxY3dIeVdyRmlCY3pOelRGa3lCQzE3Zkt2MUFOeXQxRTZkT2dRbkoyZDhlV1hYMkxObWpVWU9uUW9mdnp4UjJSbVptTFVxRkVhdm1yTjdObXpCMmZQbmtYVHBrM1J2My8vQXR1L2V2VUtBR1RKQ0NjbkozejExVmR3ZEhTVXZUZTFhOWRHdlhyMWNPclVLUURBeVpNbnNXSERCcngvL3g0N2R1eVFmWjYrZi84ZWxTcFZrc1d4WnMwYVBINzhtRWtBSWlwVFRBUVFxWkQva0dDQTJ3SVJFUkY5elBidTNRdEEvWGsrVmxaV09IVG9FRnEyYklsZHUzWUJBSHg5ZmVYT0UxRG14SWtURUlsRWNISnlLcm1Ba2J1OXo1dzVjeEFYRndjQXVIRGhndExWREVEdXRrUi8vdm1uN0x3Q0F3TURkTy9lWGVWMlJpVWxPVGtaQUdCa1pGU3E0eEFSVWVIazVPVGdtMisrQVpDN0tpNCtQaDdtNXVhSWpJeEUrL2J0TVhYcVZMaTd1NnU4M3NiR0JsRlJVUmc0Y0NDY25Kd1VWZ1FzWDc2OHdCaFdyRmlCS2xXcWFOUldtYnAxNitMMDZkUDQvUFBQTVd6WU1BUUZCZUhTcFV0bzJyUXBmSHg4aXRTbk1pOWV2TUM0Y2VNQUFNdVdMWk5MZUt2eStQRmpXWXdBY1BmdVhlemN1VlB1SElqSGp4L0xKY29EQWdMdzlPbFQ3TjY5R3pWcTFNQ3laY3NBNU80dTRPdnJpd0VEQm1Ea3lKRm8xNjRkVHA4K1hXS3ZqNGhJRXdYL3kwZFVUdVhmRnFoNjllcWxjc2NkRVJFUkZkK0xGeTl3OXV4WldGcGF3c1hGUldtYnRMUTBCQVVGb1dQSGpraFBUNWROYks5ZnZ4NWp4NDZWZmVIUDc2Ky8va0pzYkN4YXRteUpxbFdyRmpuR3ZJZEpBcmtIRUVzbjh1M3Q3ZEdnUVFOMDZ0UUo0OGVQeDVVclZ4VE9BTml3WVFNRVFVQk9UZzZ5c3JLUW5wNk9RNGNPd2RMU1V1MjRJcEZJNFZFWXQyL2ZCZ0NZbVprVjZqb2lJaW85YVdscDZOV3JGelpzMkFCWFYxZGtaR1RBeGNVRnQyL2Z4dDI3ZDNIdTNEbTFTUUFwWTJOakhENThHTE5uenk2RHFKVnIwcVFKZHUzYUJWMWRYZG5Cd01iR3hnZ0xDNU1sdjRzakl5TURmZnIwd2N1WEx6Rml4QWgwN2RwVnJsNTZQb0wwOHc3SVBUL29qei8rZ0lXRmhTeEJFaFFVQkFBWVAzNjgzUFY1UDY5MWRIU3dkZXRXZE8vZVhiYnE0TldyVjNqNThpV2VQSG1DSmsyYVlNbVNKWWlNak1TMGFkT0svZHFJaUFxREt3S0lsSGp5NUlsc0N3Q3BYcjE2YVhUWEFCRVJFWlc5ME5CUVNDUVM5T2pSQTJLeFdLN3UyclZyMkxadEd6WnQyb1RFeEVUbzZlbGg4dVRKK1BISEgzSGd3QUY4OTkxM1dMVnFGZGF1WFF0M2QzY01HREFBYm01dXNvbHZQejgvQUZCNUNMQXlnaUFnSXlORGRwZmd3NGNQOGVUSkUranI2OHZhaElTRTRQang0MmpldkRsT25UcUZsSlFVZUhoNElDZ29DRUZCUWFoUW9RS3FWcTJLU3BVcVFWZFhGM3A2ZXREVDA1UDluSjJkamZUMGRObmp3NGNQU0U5UHg4eVpNL0h0dDkvS3hyR3pzMU9JTHpZMlZxRXNMQ3dNbFN0WFJyMTY5V0JtWm9hS0ZTdmk0c1dMV0xwMEtZRGNGUWxFUlBSeEdEcDBLTUxEdzlHdFd6Y2NQSGdRUjQ0Y3dlREJnL0hGRjErZ1ZxMWFjSEJ3Z0lXRkJRd01ET1FPcTlYWDE0ZElKRUpHUmdiUzA5TmwvNVgrN08zdERXdHJhNnhldlZyaldGNjhlS0h4M2Z2QndjR3luM055Y25ENjlHbHMzTGdSZS9mdVJYWjJOdHEwYVlQazVHUkVSMGNqT2pvYVlyRVl6Wm8xZzRPREE1bzBhWUk2ZGVyQTJ0b2FscGFXTURFeGdhR2hvZXl6VWRuMzljek1USGg2ZXVMQ2hRdXd0N2RIWUdDZ1FwdEdqUm9oSmlZR3JWdTNScTFhdFFEa3pnbWtwNmZEMjl0YjlocURnNFB4eFJkZm9HWExsckpyTFN3czhPalJJMFJGUmNIWjJSazZPam93TkRSRWVIZzRBQ0ExTlJVQkFRRUFnRFp0MmdBQXZ2dnVPMFJHUm1MWnNtWG8zTGt6dW5mdnJ0RjdSMFJVYkFJUktWaStmTGtBUU81eDRzUUpiWWRGUkVSRUtyUnAwMFlBSUJ3NGNFQVFCRUY0L2ZxMU1ISGlSS0ZCZ3dheXozSkRRME5oekpneHd1UEhqK1d1VFVwS0VtYk5taVdZbVpuSjJ1cm82QWlqUjQ4V0lpSWlCQUNDaVltSmtKeWNyRFlHT3pzN1FmcnJkVlpXbHFDdnJ5L282K3NMSmlZbWdrZ2tFZ0FJN2R1M2x4dTNXYk5td3ZQbnoyVmwyZG5ad3ZidDJ3VVBEdytoVHAwNmdvbUppYUNucDZmd2U0bTZ4NzE3OXhUaXlRK0FZR2RuSjFmV3MyZFBsWDJhbUpnb3ZHOGZvek5uenNoaWRuVjExWFk0UkZSTzVQMzhDQWdJS0pNeDE2MWJKN1J0MjFaSVRVMlZsVDE1OGtTWU9uV3FZRzl2THhnYkd3czZPanFGK3Z3QUlNVEZ4UWw3OXV3cDlIV2FQaTVmdml3RUJBUUkvZnIxazN2ZjdPenNoQzFidGdnNU9UbENUazZPY1B6NGNXSGt5SkZDelpvMU5lcjM4T0hEY3UrUDlEUHcyclZyZ29HQmdXQnJhNnZ5Yyt6dTNidUNxNnVyWUdSa0pJakZZa0ZYVjFjd05qWVd1bmZ2THJ4NDhVSVFCRUdJaUlnUUxDMHRoVC8vL0ZQdTJ1Ky8vMTZqK0twWHJ5NjhmUGxTZGwxaVlxSXdaTWdRSVRFeHNhVCtTaEJST2FkSkhrQ2thVU9pOHNUVjFSWG56cDJUUFRjek04UExseTlsU3dhSmlJam80NUdUazROWnMyYmg0TUdEdUh6NXNtenYzaSsvL0JKSGp4NUZ1M2J0NE9YbEJTOHZMNWlhbXFyc0p5MHREVHQyN01ET25UdHg2OVl0WEw1OEdTWW1KbkJ4Y2NHb1VhTXdac3dZdFhGNGVYbmg4ZVBIaUlxS0FnRDA3TmtUc2JHeHlNcktBcEI3Wi83eTVjdmw3dEQvOE9FREtsYXNxTkhyek16TVJHWm1Kakl5TXBDZG5RMnhXQXl4V0F4ZFhWM282dXBDTEJaRFQwOVB0dlZQbzBhTkVCc2JxN0Fsa2JTdWJ0MjZPSExraUt4czZkS2xXTE5tRFZKVFU1R1JrWUdjbkJ3WUdSbkIwZEVSOCtiTms3c0Q4bU1WRVJHQlR6LzlGRUR1NzNNUkVSSGFEWWlJeWdWemMzTWtKU1VCeU4walB1K3FyTktTbFpXRnBLUWtXRmxacVcwbmtVaVFsWldGN094czJVUFZOSkJJSkVMbHlwVkxJMXlaTFZ1MllOaXdZUUJ5NzZidjBhTUh2TDI5OGRsbm42bmN1dTdKa3llNGV2VXEvdjc3Ynp4NDhBQlBuejdGeTVjdmtaaVlpSGZ2M3FGMjdkcXlMWVdraGd3WmdpZFBuaUFpSWdLaG9hRm8wNmFOYksvL29rcE5UVlU0TDBjUUJPemJ0dzhYTDE1RVJrYUd3alZpc1JpMnRyWVlOR2hRZ1g5V1JFVEZJZEpnLzA4bUFvanllZnYyTFN3dExlWDIrUnM4ZURDMmJ0MnF4YWlJaUlpb3NCSVRFNUdSa1lIcTFhc1grdHJzN0d6bzZ1YnVvdm5peFF0VXJWcTEwSHZyVTlsaklvQ0l0RUViaVlCL3M5V3JWOFBlM2g1dDI3WlYyTTZQaUlpS1JwTkVBTThJSU1ybjVNbVRDb2Z6ZVhoNGFDa2FJaUlpS2lvTEM0c2lYeXROQWdCQXRXclZTaUljSWlJaUFqQjY5R2h0aDBCRVZDN3g1Rk9pZkk0ZVBTcjNYRmRYRjU5Ly9ybVdvaUVpSWlJaUlpSWlJaUlxSGlZQ2lQS1FTQ1E0ZHV5WVhGbjc5dTFoWW1LaXBZaUlpSWlJaVA1OUVoTVR0UjJDbkE4ZlBtaGwzSmN2WDZxc1MwNU8xcWlQTjIvZUlDNHVUbTJicEtRa1hMdDJUV0Zsc3pydjNyM0RtemR2Tkc1ZldOcDZ6NG1JaUVnNUpnS0k4cmh4NHdaZXZIZ2hWK2JtNXFhbGFJaUlpSWlvTUF3TURHUS92M3YzVG91Ui9EZHQyYklGOSs3ZEs3RGR1blhyWUcxdHJYQ0RUVkZsWjJkai9QanhHRFpzR0c3ZHVsWG82d1ZCUVBmdTNkR3hZMGRFUmtiSzFSMCtmTGpRRCtrQjRLOWZ2MFpZV0pqS2NTTWlJbEN2WGowRUJnWXFmVTBkT25UQXA1OStpcmR2MzZxTlB6ZzRHSFoyZHZqcHA1OVV0dG14WXdkYXRXcUZJVU9HcU8wci96V1dscFpZc1dLRnh0Y1Vob2VIQjh6TnpSRWJHNnUyblVna1F2MzY5VXNsQmlJaUl2b2ZuaEZBbEVmK2JZRUFKZ0tJaUlpSS9pMXNiR3hrUC8vOTk5L0l5Y2twczRNb0MzdVl0Q0FJeFJybnpKa3o2TlNwazhwMmVROU96aitXc2xnclZLaUE2dFdydzluWkdhTkhqMGI3OXUwVitoczJiQmlhTm0yS2l4Y3Z3dERRVU9YWXpzN095TXJLd29RSkV4QVRFd045ZlgxTlg1NVNTNVlzUVZCUUVBQ2dSbzBhOFBQeks5VDE2ZW5wc0xlM3g4cVZLOUd4WTBkNGVIaGc2ZEtscUYrL1BucjA2RkhvZUY2OWVnVkxTMHQ4OWRWWE9IWHFGTUxEdzlHdFd6ZUZkcTFidDBiTm1qWHgzWGZmb1dIRGh2amlpeTlrZGIvODhndGlZbUxnNCtNRGMzTnp0ZVB0M0xrVElwRUlBd1lNVU5sbTM3NTlBSUMrZmZ0cS9EcWtxd3lhTld1bVVEZDQ4R0NOK3pFMk5zYnExYXZseWlRU0NhS2pveUVJQWlmNWlZaUlQaElpb2FpL2dSTDlCK1cvUzZoR2pScDQrdlJwb2IvWUVSRVJFWkYyTkcvZUhERXhNUUNBWGJ0MnFaMDhMVW5LSmp2djM3OFBJUGQzeW9vVks4clZhWEpudlRJbG1RaVF4aVVJQXBLU2ttVGIrWWhFSXN5Y09WUGhEdlNSSTBkaTQ4YU44UGIyUmtoSWlObzRSNDBhaFowN2QrTEVpUk5vMTY1ZG9WNWpYdEhSMGVqWXNTTjBkWFZScVZJbHZIMzdGcEdSa1hCeWNpcDBYM0Z4Y2ZEMTljV1pNMmR3Nk5BaDlPalJBeUtSQ0xWcjE4YisvZnMxN3FkNTgrWVFpOFc0ZCs4ZTJyUnBBNUZJaEN0WHJxQk9uVHE0ZGV1VzNCMytmLy85Tjc3OTlsc3NYcndZclZxMUFwQzdiVkwvL3YxaGFXbUprSkFRdVVSSmh3NGQ1TWE2ZXZVcVdyZHVEVGMzTnh3NWNrUnBQQWtKQ2FoVnF4WXFWNjZNK1BoNDZPbnBhZlE2dnZ6eVN4dzVja1NXMk1pck1OOS9LbGV1ak5ldlg4dVZYYnQyRGExYXRZSzd1enQrKyswM3RkZUxSQ0xVcTFldnlQOVBmQXpNemMyUmxKUUVBQWdJQ01DMzMzNnI1WWlJaUtpOEVXbnc0YzBWQVVUL0x5a3BDZWZQbjVjcjY5YXRHNU1BUkVSRVJQOGlFeVpNd0toUm8yUS9OMjdjR0MxYXRDajFjWlZOWWtwL2o5eStmYnZhU1h0dHlSL1h3NGNQTVgvK2ZHemV2QmsvLy93ekhCd2MwTHQzYjFuOXI3Lytpb2lJQ0d6ZHVoV2RPM2VHbTV1YnlydnowOUxTMEt0WEwremV2UnU3ZCs5VzJzYmYzeCs2dXFxL2tqNTc5Z3o5K3ZWRFZsWVdsaTFiQm10cmEvVHAwd2Y5K3ZYRHBVdVhVTFZxMVFKZjQ2MWJ0MUN6WmsyWW1wcWlZY09HT0gzNk5QNzQ0dys1RlEvNit2cG8xS2hSZ1gySnhXSzVTZmI2OWV0ajQ4YU42TnUzTHdZTUdJQS8vdmdEa3lkUHh2SGp4eFd1blRCaGd0TFgxN2x6WjdreWFkSm05dXpaU0VoSXdNMmJOd0hrbmlmZzQrTWphMWU5ZW5Vc1dMQUFRTzZXVGRuWjJSQ0x4ZWpYcjUvSytOZXVYU3YzbmtuZm0veEpnTHh4cUxKejUwNk1HalVLNmVucCtQSEhIeFhxVDU4K0RRQktWMG9RRVJHUmRuQkZBTkgvQ3dzTGc2ZW5wMXpabmoxN0ZNcUlpSWlJNk9PVm5aME5WMWRYMlEwZXVycTZHRDU4T0J3ZEhWR25UaDNvNkJSOFRKcTl2VDNNek15S0hZdW1kKytYUnArYXJBaFExWWYwVHZIUFB2c01wMDZka3F1TGpJeUVxNnNyYXRhc2ljT0hENk5seTVaRmZpMGZQbnhBaFFvVmxOWWxKaWJpMDA4L3hZMGJOOUN2WHorRWhvWUNBTWFORzRlVksxZWlWYXRXaUlpSWdJbUppY3IrTXpJeTBLUkpFN3g1OHdZVEowN0U1TW1URmRvWDVxYWZvVU9IWXZQbXpRcmxvMGFOd3JsejUzRDQ4R0drcGFVcFBTaFplazVCL2ZyMWxaNFpJQ1g5ODJqVXFKSGF2Zlh0N094dzU4NGRTQ1FTTkd6WVVMYjZSSjM0K0hqOCt1dXZPSFRvRUlEY0ZSSUdCZ2F3dGJXVmEzZm56aDJWZldSa1pHRGl4SWxZdTNZdHJLeXNFQm9hcXZUdmtLdXJLODZkT3djYkd4dWwyMGp0MkxFRHJWdTNCbEE2S3dMT256K1BwVXVYbGxoL0JUbHc0SURzNXpsejVtRGV2SGxsTmpZUkVSSEFGUUZFaFpML2ZBQ3hXSXd1WGJwb0tSb2lJaUlpS2dwZFhWMGNPSEFBblR0M3hzMmJONUdkblkzMTY5ZGovZnIxR3ZkUmtoUDMvMFplWGw0NGN1UUlybHk1b2xEbjR1S0NsU3RYNHNzdnYwU3RXclUwUHV2ZzdkdTMyTFJwRTN4OWZkV2VMd0RrSHNMYnRXdFgzTGh4QTQ2T2puS1Q3d0VCQVlpTGk4UEpreWZSdVhObkhEMTZWT2tkN1VEdTcvTno1c3pCd29VTE1YLytmS3hjdVJMNzl1MUR4NDRkNWRwVnJWb1ZjK2ZPVlJ2VDZOR2pWZFl0WDc0Y09qbzZLcE1hQUhEejVrMmtwNmVqZi8vK2hmcTdwZXdnNGJ4bkN1elpzd2YzNzkvSDRNR0RzWFhyVnFWOW1KaVk0TjI3ZDlEWDE4Zno1OC9sRWd6cDZla0ZIdVlyOWVEQkEvVHIxdzlYcmx4QjY5YXRzWC8vZnRTcVZVdWgzWnMzYi9ESEgzOEF5RTArS1BQaHd3ZU54aXlxcFV1WHlrM09sNlViTjI1b1pWd2lJcUtDRkh3N0RGRTVJQWdDamgwN0psZm03T3hjSW5lQ0VSRVJFVkhac3JLeVFsUlVGSVlQSDg1dEhvdkF5c29LZ09ySjJ0R2pSeXRNQUV2M1IxZGw0OGFObUR4NU1xWlBuNjYyWFZ4Y0hKeWNuSEQxNmxXMGJOa1M0ZUhoY29rRFBUMDk3TnUzRCszYnQ4ZWxTNWZnNk9pSTY5ZXZLKzFMVjFjWFE0Y094ZDkvLzQwdFc3YkF3Y0VCYmRxMFVXaG5abVlHWDE5ZnRROTFEQTBORlpJQUlwRkk3aUhkbm1yT25Ea0tkU0tSU09YV1JHWm1aZ29QS1lsRWdvVUxGd0lBcGt5Wm9qSys3T3hzQUxsYklHM2J0ZzJDSUdEYnRtMEFnRTJiTmtFUUJBaUNnUGJ0MjZzOXVOakR3d05Ycmx5Qmw1Y1hvcUtpbENZQkFHRHYzcjNJeWNuQnpKa3paWDFMSDlLdGk1UWxidzRjT0lDSWlBaVY0eE1SRVZIeGNFVUFFWEx2MEhuMjdKbGNtWnVibTVhaUlTSWlJcUxpTWpFeHdjYU5HekZqeGd6czJyVUxOMjdjd0t0WHJ6UzZ0cnpmRFBMbzBTTUFVTmd5UnBXRkN4ZGkxYXBWT0hqd29HeTdsN3pTMDlNUkVCQUFIUjBkakJzM1RtVS8rL2J0dzRnUkk1Q2NuSXgyN2RvaFBEeGM2Y1IwcFVxVmNQejRjWGg2ZXVMWXNXTm8xNjRkNXMyYmgwbVRKa0VzRml1MDE5SFJ3WkFoUXpCa3lCQUF1Y21HYmR1MllmNzgrUUNBMk5qWVVra1lWYXRXVFRaUnI4N3c0Y09MMVArbVRadHcvZnAxOU9yVlMrMFdUVGs1T1FBZ2R5aXg5T3dCZTN0N1dWbENRZ0tzcmExVjlwT1ptUWtBc2lTQ0t1dldyUU1BZE8vZVhhSHUvdjM3ME5YVlJaMDZkZVRLVTFKU01HVElFS1NtcG1MU3BFbnc4L1BUK05CalpXclZxbFdtU2NDOEsyUFViVmRGUkVTa1RVd0VFQUVLcXdFQUhteEZSRVJFOUYvUW9FRUR6SjQ5Vzl0aC9HdGtaV1ZoelpvMUFDQTdLTmpUMHhOaFlXR3lOdEw5NmFXYU5tMktwS1FrdUxpNFlOdTJiWElIREFOQVVGQVFuajE3aHBFalI2Smh3NFlLWTZha3BHRFNwRW5Zc0dFREFLQi8vLzdZc21XTDNGMzJOV3ZXQkpBN2lXOW9hQWdqSXlNY1Bud1lreWRQeG9vVkt6QjE2bFJzMmJJRkN4Y3VoTHU3dTlKSjRKeWNIQVFFQkdET25EbVFTQ1Q0N3J2dkFBQlZxbFRCakJrejFMNHYwclpTdnI2K1dMdDJyY3IzQkFCTVRVMHhiTmd3dGYwQ1JVOEVHQm9hd3NiR0JuNStmdmp3NFFNcVZxeW90RjFXVmhZQStVVEExYXRYWVdCZ2dLWk5td0xJbmNoKzhlS0Y3RnlKb3JweTVZcHNTNm00dURpNVE1bHpjbklRRnhjSE96czd1VmlBM01uekF3Y09ZT0RBZ2ZEMzk4ZVpNMmNRR2hxS3VuWHJGaW1PRlN0V1lNV0tGVVYvSVlWa2JtNHVXeFhUcWxXck1odVhpSWlvTUpnSUlBSncrdlJwdWVmVnFsV1R1enVHaUlpSWlPaS9UQkFFWEwxNkZWT25Uc1dWSzFkZ1kyT0RhZE9tQVFDc3JhMWhaMmNIQUVyM2srL1pzeWZPblRzSGQzZDM5TzNiRjRzWEw4YjMzMzhQSUhlUCtIbno1c0hFeEFRTEZpeFF1SGJuenAzNC92dnY4ZXpaTStqcjYyUFJva1VLays0QVpLdDNKUktKckV3c0ZtUDU4dVhvMUtrVHZ2NzZhOXk2ZFFzOWUvWkUwNlpOY2Y3OGViazdzeTlldkFoZlgxOWN2WG9WUmtaR21ETm5Eb3lNakFEa1R1SisrKzIzYXQrZk5tM2FvR3JWcXJMbmpvNk9lUC8rUFFCZysvYnRTcS9Kek14VWUvQnVjUTBhTkFpZW5wNDRldlFvT25YcWhMQ3dNTGk0dU1pMWtVZ2tFQVFCT2pvNjBOWDkzOWYvSzFldW9Ibno1cks3N2g4OWVvUzB0RFRabjNOUkxWbXlSUGJ6bVRObjVKSWNWNjVjd2Z2MzcrSHM3S3owV21kblo5bldReWRPbkVEcjFxMnhaY3NXOU9yVnExZ3hFUkVSVVM0bUFxamN5OHpNUkdSa3BGeFpseTVkdUo4c0VSRVJFZjJuZVhsNW9XTEZpcEJJSkhqOStqWGV2WHNIQUdqY3VERU9IRGdnMjVZbjc1M1ZxbjVIYnRXcUZhS2pvOUc5ZTNkTW5Ub1ZkKy9lUldCZ0lJWU9IWXIzNzk5ai9mcjFxRjY5dXR3MUdSa1ptRDkvUHA0OWU0Wm16WnBoNjlhdFJib1p4OFBEQXgwNmRNQ1VLVk1RRWhLQ3RtM2J5cElBLy96ekQyYk5tb1dOR3pmSzlxaGZ0bXlaYklVQmtIdTQ3VTgvL2FUeGVEMTc5c1R3NGNObGs5eXFFZ0VQSHo1RTQ4YU5DLzE2Q2tOUFQwLzI1OWVuVHg5Y3VuUkpia3NuNlhZK2VlL0F2My8vUGw2L2ZvMkJBd2ZLeXFSYkJUVnYzcnpBNzBISzZnY01HSUE1YytaZ3o1NDlzTGEyaHEydExjTER3NUdkblMxTFFKdzZkUXBBN25jdFZTd3RMWEgwNkZGTW16WU4vdjcrNk4yN04vYnUzWXMrZmZvVTlGWVFFUkZSQVpnSW9ITHZyNy8rUWxwYW1seFpjWmZFRWhFUkVSRnBxbjc5K2lycjd0MjdWNnkrZFhSMFZOWTlmLzRjUU83RXJybTVPVHAxNm9UKy9mdGorUERoQ29mZmFzTEd4Z1pSVVZIbzNiczMxcTlmajJQSGppRStQaDZlbnA3dzhmRlJhRzlnWUlEMTY5Zmo3Tm16bURwMWFySDJoTGUwdE1UbXpac3hmdng0dVVuK3paczNZOE9HRGFoYnR5NVdybHlwZFB2UDE2OWZGMnI3cUpvMWE4b08vMVZIMlhaQnlxaWJlTmZrNWlRUER3OU1uejRkQ3hjdWhJZUhCODZmUHkvYkpraTZMWkNCZ1lHcy9mbno1d0VBSFRwMGtKV2RQWHNXQVBESko1L0F5OHRMNlRpLy9mWWJVbEpTbE5hM2E5Y08rL2J0ZzBRaXdaUXBVNUNUazRNcFU2Ymc1TW1Uc3JQWHRtM2JCZ01EQTN6eHhSZHFYNCtPamc2V0xsMktwazJiSWlnb2lGdTJFaEVSbFJBbUFxamNPM1BtakVJWkV3RkVSRVJFVkZidTM3K3ZjVnREUTBPa3BhVWhOVFZWYlR2cGpTN0d4c1lxMjV3NWN3YWRPblhTZUd4Tm1KcWE0c2lSSTJqU3BBa2VQbndJQUJnelpveks5aDA2ZEpDYmtDNHVCd2NIdWVlVEprMkNucDRlUm84ZXJYUVBmZWtocjc2K3ZxaFdyUnJtenAxYllyR1VoSkVqUnlxVVNjOVN5R3ZCZ2dXSWlvcENaR1FreG93WmcwMmJOZ0g0MzRxQXZJa0E2YVIvNWNxVlpXVW5UNTVFbFNwVjBLUkpFNVdIQVRkcTFBZ3BLU2txNnpNeU1uRGp4ZzM0K3ZyaTlldlhtRHAxS3Rhc1dRTTNOemRFUjBmajFxMWI2TmV2SDB4TlRUVjY3Y09HRFlPM3Q3ZlNBNkNKaUlpbzhGVGZIa0pVVHVRL0g4RFcxaFoxNnRUUlVqUkVSRVJFVk40SWdxRHlrWitWbFJVQTRNR0RCMnI3akkrUEJ3RFVxRkdqNUFOV0l5VWxCUU1HRE1ERGh3OVJzMlpOaUVRaWRPL2VIWnMzYnk3VE9LVDA5UFF3YWRJa2xRZnBTcTFkdXhhN2R1MHEwYkZqWTJNaEVva0tmS2dUSEJ5czhGQkdMQlpqNjlhdE1ERXh3ZWJObTJYYkZhV25wd09RVHdUNCtQaWdhdFdxNk5HakIwSkNRbkRqeGczY3ZIbFQ1U0hMbWpJd01FQm9hQ2dxVktpQW1qVnJ3czNORFljUEgwWk1USXdzd2FJdUthVHFkUkVSRVZISllDS0F5clgwOUhUWjBsZ3ByZ1lnSWlJaW9vK1ZkQS85bzBlUHFtMTM4dVJKQUxtSDNKYVZVNmRPb1VXTEZqaDA2QkM2ZGV1R1c3ZHV5U2JYaHc4ZmpyRmp4OHEycWlrcm1rekVTeWUvTloyNFY3Yk5rVEoxNnRUQjdkdTNDM3lVRkZ0Ylcvenl5eTl3ZEhTVS9UMlJKZ0x5SmtLY25Kenc1NTkvb203ZHVoZzZkQ2g2OSs0TkFCZ3laRWlKeFFJQTA2ZFBoMFFpUWI5Ky9YRDgrSEU0T3p1WCtBb1VJaUlpMGh5M0JxSnk3Y0tGQzhqSXlKQXJZeUtBaUlpSWlENVdIaDRlT0hqd0lJNGRPNFlUSjA2Z2E5ZXVDbTB1WExpQUF3Y09BSURjZ2JDbEpTNHVEak5tek1DK2ZmdWdwNmVIQlFzV1lNYU1HUkNMeGVqZnZ6OXExNjZOWHIxNllkV3FWYmg1OHliMjd0MkxLbFdxbEhwY0FEQnQyalMxOVE4ZlBrUm9hS2pzZVlVS0ZmRDExMS9EME5CUTVUVnQyN2JWYUd4OWZYMDBhdFJJczBCTGlJK1BEMGFNR0NFN0cwSzZSVlQrRlJHMnRyYUlpb3BDejU0OUVSVVZCV05qWXpSdDJyUkVZK25Rb1FONjkrNk4vZnYzQXdDV0xsMWFvdjBURVJGUjRUQVJRT1VhendjZ0lpSWlvbitUZ1FNSFl2SGl4Ymh6NXc0OFBEd3djK1pNOU8zYkY5V3JWOGZyMTY5eDZOQWh6SjgvSHprNU9YQnhjU25WZzFadjNMaUJ1WFBuNHVEQmc1QklKSEIxZGNYeTVjdGxkNk5MdFczYkZoY3ZYb1M3dXpzaUl5UGg0T0NBeTVjdmwwa3lZTkdpUlVyTEpSSUpBZ01ERVJnWWlOR2pSMlAxNnRXb1Zhc1dHamR1akpNblQyTHo1czF3ZEhRczF0alNGUVpsTGU4QjBlL2Z2d2NBcFljLzU5MnIvOTI3ZDJqZHVqVkNRMFBoNU9SVUluRUlnZ0I5ZlgwQXVWdjgzTDkvSDg3T3ppWFNOeEVSRVJVZUV3RlVydVZQQk5TclZ3ODJOalphaW9hSWlJaUlTTDBLRlNwZzM3NTkrT0tMTHhBZkg0L1pzMmRqOXV6WkN1M3M3ZTJ4ZS9kdXVVbmg0c2pKeWNFMzMzd0RBRWhJU0VCOGZEek16YzBSR1JtSjl1M2JZK3JVcVhCM2QxZDV2WTJORGFLaW9qQnc0RUE0T1RtVjJZb0FaUTRlUElnZmZ2Z0I5KzdkdzhxVkt6Rml4QWlzWHIwYUZTdFdSSGg0T0NaT25BaG5aMmVNSERrU2MrZk9WWHZPd3FwVnF3QUFiOSsrUlZwYW10eEtnbXJWcW1IaHdvVUZ4ak44K1BEaXZ5Z1ZrcE9UQVFCR1JrWUtkZE9tVFVOVVZCUkdqUm9Gc1ZpTTFhdFh3OVhWRllHQmdSZzFhbFN4eC83dXUrK3dlL2R1Mk5yYTR1M2J0eGc2ZENpaW82UGg1K2VuOFlIQlJFUkVWSEtZQ0tCeUt6VTFGWC8rK2FkY0dWY0RFQkVSRWRISHJuSGp4cmg1OHlhQ2dvSnc2TkFoeE1YRklUVTFGV1ptWm1qUm9nWDY5ZXVINGNPSHkrN0dMcTYwdERUMDc5OGY0ZUhoY0hWMVJYUjBORnhjWExCdTNUcmN2WHNYWm1abUd2VmpiR3lNdzRjUGErVXUrUThmUG1EWHJsMVl1WElsTGwrK2pJNGRPK0w2OWV0bzJMQ2hYRHV4V0l5Z29DQzR1Ym5obTIrK1FVaElDTHk5dmVIcjZ3c0hCd2U1dGhzMmJNQzRjZU5nYkd5TWx5OWZZdENnUWRpOWV6Y3FWS2lBTTJmT3dORFFVS050aEdyWHJxMXlLNkxpdmxmU013ankveG41Ky92RDM5OGZ6WnMzUjBCQUFBd05EV0ZsWllXZmYvNVo1Y0hLeWc2dlZpWTdPeHVqUjQ5R2NIQXdMQzB0Y2VMRUNXUmtaS0J2Mzc1WXRXb1ZRa0pDTUhEZ1FIejIyV2RvM3J3NTFxeFpBMnRyNjJLOVRpSWlJaXFZU05EMDA1em9QK2JFaVJQNDRvc3Y1TXEyYjkrT3I3NzZTa3NSRVJFUkVSRjlmUHIxNjRlOWUvZWlXN2R1T0hqd0lJNGNPWUxCZ3djak5UVVZ0V3JWZ29PREF5d3NMR0JnWUFBOVBUM282K3ZML2lzU2laQ1JrWUgwOUhUWmY2VS9lM3Q3bzJmUG5ockZJSjBRZi9mdUhTcFZxcVRSTmVucDZmajk5OTl4NE1BQjdOdTNEMi9mdm9XdHJTM216cDJMb1VPSHlrMnlpMFFpMk5uWjRjNmRPN0t5NU9Sa0xGNjhHRW5HMHBRQUFDQUFTVVJCVklHQmdYai8vajNxMWF1SDd0MjdvMHVYTG5qMzdoMkdEQm1DaWhVcjRvOC8vc0F2di95Q3JWdTN3czdPRHRPblQwZlhybDFSdlhwMWpTYnlzN0t5a0pHUmdjek1URlNxVkVsMnRrQnNiQ3pzN093VTJrdkw4OFlhRmhhR3lwVXJvMTY5ZWpBek0wUEZpaFZ4OGVKRmVIcDZJaUVoQWJObno4YjgrZk1oa1Vqd3d3OC9ZT0hDaGFoV3JSb3VYTGlBMnJWcnkvcUppNHVUSlVmdTNic0hLeXNybUppWTROYXRXMmpUcGczRVlqRlNVMU5WdnBhRWhBUU1HalFJWjgrZWhaV1ZGWDcvL1hlMGFORUNBSkNSa1lHQWdBQ3NYTGtTVDU4K2xidE9WMWNYbFNwVlFvVUtGU0FXaXdIa0poUXlNelBoNXVhRzdkdTNGL2crYXBPNXVUbVNrcElBQUFFQkFmajIyMisxSEJFUkVaVTNJZzErNmVDS0FDcTNlRDRBRVJFUkVWSEJ1bmJ0aWlkUG5pQXNMQXo2K3ZydzhQREE3ZHUzRVJRVWhCTW5UdUQzMzM5SGFtb3FKQkpKb2ZyMTgvTXJwWWh6L2ZQUFAvRHg4Y0UvLy93RE96czcvUFRUVC9EeDhkRjRwWVNwcVNuOC9Qd3dhZElrQkFVRllkT21UUWdNREVUZHVuVngrL1p0U0NRU2JOeTRFUzFidGtSd2NERDA5Zld4WWNNRzJWWS9Pam82ME5QVGc2NnVMblIxZFNFV2k2R3Jxd3VKUkNLYitNL016SlM3MC83Um8wZXd0YldWUGM4NzJTK2w3SHQrU0VnSURoMDZwUFIxbUppWXdNZkhCd0N3WmNzV0xGeTRFRldyVnNYcDA2ZmxrZ0FBNUZaSU9EbzZJakV4VWE2K1I0OGVLdCt2Zi83NUJ5MWJ0c1NyVjY5Z1oyZUg4UEJ3MUt0WFQxWnZZR0NBNmRPbjQvdnZ2OGRmZi8yRjgrZlBJeVltQm84ZlA4YkxseStSbkp5TXRMUTBXYUpCTEJaRFgxOGYvZnIxVXprbUVSRVJhWTRyQXFqYzZ0aXhJeUlqSTJYUDg5OVZRMFJFUkVSRXVYZXNKeVVsd2NyS1NtMDdpVVNDckt3c1pHZG55eDZxdm02S1JDSlVybHhaNHhpS3NpSUFBQzVjdUlDTWpBeDA2dFNwd1A0TCtqNGdDQUxPbmowTEZ4Y1hQSGp3QUVGQlFWaXhZb1ZjbTcvKytndmJ0Mi9IOWV2WDhmYnRXNFgzUXlLUlFDUVNRVWRIQjJLeEdEbzZPckpIdzRZTmNmRGdRUUNRclFoUTl2NDFhdFFJZGV2V3haRWpSMlJsUzVjdXhabzFhNUNhbW9xTWpBems1T1RBeU1nSWpvNk9tRGR2SGxxMmJBa0F5TXpNeEtCQmcrRHY3NDg2ZGVxb2ZVOEdEaHlJNjlldkl6czdHL3I2K25CeWNzS2lSWXZVL2owSUN3dkRiNy85aHNEQVFCZ2JHNnZ0LzcrRUt3S0lpRWpiTkZrUndFUUFsVXVabVprd05UVkZlbnE2ck16SHh3ZnIxNi9YWWxSRVJFUkVSUFJ2SVFpQ1ZzNDdvSThQRXdGRVJLUnRtaVFDZE1vaUVLS1B6YlZyMStTU0FBRGc3T3lzcFdpSWlJaUlpT2pmaGtrQUlpSWkramRoSW9ES3BmUG56eXVVTVJGQVJFUkVSRVJFUkVSRS8wVk1CRkM1bEQ4UllHRmhJWGN3RmhFUkVSRVJFUkVSRWRGL0JSTUJWTzRJZ29BLy92aERyc3paMlpsTGU0bUlpSWlJaU9nL0t6RXhVZHNoL0tlOGVmTkcyeUVRRVJVS0V3RlU3c1RIeCtQNTgrZHlaZHdXaUlpSWlJaUlpSW9pNzAxbGFXbHBaVHIybGkxYmNPL2V2UUxiclZ1M0R0YlcxamgyN0ZnWlJQVngyN0psQ3h3Y0hIRGp4bzBpOXlFSUF1enQ3VEZ1M0xnU2pJeUlxSFF4RVVEbERzOEhJQ0lpSWlJaW9wSmlZR0FnKy9uaHc0ZGxObTVFUkFTR0RSc0dEdytQQWhNUXpzN095TXJLd29RSkU1Q1ptYW54R0NLUnFOaVBSbzBhbFhpZmVSL0RoZzByMVB0MjhlSkZYTGx5QlNOSGpvUkVJaW5VdFZJWExsekEwNmRQWVdGaGdVYU5HaFU1ZGlLaXNxU3I3UUNJeXRxRkN4Zmtub3ZGWW56eXlTZGFpb2FJaUlpSWlJait6U3dzTFBEaXhRc0F3T25UcDVHVmxRVTlQYjFTSDdkVHAwNFlNV0lFTm03Y0NGOWZYNFNFaEtoczI2eFpNNHdZTVFJN2QrN0U1Y3VYMGE1ZE80M0hzYkN3d1BEaHc1WFcvZkxMTHdYVzV6ZDI3RmlOeGwyMWFoVk1UVTNoNWVXbHRwMlRrNU5HL1VuOS9QUFBDQTBOeGFWTGx4QVlHSWlKRXljVzZub0EyTEZqQndEQTA5TVRabVptZVBueXBkSjJpeGN2Um9zV0xlRG01bGJvTVlpSVNwcElFQVJCMjBFUWxhVlBQdmtFbHk1ZGtqMXYwNllOL3Zyckx5MUdSRVJFUkVSRVJQOVdIVHQyUkdSa3BPejVoQWtUNE8vdlh5YkpnTlRVVkxSbzBRSVBIanpBNXMyYjRlYm1CajgvUDZWdFg3OStEUUN3dExSVTJaKy92ejkwZGY5M3o2aElKSUtkblIzdTNMbWp0SDF4NjlVcHpyVUZXYjE2TmRhdFc0Y0ZDeGJBM2QyOVVOZG1aR1NnUm8wYXNMS3lLakEya1VpRWtTTkhJamc0dURqaEVoRVZTS1RCTWlPdUNLQnlKVFUxRlZldlhwVXI0N1pBUkVSRVJFUkVWRlE2T3ZLN0x2LzY2Njg0YytZTUJnNGNpR2JObXNIRXhLVEFQdXp0N1dGbVpsYm9zZitQdmZ1T2l1cmF3Z0QrRFYycWRKUWlkckVyeGhwczBXZ1VZMVRzRFpGbmk0azFHbHZVcUZGakF4c3ExaGZVNkRNYWV4ZWphSWdSRzJvRVJLbFNwUWhJSGViOUFVeG1ZQWFHTHVQM1crdXR6Tng3N3JtYkFYMTQ5ajE3NitqbzRPREJnK2pSb3dlV0xWdUdkdTNhd2QzZHZkVHpGRmkzYnAxVUlxQXlmZi85OTNMUEZUeXpHaGNYSjNlY21aa1o1czZkSzNXc3RPVjJCZzBhVk9LWXNXUEh3c3ZMUy96K3hJa1RTRWhJd096WnM4WEhmSHg4NUY0ZkV4TWo4M3pkdW5YUm9FR0RVc1ZMUkZRZVRBVFFSK1hCZ3djUUNvVlN4NWdJSUNJaUlpSWlvb29nRUFnZ0Vvbmc3KzhQZjM5L2hhL3o5dlpHejU0OXkzUlBCd2NIN05peEF3TUhEb1NOalEwVUxmeVFtSmlJQXdjT1lOcTBhZERXMXBZN0xpNHVEdlBuenkvemVYbldyMTlmNHBpRWhBUzU0NW8yYlZva0VkQzBhVk9aWXdNREF5RVFDTkM0Y2VOU3gxbTNibDJwOXdXSmx2SGp4NHVQT1RnNHlMMyszTGx6T0hmdVhKSGpYMy85TmJadjMxN3FlSWlJeW9xSkFQcW9TSllFS2xEYWVvSkVSRVJFUkVSRXN2ejAwMC9ZdlhzM1FrSkNxdlMrMDZkUEwzSXNLU21wMkYwRysvZnZ4L3o1OHhFU0VvS3RXN2ZLSFplUWtDQ3oxcitpNTRzanIvUlBWbFlXTkRVMTBhcFZLeng1OHFUSWVYbFAvc3NyMVZPclZpM282T2lVdTh6UWpSczN4S1dGYlcxdHBjNk5IajI2U0dMaWswOCt3ZURCZzdGMDZkSWl4NG1JcWhvVEFmUlJLWndJTURFeGdZMk5UVFZGUTBSRVJFUkVSTXFrYytmT21ETm5EczZmUDQrTEZ5OGlMQ3dNbVptWkpWNVhsckpBeFZtN2RpMTI3dHlKMDZkUG8zMzc5a1hPWjJSa1lNdVdMVkJSVWNITW1UT0xuYXU4UFFMS0lpY25Cd0FxdEV5UnJxNXV1ZWRZc1dLRjNITm1abWJvMEtGRGtlTW1KaVl5anhNUlZUVW1BdWlqNHVmbkovWGUzdDYrekwrWUVCRVJFUkVSRVJXbXFhbUpvVU9IWXVqUW9aVjJEeWNuSi96MjIyL2k5NFVYNDF1MGFJR2twQ1E0T0RqQXk4c0xRNFlNa2JwKysvYnRpSXlNeE9USms5R2tTWk5LaTdNazhmSHhSWjZXQnlCT25rUkZSY2s4WDFyYTJ0clEwOU1yMXh4bno1NlZhZ3BkMkxObnoyUTJCUTRJQ0dDellDTDZJREFSUUIrTmQrL2VJU0FnUU9vWXMvSkVSRVJFUkVSVTAxaGFXb3JyNFJmK2R5NEFmUG5sbDdoMTZ4WWNIUjB4Yk5nd3JGKy9IdDk5OXgwQUlEdzhIQ3RYcm9TK3ZqNVdyVnBWcFhFWDl2YnRXNnhaczBidStlam82R0xQSzhyYzNCeFBuejR0MVlPQVVWRlJzTEN3QUpDM2cyTE9uRGtRQ0FSbzNydzVuajE3Vm1UOHRXdlhjTzNhdFNMSGZYeDhpbTBtVEVSVVZaZ0lvSS9HZ3djUGloeXp0N2V2aGtpSWlJaUlpSWlJeXE2Z1lTMGd2L3hPdTNidDRPdnJpd0VEQm1EQmdnVUlDZ3JDdG0zYk1ISGlSS1NtcHNMVDB4TjE2dFFwOFY2VjFTd1lrRjkyS0RJeUVsWldWdWpUcHcrdVhyMWE1SHhwZC9hYm1KaEFUMCt2U09OZldZS0RnNUdUa3lOVnJtbk5talVJRGc3R2xDbFRJQlFLWlNZQ1pzMmFCVGMzdHlKeC91Yy8vOEdlUFh2S0ZUOFJVVVZnSW9BK0dySWFCWE5IQUJFUkVSRVJFU2tyYTJ0citQajRZTWlRSWZEMDlNU2xTNWNRSGg0T0p5Y251THE2S2pSSFpUWUxsaWN4TVJGQVh0MzlpaEFTRW9JSkV5WmcrL2J0Slk0MU5EUkVlbm82dExTMHhNZDBkSFRRcUZFamJOcTBDYk5uejFib25wWFI1NENJcUR6NHR4RjlOQW9uQWt4TlRXRmxaVlZOMFJBUkVSRVJFUkZWUGdNREExeTRjQUhObXpmSDY5ZXZBUUF6WnN4UTZOb2xTNWJBMU5RVXMyYk5rbm0rcEdiQlM1Y3VoYW1wcWR6NTQrTGk4UDMzM3hjNUhoNGVEZ0FJREF5VWViNDBJaUlpRUI0ZWptYk5tcFU0VmlRUzRkMjdkMFVTRUJNbVRNQVhYM3hSYk1OaGQzZDNxWjBhQlR3OFBPRGg0Vkg2d0ltSUtoZ1RBZlRSS0p3STZOQ2hBN2ZqRVJFUkVSRVJrVko3OSs0ZHhvOGZqOWV2WDhQS3lncVJrWkVZTUdBQVBEdzg0T3pzWE95MXExZXZMdGU5UzdvK0lTRUI2OWV2bDN2Ky92MzdNbmYzbDhidnYvOE9BSEJ3Y0NoeGJHSmlJbkp6YzJGc2JDeDF2RzdkdXNXV0ZkcXlaUXN5TXpPaHFha3BQaFlTRWdKM2QzY01HellNbjM3NnFkVDRPWFBtbE9aTElDS3FFRXdFMEVjaE1URVJ3Y0hCVXNmWUg0Q0lpSWlJaUlpVTJmWHIxekY1OG1TRWhvYWlmLy8rT0hic0dDNWR1b1NKRXlkaTBxUkorUHZ2ditIbTVnWjFkZlVxankwOFBCeGp4NDdGbENsVE1IYnNXS2x6QXdZTXdNV0xGeEVXRmdacmErc2kxNnFwcVNsVWNpYzNOeGM3ZHV5QWpZME5XcmR1WGVMNCtQaDRBQ2lTQ0NoSmt5Wk5NSFhxVkZ5N2RrM2N4SG5mdm4wQUFCY1hGd3dZTUVCcXZKT1RVN0c3QzRpSUtvTlNKQUtFS1NtSWRITkR3cmx6eUhqOUdzSzB0T29PaVQ1QVB0cmEwZ2MyYjhhZHpadXJKeGlxRXFvNk90Q3FYeDlHam82d25EMGJxbnA2MVIwU0VSRVJFUkZScFFzTURNU2lSWXR3OHVSSnFLdXJZOVdxVlZpMGFCRlVWVlV4WXNRSTJOcmFZdkRnd2RpNWN5ZjgvZjF4NHNTSkl1VndGTjFCSHhBUVVPTFloUXNYWXQyNmRWTEhqSXlNOFBidFc3aTZ1cUpPblRybzNiczNBQ0FtSmdiWHIxOUhtelp0WkNZQmdIL3I3NWRrMTY1ZGVQSGlCVmFzV0tIUTF4TWRIUTBBeFpZemtzWE16QXh2Mzc1Rm56NTljT1hLRmRqWjJlSDA2ZE5RVlZWRjE2NWRpNHhubVdJaXFnNDFQaEdRNU8yTmw5T25Jek8vZmh3UlVRRmhXaHJTbmo1RjJ0T25pRDE4R0kwOFBGQzdWNi9xRG91SWlJaUlpS2hTUEhueUJDdFdyTURwMDZlUm01dUxIajE2d00zTkRXM2J0cFVhMTdGalI5eTdkdytPam82NGZmczI3TzN0NGVmbko1VU1rTmNYUUpLN3V6c01EUTB4WWNLRVlzY1ZMbzBEQU5yYTJqaHo1Z3k2ZHUyS2dRTUhZdGV1WFpnNGNTS1dMMStPckt3c1RKa3lSY0d2V3Jabno1NWh3WUlGTURRMFZPaHJBWURJeUVnQWdMbTVlYW51MWFGREI1dzhlUkpEaHc1RjU4NmQ4ZDEzMytIOCtmUDQ0b3N2VUx0MjdWTEhUa1JVR1dwMElpREoyeHZQSEIyck93d2lxZ0V5dzhQeHpORVJMYzZmUisyZVBhczdIQ0lpSWlJaW9uSVJDb1dZT25VcUFDQXFLZ3JoNGVFd05EVEU3ZHUzMGExYk55eFlzQUNPeGF5WldGdGJ3OGZIQjZOR2pVTG56cDJMN0Fod2MzTXJNUVozZDNlWW1aa3BORmFXQmcwYTRNYU5HK2pidHkrY25aMnhmZnQyM0w5L0h5MWF0SUNycTJ1WjVnU0ExNjlmWStEQWdVaExTNE83dTd2Q2kvSCsvdjRBVUd3L0FIbjY5KzhQYjI5dmpCZ3hBc3VXTFFNQTlPS0RhRVQwQVZHcDdnREtTcGlTZ3BmVHAxZDNHRVJVdzd5Y05nM0NsSlRxRG9PSWlJaUlpS2pNM3I5L2o4R0RCMlBmdm4zbzBhTUhNak16NGVEZ2dILysrUWRCUVVHNGRldFdzVW1BQW5wNmVqaDM3cHg0NGJvNk5HL2VITC8rK2l2VTFOVEVqWUgxOVBUdzIyKy9JVEV4c2RUejNiOS9IOTI3ZDBkb2FDakdqQm1EeVpNblM1MlBpSWlRT2Uvang0K3hlL2R1QUhsUCtKZEZmSHc4UkNJUkFFQkZSUVh6NTg5SHk1WXRzWGJ0V3ZqNys0dlBFUkZWaHhxN0l5RFN6WTNsZ0lpbzFETER3eEhwNWdhYmF2eEZsNGlJaUlpSXFEd21UcHlJOCtmUG8zLy8vamg5K2pRdVhMaUFjZVBHb1YrL2ZyQ3hzWUc5dlQyTWpJeWdxYWtKZFhWMWFHaG9pUDhyRUFpUW1abUpqSXdNOFg4TFhvOGZQeDZXbHBidzhQQlFPSmJvNkdpRm45N2Z1M2V2K0xWUUtNU05HemV3Zi85K25EaHhBams1T2VqUW9RT1NrNVBoNitzTFgxOWZxS3Fxb21YTGxyQzN0MGZ6NXMxUnYzNTlXRnBhd3NURUJQcjYrdERXMW9hNnVqclUxTlFnRW9td1pjc1dMRjI2RkptWm1lamZ2ejhPSERoUUpJYWZmdm9KSGg0ZTBORFFnSkdSRVhSMWRaR1RrNFBRMEZDSVJDSzBiZHNXZmZyMFVmanJUMHRMdzZsVHA3Qmp4dzc0K3ZwQ1QwOFBSNDRjUWNlT0hiRng0MFo0ZVhsaDhlTEZXTHg0TVdyWHJvMzI3ZHVqV2JObXNMYTJ4cmh4NDlndmdJaXFqRUJVUTlPUmp6cDFRdHJUcDlVZEJoSFZRRHF0V3FHdHIyOTFoMEZFUkVSRVJFcWdaOCtlK09PUFB3QUEzdDdlNkZrRnBVZzlQVDJ4ZCs5ZWVIdDdRMXRiR3dBUUhoNk83ZHUzNDhxVkt3Z09Ea1phV2hweWMzTkxOVzlnWUNBZVAzNk00Y09IVjBiWThQUHp3NjFidDNEMzdsMWN2WG9WU1VsSkFJQ21UWnRpOGVMRkdEZHVIQURnMnJWck9INzhPQzVmdm95SWlJZ1M1ejEzN2h3c0xDemc0T0NBOVBSMHVMaTRZTmV1WFZCWFZ5OHlkdS9ldlpnMWF4YmV2Mzh2ZFZ4TFN3dURCZzNDMXExYllXRmhJZmRlcnE2dTJMZHZIK0xpNGpCaHdnUjRlM3NqSXlNRG1wcWFtREJoQW43ODhVZXA2OVBUMDNIeDRrVmN2SGdSdDIvZlJrQkFBSUM4SGduUjBkSFEwOU1yK1lNaklpcUJRSUdPNkRVMkVlQnJaZ1poV2xwMWgwRkVOWkNxcmk0Nng4UlVkeGhFUkVSRVJLUUVxaU1Sa0oyZGphU2tKSmlhbWhZN0xqYzNGOW5aMmNqSnlSSC9UOTR5a0VBZ2dMR3hjV1dFSzNibzBDRTRPenNEQUl5TWpEQm8wQ0NNSHo4ZXZYdjNocncxckxDd01EeDgrQkRQbnovSHExZXZFQkVSZ2RqWVdDUWtKQ0FsSlFXMnRyYmlra0xuenAzRHUzZnZNR2JNbUJKakVRcUZlUC8rUFRJek15RVNpV0JvYUFnMXRaSUxaOHliTncrSER4OUdkSFEwcGsyYmhrZVBIbUhZc0dGd2RuWXU4ZnNCQUNrcEtRZ0lDRUJhV2hwNjlPaFI0bmdpSWtVb2RTTGdqbzVPZFlkQVJEVllOeVlTaVlpSWlJaW9BbFJISXFBbTgvRHdRTnUyYmRHeFkwZW9xcXBXZHpoRVJFcEJrVVJBamUwUlFFUkVSRVJFUkVSRU5jdjA2ZE9yT3dRaW9vK1NTblVIUUVSRVJFUkVSRVJFUkVSRWxZZUpBQ0lpSWlJaUlpSWlJaUlpSmNaRUFCRVJFUkVSRVJFUkVSR1JFbU1pZ0lpSWlJaUlpSWlJaUloSWlURVJRRVJFUkVSRVJFUkVSRVNreEpnSUlDSWlJaUlpSWlJaUlpSlNZa3dFRUJFUkVSRVJFUkVSRVJFcE1TWUNpSWlJaUlpSWlJaUlpSWlVR0JNQlJFUkVSRVJFUkVSRVJFUktqSWtBSWlJaUlpSWlJaUlpSWlJbHhrUUFFUkVSRVJFUkVSRVJFWkVTWXlLQWlJaUlpSWlJaUlpSWlFaUpNUkZBUkVSRVJFUkVSRVJFUktURW1BZ2dJaUlpSWlJaUlpSWlJbEppVEFRUUVSRVJFUkVSRVJFUkVTa3hKZ0tJaUlpSWlJaUlpSWlJaUpRWUV3RkVSRVJFUkVSRVJFUkVSRXFNaVFBaUlpSWlJaUlpSWlJaUlpWEdSQUFSRVJFUkVSRVJFUkVSa1JKaklvQ0lpSWlJaUlpSWlJaUlTSWt4RVVCRVJFUkVSRVJFUkVSRXBNU1lDQ0FpSWlJaUlpSWlJaUlpVW1KTUJCQVJFUkVSRVJFUkVSRVJLVEcxNmc1QVdha1pHSWhmNXlRblYyTWtOWVJBQVAwdVhjUnYzOTI5VzQzQlNETndjRUI2VUJDeW9xT3JPNVJpMVdyY0dOcDJkbmg3NWt5MXhsRjM1a3dBUUU1Q0FtS1BIS25XV0lpSWlJaUlpSWlJaUlpSmdFclQ2YzBiOGVzN09qclZHRW5Ob0tLcGlWWlhyNHJmZndpZm1XSC8vckJac2dTNjdkc2o3dmh4QkU2YVZDMXhDTlRVMFB6VUtTUmN2SWhvVDArSXNyT2x6cXRvYWFIWjBhTXc3TnNYd3JRMEpQL3hSNFVubjJvMWJvejBvQ0NGeHRaZnZ4NEFrQjRVcEZBaVFNM0lDTWpOUlU1U1VybGlKQ0lpSWlJaUlpSWlJdG1ZQ0tpQjJ2NzFGMVEwTmFzMWh0ek1URHpxMUtsYVk2aHNHbVptMEczZkhnQmdPbUlFWWc0Y1FQS3RXMVVlaCtYczJhamR1emRxOSs0TkMyZG5QT3JhRmFLY0hQSDUzSXdNQ05UVUFJRUFxcnE2c0pnNkZSRS8vMXhoOTdkZXRBZzJpeGNqWXZObWhLMWVYU1FSVVI1YURSdWkrY21UeUUxUHh6TkhSMlRIeDFmWTNFUkVSRVJFUkVSRVJKU0hpWUFhcUZianhoOUVJa0RaeGZ6eUN5eGNYYUZyYnc4QXNGMjdGbzgvL1JRUWlhb3NobHFORzhONjBTTHgrOWlqUjZXU0FBVWl0MnhCN2Q2OUFRQldjK1lnWnYvK0NsbFVOK2plSFRaTGwrYk5PMzgrYXZmcWhZQUpFNUFSRWxMK3VSMGMwT3pJa2J3ZEFRRHNUcHpBazE2OXF2VHpKU0lpSWlJaUlpSWkraGl3V1RDUlBDSVJYbi8vdmZpdGJ0dTJNQjArdk9ydUx4Q2cwZmJ0VU5IU0FnQ2srZnZqemJadE1vY20zYmlCbEwvK0FnQ282dXVqM3NxVkZSSkM4cTFiQ0hKMWhUQXREUUNnYTIrUHRyNitNUDd5eTNMTmErSGlnaFpuejRxVEFCbkJ3UWlhT3BWSkFDSWlJaUlpSWlJaW9rckFIUUUxWEVtMTlGVzB0UEtlM3ErZ0JkWnUrUXZDTlVtWGhJUUsyMEhSNU1BQk5EbHdvRXpYbHJidlFaMXAwNkQvNmFkNWIzSno4WExtVEptN0FRcThYclFJclcvY0FBQ1lUNWlBdUdQSEtxU1VVZXpSbzBoOStCRE5mdjBWdFJvM2hxcWVIcG9kT1lLSVRac1F1bklsa0p1cjhGd3FtcHBvc0drVHpDWDZMU1Jldm96QVNaUFlWSnVJaUlpSWlLZ1NKU1Frd0NqL1lheVBqWitmSCt6emQvdC95RkpTVXBDVmxRVmpZK1BxRG9XSWxCQjNCSHhnQ3A3K3JpZ04zZHp3eWN1WGFMUno1NytMeXZUQjArdmNHZlhYcmhXL2o5cTlHNm4zN3hkN1RjcGZmeUh1K1BHOE55b3FhTEozTDlRTURTc2tudmN2WHVDeGd3TVNMMTNLT3lBUXdHcitmRFR4OUZSNERxMEdEZERxeG8xL2t3QzV1UWhic3diUGh3MWpFb0NJaUlpSWlLZ01EaDA2aEpjdlg1WTRicytlUGJDMHRNU2xnbi9UZlVTdVhMbUNEaDA2d05uWnVicERLZEdSSTBkZ1ltSUNkM2YzNmc2RmlKUVFkd1JVQWYxUFA4VTdINThTeDZsb2FxTDU3NzhqUFNnSXIyYlBoa2dvTE5kOXRXeHRZVHA2TkFScWFqQ2ZPQkVKNTgrWGF6NUZDRlJWMGM3UHI5enp0SC8wcU5UWENOUFM4TGhidDJMSHBBY0ZsVFdrTXFuVnVIR3ByOUd3c0VDenc0Y2hVRmNIa0JkejZJb1ZDbDM3K3J2dlVMdDNiNmlibUVERDBoSk5EaHpBUDA1T3hlNGtVSlF3SlFYL2pCaUIrdXZYbzg3MDZjaE5UMGQwYVhaSDVPWkN3OVFVQUpEOTlpMENYVnlRZE8xYXVlTWlJaUlpSWlLcVRwb1NPOUJUVWxLcTdMNDNiOTZFczdNeldyUm9nWHYzN2tGYlcxdnUySzVkdXlJN094dmZmdnN0bmo1OUNnME5EWVh1SVJBSXloMW4wNlpOOGVMRkM2bGo0OGFOa3puMnM4OCt3NlJKay9Eenp6OGpOalpXb2ZrWExsd0kwL3gvYXhhV2xwYUdyNy8rR21wcWFwZ3hZd1l5TWpJVWpsdXIwSU9hRmZGWlNKbzRjU0lPSGp3b2RTd3dNQkFBMExKbHl5TGo1WDFtc3VqcDZjSER3Nk5jOFJHUjhtRWlvQXJVY1hVdE9SR2dvb0xHZS9mQ3dNRUJCZzRPMERBM1I4REVpY2hOVHkvemZhMlhMb1ZBTGU5Ym5IVHpacFVrQWlBUWxHbnh1N0N5ekNGVW9HelJnN1p0eXhKT21aVzJsSkpBWFIzTkRoK0dob1VGZ0x5djZjV29VUkNtcGlwMGZYWjhQSUsvL1JiTmpod0JBQmoyN1l1R2JtNTRPWE5tNlFLWFF5UVU0dFg4K2NpS2lVSGFreWNLSmJnS1pJU0U0T21BQWFpM2FsWGVISkdSRlJJVEVSRVJFUkZSZGJLMnRoYS9mdnIwS1FZTkdsUWw5KzNac3lkY1hGeXdmLzkrVEpzMkRmLzk3My9sam0zWnNpVmNYRnh3OU9oUitQbjVvVXVYTGdyZng4aklDSk1reXJ0SzJyUnBVNG5uWlRsOCtEQ01qWTFoWldVbFB2YjQ4V1BvNnVwaTBxUkoyTDkvUHdJQ0FoU0tiKzdjdVhMUGZmUE5OK0lkRTUwNmRWSm92Z0tpUWlXV3YvNzZhNFd1Mjdsekp3d01EREIyN05oaXgzWHUzTG5Jc1lLRVNaczJiWXFjTzN6NHNFTDNCd0JqWTJNbUFvaW9DSUdvOE45c05VUnA2NjFYTmNrRllGRldGdjV1MGdUWmNYR3lCd3NFYUxoMUt5eGNYTVNIVXU3ZHc3UEJneUY4OTY3b2NGVlZJRDhUTGU5SmI1MVdyZEQyN2wxQVJRV2k3R3c4N05RSjZRcituMmh4Q2hJTEVJbGs3bGdRcUttaGF6V1ZlUkdtcGNIWHpLekljY2tlQVNYOTNCaDA3NDYweDQ5TExGV2owN0lsY2pNeWtGN0NGa3pKbjRNU2YyWUZBalQyOElEWitQSGlRNEV1TG9nN2RxejQ2MlJvc0dFRDZzeVlJWDRmdVhVclFoWXRVdWhhM2ZidFMzMC9TVzF1M3dZQVpJYUY0VVVKdi9nVTUvMnpaM245TFNwSlRleDNRVVJFUkVSRUg1N2ZmdnNOVGs1T0FJQldyVnJCejg4UDZ2azd2Q3RiV2xvYVdyZHVqVmV2WHVIZ3dZUDQ0b3N2OE5OUFA4a2NHeDhmRHdBd01UR1JPOS9HalJ1aHB2YnZNNk1DZ1VEbUUvM2xQUzhRQ0RCMTZsVHMyclZMNXJGbXpab2hJQ0NneUdLOHBCa3pac0REd3dPcHFhblFrZkh2YlhkM2Q4eWVQUnNBVUxkdVhjeVpNMGZ1WEFYMjdkdUhGeTllb0g3OStuajE2bFdKNDJVcDZUTXBqcTJ0TFlSQ0ljTER3MHQ5N2RHalJ6Rmx5aFJrWkdSZzgrYk4rT2FiYjBvOUJ4SFZYQUlGdGkxeFI0QWNiWDE5b2RPcVZhbXVrYmZRSzlEUWdMbXpNeUkyYkpCNXZzR0dEVkpKZ0hkMzd1RDUwS0Z5bndKWHBQU09tcEVSb0pMWEFrSWtGTUt1REl2SnhVbDkrQkNCY2pMK2toUk4yTlJxMGdUdEh6NEVBR1M5ZVlPL0Zkd1JvS3FyaTg0eE1RcU5MWTVhN2Rxd1hic1c1aE1tNE8ycFUzaFJ6Slk3VlIwZE5EdDZGRnEydG9nL2RRb1JtelloN2ZIajhnVWdFS0NodTd0VUVpRGEwN05NU1FBZ3IzR3dkc3VXTU9qZUhRQmcrZTIzVU5YVlJmQ3NXU1UyOXkxWXlDOHZUUnViY3MzbDE3bzFNb0tES3lRV0lpSWlJaUtpeXVMbzZBaGJXMXVFaElUQTM5OGY4K2ZQeDhhTkc2c2tHYUNqbzRPREJ3K2lSNDhlV0xac0dkcTFhMWV1K3ZMcjFxMlRTZ1I4eUlLRGc2R2xwU1V6Q1hENDhHSE1uVHNYYmRxMFFhZE9uYkJueng1RVJVVmg0OGFOTWt2OFpHVmxZZGFzV1hqeDRnVXNMQ3h3NWNvVnVmZjkvdnZ2NVo0clNGekV4Y1hKSFdkbVppYTFpMkhCZ2dVNGMrWU1BQ0FzTEF5YW1wcG8xcXlaMURYRkpSVXlNek14YTlZczdONjlHNmFtcGpoNzlpeDY5dXdwZHp3UmZieHF4dC91U3FETzFLbDRzMjBiY2lYcjBRa0U0bnJyQlpKdTNzUS93NGNqOS8xN3VYT1Z0bXlPaXBaV2haVHJrWlNkL3lSQlJTa29oUU1BV1JXd3NDL3B6ZmJ0NG5yN1JhaW93SHpjT05SYnVSTHErYnNKakljTWdmbkVpWWc1ZEVqbUpkYUxGa0dyUVFNQWdNbXdZVEFaTmd5SlY2OGlZdVBHSXFWeWdtZk5VaWpHQnBzM3cyTHlaUEg3ZHo0K2VMVmdnVUxYeWlMS3ljR0wwYVBSOHRJbGNVTEx3c1VGV3ZYcUljRFpHVGtKQ1dXZW00aUlpSWlJaVA2bHFhbUo3ZHUzWTlDZ1FSQ0pSTmk2ZFN1OHZiMHhhdFFvdEd6WkV2cjYraVhPMGJadFc5U3VYYnRNOTNkd2NNQ09IVHN3Y09CQTJOallGUHNVdmFURXhFUWNPSEFBMDZaTks3YS9RRnhjSE9iUG4xL204eFVoTkRRVXVibTVNREV4Z2FhbUppNWZ2Z3h2YjI5MDZOQ2h5Tmo5Ky9kanlwUXBzTEd4d2NXTEYyRnFhb3FZbUJoczNyd1o0ZUhoMkx0M3I5VDM1TkdqUjNCeGNjSERodzloWjJlSENIRHJBd0FBSUFCSlJFRlVpeGN2b2w2OWVuSmpXYjkrZllueEppUWt5QjNYdEdsVHFVVEFtemR2cE1vZ1pXUmtLRndXNmRXclZ4ZytmRGdlUEhpQTl1M2I0OVNwVTdDeHNWSG9XaUw2K0RBUklFZEdTQWhVQ2pXR2tVVzh3RjdDVTlZYWRlckEzTVVGVVR0MzVoMVFVVUdqN2R0aFBuR2llRXppNWN0NE1XYU1kTExnSTZGUnA0NzRkYmFDRFlFVUZmckREektQR3pnNHdIYmRPdWhLOWczSXpVWDAvdjE0ZS9hczNQbkMxNjVGZGx3Y0xPZk1nWHArUXlMRHZuMWgyTGN2M3QyOWk3QWZmMFJ5L3BQdzBYdjNGaCtjUUpCWHhtZktGUEdoMUFjUDhIellNSWl5c2hUOENtWExTVXJDczBHRDBPcnFWZkhQYWUzUFBrUGJPM2NRNk9LQ2QzLytLZk82NTE5OVZhcjdhRFZ1akhvclZrQlZSd2U1R1JuaVB6ZFprWkY0cVdBTlJWbXlvcUxLZkMwUkVSRVJFVkZWR2pod0lIYnMySUd2di80YUlwRUkvdjcrOFBmM1YvaDZiMi92Y2ozRlBWM2lBY01DU1VsSnhTWVg5dS9mai9uejV5TWtKQVJidDI2Vk95NGhJVUZ1clg5RnpzdVRrWkVoTGxkVWtxTkhqMkpSb1hLM2FtcHFXTDU4dWRTeDFhdFhZOW15WmJDMXRjVzFhOWRRSjMrdDRmang0NWd5WlFvT0hUcUV2Lzc2QzVzM2IwYVhMbDJ3ZXZWcTdObXpCMEtoRUpNbVRjTFdyVnVocTZ0YllqenlTdjlrWldWQlUxTVRyVnExd3BNblQ0cWNsN1Vid2N2TEMxNWVYamg4K0RER2pSdUhBd2NPd05uWkdRRHc2YWVmNHZuejUzTGorT3FycitEdjc0K3hZOGZDMDlNVHRXclZLakYySXZwNE1SRWd4NHRSbzBvY28yMW5oM2IzN3dNQTN2MzFsL3lCSWhFZ0VNQnEzanpFN044UEFHaXlieCtNSlJaYzQvLzNQd1JPbWFMUTRtOXg1WFpxOSs2TkZ2bUwyRGxKU2ZCcjFhcEdQUDB0V1lZcEl6UzBVdStsMTdFamJKWXRRKzNldmFXT3YvdnpUN3lhTjArcXpJL1orUEd3Y0hGQmVsQVFVaDg5UXRUT25SQ21wU0hTM1IxUm5wNndjSFdGMWJ4NVVNK3ZzYWpmdFN0YVhycUVwQnMzRUxweUpWTHpmejVrVWRYVlJXTlBUeGgvK2FYNDJQdm56L042UXlqWUhMZ2syWEZ4ZU5xdkgreE9uaFFuUERSdGJORHE2bFZFN2Q2TjBPWExpOXdyOGVwVmhlZTNjSEdCN2NxVlVOSFdSbFpVRlA0Wk9SSnRidDBDQUFqZnYwZXRaczJnMzYwYllnNGVSTkxWcXpMN1NoQVJFUkVSRVNtRDZkT253OGJHQmpObnprUklTRWkxeHJKMjdWcnMzTGtUcDArZlJuc1pmZUF5TWpLd1pjc1dxS2lvWU9iTW1jWE9WZDRlQWZJY09uUUloK1RzeEMvc2l5KytRSHg4UE5MVDA1R2RuUTFUVTFPTUhEa1NyVnUzbGhyWHJWczNkT2pRQWFkUG4wYmR1blhGeHpVME5IRHc0RUYwNjlZTnMyYk5ncE9URTFSVVZKQ2Jtd3M3T3p0czNib1ZmZnIwVVNpVzR1VGs5M0VzUzNtbGdzUlJXNG1IRmFPaW9tQnBhU24zbXF6OE5TUXZMNjlTMzQrSVBqNU1CSlNEMFlBQjR0ZUpGeTdJSFpkdzRRS01CZzZFaG9VRnJCY3VoRUdQSHRDVDZGWWY4ZlBQQ1AzeHg3eUVRVGtJMU5YUllQTm04ZnV3Tld0a0p3RUVBdWkyYXlkK20vcmdRYm51V3hGMDJyUVJ2MDU3OUtoUzdtSFF2VHNzNTg2RllkKytVc2N6UTBNUjhzTVBpRDl4UXVxNHlmRGhhTHh6SjZDaUFyMk9IYUZ1YW9ybzNidkZpOW01NzkvanpkYXRpTm0vSDNWbXpJRGxyRmxReTMvYW9uYnYzcWpkdXpjU3pwOUg2TXFWZVAvc21kVGN0Um8xUXJOang2QXRVZmN2SXpnWXp4d2RLenh4a3hVVGc2ZjkrcUdwbDllL1g3dEFnRHJUcHNINHE2OFF2bll0WWc0ZWxOdDRXaFl0VzF2VTM3QkIvR2NnMWM4UC80d2NLZlVVdjRhRkJXeC8vQkVDRFEwWUR4cUVyTWhJeFB6M3Y0ZzVkQWlaWldoOFJFUkVSRVJFOUtFYk9IQWcrdlRwZy9QbnorUGl4WXNJQ3d0RFptWm1pZGVWdGl5UWs1TVRmdnZ0Ti9IN3dvdnhMVnEwUUZKU0Vod2NIT0RsNVlVaFE0WklYYjk5KzNaRVJrWmk4dVRKYU5La1NhbnVYVkg2OWV1SGFkT21pZDhYamxGU216WnQwRVppM1VDZVhyMTY0ZDY5ZTBVU0VPSGg0VGg1OGlSKytlVVhwS2VuQXdCeTh5czd4TVRFNFBEaHcwaE9Ua2EzYnQxZ0lWRzZXSjc0K0hnc1hicTB5UEdDNzNWVVZKVE04OFY1K1BBaE5EVTEwYUpGQ3dCNS9RYWlvNlBScTFldlVzMURSQ1NQUUtSbzhiZ1BqS0pOYUN0VEd4OGY4WUw2Zy9idGtTNVJ3NjFiV3ByNDllTWVQZERtanorS1hDL0t5c0xMbVRNUmUvaHdoY1JqTlhjdTZxMWFCUUI0LytJRkhuWHFKSE54VjBWTEMxM2V2aFcvcjhqUFVxQ21ocTdKeWFXYVcxVlhGeDFEUXFDU3Y0WHRjYmR1U0ZVd0dTRFpMRmlZbGdiZi9Eci9rdlEvL1JUMTE2MlRTbjRBUUU1eU1pSTJiRURVenAzSUxmU0xtYm16TXhwdTNRcUJxcXJVOFlUejV4SGc3Q3l6aDRPYWdRR3NGaXhBblduVHBNdEtpVVI0L09tbjRxOUp2MnRYMkowNEFUVURBL0dRdENkUDhIellNR1M5ZWFQUTExMFdBbFZWV0M5ZURPc0ZDOFNOcEF0RWJOaUEwQlVyU3B4RHpjQUFWZ3NYNW4yTm1wb0FnTmpEaHhIODdiZmlrbFlGUC9zWklTR0krUGxuV0xpNFFGZXlibU51TGhLdlhrWDAvdjFJdkhpeDJuWUpTUDRaSlNJaUlpSWlxa2xtelpxRnk1Y3ZBd0FDQWdKa1BwWC84T0ZET0RvNklpb3FDdXZYcjhkMzMzMEhJRzlSdkhuejVsQlJVY0dMRnkvRTVYTmtVZVNKLzdLY0Z3Z0VtRHAxS25idDJpWHpXTE5telJTdWs3OTI3ZG9palhuajQrTng1ODRkK1BqNDRQTGx5K0tuN2JXMHREQjA2RkQ4NXovL1FjT0dEYkZyMXk3czI3Y1BNUks5Q3V2VnF3YzdPenMwYTlZTVZsWldNRE16dytEQmc4VjlCWXJiNWFBSWVaK1hxYWtwYkcxdDhmZmZmd01BWHI5K2pRWU5HbUR1M0xseVN5OFZmRTQxZEdtUGlDcVFRSUcvbkxnam9JeDBXclVTTHl5blBub2tsUVFvTFBYK2ZTUmR2NDdhbjMwbVBwYVRtSWdYbzBlTGE4bVhsNmFWRmF3ay9vL3Y5WGZmbGVvSjcrcGsrTVVYNGlRQUFOaXVXNGVBQ1JNcXJGZEFabmk0dUxrdkFPU21wK09OaHdjaU4yMUNUbEtTOUdDQkFOYmZmdzhiaWN4OTNQSGpNUGowVTJqVXJRdWpnUVBSK3ZwMXZCZ3pCaG12WDB0ZG1wT2NqSkFsU3hEbDRRR2JGU3RnTm1vVUlCQWcvdVJKcWNSR2VrQUFzbU5peEltQWhBc1hFT2pzREdFbEwweUxoRUtFclZxRjVOdTMwV1RQSG1qa2J5OU11bjRkWVd2V0ZIdXR1b2tKTENaUFJ0MlpNNkZtWkFRQXlIcnpCc0hmZm91RWl4ZGwzeTg3R3pHSERpSG0wQ0hvdEd3SmN4Y1htSTBlRFZWOWZSajI2d2ZEZnYyUTllWU5ZZzRlUlBTQkE1V2FCQ0VpSWlJaUlsSW03dTd1NHRmeTFuN2F0V3NIWDE5ZkRCZ3dBQXNXTEVCUVVCQzJiZHVHaVJNbklqVTFGWjZlbnNVbUFRcFVaN1BnRFJzMllPWEtsV2pkdW5XUkhRTW5UNTdFbjMvK0NhUDhmNlA2K2ZsaDVjcVZlUExrQ1VJbFNnNmJtSmhnOU9qUitPcXJyNUNkblkyNHVEaDg4c2tuME5IUndabzFhN0JxMVNyY3ZuMGJ2Ly8rTzd5OXZlSHY3NC9RMEZCY3VuUUpBTkNqUncrTUd6ZE82dDd5RnZNakl5TmhaV1dGUG4zNjRLcU1zcnZ5dmxmQndjR0lqNC9IS0lreTFRWEppMWF0V3BXWWZKQjFmdVRJa2ZqMTExK0x2WTZJUGk1TUJKU1J1WXVMK0hXc0FyWFlRcFlzUWR0ZXZjUlBZci8rL3ZzS1N3SkFJRUNqWGJ1Z212LzBmZnpKazBpNmNhTmk1cTVzQWdHczVzNlZPbVRnNElDMmQrL2l4ZGl4U0NtdTk0S0NNa05EOFhyaFFqVGN2Qm5SZS9jaTBzME5XUkxaL2dLeWF2WkhiTjZNMEdYTG9HVnJpeGJuemtHcmZuM290RzZOTm5mdUlIam1UTVNmUEZuMGZoRVJDSEoxUmZUdTNiQmV2Qml2NXMyVE9wLzk5aTJlRHhtQ05uZnZJdmFYWC9CNjBTTFVXN215eU9kUTBlN2IyU0V6TEF6Sk4yL2lRZnYycUxkeUpXcjM2WU1YNDhaQmxKMHQ4eHFkMXExUmQ4WU1tSXdZSWQ0QkFBQXhCdzdnOWFKRkVLYWtLSFR2dEtkUDhXcnVYSVF1V3diVE1XTlFaK3BVYU52WlFhTnVYVmd2WGd5ckJRdVFjUDQ4b25idlJyS00zVE5FUkVSRVJFUlVldGJXMXZEeDhjR1FJVVBnNmVtSlM1Y3VJVHc4SEU1T1RuQjFkVlZvanNwcUZxeUkrZlBuNDhLRkM4akl5Q2lTYkRoeTVBaUF2QkpEUUY0NXBLZFBuMEpOVFEyalJvMUNwMDZkMExOblQ3UnAwMGE4VU42bFN4Zjg5ZGRmbURGamhuZ2VGUlVWOU9qUkF6MTY5QUFBSkNjbjQrKy8vOGF6WjgvdzdOa3p6SnMzVCtGZEFJbUppUUFBTXhuVkNvcHo5KzVkQUhuTmdRdjhrZjl2NDA4KytRUmp4NDZWZWQzWnMyZng3dDA3bWVlN2RPbFNxaGlJU1BreEVWQUc2aVltTUI4L0hnQ1FtNUdCK09QSFM3d216ZDhmTVY1ZU1KOHdBUUJRYi9seUpGeTRVQ0gxNE90TW1ZTGErVFhqaEttcGVMMXdZYm5uckNybTQ4ZERSNks1VDNwQUFHbzFiUXFOT25YUTZ2Smx2RjZ3QUZGNzlwVDdQckZlWGtpOGNBSFpFaVdSSk9uYTI2UEovdjJvMWFoUjNvSGNYTHhlc2dSdnRtNEZrRmZteHI5dlg5ajk3My9RYmRjT2FnWUdhUHJMTHpBZVBCaXY1czZWT1cvSzMzL2p1WndhaHhraElYalVzU015SXlMSy9iVXBTcktja1RBMUZhL216WU9LcG1hUnNramFkbll3R1RvVXhrT0dRTnZPVHVwYzRwVXJDRnU5R3FsK2ZtV0tRWmlXaG1oUFQwUjdlc0tnZTNmVS9lWWJHSDN4QlFScWFqQWVQQmpHZ3djalBTQUFVYnQySWZiSWtRcHJta3hFUkVSRVJQU3hNakF3d0lVTEY5QzhlWE84enQvWkxya1FYcHdsUzViQTFOUVVzMmJOa25tK3BOSkFTNWN1aGFtcHFjeHp3Y0hCQ2oyeDNyMTdkNnhac3dheHNiSGlCZmJnNEdBOGV2UUk5dmIycUZldkhvQzhzaitCZ1lIRk51b05DUWxCM2JwMW9hR2hJWGVNZ1lFQit2VHBVMnp6NExpNHVDTGxpSUM4c2tzQUVCZ1lLUE84UEFXTC9zYkd4dUpqVjY5ZWhabVpHWm8zYnk2M0dYQ3paczN3N3QwN05nc21Jb1V3RVZBR2RXZk9GSmV5aWZ2MVY3bUx5NFdGTGw4TzQwR0RvR1pvQ0kyNmRkSFl3d1AvakJ4WnJsaHFOV29FMjlXcnhlL0QxcXlwTVNWV2FqVnRpdm9iTjRyZkoxNitqQmRqeHFESnZuMHcvdXFydk9iSFc3WkF1MVVydkpvN1YrNVQ2d29SaVdSK253VHE2ckNhUHgvVzMzOFBRZjR2QzhMVVZBUTZPeGNwZVpNVkZRWC9QbjNRME4wZFp2bmJBazJjbkZDN1R4K0VyVm1ENkQxN1NsV09TVElKa0IwWGgvU2dJSm5qMUF3TW9KNy95NDR3SlFWWjBkRUszNk5XdzRiaVhTZ0ZOZndsRlU0Q1dDOWFKRlVXcVVEU3RXc0lXNzBhS2ZtMUNvdWphTStKNUZ1M2tIenJGbW8xYVFMTFdiTmdPbm8wVkRRMVVhdHBVelRZc2dVMksxYmdVZWZPeUF3TFUyZytJaUlpSWlJaUt1cmR1M2NZUDM0OFhyOStEU3NySzBSR1JtTEFnQUh3OFBDQXM3TnpzZGV1bGxodktJdmlycjkyN1JxdVhidFc0aHhPVGs1WXVYSWx2THk4TURkL0o3Mm5weWRFSWxHUmhJYWFtaHBXckZpQmxTdFhGanRuU1UvNE4yellFQzlmdnBSN1BpRWhBZXZYcjVkNy92NzkrN2gvLzM2eDk1RGs2dXFLYytmT1lkQ2dRZGk5ZXpmYXRtMExmMzkvdUxpNGxMc25BUkZSQVRZTExpVU5Dd3UwZi9Ja3J3eVBTSVFIOXZZeSt3TklOaUtWak5WczdGZzBsbmpDL2RXY09lVjY0cjNleXBXd2t0Z2VseEVjREZGdWJvblgxV3JjV1B4YTNnSzBQQS9hdHBWN1R0Rm13UnAxNjZMbGhRdmlPSVJwYVhqVXFWTmUzWDJCQVBWLytnbDF2LzFXUFA3ZDNidDRNV1lNc3VQaXBPWlJwRm13UFBwZHU2TGh0bTNRYnRaTWZDdzlLQWd2Um8vRyszLytLZlphODBtVFVIL2RPcWpxNnY1NzdjdVhpRmkzRG5ISGoxZG9BMXpMT1hQRXlaNm8zYnZ4cWhRbGhMckV4NHVUVm5mMTlVdU1TMVZYRiszKy9odWFOamJJaW81RzNMRmppUFh5d3Z2bnp4VzZuMmE5ZW1peWJ4OEFJT1BsU3dSTm02WndyQnJtNXJDY1BSc1dycTVRMGRaRzlONjlDSmJ6MUVsRllMTmdJaUlpSWlKU0JzVTlsWC85K25WTW5qd1pvYUdoNk4rL1A0NGRPNFpMbHk1aDRzU0p5TWpJd0l3Wk0rRG01Z1oxZGZVS3Y3YzgyZG5aME5EUWdLdXJLN1pzMlNJK3JxZW5WNlJaY01HUzFTZWZmSUxvNkdpOGZQa1NxYW1wcUYrL1BveU1qUERpeFF0b2FXbEp6WC91M0RtY08zZXV5SDJEZ29KdzQ4WU5mUExKSjJqZnZyM2MrUGJ1M1l0MjdkcUptL1lXRmhFUmdiRmp4MkxLbENsRlN2SU1HREFBRnk5ZVJGaFlHS3l0cll0Y3E2YW1obWJObXVIcDA2ZEZ6b1dHaG1MQWdBRjQvdnc1R2pSb2dGZXZYdUhtelp2aWtrV3lzRmt3RVJWZ3MrQktZTE44dWJnVy85c3paNHB0RWl4TDdPSERNSEZ5Z3VIbm53TUE2cTlmai9jdlhpRDUxcTJ5QlpUL3RIY0JyWVlOU3oyRlpGS2dLbWpWcjQrVzU4OURNMy83SGdDOG1qMzczK2E3SWhGZUwxcUVyS2dvMlA3MEV5QVFRTDlyVjdTK2VSUFBodzR0OVdkZW1LYU5EZXF0WEFuVDRjTUJpVDhqc1Y1ZWVEVjNya0pOZTJNT0hFRFNqUnRvdkdzWERMcDNCNUMzTzZQeDNyMndYcndZVVo2ZWlQM3ZmNHMySXk0RERZbm1UVm1sTENWVVVOZGZsSjJ0VUhKQ21KcUtnRW1Ub0thdmo2VHIxMHVkME5DMnM0TitmaDNDMHNhYUZST0QxNHNXSVdMVEpsaE1ub3czMjdlWDZub2lJaUlpSWlMS0V4Z1lpRVdMRnVIa3laTlFWMWZIcWxXcnNHalJJcWlxcW1MRWlCR3d0YlhGNE1HRHNYUG5Udmo3KytQRWlSTkY2dG9yK2lSNlFFQkFpV01YTGx5SWRldldBUUJTOG52TjZlam9RRmZpNGJyaWZQLzk5M0J5Y3NLNmRldncrdlZycEtTa3dOUFRzMGdTQUFBY0hSM2g2T2hZNVBqRWlSTUI1TzFTK0R4L1RhYXduSndjN042OUc0YUdobkpqTVRJeXd0dTNiK0hxNm9vNmRlcWdkKy9lQUlDWW1CaGN2MzRkYmRxMGtaa0VLSmhmbm5yMTZzSEh4d2RmZnZrbGZIeDhvS2VuaHhZdFdzZ2RUMFJVV2t3RWxJSitseTR3enk4Skl4SUtFVnJDVmpONWdxWk1RVnRmWDJoWVdFQ2dvUUc3WThmd3BFOGZ2SC8yckNMRC9TQVpPVHFpc1ljSDFJeU14TWNpTm0xQ2JINlRIMG1SVzdjaU95NE9qWGJ0Z2tCTkRWcTJ0bWp0N1kwWG8wYVZLWEdpYm1ZR3F6bHpZREYxcWxUajIrejRlTHlhT3hmeHYvMVdxdmt5UTBQeGRNQUFtRStZZ0hvclZvakw5MmcxYUlENmE5ZWkzZzgvSU9IOGVjVDk3MzlJdW5xMVNCa2VSV25Wci8vdlBVdXh1SzZpcWZsdldhRDBkSVd2Uy9IMVZUeTRRblFsbnFwSWZmeTRUSE5reDhjanZKZ3Rsa1JFUkVSRVJDVGJreWRQc0dMRkNwdytmUnE1dWJubzBhTUgzTnpjMExiUXp2Nk9IVHZpM3IxN2NIUjB4TzNidDJGdmJ3OC9QeitwWklDOHZnQ1MzTjNkWVdob2lBbjUvUkRsa1d5Q0d4VVZCUURGTHJZWE5uVG9VUFRzMlJPclY2OUdUazRPUm80Y2laR2xLTFg4NE1FREhENThHQTBiTnNSbm4zMG1kMXhDZmg5SEk0azFpOEswdGJWeDVzd1pkTzNhRlFNSERzU3VYYnN3Y2VKRUxGKytIRmxaV1pneVpZckNjUlZtWUdBZ2ZwMlNrb0wyN2R2aitQSGo2Tnk1YzVubkpDSXF3RVNBZ2xRME5kSEl3ME84c0JwMzVFaVpuMHpQam90RG9MTXpXcHcvRDRHcUtsVDE5ZEhpOTkveHVHZFBaRVZHbG1xdTBHWExFTHBzV2FtdVVkSFNRaGVKZXZsVlVXWkpWVmNYdG12V3dNTFZWZXI0bTIzYkVQckREM0t2aXoxNkZEbnYzcUhwTDc5QVJWTVRhZ1lHYUhIbURBTC84eC9FLys5L0N0MWJ3OUlTbHQ5OGsxZHlKcjlNVG9HNFgzL0ZxKysrSzN2VFpwRUlNWWNPSWY2MzMyRDEzWGQ1L1NQeW4waFFxVlVMSms1T01IRnlnakF0RGNtM2JpRnE1MDRrM2JoUnFsdElMcTZuUFhtaThIVXEydHJpMTBLSlJzRWxxYWlTT2JhclYwdjFyeWl0cEpzMzhXemd3QXFKaFlpSWlJaUlTTmtJaFVKTW5Ub1ZRTjdpZW5oNE9Bd05EWEg3OW0xMDY5WU5DeFlza1Bsa2ZBRnJhMnY0K1BoZzFLaFI2Tnk1YzVFZEFXNXViaVhHNE83dURqTXpNNFhHRm5pVy94QmtQWWtxQVNVUkNBUndjbkxDelpzM0FRQ2pSNDlXK05xSWlBZzRPVGxCS0JSaS9mcjFVRlZWbFR2MlRYN1B4Y0tmUldFTkdqVEFqUnMzMExkdlh6ZzdPMlA3OXUyNGYvOCtXclJvQWRkQzZ4NmxzWERoUXZqNCtHREtsQ2xRVlZXRmg0Y0hldlRvZ1czYnRwVXJ3VUJFQkRBUm9MQjZLMWFJUytqa0pDVWhwSlNMNzRVbDM3Nk5rRVdMVVAvbm53SGsxOHcvZng3UEJnMUNabjZYZVdVZ1VGV0YrY1NKc1BuaEI2aWJtdjU3SWpjWEljdVdJVktCWHhZU3pwL0hQOE9Idys3WU1halVxZ1dCdWpxYTd0OFBkU01qeEI0K0xQYzZuVFp0WURsN05reUdEaFUzQWk3TWROUW9tSTRhVmVxdnF5UWlvUkFDaVY4dVZIVjBZTmkzYjdGSkQxazBiV3lnWVdFQklLOXN6L3ZBUUlXdmxVb0U1Rys5SkNJaUlpSWlvcHJ2L2Z2M0dERmlCTTZmUDQ4ZVBYckExOWNYRGc0TzJMTm5ENEtDZ2xDN2RtMkY1dEhUMDhPNWMrZXF0Q0h0bFN0WEFBQnQyclJSYUx4SUpNTG16WnV4Y09GQzJOallJQzR1RGs1T1RsaThlREVXTDE0TVRZa2QvNFhkdTNjUHc0Y1BSMWhZR0diT25JbGh3NFlWZTY5Lzh2c0ZXbHBhbGhoWDgrYk44ZXV2djZKMzc5N2l4c0I2ZW5yNDdiZmYwTDkvLzFMdGVBQ0FqUnMzWXVQR2pXalZxaFcyYk5rQ2JXMXRtSnFhWXMyYU5haFY2S0hHQXV3TlFFU2x3VVNBQW95KytBSjF2L2xHL0Q3MGh4K0tOSzB0aXpjN2RxQlc0OGF3K005L0FPVFY2bTk5L1RxZURocFU3anI0SHdxTEtWUFFZT05HcVdQWjhmRUluRFNwVkUvR0oxMi9qdWREaDZMNXlaTjVUL1dycUVDN1pjdGlyOUZ1MmhTbUkwWklIY3RKU0VDa214dnEvZmlqNGw5RUtlVm1adUtodlQzcWZ2TU56TWVQRnkvSVIrL2ZyM0RUM1FMR1gzMGxmcDN5OTkrQUFvMmdDNmpwNllsZmx5WVJFSjNmN0xlMGROdTFrOXE5QUFDaW5CekVlbm1WcVhteXN2d1pJQ0lpSWlJaXFtZ1RKMDdFK2ZQbjBiOS9mNXcrZlJvWExsekF1SEhqMEs5ZlA5alkyTURlM2g1R1JrYlExTlNFdXJvNk5EUTB4UDhWQ0FUSXpNeEVSa2FHK0w4RnI4ZVBIdzlMUzB0NGVIZ29IRXQwZExUQ1Q4RnYyYklGcDA2ZGdwR1JFZXpzN0JBVkZRVVRFeE1FNWovMHBxR2hJVFgrK2ZQbm1EbHpKcnk5dmRHaVJRdGN1blFKTDErK3hGZGZmWVVmZi93UkJ3OGV4SUlGQ3pCKy9Iam82K3VMcjR1TmpjV2FOV3V3YytkTzVPVGtZTWFNR1hCM2R4ZWZEdzhQUjA1T0Rnd05EYUducHdjVkZSVThlL1lNcTFhdEFnRFkyOXZML1JxRVFpRnUzTGlCL2Z2MzQ4U0pFOGpKeVVHSERoMlFuSndNWDE5ZitQcjZRbFZWRlMxYnRvUzl2VDJhTjIrTyt2WHJ3OUxTRWlZbUp0RFgxNGUydGpiVTFkV2hsdi9RNHRLbFM3RjI3VnBZV0ZqZ3pKa3owTTVmUjFpNWNpWEdqaDJMSmsyYUFBQmV2bndKVTFOVDZPdnI0OW16WndnTkRSV1BKU0lxaVVCVVE5T0hWVkhPQmdBMDY5VkRXeDhmY1UzNzVGdTM4SFRBQUtDRWowMnl2RXB4c1FyVTFORFV5d3ZHZ3dhSmorVWtKT0Q1MEtGNUM3K1ZvREpMQXduVTFOQTFPZm5mdVhWMTBlem9VZkhYOS9iVUtRVFBubzNzK1BneXpWKzdWeS9ZblRpQitCTW5FRFJ0R2xSMWROQTVKZ1lBSUV4TGcyK2g3WHN0enA1RjdkNjlrUlVkalNnUEQwVHQyZ1ZoYXVxLzN4K1JDT2t2WDVZcGxzSUtkb3prWm1iaXoveWZGelVEQTVpT0dnV3pNV1B3ejVneHBTNzkxUGJ1WGVqa1B5VVJQSHMyb2owOUZiNVdyMk5IdFBiMkJnQWsvL0ZIM3M5dEpSR29xYUdkbng5cU5Xb0VBTWlLaklSRy9oTVVrVnUySUdUcDBrcTdkMWxWVkFra0lpSWlJaUtpcXVicDZZbTllL2ZDMjl0YnZCQWNIaDZPN2R1MzQ4cVZLd2dPRGtaYVdocHlTL0V3R1pEWFpQang0OGNZUG54NFpZU05JMGVPWU15WU1aZytmVHEyYk5rQ1BUMDlaR2RuaTgrZlBYc1dqbzZPYU5hc0dRSUNBdkRsbDEvaXpKa3pHRFpzR1BidjN5OWU3QThNRE1USWtTUHg2TkVqQU1Ebm4zK095NWN2NDg2ZE96aHc0QUFPSHo2TWpJd01HQnNidzgzTkRlUHkrejBXV0w1OE9YNlVlRUJRSUJDSW42N3YyTEVqN3Q2OUsxVkM2TUdEQjdoMTZ4YnUzcjJMcTFldklpa3BDUURRdEdsVExGNjhXRHovdFd2WGNQejRjVnkrZkJrUkN2VDRPM2Z1SEdKalkrSGk0Z0p6YzNONGUzdkR6czVPN25oalkyTnhINE1DZ3dZTndwa3paMHE4RnhFcE40RUNXN3VZQ0NpR3FxNHVXdCs4Q2UzOHY0UnpFaFB4c0ZNbmhSWnpGVTBFQU1ockdIejhPQXo3OWhVZnkwMVB4NnQ1OHhCejZGQVpvNWV2U2hNQk9qcFExZGRIMDBPSEVMVnpKeEt2WGkzM1BYUmF0MGJhMDZkQWJpNVVkWFdMVFFUb3RHb0ZuWll0RVhmaUJFUVN2MXdVZkg4a0YrM0xxNkxuTlB6OGN6US9kUXBBWHFtaCs0MGJJeXYvYTFYbytyNTkwZnozM3dFQWI4K2V4WXRLS0lGVXdITDJiTml1V1FNQVNILzVFczhjSGRIdTNqMm81ditTRmpSMUttSzl2Q3J0L21YQlJBQVJFUkVSRWRWVTJkblpTRXBLZ3Fsa0NWNFpjbk56a1oyZGpaeWNIUEgvNUMwRENRUUNHQnNiVjBhNFlpS1JDRU9IRHNXbVRadlFvRUVESERwMENISDVGUmM2ZGVvRUJ3Y0hBQkFuQXA0OWU0YUhEeDlpN05peFJlYkt6czdHeG8wYjRlYm1oanQzN3FCUm8wWll0V29WZnZqaEJ4Z1lHR0RHakJtWVAzKyt6TWEvRnk1Y3dNS0ZDNUdlbm82Y25Cd0lCQUlZR1JtaFQ1OCtXTHg0c1ZUVFhnQTRkT2dRbkoyZEFlUTFFaDQwYUJER2p4K1AzcjE3eXkyckZCWVdob2NQSCtMNTgrZDQ5ZW9WSWlJaUVCc2JpNFNFQktTa3BNRFcxaGIzNzk5SFZsWVdSbzhlalkwYk42SisvZnJGZm42alJvM0M0OGVQa1pPVEF3ME5EWFR1M0JucjFxMHI4ZWVBaUpRZkV3SGxJRkJUeTF1Yzc5Y3Y3NEJJaEJlalIrUHQyYk1LWFYrYVJBQ1F0empmN01pUmYrK1hMKzc0Y1FSLzh3MkVxYWxGNXYwUTNMT3hRYlpFVWtGV0lxQXlsWlFJa09kRFR3U29hR3VqemExYjRpUlUzTEZqQ0hSeEtkVWNwaU5Hb01tQkF3Q0EyQ05IRUpSZmdxcWlHVGc0b01XNWMrSStEQUhqeHlQKzVFbVlqUjZOeG52MzVnM0t6Y1hMbVRNckpiRlZWaC9hbnlVaUlpSWlJcUtQZ1ZBb0xMWmhMd0RFeDhjakp5Y0hGdms5ODRxVGxaVWxMaWtrRkFweDZ0UXBEQnc0VUc1ZC9iTHk4UEJBMjdadDBiRmp4eExqSnlLcWFvb2tBbFNxSXBBYVJ5QkE0OTI3cFJibHc5ZXRVemdKVUJhNUdSbjRaOFFJeFAzNnE5UngweEVqME9yYU5ibk5ia2s1TmRxeFE1d0VFQW1GaU5pd29kUnphRnBaaVYvblNDUnJLbEx0eno2RDNZa1Q0cC9QV0M4dnhKODhtZmY2NkZGRWJ0bVNOMUJGQlkxMjdrVDluMytHUUYyOVVtSWhJaUlpSWlLaUQ1OGlpK2dtSmlZS0pRRUE2YjRDcXFxcWNISnlxdkFrQUFCTW56NGRYYnAwWVJLQWlHb3NyaTdMWUwxZ0FVd2x5cWk4UFhNR1lmbGxUeFNoVXNaR0xhS2NIQVM2dWlJek1oSlc4K1lCeUNzUjlIckJBb2h5Y2dBQTZVRkJaWnE3c0lKNjl1V2RzeUF1cWlBQ0FlcXRYQ25WNURoODdWcTgvK2VmVWsrbDE3V3IrSFZHV0ZpRmhGZEFvS1lHeXpsellMTmtpWGhoUDhYWEY2L216cFVhRjdKc0dWVDE5V0V4ZVRJQW9PN1hYOFBBd1FIQmMrWWd4ZGUzUW1NaUlpSWlJaUlpSWlJaTJaZ0lrQ0Y2NzE0WU9UcEN0MzE3Sk4rK2pjQkprMHBzRGl4SnIwTUg4V3RoU2tycGJpNFNJZlNISDVEbTc0OUcyN2NqME5rWnliZHVpVTgvYU51MmRQUEpVTGhIUUVYTVdWMDBiV3orZlNNVVZsOGdGVUNncm83R3UzWkpKYUhlL2ZrbkluNyt1ZFJ6YWR2WndmRHp6OFh2VSs3ZHE1QVlnYndYcG1pZUFBQWdBRWxFUVZUZUEvVldyaFEzTVFhQWR6NCtlRDVzR0lTRnkrMklSQWorOWx0a3g4WEJldUZDUUNDQVR1dldhSDN0R3VKUG5rU2tteHRTSHp5b3NOaUlpSWlJaUlpSWlJaW9LQ1lDWk1oKyt4YlBCZzFDL1o5L3hxdTVjNUdia1ZGa1RLMm1UU0ZRVTBOT1FnS0U3OTVCbUo0T1ZXMXQ2SDN5Q1JxNnU0dkhwUWNHbGltRytQLzlEMGxYcnlJbnZ4UDl4MHF6WGoyb0d4c2pKekVST2NuSkVLYW1RcFNWQlFEUXNMQVFONmdGZ0t6WTJPb0tzOXowT25WQ28yM2JvTjJpaGZoWTJwTW5lREZxRkVTRkVoeTY3ZHREbUphRzdPaG81RWowWXdBQXFLaWdkbzhlYU9UaEFVSCtkc1hNME5CeUw3YXIxYTROazZGRFllN2lBdDEyN2Y0OUlSSWhjdHMyaEM1Zkx2Nit5QksyYWhWU2ZIM1JhUGR1YUppYkF3SUJUSVlOZzhtd1lVang5VVhjaVJONCsvdnZ5SXFLS2xlY1JFUkVSRVJFUkVSRVZCUVRBWExrSkNVaGFNb1V1ZWZOeG95QjFmejVKYzd6OXZmZnl4WER4MDYvVXlkeHc5c0NvcHdjaUhKeW9LS2xKWFU4K1k4L1NqMi9pcVptdFRhTjFXclFBRlp6NThMYzJSbVE2T21SOHZmZmVENTRjTkdGZmdBMlM1YkFzSDkvQUhtZlJXNUdCbkxUMDVHYm1RbTEycldocXFzck5UNXM5V29nTjdkVWNRazBOS0RUdWpWcWQrOE9neDQ5WU5DOU93UVNkUmNCSU8zcFU3eGVzRURoenozeDZsVTg3TkFCTmt1V3dNTFZWZHhYUUs5eloraDE3b3dHR3pZZ1BTZ0k3Lzc4RTZsK2ZraC8rUklad2NISWpJZ29WZXhFUkVSRVJFUkVSRVFralltQU1rcDk5RWloTVc4OFBLb2dHdVVsNjBsMmdacGFrZWJKT1FrSmlOaTRzYXJDS3JkYWpSdkRkdlZxR0EwWUFLaEk5T3dXaVJEbDRZR1FIMzVBYm5xNnpHdlRuajRWSndJRWFtcFExZFV0c3ZoZklOTGRIYkZIamlnY2wvV2lSVEFkTVFKYURSckliVkNkOXZRcDNyaTVJZmJZc1ZJbkdISVNFdkJxM2p4RTdkb0Z5emx6WURwaUJGUUttamdKQktqVnBBbHFOV2tDODRrVEFRQmhhOVlnL0tlZlNuVVBJaUlpSWlJaUlpSWlrc1pFUUJtbEY5TzhOU01rQlBFblRpRGk1NS9sTHVhU1lqSkNRcENUbEFRVkxTMEkxTlhGNVc0QUFDSVJzbUpqa1hUakJzTFhyRUZtV1JyaWlrUklmL215UW1LVmJNQmNrcXczYjZCUnA0NVVFaUQ5NVVzRXo1eUo1TnUzaTcwMnpkOGZPVWxKVU5YUkVUZnFsU1JNVGNXN3UzZnhac2NPSkYyN3B2Z1hrRCszemRLbFJZNW54OFlpNGNJRnhQejN2MGo1NjY5U3pTbExlbEFRWHM2WWdaQWxTMkEyWmd5TXYvb0srcDA3UzMwZWlaY3VJWHp0Mm5MZmk0aUlpSWlJaUlpSTZHTW5FSWxLMFFYM0EzSkhSNmQ2QXhBSW9LcXJDNEdLU2w1Smwvd0Z6TnkwTk9SbVpsWnZiQ1VvM0N5NFFqOUxGUlhZSFQwcWZ2dlB5SkVWTjdmRVBRUXFLbm0xODh2NDQxdFFEaWczTXhOL0dobFZTRmlsblZQRHdnSnQ3dHhCVG1JaUlqWnNRUHlKRTBYNkFaUkVvS0VCRlUzTnZKOURWVldJTWpPTE51d3QxWVFDdFBmemc1cXhNVkw5L0pCeTd4NlNybDlIeXYzN1pmNnNGYVZ1Wm9iYVBYdEN2MnRYYURkdmpoZGp4aUE3UHI3UzdsZWRKYUdJaUlpSWlJaUlpSWdxaWtBZ1VYTmMzaGdtQWo1T2t2WDFaVFZEVm5ZMlM1WUF5S3V4SDc1K2ZiWE5xV0Z1bnRmaytBUDZZNmlxcXd0aGFtcDFoMUhwbUFnZ0lpSWlJaUlpSWlKbHdFUUFFWkVjVEFRUUVSRVJFUkVSRVpFeVVDUVJvRkxTQUNJaUlpSWlJaUlpSWlJaXFybVlDQ0FpSWlJaUlpSWlJaUlpVW1KTUJCQVJFUkVSRVJFUkVSRVJLVEVtQW9pSWlJaUlpSWlJaUlpSWxCZ1RBVVJFUkVSRVJFUkVSRVJFU295SkFDSWlJaUlpSWlJaUlpSWlKY1pFQUJFUkVSRVJFUkVSRVJHUkVtTWlnSWlJaUlpSWlJaUlpSWhJaVRFUlFFUkVSRVJFUkVSRVJFU2t4SmdJSUNJaUlpSWlJaUlpSWlKU1lrd0VFQkVSRVJFUkVSRVJFUkVwTVNZQ2lJaUlpSWlJaUlpSWlJaVVHQk1CUkVSRVJFUkVSRVJFUkVSS2pJa0FJaUlpSWlJaUlpSWlJaUlseGtRQUVSRVJFUkVSRVJFUkVaRVNxN0dKQUZVZG5lb09nWWhxS0ZWZDNlb09nWWlJaUlpSWlJaUlxTXJVMkVTQVZ2MzYxUjBDRWRWUS9QdURpSWlJaUlpSWlJZytKalUyRVdEazZGamRJUkJSRFdVMGNHQjFoMEJFUkVSRVJFUkVSRlJsQkNLUlNGVGRRWlNGTUNVRkR6LzVCSm5oNGRVZENoSFZJSm8yTm1qMzk5OHNEMFJFUkVSRVJFUkVSRXBCSUJBSVNocFRZM2NFcU9ycG9aR0hSM1dIUVVRMVRDTVBEeVlCaUlpSWlJaUlpSWpvbzFKakV3RUFVTHRYTDdRNGR3NmExdGJWSFFvUmZlQTByYTNSNHZ4NTFPN1pzN3BESVNJaUlpSWlJaUlpcWxJMXRqU1FKR0ZLQ2lMZDNKQncvand5WHIrR01EVzF1a01pb2crQXFxNHV0T3JYaDlIQWdiQ2NQUnVxZW5yVkhSSVJFUkVSRVJFUkVWR0ZVcVEwa0ZJa0FvaGtHVEprQ0g3Ly9YZngrelp0MnVDWFgzNUI2OWF0cGNhdFc3Y09DeGN1ck9yd2lJaUlpSWlJaUlpSWlNcE5xWHNFRUpYRTJOaFk2bjFDUWdKYXRtd0pDd3NMcWVPWEwxK3V5ckNJaUlpSWlJaUlpSWlJcWhRVEFhUzBqSXlNcE42L2Zmc1dBb0VBbjMvK3VkUnhIeDhmcExLY0ZCRVJFUkVSRVJFUkVTa3BKZ0pJYVptYW1rcTlmLy8rUFZKVFU0c2tBckt6cy9ISEgzOVVaV2hFUkVSRVJFUkVSRVJFVllhSkFGSmFoVXNBQVVCTVRBejY5dTFiNURqTEF4RVJFUkVSRVJFUkVaR3lZaUtBbEphNXVYbVJZOUhSMFRBek0wTzdkdTJramwrNWNxV3F3aUlpSWlJaUlpSWlJaUtxVWt3RWtOS1N0U01nT2pvYUFOQ3ZYeitwNHdFQkFRZ05EYTJTdUlpSWlJaUlpSWlJaUlpcUVoTUJwTFRrbFFZQ2lpWUNBTzRLSUNJaUlpSWlJaUlpSXVYRVJBQXBMV05qWTZpb1NQK0lGK3dJNk5xMUszUjBkS1RPc1U4QUVSRVJFUkVSRVJFUktTTW1Ba2hwcWFxcXdzek1UT3BZUVNKQVEwTUR2WHIxa2pwMytmSmxaR1ptVmxsOFJFUkVSRVJFUkVSRVJGV0JpUUJTYW9YTEF4V1VCZ0tBQVFNR1NKMUxUVTJGdDdkM2xjUkZSRVJFUkVSRVJFUkVWRldZQ0NDbFptNXVMdlcrWUVjQUFBd2FOS2pJK05PblQxZDZURVJFUkVSRVJFUkVSRVJWaVlrQVVtcUZkd1JJSmdLc3JLeGdiMjh2ZGY3TW1UUEl6YzJ0a3RpSWlJaUlpSWlJaUlpSXFnSVRBYVRVWkpVR0VvbEU0dmVEQncrV092L216UnY0K2ZsVlNXeEVSRVJFUkVSRVJFUkVWWUdKQUZKcWhVc0QvWis5TzQ5cTZ0emFBUDZFRUFkQUFRVkJoWXBEQmF0V3FsWDdPVlMwWG9zSzFsa2NpMVN0UTUxYXZHaUxyVk1kVUhHaWpyU2lWclRWb2tLdHRiV0tReDFyMWNvVlVCQVJGVlJFeElFeHlmY0hsM001U1lBRUVxTGsrYTNGV3NrKzd6bG5CN013T2Z1OCs4M056Y1dUSjArRTU2cUZBSUR0Z1lpSWlJaUlpSWlJaUtocVlTR0FxalRWR1FHQWVNSGcxcTFidzhYRlJiUTlNakxTMEdrUkVSRVJFUkVSRVJFUlZSb1dBcWhLMDFRSUtMNU9nRVFpVVpzVmNQWHFWU1FsSlJrOE55SWlJaUlpSWlJaUlxTEt3RUlBVldtcXJZRUFjU0VBQVByMTY2YzJodTJCaUlpSWlJaUlpSWlJcUtwZ0lZQ3F0TEphQXdGQTE2NWRZV05qSTRydDM3L2ZvSGtSRVJFUkVSRVJFUkVSVlJZV0FxaEtzN1cxaFV3bUU4VlVad1RJWkRMMDdkdFhGRHR4NGdUdTNidG44UHlJaUlpSWlJaUlpSWlJREkyRkFLclNKQktKMnF3QTFVSUFBQXdhTkVqMFhLbFVZcytlUFFiTmpZaUlpSWlJaUlpSWlLZ3lzQkJBVlo3cU9nR3FyWUVBb0hmdjNxaGR1N1lvdG52M2JvUG1SVVJFUkVSRVJFUkVSRlFaV0FpZ0trK2JHUUUxYXRUQWdBRURSTEd6Wjg4aUtTbkpvTGtSRVJFUkVSRVJFUkVSR1JvTEFWVGxhVk1JQUlEaHc0ZXJ4WDc0NFFlRDVFUkVSRVJFUkVSRVJFUlVXVmdJb0NwUHRUWFFnd2NQb0ZBbzFNYjE2TkVEZG5aMm90aXVYYnNNbWhzUkVSRVJFUkdSSnVucDZjak16RFRZOFpWS0piS3lzdFRpeWNuSmVQYnNXYm1QKy9EaHc0cWtSVVJFQnNKQ0FGVjVxak1DQ2dvS2tKR1JvVFpPSnBOaDhPREJvdGcvLy95RGE5ZXVHVFEvSWlJaUlpSWlJbFgyOXZaNDU1MTMxT0ozN3R6UjZ1Zng0OGVsSHYvczJiT3d0N2ZIbDE5K0tZcC84TUVIcUZPblRwbjdhL0w3NzcralNaTW0yTFJwazg3N2xrWXVsNWY1ZW9tSXFIVG14azZBeU5CVUN3RkFZWHNnMWJ2L2djTDJRQnMzYmhURmR1L2VqUVVMRmhnc1B5SWlJaUlpSWlKdE9Uczdhelh1bzQ4K1FtaG9hSW5iZi9ycEorVGw1Y0hGeFVXSTNicDFDMWV1WElHSGh3ZHNiVzNMbFp0TUpzT2tTWk5nWldXRmtTTkhBZ0E2ZE9pZ2NmWkJhZUxpNG9USEtTa3BhTnk0Y2FuamxVb2xKQktKMXNjL2RPZ1FQRDA5ZGNxSmlPaFZ4a0lBVlhtcXJZRUE0UDc5KzJqVnFwVmF2RXVYTG1qWXNDSHUzcjByeEhidjNvMzU4K2ZyOUlHQ2lJaUlpSWlJeUZDOHZMd1FFQkJRNHZhdVhidVdlWXlJaUFqSVpESU1HREJBaVAzNDQ0OEFJRnpBMTVXYm14c2lJaUxRcTFjditQcjZ3dGJXRm4zNjlNSDE2OWZ4NU1tVGNoMnp1TGx6NTZKWHIxNmkyUGJ0MjdGbHl4WUF3UExseTBYYm9xS2ljT0xFQ1FRR0JzTGEybG90VnlJaVU4SkNBRlY1SmMwSTBNVE16QXpEaGcxRGNIQ3dFTHR4NHdiKy92dHZ0R3ZYem1BNUVoRVJFUkVSRVduTHdjRUJYYnAwS2ZmK0owNmNRRkpTRWo3NDRBUGh6bitsVWltMDlEbDkralJpWW1LME90YXNXYlBRc0dGRDRibUhod2ZXcjErUDhlUEg0L3o1OCtqVHA0OU9heDI0dWJraFBqNWU0N2Jtelp1cnZlN282R2poc2IrL3YyamJoUXNYVUtOR0RjeWJOdzlTcVZUckhJaUlxaUlXQXFqSzA2VVFBQUErUGo2aVFnQlFlSWNCQ3dGRVJFUkVSRVJrU0o2ZW5qaDgrTER3UEQ0K1hwaWRybFFxaGZqTm16ZXhlL2Z1Y3ArbnFDWHUyTEZqaGRpdnYvNkttemR2QWdDMmJ0MnE5YkY4ZlgzUnNHRkR6SjA3RjZtcHFRZ05EY1c0Y2VQZzZ1cXExY3dFWFl3ZVBScWpSNC9XZW54OGZEeGF0bXpKSWdBUkVRQ0pzdmovSkVSVmtGS3BoS1dsSmJLenM0WFlyRm16RUJRVVZPTDQ1czJiSXlFaFFZalZxVk1IOSs3ZFEvWHExUTJlTHhFUkVSRVJFYjE4YnR5NGdWMjdkdUdmZi81QmVucTZWdnVzWHIwYTd1N3VXcDlqNjlhdHd0M3d5NVl0UTUwNmRUQisvSGdBd05LbFN3RkE2N2ExSmEwUjhQRGhRemc1T1NFdkx3OTVlWG1ReVdRQWdIZmVlUWNYTGx6QXRXdlg0T3JxS3R5WnIrMWxJMTNINjNLY1c3ZHVvWEhqeGdnS0NvSzN0N2RvL01hTkc3Rm16Um9vbFVyRXhjV2hSWXNXWlo0akpTVUZUazVPRmNxVGlPaGxJdEhpUHdmT0NLQXFUeUtSd05IUkVVbEpTVUtzdEJrQkVva0VZOGVPeFJkZmZDSEVNakl5Y09EQUFRd2RPdFNndVJJUkVSRVJFZEhMSlNzckM5T25UOGUyYmR0MHZzaXRTMHNjUUh5SC9ySmx5MkJ2Ynk4VUFJcHMyYklGYm01dXBiWUdDZzBOTGJFSC9xcFZxNUNYbHdjQVFoRWdNaklTNTg2ZGc0K1BEMXhkWFhYS3VUTFZyMTlmN1hYWjJkbXBqUnN6Wmd4YXQyNnRGdi9ycjcvd3d3OC9HQ3cvSXFLWEdRc0JaQkowS1FRQXdJY2Zmb2k1YytkQ29WQUlzZSsrKzQ2RkFDSWlJaUlpSWhQeThPRkR2UGZlZTdoNjlhcXhVNEdWbFpYRytMRmp4OUMrZmZzU1p3ckV4c1lLRjg4ZlBYcUVkZXZXaWJabloyZmowMDgvaFptWkdRSURBL1dhczYrdkw3WnQyMWJtT0cwTExLZFBuMWFMWGJseVJTM203ZTJOd1lNSEl5MHREVWVPSElHbnB5ZnM3T3dRRmhiR1FnQVJtU3dXQXNna09EZzRpSjdmdjMrLzFQRU5HemFFcDZjbmZ2bmxGeUgyMjIrL0lTVWxCYzdPemdiSmtZaUlpSWlJaUY0ZUJRVUY2TisvdjFBRU1EYzN4OWl4WS9IT08rL0F4Y1VGWm1abVpSNURsN1pBWlhuKy9Ea0NBd1B4d1FjZkFBQVNFeFBoNCtNRHVWd3VqSmszYng2R0RSc0dBRGgvL2p3Ky9QQkQwVEdXTFZ1R1o4K2VpV0x6NTg5SFltSWlKaytlakpZdFcrb3QzK0pLbW1XUW1wcUtyS3dzclkrelljTUdiTml3UWV2eE1URXhHRDE2Tk02Y09hTng1Z0FSa1NsaElZQk1ndXFDd1dYTkNBQUFQejgvVVNGQXFWUmkyN1p0ZXI5RGdvaUlpSWlJaUY0K1c3ZHVGZTVBZDNCd3dPKy8vNjZ4M1l5aFhicDBDU3RXckFBQU5HclVDRysvL1RZQW9FYU5HbXBqSFJ3Y2hMdi9WYi8zeHNiR1l2WHExWEIyZG9hWm1SbVNrNU1CRkM1UXZIZnZYbno5OWRjYXoxOWEyK2xEaHc3QjA5T3p6TmNRRnhlbk1hN3RqQUZyYTJzRUJBVEF4OGRIcmJoeTdOZ3gwUUxMUkVTa0dRc0JaQkpVQ3dIcDZlbVF5K1dRU3FVbDd1UHQ3UTE3ZTNzOGZQaFFpSDMzM1hmNC9QUFB0YnJ6ZzRpSWlJaUlpRjVkYTlldUZSNnZXYk9tVW9zQStmbjVBSUNFaEFTMGJkc1c1dWFGbDIreXM3T0ZkUWVlUG4ycXRsOVdWcFpRQU1qSXlCQnRtelJwRXZMejg3Rnc0VUlzV2JKRWlIdDRlT0RxMWF1b1diT214bHltVEpsU1lwNk5HalhTNFZXVlQxSlNFczZkT3dkM2QzZkV4Y1ZwTENxNHU3dGo5KzdkYWtXQ29uYS8vQTVQUk1SQ0FKa0kxVUtBUXFIQS9mdjMwYUJCZ3hMM3FWYXRHa2FQSG8zZzRHQWhscFNVaE9QSGo2Tjc5KzRHeTVXSWlJaUlpSWlNNjg2ZE80aUppUUVBMUt4WkU0TUhENjZVODI3ZnZoMlJrWkg0L2ZmZkFSVGVqZS9sNVFVZkh4K01HalVLMDZaTnc3UnAwMHJjUHlBZ0FBRUJBV3B4dVZ5T3hNUkVkT3pZRWFOSGp4WVZBZ0NVV0FRQWdKQ1FrSEsrR3YwNGZ2eTRhQkhsMHNUR3hvcWVGeFZMU250OVJFU21nb1VBTWduMTY5ZFhpOTI5ZTdmVVFnQlEyQjZvZUNFQUtKd1Z3RUlBRVJFUkVSRlIxWldTa2lJOGJ0R2lSYW16eWZWcCtmTGxTRXhNeEtSSmt4QWNISXltVFpzaUtpb0tRT0VzZ1RadDJnanIxcjE0OFFKLy8vMjMwSDkvMzc1OWFONjh1ZkE5TnowOUhhZE9uVUw5K3ZVaGxVb3haY29VZUhsNXZYSjN4dzhkT2hROWUvWVV4U0lqSXpGbHloU2NQSGtTTGk0dVFseDEvWVBidDI4RFVMODVrSWpJRkxFUVFDYkJ5Y2xKTFhibnpoMjBiOSsrMVAxYXRteUpqaDA3NHR5NWMwSnM3OTY5Q0FrSmdiVzF0ZDd6SkNJaUlpSWlJdVBMemMwVkh0ZXFWYXZTenZ2dmYvOGJQWHYyUlAzNjlkVnVTdlAxOVZVYi85cHJyMkhwMHFXWU4yOGVjbkp5Uk50c2JHelFyRmt6MGJGZnRTSUFBRmhZV01EQ3dnSmR1blNCcDZjbkFnTURVYWRPSFFDRkYvaUxmOTlYYlJ0MDRjSUZPRGc0d043ZXZsSnpKaUo2R2JFUVFDYWg2STZKNHU3Y3VhUFZ2bjUrZnFKQ1FFNU9EbmJ1M0luSmt5ZnJMVDhpSWlJaUlpS2kwYU5IYTR6djI3Y1BqeDQ5MHJqdDNMbHp5TTNOUldob2FJbkhIVGR1bkZHTEFFVUxHS3RLVFUzVmFuK0ZRb0V6Wjg2Z2MrZk9vdmkzMzM2THVuWHJBaWo4M3QralJ3OEVCQVRBemMwTm1abVpPSGp3SU9SeU9jTER3ekZpeEFpMGJ0MGFBUUVCcUYyN2RzVmVFQkhSSzRpRkFESUpkbloycUY2OXV1aXVEbTBMQVQ0K1BwZ3hZd2F5czdPRldFaElDQ1pObWdTSlJLTDNYSW1JaUlpSWlJaUttejkvUHE1Y3VWTHFtUEhqeDVlNGJkeTRjZVUrZDJuZmU2ZE1tYUxWR2dMeDhmSGxQajhBcEtXbFFhRlFvRjY5ZXFMNDBxVkxoY2ZkdW5YRHNHSERoTmlFQ1JPUWxaV0ZqaDA3WXVUSWtUaHk1QWhDUWtKRSt4QVJtUklXQXNna1NDUVNPRGs1SVRFeFVZZ1Y3L2xZbXRxMWE4UEh4d2RidDI0VllyR3hzZmpqanovVStoUVNFUkVSRVJFUjZkdmx5NWZWWW1mT25NSGd3WU54Nzk0OUFFQ2pSbzN3eXkrLzRJMDMzdERydWFkTW1WTGl0bTdkdW1sMURLVlNXYUVjaWxyKzdOaXhRNVRQalJzM1JPMlBnTUsyVGpObnpzU1dMVnN3ZmZwMEJBY0hZOEdDQlZpd1lBSE9uVHVIaUlnSVlWMEZJaUpUd2tJQW1ReG5aMmRSSVVEYkdRRUFNSFhxVkZFaEFBRFdyRm5EUWdBUkVSRVJFUkZWcXB5Y0hIejk5ZGRZdG13WnVuYnRpbUhEaG1IVnFsWHc5L2RIeDQ0ZHNXelpNa3ljT0ZGdnJZQzB1ZU8vSkQ0K1BtalZxbFdGY3poejVneUF3cHZ5aGc0ZGlnRURCcWlOeWNyS3dxNWR1N0I0OFdMY3ZuMGI0OGVQeDhxVksyRm1ab1o1OCtiQjNkMGRvMGFOUXZ2MjdiRno1MDU0ZTN0WE9DOGlvbGZKcTdkS0RGRTVxUzRZckVzaDRLMjMza0xYcmwxRnNZTUhEeUloSVVFdnVSRVJFUkVSRVJHVkpqOC9INkdob1dqUm9nV1dMbDJLT1hQbTRQRGh3OExDdVo5ODhnazJidHlJZi8vNzMyalRwZzNDdzhPUm41OXYxSnc5UFQzaDcrK3YwejZhY3Q2M2J4K2FObTJLclZ1MzR1REJnNWc2ZGFyYW1COS8vRkVvZ096WnN3ZWJOMitHVkNvVnR2ZnYzeC9IangrSGxaVVZNak16ZFg4eFJFU3ZPQllDeUdTb0xoaDg5KzVkS0JRS3JmZWZQbjI2NkxsU3FjUTMzM3lqbDl5SWlJaUlpSWlJSGo1OGlQejhmT0dtTTVsTWhwU1VGTXlaTXdlTkdqWEMrUEhqMGFoUkkxeTRjQUh6NTgrSHVibTQwY1BJa1NOeDhlSkYyTnZiWStUSWtXalFvQUUrL3ZoajBlejRsMWxNVEF5U2s1TmhZMk1qeEtLam8zSHg0a1Y0ZTN0anhJZ1IyTDkvUDJyV3JBa0FHRFJvRUFJQ0FoQVdGZ1pIUjBjc1dyUUkzMy8vUFpvMGFZSkxseTdoNzcvL3hvVUxGM0RtekJsRVIwY2pQVDBkSzFhc2dGUXF4UjkvL0dHc2wwbEVaQlJzRFVRbVEzVkdRRjVlSHRMVDA5VVdHeXJKQng5OEFHZG5aOUhhQXQ5OTl4MFdMRmlBV3JWcTZUVlhJaUlpSWlJaU1qMXZ2UEVHMHRQVGhlZWRPbldDWEM3SHVuWHI4TlpiYjJITGxpM28yN2R2cWNkd2RYWEYwYU5IRVJrWmlhQ2dJQnc5ZWhTclZxMHlkT3JsTW1MRUNFUkhSOFBDd2dJU2lRVEp5Y21ReStYbzBhT0hNQ1kxTlJVQTRPdnJDd0R3OXZaR1FrSUMxcTlmai9Ed2NBUUZCWlhyM0t0WHI4Wjc3NzFYNGRkQVJQU3FZQ0dBVElicWpBQ2dzRDJRdG9VQWMzTnpUSmt5QmJObnp4WmlXVmxaMkxadEd6NzU1Qk85NVVsRVJFUkVSRVNtYWNLRUNZaUxpME8xYXRYUXFsVXJ6Smd4QTVhV2xyaHg0d2JxMTYrdjA3SDY5ZXVIZnYzNjRlblRwN0N3c0JCdGE5Njh1ZHBzQWxYYWpLbW9GaTFhWU5ldVhjSnpNek16ZUhoNFlNMmFOVUpzeUpBaE9IcjBLTnEwYVNQRXJLMnRNV2ZPSE15Wk13ZVptWmxJU0VoQVJrWUdIajkraktkUG55SW5Kd2Q1ZVhsUUtCUlFLcFdRU0NTUVNxV1FTcVdReVdTUXlXUVlPSENnUVY4YkVkSExScUtzNk5MdFJLK0lTNWN1b1czYnRxTFlnUU1IMEs5ZlA2MlA4ZWpSSXpnN095TTdPMXVJTlcvZUhMR3hzWHBiaUltSWlJaUlpSWlNS3pvNkd0Mjdkd2NBZE92V0RkSFIwY1pOcUFwVEtwVW9LQ2lBUXFHQVRDYlQrTjFhb1ZEd096Y1JVU2trRW9ta3JESDhLMG9tUTlPTWdPSnRmclJSdDI1ZGpCbzFTaFM3ZnYwNkRoOCtYS0hjaUlpSWlJaUlpRXlSUkNLQlRDWkQ5ZXJWUzd6WXp5SUFFVkhGOFM4cG1ZeTZkZXVpUm8wYW90aWRPM2QwUHM3VXFWUFZZbXZYcmkxM1hrUkVSRVJFUkVSRVJFU0d4RUlBbVF5SlJLSzJZSEI1Q2dHdFc3Y1dwb2dXK2ZYWFgzSHQyclVLNVVkRVJFUkVSRVJFUkVSa0NDd0VrRW5SUnlFQUFLWlBuNjRXVzdwMGFibU9SVVJFUkVSRVJFUkVSR1JJTEFTUVNWRmRKNkM4aFFBdkx5ODBiZHBVRkFzUEQ4Zk5temZMblJzUkVSRVJFUkVSRVJHUkliQVFRQ1pGMDR3QXBWS3A4M0drVWlrQ0FnSkVNYmxjanVYTGwxY29QeUlpSWlJaUlpSWlJaUo5WXlHQVRJcnFqSUNjbkJ4a1pHU1U2MWhqeG94Qnc0WU5SYkh2dnZzTzkrN2RLM2QrUkVSRVJFUkVSRVJFUlByR1FnQ1pGTlVaQVFDUWtwSlNybU5WcjE0ZC92NytvbGhlWGg1V3JseFpydU1SRVJFUkVSRVJFUkVSR1FJTEFXUlNWR2NFQUVCeWNuSzVqemQrL0hqWTJkbUpZaHMzYmtSNmVucTVqMGxFUkVSRVJFUkVSRVNrVHl3RWtFbHhjWEZSaTkyNmRhdmN4N08wdE1UTW1UTkZzUmN2WG1EdDJyWGxQaVlSRVJFUkVSRVJFUkdSUHJFUVFDYkZ4c1lHMXRiV29saEZaZ1FBd09USmsxRzdkbTFSYk4yNmRjakt5cXJRY1ltSWlJaUlpSWlJaUlqMGdZVUFNam1xc3dJcU1pTUFLQ3d1ZlBMSko2SllabVltMXE5Zlg2SGpFaEVSRVJFUkVSRVJFZWtEQ3dGa2N2UmRDQUNBR1RObW9HYk5tcUpZY0hBd1hyeDRVZUZqRXhFUkVSRVJFUkVSRVZVRUN3RmtjbFFMQVJWdERRUUE5dmIybURCaGdpajI4T0ZEYk42OHVjTEhKaUlpSWlJaUlpSWlJcW9JRmdMSTVLZ1dBakl5TXZUU3o5L2YzeDh5bVV3VSsvcnJyN2xXQUJFUkVSRVJFUkVSRVJrVkN3RmtjbFFMQVlCK1pnVTRPVGxoN05peG9saDZlanBXcmx4WjRXTVRFUkVSRVJFUkVSRVJsUmNMQVdSeURGVUlBSUM1YytlaVJvMGFvdGpLbFN0eC8vNTl2UnlmaUlpSWlJaUlpSWlJU0Zjc0JKREowVlFJME1lQ3dVRGhySUNwVTZlS1lzK2ZQOGVpUll2MGNud2lJaUlpSWlJaUlpSWlYYkVRUUNiSHhzWUcxdGJXb3BpK0NnRUFNSHYyYk5qWTJJaGltelp0UW1KaW90N09RVVJFUkVSRVJFUkVSS1F0RmdMSUpLbk9DdEJYYXlBQXFGT25EZ0lDQWtTeC9QeDh6SjA3VjIvbklDSWlJaUlpSWlJaUl0SVdDd0Zra2xRTEFmcWNFUUFBMDZaTlE0TUdEVVN4WGJ0MjRkS2xTM285RHhFUkVSRVJFUkVSRVZGWldBZ2drMlRvUW9DRmhRVysrdW9ydGZpY09YUDBlaDRpSWlJaUlpSWlJaUtpc3JBUVFDWkp0UkNRbnA2TzU4K2Y2L1VjZm41K2FONjh1U2gyK1BCaEhEdDJUSy9uSVNJaUlpSWlJaUlpSWlvTkN3RmtrbFFMQVlCKzF3a0FBSE56YzN6OTlkZHE4ZG16WjBPcFZPcjFYRVJFUkVSRVJFUkVSRVFsWVNHQVRKS21Rb0MrMndNQndLQkJnOUMrZlh0UjdQejU4OWk3ZDYvZXowVkVSRVJFUkVSRVJFU2tDUXNCWkpJcXF4QWdrVWl3ZE9sU3RmaG5uMzJtOTFaRVJFUkVSRVJFUkVSRVJKcXdFRUFteWNiR0J0YlcxcUtZdmxzREZlblJvd2Q2OWVvbGlxV2twR0R4NHNVR09SOFJFUkVSRVJFUkVSRlJjU3dFa01sU25SVmdpQmtCUlZhdVhBbXBWQ3FLclZpeEFqZHUzRERZT1ltSWlJaUlpSWlJaUlnQUZnTEloS2tXQXBLU2tneDJybGF0V21IYXRHbWlXRjVlSHFaTm04YUZnNG1JaUlpSWlJaUlpTWlnV0FnZ2s2VmFDRWhNVERUbytlYk5td2RIUjBkUjdOZGZmOFdCQXdjTWVsNGlJaUlpSWlLcWV0TFMwcENUazJQc05OUThmUGpRMkNrUUVaRUdMQVNReVdyV3JKbm9lVVpHQmg0L2ZteXc4OVd1WFJ2TGx5OVhpOCtZTVFNdlhyd3cySG1KaUlpSWlJaW9hZ2tQRDBlVEprMndZc1VLWTZjaTh2dnZ2Nk5Ka3liWXRHbVRYbzhybDh0eDU4NmRVbitJaUtoMDVzWk9nTWhZbWpadHFoWkxURXpFMjIrL2JiQnpqaHc1RXBzM2I4YkpreWVGV0hKeU1wWXNXWUtGQ3hjYTdMeEVSRVJFUkVSVWRiejc3cnVRU0NSWXRtd1pKazZjQ0RzN081MzJkM056UTN4OGZMblBYMUtMVzJkblo4aGtNa3lhTkFsV1ZsWVlPWElrQUtCRGh3N0l5c3JTNlJ4eGNYSEM0NVNVRkRSdTNMak1uQ1FTaWRiSFAzVG9FRHc5UFhYS2lZam9WY1pDQUprczFSa0JnT0VMQVJLSkJDRWhJV2pidGkza2Nya1FEd29Ld29jZmZxZ3hKeUlpSWlJaUlqSWRFeWRPMUdxY2c0TURrcEtTTUdqUUlMUm8wYUxVc2UzYnQ4ZEhIMzJrRnA4eVpZcE91ZTNjdVJPWm1aa2xibmR6YzBORVJBUjY5ZW9GWDE5ZjJOcmFvaytmUHJoKy9UcWVQSG1pMDdrMG1UdDNMbnIxNmlXS2JkKytIVnUyYkFFQXRWbjRVVkZST0hIaUJGMCtQNk1BQUNBQVNVUkJWQUlEQTJGdGJhMldLeEdSS1dFaGdFeFdvMGFOSUpWS1JSZmtFeElTREg3ZU45OThFMU9tVE1IYXRXdUZXRjVlSHFaUG40NmZmLzVacHpzWWlJaUlpSWlJcUdyUnRhM09pUk1uY09MRWlWTEhaR1ptYWl3RWhJU0U2SFN1STBlT2xGb0lBQUFQRHcrc1g3OGU0OGVQeC9uejU5R25UNTh5OXltdXROa0t6WnMzUjVjdVhVU3g2T2hvNGJHL3Y3OW8yNFVMRjFDalJnM01temNQVXFsVTZ4eUlpS29pRmdMSVpGV3JWZzJOR2pYQ3paczNoWmloRnd3dU1uLytmT3pldlJzUEhqd1FZci84OGd1aW9xTFFyMSsvU3NtQmlJaUlpSWlJZEpPZG5ZM0V4RVNrcDZkck5kN2QzUjAyTmpZNm5VTlQyNTNyMTYvajVNbVRHaS9tRjdkejUwNE1HVElFMWFwVjArbWMrakIzN2x5a3BxWWlORFFVNDhhTmc2dXJLN3AyN2FyWGM0d2VQUnFqUjQvV2VueDhmRHhhdG16SklnQVJFVmdJSUJQWHJGa3pVU0dnTW1ZRUFJQ05qUTJDZ29MZzYrc3JpaytmUGgwOWUvYUVoWVZGcGVSQlJFUkVSRVJFWmJ0eDR3WVdMRmlBaUlnSXZIanhRdXY5amgwN0JnOFBqd3FkdTZDZ0FPKy8vejV1Mzc2TkprMmFvSHYzN2hySEhUMTZGS05HamNLYU5XdHc5dXhabUptWlZlaTh1dHF6WncvaTQrTVJHaG9LQUhvdkFnQ0ZiWFc5dmIxRnNZMGJOMkxObWpVQUN0Y1YwTlFtU1hYbWZVcEtDcHljblBTZUh4SFJ5NHlGQURKcHFnc0dWOWFNQUtEd1RvYk5temZqOU9uVFF1eldyVnY0NG9zdnNHclZxa3JMZzRpSWlJaUlpRXFXbHBhR2xpMWJJajgvM3lqbk56YzN4N3AxNitEdDdZMVJvMFloSmlZR3RyYTJvakVLaFFLZmZmWVpBTURQejYvU2l3Q1ZwWDc5K21xOS9UVXRsRHhtekJpMGJ0MWFMZjdYWDMvaGh4OStNRmgrUkVRdk14WUN5S1NwTHM1Nzc5NDlQSC8rSEphV2xnWS90NW1aR2I3NTVodTBhOWNPQ29WQ2lLOVpzd1lEQnc0MHlOMFRSRVJFUkVSRXBCdlZmdlhPenM1d2NYSFI2bUs3cm0yQlN1TGw1UVZmWDErRWhZWGhpeSsrd1ByMTYwWGJ2L25tRzF5K2ZCbmUzdDVhTHpZTUFETm16TkFwaitMdGJiWGg2K3VMYmR1MmxUbE9VenNrVFlyZlNGZmt5cFVyYWpGdmIyOE1IandZYVdscE9ITGtDRHc5UFdGblo0ZXdzREFXQW9qSVpMRVFRQ1pOdFJBQUFEZHYzdFI0NTRBaHVMdTdZL3IwNmFJWkFFcWxFbVBIanNXVksxY3FwU0JCUkVSRVJFUkVaUnMyYkJpQ2c0UFJvRUVEbzV4L3hZb1ZrTXZsV0xCZ2dTaCs3OTQ5QkFZR29rR0RCdGk2ZGF0T3h5eHFxV05vcnE2dUd1T3BxYW5JeXNyUytqZ2JObXpBaGcwYnRCNGZFeE9EMGFOSDQ4eVpNeHBuRGhBUm1aS3FPVmVNU0V1YUNnR1YyUjRJQUJZdFdvVFhYMzlkTFljNWMrWlVhaDVFUkVSRVJFU2syYkJodzdCNzkrNUtMUUpJSkJMUmo1MmRIWGJzMkFGN2UzdFJ2R0hEaHNqS3lzSzllL2RnWjJlbnRwOUVJa0YwZExUbzJJNk9qbWpZc0NHVVNxVk9QOTI2ZFVQRGhnMTFmaTF4Y1hFYWZ3WU1HS0RWL3RiVzFnZ0lDTUNsUzVmVWNqcDY5Q2dDQWdKMHpvbUl5TlJ3UmdDWnRNYU5HNnZGS212QjRDSVdGaGJZdW5VcnVuYnRLcG9PdVc3ZE9nd2NPTERDQzBzUkVSRVJFUkdSYm5KemMwWFBnNE9EalpLSHJhMHR4b3daVStIanFDNk1xMW9ZMEZaNTk2dUlwS1FrbkR0M0R1N3U3a0lCUVpXN3V6dDI3OTROZDNkM1VieW9EVzlWWFRPQmlFZ1hMQVNRU2F0WnN5YWNuSnh3NTg0ZElWYlpNd0lBb0hQbnp2ajAwMCt4Y3VWS1VkelB6dy8vL1BNUHJLeXNLajBuSWlJaUlpSWlVM1h2M2ozaGNmWHExWTNXRHFoZXZYcFl2WHExM282M2FORWlwS1dsbGJqZDBkRVJnWUdCV28wRmdKQ1FFTDNsVnBMang0OWo3Tml4V28yTmpZMFZQWC82OUNtQXd1LytSRVNtam9VQU1ubk5talVURlFJcWUwWkFrWVVMRitMbm4zOFdMVVNWbEpTRWdJQUFmUFBOTjBiSmlZaUlpSWlJeUJROWVmSkVlRnlqUm8xS1A3K2g3bVQvL3Z2djFSWS9MczdWMVZVb0JKUTFGcWljUXNEUW9VUFJzMmRQVVN3eU1oSlRwa3pCeVpNbjRlTGlJc1NmUFhzbUduZjc5bTBBaFFVT0lpSlR4N2xSWlBKVTF3a3d4b3dBb1BBT2hiQ3dNTFVQZXV2WHI4ZlJvMGVOa2hNUkVSRVJFWkdwazBna2xYN092THc4QUlCTUpqUEk4VFgxLzlkbGJFbUwveHFDaFlVRm5KeWM0T1BqZzdDd01EZzVPYUZPblRvQUNpL3dPems1Q1QrcUxseTRBQWNIQjlqYjIxZGF2a1JFTHl2T0NDQ1QxN1JwVTlIejVPUms1T1hsb1ZxMWFwV2V5enZ2dkFOL2YzOEVCUVdKNG41K2ZyaDY5U3BxMWFwVjZUa1JFUkVSRVJGUjVjck16QVFBV0ZwYUdqa1QvWEJ6YzlNWVQwMU4xV3AvaFVLQk0yZk9vSFBuenFMNHQ5OStpN3AxNndJQW5KMmQwYU5IRHdRRUJNRE56UTJabVprNGVQQWc1SEk1d3NQRE1XTEVDTFJ1M1JvQkFRR29YYnQyeFY0UUVkRXJpSVVBTW5tcU13SVVDZ1dTazVQeCt1dXZHeVdmK2ZQbkl5b3FTdFRiTURrNUdiTm16Y0xHalJ1TmtoTVJFUkVSRVJGVm5xSTFDcXJLbmV4bHRSZ3FTMXBhR2hRS0JlclZxeWVLTDEyNlZIamNyVnMzREJzMlRJaE5tREFCV1ZsWjZOaXhJMGFPSElralI0NGdKQ1JFdEE4UmtTbGhheUF5ZWFxRkFNQjQ2d1FBaGYwbnQyM2JCcWxVS29wdjJyUUp2LzMybTVHeUlpSWlJaUlpb3NweTdkbzFBQkQxdjMrVmFXb3ZwRTFib2lKeGNYRUFnQjA3ZGlBbkowZUkzN2h4UXpoR2RIUTBBQ0EzTnhlVEowL0dsaTFiTUgzNmRKdytmUnBmZmZVVndzTEMwTDU5K3dvWEpZaUlYbFVzQkpESlUyME5CQmh2bllBaTdkdTNSMEJBZ0ZwOHpKZ3hTRXRMTTBKR1JFUkVSRVJFVkZuKytPTVBBRUM3ZHUyTW5FbkYrUGo0WVBueTVSVSt6cGt6WndBQXNiR3hHRHAwS0xLenM5WEdaR1ZsWWRPbVRXamV2RGsyYk5pQThlUEhZK1hLbFRBek04TzhlZk1RRVJHQjVPUmt0Ry9mSGxGUlVSWE9pWWpvVmNOQ0FKbThXclZxd2NIQlFSUXo1b3lBSWw5KytTVmF0V29saXQyL2Z4OGpSb3lBWEM0M1VsWkVSRVJFUkVSa1NCa1pHZGk3ZHkrcVZhdUdQbjM2R09RY21abVphajhsS1Nnb1VQdlJscWVuSi96OS9YWEtMVDgvWHkyMmI5OCtORzNhRkZ1M2JzWEJnd2N4ZGVwVXRURS8vdmdqSms2Y0NETXpNK3pac3dlYk4yOFd6YlR2Mzc4L2poOC9EaXNycTFKZkx4RlJWY1UxQW9oUU9DdmcvdjM3d25Oanp3Z0FnT3JWcTJQYnRtMTQ1NTEzUkIrRWpoMDdoZ1VMRm1EKy9QbEd6STZJaUlpSWlJZ01JU0FnQU0rZVBjUFlzV05oWjJkbmtIUFkydHBxUFZZbWt4a2tCMDFpWW1LUW5Kd01HeHNiSVJZZEhZMkxGeTlpeG93WkdERmlCR3JWcWdVL1B6ODhmLzRjZ3dZTmdxZW5KMXEwYUFGSFIwY3NXclFJSGg0ZXFGbXpKaTVkdWdTbFVnbTVYSTZDZ2dMazV1WWlOemNYSzFhc0FGQTQ2K0s5OTk2cnROZEdSR1JzTEFRUW9YQ2RnTk9uVHd2UHIxKy9ic1JzL3FkdDI3WllzV0lGcGsrZkxvb3ZYTGdRWGJwMHdiLys5UzhqWlVaRVJFUkVSRVQ2RmhVVmhkRFFVTmphMm1MaHdvVUdPOCtTSlV2VVluUG16TkU0VmxOcm42Q2dJRHg4K0xEQ2VZd1lNUUxSMGRHd3NMQ0FSQ0pCY25JeTVISTVldlRvSVl4SlRVMEZBUGo2K2dJQXZMMjlrWkNRZ1BYcjF5TThQQnhCUVVIbE92ZnExYXRaQ0NBaWs4SkNBQkhVRnd5K2VmTW04dlB6Sy9YT2g1Sk1uVG9WeDQ4ZlIwUkVoQkJUS3BVWU9YSWtMbCsrakFZTkdoZ3hPeUlpSWlJaUl0S1hmLzNyWCtqVXFSTUNBZ0xRc0dGRHZSKy9WYXRXc0xLeXd1elpzOVcyN2QyN1Y3UTRjZEZZVGExOXpwNDlpMXUzYmxVNG54WXRXbURYcmwzQ2N6TXpNM2g0ZUdETm1qVkNiTWlRSVRoNjlDamF0R2tqeEt5dHJURm56aHpNbVRNSG1abVpTRWhJUUVaR0JoNC9mb3luVDU4aUp5Y0hlWGw1VUNnVVVDcVZrRWdra0VxbGtFcWxrTWxra01sa0dEaHdZSVh6SnlKNmxVaVUyaXpQVGxURjdkbXpCME9IRGhYRlltTmo0ZWJtWnFTTXhESXpNOUcyYlZza0pTV0o0dDI2ZGNPUkkwZGdiczZhSGhFUkVSRVJrYjZzWHIwYU0yZk9CQURZMk5qZzhlUEhsWGJ1bCtXbXRNcWlWQ3BSVUZBQWhVSUJtVXdHTXpQMTVTd1ZDb1hHT0JFUkZaSklKSkt5eHZDdktCR2c4WUovZkh5OEVUTFJ6TWJHQm52MjdFRzFhdFZFOGVQSGoyUGV2SG5HU1lxSWlJaUlpSWowenBTS0FBQWdrVWdnazhsUXZYcjFFaS8yc3doQVJGUngvRXRLQk9EMTExK0hhdUVzTGk3T1NObG8xcTVkT3dRSEI2dkZGeTllak1PSER4c2hJeUlpSWlJaUlpSWlJbm9Wc0JCQUJLQkdqUnBvM0xpeEtQYXlGUUlBWVBMa3lSZ3laSWdvcGxRcU1XclVLTnk5ZTlkSVdSRVJFWm0yVTZkTzRkU3BVOGpQenpkMktpK2QzTnhjWTZkUXBlaGpZYzZxS0M4dkQ3ZHUzY0w5Ky9kTEhaZWRuWTFidDI3aDBhTkhPaDMveFlzWDBLYWpibDVlbms3SGZmVG9FYTVmdjE3cW1Nek1URnkrZkJrS2hVTHI0L0o5UWtSRVJKcXdFRUQwWHkxYXRCQTlmeGtMQVJLSkJGdTJiRUhUcGsxRjhmVDBkQXdmUGh3RkJRVkd5b3lJaU9qVk1HUEdETXlZTVVPdng1dzhlVEs2ZHUyS3FLZ292UjVYRnk0dUxrSXY2NWZGb1VPSDBMUnBVK3pkdTlmWXFWUUp2Ly8rTzVvMGFZSk5telpWMmprbEVvbGFDMDAzTnplMW1iUmxTVTlQeCs3ZHV6VnU2OUNoQXh3ZEhVdmNkL1BtemJoeDQwYXB4NTgvZno0YU4yNk04UER3VXNkOSt1bW5hTnk0TVU2ZVBGbDIwdjkxOSs1ZGRPellFWk1uVHk2ekdPRGo0NE5ldlhxVmVYRy9TR2hvS0Z4ZFhiRm8wYUlTeDRTSGgrT3R0OTdDbURGanREcW1vZDRuY3JrY2QrN2NLZldIaUlpSVhtNWNZWlRvdjl6YzNIRHc0RUhoZVZ4Y0hKUktwYzVmZEF6TjJ0b2FlL2Jzd2YvOTMvK0o3ckk3ZWZJa3Z2amlDeXhidHN5STJSRVJFYjNjMXF4WkE2QndFVWg5dUhEaEFxNWV2UW8zTnpmMDc5OWY1LzExK1p6eC92dnY0OWRmZjhXU0pVdHc0TUFCbkQxN1Z0aVduSnhjNGwzQW10WkNLZzlkYjVLUVNDUzRkKzhlL1B6ODBMWnRXelJwMGtRdmVaZ3FaMmRueUdReVRKbzBDVlpXVmhnNWNpU0F3Z3ZwV1ZsWk9oMnJzbTk0Q1FzTHc2eFpzL0RERHo5ZzgrYk5zTGUzRjdabFpHUWdQVDFkYlo4SER4NWcvUGp4aUl5TVJPZk9uWEhxMUNtTng3NSsvVHFDZzRQUnVIRmpUSmd3UWVPTk1lYm01cmgyN1JwQ1EwUFJvVU1IZUhsNWxUaE9sWjJkSGVyV3JZdU5HemNDQURaczJLQXhqMTI3ZG1IZnZuMXdjWEdCcmEydDVsK0VobjBrRWdtR0RSdFc0cGlJaUFnQXdLQkJnN1E2cHFIZUp5a3BLV296cUZYcCt0M3AwS0ZEOFBUMDFDa25JaUlpS2o4V0FvaitTL1ZMY21abUpoNCtmSWg2OWVvWkthT1N2ZlhXVzFpOWVqVW1UWm9raWdjRkJhRmx5NVphM3pGRVJFUkVGVk5VV0FnTURDelhRb1lMRnk0RUFPemR1eGRYcmx3Um5tdUtGYzBJVEV4TXhMbHo1N1ErUjN4OHZNNTU2WU9ucHlkbXpweUpzTEF3eE1iR3NoQlFRVzV1Ym9pSWlFQ3ZYcjNnNitzTFcxdGI5T25UQjlldlg4ZVRKMCtNblY2cC9QMzlrWitmajhEQVFKdytmUnBSVVZIbzBLRkRpZU4zN2RxRlR6NzVCQmtaR2VqUm93ZSsvLzU3amVQeTh2SXdmUGh3NU9Ua0lDa3BDVlpXVmhySFpXUms0T09QUDBaQlFRSE9uejlmNGtLc0owK2VSSmN1WFVTeDZ0V3I0OENCQStqY3VUTTJidHdJWjJkbmZQNzU1Nkl4eWNuSm1EeDVNbXJYcm8zSXlFaFJvYU1rbHk1ZHdwVXJWOUM3ZDIrOC92cnJHc2VrcHFiaStQSGpjSEJ3Z0plWFY1bkhCQXovUHBrN2R5NTY5ZW9saW0zZnZoMWJ0bXdCQUN4ZnZseTBMU29xQ2lkT25FQmdZQ0NzcmEzVmNpVWlJcUxLdzBJQTBYOXAraUFhRnhmM1VoWUNBT0Rqano5R2RIUTBmdmpoQjFGODNMaHhhTnk0TWJwMjdXcWt6SWlJaUtvZU56ZTNVaStvanhvMUNxTkdqU3J6T0s2dXJxSzdiQU1EQXdFQXNiR3h1SExsaXZBY0tQd2NvaG9ycnpadDJ1RHk1Y3NhdHhXOXRwTGFubWg2N1dYOVBsU1ZkUkZUOWZkQ21ubDRlR0Q5K3ZVWVAzNDh6cDgvano1OStpQXpNMVByL1RYOXUwMmVQQmt2WHJ6UU9SZGZYMStOY2FsVWltKy8vVll0UG1mT0hMUm8wUUtyVjY5R3k1WXRTejEydFdyVmtKMmRqZVhMbCtPenp6N1RlSmU1VXFuRVJ4OTloTC8vL2h1alI0OUdwMDZka0pPVGcvajRlTFJwMDBZME5pUWtCS2RPbmNLQUFRUFFxMWN2WEx0MkRhKzk5cHBhNGFCWnMyYkM0eVZMbG9qV0hIQjFkY1YvL3ZNZlhMMTZWYTI5V0hSME5ESXpNOUd4WTBlMTE2NDYrMmp1M0xsSVRVM0YxYXRYQVFCUG5qekJ1SEhqaE8zMTY5Y1hpbi9idG0xRFFVRUJwRktwMmpwaHhXM2F0QWtPRGc3Q2MwTzhUNG8wYjk1Y3JWZ1NIUjB0UFBiMzl4ZHR1M0RoQW1yVXFJRjU4K1pCS3BWcW5RTVJFUkhwSHdzQlJQOVZVaUhnM1hmZk5VSTJaU3RhTCtEeTVjdWlEK3I1K2ZrWU1HQUF6cDQ5Sy9veVEwUkVSQlhuNnVwYTduM0x1bkQrc3JVajFFWkZmaDlGakRWajRWVlNkUEU0TkRRVTQ4YU5nNnVycTk1dStnZ1BEeS9YbmVMYnRtM1RHQzllQ0NqcGdyS21PL2MxdmY5bnpacUZXYk5tQ2MrTENrWktwUkl6WnN6QTk5OS9qMzc5K2lFc0xBeG1abWFZT25VcXRtM2JodjM3OXd0M3JSOC9maHpUcGsxRDA2Wk5zV1BIRHBpYm04UEZ4UVdkTzNjdWRmMktiZHUyYWN5OXBMVU9BT0RjdVhOcXMzVlVDd0Y3OXV3UkhmZjA2ZE00ZmZxMDZEVXVYTGdRQ29VQ29hR2hBSUI3OSs3aHdJRURKWjQzSkNRRWdHSGZKMFZHang2TjBhTkhhejArUGo0ZUxWdTJaQkdBaUlqb0pjQkNBTkYvMmRuWndjN09UdFNqOUdXL002MVdyVnI0K2VlZjBiRmpSMlJrWkFqeFI0OGV3Y3ZMQzJmT25ORzZSeWtSRVpFaFpHZG5JekV4VVdNUDhKSzR1N3ZEeHNhbVF1Zjk3YmZma0pHUkFXOXZiMWhhV3BZNjl2TGx5M2p3NElGYXV3dE5Ldkxab0t3TC9hOWlJVUFmbjVVcThyb3pNek5Mbk9ud3NpclArN3ZvNG5IUmhXRjlYdHd0N1U3eDB2NXR5bG80dDdpQWdBQ2RjdEtrK0RwWXk1Y3Z4OXExYTlHalJ3K0VoNGZqNk5HajZObXpKMmJObW9Xd3NERDQrUGpnK3ZYcnNMT3p3K3JWcXlHVlN2SGpqejhLZnd0V3JWcUY0Y09INDlDaFEramR1M2VwNXkxcnBvd3VNMm1LZS96NHNWcXMrT2YyUFh2MklERXhFYU5HamNLT0hUczBIcU4yN2RwNCt2UXBxbFdySnV4anFQZEprYUNnSUhoN2U0dGlHemR1Rk5xa3hjWEZvVVdMRm1yN3FiNlhVbEpTNE9Ua3BQUDVUNTgrcmRaK3lGQ0tabTBBaFRkYkVSRVJ2ZXBZQ0NBcXhzM05UYlFRMmN0ZUNBQUtwekR2MjdjUFBYdjJGSDFBalkrUHg1QWhRM0RvMEtFUys2QVNFUkVaeW8wYk43Qmd3UUpFUkVUbzNIYmsyTEZqOFBEd3FORDVGeXhZZ0QvLy9CUDc5dTByZFJIZnBLUWt0R3ZYRHZYcTFVTmlZaUlzTEN3cWRGNWRMRnEwU0hoY2RNR3BlQ3dtSmtZdDFxZFBuMHJLVGp1NXVibjQrT09QalhiK3k1Y3ZvM3YzN2tZN2Yzbm80LzM5cWxtNmRDblMwOU0xTHRCYkZuTnpjOWpaMllrS0FWT21URUZtWmlhKy9QSkxSRVZGWWVqUW9SZzNiaHcyYmRxRTdkdTNJeXNyUy9nYy8rbW5uOExUMHhNdlhyd1FQdWM3T1RsaDRzU0pzTEt5RW1LcTdXNE1yYlJpa0VLaHdKSWxTd0NvdDlvcHJ1ajNXVlFJcUF6MTY5ZFhtMGx0WjJlbk5tN01tREZvM2JxMVd2eXZ2LzVTYTIycWkrWExsMlAvL3YzbDNyKzh5dE0raTRpSTZHWERRZ0JSTWFxRmdGZGxxdnE3Nzc2TDBOQlFmUGpoaDZMNEgzLzhnVTgrK1FRYk4yNThKZTh5SkNLaVY5UFdyVnZ4OGNjZkcrME95aHMzYnVEUFAvK0VuWjBkK3ZidFcrcll4bzBiWThDQUFmanBwNThRSEJ5c2wzNzgycG83ZDY3T01VMFgzTFJ4NWNvVnZjNUkrTTkvL2dPbFVvbWNuSndTVzhSb0t6OC9uNTlUeXNIWDExZXIzNzB1ZCs3clcvUG16V0Z1WHZpVnMwdVhMdVg2YkYzVURxaGx5NWJDZ3RPV2xwWll2SGd4QUdESWtDSDQ1Sk5QRUJJU0FvbEVncFVyVjZKMjdkcGFIWHZqeG8zQzQ1SitUN05uejlZWWYvandvVmJieTJQcjFxMjRjdVVLUHZqZ0E3WDFEb3FUeStVQVNpOEU2UHQ5VXJ5TlVaRXJWNjZveGJ5OXZURjQ4R0NrcGFYaHlKRWo4UFQwaEoyZEhjTEN3aXBVQ0NBaUlxTHlZeUdBcUJqVnUxdVNrcEtRazVPREdqVnFHQ2tqN1kwWk13Yng4ZkhDbDZJaW16ZHZocXVyS3o3OTlGTWpaVVpFUktaazY5YXQ4UFB6RThXY25aM2g0dUlDTXpNenJZNVIwYlpBMzMzM0hRQmcrUERoV3MyS216ZHZIaUlpSXJCOCtYSk1uandaZGVyVXFkRDV0Vlg4d2x1elpzMWdhV2twdXFBMmF0UW83Tnk1VSswQ1hmR0ZSYlZWcDA0ZERCZ3dRT08ydlh2MzRzbVRKL2pvbzQ5SzNWNWNVYjl2S3lzcnRmd3VYcndJSHg4ZjNMNTlHOTkvLzMycGk1em01dVlLRjRyTHc4YkdCdDI2ZFN2My9zWlEwZmUzcXBMV2FVaE5UVVZXVnBaZXo2V3J5TWhJdGRpdVhidTAzbi80OE9IQzQ2SVpNc1hsNU9UQXpNd01hOWV1UlhwNk9pUVNDV3JVcUlGTGx5NXBmWTRCQXdiZzFxMWJKVzR2UGhPaFBOdkx3OExDQXM3T3psaThlREd5czdOUnMyWk5qZU9LaXEzYXpBalExL3RrdzRZTjJMQmhnOWJqWTJKaU1IcjBhSnc1YzZiY2hjemlYbnZ0dFVvckhCYi8yNmJ0LzE5RVJFUXZNeFlDaUlwUkxRUW9sVXJjdUhGRDQ3VFdsOUhDaFF0eC9mcDF0WVhQL1AzOTBheFpNL1RyMTg5SW1SRVJrU200Y2VPR3FFM01zR0hERUJ3Y2pBWU5HbFJhRG5sNWVVSWhvS1FMMjZwYXRXcUZBUU1HSUNJaUFrRkJRVmk2ZEtraFUxUno3dHc1SkNZbWF0MWlKelEwVk9nQnJpMW5aK2NTOXpsMTZoU2VQSGxTNXZheVBIcjBDSXNXTGNLNmRlc2dsOHZScUZFanRHdlhUdVBZdkx3OExGKytIT0hoNGJoNjlXcTVMN0s1dTdzak9qcTZYUHRXRlNXMXN0VDJUdkR2di84ZVI0NGMwZm04dnI2K0d1TWRPM2JFcEVtVFN0elB4OGRINjNNVUx3Um9Vck5tVFdIR1FORkN3RURoKzBKYjFhdFhMM1c3b2RZSUtNM3c0Y014ZVBCZ0hEcDBDQjRlSHZqcHA1L1UrdjByRkFvb2xVcVltWmxwVlV5cjZQdkUydG9hQVFFQjhQSHhVZnY5SGp0MkRJY1BIeTd6R1Bxd1pzMGFZVDBDUTF1OWVqVm16cHdKb0hCdE5pSWlvbGNkQ3dGRXhhZ1dBb0RDRDgydlNpSEF6TXdNMjdadFEzSnlNaTVjdUNERWxVb2xSb3dZZ1ZPblR1bjB4WWlJaUVnWEN4WXNFTzVRSFRac0dIYnYzbDNwT2V6WnN3Y1BIanhBcDA2ZFNtMnBvZXFMTDc1QVJFUUUxcTFiaHhrelpzRFIwZEdBV2Y3UHMyZlBNR0hDQkFBbFgxZ3RTOUdkMHBvdXBoZTFEakZrZTVqWTJGaHMyclFKMzM3N0xaNDllNFpSbzBhaGI5KytHRE5tRExwMTY0WS8vL3dUcjczMm1qRCt3SUVEOFBmM1IwSkNBdnIyN1lzWEwxN0F5c3JLWVBsUjZjNmVQVnV1OWs0bDdaT1RrMU5xSVdEMTZ0VTZuMHNiUlJmRHRibGJmTXFVS1FnSkNURklIdm9pazhtZ1VDaVFucDZPZ1FNSDRxKy8va0tqUm8yRTdYbDVlUUFxWjMyQXBLUWtuRHQzRHU3dTdvaUxpOU5ZVkhCM2Q4ZnUzYnZWdm1zb0ZBb0F2S09laUlqb1pjQkNBRkV4TGk0dXFGNjlPbkp6YzRYWXE3QmdjSEVXRmhhSWpJeEVodzRka0pLU0lzU2ZQMzhPTHk4dm5EOS92bEx2ekNRaUl0T1FuWjJOaUlnSTRYbHdjTEJSOGlpNnlGamFoVWhOMnJadGk5NjllK1BRb1VOWXRtd1pWcTFhcFhHY1BsdFNQSHIwQ0FNR0RNQS8vL3lEb1VPSDRwMTMzdEZxdjN2MzdzSER3d05XVmxZd056Y1hQcXMwYmRwVWJXelJ4VUo5dGpuTXpzN0d1WFBuOE1jZmZ5QXFLa3BvWitUbDVZVzVjK2VpZmZ2MitQZS8vNDM4L0h6Y3VYTUhnd2NQeHBrelozRHk1RWtFQmdiaXp6Ly9oS09qSTNidTNJa1JJMGJvTFM4cW41Q1FrQkl2aXBmMmZpOXZjYW5vRG10RDZ0MjdOOGFNR2FOeFcxbXpERlRObURGRFkvekJnd2RhYlMrSk5uOUwrdmZ2ajlteloyUEpraVhvMzc4L1RwOCtMYlFKS2lxNmxqV2pRUitPSHorT3NXUEhhalUyTmpaVzlQenAwNmNBVUdKN0l5SWlJcW84TEFRUUZTT1ZTdEc4ZVhOY3ZYcFZpTDBxQ3dZWDUram9pSjkvL2htZE8zZkdzMmZQaFBqZHUzZlJ0MjlmSER0MlRPLzlhWW1JeUxRbEppYml4WXNYQUFyYjBCaWo2SHpzMkRIODlkZGZxRisvUG9ZT0hhcnovck5temNLaFE0ZXdhZE1tQkFRRWFKd1ZvRzI3SVUyKy9mWmIwZlBNekV4Y3ZYb1ZyVnExd3ViTm05WEc5KzNiVjJNT2pvNk9TRTVPRnQwUjNLZFBIMHliTmsxdDdQUG56d0ZBNjhWVHRaR2FtZ3B2YjI4OGUvWU05ZXJWdzh5Wk16Rmh3Z1M0dWJuaHdZTUg4UEx5d2krLy9JTDMzbnNQYjd6eEJ0YXRXd2MzTnpja0pDUUFBT3p0N1JFWEZ3ZHJhMnU5NVVRdnZ3RURCaUExTlJWaFlXR2llR2t0ZG54OWZWRy9mbjJkejlXOGVmTVNXeERwV2dnb3F3MU5lZHZVYVBwYm92bzNBaWhzL1hucTFDbWNQSGtTa3lkUHh0YXRXd0g4cjhoWEdZV0FvVU9Ib21mUG5xSllaR1FrcGt5WmdwTW5UOExGeFVXSUYvL3VBUUMzYjk4R2dFcWJaVVZFUkVRbFl5R0FTSVdibTV1b0VQQ3F6UWdvOHVhYmIyTDM3dDNvMTYrZk1DVVhBQzVmdm96ZXZYdmp0OTkrWTY5TElpTFNtL1QwZE9GeDhZdENsZW5ycjc4R0FFeWZQcjFjN1RLNmQrK090OTkrRzMvOTlSZUNnb0kwem1yUXRUZC9jYW9YK1pvMmJZcjkrL2ZqalRmZTBIaFJmUGp3NFJnK2ZEaWNuSnpRckZrem9SZSttWmtaY25KeVVGQlFBSWxFVW1wLzhNZVBId01Bamh3NVV1WWR5TnJPZG1qU3BBbDI3OTROUzB0TGRPM2FGVktwRkFVRkJkaTBhUk8rK09JTFBIcjBDTk9uVDhmeTVjdng2NisvWXQyNmRVaElTTUJubjMwbXJFWHc1NTkvb2srZlBscWRqMTV0VDU4K2hWd3VSMEJBQUlEQ0FsaHhSWjlUVmVQQS8yYjRaR1ptUWlxVmF2M1o5ZkhqeDNyN0RHK29OUUkwL1MzUlZBaVFTcVhZc1dNSDNuenpUWVNGaGFGbno1NFlPWElrY25KeUFGUk9JY0RDd2dJV0ZoYm8wcVVMUEQwOUVSZ1lLQ3lxN3Vqb0NDY25KMkdzNnUvOXdvVUxjSEJ3Z0wyOXZjSHpKQ0lpb3RLeEVFQ2tRbldkZ0xpNE9DaVZTcjIyQXFnc2ZmdjJ4YXBWcXpCOStuUlIvT3pacytqWHJ4OSsrZVVYVHRNbElpSzlNMFl2NkpNblQrS1BQLzVBclZxMU1ISGl4SElmeDkvZkh6NCtQdGkwYVJQbXpKbGo4SXRYM2JwMUszUE0zYnQzMVhyb1N5UVN5R1N5TXZkTlMwc0RBTFJzMlJKdnYvMjJ4akg3OXUxRFZsWVdQdnp3dzFLM0Y5ZTNiMThBUUZaV0ZuYnMySUhnNEdEY3ZIa1RyNy8rT25idjNvMmVQWHRpLy83OW90WS9ZOGVPUlowNmRSQWVIbzVwMDZiaDNYZmY1ZG9BZXFCcGpTdWdjT2JHeTZCOSsvWmF6YkMxdGJVdGRYdlJvc0RhMkw1OU83WnYzNjdWMkpLc1hidFc3WDFmbWZzWDE2aFJJNnhjdVJLaG9hRkNELzZpUW9DMm4rVXIrajVSS0JRNGMrWU1PbmZ1TElwLysrMjNxRnUzTG9EQzJXQTlldlJBUUVBQTNOemNrSm1aaVlNSEQwSXVseU04UEJ3alJveEE2OWF0RVJBUW9OZFpTa1JFUktRZEZnS0lWS2grU0g3Ky9EbnUzcjBydXRQbFZUSjE2bFRjdkhsVGJkcHlkSFEwQmc0Y2lQMzc5MWZLblVSRVJFU0dOSHYyYkFEQXRHblRLdFJ5WnRDZ1FYQjJka1pLU2dxQ2c0T3haTWtTZmFWWUltMXVOb2lQank5em5LWTdrMi9ldkFtZ3NNV0t2NysveHYzT25qMkxyS3dzdFpZdHF0dUxQSHYyREFjT0hFQmtaQ1NpRnhrRE9BQUFJQUJKUkVGVW9xS1FuWjBOWjJkbmhJU0VZUHo0OFpCS3BmanFxNit3Y09GQ09EZzRZTnk0Y1ZpM2JoMHVYcnlJTVdQRzRQUFBQMGRnWUNER2pCbURQWHYyUUNxVmx2bjZxV1FWYVdONTZ0U3Bjczl5S1cxeDYwR0RCc0hiMjFzVVc3ZHVuY2F4aXhZdHd2Mzc5MHZjRGhSK250WEY5T25UUzF5VVdOdWJlM3IxNnFYVE9mVzl2NnB4NDhiQno4OVBLTFFXdFdMVHRoQlEwWGFuYVdscFVDZ1VxRmV2bmlpK2RPbFM0WEczYnQwd2JOZ3dJVFpod2dSa1pXV2hZOGVPR0RseUpJNGNPWUtRa0JEUlBrUkVSRlI1V0FnZ1VxSHBicG00dUxoWHRoQWdrVWdRSEJ5TTU4K2ZxMzNSKy9YWFgrSGo0NE1mZi94UnE3c0tpWWlJWGtaeGNYRzRldlVxYXRldWpjOCsrNnhDeHpJM044ZlVxVk94ZVBIaVNsdFBSM1htbnFvMWE5YkExdGEyeE1WUFMzUHg0a1VBd091dnYxNnUzRXJ5MldlZklUMDlIVDE3OW9TZm54OEdEaHdJYzNOelhMcDBDUk1uVHNUNTgrZnhmLy8zZi9qeHh4OXg2OVl0ckZ1M0RrbEpTUUNBZ0lBQUhEeDRFUHYyN2NPd1ljT3dZOGNPemxDc2dQSXUyZ3NBQ1FrSjJMWnRXN24yTFcyL1pzMmFxUlVDUHZua0U0MWpRMEpDY1AvKy9SSzNBN29YQWlwQzExbkEybzVQVFUydGNKLzg0ck90aW5yeGE3c1FlRVhlSjhEL1d2N3MyTEVEVTZaTUVlSTNidHhBczJiTlJHTnpjM014YytaTWJObXlCZE9uVDBkd2NEQVdMRmlBQlFzVzROeTVjNGlJaUlDcnEydUY4aUVpSWlMZHNSQkFwRUxUaDlKcjE2NnBMWkQxS2pFek04UEdqUnVSbloyTm5UdDNpcmJ0Mzc4ZkgzNzRJWGJzMk1FNzhvaUk2SlhrNXVhR3hNUkVYTGh3b2N6Mkl0cVlQSGt5UHY3NDQwcHJYVkhTbmN0RjFxeFpnM3IxNnBVNVRwUGZmdnNORW9rRTc3enpUbm5UVTJObFpZVkRodzdCeWNsSmFKMlVsSlNFaFFzWFl2djI3VEEzTjhlaVJZc1FFQkFBYzNOem9mVkkwUjNNNXVibWlJaUlRT2ZPbmZIVFR6L2gyclZyMkxCaGcxWnRrdWgvZkh4ODBLcFZxd29kdzlmWHQ5UTcrMHU3eUYzUkM4dmFLanFQTGhmbzE2eFpvOWRGZkRYWnUzY3Zuang1b3ZWNEN3dUxjdVZUa2lkUG5nQUFMQzB0U3gybmovY0pBSnc1Y3dZQUVCc2JpNkZEaDJMQWdBRnFZN0t5c3JCcjF5NHNYcndZdDIvZnh2ang0N0Z5NVVxWW1abGgzcng1Y0hkM3g2aFJvOUMrZlh2czNMbFRyVmhFUkVSRWhzVkNBSkVLUzB0THZQYmFhN2g5KzdZUWk0bUpNV0pHK2lHVlNoRVdGb2JzN0d4RVJFU0l0dTNhdFFzMWE5YkVsaTFiak5MWG1ZaUlxS0xzN2UzTFhIeTJvS0JBcTJPVmRtR3RwRDdiTDZNTEZ5NGdQajRlN3U3dWNIQndLUGR4TkYzd2ZldXR0eUNYeTNINDhHRnMzcndaQnc0Y2dGd3V4OENCQXhFVUZJU21UWnNLWS8vem4vOEFBT3pzN0lTWW82TWpvcU9qMGJkdlgxeTllaFVlSGg1WXVIQWhBZ01EeTUybnFmSDA5SVNucDZkTysrVG41eHNvRy8yUnkrVklUMCtIalkyTlVEUUNvRk5ocm5mdjNxWE9vR25ldkhtSjI3UnRsWFRxMUNsaDhldnlxT2o2WTdHeHNRQlE1c3dsZmIxUDl1M2JoNlpObTJMQmdnVVlQWG8wamg0OXFqYm14eDkveE1TSkUrSGk0b0k5ZS9aZzhPREJvdTM5Ky9mSDhlUEg0ZTN0clhGeGFDSWlJaklzRmdLSU5HalZxcFdvRUhEMTZsVWpacU0vNXVibTJMVnJGd1lNR0lCZmZ2bEZ0TzI3Nzc2RGhZVUYxcTVkKzBvdWpFeEVSS1FxSVNFQnRXdlhobzJORFNRU2lkREtwQ0p0YUNyYVo3dTRnSUFBeU9WeXJjWStmUGl3eEI3L3FsYXNXQUVBV0x4NE1RQ1V1QWl3SmtxbEVybTV1VUs3a2FTa0pOeStmUnZWcWxVVHhxU21wdUxMTDcvRXp6Ly9qTFMwTkVpbFVnd2FOQWl6WjgrR3BhVWw4dlB6a1phV2h1clZxeU0yTmhiejVzMERvTDR3c3JPek04NmVQUXQvZjM4Y1AzNjh6QlpKVkRFeE1URklUazZ1dEpaWDVhVlFLTkM0Y1dOa1oyZUw0c09HRGROcS82aW9LRFJwMGdSdnZQR0dWdWQ2L1BpeDZQMWRXVFROUXRiMDkrV25uMzVDM2JwMTBiUnBVOWpZMktCbXpabzRmLzQ4bGk5ZkRxQndJWEI5MHZRK2lZNk94c1dMRnpGanhneU1HREVDdFdyVmdwK2ZINTQvZjQ1Qmd3YkIwOU1UTFZxMGdLT2pJeFl0V2dRUER3L1VyRmtUbHk1ZGdsS3BoRnd1UjBGQkFYSnpjNUdibXl2OGpmcmpqei93M252djZUVi9JaUlpS2hrTEFVUWF0RzdkV25TaFBDWW1Ca3Fsc2twY0lLOVdyUnIyN3QwTEx5OHZ0VHQ1UWtKQ1lHRmhnYVZMbDFhSjEwcEVSS2JOejg4UEowK2VWSXYzNk5HajNNZXNTRHNVMWY5YlY2NWNxWFVoSUNNakF5dFhydFJxN0lvVkszRDgrSEhzMzc4ZnRXdlhocCtmbjlZNXl1VnlZYkhsR2pWcTRPblRwMUFxbGVqY3ViTXdwbDY5ZWpoNThpUnNiR3d3WmNvVWpCMDdGZzBiTmdRQWZQNzU1eG9YV1BiMjlrYUhEaDNVNGhZV0ZsaS9majN5OHZLTWNqRzJLaHN4WWdTaW82TmhZV0VCaVVTQzVPUmt5T1h5Q3IzL3kyUElrQ0ZDZXlodHlHUXlCQVFFSURrNUdRcUZBaFlXRnVqUm80ZmEzZVVsOGZMeUtuVjdaR1FrdnYzMlc5alkyQ0E1T1JrUEhqeEFwMDZkdE01UFg0cDY3aGVuNmZQMzl1M2JFUmtacWZFWXRXdlh4cmh4NHlxVWh6YnZrNkovdjZJMlV0N2Uza2hJU01ENjllc1JIaDZPb0tDZ2NwMTc5ZXJWTEFRUUVSRlZJaFlDaURSbzNicTE2UG16WjgrUW5Kd01GeGNYNHlTa1p6VnIxc1NCQXdmdy92dnY0L1RwMDZKdFFVRkJzTFMweEpkZmZtbWs3SWlJaVBTalk4ZU91SExsQ3ZMeThsQlFVSUJhdFdxaFI0OGVDQWtKMGZsWW5UcDFncE9UVTRYeWVlKzk5L0RhYTY4Sno3VnRWVlFlYmR1MlJaczJiVEJod29ReVc2cTBhOWRPYU50amJtNk85OTkvSC9IeDhjalB6MGZkdW5YaDZ1b3FXcDlBS3BYaTNMbHpRc0dndUQ1OSt1RGV2WHZJeWNtQlFxR0FyYTB0T25YcWhPSERoNWVhQTRzQSt0ZWlSUXZzMnJWTGVHNW1aZ1lQRHcrZGV1ZTd1cnFpU1pNbW9wanE4N0lzWExoUXAvRUE4TlZYWCttOGo3WWNIQnp3ODg4L1E2RlFBQ2ljQ2J4Ky9YcURuVThYbW43ZlhicDBRVXhNREo0L2Y0N2MzRnpJNVhKWVdscWlZOGVPbUQ5L3Z1aHZTbmxvOHo0Wk1tUUlqaDQ5aWpadDJnZ3hhMnRyekprekIzUG16RUZtWmlZU0VoS1FrWkdCeDQ4ZjQrblRwOGpKeVVGZVhoNFVDb1Z3UTVWVUtvVlVLb1ZNSm9OTUpzUEFnUU1ybERzUkVSSHBScUtzckZXZWlGNGhWNjVjZ2J1N3V5Z1dGUlZWNWgxR3I1b25UNTdndmZmZXc4V0xGOVcyTFY2OEdIUG16REZDVmtSRTlDcUtqbzVHOSs3ZEFSUzJnSW1PampadVFvUzB0RFE0T0Rod2xwOEpVeXFWS0Nnb2dFS2hnRXdtZXluWGd2cjc3Ny94NHNVTGRPblNwVkxQbTUrZkQ0bEVBblB6OHQwYkZ4VVZoU2RQbm1EVXFGRjZ6cXp5YWZNK1VTZ1VMK1g3eDVCV3IxNk5tVE5uQWloY2krSHg0OGRHem9pSWlLaGtFaTArOUhOR0FKRUdibTV1a0VxbG91bjZNVEV4VmE0UVlHMXRqY09IRDZONzkrNXE2eUI4L3ZubnlNakl3TEpseTB6dVF6OFJFVkZWNE9qb2FPd1V5TWdrRWdsa01wbXgweWhWMjdadGpYTGVpdjVldkwyOTlaU0o4V256UHVIM0FTSWlvbGNmL3pjbjBxQjY5ZXBxQzNoVmxRV0RWZFd0V3hlLy8vNjd4Z1hMVnF4WUFUOC9QK1RuNXhzaE15SWlJaUlpSWlJaUl0SUhGZ0tJU3RDcVZTdlI4NWlZR0NObFluZ09EZzQ0Y3VRSUdqZHVyTFp0MjdadEdEaHdJRjY4ZUdHRXpJaUlpSWlJaUlpSWlLaWlXQWdnS29IcWdzR3hzYkZWK3M1NEp5Y25uRHAxU3EwQUFnQS8vL3d6ZXZYcXhiNllSRVJFUkVSRUp1RFpzMmZJeTh2VDZ6RnpjM09SbTV1cjEyTnFVbEJRZ0xTME5KMzNlL2p3b1FHeUlTSjZlYkFRUUZRQzFVSkFmbjQrYnR5NFlhUnNLa2VEQmcxdzRzUUpkTzdjV1czYm4zLytpWGZmZlJmMzd0MHpRbVpFUkVSRVJFU215Y2ZIQi8zNzkwZG1acVlvM3JGalI1aWJtd3NYMTVWS0pWYXRXcVUycmp4cTFhcUZmLy83M3hVK1RuRTJOamF3dExUVTZ6RlZwYWVuNC9YWFg4Y0hIM3dBcFZLcDlYNi8vLzQ3bWpScGdrMmJOdWsxSDdsY2pqdDM3cFQ2UTBSVVdiaFlNRkVKVkFzQlFPRTZBVys4OFlZUnNxazh0cmEyK08yMzN6QjA2RkFjUEhoUXRDMG1KZ2FkT25YQ2I3LzlodWJObXhzcFF5SWlJaUlpSXNNcXZvQnlRVUdCMGZKNDh1UUo5dS9mRHdjSEIxaGJXNHUyRlJRVVFDNlhDODhQSGp5SVR6LzlGTUhCd2RpK2ZUdTZkKzh1R3ArWGw0ZWpSNDlxZmU3azVHVDgrdXV2Wlk3cjNyMDdxbGV2WHVZNHVWeHU4QVhNN2V6czhPYWJieUl5TWhKNzl1ekIwS0ZEdGRyUDJka1pNcGtNa3laTmdwV1ZGVWFPSEFrQTZOQ2hBN0t5c25US0lTNHVUbmlja3BLaXNRVnZjVXFsRWhLSlJPdmpIenAwQ0o2ZW5qcmxSRVFFc0JCQVZDSVhGeGRZV2xyaStmUG5RaXdtSmdiRGhnMHpZbGFWdzhMQ0F2djI3Y080Y2VPd2ZmdDIwYmJrNUdSMDZkSUZodzRkUXJ0MjdZeVVJUkVSRVJFUmtlSFVxMWRQZVB6aXhRdkk1WEpJcGRKS3oyUHYzcjNJemMzRjhPSEQxUzRXS3hRS0FJQ1pXV0d6Qnk4dkwyemR1aFdUSjA5R3o1NDlzV0RCQW56eHhSZkMrSXlNRFBUdTNWdnJjKy9mdngvNzkrOHZjMXhLU2dxY25KektIRmRRVUFBTEN3dXR6Ni9KekprenkyelpXN1E5SUNBQUowNmNLSEhjNE1HRDRlSGhBUUJ3YzNORFJFUUVldlhxQlY5Zlg5amEycUpQbno2NGZ2MDZuang1VXFHY0FXRHUzTG5vMWF1WEtMWjkrM1pzMmJJRkFMQjgrWExSdHFpb0tKdzRjUUtCZ1lGcUJTQTNON2NLNTBORXBvbUZBS0lTbUptWm9XWExsamgvL3J3UXE4b0xCcXVTeVdUWXVuVXI3TzN0c1hMbFN0RzJodzhmd3NQREF3Y09IRUNQSGoyTWxDRVJFUkVSRVpGaDJOdmJDNDhWQ2dYMjd0MXJsSnZDMXE5ZkR3QVlNMmFNMnJhaW1RckZDeFMrdnI1bzFhb1Z2THk4RUJ3Y2pMRmp4NkpCZy85bjc3N0RtcnIrUDRDL3cxNE9GSEdCVnJHQUF3RnhEOERSaXJhMmlxdEZ4YjIzdGxYNmRhQjExVlczb05hTkE5eFY2MFRFVmxURVNVSEVoWUlpSWlCRENJVGMzeDg4NUVkSUFnRVpLdS9YOCtTcE9lZmNtMCt1Rlc3eU9lZHo2Z0RJZVUvaDRlRnF2VzdqeG8zaDd1NE9EdytQUXNmV3FsV3IwREVTaVFTQ0lLaTFjcUFnbXpkdlZudWZnV2ZQbm1IanhvMHEreHMxYWlSTEJBQ0FzN016Tm0zYWhOR2pSK1BHalJ2bzJiTm5rY29zV1Z0Ykl5SWlRbW1mcGFVbE9uYnNLTmNXRUJBZysvTlBQLzBrMXhjY0hBdzlQVDE0ZW5xV1N3S0tpRDVQM0NPQXFBRDV5d1BkdjMrL25DSXBIeG9hR2xpNWNpV1dMMSt1MEplYW1vb2VQWHJnMEtGRDVSQVpFUkVSRVJGUjJaa3laUXJ1M2J0WHBxOTU2ZElsM0xwMUN4MDZkRkJhb2xZc0ZrTlRVMU8ySWlCWHk1WXRjZjM2ZFJ3NWNrU1dCQUJ5RWdiVzF0YW9WcTFhaWNSbmJHd01hMnRyYUdrVlBzYzBkNWEram83T0I3K3VsWlVWQkVHUWUzei8vZmVZT0hHaVFudnVvM3YzN2hnMWFwUmMyN1JwMHdEa3pOWWZOV29VQUdEVXFGRUlEQXlFcDZmbkI4ZVoxNUFoUXlBU2llUWVjK2ZPVlRrK0lpSUNUWnMyWlJLQWlFb1VWd1FRRmFCWnMyWnl6NTg4ZVlLMHRMUlMzK0RvWS9Qenp6L0R4TVFFbzBhTmtpMC9CWEpxVEE0WU1BQ3JWcTNDdEduVGlsVFhrSWlJaUlpSTZGTVJGeGNIQndjSERCOCtIRzNhdEVHREJnMFV2b0JYeHM3T0RsV3JWaTNXYStaT3lKbzRjYUxTL3ZUMGRPanA2U250cTErL1B1clhyNiswYjhtU0pWaTdkbTJocjc5NzkyNkZVckY1VFp3NEVSczJiSkE5UDNueUpIcjE2bFhnT2FPam85WCszSGp6NWsyMXk5RWVQMzRjVmxaV0t2dlBuajJyc3QvUHp3OFJFUkhZdG0wYkFLQlRwMDVxdldaUkxGKytYT0hhZUhsNXlmNGVIang0Z01hTkd5c2NsLzlhcVZ1R2lZaElHU1lDaUFxUWYwV0FJQWdJQ3d0RHExYXR5aW1pOGpOOCtIQlVyMTRkQXdjT1JFWkdocXhkRUFUTW1ERUROMi9leE5hdFd6KzQ1aU1SRVJFUkVkSEhKSGZ2T0lsRWdxMWJ0OHJxdXF2ajBxVkxjdVZuMUhYeDRrWFpScjM5K3ZWRHYzNzljUGp3WWFWajFmbGlYUkFFdGRyeW5uUHExS2xZczJhTjJxOXBaR1NrOHN2MnJLd3NQSG55QkRvNk9vVnVudnZzMlRPSXhXS1ZTUTRBV0xSb2tVTGIyN2R2bGJhcjZoOCtmRGpxMXExYllDd2xwWGJ0MmdxMS9VMU1UQlRHdWJ1N0szd1BBZVFrUlE0ZVBGaHE4UkZSeGNCRUFGRUJsUDBDRGcwTnJaQ0pBQUQ0N3J2dmNQYnNXWHozM1hjS0d5YnQyN2NQWVdGaE9ITGtTS0UzZGtSRVJFUkVSSjhLZTN0N2ZQbmxsOWk1YzJlQlg1NlhGS2xVaXBrelo4cWVhMnRydzlIUlVlR0w4WXNYTHlJMk5oWjkrL2JGK2ZQbmtaeWNqRUdEQnFuOU9nOGVQQ2l3UHpFeHNkQXhlVGs3TzZzY0h4WVdocVpObTZKcDA2YTRkZXRXZ2VleHRiWEZ2WHYzQ2t3RUtDdXJFeDhmWDJDNW5mejkzYnAxVTVrSUdEWnNHSGJ0MmxWZ25FREJ5WlM4cmw2OXF0QjI5KzVkaGJaZXZYcWhYNzkraUkyTnhZVUxGK0RpNGdJVEV4UHMzTG1UaVFBaSttQk1CQkFWd05UVUZLYW1wb2lMaTVPMVZhUU5nNVZ4ZEhSRVlHQWdYRnhjOE9yVks3bStPM2Z1b0dYTGxqaHc0QUMrK3VxcmNvcVFpSWlJaUlpbzVHaHFhbUw3OXUzdzhQREFnUU1IY08vZVBieDU4MGF0WTR0VEZtajkrdlVLWHhKUG1USkZZVnliTm0wUUd4dUxYYnQyd2NIQkFjbkp5ZGk3ZDYvYXI2T3NGRTFlaFpVR0tvckV4RVFBNmwyUHpNeE1BSUMrdnI3S01mbS9nQmVKUkxDeXNsS1ppQ2lzWHhWVkt4eGV2WHFGNU9Sa3RjK3plZk5tYk42OFdlM3hvYUdoR0RKa0NJS0NncFN1SENBaUtnNG1Bb2dLMGF4Wk0vajcrOHVlVjdRTmc1VnAzcnc1Z29PRDBhOWZQMXk3ZGsydUx5RWhBUzR1TGxpNmRDbCsvdmxuN2h0QVJFUkVSRVNmaFMrLy9MTEFHZWNsSVNJaUFoNGVIcWhjdVRKMGRIUVFIeCt2Y214Y1hCeDBkWFdMdllkZFNaY0dLa2hNVEF3QW9GYXRXb1dPRll2RkFBcE9CQ2lUbVpsWjVDLzZDNlBxZk9xdUdLaFNwUXBtelpxRkgzNzRBWFoyZG5KOWx5NWR3dG16WjBza1RpSWlkVEFSUUZRSUd4c2J1VVJBUlY4UmtLdHUzYm9JQ0FqQTVNbVRGV3BrU3FWU3pKbzFDeUVoSWZqenp6OWhaR1JVVGxFU0VSRVJFUkY5T243OTlWZWtwNmRqdzRZTldMNTh1Y3BFd1B2Mzd4RVZGWVdtVFpzVys3VUsrekovN2RxMWFtMHFySTdJeUVnQVVLdU1iSHA2T2dDbzNIOU9WZHhQbno0dGRKVkRXWHI2OUNtdVg3OE9PenM3UEhqd1FHbFN3YzdPRGdjT0hGQklFa2lsVWdCUWEwTnFJaUoxTVJGQVZJajgrd1M4ZXZVS2I5KytSZlhxMWNzcG9vK0hycTR1dG16WmdwWXRXMkxTcEVuSXlzcVM2L2YxOVVWWVdCaU9IajJLUm8wYWxWT1VSRVJFUkVSRW40YU9IVHRDVzFzYkkwYU13UExseTFXT3UzMzdOZ1JCUUxObXpZcjlXdUhoNFNyN0dqZHVESGQzZDNoNGVNaTFTNlZTZUhsNVlkeTRjVVg2VEJ3U0VnSUFhaVV1MHRQVG9hR2hBVjFkWGJsMlFSQWdGb3VobzZPajlEZ3pNek9WR3puMzZORkQ3VmhMeXVYTGx6RjgrSEMxeHViL3UwaEpTUUZROUZVUlJFUUZZU0tBcUJES2JxeENRMFBoNU9SVUR0RjhuTWFNR1FNYkd4djA3ZHRYWWQrQTNNMlZmWHg4MExObnozS0trSWlJaUlpSTZPUG43dTZPMGFOSEZ6b3V0NlJNY1Q2WHpwa3pCNU1tVFNwMHNwYXhzVEdzcmEzbDJsYXRXb1gxNjljakpTVUYyN2R2Vit2MUpCSUpBZ0lDQUFCdDI3WXRkUHo3OSsrVnJnWjQvLzQ5QU9WZmptZGxaVUVrRWtGVFUxUHBPY3RpaytmOEJnd1lnRzdkdXNtMW5UaHhBaE1uVHNTVksxZnd4UmRmeU5wVFUxUGx4ajEvL2h5QWVxV1VpSWpVeFVRQVVTR1V6Vmk0ZCs4ZUV3SDV0R3ZYRGlFaEllalhyeCt1WHIwcTE1ZVVsSVJ2di8wV3YvMzJHenc4UExpOGtZaUlpSWlJU0FsMVo5bjcrdm9DQUZ4Y1hOUStkMFpHQm5idTNBa2c1NHZ4OCtmUFF4QUVDSUlBcVZRcTl3Q0FtemR2WXNtU0pjak96b1pFSW9GRUlrRkNRZ0pFSWhGMjd0eUp5cFVycTFVNjZQVHAwMGhNVElTbHBTVWFObXhZNE5pc3JDeGtaV1doV3JWcUNuMjVHelJYcjE0ZEVva0UydHJhYXIvM3ZCSVRFNHUxaVhOUkdSZ1l3TURBQUIwN2RvU0xpd3ZtekpramUxKzFhdFdDbVptWmJHeitza0hCd2NHb1diTW1hdFNvVWVweEVsSEZ3VVFBVVNHTWpJelFzR0ZEUEhueVJOWjI1ODZkY296bzQxVzdkbTFjdW5RSjA2Wk53K2JObStYNkJFSEFuRGx6Y1BQbVRlellzYU5NYnJ5SWlJaUlpSWcrTndFQkFZaUlpSUNqbzZQY3JISmx6cHc1ZzRTRUJMaTZ1a0lRQkl3ZlA3N1E4MnRwYWNIUTBCQmhZV0Y0OU9nUmRIUjBvSzJ0TGZ1dnZiMDkzcjE3aDNYcjFxRm16WnI0OWRkZlZaNUxFQVFzV3JRSVFNNXFoOExrem94WHRzL2MwNmRQQVFCMTZ0U0JwcVltbGk1ZENnRFl1WE1uSWlJaTBLZFBIN1J1M1ZycGVXTmlZckJ4NDBiVXFWT25TT1YyOHErSXlKVi9KYndxVXFrVVFVRkI2TkNoZzF6N24zLytLVXY2bUp1Ym8wdVhMcGcxYXhhc3JhMlJsSlNFVTZkT0lUczdHL3YyN1lPYm14dHNiR3d3YTlZc1ZLNWNXZTNZaVlqeVl5S0FTQTNObXplWFN3VGN2bjI3SEtQNXVPbm82R0RUcGsxd2NIREFoQWtUa0ptWktkZC83Tmd4M0xwMUN6NCtQdWpZc1dNNVJVbEVSRVJFUlBScDh2VDBCQUMxdnRTL2R1MGFGaXhZQUY5ZlgvVHYzeDlCUVVIUTBkR0JycTZ1eXNlcFU2ZHc3Tmd4ZUhsNVFVdEwrZGRHNmVucCtQcnJyK0hwNllsQmd3YWhmdjM2U3NldFdiTUd3Y0hCTURZMnhvUUpFd3FOTnprNUdRQlFxVklsaGI2d3NEQUFnS1dsSlVRaUVXYlBuZzBBY0hWMVJZY09IZUR2NzQ4cFU2YkEyZGxaN3JpUWtCQzR1cnFpWnMyYU9ILyt2TUxlQXdXSmlJaFFlNnd5c2JHeGtFcWxNRFUxbFd0ZnRteVo3TTlPVGs0WU9IQ2dyRzNNbURGSVRrNUdtelp0TUdqUUlGeTRjQUViTm15UU80YUlxRGhZbjROSURTMWF0SkI3SGhvYXF2QUZOOGtiT1hJa0FnTURVYmR1WFlXKzU4K2Z3OG5KQ2ZQbno0ZEVJaW1INklpSWlJaUlpRDQ5Zm41K3VIejVNcG8yYllvQkF3WVVPajYzbkk2NXVUbUFuQnI5SzFldXhJVUxGOUNvVVNPWW01dWpkZXZXY0hWMWhaNmVIa1FpRWM2ZlA0OC8vL3dUZ3djUGxwVUpBdVRyMlB2NStjSEx5d3ZIamgxVG1RUTRjZUlFZnZubEZ3QTVld3NZR3hzWEd1KzdkKzhBUU9uTTkydlhyZ0VBSEJ3YzVOb3RMUzNoNys4UFEwTkRmUDMxMTFpK2ZEbWtVaW15c3JLd2RPbFNkT2pRQVhwNmV2am5uMy9RdUhIalFtUElLN2Qwa3FwSFlYSkwvdXpac3djWkdSbXk5c2pJU05rNWN2ZFBFSXZGbURCaEFyWnUzWXFwVTZmaTZ0V3JtRDkvUG5idTNJbFdyVnA5Y0ZLQ2lJaUpBQ0kxNUU4RVpHVmw0Yi8vL2l1bmFENGRiZHEwd2MyYk41WE8vSmRLcFZpNGNDRWNIUjFsU3p5SmlJaUlpSWhJdWRqWVdFeWFOQWtBc0hyMWFyWDJYb3VLaWdJQVdXMyt5TWhJN04rL0gvZnYzNWNiRXhNVEkzdit4eDkvd05YVkZRY1BIc1JQUC8wa2E3ZXdzTUQ4K2ZNUkZoYUdrU05IWXZ6NDhmajY2NitWdnU3MjdkdlJyMTgvU0NRU2pCa3pCc09IRDFmclBUNTgrQkFBRkdyalN5UVNuRGx6Qm5wNmVtalRwbzNDY1RZMk5nZ09Ea2I3OXUweGE5WXNPRGc0b0duVHB2ajExMS9ScTFjdjNMaHhBeFlXRm1yRkFBQS8vUEFEVnF4WW9mWjRWWUtDZ2dBQTRlSGhHREJnQU5MVDB4WEdKQ2Nudzl2Ykc1YVdsdGk4ZVROR2p4Nk5WYXRXUVVOREE1NmVuamh5NUFpaW9xTFFxbFVyL1BYWFh4OGNFeEZWWEV3RUVLbkIzdDVlb1kzbGdkUlRxMVl0WEx4NEVUTm56bFRhSHhRVUJEczdPK3pidDYrTUl5TWlJaUlpSXZvMGlNVml1THE2SWk0dURpTkdqRkQ0QWo1MzQ5enc4SEJaVzB4TURQNzk5MTlVcTFaTlZwcG13NFlOQUlESmt5ZkxIWjkzNXIrR2hnYjI3Tm1EbmoxN3lsWWR2SG56Qm5GeGNYaisvRG1hTkdtQzVjdVg0OHFWSzVnMWE1YmNlVkpUVXpGcTFDaU1IRGtTV1ZsWkdEcDBxTUwrY2Fva0pTWEp5dC9rL3d4KzRzUUp4TWZIbzN2MzdqQTBORlI2ZkZwYUdweWRuYUdqbzRNN2QrNGdNaklTeHNiRzZOYXRtOXo3VTRlTGk0dGNFa1FkV1ZsWkNtMUhqeDZGaFlVRmR1ellnVk9uVGlsY2R5Qm40K2R4NDhaQlEwTURmbjUrMkxKbEN6UTFOV1g5dlh2M3h1WExsMkZrWklTa3BLUWl4VVJFbEJmM0NDQlNRKzNhdFZHelprMjhmdjFhMW5icjFpMk1HREdpSEtQNmRPam82R0RseXBYbzNyMDczTjNkRVJzYks5ZWZuSnlNUVlNRzRmang0OWl3WVlQQzdBOGlJaUlpSXFLS0tqTXpFLzM2OVpOTm9scS9mcjNDR0d0cmE0U0docUpGaXhhb1Y2OGVnSnlTckJrWkdSZ3laQWlBbkJVRjI3WnRRL2Z1M1dGcmF5czd0bHExYW5qMjdCbisrZWNmdEcvZkhob2FHakF3TU1DcFU2Y0E1SHpCL3NjZmZ3QUFXclpzQ1FDWVBuMDZybHk1Z3RXclY2TnIxNjdvMmJNblRwdzRnY21USitQNTgrZlEwTkRBL1Buek1XL2VQSVZZSXlNajBiSmxTNWlZbUtCcTFhb3dORFNFVkNyRnZYdjNrSktTZ2txVkttSFlzR0d5OFJLSlJMWXZ3dGl4WTJYdE1URXhDQW9Ld3BVclYzRG16Qm5aYWdKYlcxdU1IejhlejU0OXc2Wk5tekJ1M0RoTW5EZ1JiZHEwUWNlT0hlSGc0QUJMUzB0WVdGZ28zWXVnT0VKRFF4RVZGWVdxVmF2SzJnSUNBaEFTRW9KcDA2YkJ6YzBObFNwVndvZ1JJNUNXbG9hK2ZmdkN4Y1VGalJzM1JxMWF0YkJvMFNJNE96dERYMThmdDIvZmhpQUl5TTdPaGtRaWdWZ3NobGdzeHNxVkt3RUFGeTllUk5ldVhVc2tiaUtxWUFRaVVrdVBIajBFQUxKSCsvYnR5enVrVDFKY1hKelFxMWN2dVd1WjkyRmlZaUljT0hCQWtFcWw1UjBxRVJFVndhVkxsMlEveTUyY25NbzdIQ0lpb2cveU1meGVzN0t5RWdBSWQrN2NFWFIxZFlYNjllc0xVVkZSU3NkR1JrWUtUazVPZ3FHaG9hQ3BxU2xvYVdrSmxTcFZFbnIyN0NuRXhzWUtnaUFJQVFFQmdvbUppWEQ5K25XNVkzLysrV2VWbjgveVBtclhyaTNFeGNYSmprdElTQkRjM2QyRmhJUUVJVEV4VVRBek14TUFDT2JtNXNLRkN4ZFV2aStKUkNKb2Eyc3JmUTBiR3h2aDZ0V3JjdVBQbkRrakFCRGF0bTByQ0lJZ0RCMDZWREF4TVpFN3JrR0RCc0xNbVRPRkd6ZHV5QjM3N3QwNzRjOC8veFM2ZGVzbTZPcnF5aDNqNCtNamQ1Mkw0c2NmZnhScTE2NHRXRmhZQ0kwYU5aSzlIMWRYVjltWWZmdjJ5ZjcrY2lVbEpRbExsaXdSbWpWcnB0WTFWL1pZczJaTmtXSWxvb3BCblR5QVNOMkJSQlhkbkRsenNIanhZdGx6QXdNREpDY255eTNaSS9VSWdnQXZMeS9NbURGRGJzT2t2RnhkWGJGcDB5YlVyRm16aktNaklxTGlDQWdJUU9mT25RRUFUazVPc28zdmlJaUlQa1Vmdys4MWQzZDNQSC8rSEFFQkFmRDE5VVhMbGkxbHRmNkxLeTB0VGFHMGppQUlPSExrQ0c3Y3VBR3hXS3h3akthbUp1clhyNDhmZi95eHdOWGJ3Y0hCOFBIeHdjS0ZDNVZ1OXB0WGRIUTAwdFBUa1pXVkJZbEVBZ0F3TlRWRnJWcTFsSTZmTVdNR2hnOGZEaHNiRyt6YnR3OUxsaXhCcTFhdDBMWnRXM1R0MmhXTkdqVXE3SzBqUFQwZC8vNzdMMEpDUXZEa3lSTnMzTGdSV2xwYXNMYTJSa1JFaEZxYi8rYjY3YmZmNUZZN2FHaG93TkhSRVh2MjdJR1ptUm1BbkpVTTQ4ZVB4OWF0VzVXZUl5a3BDWThlUFVKQ1FnSXZuK2NuQUFBZ0FFbEVRVlFTRXhPUmtwS0NqSXdNWkdabVFpcVZRaEFFaUVRaWFHcHFRbE5URTlyYTJ0RFcxb2FycXl1cVZhdW1kcXhFVkRHSVJDSlJvV09ZQ0NCU3o1RWpSOUMzYjErNXR2RHdjRmhiVzVkVFJKKytzTEF3dUxtNTRlN2R1MHI3cTFXcmhuWHIxc0hOelExcS9Ed2pJcUp5OURGOFlVSkVSRlJTK0h1TkNpTUlBaVFTQ2FSU0tiUzF0WlZ1M2l5VlN0WGExSm1JNkVPcGt3amdUeU1pTmJWbzBVS2g3ZGF0VytVUXllZWpTWk1tdUhIakJ1YlBudzh0TGNVdFN4SVNFakI0OEdCODk5MTNlUGJzV2RrSFNFUkVSRVJFUktTRVNDU0N0clkyZEhWMVZYN1p6eVFBRVgxTStCT0pTRTMxNjllSHNiR3hYTnZ0MjdmTEtaclBoNDZPRGp3OVBSRWNIQXc3T3p1bFkwNmVQSWttVFpwZzJiSmx5TXpNTE9NSWlZaUlpSWlJaUlpSVBtMU1CQkNwU1NRU0thd0s0SXFBa21Oblo0Y2JOMjdndDk5K2c3YTJ0a0ovZW5vNlBEdzhZR3RyaTB1WExwVkRoRVJFUkVSRVJFUkVSSjhtSmdLSWlpQi9JdUQyN2R0RjJsQ0lDcWF0clkwNWMrWWdKQ1FFRGc0T1NzYzhlUEFBWGJwMHdaQWhReEFiRzF2R0VSSVJFUkVSRVJFUkVYMTZtQWdnS2dKN2UzdTU1NG1KaVhqKy9IazVSZlA1c3JHeHdiVnIxN0J5NVVvWUdob3FIYk4zNzE1WVcxdGo3ZHExeU1yS0t1TUlpWWlJaUlpSWlJaUlQaDFNQkJBVkFUY01ManRhV2xxWU9YTW1Iang0Z0g3OStpa2Q4KzdkTzB5Yk5nM05talhEOGVQSHVUcURpSWlJaUlpSWlJaElDYTN5RG9Eb1UvTGxsMS9DeU1nSXFhbXBzcmJidDIralQ1OCs1UmpWNTgzTXpBeCtmbjQ0YytZTUprMmFoTWVQSHl1TWVmandJWHIzN2cxbloyZXNYcjFhWWVVR1ZXeUNJQ0ExTlJVWkdSbVFTQ1JNR05GblN5UVNRVXRMQzNwNmVqQXlNb0pJSkNydmtJaUlpSWlJaU9nandSVUJSRVdnb2FFQk96czd1VGF1Q0NnYkxpNHVDQTBOeGZ6NTg2R3JxNnQwVEVCQUFCd2NIREI4K0hERXhNU1VjWVQwTVJLTHhZaUxpME5LU2dxeXNyS1lCS0RQbWlBSXlNcktRa3BLQ3VMaTRpQVdpOHM3SkNJaUlpSWlJdnBJTUJGQVZFVEtOZ3ltc3FHbnB3ZFBUMCtFaG9iaSsrKy9WenBHRUFUczNMa1RscGFXbURObkRwS1Nrc280U3ZwWWlNVml2SDM3RnRuWjJlVWRDbEdaeTg3T3h0dTNiNWtNSUNJaUlpSWlJZ0JNQkJBVldmNUV3TXVYTC9INjlldHlpcVppYXRTb0VZNGRPd1ovZjMrRkZScTUzcjkvajhXTEY2TkJnd1pZdkhneFVsSlN5amhLS2srQ0lEQUpSQVFnS1NtSksyR0lpSWlJaUlpSWlRQ2lvbEsyWVRCWEJaU1B6cDA3NCtiTm05aXhZd2RxMTY2dGRFeFNVaExtekptRGhnMGJZdFdxVlhqLy9uMFpSMG5sSVRVMWxTc0JpSkN6TWlEdnZqWkVSRVJFUkVSVU1URVJRRlJFalJzM2hwNmVubHdiOXdrb1A1cWFtaGcyYkJnZVBueUllZlBtUVY5ZlgrbTQrUGg0L1BUVFQ3Q3dzTUNHRFJ0WUx1TXpsNUdSVWQ0aEVIMDArTytCaUlpSWlJaUltQWdnS2lJdExTMDBiOTVjcm8wckFzcWZrWkVSRml4WWdJY1BIMkwwNk5IUTB0SlNPaTQyTmhhVEowK0doWVVGL3ZqakQ4NlUvVXhKSkpMeURvSG9vOEYvRDBSRVJFUkVSTVJFQUZFeDJOdmJ5ejFuSXVEallXWm1oaTFidHVEQmd3ZHdkM2VIaG9ieUgzTXhNVEdZTVdNRzZ0V3JoM256NXVITm16ZGxIQ21WSnRaRUovcC8vUGRBUkVSRVJFUkVUQVFRRlVQK2ZRSWVQMzdNalVrL01oWVdGdGkxYXhmKysrOC9EQnc0VU9XNHhNUkUvUGJiYjZoZnZ6NG1UNTZNWjgrZWxWMlFSRVJFUkVSRVJFUkVaWUNKQUtKaVVMWmg4TTJiTjhzaEVpcU10YlUxRGh3NGdMdDM3NkozNzk0cXg2V25wMlBEaGcxbzFLZ1JCZzhlakpDUWtES01rb2lJaUlpSWlJaUlxUFF3RVVCVURNMmFOVk9vUVgvOSt2Vnlpb2JVMGJ4NWN4dzllaFMzYnQzQ3dJRURWWllNeXM3T2hvK1BEMXEyYkluMjdkdGozNzU5eU16TUxPTm9pWWlJaUlpSWlJaUlTZzRUQVVURm9LZW5CenM3TzdrMkpnSStEZmIyOWpodzRBQWlJaUl3ZHV4WTZPcnFxaHdiRkJTRVFZTUd5ZllSaUltSktjTklpWWlJaUlpSWlJaUlTZ1lUQVVURjFLWk5HN25uMTY1ZDQ0YU1uNUJHalJyQnk4c0x6NTQ5dyt6WnMxRzVjbVdWWTErL2ZpM2JSMkRBZ0FFSURBemszelVSRVJFUkVSRVJFWDB5bUFnZ0txYTJiZHZLUFgvejVnMDNtdjBFMWFwVkMwdVhMc1h6NTgreGRPbFMxS2xUUitYWTdPeHMrUG41d2NuSkNWWldWbGkyYkJsZXZueFpodEVTRVJFUkVSRVJFUkVWSFJNQlJNV1VQeEVBc0R6UXA2eEtsU3FZUFhzMm5qMTdCbDlmWHpnNk9oWTRQakl5RWg0ZUhqQTNOOGMzMzN5RFE0Y09RU3dXbDFHMFJFUkVSRVJFUkVSRTZtTWlnS2lZTEN3c1VMMTZkYm0yYTlldWxWTTBWRkswdGJYUnYzOS9YTDU4R1hmdTNNSG8wYU9ocjYrdmNyeFVLc1hwMDZmUnYzOS8xSzFiRjFPblRzV2RPM2RZT29pSWlJaUlpSWlJaUQ0YVRBUVFGWk5JSkZMWUo0QXJBajR2dHJhMjJMSmxDNktqbzdGeTVVbzBhTkNnd1BGdjM3N0Z1blhyWUc5dmo2Wk5tOExUMHhQaDRlRmxGQzBSRVJFUkVSRVJFWkZ5VEFRUWZZRDg1WUZ1M2JyRjhqQ2ZvV3JWcW1IbXpKbDQ5T2dSenA4L0R6YzNOK2pwNlJWNFRIaDRPQllzV0lBbVRacWdlZlBtV0xSb0VTSWpJOHNvWWlJaUlpSWlJaUlpb3YvSFJBRFJCOGlmQ01qTXpNVGR1M2ZMS1JvcWJSb2FHdWpXclJ0OGZIenc2dFVyYk42OEdhMWJ0eTcwdVB2MzcyUHUzTG13dExTRXZiMDlsaTFiaG9jUEg1WkJ4RVJFUkVSRVJFUkVSRXdFRUgyUVZxMWFLYlN4UEZERlVMVnFWWXdiTnc3WHIxOUhhR2dvWnM2Y0NWTlQwMEtQdTNQbkRqdzhQR0JsWlFWTFMwdk1uRGtUQVFFQnlNcktLb09vaVlpSWlJaUlpSWlvSW1JaWdPZ0RWSzFhRlkwYk41WnI0NGJCRlUvVHBrMnhjdVZLUkVkSDQvVHAweGc2ZENncVY2NWM2SEdSa1pGWXZYbzFPbmZ1REZOVFU3aTV1V0hmdm4xSVRFd3NnNmlKaUlpSWlJaUlpS2lpWUNLQTZBUGxMdy9FRlFFVmw3YTJObnIwNklHZE8zY2lMaTRPeDQ4Zmg1dWJHNHlNakFvOU5pa3BDZnYzNzhlZ1FZTlFvMFlOT0RrNTRiZmZmc1BWcTFlNVdvQ0lpSWlJaUlpSWlENElFd0ZFSHloL0l1RHg0OGVJajQ4dnAyam9ZNkdycTR2dnZ2c09QajQraUl1THc2RkRoOUMvZjMvbzYrc1hlbXgyZGpZQ0F3TXhiOTQ4ZE9qUUFjYkd4dWpac3lkV3JseUpXN2R1SVRzN3V3emVBUkVSRVJFUkVSRVJmUzZZQ0NENlFHM2F0RkZvNDZvQXlrdGZYeDk5Ky9hRnI2OHY0dVBqY2VMRUNZd1pNd1oxNnRSUjYvaTB0RFQ4L2ZmZitQbm5uK0hnNElBYU5XckExZFVWNjlldlIwaElDRmNNZklTa1Vpa3lNakxLT3d5MVpHWm1sdHE1azVPVGtacWFXbXJuL3hUeG1oQVJFVkZSQ0lKUTNpRjhzcUtqby9INjlXdTF4Nzk1ODZZVW95RWlLbjlNQkJCOW9LWk5tOExRMEZDdWpZa0FVc1hBd0FDOWV2V0N0N2Mzb3FPakVSSVNnZ1VMRnFCbHk1WnFueU14TVJGSGp4N0ZsQ2xUMExKbFMxU3BVZ1ZPVGs2WVBYczJqaDgvanJpNHVGSjhCeFZiKy9idDRlYm1WdUNZVjY5ZW9YdjM3bGkyYkZrWlJWVjgvdjcrYU5ldUhVNmRPbFhzYzl5NWMwZGxYK1BHamRHelowK2xmWThlUFlKWUxDNzI2eGFtVFpzMjhQVDBWR3RzWm1ZbU5tN2NLUGNGL2N1WEx6RjA2RkFzWDc2OHlLLzlzVjRUSWlJaUtoNnBWRnB1cjMzdTNEbFlXVm5oOGVQSEtzZlkydHBDVDArdkRLTXF2bDI3ZHNIQndRSDM3dDByOHJHZW5wNElDUWxSZTd5NXVUbWNuSnpVR252Ky9IazBiTmdRM3Q3ZVJZNnJJTm5aMllpT2ppN3dRVVJVVnJUS093Q2lUNTJXbGhaYXRXcUZnSUFBV1JzM0RDWjFpRVFpdEdqUkFpMWF0TUM4ZWZQdzZ0VXJuRDU5R3FkUG4wWkFRQUFTRWhMVU9rOTZlam9DQXdNUkdCZ29hMnZZc0NIYXRXdUhkdTNhd2Q3ZUhzMmJOMWRycndJcVdGUlVGTFMwQ3Y3VldhTkdEYVNtcG1MMzd0MllNR0VDVEUxTkN6MnZvNk5qaWNTWDkvOEJkWWhFSXJ4Ky9Sb3pac3hBczJiTlVMOSsvU0lkZitEQUFjeWNPUk05ZS9iRWloVXJVTFZxVmJYakhETm1ERnEzYm8zZHUzZkw5ZFd0VzFmdDEzZDJkb2FQancvV3IxK1BzMmZQNHVUSms3Sys2T2hvdkgzN1ZxM3pyRisvSHF0WHIwWk1UQXlXTEZrQ0FEQTJOa1pJU0FodTNMaUJzV1BIb2txVkttcWRxelN1Q1JFUkVaVTlFeE1UMlorZlBYdFdibkdjUEhrU0wxNjhLUEFlU1N3V0Yza3lnYlcxOVllR0JnQjQ4T0JCa2NiZnVIRUR0Mjdkd3NpUkkzSDkrblZvYUtnM1AvWCsvZnRZc21RSmxpOWZqaDA3ZG1EZ3dJSEZDVmNsYzNOemFHdHJZL3o0OFRBeU1zS2dRWU1BQUsxYnQwWnljbktSenBYM21yeDQ4UUlOR2pRb2NMd2dDQkNKUkdxZi8rKy8vNGFMaTB1UllpSWlBcGdJSUNvUmJkcTBrVXNFM0xoeEExS3BWTzJiR2lJQXFGMjdOa2FPSEltUkkwZENLcFhpN3QyNzhQZjN4OFdMRnhFWUdJaTB0RFMxei9Ya3lSTThlZklFUGo0K0FISys4TFd3c0lDdHJTMXNiVzFoWjJjSFcxdGJtSnViRittbWt3cW5wYVdGQ1JNbVlQYnMyZmpycjc4d2N1VElRbzhwYUlaWGFlcmN1VE5Hang0TlgxOWZQSHIwcU1pSmdHKysrUVpYcmx6QnNXUEhjT2ZPSFhoN2U2TkZpeFlGSHJOcjF5N01temNQUmtaR0dEdDJyRUwvTDcvOEFpRG5RMjlZV0pqc3ViSzIzSGlqb3FKdysvYnRJc1dlS3l3c0RPdldyVU9sU3BVd2ZmcDBXYnUrdmo3R2pCbUQzMy8vSGN1WEw4Zml4WXZWT2w5cFhCTWlJaUlxZXhZV0ZqQXdNTUQ3OSsveDRzVUx2SHo1VXUzU25pWHAxS2xUNk5TcFU0blArSStJaUNqUjg2bHI4ZUxGOFBYMXhjMmJON0YrL1hwTW5UcFZyZU5zYkd4dyt2UnA5T25UQnovKytDT2VQbjJLMmJObmwxaGMxdGJXT0hMa0NMNysrbXNNR3paTXRrL2J3NGNQOGU3ZHV3OCsvOXk1Yy9IMTExL0x0ZTNldlJ0YnQyNEZBS3hZc1VLdTc2Ky8va0pnWUNEbXpKbWpNQ0dscEpJNFJGVHhNQkZBVkFMeWJ4ajg3dDA3UEh6NGtMK2dxZGcwTkRSZ2IyOFBlM3Q3ekp3NUUxbFpXUWdPRHNiRml4Zmg3KytQcTFldkZxbTJ1eUFJZVBUb0VSNDllb1REaHcvTDJvMk5qZEc4ZVhNMGE5WU1WbFpXc0xTMGhLV2xKZXJWcXdkTlRjM1NlR3Vmblo5KytrbWhUU3dXbzFhdFdnZ1BEMWZhdjNMbFNvVzJKazJhNFB6NTgwcGZ3OUhSRVk4ZlAwWk1URXlCL1lXMUZjVGQzYjNBZmdzTEM0VVZCNVVxVmNMR2pSdlJzbVZMZUhwNnd0WFZGWDUrZm1qVnFwWFNjL3o4ODgvWXQyOGZtalJwZ20zYnRpbE5QT1IrR0l5TWpFUllXSmpjaDhOSGp4NHB0SDJJOSsvZlkrTEVpWkJJSkpnL2Z6NXExS2doMXo5bXpCanMyYk1IdTNmdlJzK2VQZEdoUTRkQ3oxa2ExNFNJaUlqS25yNitQbHhkWGJGMzcxNEF3SXdaTTNEZ3dJRXlqZUhtelp0NCt2UXBwa3lab3Ria25ZTEczTDkvSDgyYU5aTnJzN1cxVlZuUzBOcmFHaEVSRVNyM0tNanRMNnFxVmF0aTRjS0YyTEpsQ3l3c0xJcDBiTGR1M1hEaHdnWDA2TkVESGg0ZXNMYTJSdS9ldllzY2d5ck96czdZdEdrVFJvOGVqUnMzYnFCbno1NUlTa3BTKy9pQ3JvbWxwU1U2ZHV3bzE1WjNNbUgrend6QndjSFEwOU9EcDZjblA1Y1JVWWxoSW9Db0JDamJNUGphdFd0TUJGQ0owZGJXUnZ2MjdkRytmWHZNblRzWFlyRVl0Mi9mUmxCUWtPeFJuUHFTaVltSnVIejVNaTVmdml6WHJxT2pnMGFOR3NrU0E3bVBCZzBhb0hidDJoWHFablRhdEdseXorUGk0akJ0MmpRWUdSbGgwYUpGMkw5L3Y4cGpWZlVwU3dTVWxxSit3Rkttc0lUQzhPSERZV0ZoZ2FOSGp4WTQrNzFObXpiSXpNekVzbVhMb0srdlgranJsdlpxbFo5Kytna1BIejdFVjE5OWhSOS8vRkdoWDA5UEQ4dVhMOGZnd1lNeFljSUVuRGh4UXUwdjZrdnJtaEFSRVZIWm1UZHZIZzRlUElpc3JDd2NQSGdRZ2lCZzllclZSU3BsK0NGMjdOZ0JBT2pUcHc5aVkyTlZqdHU2ZFNzU0VoSXdhOVlzbFdQeVQzZ29EVVc5ZCt2VnExZWhZd1lOR2lSTHhnQTU5MDcrL3Y0NGNPQ0FMQWxRME90R1JFUW83ZGZVMUlSRUlnR1FNMXYvMWF0WDJMWnRHMGFOR2dVckt5dDA2dFNwU08rbE1FT0dETUdRSVVQVUhoOFJFWUdtVFp0V3FNOWRSRlQ2bUFnZ0tnRzFhOWRHL2ZyMUVSVVZKV3U3ZnYwNmhnMGJWbjVCMFdkTlYxY1hiZHUyUmR1MmJXWGxUS0tqbytVU0E3ZHUzU3JTcW9HOE1qTXpFUllXaHJDd01JVStUVTFOMUtsVEIvWHExWU81dWJuc2tmZTVpWW5KWjFOeXlNL1BUKzU1U2tvSy9QejhZR3hzakVXTEZnR1FueTJma1pHaGN1bDJVV2ZwbDRTaTdodWdUUDRQdTd0MjdVSjhmTHpDT0RNek02eFpzMGF1TFNFaEFhdFdyWkk5cjFldkhqWnQyaVEzeHNURUJFT0hEbFU0WDJuK1A3Uml4UW9jUDM0Y1ptWm0rT09QUDFTT3l5MmZ0SFhyVnJpNXVjSFgxMWZwaC8reXVpWkVSRVJVZHI3ODhrdHMyYklGdzRjUEJ3RDQrdnJDMTljWFptWm1hTkNnZ1ZxbFlOZXNXUU03TzdzaXY3WllMTWFCQXdmZzRPQ0ErdlhyWTlteVpTckhIanQyREFrSkNRV09LUXRXVmxaSzJ4OCtmQWlSU0lRdnYveXl5T2RVVm83SnpzNU83cHFxdW1mYXRXc1hLbGV1akQ1OStpajA1ZjJDM2MvUER4RVJFZGkyYlJzQWxIZ1NBQUNXTDErdWtQanc4dkxDMnJWckFlVHNLOUM0Y1dPRjQvTGZENzk0OFFKbVptWWxIaDhSVlF4TUJCQ1ZrRFp0Mmlna0FvaktrcG1aR2ZyMzc0LysvZnNEeVBreVB6dzhISGZ1M01IZHUzZGxEM1UzVUZVbE96c2JMMTY4d0lzWEwxU08wZExTZ29tSkNVeE1URkNqUmcyRlArZit0M3IxNnFoVXFSSXFWYW9FSXlNakdCZ1lmSFFKaEx6bGVPcldyYXUwUkU1ZWZmcjBnWkdSRVhidDJnVURBNE95Q0xGQW1abVpjblgyUzhLdVhidlVYZ3FlbUppSTFhdFhGempHeXNvS1E0Y09sWDBRQW9EdzhIQUFrR3ZMM1hndGIxdVhMbDNVamp1WHQ3YzMxcXhaQXdNREEvejU1NTh3TmpZdWNQemN1WFB4K1BGaitQdjdvM2Z2M3RpK2ZUdHNiR3preHBUV05mbFFOMi9laEplWEYzUjFkVC80WElYSisyL2wrZlBucGY1NlJFUkVaU0YzY3RlWU1XT1FsWlVGSUdjQ2pycXJjWXRTV2lhdjNidDNJeUVoUVhadi95bFF0WEd3dnI0K0RBME5pN3l4Y0Y2VEowOUc1Y3FWc1hEaFFvVlo4anQzN2xSNnpLNWR1MUM3ZG0yVi9XV3BkdTNhQ2hVRDhtNUluY3ZkM1YzaFBoUEl1YWM3ZVBCZ3FjVkhSQlVERXdGRUphUnQyN2J3OWZXVlBiOTM3eDdldjMvL1VYd1JTQldUam82T2JIUGdYSUlnSUNZbVJpNHhjUC8rZlR4NjlFajJ3YVlrU0NRU3hNYkdGcmlFV1JtUlNBUkRRME5aWXNESXlFajJaMzE5ZldocmEwTkxTNnZReC9qeDQwdnN2UlRtOU9uVHNoVUEvLzMzSCs3ZHU0Y3VYYm9vL2JlL2RldFdaR1JrS0QxUFdGaFlvY3ZNaTdJTS9kS2xTeEFFQVdLeFdHRlZRMUZGUlVYSkpXajgvZjFWanQyM2J4ODhQVDFseTdZdExDemc0ZUVCQndjSG1KcWFGdmc2eTVjdkwzSmJ0V3JWMUhrTE1xdFdyY0xxMWF1aHBhVUZiMjl2aFZxNXltaHFhbUxyMXEwWU1tUUlybDY5aXUrLy94NGVIaDRZT1hLa2JDWmdhVjJURCtYbDVZVy8vLzY3VkY5RG1XZlBucFg1YXhJUkVaV1dZY09Hb1dQSGpsaTRjQ0VPSHo2TTkrL2ZsK3JyU2FWU3BmZEFoZFhsVnpXaFJsV2QvN3QzN3hZNkNhZWtKdWtZR1JrVis5ajQrSGljUG4wYVQ1NDh3WlVyVitEcjY0dGF0V3FWU0Z5cURCczJETHQyN1NwMG5LcHJtOS9WcTFjVjJ1N2V2YXZRMXF0WEwvVHIxdyt4c2JHNGNPRUNYRnhjWUdKaWdwMDdkeklSUUVRZmpJa0FvaEtTZjhQZzdPeHNoSVNFbE1xeVFxTGlFb2xFTURNemc1bVpHYjc1NWh0WnUwUWl3ZlBuei9IdzRVTzVSMFJFUkpuTzdCVUVBYW1wcVVoTlRmMmc4NVJsSWlCdm9pWDN3OEtVS1ZPVWpsVzFYQnJJMlRpdFI0OGVTdnRPbmp5SmxKUVVwWFhzOC9ibmxUdFRTa3RMUzJHVDRYdjM3bUg4K1BHSWlZbkJoZzBiOE8yMzM2cU1Lek16RTFwYWhkOHVQSHo0RUFzWExrUkFRQURHangrUDJiTm5vMTY5ZW5qNzlpMm1UWnVHakl3TWZQUE5OeGcyYkJoYXQyNnQ5Qng1NDJ6ZnZqME1EQXh3NGNJRldkdmt5Wk54NU1nUmhmZWo3RU5VZnVucDZmamxsMTl3NU1nUmFHbHBZZE9tVFVWYVRhQ25wd2NmSHg5TW5Ub1ZKMDZjZ0tlbkp3NGZQb3ovL2U5L0tuL09sOFExSVNJaW9vOURvMGFOc0h2M2JuaDdlK1BKa3lkNDgrYU5Xc2NWcHl6UXdZTUg4ZWpSSTVYOS8vdmYvK1NlZTNsNTRlM2J0eXJiVmFsV3JaclNzamtBY09qUUlieDc5dzRqUjQ0c3NGOGRCZ1lHcUZTcGtscGpsVEV4TWNHTkd6Zmc2dXFLd01CQU9EZzQ0UERod3dxZndVdURxdnYzVjY5ZUlUazVXZTN6Yk42OEdaczNiMVo3Zkdob0tJWU1HWUtnb0NDbEt3ZUlpSXFEaVFDaUVtSnZidzl0YlcyNVdkVkJRVUZNQk5BblFVdExDdzBiTmtURGhnM2g0dUlpMTVlZW5vNUhqeDdoMGFOSHNwSkFMMTY4d1BQbnovSGl4UXU4ZlBrU1VxbTBuQ0l2SHc4ZVBNQ2xTNWRRclZvMUJBVUZ5ZHBQbmp3cCs4TFl4OGVud0hQa3J4dGZwMDRkbFpzSTM3aHhBeWtwS1lYMkZ5WXhNUkZyMTY3Rjl1M2JrWjJkRFRNek02Vkxqd0VnS3lzTG16ZHZ4dEdqUjNIeDRrV1ZOWEFmUEhpQXJWdTN3cy9QRDZhbXB0aTdkeStjbloxbC9kV3JWOGZwMDZkeDVNZ1I3TjY5RzMzNjlFR1RKazB3ZlBod3VMcTZLdDFQNGZidDI0aUtpc0xnd1lNTGZVOUF6dWJMaFczQWZPalFJUnc1Y2dUNit2cnc5dlpHMTY1ZDFUcDNYam82T3RpOGVUTWNIQnl3ZVBGaTNMOS9IN2R2MzFiNE9WOGExNlM0NnRhdFcyYmx0dkxPaVB2WVNud1JFUkdWRkgxOWZUUnQyclRVenArZW5vN1pzMmZEeE1SRTZmNURBR1Q3Vk9YeTgvTkRVbEtTUXZ1aFE0Y0tUQVNZbTV2TDZ1TG45ODgvLytEZHUzZUY5cXVqWnMyYUNBME5MZEw5d2F0WHIrUm0vVmV2WGgzbno1L0h5SkVqc1hmdlh0eTdkNjlNRWdHcXlobXB1MktnU3BVcW1EVnJGbjc0NFFlRnBOQ2xTNWR3OXV6WkVvbVRpRWdkVEFRUWxSQTlQVDNZMmRraE9EaFkxbmJseXBVU3I4MU5WTmIwOWZWaFkyT2o4Z3RqaVVTQ1Y2OWV5WklEMGRIUmVQUG1qZXdSSHg4diszTlJaczE4YkhLWFlUOTU4Z1JkdTNaRnpabzEwYVZMRjZWbGQ5UXB4Wk9iQ01qT3pnYWcvckxpNG9pTWpNVGV2WHV4Zi85K3BLV2xvVy9mdnVqYXRTdW1USm1Ddm4zNzR2ang0M0psaDg2ZVBZdUZDeGZpMmJObjZOcTFLOUxUMDJGb2FDanJUMGhJd0xsejUzRG8wQ0VFQlFWQlQwOFA0OGFOdzlTcFUrWEc1VEl5TW9LN3V6dmMzZDBSRkJTRVAvLzhFN05temNLU0pVc3daTWdRREI4K1hGWWlKeTB0RFQvLy9ETUFZT0RBZ2NWNnY3a2YyUEltTDRZTUdZTEhqeCtqWDc5KzhQYjJocnU3ZTdITzdlUGpnMUdqUnNIWjJSbC8vZldYYlBWSGFWNlREN0Znd1FJc1dMQkE2VVo3SlczU3BFbll1SEVqQUtpMWVTSVJFUkVwV3JGaUJaNC9mNDd0MjdkanhJZ1JhaDJUbFpVRkhSMGR0VitqTE80Lzh6SXhNVUdsU3BYVXVoOTUvUGd4SkJJSnFsYXRxdENubzZPRFBYdjJZT2pRb2VqV3JSdmk0K1B4MDA4L0ZYaStWNjlleWZaNVVLWTA5dzk0K3ZRcHJsKy9EanM3T3p4NDhFQnBVc0hPemc0SERoeFFTQkxrVHJUaVBSVVJsU1FtQW9oS1VMdDI3ZVFTQWYvODh3K2tVaWwvZWROblRVdExDK2JtNWpBM04wZjc5dTBMSENzV2kvSDI3VnRaWWlBeE1WRldDcWlnUjBwS0NqSXlNcENkblEySlJGTG9vNlM4ZnYwYVc3WnN3ZG16Wi9IMDZWTUFPVGZqUFhyMGdMdTdPenAwNklDVksxZENLcFhDeWNrSllyRVlRVUZCY2h1WUJRVUZvVisvZnBnL2Z6N0dqQm1qOEJxNXE0aEtjalBYakl3TTNMNTlHMWV1WE1INTgrY1JGaFlHQU9qV3JSdW1UNThPVzF0YkxGcTBTSmJFR1RObURFNmNPSUViTjI3Zzk5OS9SM0J3TUV4TlRiRmh3d2FGNWVJUEhqeEFqeDQ5a0ptWkNXTmpZMHljT0JHalJvMVMrTkk2T3pzYmUvZnVWZmdTdkYyN2RtalhyaDJlUEhraVd5SzllZk5tbkR0M0RqVnExTURJa1NNUkhoNk9YcjE2b1VXTEZtcTkzOWV2WDZOdjM3NHdORFNFbHBhV2JDbDkvZnIxNWNaNWVub0N5Sm1WWm1GaElXdFBTMHREYkd3c2pJMk5WZTQ1RUI4ZmozZnYza0ZmWHg5QVRubUE2ZE9ubC9vMXNiUzBWT3NhRUJFUjBlZEJTMHNMWGJ0MnhiQmh3MVFtQXViTW1TUDNQRDQrSGxLcFZHbTdNcG1abVFCUW9xc1FDL0xzMlRPNHU3dGp3NFlOaFk0MU5qWkdlbnA2Z2JGMTY5WU5BSkNhbWxyb3JQems1T1FDeDVSbUl1RHk1Y3NZUG55NFdtUER3OFBsbnVldTlzMjk5eVFpS2dsTUJCQ1ZJRWRIUjZ4YnQwNzJQQ2twQ2FHaG9XamV2SGs1UmtYMDhkRFYxVVdkT25WS2ZYYnl5NWN2UytRODBkSFI4UEx5QWdDMGFORUN0Mjdkd2hkZmZBRnZiMis1Y2JtYmwzbDRlTWdsQVFEZy9QbnpBS0N5VEZqdVpuTWZVamMxdjlldlgyUG8wS0ZJUzB1RGlZa0pSbzhlamNHREI2TlJvMGFJajQrSHU3czcvUDM5MGJGalIxaGFXbUw3OXUxd2RIU1ViZkJhdlhwMUJBWUdLbzNKMnRvYWE5YXNnYmEyTnJwMTY2Wnk5dG1qUjQ4d2VQQmdPRG82WXYvKy9RcjlEUnMyeElvVkt6QnQyalQ4L2ZmZnNMUzBSRlJVRk1MRHcyRnRiWTBWSzFZb0hOTzFhMWZVcUZGRG9iMUdqUnFJam82V0pWVzB0YlhScFVzWGxUVnQ1OHlaSS9kQitjQ0JBNWc1Y3lZbVRacUVjZVBHS1QzR3c4TUR1M2Z2VnZxaHREU3ZDUkVSRVZVc1E0Y09oYnU3ZTRGbGRCWXZYbHlrOXZ6UzB0SUFBSlVyVnk1NmdFVVVIUjJORnk5ZXdOcmF1dEN4Z2lBZ09UbTV3RldSbVptWk9IejRNUHIyN1lzdnZ2aEM2YXFHMzMvL0hiTm56MGJMbGkxeDdkbzFoZnZ6c2pKZ3dBQlowaUxYaVJNbk1ISGlSRnk1Y2dWZmZQR0ZyRDMvSG1tNSs3U1Y5cWJJUkZTeE1CRkFWSUtVZmRFWEdCaklSQURSSjZwKy9mcVlNbVVLQmd3WWdBWU5Hc2lWejhrbENBTCsrT01QNk9ucFlkQ2dRWEo5R1JrWjhQUHpnNldsSlJvM2JxejBOWEpycTE2NWNrWHArZk1xckQ5djNKczNiNGFCZ1FGYXQyNE5UVTFOU0NRUzdObXpCNy8vL2pzU0V4TXhhdFFvekowN0Y1Y3VYY0wyN2R2eDdOa3pqQjA3RmlrcEtkaTNieCtDZzRPVmJxWXJsVXB4NjlZdEFNRDE2OWRWeHBDN2dpSStQaDd6NTg4dk5HYXBWSXI2OWV0aisvYnRzTFMwVkpxRTZOMjdOM3IzN2cwSEJ3YzBhTkFBaHc0ZEFwQ3pTdVBwMDZleVplN3FiRzZjMTRzWEx3QVVmSDNUMDlNQktKODVWNXJYaEN2S2lJaUlLcGFDN2tkeVM4dElKQkxaL2M3TGx5OVJ0MjVkZlAzMTF3cjE1cTJ0cldYbExmTktURXdFQUZ5NGNLSFF1djBmdXUvUHNXUEhBS2llRkpNL0xxbFVpdXJWcTZzYzQrL3ZEemMzTnd3Y09CQUhEaHhRNkgvMTZoVVdMVm9FTFMwdGJOMjZ0ZHlTQUVET0pza0dCZ2JvMkxFalhGeGNNR2ZPSE5ucTAxcTFhc0hNekV3Mk5uL1pvT0RnWU5Tc1dWUHBKQmdpb3VKaUlvQ29CSm1hbXNMYTJscnVsL2lWSzFjd2FkS2tjb3lLaUlyTHhNUUVzMmJOS25ETXYvLytpd2NQSGtCYld4dnIxcTNEMUtsVFpUVk52YjI5a1pDUUlDc2hvMHhjWEJ3QXdNcktTbVhTOE15Wk0waEpTVUgvL3YwTDdNOHJkelBjbEpRVUhENThHRnUyYkVGVVZCUWFOR2lBelFjUlAxUUFBQ0FBU1VSQlZKczNvMU9uVGpoejVnd21UcHdvTzJiZ3dJRXdOamJHMGFOSE1XZk9ISncvZjE2aGpJMVVLbFc1YVp3eVlXRmhzdEpFQlprN2R5NDBORFRRcmwyN1FzZkd4c1lxeENVU2lZcWNBTWgxNzk0OUFFQ1RKazFVanNsZHVhR3MzbjlwWHhNaUlpSWlJS2VrNUlRSkUzRC8vbjM4KysrLzBOVFVsSDMyVkRicDVOeTVjN0l5UUhuRnhzWUNBSm8yYllxV0xWc3FmYTJqUjQ4aU9Ua1pRNGNPTGJDL0lGS3BGQnMzYmtTOWV2WFVtaHlYVzhxb29FUkFibUxCeGNWRmFmLzA2ZE9SbXBxS1gzLzlWVlozWHhBRWJOKytIVjkrK1NVY0hSMExqU012VlNzWlhyMTZwZGJ4VXFrVVFVRkI2TkNoZzF6N24zLytLWHVmNXVibTZOS2xDMmJObWdWcmEyc2tKU1hoMUtsVHlNN094cjU5KytEbTVnWWJHeHZNbWpXclRGWnhFTkhuaTRrQW9oTG01T1FrbHdnSURBeUVJQWdmUEpPQ2lENU9IVHQyaEsrdkx4WXZYb3d0VzdiZ3dJRURtREZqQmxxM2JvMjFhOWVpVHAwNkdEeDRzTXJqYzVmOURoZ3dRR1ZaR2tkSFI2U2twTWcyR0ZiVm55c3RMUTFuejU3RnVYUG5jUDc4ZVdSa1pLQk9uVHBZdkhneEJnMGFCQTBORGF4Y3VSSnIxcXhCalJvMTRPYm1odTNidCtQKy9mdm8xNjhmcGt5Wmd0OS8veDFUcDA2RnQ3ZTMzRXdxTFMwdHhNVEVGSGhObmp4NWdzNmRPNk55NWNwNDkrNGQ3T3pzY09USUViVy9xRmRuNWNQang0OExIVmRZbkVET3RmcjMzMzloWW1LQ2hnMGJxaHlYdTF4YjJVcUZzcmdtUkVSRVJOcmEybmovL2oydVg3K09YMy85RmIvLy9qc0NBd01CQUczYnRsVVlYNjllUGFYbmVmTGtDUUJnMkxCaEtqZmJ2WGJ0R3BLVGsxWFcwTS90TDRpWGx4Y2VQSGdBVDA5UHRUNFA1eVlvVk0yQ2wwcWxPSHIwS0xTMXRmSDk5OThyOUI4OWVoUUhEeDZFalkyTjNPckwvLzc3RDJQSGprWGR1blZ4Nzk0OVZLbFNwZEJZY2lsYlVWRVVzYkd4a0VxbEN1V09saTFiSnZ1ems1TVRCZzRjS0dzYk0yWU1rcE9UMGFaTkd3d2FOQWdYTGx6QWhnMGI1STRoSWlvT2Z2b2tLbUdPam81eTljTmpZMlB4K1BGak5HclVxQnlqSXFMUzFLRkRCNXc2ZFFwSGp4N0YwcVZMWlI5MkJFSEF5cFVyVmRhTUIvNS9ObnFEQmcxS05LYUZDeGNpSVNFQm5UcDF3ZzgvL0lBZVBYcEFTMHNMb2FHaG1EVnJGdTdjdVFNSEJ3ZDRlM3ZqeFlzWDJMNTl1eXdwTVdIQ0JGeTRjQUYvLy8wM3hvOGZqM1hyMXFtOW1WeFdWaGFtVDU4T2lVUUNEdzhQMlFhNE0yYk13Sm8xYTlTYTRUNXExS2dDKzdkdDI0WXFWYXFvWENGUkZQdjM3NGRZTEViLy92MEwvSUNhKzBIWHlNaW95SzlSRXRlRWlJaUlDTWo1Y3YzT25UdFl2bnc1akkyTnNXZlBIdWpvNktpY0lhOU1TRWdJQU9ETEw3OHNyVER4MzMvLzRaZGZmb0d4c1RHbVRwMnExakc1RXl0cTFxeXB0RDh3TUJCeGNYSG8zcjA3akkyTjVmcmV2SG1EOGVQSFEwOVBEejQrUG5MMzM4MmFOY05QUC8yRTMzLy9IWk1uVDhidTNidlZmaC9LOWlBb2l0eEpnbnYyN0pGYmlSc1pHYW53SFlGWUxNYjA2ZE94ZGV0V1RKMDZGYXRYcjhiQ2hRdXhjT0ZDWEw5K0hVZU9ISUdWbGRVSHhVTkVGUnNUQVVRbFRObFN3OERBUUNZQ2lENXpJcEVJcnE2dXFGKy9QdnIxNnlkYmh1M2w1UVVURXhNMGJkcFU2WEdYTDErR1NDUkNpeFl0U2l3V1EwTkQ3TjI3RjdWcjE1WXRPWDcrL0RuV3JGbURRNGNPUVZOVEU3Tm16Y0tFQ1JPZ3BhV0YxNjlmQS9qL092aGFXbHJZdG0wYmV2ZnVqVk9uVHVIaHc0ZFl1blJwb1dWN2twT1RNWGJzV055OGVSTmZmZlVWZnZ6eFIyUm5aK1ArL2ZzNGZQZ3dFaE1Uc1g3OWVsbnBKRlVXTEZoUVlQKzJiZHRnWW1KUzZMakN2SHIxQ24vODhRZEVJaEZHakJoUjROaUVoQVFZR0JnVXVjNXNTVjBUSWlJaUlpQm5kZUs1YytmUXBVc1hlSGg0QUFDR0R4OWVwSHVKYytmT1FTUVNLVjFGVUJLZVBuMktiNzc1Qm1scGFWaTdkcTNhc2QyL2Z4OEFVS2RPSGFYOWZuNStBSUMrZmZ2S3RZdkZZZ3djT0JDdlg3L0d4bzBiWVdOam8zQ3NwNmNuamh3NWdqMTc5cUJQbno3bzA2ZFBnYkg4OE1NUGFOYXNtVnB4RnlRb0tBZ0FFQjRlamdFREJpaDkzZVRrWk96ZnZ4OUxsaXpCOCtmUE1YcjBhS3hhdFFvYUdocnc5UFNFblowZEJnOGVqRmF0V3NISHh3ZTlldlg2NExpSXFHTGlGRFNpRW1abVpxWlFYaUozdVNZUmZiNWlZbUx3NjYrL3d0WFZGUktKQkZPbVRJR2pveU1DQXdQaDR1S0NxVk9ueXBZNzU3cHo1dzRlUDM2TUprMmFmTkJHWU1wbUtqVnIxZ3hWcTFaRlFFQUFSbzhlalk0ZE8rTGd3WVBvM3IwN0FnSUNNR1hLRkZsWm1vY1BId0tBYlBNeUlHZlBrME9IRHNIYTJocVJrWkhvMTY4ZjFxNWRxL1QxSlJJSkRoNDhDQ2NuSndRR0JxSno1ODd3OHZLUzFlM2Z1WE1udW5idENuOS9mM1RxMUFrN2QrNkVXQ3d1OXZzdENXL2Z2c1dRSVVPUWxKU0V3WU1IRnppN0tpNHVEaTlldkZCN3MyYmcwN3dtUkVSRTlHbW9XcldxM0NTU0F3Y080SmRmZmtGMGRIU2h4d1lIQnlNaUlnSzJ0cllxWjk2clE5Vk0rWnMzYjhMUjBSRlJVVkZ3YzNQRHlKRWo1ZnFqbzZObG14WG5kZmZ1WGRuS2VtWDdGbVJuWjhQUHp3OGFHaHB5WllGZXZYcUZiNzc1QnBjdVhjS2dRWU13WWNJRVpHVmw0ZTNidDNqOCtER3VYNytPa3lkUFl2LysvYkk5QThhUEg0KzNiOThXK1A1Y1hGeFVsazFTSlNzclM2SHQ2Tkdqc0xDd3dJNGRPM0RxMUNsTW5qeFpZWXl2cnkvR2pSc0hEUTBOK1BuNVljdVdMWEtUVDNyMzdvM0xseS9EeU1nSVNVbEpSWXFKaUNndnJnZ2dLZ1dPam82eXVvdEF6b2JCUlBUcGtVZ2tTRTVPUnVYS2xmSGZmLzhCeUtuTm1pczFOUlgrL3Y0NGN1UUkvUDM5a1oyZGpTWk5tbURac21Wd2NIQUFBQnc2ZEFqejVzM0RvVU9IY1ByMGFVeWRPaFZqeDQ2RnRyWTIxcTlmRHdCRktuRWpDQUl5TXpPaHE2c0xJR2VtZjB4TWpGeGNjWEZ4V0xGaUJTNWN1SUM0dURob2FtcWlaOCtlbURScEVnd01ESkNWbFlXNHVEam82dW9pTWpJU3ExYXRBZ0NGR2Y5MTZ0VEJ5Wk1uc1hEaFFseTdkazN1ZzF4NmVqcENRa0p3NGNJRkhEOStISEZ4Y2REWDE4ZnMyYk14Y2VKRXVYSTMrdnI2MkxWckY3WnMyWUpWcTFiaGYvLzdINVl2WDQ0ZVBYckEwZEVSOXZiMk1ETXp3OUtsUzVHZG5hM1dkWGo3OWkwV0xseW8xdGg1OCtiSlBROE9Ec2JreVpQeDRzVUx0R2pSQXA2ZW5yTDNGQkVSQVZOVFV4Z1pHVUZQVHcreHNiSHc4UENBVkNwVjJPUXR2OUs0Sml3YlJFUkVSTGt5TWpLd2UvZHVMRml3QUM5ZnZvU1RreE8rKys0N0xGMjZGQ3RXck1DcVZhdmc3T3lNYjc3NUJwMDZkWUtOalkxQ2VjY2xTNVlBZ01wTmdKVVJCQUZpc1ZoMnJxZFBuK0w1OCtkeTVYZXlzN1B4eHg5L1lNNmNPUkNMeFhCeGNjR09IVHNVenJWa3lSSnMzcndaT2pvNnFGYXRHb3lNakNDUlNCQVZGUVZCRUdCblo0ZHUzYm9wSEhmaHdnVzhlZk1Ham82T2N2WDJWNjFhaFlzWEx3SUFUcDgrRFFNREE5a3FWMVZldjM2TktWT213TWZIUisxclVKalEwRkJFUlVYSnJYNElDQWhBU0VnSXBrMmJCamMzTjFTcVZBa2pSb3hBV2xvYSt2YnRDeGNYRnpSdTNCaTFhdFhDb2tXTDRPenNESDE5ZmR5K2ZSdUNJQ0E3T3hzU2lRUmlzUmhpc1JnclY2NEVBRnk4ZUJGZHUzWXRzZGlKcU9JUUNSOWE4SXlJRk96WXNVT2h6RVIwZEhTUlpwTVNVZkc5ZlBteVJNNlRscFlHS3lzcnVSbFBQL3p3QTFhdFdvVjU4K1poOSs3ZHNway9OalkyR0Q5K1BIcjE2cVh3NVcxY1hCeW1UWnVHeTVjdkF3REdqUnVIYnQyNm9WKy9mcWhVcVJLQ2c0T1Zia0tieTlIUkVZOGZQMFpNVEF3a0VvbXMxSmllbmg1U1UxTWhDQUphdFdxRlk4ZU9BY2o1SU5hNWMyZFp1YUtCQXdlaVZxMWFBSEkySnN0TlFPVDExVmRmcWR3TURzaVo0YVN0clkzcjE2L2psMTkrd2JObnp5Q1JTQUFBMWF0WHg0QUJBekJtekJpRmpkRHlpNHVMZzdlM04vYnYzNDkzNzk3SjJqMDlQZkhiYjcrcG5RZ29pdHg2czZHaG9kaTBhUk5PbkRnQlFSRGc1T1FFYjI5djJiVlBTMHVEcGFXbDBuTlVybHdaNTg2ZGc3bTV1VUpmYVY2VDBhTkhGK3M5NTZkcWlYMUptalJwRWpadTNBZ2dwN3lVc2xseFJFUkVwRDZSU0lTeFk4ZGk2dFNwMkxwMUsvYnMyWVA0K0hoVXFWSUZucDZlbUR4NU1qUTFOWkdjbkl4dDI3WmgyN1p0Q0E4UGx4MnZxYWtKTXpNem1KdWI0K0RCZzRpTWpJU3pzek1xVjY2TUZ5OWVvSExseWlwZjI5cmFHaEVSRVJBRUFSS0pCSWFHaGdCeTdqOVRVbElnQ0FJNmRPaUFmLzc1QjBET3ZnT2RPblZDZW5vNlJvd1lBUzh2TDdtSktybTJiZHVHcVZPbjR2Mzc5M0x0ZW5wNjZOV3JGOWF0V3llN2I4MXI4T0RCOFBIeHdlclZxekY5K25SWis1TW5UOUM0Y1dOVXIxNGROV3ZXbEh1WW1wcWlSbzBhTURVMWxmMVpRME1EdHJhMlNFaEl3RjkvL1lWdnYvMVc3cjJxeTgzTkRRRUJBVEF3TUlCSUpFSlVWQlN5c3JMZzZ1cUt3NGNQQThqWmk4ck56UTEzN3R5QnJhMHRBT0RkdTNmWXRHa1Q5dTNiaDlEUVVMVmZMNjgxYTlhb3ZlOENFVlVjSWpWMlplZUtBS0pTNE9Ua3BOQjI1Y29WL1BEREQrVVFEUkVWbDZHaElWcTNibzM0K0hob2EydkQzdDRlYytiTUFRQzBhZE1HSjA2Y1FNK2VQVEZnd0FEWlVtTmxURTFONGVQakEyOXZiNXc5ZXhhLy9QSUxzckt5MEtSSkV3d2VQTGpBSkFBQU5HL2VYRmEyUjB0TEM4N096bmo4K0RFa0VnbU1qWTFoWVdFaFZ5OWZVMU1UcDA2ZFVucmVMbDI2SURZMkZtS3hHRktwRkZXclZrWExsaTNSdTNmdkFtUEkvU0RYcWxVclZLMWFGZmIyOW5Cd2NFRG56cDNSdG0xYldabWh3cGlhbW1MdTNMbVlQWHMycmx5NWdvQ0FBTHg1OHdZalI0NHNzUys5VmRteVpRdU9IeitPU3BVcVllYk1tUmc1Y3FSYzBzYlEwQkNkT25YQ3k1Y3ZJUmFMa1oyZERUMDlQZGpaMldINjlPbEtrd0JBNlY0VElpSWlvdlQwZEd6WXNBRTFhdFRBYjcvOWhrbVRKc25OUEs5Y3VUSm16SmlCR1RObTRPN2R1emgzN2h3dVhicUV1M2Z2SWlvcUNyMTY5VUtkT25WUXFWSWwyTnJhWXN5WU1RVW1BUURBd2NFQkppWW1BSEx1UDd0Mzc0NklpQWhrWldXaGV2WHFzTEt5d3BvMWErVEcrL3I2SWprNUdXNXViaXJQTzJyVUtJd2FOUXJaMmRsNC8vNDl4R0l4QkVHQXNiRnhnZmRPdWZzczViOW5iZGl3SVRJeU1xREc5MTh5UzVjdXhkbXpaOUc4ZVhPMWo4bXZjZVBHMkw5L3YreTVob1lHbkoyZDVVcHA5dS9mSC83Ky9ySWtBQUJVcVZJRkhoNGU4UER3UUZKU0VoNDllb1NFaEFRa0ppWWlKU1VGR1JrWnlNek1oRlFxaFNBSUVJbEUwTlRVaEthbUpyUzF0YUd0clExWFY5ZGl4MDFFRlJ0WEJCQ1ZBa0VRWUc1dUxwdUZDdVRVSWR5MGFWTTVSa1ZVY1pUVWlvQ0NTS1ZTQUNoeTZaYmNHM29nWnlaNGpSbzFpdlRCaFlwUExCWmo5KzdkNk4rL2Y0WGJuSmNyQW9pSWlENDlaODZjUWIxNjlkQ2tTUlBjdjM4ZlRabzBrYXNkcjQ2a3BDVG82ZW5KeXZyRXhzYWlaczJhdlA4c0FibXJKYVJTS2JTMXRaVitMcEJLcFN6MVNFUmxRcDBWQWZ4cFJGUUtSQ0tSd3FvQTdoTkE5SG5SME5BbzFrMTkzdC9OcHFhbS9CQldoblIxZFRGNjlPZ0tsd1FnSWlLaVQ1T0xpd3VhTkdrQ0lLY01aVkdUQUVET3hzSjU5d21vVmFzVzd6OUxpRWdrZ3JhMk5uUjFkVlYrTG1BU2dJZytKdnlKUkZSS0hCMGQ1WjZIaG9iaTdkdTM1UlFORVJFUkVSRVJFUkVSVlZSTUJCQ1ZrdnlKQUFDeWpaU0lpSWlJaUlpSWlJaUl5Z29UQVVTbHhOcmFHalZxMUpCclkza2dJaUlpSWlJaUlpSWlLbXRNQkJDVkVwRklwTEFxSURBd3NKeWlJU0lpSWlJaUlpSWlvb3FLaVFDaVVwUS9FWERyMWkya3BxYVdVelJFUkVSRVJFUkVSRVJVRVRFUlFGU0tuSnljNUo1bloyY2pLQ2lvbktJaElpSWlJaUlpSWlLaWlvaUpBS0pTMUt4Wk0xU3RXbFd1amZzRUVCRVJFUkVSRVJFUlVWbGlJb0NvRkdscWFxSmp4NDV5YmR3bmdJaUlpSWlJaUlpSWlNb1NFd0ZFcFN4L2VhQnIxNjVCTEJhWFV6UkVSRVJFUkVSRVJFUlUwVEFSUUZUSzhtOFlMQmFMY2ZQbXpYS0tob2lJaUlpSWlJaUlpQ29hSmdLSVNwbTl2VDBNRFEzbDJpNWR1bFJPMFJCVkRDS1JxTHhESVBwbzhOOERFUkVSRVJFUk1SRkFWTXEwdGJYUm9VTUh1YmJ6NTgrWFV6UkVGWU9XbGxaNWgwRDAwZUMvQnlJaUlpSWlJbUlpZ0tnTTVOOG5JQ2dvQ0ttcHFlVVVEZEhuVDA5UHI3eERJUHBvOE44REVSRVJFUkVSTVJGQVZBYSsrdW9ydWVkWldWbTRmUGx5T1VWRDlQa3pNaktDcHFabWVZZEJWTzQwTlRWaFpHUlUzbUVRRVJFUkVSRlJPV01pZ0tnTXRHalJBdFdxVlpOclkza2dvdElqRW9sUXRXclYvMlB2dnNPaXVONjNnZC9MVWtTUUppRDJCZ0U3a2NSdTdBM0YzalVhTmJGR3NYMWo3eVRFWGxDanNSdXhZaTlvTklxeFJJM0dBb3BZVUd5b2lFcFJ5aTZjOXc5ZjV1ZTZ1N0Rnd2xMdXozVnhYYnZQbkRuejdMaWplSjZaY3d5ZEJwSEIyZGpZY0kwQUlpSWlJaUlpWWlHQUtDZkk1WEkwYTlaTUpjWkNBRkgyTWpNelE5R2lSZmxrQUJWSWNya2NSWXNXaFptWm1hRlRJU0lpSWlJaW9seUFoUUNpSE5LeVpVdVY5N2R1M2NMVHAwOE5sQTFSd1dCbVpnWkhSMGNVS1ZJRUppWW12RE9hOGpXWlRBWVRFeE1VS1ZJRWpvNk9MQUlRRVJFUkVSR1J4TmpRQ1JBVkZKK3VFd0FBSjA2Y1FQLysvUTJRRFZIQklaUEpVS1JJRVJRcFVzVFFxUkFSRVJFUkVSRVJHUVNmQ0NES0lXWExsc1VYWDN5aEV1UDBRRVJFUkVSRVJFUkVSSlRkV0FnZ3lrR2ZQaFZ3NHNRSkNDRU1sQTBSRVJFUkVSRVJFUkVWQkN3RUVPV2dUOWNKZVBIaUJZS0RndzJVRFJFUkVSRVJFUkVSRVJVRUxBUVE1YURHalJ2RDJGaDFhUTVPRDBSRVJFUkVSRVJFUkVUWmlZVUFvaHhrWldXRk9uWHFxTVJZQ0NBaUlpSWlJaUlpSXFMc3hFSUFVUTc3ZEhxZ3YvLytHNG1KaVFiS2hvaUlpSWlJaUlpSWlQSTdGZ0tJY3RpbkN3WW5KQ1RnL1BuekJzcUdpSWlJaUlpSWlJaUk4anNXQW9oeTJGZGZmUVViR3h1VkdLY0hJaUlpSWlJaUlpSWlvdXpDUWdCUkRqTTJOa2JUcGsxVllpd0VFQkVSRVJFUkVSRVJVWFpoSVlESUFENWRKK0MvLy81RGRIUzBnYkloSWlJaUlpSWlJaUtpL0l5RkFDSUQrSFNkQUNFRS92cnJMd05sUTBSRVJQcVFsSlJrNkJSeUhaNFR5Z25SMGRHNGMrZE91bTNldm4yTGE5ZXVJVFUxVlMvSEZFSWdLQ2hJTDMwUkVSRVI1UVFXQW9nTW9FS0ZDcWhZc2FKS2pOTURFUkZSWG1ac2JDeTlGa0lZTUJQTk5tL2VESmxNaGk1ZHVtUkwvNEdCZ2FoWXNTSUNBZ0t5cGYrTWxDdFhEbVBHakRISXNiVXg5RG5KcjNyMzdvMlpNMmNpTVRGUmE1c1hMMTdBMmRrWjd1N3VlUGZ1M1djZEw3dXVuZkhqeDhQSHgwZm5lSHJXcmwwTFYxZlhkUGZidW5VcnZ2enlTL1RyMXkvVHVXcnk2Nisvb2ttVEp0aTFhNWRlK2lNaUlpTEtiaXdFRUJuSXAwOEZIRDkrUEZjT25CQVJFZW5DeHNaR2VwMlNrb0tVbEJRRFpxTnU3ZHExQUlEQmd3ZG5TLzh5bVF6UG5qM0R3SUVERVI0ZW5xbjlkUDFwM2JvMUFNRFgxeGQxNnRSUjZTY2lJZ0pSVVZFYWorSG01cWFYbjV3Nko2VGRwVXVYc0czYk5wdzhlUktGQ2hYUzJ1Nm5uMzdDL2Z2M2NldldyUXp2bE05SWRsMDdDeGN1eEtwVnEzU09wMmZidG0yUXlXVG8wYU9IMWpaNzl1d0JBTDBWTklZTkd3WnJhMnZNbURFalMwOFp1TG01WmVyNi8vUW5LOWNrRVJFUkZXekdHVGNob3V6UXNtVkxsZi9rUkVSRTRONjllM0J4Y1RGZ1ZrUkVSRm56Y1NFQUFBSUNBdElkbE10SmQrN2N3Wmt6WjFDMmJGbTFRcnkrdEc3ZEdtUEdqTUhHalJzUkdocUtDaFVxNkxUZm5EbHpBSHc0WDlldlg1ZmVhNHFsUFUxNC8vNTlYTHg0VWVmY3dzTENkRzZyVDFrOUo2VGRnZ1VMQUFCejU4N1YydWJJa1NQWXZIa3o2dGF0aS8vKyt3ODllL2JFNWN1WFVhUklrVXdmTHlldW5jOTE5ZXBWWEw5K0hXM2F0Tkg2ZTNSa1pDUk9uejZOWXNXS29WMjdkanIxSzVQSmRHb1hFeE1EdVZ5ZWJwc0hEeDZnWExseUdyZTV1cnJxZEp5UEdlcWFKaUlpb3J5TmhRQWlBMm5TcEFtTWpJeFU3aUE2ZnZ3NEN3RkVSSlF2akJvMUNwVXFWVUwxNnRWejdKZ1pEZHhGUkVSa09HQ1g1cDkvL3BIdXVuZHpjOHZVd0Z0R0E0MnVycTY0ZmZzMkFHRHExS2tBZ05EUVVGeS9mbDE2RHdDM2I5OVdpMlZWalJvMWNPM2FOWTNiMGo2ZnRpY1ROWDMrN0R3bnBObnQyN2V4ZS9kdWRPdldEWFhyMXRYWTV1blRwL2p1dSs5Z1oyZUgzYnQzWStmT25SZzllalM2ZCsrT2d3Y1Bxa3poOWJIc3VuYXkwN1JwMHhBWkdZbmc0R0FBSHdia3YvLytlMmw3OGVMRnBTTGFwazJib0ZRcUlaZkwwYTFiTjYxOXJsNjlHc1dLRlFQdzRTbUROUEh4OFJneVpBaTh2YjFScTFZdHJmc3JsVXBNbmp3WmlZbUo4UEh4Z1pXVkZRREF3Y0ZCNno1WitkN3JXcVFnSWlJaStoZ0xBVVFHWW1Oamc5cTFhK09mZi82UllzZVBIOGZ3NGNNTm1CVVJFWkYrdkh6NUVoNGVIaGd3WUFCcTE2Nk44dVhMdzhoSXQxa3AzZDNkMVo0dzBJV21PMnRUVTFOeDkrNWRyZHUxTVRjMzE2bi96RXB2OER3dkR1NWw5em5KU05vQ3NIbEpWci9mMDZkUGg2bXBxZlEwd0xsejUxQ2xTaFdwci9mdjM2Tmp4NDZJaW9wQ1FFQUFpaGN2RG05dmIvejc3Ny93OS9kSHIxNjlzSFhyVnBpWW1LajFuZDNYVG5KeU1reE5UWFh1UXhlN2R1MVMrZTZjUDM4ZTU4K2ZsOTY3dXJwaXpwdzVTRTFObGFZM2V2YnNHZmJ2MzYrMXorWExsMHV2ZS9ic0tiMVdLQlR3OS9mSGloVXJVTFZxVlF3Y09GQnQzNlNrSlBUcTFRdVBIejlHKy9idDBiOS9mNWlabVdYcHMwMmNPQkd2WHIyUzhpWWlJaUxTQnhZQ2lBeW9SWXNXS29XQWt5ZFBRcWxVYXIxYmk0aUlLQytReStWSVNVbUJVcW5FbWpWcnNHYk5ta3p0ZityVUtUUnUzRGpUeDlWMForM1JvMGZScGswYk5HalFBR2ZPbk1sMG54bjFuMW5wRGZibnhVSkFkcCtUakZ5N2RnMU5talQ1N0J4eVVsYSszK2ZPbmNPdVhic3dhOVlzbEM5ZkhsRlJVV2pUcGcyc3JhMXg3OTQ5QUVDblRwMXcrZkpsVEpzMlRXVWUvUFhyMTB2RmdiaTRPT3pjdVZPNlV6MU5kbDA3MGRIUjZOYXRHK3p0N2JGejU4NHM5WkdtYTlldThQRHd3TGh4NDFTS0NtL2V2RkZyYTJ0cks3M2V0V3NYN3QrL2o3NTkrK0tQUC83UTJMZVZsUlhpNHVLa2ZyZHYzNjdXcG5QbnpqaHo1Z3dDQWdKUXVIQmh0ZTBYTGx6QTNyMTdVYUZDQlhUdjNoMTc5KzVWMlc1bVpvWk9uVHJwOUZtM2I5K09pSWdJRmdLSWlJaElyemphU0dSQUxWdTJ4T3paczZYM3NiR3hPSGZ1SEJvMWFtVEFySWlJaUQ2UHBhVWxPbmZ1akkwYk4ycWRiaWFuckYrL0hnQXdZTUNBeis0cktTa0pRNFlNK2V4KzB2ajQrRWl2MDZZMytUZ1dFaEtpRnZQMDlOVGI4ZlZCMytlRTFDVWxKV0hvMEtGd2RYWEZoQWtUQUFDelo4OUdYRndjNXMrZkQ2VlNpYzZkTytQUFAvOUVuejU5TUd2V0xKWDlUVTFOc1cvZlBuVHQyaFZIamh4QnJWcTFzR1BIRHRTb1VTUGQ0K3JqMnJHenMwTjRlRGpPbkRtRHlNaElGQzllUEV2OTNMbHpCN3QzNzhiMTY5Y3hhZElrbFczcFBWMlJtcG9LWDE5ZkFNRDQ4ZU8xdGxNcWxRQWdGUUo2OWVxbHRXMWdZQ0FDQXdPMWJnOFBEMGZmdm4zVjRrV0xGdFc1RUVCRVJFU1VIVmdJSURLZ1dyVnFvVWlSSW9pTGk1TmlCdzhlWkNHQWlJanlOSmxNaHZYcjEyUFNwRW5Zdm4wN2J0eTRnYWlvS0ozM3o4cTBLWnE4ZnYwYUJ3NGNnSVdGQmJwMzc1N2xmbTdldkFraEJCSVRFN0ZwMDZiUHlrbWhVRWgzd0UrYk5rMXRlMFl4ZTN2N0xCMzMrdlhyR2Q1NW41azc4N1BybkdTV2pZMU5udnU5S2JQZjd3a1RKaUFrSkFRalI0N0VqaDA3RUJzYmkxV3JWcUZldlhydzlQUkVvMGFOY09YS0ZmVG8wUU9iTm0zU2VDN056YzJ4Yjk4K0RCOCtIR3ZYcmtXdFdyVXdkZXBVVEp3NFVlTlVRZnE2ZG1ReUdmcjM3NC9aczJkajNicDFXVjd2WXN1V0xRQ0FRWU1HWldxL0RSczI0UHIxNitqUW9VTzZoWStVbEJRQS8xY0lNSFFCVTZGUUdQVDRSRVJFbEQreEVFQmtRQ1ltSm1qV3JCbjI3ZHNueFE0ZVBJZ0ZDeFlZTUNzaUlpTDljSEZ4MFRpd3JXK0ppWWthNXlWUGs1U1VoQ0pGaW1TcGJ5R0V0RWlxcGFXbDJnRGhsU3RYMExOblR6eDY5QWhidG14SmR5SFNwS1FrbGVuL1B1N0wyZGtaRmhZV3VINzl1aFRyMjdjdi9QMzkxWTc1OFlLb3VyS3pzOU42TjNKQVFBQmlZbUswRHJLbWJmOVlkcDJUekhKM2QwZFFVRkNXOTg4TEVoSVNBQUIrZm43U3RGdW1wcVpZdlhvMU9uVG9nS3RYcjJMbzBLR1F5K1VZTjI1Y3VuMDVPenRqMWFwVkdEMTZORzdldkFtRlFwSHUzUDJmZSswQUg1NG9tRE5uRHRhdFc0ZkpreWZydkZaSW10VFVWR3pjdUJIR3hzYm8zNzkvcHZZdFhMZ3dTcGN1alY5KytRVUpDUWxhLzU1SUczalhkQzQrZDhxdXJCUVYwdjdNaVlpSWlQU0poUUFpQTJ2ZnZyMUtJZURPblR1NGMrY092dmppQ3dObVJVUkVsSGNZR1JscFhNejA3dDI3U0UxTmhiT3pzelJ3clMvUjBkSHc4ZkdCbjU4ZlVsSlNVTFpzV1hoNGVHaHNtNXljalBuejUyUHIxcTBJRGc1V0d3aTllUEVpN3QrL3IvTVVPMnZYcnMzMDNPR2xTNWZXdXMvWnMyY1JFeE9UNGZhTTZQT2MwUC81K2VlZk1XN2NPRGc0T0NBb0tBaWRPM2ZHbENsVFVMVnFWUVFFQkNBd01CQWpSb3pRYWNDNlNwVXFDQWtKUWFOR2pWQytmSG5JWkxKc3YzYktsU3VISmsyYTRPVEpremh4NGdSYXRteVpxZjJQSHorT3g0OGZvMHVYTHBtZVdxaFhyMTdvMnJVckFnTUQwYmh4WSt6ZXZSc05HelpVYVpPYW1nb2hCSXlNakxRV3BjcVhMNDhqUjQ1azZ0aWVucDU0OE9CQnB2WUJQa3hUOVBidDIwenZSMFJFUkpRUkZnS0lES3h0MjdhUXlXUXFkd3NkUEhnd3d6dTZpSWlJNkFOVFUxTzF4VTdQbmoyTGhnMGJvbWJObXJoeTVZcmVqaFVhR29yVnExZGozYnAxaUkrUFI5KytmZEcyYlZ2MDY5Y1BqUm8xd3JsejUxQ21UQm1wL2Y3OSt6RisvSGpjdTNjUGJkdTJ4ZnYzNzJGcGFTbHRqNCtQeCtEQmd3RUEzMzMzWFpaeVNsdExRTk5nZXRxVUo5azUxWW0rendtcHNyZTNoNzI5UGQ2K2ZZc2ZmL3dSMWF0WGwrYkpyMUNoQWthTUdBRWdjMy9HYm01dTB1dWN1SGI2OSsrUGt5ZFBZc09HRFprdUJLeGN1UklBTUd6WXNDd2QyOFRFQkttcHFYajE2aFU2ZCs2TXk1Y3ZvMnpac3RMMjVPUmtBSnFmQmtoamFtcXFjczUwa1Y1LzZYbjY5S25CcHlZaUlpS2kvSW0zM2hBWm1LT2pJK3JXcmFzU08zRGdnSUd5SVNJaXloOW16cHdKQUdvTHAyWldRa0lDZ29LQ01HM2FOTGk3dTZOeTVjcFl1blFwR2pkdWpJc1hMMkx6NXMyNGN1VUtGQW9Gbmp4NWdxNWR1eUlsSlFWQlFVRm8wS0FCT25ic2lQajRlUGo3KytQUW9VTXFBOTdSMGRIdzlQVEVqUnMzMEwxN2Q5U3BVMGVubko0OWU0WXZ2dmdDTld2V1JLMWF0VkN2WGowQVFNV0tGZFhhcGcxeUZpcFU2TFBPdzhleTg1eVFkc09HRFVOVVZCUTJiZHFrY1Y1L2ZkSFh0Zk94RGgwNndNek1EUHYyN2N2VTNlNlBIei9HNGNPSFVibHlaVFJyMWt4akc1bE1wdmJ6cVk0ZE8yTGlDSXdHT3dBQUlBQkpSRUZVeElsNDllb1ZPbmJzcURMMVR0cTBRR1ptWmxyekNBc0wwM2ljOUg3Q3dzSjAvcHdmdTNuelpwYjJJeUlpSXNvSW53Z2d5Z1hhdDIrUDgrZlBTKy9QblR1SDE2OWZ3ODdPem9CWkVSRVI1VjEvL2ZVWEFNREx5eXZUKzk2OWV4Zk96czRBZ01qSVNIaDVlU0UrUGg2T2pvNFlNMllNQmc4ZUREYzNON3g4K1JMdDJyWERrU05IMEt4Wk0xU3VYQmwrZm41d2MzUER2WHYzQUFBT0RnNjRmZnMycksydDFZN3o5dTFiQkFjSG8yclZxdmo5OTkvVnRyZHQyeFpPVGs1cWNTY25KMFJFUktqY3llenA2WWxSbzBhcHRYMzM3aDBBd01yS0t0UG5RWnZzUENlazJZb1ZLN0I5KzNiNCt2ckMzZDBkd0llQ1RISnlNcXl0clRGKy9IaWQrM0owZE1SUFAvMmtkYnUrcnAyUFdWdGJvM1hyMXRpL2Z6OTI3ZHFGSDM3NFFhZitWcXhZZ1pTVUZJM2Y3VFNhMXJaWXQyNmRXbXpPbkRrNGUvWXN6cHc1ZytIRGgyUERoZzBBL3E5WWxsNGhJQ2VuQmpwNzlpeUEveXR3dUxxNnFqMjFRVVJFUkpRVk1zSG5Eb2tNTGpRMEZKVXJWMWFKYmRteUJYMzY5REZRUmtSRVJKbXpaTWtTakJrekJnQmdZMk9ETjIvZUdEU2Z6RTdqOGVyVkswUkhSd01BN3QrL2p3b1ZLa2piRGg4K0RBc0xDelJzMkJCeXVSeEtwUkxyMXEzRGxDbFRFQjBkRFc5dmI4eWZQeDlIang1RisvYnRBUURqeG8yVDV0MC9mUGd3UEQwOU5SNzM5T25UcUZ5NU1od2NITFRtVnFwVUtUZzdPNnNzaWl1RWdGS3BoRXdtUzNleDNidDM3K3B0M2FHUC85dVFuZWVFVkYyK2ZCbDE2dFJCU2tvSzNOM2Q4ZnIxYTBSSFIrUGR1M2VZT25VcTVzeVprNmtGYlRNYVdOYm50Zk94YmR1Mm9YZnYzbWpRb0FIT25Ea0RtVXlHa2lWTDRzbVRKeXJ0MHVKaFlXRW9YYm8wNUhJNUhqMTZwTGJRcjV1Ykc4TEN3alJPbzZOdEFEMGlJZ0xWcTFkSGJHeXM5THYyMDZkUFVhcFVLWlF1WFJxUEhqM1N1YStNcEpkZmV0dlQ0aDRlSHJoeTVZckdZN05BUUVSRVJKK1M2ZkFMSVo4SUlNb0YzTnpjNE96c0xOMHBCM3hZSjRDRkFDSWlvcXpKekFEWjZkT24wYWxUSnhnWkdXSHUzTGxxQTVsdDI3WUZBTVRHeHVLUFAvN0Fva1dMRUI0ZURoY1hGMnpmdmgzTm16Zkh2bjM3MEx0M2IybWZBUU1Hd003T0RsdTNic1dvVWFQd3pUZmZhSndDcDFHalJobm05L1RwVTdWOVpUS1pUdFBEUEgvK0hNQ0hSV0svK3VvcmpXMzI3dDJMMk5oWTlPL2ZQOTN0SDh2T2MwS3FIQndjWUdWbGhaSWxTOExSMFJIVnExZEg4ZUxGVWF4WU1iUnUzVnBxcDh2QXNDNEZBMzFlT3gvejh2S0NsNWNYUm80Y3FWUGY4Zkh4YU5PbURhcFVxYUpXQk1pcXNtWExZdUhDaFZpN2RxMzBaRVZpWWlJQXBIdU10S21Cc3R1UkkwZWtLWVY2OSs2dDEvVk5pSWlJaUNDSUtGY1lNMmFNQUNEOVdGdGJpK1RrWkVPblJVUkVwSlBGaXhkTC80YloyTmdZT2gzeCtQRmpNWG55WlBIczJiTjAyMjNldkZtWW1wcUt3b1VMaXoxNzlxaHRqNHVMRTF1MmJCSGR1M2NYNXVibUFvQW9YYnEwV0w1OHVVaEtTaEpLcFZKTW56NWR5R1F5NGVUa0pFYU9IQ2tBaUUyYk5na2hoUER4OFJFQVJLZE9uWVJTcWRTWXc4Zi8vbi9PanlZYk4yNFVBTVQ4K2ZPMW5nTlhWMWV0KzJ2YW5oUG5oRElIZ0hCMWRkVkxPMzFkTzdya1VySmtTWjNqbjBydmU1dlI1MHhKU1pGZTM3aHhRd0FRTldyVTBOaTJmLy8rWXV6WXNTSTBORlRsWjh1V0xhSjU4K1lpSkNSRWJWdG9hS2dZTzNhczZOKy92OVljVHB3NElmYnUzU3U5ajRtSkVSVXFWQkFBaEwyOXZZaUppZEg2T1lLRGc4V2RPM2RFV0ZpWW1EUnBrcmgxNjViVzR4QVJFVkhCb0VzZGdFOEVFT1VTN2R1M3grTEZpNlgzTVRFeE9IUG1ESm8yYldyQXJJaUlpUEttNmRPblk4T0dEVml3WUFGNjllcUZjZVBHb1ZxMWFpcHRacytlalJrelpzREp5UWtIRHg3VWVzZjh1SEhqOE9yVkt6UnYzaHdEQnc1RTU4NmRZV3hzakt0WHIyTG8wS0c0ZE9rUzZ0YXRpNTA3ZCtMaHc0Znc4L09UNWdhZk1HRUNEaDgrakwxNzk2SkhqeDc0NDQ4LzFPNDg5dmIyVHZlekxGMjZGTGEydHVqWHIxK216MFBhSGNVdUxpNlozamM5MlgxT1NEZENDTDNmcWE3UGF5ZTNNakl5a2w3SHg4Y0RVRjlRKy9mZmYwZE1UQXptekptRDBxVkxvMVdyVnJoLy83NzBCTyt5WmN0dzRzUUpUSjA2RmJ0MjdaS202SXFLaW9LRGd3TVdMbHlJLy83N0QxT25Ub1dQajQ5YURoOHZmcHlVbElSdTNib2hQRHdjQU9EbjU1ZnV1aDVWcTFZRkFCdy9maHkrdnI2SWpvN0c2dFdyczNJcWlJaUlxQ0F4ZExXQ2lENUlUazRXdHJhMktuZjJlWHQ3R3pvdElpSWluZVMySndMZXYzOHZsaTlmTHNxWEx5OEFDSmxNSnRxMmJTdk9uRGtqa3BPVFJiOSsvUVFBVWExYU5SRVJFWkZ1WC8vOTk1OTQrZktsOUQ0OFBGd01HREJBeU9WeVlXWm1Kbng4ZklSQ29SQkNDSEhwMGlVQlFQejAwMDlTKzhqSVNPbE8zMHFWS29tZ29LQk1mUmJvZUxlM0pxNnVya0ltazRubno1K24yeWE5L3habzJtN29jMUpRUFhueVJPelpzMGRNbURCQmZQUE5ONkpWcTFaQ0NQMCtFYURQYXllalhBejFSTURIQWdNREJRRFJ0R2xUS1phU2tpSktsU29sWkRLWitQZmZmelVlVDZsVWlsNjllZ2tBWXNTSUVWSzhiZHUyb25MbHlpSXhNVkgwN05sVEFCQ1RKazNTZXZ6SXlFalJvRUVENmUvUGlSTW42dnc1Tm16WUlBQ0luMy8rV2FmUFNrUkVSUG1YTG5VQW80eWJFRkZPTURFeFVWczA3K0RCZzFvWEdDTWlJaUx0ek0zTk1XTEVDTnk5ZXhlYk4yK0dtNXNiRGg4K2pJWU5HNkowNmRMWXZIa3pXcmR1alhQbnpxRk1tVExwOXZYbGwxL0N6czRPeDQ0ZFE1Y3VYZURpNG9JTkd6YWdRNGNPdUhuekpxWk1tU0xkRFh6ejVrMEFnTDI5dmJTL2s1TVRnb0tDVUsxYU5ZU0docUp4NDhZYTd4RFd0My8vL1JkaFlXR29VYU1HaWhVcmx1VitOUDB1a2xmUFNWN2s3KytQOXUzYm8wU0pFaWhWcWhRNmQrNk11WFBuNHZIangvRHc4TkQ3OGZSNTdlUUVtVXltOXBNWm9hR2hBRDRzY3A3bTZOR2plUExrQ1hyMDZDRTk3WkRXYjlyMUlKZkxzWG56Wm93ZVBSby8vZlNUdE8zZmYvOUZjbkl5ek16TXNITGxTcFF1WFJxK3ZyNzQ3YmZmMUk2OVk4Y08xS2hSQTJmUG5vV1JrUkY4Zkh6ZzYrdXIwaVlsSlVWcjdtbnJDZWhyUVhBaUlpTEszemcxRUZFdTByNTllL2o3KzB2dnc4UERFUm9haXNxVkt4c3dLeUlpb3J4TExwZmoyMisvUlo4K2ZiQjc5MjdNbmowYklTRWhBRDRzd252a3lCRjA2OVpOWmFxUWowVkdSbUw2OU9rNGRPZ1FuajkvRHJsY2ppNWR1bURpeEltd3NMQ0FRcUhBOCtmUFlXWm1odERRVU15Y09ST0EraUxBcFV1WHhvVUxGekIrL0hpY1BuMGEzdDdlbURCaFFycURmQitMaW9yQytQSGpkV3E3WU1FQ0FNQXZ2L3dDQUZvWEFkWkVDSUdrcENScG1wUUhEeDdnMGFOSE1EVTFsZHBrNXpraGRiR3hzUWdNRElTSGh3ZjY5T21EK3ZYcm8yN2R1bXJGSFgwdmFQdTUxODdseTVmeDlkZGZwM3VNcDArZmFzeFpXenpOeDhVcFYxZFh0ZTFwQStRZjI3MTdONG9XTFlxS0ZTdkN4c1lHNXVibXVIVHBFdWJQbncvZ3c0TGFhZno4L0dCaFlZRjU4K1pKc2JSQ1FVQkFBRHAzN2d5NVhBNWpZMk5wYXM5Mzc5N0J6ODhQTDErK1JLZE9uUUFBdHJhMjJMQmhBMXEwYUlGMTY5Wmh3SUFCS0ZTb0VFNmZQbzJwVTZmaTdObXpBRDRzWXJ4dTNUcVY2WUlBd01yS0NnOGZQc1NaTTJmUW9FRURsWE1TRmhhR3JWdTNBb0MwOERFUkVSRlJlbVM2UGpwQVJOa3ZKaVlHRGc0T1VDZ1VVdXpYWDMvRmhBa1RESmdWRVJGUnhwWXNXWUl4WThZQStEQmc5dWJOR3dObnBKa1FBZ0VCQVNxRG1xNnVyamgvL2p6czdPelUycWVrcEtCS2xTcVF5V1RvMDZjUEJnd1lnSklsU3dJQUprK2VySGIzTGdCNGVYbmh3SUVEV25OSVRrNkdxYWtwakkyTmRTNEVaSVlRQXFkUG4wYmp4bzFoWldXRng0OGZwenZmdUp1Ykc4TEN3aUNFZ0ZLcGhJV0ZCWUFQYzZiSHhjVkJDSUg2OWV0TGc1YlplVTVJWFVKQ0FsSlNVbUJwYWFtMWpVd21nNTJkSFFZTUdKQnVYd3NYTG9TcnF5dHUzNzZkNlR3eWUrM2N2SGtUWGJwMHlmUnhkSEg3OW0yVjcrMm5aREtaMnVmczBLR0QxdStnbFpVVmdvT0RVYVpNR2FTbXBtTHc0TUdvVXFXSzlIY2FBS3hmdng2REJnM0tNRGM3T3p0Y3ZIZ1J6czdPVXV6WXNXTm8xcXdaenA4L2o0a1RKK0tmZi80QkFCUXVYQmhqeDQ2VmltaWZHakprQ0g3Ly9mZDBqK2ZwNlluRGh3OW5tQmNSRVJIbGJ6SWQ3Z2poRXdGRXVZaTF0VFVhTjI2TTQ4ZVBTN0dEQncreUVFQkVSS1FuTXBrTTNicDFRNWN1WGJCdDJ6Yk1uRGtUdFd2WDFqaVFDWHk0Sy9yaXhZdXd0clpXMiticDZZbG56NTRoTVRFUnFhbXBzTFcxUmIxNjlkQ3JWNjkwYzBnYjhGWXFsWi8vZ2JTb1diTW1hdFNvZ2NHREI2ZGJCQUFBRHc4UGFkb2VZMk5qdEdyVkNtRmhZVkFvRkNoYXRDaGNYVjJ4Wk1rU3FYMTJuaE5TcDh0Q3luSzVITVdMRjVlZUJ0Rm0xYXBWR2dlY2RaSFphNmRLbFNwWktqam9nNnVyS3lwVXFLQVNhOUNnQVVKQ1F2RHUzVHNrSlNVaEpTVUZGaFlXcUYyN05tYk5taVZOYzJSa1pJUzFhOWVxOVRsdzRFQjg4Y1VYT0hYcUZONjllNmUyM2NqSUNDVktsRUMzYnQzVW50Wm8xYW9WQUtCaXhZcDQrUEFoYkcxdE1YVG9VSXdlUFJxT2pvNWFQOGVLRlN0UXMyWk5YTHAwQ1VsSlNTcmJDaFVxaEsrKytpckQ0ZzhSRVJGUkdqNFJRSlRMTEYrK0hDTkhqcFRleTJReXZIanhBZzRPRGdiTWlvaUlLSDE1NVltQVR5bVZTaVFsSldWNWNEUTNlLzc4T1lvVks2Ylg2V0tJMHVUbmF5YzdQWGp3QUU1T1Rqb1ZlSWlJaUloMHBjc1RBVndzbUNpWDhmTHlVbmt2aE1DUkkwY01sQTBSRVZIK1pteHNuRzhITXAyY25GZ0VvR3lUbjYrZDdGUytmSGtXQVlpSWlNZ2dXQWdneW1YS2xpMkxHalZxcU1RT0hqeG9vR3lJaUlpSWlJaUlpSWdvcjJNaGdDZ1grdlNwZ0dQSGpxbk5DMHBFUkVSRVJFUkVSRVNrQ3hZQ2lIS2g5dTNicTd5UGo0L0g2ZE9uRFpRTkVSRVJFUkVSRVJFUjVXVXNCQkRsUWg0ZUhpaGV2TGhLN01DQkF3Yktob2lJaUlpSWlJaUlpUEl5RmdLSWNpRWpJeU8xNllFT0hqd0lJWVNCTWlJaUlpSWlJaUlpSXFLOGlvVUFvbHpxMCttQkhqMTZoT0RnWUFObFEwUkVSRVJFUkVSRVJIa1ZDd0ZFdVZUVHBrMVJ1SEJobGRqKy9mc05sQTBSRVJFUkVSRVJFUkhsVlN3RUVPVlM1dWJtYU5teXBVcHM1ODZkQnNxR2lJaUlpSWlJaUlpSThpb1dBb2h5c1UrbkJ3b0pDY0d0VzdjTWxBMFJFUkVSRVJFUkVSSGxSU3dFRU9WaVhsNWVrTXZsS2pFK0ZVQkVSRVJFUkVSRVJFU1p3VUlBVVM1bWIyK1A1czJicThSMjdOZ0JJWVNCTWlJaUlpSWlJaUlpSXFLOGhvVUFvbHl1UjQ4ZUt1OXYzNzZOa0pBUUEyVkRSRVJFUkVSRVJFUkVlUTBMQVVTNVhNZU9IV0ZpWXFJUzI3RmpoNEd5SVNJaUlpSWlJaUlpb3J5R2hRQ2lYTTdXMWhhdFc3ZFdpWEY2SUNJaUlpSWlJaUlpSXRJVkN3RkVlY0NuMHdQZHUzY1AxNjVkTTFBMlJFUkVSRVJFUkVSRWxKZXdFRUNVQjdSdjN4NkZDaFZTaVhGNklDSWlJaUlpSWlJaUl0SUZDd0ZFZVVDUklrWFF0bTFibFJpbkJ5SWlJaUlpSWlJaUlpSmRzQkJBbEVmMDdObFQ1ZjNEaHc5eCtmSmxBMlZEUkVSRVJFUkVSRVJFZVFVTEFVUjVoS2VuSnl3c0xGUmluQjZJaUlpSWlJaUlpSWlJTXNKQ0FGRWVVYmh3WVhUbzBFRWx0blBuVGs0UFJFUkVSRVJFUkVSRVJPbGlJWUFvRCtuUm80ZksrOGVQSCtQQ2hRc0d5b2FJaUlpSWlJaUlpSWp5QWhZQ2lQS1FWcTFhd2RyYVdpWEc2WUdJaUlpSWlJaUlpSWdvUFN3RUVPVWhabVptNk5TcGswcHMxNjVkU0UxTk5WQkdSRVJFUkVSRVJFUkVsTnV4RUVDVXgvVHMyVlBsL2JObnozRHUzRGtEWlVORVJFUkVSRVJFUkVTNUhRc0JSSGxNMDZaTlViUm9VWlVZcHdjaUlpSWlJaUlpSWlJaWJWZ0lJTXBqVEV4TTBMVnJWNVZZUUVBQVVsSlNESlFSRVJFUkVSRVJFUkVSNVdZc0JCRGxRVDE2OUZCNS8rTEZDL3o5OTk4R3lvYUlpSWlJaUlpSWlJaHlNeFlDaVBLZ2I3NzVCazVPVGlveFRnOUVSRVJFUkVSRVJFUkVtckFRUUpRSHllVnlkT3ZXVFNXMmUvZHVLSlZLQTJWRVJFU1Vld1FGQmVIUW9VTmF0eDg2ZEFocjE2NkZFRUp2eHp4MjdCanUzNyt2dC83eWk2U2tKRU9uUU5sZzNyeDVXTFZxVmFiMkVVTGcvZnYzMlpKUGFtb3FEaDA2aEJzM2JtUkwvMFJFUkVUNUFRc0JSSG5VcDlNRHZYcjFDcWRPblRKUU5rUkVSTG5IMEtGRDRlWGxwWFg3cjcvK2loOSsrRUZ2aFlEQXdFQzBidDBhbzBhTjBrdC9XVkd1WERtTUdUUEdZTWZYSkRBd0VCVXJWa1JBUUlDaFU4bFgzTnpjSUpQSk5NWkxsU3FsRnBmSlpIQnpjOU5yRHBNblQ4YjgrZk16dGMrWk0yZGdaMmVIMGFOSDZ6VVg0RU1oenN2TEMzNStmbnJ2bTRpSWlDaS9NRFowQWtTVU5YWHIxa1hwMHFYeCtQRmpLYlo5KzNhMGFOSENnRmtSRVZGQlpXSmlJcjNPN1Urb0NTRWdrOGxnWktTZmUySmF0MjZOcjc3NkNrZU9ITUdSSTBmZzZlbXA4NzZhQm5TMWFkV3FGWTRlUFFwZlgxL3MzNzhmRnk1Y2tMWkZSRVFnS2lwSzQzNzZHZ1MrZmZ0MnB0ckxaREk4ZS9ZTUF3Y09STTJhTlZHaFFnVzk1RUc1ZzF3dXoxVDdiZHUySVNrcENjN096bnJQWmNXS0ZRQ0FtSmdZVEp3NE1VdDlsQ3RYRGtPSER0Vm5Xa1JFUkVTNUNnc0JSSG1Va1pFUnVuZnZqb1VMRjBxeGdJQUFMRisrSE9ibTVnYk1qSWlJQ2lKSFIwZnA5ZnYzNzVHU2twTHBnY0tjb2xBb1lHeXN2MStEWlRJWkZpeFlnTWFORzJQczJMRm8wYUtGU21Fa1BYUG16QUh3NGQvdzY5ZXZTKzgxeFNwV3JBZ0F1SC8vUGk1ZXZLaHpmbUZoWVRxMzFhZldyVnRqekpneDJMaHhJMEpEUTFrSXlLSWZmL3hSNWYyTEZ5KzB4aFVLaFZvOGJkdW44VVdMRnNIVTFGU25ZdFNuMTB4cWFtcW1ydS8zNzk5ajU4NmRBSUJMbHk1cHpGRVhYbDVlYU5XcWxVcnN3b1VMT0h6NE1BQmcxNjVkV2VvWEFPclhyODlDQUJFUkVlVnJNcUhQeVZHSktFZGR2bndaWDMvOXRVcHMyN1p0Nk5tenA0RXlJaUtpZ2lvb0tBaE5talNSM20vZnZsMXRHcnZzVktoUUllbDFjbkl5aEJBd016TURBSXdaTXdhblRwM1NhZkE4TWpJU1RrNU9HYmFMalkxRmFtb3FiR3hzcEZpN2R1MXcrUEJoK1BuNVpYcWdzMCtmUHRpNmRhdktkRVY5Ky9hRnY3Ky8yaFJHMzMvL1BkYXRXNmNTbDhsazZOT25EN1pzMmFMV3Qwd21RNDBhTlhEdDJqV054M1p6YzBOWVdKaldxWkkwYlUrTDZZdXJxMnVtbnpnb0tETHoxRWhteE1YRndkTFNVcWNuUm03ZXZDa04vS2NWQWFwVnE2YnpuUHdyVjY3RWlCRWpQaXRmNEVQaGJPclVxZEo3SVFTKytlWWJuRDkvSGxldlhrWDE2dFUvK3hoRVJFUkVlWkZNaDE4YStVUUFVUjdtNGVFQloyZG4zTHQzVDRwdDJyU0poUUFpSWpLNFVhTkdvVktsU2prMk1QZjk5OTlMci8zOS9mSDI3VnNwVnJ0MmJSUXVYRmdhOE55M2J4OFNFeE5WL3IwOGRPZ1FvcU9qWVdwcXF0UHhxbGV2am9pSUNKWEI4V25UcHVIdzRjT1lOV3NXK3ZYckJ5c3JxMHg5aHV3YThNMU9ycTZ1bjkySG9aNVl5Q3MrTGRCb0s5eTR1YmtoUGo0ZVQ1NDhVWW5MWkxKMEN5MjZGR0EwRlF2dTNMbWpNYjU5KzNhNHU3dEw3NVZLcGZUMHdmMzc5eld1WTVCVnk1WXR3OW16WnpGNDhHQ1ltcHBtcVpoa1ltSWlQVzFEUkVSRWxKK3hFRUNVaDhsa012VHIxdy9UcDArWFluLysrU2VlUFh1R0VpVktHREF6SWlJcTZGNitmQWtQRHc4TUdEQUF0V3ZYUnZueTVYV2VrOS9kM1YzbFRudGRMRisrWEhwOTRzUUp2SDM3VmlYV3NXTkg2WFhac21WaGJXMk5qUnMzU3JHYU5Xc2lPanI2czZZTXFsMjdOcG8xYTRhLy92b0xLMWFzd0tSSms2UnROMi9lUkpVcVZkTGRQeThXQXZSeEYvL25mTzYzYjk5cWZkSWh0OHJLOTl2UU5CVnJrcEtTTk1ZL1hTTms1Y3FWdUgvL1BvWU1HYUxYSXNEMTY5Y3hhZElrRkM5ZUhIUG56b1d0clcyVytpbGJ0aXdlUG55b3Q3eUlpSWlJY2lzV0Fvanl1RysvL1ZhbEVKQ2Ftb3F0VzdkaS9QanhCc3lLaUlnS01nc0xDN3g3OXc1S3BSSnIxcXpCbWpWck1yWC9xVk9uMExoeFk3M2xvMVFxb1ZRcXBlbURYcjkrclRaZmZkcmQxZG9HcGNQQ3dyQnYzejUwN3R3WkxpNHVXbzgxYytaTXRHelpFaU5IanBSaWFWUDVuRGx6QmcwYU5KRGlQajQrMHV2ZzRHQzFXRWhJaUZvc013c1I1NFNrcENRTUdUTEVZTWUvZHUyYXlwUlVlY0huZnIrMUZSTGMzZDN4L3YxN3RYanQyclZScmx5NUxCOFBVSDBxNGYzNzk3Q3dzRUM5ZXZWdzd0dzVLVDVnd0FCczNMaFJaWDJNNk9ob3pKNDlHNWFXbHBneFkwYVdpejZmVG5zVkdSa0pMeTh2SkNZbVl1UEdqYkN4c2NueStnQVdGaFpaMm8rSWlJZ29yMkVoZ0NpUEsxZXVISm8wYVlKVHAwNUpzVTJiTm1IY3VIRjU4czVDSWlMSys3Nzg4a3U0dUxoZzQ4YU5XdWVkendtTEZ5K0d2NzgveG80ZGl5Vkxsc0RkM1IwalJveEFmSHc4eXBRcG85STJvNmNWL3Z6elQweWNPQkVBTUdIQ0JLM3RHalJvb0RMWW54WmJ0MjRkcGsyYnB2THY5YlJwMDlUMnp5aG1iMitmYnA3YVhMOStQY1BmQ3pMemU4UE5temNoaEVCaVlpSTJiZHFVcFp6U0tCUUsvczZTZ1kvWG5MQzN0NGU5dmIzYU9oUnAzNDFQNDE5OTlaVmEvT09uWlRJcktTa0pBS1ExT05Ja0p5Y0RnTXIwV3NPR0RVTjBkRFI4ZlgxUnZIanhkSytkOUh6NTVaY3E3eDg4ZUlESXlFak1tREVETFZ1MkJBQjA3ZG8xUzMwVEVSRVJGUlFzQkJEbEEvMzc5MWNaV0FnSkNjSFZxMWRSczJaTkEyWkZSRVFGbFZ3dXgvcjE2ekZwMGlSczM3NGROMjdjUUZSVWxNNzdaMlhhRktWU2lmUG56K1BRb1VQU0hPbGp4NDZGaVlrSmpJMk40ZWpvaURWcjFtRHo1czBBZ0dyVnFxbnNuM1lYODZmVG1xUkpXMmo0bTIrK3lYUnVmZnYyeGF4WnN4QVVGSVRUcDAralVhTkdBRlR2c25aMmRvYUZoUVd1WDcrdXNwKzJ4WUl6eTg3T0RwMDZkZEs0TFNBZ0FERXhNUmcwYUZDNjJ6K1d0bkNzcGFXbFduNVhybHhCejU0OThlalJJMnpac2dYZHVuWFRtbGRTVXRKblRjZGtZMk1qbmMrOElpdmY3eFVyVnVnMWg3UkNRR1lXZlU3N2M0Nk5qUVdnZmlkOVdpRWdyVUJ3OE9CQjdOcTFDeDRlSHRLVHFyLysrdXZuSncrZ1hyMTZPSFRvRUtLaW9qNnJpTlMrZlh2czM3OWZMemtSRVJFUjVYWXNCQkRsQTEyNmRNR0lFU1B3N3QwN0tiWjU4MllXQW9pSXlLQmNYRncwM3VHdWJ6ZHYza1Q5K3ZYVkJxdFhyMTZOcmwyN3dzN09EdDI3ZDhlQ0JRdWtlZnV2WGJ1RzJOaFlhVUhmdEdtREVoTVRBWHdZOVB4NGdQSHZ2LytHdWJtNWRIZDFaaGdiRzJQaXhJa1lPblFvWnMrZWpiLysra3RsKzhXTEY2VTUxSFd4ZHUxYXJGMjdObE01bEM1ZFd1cytaOCtlUlV4TVRJYmJNeElkSFEwZkh4LzQrZmtoSlNVRlpjdVdoWWVIaDhhMnljbkptRDkvUHJadTNZcmc0R0NkMTQvNGxMdTdPNEtDZ3JLMGIxNlQzb0svQVBEMDZWTW9GSXAwcHdINmRPRC80eW15a3BPVDhlREJBMWhZV0tRN2wvL2J0MjhCUUcweDdFOExBUlVyVm9TbHBTVVdMMTc4V1ZOV0ZpdFdUR1c5alRTdFdyWEN0V3ZYMG4zS0lDRWhBY2JHeGlyVEZhV1pOMitleGpnUkVSRlJ2aVdJS0YvbzM3Ky9BQ0Q5T0RnNGlPVGtaRU9uUlVSRUJjU3BVNmVrZjRNYU5XcVVvOGQrOCthTk1ERXhFVzNhdEJHYk5tMFM1Y3VYRjVwK3pZMkppUkZGaWhTUjhxeFFvWUw0NzcvL2hCQkNlSGw1Q1FBaUxDeE1DQ0ZFclZxMXhPVEprNFVRUXR5N2QwOEFFRTJhTkpINktsdTJyTVpqYUpPVWxDUktsQ2doQUlpTEZ5OUs4Ymk0T0ZHOWVuVUJRUHp6eno4cSsvVHAwMGVuWXdRSEJ3c0E0dHR2djFYYnBsUXFCUUJSdlhwMXJmdTd1cnFtZTV5TXR0KzZkVXQ0ZTNzTFMwdExBVUQwN2R0WGJOdTJUWmlZbUloU3BVcUppSWdJbGZiNzl1MFR6czdPQW9CbzI3YXRpSXVMeS9BekZuUUFoS3VyYTdwdE12cHp5cWpOdW5YckJBRHg2NisvcHR2SHZuMzdCQUF4YnR3NGxYanIxcTBGQUJFVkZTWEZ6cDA3Sis3ZXZhdnlPMnBtZnpMNjNHa3VYTGdnV3Jac0tSNDllaVNFRUNJMk5sYTR1Ym1KTGwyNkNJVkNvZGJlMk5oWWRPM2FWYWUraVlpSWlISTdYZW9BV2J2MWhvaHluZjc5KzZ1OGo0cUt3dEdqUncyVURSRVJVYzZ4c2JIQnk1Y3ZjZVRJRWZUcjEwOWxqdktQclY2OUduRnhjZWpXclJ2YXRtMkw4UEJ3MUt0WER3OGVQSUNEZ3dNQTRPWExsd0ErUEdXUU5oM1E4ZVBIQVdSdFdxQTBwcWFtMGgzL3ZyNitBRDdjUWUvcDZZa2JOMjZnZS9mdXFGT25qazU5UFh2MkRGOTg4UVZxMXF5SldyVnFvVjY5ZWdBKzNJSDlxYlM3dE5PZWVOQ0hoSVFFQkFVRllkcTBhWEIzZDBmbHlwV3hkT2xTTkc3Y0dCY3ZYc1Rtelp0eDVjb1ZLQlFLUEhueUJGMjdka1ZLU2dxQ2dvTFFvRUVEZE96WUVmSHg4ZkQzOThlaFE0ZGdhV21wdDl6eXF5bFRwbURZc0dHZjNjK3dZY013WmNvVWpkczJidHdJYzNQekRLZWVTbnVpd05uWldTV3VVQ2dBcUs0ZFVLOWVQVGc3TzBNSWthVWZYUVVHQnFKNTgrYTRjdVVLSWlNakFRQkZpaFJCcjE2OXNIdjNiclJ2MzE2YTBpaU5YQzQzNkJvbVJFUkVSRG1OVXdNUjVST05HalZDMmJKbEVSRVJJY1UyYmRvRUx5OHZBMlpGUkVTVU16S2FkLzNodzRlWVBYczI1SEk1NXN5WkF4Y1hGMHljT0JIQndjRW9YNzY4TkloKzU4NGRWS3BVQ2UvZXZaTmlodzhmQmdDMGFkUG1zM0ljTW1RSWZ2NzVaK3pmdng5aFlXRXdOalpHY0hBd3FsYXRpdDkvLzEydGZkdTJiZUhrNUtRV2QzSnlRa1JFaE1yaXJKNmVuaGcxYXBSYTI3UnBBeitkeHVWelJFWkd3c3ZMQy9IeDhYQjBkTVNZTVdNd2VQQmd1TG01NGVYTGwyalhyaDJPSERtQ1pzMmFvWExseXZEejg0T2JteHZ1M2JzSEFIQndjTUR0MjdkaGJXMnR0NXp5T3g4Zkh3QzZ6ZW1mM3B6NTJnYStRME5EY2ViTUdRd2RPaFJGaXhiRm5UdDNzR1RKRWt5ZE9oVWxTcFJRYVh2dTNEa0FINlpsK2xoOGZEd0F3TnpjUFAwUGt3a3ltU3pkd1hvaEJPYk5tNGZKa3llalpNbVNPSGJzR0NwVnFpUnRuejU5T3Q2OWU0ZDU4K2FoVHAwNjJMcDFxNVMzcWFtcFZMd2dJaUlpS2doWUNDREtKNHlNak5Ddlh6L01tVE5IaWgwOGVCRFIwZEVvV3JTb0FUTWpJaUxLT2ZIeDhZaU1qRlM1QS83MTY5ZG8zNzQ5NHVQak1YbnlaTGk2dWdMNE1FZDRRa0lDQUtCaHc0WUFQaXlNbS9aMFFKVXFWWkNRa0lDVEowL0N3Y0VCWDMvOTlXZmxWcXhZTVhUdDJoVmJ0MjdGMHFWTHNYTGxTdXpidHcrVksxZldPQ2plcTFjdjlPclZDNlZLbFlLenM3TTBGNzZSa1JFU0V4T2hWQ29oazhuU1hXejN6WnMzQUlBVEowNWt1S2lxcm91dVZxaFFBZHUzYjRlRmhRVWFObXdJdVZ3T3BWS0oxYXRYWThxVUtZaU9qb2EzdHpmbXo1K1BvMGVQd3MvUEQvZnUzY080Y2VPa3RRak9uVHNIVDA5UG5ZNUg2a2FNR0tFVzgvZjN4OXUzYjlQZHBvMmZueCtNakl3d2R1eFlBRUJJU0FoKysrMDNXRmxacVN6d3ExQW84UGZmZjZOdzRjSnE2ei9FeDhkTGkzUHJpNm1wcVZUdyt0VGp4NDh4YU5BZ0hEOStISTBiTjhZalRPMHpBQUFnQUVsRVFWU09IVHZnNk9pbzFtN3UzTGx3Y25MQy8vNzNQOVNxVlFzVEprekF4SWtUWVdGaElWMy9SRVJFUkFXQlROYzVoSWdvOTd0Ly83N2FZOXFMRnkvRzZOR2pEWlFSRVJFVkZFRkJRV2pTcEFtQUQwK3A1ZlFDcnE2dXJqQTJOc2JMbHkveDZ0VXJOR3ZXRENkT25FQndjREI2OXV5Slc3ZHVvVm16WmpoeTVJakdxWU5TVTFOUnRXcFZoSWFHQXZnd0tIN3IxaTNjdkhrVFhidDJ4YmZmZm92Tm16ZEw3Y3VWSzRlSWlBaWRwaFlaTldvVTNOM2QwYWRQSDl5NGNRTUhEeDdFbURGallHdHJxOU5uazhsa0dTNFVxODJaTTJmd3pUZmZvRXFWS2xvWE90NjdkeTlpWTJQVnBobjhkTHVtenhvYkc0cy8vdmdEaXhZdFFuaDRPRnhjWExCeTVVbzBiOTRjKy9idFErL2V2YVhCMXBDUUVOaloyY0haMlJuRml4Zkh0V3ZYT0MxUUpxVTlFYURwenlLcjI2S2lvbEN1WERtMGE5Y09PM2JzQVBEaGVxaGN1VEpldkhpQng0OGZTMzlPKy9mdlI4ZU9IZEdsU3hjRUJBU285Rk8yYkZuRXhNU2tXM0RJTEFjSEJ3Z2g4T3JWSzVWNFVGQVEyclZyaC9mdjM4UGUzaDdEaHcvUHNBQng1c3daWExwMENXL2Z2a1dyVnEzdzhPRkRXRnRiUzFPQUVSRVJFZVZsTWwzdTZzbXBCUXVJS0djMGFOQkFaWUcxS2xXcWlOVFVWRU9uUlVSRStad2hGd3NXUW9nT0hUcUlFaVZLaUpJbFN3cFBUMDhSSGg0dWhCQmkzcng1QW9CbzFhcVZpSStQVDdlUEd6ZHVpQ3BWcWdnckt5dmg2K3NyaEJCaTU4NmRva3laTW1MNzl1MHFiVE96V0hDcFVxVUVBUEhpeFF1TjIvRVpDNmwrL0tQSnhvMGJCUUF4Zi81OHJmbGxkckhndUxnNHNXWExGdEc5ZTNkaGJtNHVBSWpTcFV1TDVjdVhpNlNrSktGVUtzWDA2ZE9GVENZVFRrNU9ZdVRJa1FLQTJMUnBreEJDQ0I4Zkh3RkFkT3JVU1NpVlNsMU9JZjEvNmYxWlpYV2J0N2Uza01sa0lqZzRXQ1crWXNVS0FVQXNXN1pNaWpWcjFrd0FFSHYzN2xYcng4N09UcFFvVVVMWGo2SVRWMWRYSVpmTHBlL0puRGx6UkhCd3NFaE1UQlFkT25RUXg0OGZGeFlXRmpwZkkvZnYzeGVqUjQ4V0R4OCtGQTBiTmhUbHlwV1RqaFVURTZQWDNJbUlpSWh5a2k3RkFrNE5SSlRQREJnd0FHZlBucFhlMzd4NUV4Y3VYRURkdW5VTm1CVVJFVkgyMnJkdkg0QVBVNWVZbUpoSThmLzk3Mzl3Y1hGQisvYnRZV1JrbEc0ZmxwYVdHRDE2dE1waXFkMjZkVU9YTGwyUWtwS1NwYnlTazVQeDdOa3oyTm5aYVp5MkJBQzh2YjNUN1dQcDBxV3d0YlZGdjM3OU1uMzhLMWV1QUFCY1hGd3l2Vzk2eG8wYmgxZXZYcUY1OCtZWU9IQWdPbmZ1REdOalkxeTllaFZEaHc3RnBVdVhVTGR1WGV6Y3VSTVBIejZFbjU4ZkhqeDRBQUNZTUdFQ0RoOCtqTDE3OTZKSGp4NzQ0NDgvOURxdlBPbHUxYXBWV0xac0dWcTNiZzBoQkU2ZVBJbVhMMS9pK2ZQbnVILy9QZ0JnNWNxVitQSEhIeEVVRklTLy92b0xMaTR1R3RlZ2lvdUxnNzI5dlY3eksxT21ETUxDd3ZEa3lSTVVMMTRjMDZaTlEzaDRPTmF2WHk5ZDgybHJFNnhkdXhZLy9QQURUcDgrcmJhdzk0QUJBK0R2NzQ4S0ZTcGc4ZUxGVXQ4WExseUFVcW1Fc2JFeDZ0YXRpN3AxNjJMdDJyVjYvUXhFUkVSRXVRVUxBVVQ1VFBmdTNlSHQ3UzM5cHdnQTFxeFp3MElBRVJIbGV3a0pDWEJ4Y1VIMzd0MnhhTkVpQUI4R091L2N1WU9PSFR0SzdVSkRRekY4K0hBTUh6NGMzYnAxaytKZHVuVEJ0V3ZYNE9MaWdrYU5Ha2x4SXlNanRTSkMycE8zaVltSkt1c1JmQ28wTkJTcHFhbW9YcjI2MWpaTGxpeEo5M010WGJvVWpvNk9HYmJUNU04Ly80Uk1Ka09kT25VeXZhODJscGFXQ0F3TVJLbFNwYVQxRkI0OGVJQTVjK1pnOCtiTk1EWTJobytQRHlaTW1BQmpZMk5FUmtZQ0FONi9mdzhBTURZMnhwNDllMUMvZm4zczNyMGJ0Mjdkd20rLy9hWnl6a20vdEMyS0d4Z1lDQ0VFQWdNREVSZ1lxTEt0Y09IQ3NMR3h3ZTNidDNIZ3dBR01IejhlQURCanhnekk1WEtWdHUvZXZZTkNvVUNSSWtYMG1uZWxTcFZ3L1BoeGhJU0VTTmRjMm5mdVkwcWxFa3VYTGtYSmtpVlJyMTQ5dGUwdlhyeEFzV0xGVkdKdWJtNVFLQlFJRFExRnRXclY4T1RKRTd4NDhVS3YrUk1SRVJIbEp1bmZGa1ZFZVk2bHBTWDY5T21qRXR1eFl3ZGlZMk1ObEJFUkVWSE9XTDkrUFo0K2ZhcHk1LzJsUzVld2JOa3k2VzUwQU5MODlETm56a1JxYXFvVTkvUHpBd0FNR2pRb3cwVkUwKzU4M3JScGs5WTJpWW1KbUR0M0xnQm9ISnpNYnYvKyt5L0N3c0pRbzBZTnRVSFF6TkQwcFBHWFgzNEpPenM3SER0MkRGMjZkSUdMaXdzMmJOaUFEaDA2NE9iTm01Z3laWW8wWi92Tm16Y0JRT1Z1Y1Njbkp3UUZCYUZhdFdvSURRMUY0OGFONGVQamsrVWNTZFhwMDZmUnYzOS8vUGpqaitqZHV6ZkN3OE5SdEdoUnRYWVRKMDZVRm5iMjkvZEhVRkFRd3NMQ0VCc2JpM2Z2M3VIczJiTll2WG8xMXF4WmczdjM3cUZwMDZiUzc1a2ZYenNIRGh3QUFKUXFWVXF2bjZOMjdkb0FnSk1uVHlJaUlnSUFVTEZpUmJWMlk4ZU9SVWhJQ0diT25LbHhyWUNIRHgraVpNbVNLckcwYS9MdzRjTjQ4K1lOWW1OajRlYm1wdGY4aVlpSWlISVRQaEZBbEE4Tkhqd1lxMWV2bHQ2L2YvOGUyN1p0dzVBaFF3eVlGUkVSVWZaSlNFaUFyNjh2YkcxdE1XTEVDQ251N2UyTkRSczJZT25TcGRJZDlUWTJOdmpmLy82SEtWT21ZUGZ1M2RKVEFmWHIxOGNQUC95QTMzLy9IVDQrUHZqNTU1KzFIcTlqeDQ2NGZQa3loZzRkaWw5KytVVnRhaHNoQko0K2ZZcDM3OTZoVUtGQytPNjc3OVQ2bURCaGdzNVREa1ZGUlVsM1pHZGt3WUlGQUlCZmZ2a0ZBTFF1QXF5SkVBSkpTVW5TVXc0UEhqekFvMGVQVkJaWWpveU14UFRwMDNIbzBDRThmLzRjY3JrY1hicDB3Y1NKRTJGaFlRR0ZRb0huejUvRHpNd01vYUdobURsekpnQ28zZkZmdW5ScFhMaHdBZVBIajhmcDA2Y3puQ0tKZEdkalk0TS8vdmhES3VMWTJkbGgvdno1YXUzU3BzUFJ4czNORFlzV0xjTGh3NGZoNk9pb1V2aXFWYXNXbmo5L0RuTnpjNFNIaHdNQVdyZHVyZGZQMGFwVks1aVltTURmMzE5NkN1SGp3ZnFZbUJnTUh6NGNXN2R1Ulo4K2ZmRDk5OThqUGo0ZWlZbUpzTEt5Z3BHUkVZNGRPNGF3c0RBTUdqUklwZTl2dnZrR3hZc1h4K0xGaTZVbkFkemQzZldhUHhFUkVWR3VZc2hGRElnbys5U3NXVk5sY1RRUER3OURwMFJFUlBtWW9SY0xualZybGdBZ0ZpeFlvTGF0ZHUzYXdzcktTc1RHeGtxeE4yL2VDQXNMQy9IVlYxK3B0STJLaWhLMnRyYkMxTlJVaElXRmFUMWVjbkt5R0R0MnJIQjBkQlF5bVV6andxU0ZDaFVTOWVyVkU2ZFBuOWJZaDF3dTE5dEN3Ui8vQ0NGRVVGQ1FBQ0Nzckt3eVhBVDE0NFZrRlFxRk1EVTFGYWFtcHNMS3lrcjZiUFhyMTVmYUs1Vks0ZXJxS3R6YzNNU2NPWFBFa3lkUHBHMlRKazNTbUpPWGwxZTZPU1FsSmFXN25UNklpSWdRZCsvZTFiaE4wNExBcWFtcG43VWdjM2g0dUxDenN4TVdGaGJpM0xsekt0c0dEQmdnL2ZtYW1KaUkvdjM3QzRWQ2tlVmphZE92WHovcE9MYTJ0aUloSVVIRXg4Y0xYMTlmWVc5dkx3Q0lIMy84VWZxY0Z5NWNVUHYrbVpxYWl2LysrMCt0N3cwYk5raHRMQzB0eGV2WHIvV2VQeEVSRVZGTzBLVU93Q2NDaVBLcHdZTUhZK2pRb2RMN0sxZXU0T3JWcS9qeXl5OE5tQlVSRVpIK0taVks3TisvSHhVclZzVElrU1BWdGc4ZVBCajc5dTFEVEV5TU5JZTVqWTBOWnN5WUFYdDdld2docFBuSDdlM3RNWC8rZk1USHg2TkNoUXBhajJsaVlvS0ZDeGRpNGNLRm41VjNkcWxac3lacTFLaUJ3WU1IdzhyS0t0MjJIaDRlMHJROXhzYkdhTldxRmNMQ3dxQlFLRkMwYUZHNHVycXFyRThnbDh0eDhlSkZXRnRicS9YbDZlbUpaOCtlSVRFeEVhbXBxYkMxdFVXOWV2WFFxMWV2ZEhQNCtJa0QwcTVNbVRLWmFpK1R5ZFRtODgrTTh1WExZOCtlUFFEVXA3ZGF2MzQ5MXExYkI0VkNBV05qNHd3WDQ4NnFoUXNYNHVuVHA3aHo1dzZXTEZtQ1FvVUtJVFUxRlJjdVhFRDU4dVd4WThjT05HM2FWR3BmbzBZTlRKNDhHUWtKQ1ZBcWxUQTNOMGYzN3QwMS9nNzgzWGZmUWFGUTRNQ0JBeGcrZkRoc2JXMno1VE1RRVJFUjVRWXlYU3NHUkpTM3hNYkdvbmp4NHRMQ2ZBQXdmUGh3ckZpeHdvQlpFUkZSZmhVVUZJUW1UWm9BK0RBRlRGQlFVSTRlUHpVMUZZOGZQMGJac21WejlMaTUyZlBuejFHc1dER3B5RUg1VzBwS0NvUVFHdWZJejQrVVNtV0IrYXhFUkVSRUdaSHA4RXMvRndzbXlxZXNyS3pVN3I3ejkvZFhLUXdRRVJIbEYwWkdSaXdDZk1MSnlZbEZnQUpFTHBjWHFJSHhndlJaaVlpSWlQU0JoUUNpZkd6dzRNRXE3Mk5pWXJCcjF5NERaVU5FUkVSRVJFUkVSRVNHd0VJQVVUNzI5ZGRmbzNyMTZpcXgxYXRYR3lnYklpSWlJaUlpSWlJaU1nUVdBb2p5TVpsTXB2WlV3RC8vL0lOcjE2NFpLQ01pSWlJaUlpSWlJaUxLYVN3RUVPVnpmZnIwZ2JtNXVVcU1Dd1lURVJFUkVSRVJFUkVWSEN3RUVPVnpOalkyNk5Hamgwck0zOThmYjk2OE1WQkdSRVJFUkVSRVJFUkVsSk5ZQ0NBcUFINzg4VWVWOXdrSkNkaTRjYU5oa2lFaUlpSWlJaUlpSXFJY3hVSUFVUUhnNGVHQk9uWHFxTVJXcmx5SjFOUlVBMlZFUkVSRVJFUkVSRVJFT1lXRkFLSUM0dE9uQXU3ZHU0Zmp4NDhiS0JzaUlpSWlJaUlpSWlMS0tTd0VFQlVRWGJ0MmhhT2pvMHFNaXdZVEVSRVJFUkVSRVJIbGZ5d0VFQlVRWm1abUdEeDRzRXJzMEtGRGVQandvV0VTSWlJaUlpSWlJaUlpb2h6QlFnQlJBVEpreUJESTVYTHB2UkFDcTFhdE1tQkdSRVJFUkVSRVJFUkVsTjFZQ0NBcVFFcVZLb1dPSFR1cXhOYXVYWXZFeEVRRFpVUkVSRVJFUkVSRVJFVFpqWVVBb2dMbTAwV0RvNk9qc1dQSERnTmxRMFJFUkVSRVJFUkVSTm1OaFFDaUFxWlJvMGFvVXFXS1NtenAwcVVRUWhnb0l5SWlJaUlpSWlJaUlzcE9MQVFRRlRBeW1VenRxWUNyVjYvaTlPblRCc3FJaUlpSWlJaUlpSWlJc2hNTEFVUUZVTisrZldGbFphVVNXN1Jva1lHeUlTSWlJaUlpSWlJaW91ekVRZ0JSQVdScGFZbnZ2LzllSlhidzRFSGN1WFBIUUJrUkVSRVJFUkVSRVJGUmRtRWhnS2lBOHZiMmhsd3VWNGt0V2JMRVFOa1FFUkVSRVJFUkVSRlJkbUVoZ0tpQUtsT21ETHAzNzY0UzI3aHhJNktqb3cyVUVSRVJFUkVSRVJFUkVXVUhGZ0tJQ3JCeDQ4YXB2RTlJU01EcTFhc05sQTBSRVJFUkVSRVJFUkZsQnhZQ2lBb3dEdzhQTkdyVVNDWG01K2VIcEtRa0EyVkVSRVJFUkVSRVJFUkUrc1pDQUZFQjkrbFRBYytmUDhlT0hUc01sQTBSRVJFUkVSRVJFUkhwR3dzQlJBVmMyN1p0NGVycXFoSmJ0R2dSaEJBR3lvaUlpSWlJaUlpSWlJajBpWVVBb2dMT3lNZ0lZOGVPVllsZHYzNGRKMCtlTkZCR1JFUkVSRVJFUkVSRXBFOHNCQkFSdnYzMld6ZzRPS2pFNXMyYlo2QnNpSWlJaUlpSWlJaUlTSjlZQ0NBaW1KdWJZL2p3NFNxeFAvLzhFMWV1WERGUVJrUkVSRVJFUkVSRVJLUXZMQVFRRVFCZytQRGhNRE16VTRuNSt2b2FLQnNpSWlJaUlpSWlJaUxTRnhZQ2lBZ0E0T2pvaUFFREJxakU5dXpaZzlEUVVBTmxSRVJFUkVSRVJFUkVSUHJBUWdBUlNYNzY2U2ZJNVhMcHZSQUNjK2ZPTldCR1JFUkVsSmNsSlNVWk9nV2liQ0dFUUZCUWtLSFR5RlZldjM2dDlacFBUazdHeTVjdk0reGo1c3laOFBQejAzZHFHYnAzN3g0ZVBYcVVMWDIvZlBrU0tTa3BXZG8zT1RrWmlZbUplczZJaUlnS0toWUNpRWhTdm54NTlPN2RXeVcyWmNzV1BIejQwREFKRVJGUm5wU2FtbXJvRkhRaWhNQ2JOMjl3NTg0ZEJBVUZ3ZC9mSC9QbXpjUENoUXZWMmo1NThnU3RXN2RHWUdDZ1RuMlhLMWNPdi8zMm03NVRUdmQ0WThhTXliSGo2U0l3TUJBVksxWkVRRUNBb1ZQSk42cFdyUXBqWTJPMStKczNiL0RreVJPZGZ0NjhlWlB1TWI3Nzdqc01HVElFcjErL2xtTE5temZId0lFRE5iWnYwS0FCK3ZUcDgza2Y3Q041NWJyODlkZGYwYVJKRSt6YXRVc3YvZVVWVGs1T2FOaXdvVnI4OXUzYnFGU3BFbnIzN3ExeDBIdng0c1Z3Y1hIQjRjT0gwKzEvMXF4WldMWnNtZDd5MVpXTGl3dGF0bXlwOTM3WHJWdUhpaFVyWXViTW1WbmF2M3IxNmpBM045ZXByVXdtZzV1Ylc1YU9RMFJFQllQNmI1RkVWS0JObWpRSlc3WnNnUkFDQUpDU2tvSUZDeFpnK2ZMbEJzNk1pSWh5TTN0N2UrbTFJUXZJSzFldVJHUmtKQlFLQlpLVGs1R2NuSXgzNzk0aExpNE9jWEZ4aUkrUHg1czNieEFkSFkzWHIxOURxVlNxOVdGa1pJUmV2WHFoUklrU1V1ekNoUXM0ZHV3WWhnOGZydEpXb1ZBZ0ppWkdyWStJaUFoRVJrYmkxYXRYYXRzK1BsY3ltVXpuejlhcVZTc2NQWG9VdnI2KzJMOS9QeTVjdUtCeXZLaW9LSTM3Nld0ZzZQYnQyNWxxTDVQSjhPelpNd3djT0JBMWE5WkVoUW9WOUpKSFFhWlVLalVPc3Y3dmYvL0R1blhyZE9wajBLQkJXTHQycmNadFVWRlIyTHAxSzRvV0xZb1ZLMVpJOGIvKytndXVycTRhOXpsMzdwekc3L25IOHRwMXFZdGh3NFpoN3R5NW1ERmpCcnAwNlFJam84emRZK2ZtNW9hd3NMQk03Zk14VjFmWFRGK1QrdkRpeFF2WTJOaG96S2RCZ3diWXMyY1B2TDI5VmY3djhQanhZL2o0K01EQndRSDE2dFZMdDMrWlRKYXB2eGN6c24zN2RwM2J4c1hGNmRTK1RaczJzTGEyMXFsUER3OFBKQ2NudzlmWEYyM2J0a1dkT25WMHppYzlyMSsveHZidDI5R2lSUXU0dUxqb3BVOGlJc3IvV0FnZ0loV1ZLbFZDNTg2ZHNYdjNiaW0yYnQwNlRKczJEY1dLRlROZ1prUkVsSnRWckZnUmhRc1h4dnYzNy9INDhXTThlL1pNWmNBdXB5eGJ0a3pqNEpxNXVUa3NMUzFScEVnUkZDbFNCSzZ1cnJDMnRvYU5qUTFzYkd4Z1oyZUhva1dMd3Q3ZUhnNE9EbXAzWUY2OGVCRW1KaVpvM0xpeFN2ejA2ZE5vMGFLRnhsem16Sm1ET1hQbXFNVVZDb1YwVjNmYTlvQ0FBRnkvZmwybC9hZXhpaFVyQWdEdTM3K1BpeGN2Nm5oRzhGbURqWitqZGV2V0dETm1ERFp1M0lqUTBGQVdBbkpBUm5lbmQrdldMZDN0VzdkdWhVS2h3SUFCQXpRK2VaQlZlZTI2QkhRdjBzWEV4S2hNcmFuSmd3Y1BVSzVjT1kzYnRCVlkwbU9vYTFvVHBWSXBGVzVXcjE2TmtKQVFoSWVINDgyYk45S2YxOUNoUTZGUUtMQjE2MWFZbTVzak1URVJ4c2JHR3I5alFnaTlGZ0o2OWVxbGM5dG56NTdwMUQ0NE9Gam5Rb0M3dXp0Kyt1a24rUG41SVN3c1RHK0ZnSFBuem1IRWlCSDQ0WWNmOFB2dnYrdWxUeUlpeXY5WUNDQWlOVk9tVEZFcEJDUW1KbUxKa2lYdzlmVTFZRlpFUkpTYm1adWJvM1BuenRpeVpRc0FZT3pZc1ptNkUxUGZIajkrREhOemMrbm5jd2VXamg0OUNoc2JHL3p5eXk5U3JHM2J0dExyTld2V3FBejB0V2pSQW9NR0RVTFBuajJsMlA3OSs5V2VzSnM2ZFNvQUlEUTBGTmV2WDVmZUF4L3V3UDgwbGxVMWF0VEF0V3ZYTkc1THV6TTU3V2xBYmRzemlxV25YYnQyNlc0MzFOM04rVTNYcmwyenZLOFFBci85OWh1TWpJencvZmZmNnpHci81Tlhya3NBMkxadG0vUTZQajRlUTRZTWdiZTNOMnJWcXFVMUg2VlNpY21USnlNeE1SRStQajZ3c3JJQ0FEZzRPR2pkSnl2ZmUzME9sSCt1MGFOSHF6dzlBZ0QvajczN2pvcnEydDhHL3N5QW9JSUNGckRHaG9KZWpMMzNXS01TRzdhSTdZY2FvMGF4eEJJMUZ2VGVHQnNHc1JOUlVWRXNHRVZqallvRkk4WmVVQUd4b0VGUVFUckQ3UGNQMXB5WFlRb0RvaVA2Zk5hYUZXZVhjL1laNWh6Q0x0OTkvLzU5bENwVlNxTnNpeFl0cEgrUEh6OWU1NHJqM0s0dnQrZFA5dWZKOCtmUDlSNUxwWHo1OHJDM3QwZHdjSEN1WlZXclIvTDZIQnd4WWdSR2pCaWh0NHl1NTNCNmVqb0F3TXpNREVEV1FBQ1FOZUJLUkVSa0tBNEVFSkdHQmcwYTRPdXZ2MWFMdCtydDdZMFpNMlpvWFFwTVJFUUVBRC8vL0ROMjdkcUZqSXdNN05xMUMwSUlyRml4QWhVclZ2emdiYWxVcVZLQkhldng0OGU0ZGVzV0FHREpraVZTZXRteVpWR3ZYajBBUVBQbXplSGs1S1JXejk3ZUhwMDZkWkxlNTliaDl6RjE3aGtxUDdPWmMvcVlaamQvakE0ZE9nUm5aMmUxdE96Zmxld2RoK1hLbGN2M2VRNGNPSUN3c0REMDdkdjN2YTNlS0V6M1pmYkJnb3lNREd6ZnZoM2UzdDV3Y25MU3VsOUNXbG9hQmc4ZWpDZFBudUNiYjc3QjhPSERZVzV1bnE5cm16bHpKbUpqWTNXR2NQb1lhVnVOMHI5L2Z6ZzdPMlBZc0dFYTZTcVBIajFDdFdyVjFQTER3c0swUGcrVGs1UFZWb1ZvZS83a2ZKNWt2eWRPbno2TnhNUkVuZGVRbXBxSzBOQlFyWG1XbHBZYUswLzB0U092SWlNanBjNStiV3JXcklrZmZ2Z0IwNlpOQXdBY1Bud1l4WW9WNDBBQUVSSGxDUWNDaUVpcjJiTm5xdzBFdkgzN0Z0N2UzcGc5ZTdZUlcwVkVSQit6bWpWcllzT0dEUmc1Y2lRQVlQZnUzZGk5ZXpjcVZhcUVhdFdxR1J4RDI5UFRFL1hyMTMrZlRjMlRyVnUzd3NURUJFK2ZQa1c1Y3VWdytmSmxORzNhRlBYcjE1YzZZZi84ODArcFUxTGx4bzBiYXFzaS92bm5INzNuS1l3REFRVXhpLzlkcnZ2YXRXdHdkM2QvNXpaOFNIbjlmdHZiMjJQR2pCa0FzbWE0djNyMVNucWYwOWl4WS9VZWE4R0NCVHJ6ZnYzMVZ3Q1FPaHB6L2x4MGRjN216QnN5WklpME11aDllcC8zcGJiVlRIMzc5a1Z3Y0REMjdObUQ0c1dMYStTSGhJUmcvLzc5cUY2OU9nWU1HSUQ5Ky9lcjVadWJtNk5Qbno0R1hadS92eitpb3FJSzFVQ0FpNHNML3YzM1g4VEh4Nk5XclZwU2VxMWF0ZURpNG9KcjE2N0J4c1lHVmFwVVVhdFhwRWdSdFk3MHNMQXdtSnVicTYza2lJcUtrc0lKWmFmdCthUHZlVEoyN0ZpOUE0OVBuejdWR0hSVDBiZHFLWHU2UXFIUUdmSklkVzA1Qno0QTlkVUY2ZW5wYU4rK1BXYk9uQ25sbHk5ZkhyLzg4Z3ZHamgyTFY2OWU0ZWJObXdBQUN3c0x0ZVBvdWs4N2R1eUlFeWRPYUcwL0VSRjlQamdRUUVSYXRXclZDdTNhdGNPWk0yZWt0QlVyVnVDSEgzNlFsamtURVJIbHBBcDdNR2JNR0dSa1pBREk2bHg1K3ZTcHdjZDQ4K2JOKzJoYXZtUm1adUwzMzM5SHg0NGRwWm1sSjArZVJJa1NKZENtVFJ1Y1BYc1dRTlptclRudDNMbFRMYnhJVG9zV0xaTCtyZXJVeVo2bTZzRE1udGE5ZS9kM3VKcUNsNWFXaHUrKys4NW81My96NW8zYS82c1VCbm45ZmpzNk91S1hYMzRCQUFRR0J1TFZxMWZTKzV6bXo1K3Y5MWk2QmdJT0hEaUFpeGN2QXZqLzRWdmMzTnlrZkI4ZkgxaFpXV2tOUFpRekwzdjRsL2ZsZmQ2WGdQNjQ4a2VPSEZHYkxKTlRSRVFFWEYxZE5kSkxseTV0OEVEQXg4YkZ4VVV0YkdqMnp1Yng0OGNEQUpSS0piNzY2aXVrcGFYaDh1WExzTEd4VVR2RzJMRmprWmlZcURFd1U3RmlSYWtqUFMwdERVV0xGc1YvL3ZNZlhMbHlSU3JUdEdsVFhMNTh1Y0QyclRBMFhKQksrZkxsRFNxM2MrZE9USjgrSGRPbVRjUG8wYVBWQm95U2twSlF1M1p0MUs1ZEczZnUzTkY3bkh2Mzd1SGl4WXRxRzE1djJyUUo5ZXZYeDdwMTY2U1ZBeU5HakZEYnEyRFZxbFd3c2JIUldJRUJGTXlxQlNJaUt2dzRFRUJFT3MyZVBWdnRqK3RYcjE3Qnk4dUxxd0tJaUVpdkVTTkdvSFhyMWxpNGNDSDI3dDJMNU9Ua0Q5NkdkNWxsdm5QblRpa3NpSitmSHlJakk3Rm8wU0xzMmJNSGpvNk9PSG55SkRwMzdnd3pNek44K2VXWENBZ0lRSmN1WGRRR3ltVXlHZjczdi8rcHplZ01Edy9IMWF0WHBZMUY1ODZkcTNIdTNOSlVzYW56NnZyMTY3bCtKbm41ekc3ZnZnMGhCRkpUVTdGbHk1Wjh0VWtsSXlPalVLNkcrQmp0MmJNbnozVXlNakl3ZmZwMGpmVHNzOUY5Zkh4UXJsdzVyVFBVOWVYbFZCanVTMEIzblBZUFJUV0krckhvMHFXTDlPeFp2MzQ5cksydE1YRGdRTFV5Y3JrY3YvMzJHenAzN295UkkwY2lNREJReXR1MmJSc3VYYnFrc1VvaUo5VjFGeWxTUkMxZG9WREF4TVNrd0o0VEJUWFl2SGZ2WHFTa3BFanZyYXlzVUt4WU1iaTd1MlB4NHNYNDZhZWY4UDMzMzZ1RmlOSzFzWFQyWTEyOWVoVUExTUphT1RrNTRmdnZ2NGVwcVNrMmJ0eUl1blhyWXZQbXpXckhXTFZxRld4dGJlSHA2VmtnMTBkRVJKOGVEZ1FRa1U2ZE9uVkNreVpOY1BueVpTbHQyYkpsbURCaGd0cnNFeUlpb3B6czdlMnhkZXRXckYrL0hoRVJFWGo1OHFYQmRRc2lMSkNEZ3dOU1UxTVJGUlVGS3lzcmcyS25QM3IwQ0dscGFXb2hqTTZlUFlzS0ZTcWdmLy8rTURNenc0d1pNL0QyN1ZzTUhqeFlyZU56OSs3ZEdzZTdmUG15em83VFFZTUdxWFUyMnR2Ync4TENBdGV2WDVmU1hGMWRzWDM3ZG8xT3lmeHM1RnFxVkNtZHM1SDM3Tm1EK1BoNHRSbmcydkt6VTNWbVdWcGFhclR2eXBVckdEUm9FQjQvZmd3L1B6KzFlT0E1cGFXbHZkTXMzL3IxNitPdnYvN0tkMzFqS0tpd1YvSHg4ZGkyYlJzbVRKZ2dwZW43ckhWWnRXb1Y3dCsvWHlCdHlrMWh1Qzh0TFMzVjB0KzE4emsvZ3dyWk81Yy9CbVBHakpIK3ZYNzlldGpaMldIZHVuVUFvUGI5NjlpeEkrYk9uWXN5WmNwQXFWUks2YWFtcGhnOWVqUjY5KzZ0OXp5cHFha0FvTEczUW1abVpvR3RCZ0NBMnJWckY4aHgvdk9mLzZpOTc5NjlPenAzN295MWE5Zmk1NTkveHVUSmt4RVlHSWpUcDA5RG9WQUErUCtiL2VvN1ZtaG9LSW9VS1lJNmRlcW9sVm0xYWhXT0hqMksrL2Z2dzhmSHAwQ3VnWWlJUGk4Y0NDQWluV1F5R2ViTW1ZTmV2WHBKYVcvZXZJR25weWZtelp0bnhKWVJFVkZoVWF4WU1ZM09rZy9oM3IxN1NFaElnSzJ0TGNxWEw0KzdkKy9xTGYveTVVdFVybHdaNXVibWFodENMbCsrSE8zYnQxZWJvUm9TRWdLbFVxbHpacWZLdm4zN3NHL2ZQcTE1blRwMWtqb2NMMTI2aFBEd2NJTkQ3R3phdENuUHNjTXJWNjZzczg2NWMrY1FIeCtmYTM1dTR1TGlzR2pSSW5oNWVTRXpNeE5WcWxSQm8wYU50SlpOVDAvSDBxVkxzV1BIRHR5OGVkUGcvU055c3JhMjFybUI1NmZNM2QwZHYvLytPNFFRbURCaEFod2NITkN1WGJ0Y1kvTzd1cnFxaFFpNWQrOGU1czZkQzB0TFN4UXRXaFN4c2JIdnRkMkY2YjdNcmxxMWFqaDgrTERlNCtiVXZYdDNSRVpHNXFrT2tEWDcvV01LajJZbzFiNEtxazUyMVNCTVdGZ1lHamR1aksrKytrcnIzZ3ZaSlNVbEFkQ01lNjlRS0RSV0NieUx2QTdPNURZWWRPZk9IUVFFQk9DSEgzNUFxVktsTUhIaVJBd2FOQWpUcDArWHd1WHB1alp0TGx5NGdQcjE2MnNNaU1qbGNxeGJ0dzVWcWxUQjBLRkQ4M1FOUkVSRUFBY0NpQ2dYenM3T2FOeTRNVUpEUTZXMEZTdFdZT0xFaVJxeFA0bUlpSXd0TXpOVDZnZ3NXYklrbkoyZHNXZlBIcHc4ZVJJZE8zYlVXVy85K3ZWSVMwdkRpQkVqWUd0cks2VmJXMXRyN1hDUnkrVjQrL1p0dnR1cDZneEtURXlVWnR1cU9venlTaFZ6VzF0bmVtWm1Kb0QzRytyazd0MjdXTDkrUFh4OGZKQ1ltQWhYVjFmMDZORUR3NFlOUTd0MjdYRCsvSGw4OGNVWFV2a0RCdzVnMnJScGVQandJWHIwNklIazVHU3RuYStrTGpRMEZIRnhjUUN5WmdhM2J0MWFDdW56NDQ4L2FvMkhuOVBwMDZmVjNydTV1U0UxTlJXclZxM0NtalZyM3R0QVFHRzdMM015TXpPRG82TmpubzZsYStaM2JwNDllMmIwMEVUNW9XdGZoVU9IRHVIUW9VTUdIVVAxczh2NVBFaFBUeS9RZ1lDQzJPUThPdzhQRC9qNysyUHAwcVVZTTJZTVpzeVlBVHM3Ty9qNitrcGxWSU9wdWEycVRrMU54Wk1uVHpSQ0w2bjgrdXV2dUhYclZvRitIa1JFOVBuZ1FBQVI2U1dUeWJCdzRVSzF6YXhwckZrQUFDQUFTVVJCVkFrVEVoS3dmUGx5dGMwTGlZaUlQZ1pwYVdscXN5akhqeCtQUFh2MllNR0NCVG83SEdOalk3Rml4UXFZbXBwcWpaV3VpNldsSmVMaTR2SWNtcVo3OSs2UXlXU0lpNHREbno1OWNPUEdEUXdZTUFETm16YzNxSDUwZERUYXQyOFBTMHRMbUpxYVNwMWFOV3JVMENpcjJsU3lhTkdpZVdxalBpa3BLYmgwNlJKT25qeUpnd2NQU3VHTWV2YnNpYmx6NTZKSmt5YVlQbjA2TWpJeThQVHBVN2k0dU9EaXhZc0lEZzdHbkRsemNQNzhlWlFyVnc3YnQyL0h0OTkrVzJEdCtsVGR1WE1IMDZaTlU5dWc5dEtsUzJqYXRDa2VQbno0VHFGcnVuZnZqclp0MjJMQ2hBbFlzMlpOUVRSWHE4SjBYMnFUZlhQYzkrMzI3ZHNmNUR3RlplalFvV2pjdUhHZUJqSjlmWDIxaHVkNTl1d1pBTURPems0dFBTTWpJOThESzlvVVZHZ2dsUzFidHFCdDI3YjQ1WmRmc0hMbFNtellzQUdUSjArR2g0ZUhWRWExUVhIWnNtWDFIcXRvMGFKNDhlS0Z6bFZZRGc0TzNQaVhpSWp5alFNQlJKU3JidDI2b1dYTGxyaHc0WUtVdG1yVktyaTd1K2Q3MDBJaUlxTDNJUzR1VG0zR1pmdjI3ZEdtVFJzRUJ3Y2pJQ0JBYXd6MW1UTm40dlhyMTVnMGFWS2VPNGp1M3IyYjU3anNrWkdScUZxMUt0NjhlWU9iTjIvQ3lja0pHelpzMENqWG8wY1ByVEhVeTVVcmg2aW9LS21UMzh6TUROMjdkOGZFaVJNMXlxckNVV1RmTVBWZFBYLytITTdPemtoTVRJU3RyUzBtVDU2TU1XUEd3TkhSRVRFeE1lalpzeWNPSHo2TWpoMDdvazZkT3ZEeThvS2pveU1lUG53SUlLc2o3TjY5ZTl4dnlFQVhMMTdFa1NOSDhNMDMzK0R5NWN0NC92dzVtalp0Q2dBb1hicTBXbWRqZHF0V3JVSnNiS3pPZkFCbzNMZ3huSnljOGgyYXlWQ0Y2YjdVNWtPR0JqcDM3aHlBck1rNE1wa01EZzRPQlQ2RHZTQTFhOVlNR1JrWmVRcFg1dWpvaUdiTm1tbWtSMFJFQUlEYUNpSWdhNVo4UVE0RUZIUm9JRE16TTN6Ly9mZHdjM1BEcWxXcnNIanhZaVFuSjZ1VkNROFBCd0JVcVZJbDEvUEo1WEs5SzYvMXRVZlhvRlZLU2txQkRnZ1RFVkhoeElFQUlzcVZUQ2FEaDRlSDJveXR4TVJFTEZ1MkRMLzg4b3NSVzBaRVJQVC92WDM3RnNuSnlhaFZxNVphdXFlbko1bzJiWXJ4NDhlalpjdVdxRml4b3BTM2E5Y3UrUGo0b0ZLbFNwZy9mMzYreiszdjc0K3VYYnNDQUpSS0plN2N1UU5iVzF1MWNDYWJOMi9HbENsVHBQYzFhdFJBWUdBZzZ0U3BvN1ZUZlBEZ3dSZzhlREFxVmFvRWUzdDdLYXlMWEM1SGFtb3FGQW9GWkRLWjNrMDBYNzkrRFFBNGNlSkVycDFaaHM1NHJsNjlPdno5L1dGaFlZRTJiZHJBeE1RRUNvVUM2OWV2eCt6WnN4RVhGNGRKa3laaDZkS2wrUFBQUCtIbDVZV0hEeDlpNnRTcDBsNEU1OCtmVjF0dFNMbzFhdFFJZi83NUo3cDI3UXBIUjBkcFpqRUEyTmpZWU02Y09majk5OTl4NnRRcHJGKy9YZ3B2NCtmbmg5allXTXlaTXlmUDU5VDJYZEEzS3o1blhrQkFBRnhjWEFBVXZ2dFNtdzhaR2tpMWYwSERoZzF4NWNxVmZCM2pRL1AxOWMzVDVyVnVibTVvM2JxMVJycHFkWkdUazVOYWVtcHFhb0dHRDN0ZkF5dG1abWI0OGNjZk1YTGtTQlF2WGx3dDc5S2xTd0EwcnkwL3hvOGZyelhkMjlzYjF0YldHREpraUVaZVFXNjJURVJFaFJkL0d4Q1JRYjc2Nml1MGI5OWVMYmFzbDVjWHBreVpvdmJIRkJFUmtiRThlUEFBZ0dhSW5JWU5HK0tubjM2Q2g0Y0hCZ3dZZ0JNblRxQllzV0s0Y3VVSzNOemNZR3BxQ245L2YxaGJXK2Y3M0JZV0ZsTDlOMi9lb0UyYk5wZ3paNDdhYk94aXhZcHAxR3ZYcmwydXgzNzI3SmxHSjVoTUpqTW9SdlNMRnk4QUFQLzV6My9RdUhGanJXWDI3OStQaElRRURCOCtYRzkrZGoxNjlBQ1FGUzV3MjdadFdMRmlCU0lpSWxDelprMzQrL3VqVTZkT0NBd01WQXY5TTNMa1NKUXFWUW83ZHV6QXhJa1QwYlp0Vys0TllJRDY5ZXZuV21iZnZuMDRjZUlFdG0zYlZpRG5kSE56ZTZmNjFhcFZrLzVkR08vTG5ENVVhS0REaHc4akxDd01BUER0dDk4V21vRUFGVU5tMnV2N0hGVi9aK1RjWkR3MU5WVmo0OXgzVVZDaGdmTHpuVkFOa09uaTV1YVc2K3FLMWF0WGEwMzM5dmFHbloyZHpud2lJaUlPQkJDUndUdzhQTkNtVFJ2cGZYSnlNcFlzV1lMbHk1Y2JzVlZFUkVSWi92bm5Id0JabmQ0NXpaOC9INkdob1RoeTVBaWNuWjB4ZCs1YzlPN2RHMGxKU1ZpOWVqVmF0V3FWcDNORlJFU2dldlhxV3ZOVUc2NGFHdnJHa000a1F6b2l0WFhDcVVKdGpCZ3hBdE9tVGROYUx5UWtCQWtKQ1dvYlcyckxWMGxNVE1TQkF3Znd4eDkvNE9EQmcwaEpTVUhseXBXeGV2VnFqQjQ5R2lZbUpwZzNieDQ4UER4Z1oyZUhVYU5Hd2N2TEMxZXVYTUd3WWNQdzAwOC9ZYzZjT1JnMmJCZ0NBZ0trVFdRcC82NWV2WXJhdFd0ci9ZNW9TeHN5WkFqOC9QeDBIaTluUjJSbVppYTh2THd3YXRRb3RjR2JXN2R1NGN5Wk16cG5LQU9GOTc1VUdUNThPRXFYTG8zUm8wZXJwVis1Y2dXK3ZyN3c5UFRVK2gzZXVIR2p0TG16TnQ3ZTNtb2JHeWNrSk9DSEgzNEFBSlFwVXdhalJvM0MxS2xUdGRhOWVmTW16TTNOY2YvK2ZmajYrbUxvMEtFRkh2ZGVINlZTaVlzWEwrTGd3WU5hOXliSmovRHdjSVNGaGVITEw3OVVtMlNVbVptSnRMUzBBZzFyVTFDaGdReU4xZi9zMlRNa0ppYkN4c1ltMXdsVTVjdVh6MVBiaUlpSThvSURBVVJrc05hdFc2TkxseTQ0ZHV5WWxMWm16UnBNbXphTi85TktSRVJHZCtiTUdRQkF5NVl0TmZMa2Nqa0NBZ0xRclZzM25EeDVFaWRQbmdRQUxGbXlSRzhucGpiaDRlRm8zYm8xUWtORHRlWUhCd2NEME43eHFjMmtTWlAwNXE5YXRRbzJOallZTm14WW50b0pRSnBSWExObXpUelgxV2ZxMUttSWpZMUZwMDZkOEgvLzkzL28yN2N2VEUxTmNmWHFWWXdkT3haLy8vMDNXclJvZ2QyN2QrUFJvMGZ3OHZLUzRxWFBtREVEUVVGQjJMOS9Qd1lPSElodDI3WVpOQ3VidEx0eDR3YWlvNk5oWTJPRDlQUjBqWkEwSzFldTFLaVQxMDdqR1RObVlQbnk1UWdLQ3NMeDQ4Y0JBQXFGQXYzNjljUDkrL2VSbHBhbU03eE9ZYjB2TjJ6WWdQajRlSGg0ZUtCeTVjcm8yclVyd3NQRHBiMHVmdnZ0TjV3NGNRSno1c3hCUUVDQUZIcmw1Y3VYS0Z1MkxKWXZYNDUvL3ZrSGMrYk13YUpGaXpTT256M2tabHBhR3ZyMzd5OE4zSGw1ZWVuZDEwTVZYdWI0OGVQNDMvLytoN2k0T0t4ZnY5Nmc2MXF3WUFFOFBEd3dZOFlNTEY2ODJLQTZRTmFLQ3RXRzFROGVQSkIrbnRuM0pubVhWUk9iTjI4R0FQVHUzVnN0WGJYUFNYNEhBZ3dkSE10TjlzRllLeXNydkhuenhxQVFRK2ZPblVQbnpwMEJBSFBtek1rMURCVVJFZEg3eElFQUlzb1REdzhQdFlHQTFOUlVMRnk0RUd2WHJqVmlxNGlJNkhPWG5wNk9vS0FnRkM5ZVhHdnNhU0RyZDFiMlRTak56YzFoWVdHQnpNeE1nMmVsUDMzNkZKMDZkVUp5Y2pMaTQrTmhabVlHT3pzN3FaUHE1Y3VYV0xCZ0FZQ3NEdjYzYjkraWYvLytrTWxrS0Y2OE9PenM3RFRPNWVucHFmZWNxMWF0Z3EydGJhN2x0RGwyN0Joa01obWFOMitlNTdxNldGcGE0c2lSSTZoVXFSTEtsaTBMSUd1alZROFBEMnpkdWhXbXBxWll0R2dSWnN5WUFWTlRVeW1tdldyelRGTlRVK3pidHcrdFdyWEMzcjE3Y2VmT0hheGR1OWFnTUVta1NSV2IvZTdkdXhnNWNpUzJiTm1pRmcvYzNkMzluWTd2N2UyTjVjdVhvM1RwMGxpelpvMlVibXBxaXNEQVFMUnIxdzVUcDA1RmlSSWxOR2JORjliN1VxbFV3c1BEQTgrZVBVT0hEaDFRdVhKbFJFVkZTUnUrQWxtZDlXL2V2TUhPblR2aDd1NHVoV01aT1hJa0lpTWo4YzgvLzJEcDBxWHc5L2VIVXFuRWYvLzdYNjF0Zi9IaUJmcjM3eTl0RWp4ejVrd01HalRJb090Kzl1d1pBTU0yb0ZVNWUvWXNNak16OGMwMzN4aGNaOVNvVWRpeVpRc1VDZ1VBb0ZTcFV1amV2VHVjblozUnBVc1hhYlhSenAwN2N6M1c0TUdETmRJU0VoS3dkdTFheU9WeWpCdzVVaTN2NWN1WEFDRHRmWkhkaUJFamNqMmZ0b0V3bFpzM2I2SnMyYklhbTdLL2VmTUdzYkd4c0xlMzExclAwREJGdi8vK084YVBINC9VMUZUSVpESk1uVG9WMjdkdmg3dTdPd1lPSEZpZ0d5QVRFUkVaUkJBUjVWSFBuajBGQU9sbFltSWk3dDI3Wit4bUVSSFJaOHpQejA4QUVBTUhEdFRJUzBwS0VzdVhMeGRseXBRUkFJU2RuWjJZT0hHaU1EYzNGd0JFblRwMWhJK1BqMGhKU2RGNS9OallXT24zWHVuU3BVVm9hS2hHbWRPblQ0c2FOV29JdVZ3dWZ2cnBKK0hvNkNnQWlFYU5Hb2xqeDQ3bCs5b0FDQWNIaHp6WCsvdnZ2d1VBVWI5K2ZiM2xIQndjaEw0L0MyclZxcVUxWDZGUWlELy8vRlAwN2R0WG1KaVlDQUNpYjkrKzR1SERoMnJsTm0vZUxBQ0lYMy85VlMzOThlUEhvbTdkdXRMbjZ1SGhrWWVyK3p6bC9GazlldlJJRkMxYVZGU3ZYbDM0K3ZvS3VWd3Vtalp0S3M2ZlA1L3J6elczWXd1UjliT1R5V1RDMHRKU2hJU0VhSzBYR2hvcVNwUW9JZVJ5dWRpOWU3ZGFYbUc5TDRPQ2dnUUFNV2pRSUNsTlZVK3BWRXBwR1JrWnd0M2RYVVJGUlFraGhGQXFsY0xXMWxiWTI5c0xJWVI0OWVxVnFGeTVzZ0FnMXF4Wm8zRWVmMzkvWVd0ckt3QUl1Vnd1RmkxYXBKWVBRRHFXTmpObnpoUUFSRUJBZ000eTJXVmtaQWdMQ3d0Um9VSUZ0ZXZJemN5Wk0wWFpzbVhGMkxGanhmSGp4MFZHUm9aYXZwdWJtOEhmTlFEQ3pjMU5MYzNkM1YzajgxYVpQWHUyUmgzVmQxWFhTOS96TWlFaFFmajQrSWlXTFZzS0FLSkZpeFlpUFQxZHJjeTRjZU1FQU5HZ1FRT3haTWtTNmVkcnFGT25Ub2syYmRvSUFNTGMzRnlzWGJ0VzNMdDNUNHdjT1ZLWW1aa0pBS0o4K2ZMQ3c4TkR4TVhGNlQxV1h1N2ovUDZ1SUNLaVQ0TWg0d0F5UXdzU0VhbGN2WG9WRFJzMlZFdnIwNmNQOXUzYlo2UVdFUkhSNTB5aFVNREp5UWxoWVdFNGQrNmNGRmM4SWlJQ216WnRnbytQRDJKaVlnQmt6VWI5N2JmZlVLWk1HZHk5ZXhjVEprekFxVk9uQUFEVzF0WndkblpHNzk2OTBiSmxTN1Zab2t1WExzWDA2ZE5oWjJlSGt5ZFBTdUZGNHVQamNlalFJV3phdEFtblQ1K0dsWlVWZkgxOTBidDNieWdVQ216WXNBSHo1OC9IeTVjdjBibHpaeXhac2dRTkdqUUFrQlZ1SlRNek05ZnJXNzU4T1VxVktxVXhVMWFYWmN1V0FjajYzUndZR0lpVksxZnFuUlh1Nk9pSXNMQXdDQ0VnaEZDTHh4MFpHWWs2ZGVwQXFWUWlMUzBOQVBEOCtYUDgvUFBQT0hUb0VGNjhlQUVURXhQMDY5Y1BNMmZPaElXRkJaUktKYXl0cldGdWJvNjdkKy9pMjIrL1JWUlVGQzVkdW9TbVRadXFuVHM1T1JuVHBrM0RtVE5uRUJJU2doSWxTaGgwalorVEZ5OWVRQ2FUd2NMQ0FqVnExRUJjWEJ3VUNnVXlNakxRcVZNbm5EMTdGc3VXTGNQVXFWTng4T0JCZlBmZGQ5SXFEQUFZTjI0Y2loY3ZEcmxjRGlFRUZBb0YwdFBUa1pxYWlsOSsrUVZseXBRQm9QNDlBTEpXb2t5ZVBCbkZpaFZEVUZBUTJyZHZyN09OZi8zMUY3cDE2d2FaVElhalI0K2lYYnQyaGZhK0JJQ3Z2LzRhd2NIQnVIdjNMaXBYcmd3QWFOR2lCVUpDUXJCNzkyNzA3ZHRYWTdWQ1VsSVN2THk4TUd2V0xIejMzWGRZdDI0ZEFPRGt5WlBvM0xrekdqWnNpSFBuenFGbzBhSTRjK1lNNXN5Wkk2MENxRktsQ254OGZOVENCUUZaSVdpU2s1Tng2dFFwdEc3ZFdpMmtUVmhZR0xwMDZZTEhqeC9qd1lNSE9tZXZaeGNhR29vbVRacGczTGh4OFBiMnpyVzh5dHUzYjFHOGVIR2RLelJHalJvRkh4OGZiTnk0TWRkampSNDlXbTFEM0QvLy9CTTlldlNBdWJrNWJ0eTRnY3pNVEh6MTFWY3dOVFZGZW5xNnRPSDVIMy84QVdkblp3Q2EzOVhzWkRJWkhCd2MxTUwySkNjbjQ4aVJJOWk5ZTdlMHIwblJva1hoNHVLQ0NSTW1vRm16Wm1ySENBME54ZGF0VzdGcjF5N0V4TVJBSnBPaFhidDJHRHAwS1ByMzc2LzFPWFgvL24zczM3OGYyN1p0dyszYnR3RUFiZHUyaGJlM3R4VEtDY2hhdmJKOCtYSnMzTGdSU1VsSnNMQ3dnSnViRzZaTW1hSjFaVWZPYTUwd1lZTE96OWJiMnh2VzF0WVlNbVNJMXZ4R2pSb1ovSHVFaUlnS0g1a2hzZStNTjA1QlJJVlovLzc5TldiZm5EOS8zdGpOSWlLaXo5Q0NCUXNFQU5HMWExZVJucDR1Rmk5ZUxKbzJiU3BrTXBuME82cDkrL1k2WnpRZk8zWk1kT2pRUWVQMzJ2ejU4NlV5VjY1Y0VSVXFWQkEzYnR3UVFnZ1JGUlVsbWpkdkxreE5UUVVBWVdwcUtrYU9IQ21pbzZNMWpoOGZIeSttVEpraWloUXBJbVF5bVZpMmJKa1FRa2l6NkF2NkpVVFdMR2dBb21USmtpSStQbDd2NTVkOXhtbEdSb1l3TXpNVFptWm1vbVRKa3RKbjJLcFZLNm04UXFFUURnNE93dEhSVVhoNGVJaW5UNTlLZWJObXpkTGFKbWRuWjcxdFNFdEwwNXYvT2R1eFk0ZmFaK25rNUNTRUVHTElrQ0VDZ1BqaWl5OUVVbEtTVkQ0cEtVbHMzcnhadUxpNGlGcTFhZ2tiR3h0cEZuTDJWNE1HRGRUT28vb2VLQlFLTVdyVUtBRkFXRnBhaWpObnpoalVUdFhzLzFLbFNvbC8vLzIzME42WG1abVp3czNOVGF4WXNVS3R2SStQajBIM1g2bFNwY1NEQncvVTZ2NzU1NThpSXlORG5EbHpSclJvMFVJcVc3eDRjVEZuemh5Um1KaW85VE1ZTTJaTXJ1ZnIzcjI3UVQ4ZklZVHc5UFFVQU1UeDQ4Y05ybU1JMVlvQVExL1paL2RQbWpSSkFCRExseThYUW1ROVg2eXNyTlErbzFtelpxbWRUOThzZWVTWUZUOTY5R2hSdEdoUjZYaE5tellWcTFldkZxOWV2Y3IxdWpJeU1rUlFVSkRvMTYrZktGS2tpTlNlOFBCd0VSTVRJOWFzV1NOR2pCZ2hxbFNwSWgxZkxwZUxidDI2NWZvWng4YkdpbG16WmdsTFMwdnB1enBreUJBUkdSbXA5MXJmNVhlRHRwVTVSRVQwNllBQnVDS0FpUExsNGNPSHFGT25Eakl5TXFTMFZxMWFJVGc0K0owMkNpTWlJc3FySTBlTzROdHZ2OFhseTVkaGIyK1B5Wk1udzlQVEV5VktsRURmdm4weGNlSkVqWlZzMnR5K2ZScytQajdZdTNjdmloY3ZqcXRYcjZwdFVKbWNuSXppeFl0TDd3Y01HSUR3OEhDNHVMaGcrUERocUZDaGd0N2ozN3QzRDVNbVRZS0hoNGZHelBpQzl2YnRXN1JwMHdaanhvekJ1SEhqOUpZZE1tUUlvcUtpcE5uSjMzenpEY0xDd3FUZjhRNE9EdkQwOUlTRGc0TlVKejQrSGxaV1ZockhPbmZ1SERadDJvVFUxRlFvbFVyWTJOaWdaY3VXR0R4NE1PTmg1OVAxNjljeGJOZ3dtSnFhb2x5NWNwZzNieDZhTm0yS08zZnVZTUNBQWZEMDlFU25UcDBNT2xaYVdocVVTaVhrY2psTVRVM1ZabmhubjNtOFpzMGFlSGg0NE5DaFEyalVxSkhCYlowN2R5NFNFaEt3YXRXcVQvSytQSGZ1SFA3NjZ5OXBBOXZzNUhJNUtsU29nUDc5KzhQT3prNXIvV2ZQbnFGSmt5WklUVTNGMkxGajRlN3VEbHRiVzUzblV5Z1U4UEh4d2Q5Ly95MnR5RkVwV3JRb0dqZHVqSkVqUnhvY3MzN0FnQUU0ZnZ3NFhyNThxYmFQeEx0U3JRZ3dwR3RCSnBPcHJRakl6TXlFbDVlWHhxb2xwVktKakl3TW1KbVp2ZFBmRm41K2ZsaStmRGxjWEZ3d2NPQkFnMVpPYUJNVEV3TmZYMS9jdUhFRGZuNStpSStQeHhkZmZJR0VoQVNZbUppZ2VmUG02TldyRndZT0hLaTI1MFZ1WW1OanNYVHBVbmg3ZTZOSWtTSUlDd3RUKzA3b1cvMUFSRVNVblNFckFqZ1FRRVQ1Tm1uU0pQejIyMjlxYVlHQmdlalZxNWVSV2tSRVJKK3I2T2hvcWNNdlBUMGRodzhmUnRldVhWR3NXTEY4SFU5WFIzZDJRb2lQZXZEN3hZc1hzTE96KzZqYlNPOUdvVkFVV0lkdVpHUWswdExTNE9qb0NBQlMySks4VVAxcHFmck84YjdVRkJrWmlYTGx5dVg3TS9nWXZYNzlHa2xKU2FoVXFWS3VaWjgrZlFvTEN3dlkyTmg4Z0phOVgzdjM3b1c1dVRsYXQyNE5hMnZyZHpyV3k1Y3ZjZS9lUGJScDAwWXQvZG16WjhqSXlFRFZxbFhmNmZoRVJQVHA0MEFBRWIxWHNiR3hxRkdqQmhJU0VxUTBSMGRIM0x4NXMwQm5HUkVSRVJFUkVSRVJFWkYyaGd3RXlEOUVRNGpvMDFTbVRCbjg5Tk5QYW1uMzd0M0Q3Ny8vYnFRV0VSRVJFUkVSRVJFUlVVNWNFVUJFN3lRbEpRVU9EZzU0OHVTSmxGYXVYRGs4ZlBnd3o4dkppWWlJaUlpSWlJaUlLRys0SW9DSTNydGl4WXBoOGVMRmFta3ZYcnpBeXBVcmpkUWlJaUlpSWlJaUlpSWl5bzRyQW9qb25TbVZTalJ1M0JoWHIxNlYwaXd0TGZIZ3dRT1VLMWZPaUMwaklpSWlJaUlpSWlMNnRIRkZBQkY5RUhLNUhFdVhMbFZMUzB4TXhLeFpzNHpVSWlJaUlpSWlJaUlpSWxMaGlnQWlLakRkdTNmSGtTTkgxTkpDUWtMUXJGa3pJN1dJaUlpSWlJaUlpSWpvMDJiSWlnQU9CQkJSZ2JsMTZ4YnExYXNIcFZJcHBUVnAwZ1FoSVNHUXk3a0FpWWlJaUlpSWlJaUlxS0F4TkJBUmZWQk9Uazc0N3J2djFOSXVYNzZNTFZ1MkdLbEZSRVJFUkVSRVJFUkV4QlVCUkZTZzR1TGlVS3RXTGJ4NjlVcEtzN1cxeGYzNzkyRmxaV1hFbGhFUkVSRVJFUkVSRVgxNnVDS0FpRDY0MHFWTFkvSGl4V3BwTVRFeFdMaHdvWkZhUkVSRVJFUkVSRVJFOUhuamlnQWlLbkNabVpsbzBxUUpybDY5S3FXWm1wcml4bzBicUYyN3RoRmJSa1JFUkVSRVJFUkU5R25oaWdBaU1nb1RFeE40ZVhtcHBTa1VDcmk3dTROamowUkVSRVJFUkVSRVJCOFdCd0tJNkwxbzFhb1ZYRjFkMWRLT0hUdUdnd2NQR3FsRlJFUkVSRVJFUkVSRW55ZUdCaUtpOStiNTgrZW9WYXNXRWhNVHBiUnExYXJoOXUzYktGYXNtQkZiUmtSRVJFUkVSRVJFOUdsZ2FDQWlNcXJ5NWN2ajU1OS9Wa3VMakl6RW9rV0xqTlFpSWlJaUlpSWlJaUtpenc5WEJCRFJlNVdlbm80dnYvd1NZV0ZoVXBxcHFTbXVYcjBLSnljbkk3YU1pSWlJaUlpSWlJaW84T09LQUNJeU9qTXpNNnhhdFVvdFRhRlE0THZ2dm9OU3FUUlNxNGlJaUlpSWlJaUlpRDRmSEFnZ292ZXVhOWV1Nk5ldm4xcmFoUXNYc0dIREJpTzFpSWlJaUlpSWlJaUk2UFBCMEVCRTlFRkVSMGVqVHAwNmlJK1BsOUtzckt4dzkrNWRsQzlmM29ndEl5SWlJaUlpSWlJaUtyd1lHb2lJUGhvVktsVEFraVZMMU5MaTQrTXhhZElrSTdXSWlJaUlpSWlJaUlqbzg4QVZBVVQwd1NpVlNyUnYzeDdCd2NGcTZZY09IVUtQSGoyTTFDb2lJaUlpSWlJaUlxTEN5NUFWQVJ3SUlLSVA2dDY5ZTZoWHJ4N1MwOU9sdEMrKytBSzNiOStHcGFXbEVWdEdSRVJFUkVSRVJFUlUrREEwRUJGOWRCd2RIVEY3OW15MXRNZVBIMlBldkhsR2FoRVJFUkVSRVJFUkVkR25qU3NDaU9pRFMwOVBSNE1HRFhEbnpoMHBUUzZYNDlLbFMyamN1TEVSVzBaRVJFUkVSRVJFUkZTNGNFVUFFWDJVek16TXNISGpSclUwcFZLSlljT0dJVFUxMVVpdElpSWlJaUlpSWlJaStqUnhJSUNJaktKbHk1YjQvdnZ2MWRMdTNyMkx1WFBuR3FsRlJFUkVSRVJFUkVSRW55YUdCaUlpbzRtUGowZWRPblVRSFIwdHBjbGtNcHc5ZXhhdFc3YzJZc3VJaUlpSWlJaUlpSWdLQjRZR0lxS1BtcFdWRlRaczJLQ1dKb1RBOE9IRGtaaVlhS1JXRVJFUkVSRVJFUkVSZlZvNEVFQkVSdFdqUncrTUdqVktMUzBpSWdMVHAwODNVb3VJaUlpSWlJaUlpSWcrTFF3TlJFUkc5L2J0VzN6NTVaZDQ5T2lSV3ZyUm8wZlJwVXNYNHpTS2lJaUlpSWlJaUlpb0VEQWtOQkFIQW9qb28zRDI3Rm0wYjk4ZTJSOUpsU3BWd3MyYk4yRnRiVzNFbGhFUkVSRVJFUkVSRVgyOHVFY0FFUlVhYmR1MnhaUXBVOVRTbmo1OUNuZDNkeU8xaUlpSWlJaUlpSWlJNk5QQUZRRkU5TkZJVFUxRm8wYU5jT2ZPSGJYMHdNQkE5T3JWeTBpdElpSWlJaUlpSWlJaStuZ3hOQkFSRlRyLy9QTVBtalZyQm9WQ0lhV1ZMbDBhMTY5ZlI4V0tGWTNZTWlJaUlpSWlJaUlpb284UFF3TVJVYUhUc0dGRC9Qenp6MnBwY1hGeEdESmtDREl6TTQzVUtpSWlJaUlpSWlJaW9zS0xBd0ZFOU5HWk5Xc1dtalp0cXBaMjVzd1pMRnEweUVndElpSWlJaUlpSWlJaUtyd1lHb2lJUGtwaFlXRm8wS0FCVWxKU3BEUzVYSTVUcDA2aFhidDJSbXdaRVJFUkVSRVJFUkhSeDRPaGdZaW8wSEp3Y01EcTFhdlYwcFJLSmI3OTlsdThmUG5TU0swaUlpSWlJaUlpSWlJcWZEZ1FRRVFmclpFalIyTElrQ0ZxYWRIUjBSZ3hZZ1M0bUltSWlJaUlpSWlJaU1nd0hBZ2dvbytXVENiRDJyVnJVYk5tVGJYMHc0Y1BZK1hLbFVacUZSRVJFUkVSRVJFUlVlSENQUUtJNktOMzdkbzFORy9lSEdscGFWSmFrU0pGY1A3OGVUUnAwc1NJTFNNaUlpSWlJaUlpSWpJdTdoRkFSSitFK3ZYcmE2d0F5TWpJd01DQkF4RWZIMitrVmhFUkVSRVJFUkVSRVJVT0hBZ2dva0poN05peGNIRnhVVXVMakl6RThPSERvVlFxamRRcUlpSWlJaUlpSWlLaWp4OEhBb2lvVUpESlpOaTRjU09xVmF1bWxuN2d3QUVzV3JUSVNLMGlJaUlpSWlJaUlpTDYrSEdQQUNJcVZDNWZ2b3hXclZvaEl5TkRMZjJQUC82QXM3T3prVnBGUkVSRVJFUkVSRVJrSE53amdJZytPVTJhTk1HU0pVczAwbDFkWFJFV0ZtYUVGaEVSRVJFUkVSRVJFWDNjdUNLQWlBb2RJUVMrL2ZaYitQdjdxNlU3T2pyaTBxVkxLRm15cEpGYVJrUkVSRVJFUkVSRTlHRVpzaUtBQXdGRVZDZ2xKeWVqVmF0V3VIYnRtbHA2cjE2OXNHL2ZQc2psWFBCRVJFUkVSRVJFUkVTZlBvWUdJcUpQVnZIaXhSRVlHSWd5WmNxb3BYUHpZQ0lpSWlJaUlpSWlJblZjRVVCRWhkcnAwNmZScVZNblpHWm1xcVZ6ODJBaUlpSWlJaUlpSXZvY2NFVUFFWDN5MnJkdkQwOVBUNDEwVjFkWDNMMTcxd2d0SWlJaUlpSWlJaUlpK3Jod1JRQVJGWHBDQ0l3ZVBSbytQajVxNlZXclZrVklTQWpzN095TTFESWlJaUlpSWlJaUlxTDNpNXNGRTlGbkl5MHREUjA2ZE1ERml4ZlYwaHMzYm96VHAwL0R3c0xDU0MwaklpSWlJaUlpSWlKNmZ4Z2FpSWcrRytibTV0aTdkeThxVktpZ2xoNGFHb3BCZ3daQm9WQVlxV1ZFUkVSRVJFUkVSRVRHeFlFQUl2cGtsQzlmSHZ2MzcwZlJva1hWMGc4ZE9vU0pFeWVDQzZDSWlJaUlpSWlJaU9oenhJRUFJdnFrTkczYUZOdTNiMGZPRlZGcjE2N0ZzbVhMak5RcUlpTDYwQklTRW96ZGhFL2VtemR2RUJzYmExRFoyTmhZSkNZbUFrQ2hIcGhQVFUxRmVucDZ2dXNuSnlmaitmUG43OVNHaElRRWhJU0U0TmF0VzNyTFpXUmtJQ1FrQkZldVhIbW44NzB2UWdoNGVub2lMaTdPMkUzNTdMeDQ4UUtwcWFuR2JvWldjWEZ4dUgvL3Z0NHliOTY4d2JWcjE2QlVLajlRcXdwT1lHQWdUcDQ4YWV4bUVCSFJaNG9EQVVUMHllbmJ0eTlXclZxbGtUNTkrblRzMnJYTENDMGlJcUs4Y0hkM2g3dTdlNzdyMzcxN0YyWExsc1d3WWNNS3NGVzYyZHZiYXd4QXF5aVZTZ3diTmd4QlFVRWZwQzI2K1ByNjRzY2ZmMFJLU29xVWxwR1JnVzdkdW1IdjNyMWE2K3pldlJ1VktsWEN3NGNQdGVZM2I5NGNaY3VXTmVqOFpjdVd4WVFKRXdBQVhsNWVjSEp5d3VyVnE2WEJBV093dExSRW8wYU44bFNuV0xGaStQTExML04xdnZ2Mzc2TmF0V29ZT0hCZ3Z1cXJ6Smd4QXkxYXRNREJnd2YxbHZQeDhVR0xGaTJ3YnQyNmR6cmYrN0pnd1FKTW5qd1pYYnAweWRmZzBLdFhyN0JreVJKa1ptWWFWTDU1OCtZWU5HaFFucytqVCsvZXZkRzZkZXQzR2h6S2owbVRKc0hGeFNWZmRYZnMySUhxMWF0L3RCTmtObTNhQkFjSEJ5eGF0RWhubVIwN2RxQkJnd1o1ZXNhSGg0ZGorL2J0R3VsLy8vMDNGaTFhbEs5blVYSnlNc2FQSDQ4alI0NW96WStMaThPTUdUTVFFaElpcGZYcDB3Zmp4NC9QODdtSWlJZ0tncW14RzBCRTlENzg4TU1QZVBMa0NaWXVYYXFXUG16WWk1ekwzQUFBSUFCSlJFRlVNRlNvVUFGdDJyUXhVc3VJaUNnM3FzRmNUMC9QZk5WZnRHZ1IwdFBUMGJoeDQ0SnNWcjdjdVhNSCsvYnR3L2J0MjdGa3lSSk1temJ0ZzdjaE1URVJzMmZQaG8yTkRmNzczLzlDb1ZEQTFOUVVtWm1aT0hyMEtEcDE2Z1FBeU16TVJFWkdoaFJpNytyVnEvajMzMzlScVZLbEFtMVAyN1p0Y2ZueVpVeWVQQms3ZHV6QWhRc1hDdlQ0aGtwS1NrSlNVcEpHZW1KaUltUXlHU3dzTEFyMGZEVnIxa1MxYXRVUUhCeU0zYnQzWThDQUFYayt4czJiTjdGcDB5WlVxRkFCQXdZTXdOT25UelhLbENoUkFqS1pEQXNYTG9TcHFTbmMzTnkwbGpNM041Y0djZ3pZVzg1Z0RnNE91SGZ2bnQ0eUFRRUJXTGh3SWF5c3JMQmx5NVo4blgvV3JGbllzR0VEd3NQRHNXSERobHpMWDdwMENXL2V2TW56ZWZRNWNlSUVsRW9sek16TUN2UzR1VGw2OUNqQ3dzTHlWYmR0MjdhUXlXUllzbVFKeG80ZGl6Smx5dVNwdnFPalk3N1BEZVMrSW1qbnpwMlF5V1I2Qjh6Mjdkc0hBT2pYcjUvQjUvWHc4SUNmbngvS2xTdUhqaDA3U3VtVEowOUdSRVNFMURrZkhCeXNkeFdOazVPVDlNeThkZXNXTm16WUFEOC9QNFNFaEtCMjdkcHFaWThjT1lKZmYvMFZaY3VXUmZQbXpRMXVLeEVSMGZ2Q2dRQWkrbVQ5OHNzdmVQTGtDZno5L2FXMDlQUjA5T3JWQ3hjdVhJQ2pvNk1SVzBkRVJPL0R6WnMzNGUvdmp6cDE2bURjdUhGU2VxZE9uZkljanFFZ1F0ZzRPVG5oN05teitQcnJyL0hqano4aVBEd2NxMWV2aG9tSnlUc2YyMURUcDA5SGRIUTBmSDE5RVJRVWhENTkraUF5TWhMbHlwVlRLK2ZsNVlYSmt5ZEwxMzMxNmxYVXFWTkhZKzhkWFhJYnVMbHo1NDVVcGxHalJyQzJ0c2JyMTYvaDZlbUpHalZxd05uWk9SOVhWN0JTVTFQaDdPeU02T2hvYk4rK1BVK0RTU3RXck1DZE8zZjBscEhMNVNoWnNpU0Nnb0p3N05neHZXVTNiZHFrMGJhaFE0ZENvVkFnT2pvYTl2YjJXdXRObWpRSmlZbUpVZ2lpRmkxYWFDM1hyRmt6YWFheWc0T0QzcllBUUZoWUdFeE5UVkdqUmcyOTVhcFhyNjQzLzYrLy9zTFFvVU5oYm02Ty9mdjN3OG5KU2FQTXBVdVgwS2hSSTVpYTZ2NXpkZG15WlFnT0RzYkdqUnRSdVhKbHpKMDdOOWRyS0VqSnljbElTa3BDNWNxVjgxUXZ0Ly8vTEZldUhFNmZQcDJ2Tm8wZE85YWdjbloyZG9pTWpFUy9mdjAwT3E5emF0S2tDZHpjM0RUUzh6cXJmZnYyN2JrT3hGeTllaFhYcjEvSDExOS9qWm8xYTJvdDgvejVjNXc1Y3daMmRuYm8yYk9ud2VkZnZYbzFMbHk0QUZkWFZ6eDQ4QUNXbHBidzhmSEJoUXNYY09EQUFkalkyQUFBRGh3NGdPWExsK3M4anB1Ym16UVEwTFJwVXl4WXNBQ3paODlHbno1OWNQbnlaWlFvVVVJcXUzUG5UZ0JBang0OURHNG5FUkhSKzhTQkFDTDZaTW5sY3ZqNitrcC9NS2k4ZnYwYW5UdDNSbkJ3TUtwV3JXcThCaElSVVlHYk5tMGFsRW9sdkwyOTFUb1J2L2ppQzYyZG5XRmhZVEF4TWRIWnFWb1FHalpzaUhQbnpxRmp4NDdZdVhNblpzNmNpU3BWcXJ5MzgyVjM0TUFCckZ1M0RtNXVidWpjdVRNQ0F3TU5xcGVlbm83ejU4L0QxZFhWNEhOTm5qeFpiLzdseTVkeCtmSmxqZlR0MjdlalY2OWVIOFZBZ0V3bVErM2F0WEg2OUdtMGJOa1NIaDRlbUQ1OXVrRXoxZzhmUG16d1lOUFdyVnR6TFpOOUlFQUlnZUhEaCtQNjlldVlQMzgrbWpWcmhrT0hEcUZGaXhZb1hicTBXcjJUSjAvQ3g4Y0g5ZXJWd3krLy9JTHc4SEM4ZXZVS1RabzBVU3RuYlcwdC9UdTNHZnhBMW1kVHNXSkZnOHJxRWhJU2d0NjlleU16TXhQNzl1MURodzRkTk1vY08zWU0zYnQzUjU4K2ZiQno1MDZkZ3dFbFNwVEEvdjM3MGJoeFkvejg4OCt3dDdmSDRNR0Q4OTIydkZLdHNzanJ2WnpiYkhwdHExUU10WDc5K2p5VlAzdjJMTTZlUGF1M3pKczNiN1FPQkt4ZXZUcFA1enB4NG9UT2dZQzVjK2ZpK2ZQbnVIbnpKZ0FnUGo0ZW8wYU5rdkxMbHk4UER3OFBBTUNXTFZ1Z1VDaGdZbUtDL3YzNzZ6emYrdlhyWVdkbmgvajRlR3pldkJsQTF1QlhXbHFhZEc4dFhMZ1FWYXBVUVVSRWhNWkE1c3VYTHpWV1MyaDdEc3ljT1JOQlFVRzRjT0VDUm80Y2lUMTc5Z0FBbmp4NWdxTkhqd0lBNnRTcG8xWW5MQ3hNNjdGV3JsejVUbUh4aUlpSWNpV0lpRDV4cjErL0Z2LzV6MzhFQUxWWDllclZ4ZE9uVDQzZFBDSWl5a0gxbk02ci9mdjNDd0JpNk5DaFV0cTFhOWVFVXFuVWV5NDdPN3RjanoxanhneU4zeU41ZmQyNWMwY2NPM1lzejllVlg3ZHYzeFlsUzVZVU5XdldGQWtKQ1VLSS8vOFpSVVpHaXBTVUZBRkFMRjI2VkFnaHhNcVZLNlhQL2ZUcDB3S0FxRkNoZ3FoWHI1N2E2OW16WjBJSUlSd2NIQXorT1FFUXc0Y1BML2lMeklOVHAwNkpTWk1tU1M4QXdzYkdSbnFmM1o0OWUwVEpraVVGQU9IczdDeGV2MzR0aE1pNkRnY0hCNFBPRnhzYks0WU5HeVl1WHJ5b3M4emp4NDlGbHk1ZHhQWHIxM1dXeWNqSUVFT0hEaFVBaEx1N3V4QkNpQWNQSGdnTEN3dGhiMjh2SWlJaXBMTEp5Y21pVmF0V29telpzaUk4UEZ3SUlVVEhqaDJGbFpXVjNuTUlJVVJjWEp6dzhQQVFHUmtaV3ZNQmlDcFZxbWpOdTNyMXFwZzNiNTVJVFUzVmVmeno1OCtMa2lWTGlpSkZpb2c5ZS9ib0xKZWFtaXE2ZHUwcUFBZ1hGeGVkN1ZIeDlmVVZBSVM5dmIxSVNVblJXUzR2UHp0REhEeDRVQUFRcnE2dUJYSzh0TFEwSVpmTFJhTkdqWEl0bTVkN0x5d3NUR3phdENuWGNuNStmaUl0TGExQXoyMW9QVldlcnBmcTU1YVptU2xxMUtoaDBQUDJ5Wk1uUW9pc2V5VXZ6K21wVTZjS0FPTGx5NWNhN1FRZzNOemNOTkx2Mzc4dmloVXJKc3FVS1NQdTNic25oQkRTTTJiUW9FRmk5dXpaMGd1QUtGMjZ0RnFhNm5YaHdvVThmNjVFUkVRcWhvd0RjRVVBRVgzeXJLMnRjZmp3WWJSbzBRTFIwZEZTZWtSRUJEcDI3Q2d0THlZaStoeWxwYVhoMEtGRE9ITGtDSjQ4ZVlLMHREU0Q2bmw2ZXFKKy9mcnZkTzVqeDQ3aDFhdFhjSFoyempVZSs3VnIxeEFURTRNdVhicG96VTlJU01DRUNSTlFwa3dackZpeEFnQnc4ZUpGdEdyVkNnMGFOTUNsUzVmMGhobkpqYTJ0cmM3d0tSRVJFY2pJeU5DWkh4a1pDVk5UVTlTdVhUdlhNQndGNWNtVEoramF0U3VBckZVQjJjTlZHQ0l3TUJCeXVWeUtJUjhYRjRlblQ1OXFEZU9TbmI2TmFjUEN3clRtT3pnNGFKMFpYdEN1WExraTdUK2g4dnIxYTYxN1VxaENwbnp6elRlSWlvcUNYQzdQOC9uaTQrT3hmLzkrQkFjSDQ4YU5HN0MwdE5Rb00yM2FOQnc3ZGd5dFdyWFN1UW54OCtmUHNXL2ZQa3lZTUVINmJ0dmIyOFBmM3grOWV2WEMxS2xUcFpqcE5qWTJxRldyRnE1ZnY0N3k1Y3NEQUhidDJpV0ZNTkcxTVRRQXpKczNENnRYcjBaVVZCUTJidHhvOEhXbXA2ZGorUERodUhIakJxeXRyYlhPYUE0S0NzTEFnUU9oVUNpd1o4OGVmUFBOTnpxUHB3b1oxTFZyVit6WnN3ZENDUGo3Kyt1OGY0Y1BIdzZsVWdrWEZ4ZVltWm5wWGNYeS9QbHp2ZmwrZm41NnJsVGQ3ZHUzQVdSdEFsMFFuang1QXFWU0NRY0hCeVFtSmhwMHoyYWZWYTd0NzMrRlFvR3VYYnZpOGVQSHFGNjl1czc3N05TcFUzQjFkY1dxVmFzUUVoS1NyKzk3UVhqOStyVkdtaXBrRDVDMXQwUjRlRGhjWFYyeGJkczJyY2NvV2JJazNyNTlLKzNiWUc5dmozLy8vUmNSRVJGbzFxd1paRElaWnN5WWdWOS8vVlg2ektLaW9uRDM3bDEwNjlaTit2NGF1aEU2a0xYL3h4OS8vSUZHalJyQnhzWUdrWkdSV0xkdUhTcFZxb1F0VzdhbzdTR3hlUEZpbENsVFJ1OW15RVJFUk8rTmtRY3JpSWcrbUd2WHJva1NKVXBvelB5cFc3ZXVpSXVMTTNiemlJZyt1RU9IRG9tcVZhdm1hM2I3WDMvOTljN25iOVdxbFFBZzl1L2ZyNWF1T29kS1JFU0VrTXZsb2x5NWNpSXBLVW5yc1Z4ZFhRVUFzV3ZYTGlHRUVDa3BLYUoyN2RvQ2dON1pzREJ3UllBK3FobXF1bFNzV0ZGVXFsVHBuYzZSVjJmT25CSG01dWJpK1BIalFnZ2g5dTdkSzVZc1dTSzJiOStlNjg4MlBUMWRsQzFiVmxoWldVbkgrL1hYWDRWTUpoUC8vdnV2R0Q1OHVCZytmTGcwWTE3MVBqbzZPbC9mSldPdEZJQUJNOFRqNHVKRWRIUjBudXBrdDNyMWFtRm1aaVlPSHo2c2tSY1lHQ2dBaVA3OSsrdGR0U0tFRUZldVhOR2FmdVRJRWJWWitMcmFkL1BtVFJFYkc2djNIRWxKU2FKZXZYb0NnUEQwOU5USWg0NFZBZVBIanhjQVJJY09IWVJDb2RESTkvTHlFaVltSnNMS3lrcWNQbjFhYnh1eWUvNzh1YWhWcTVZQUlMNzk5dHRjUHlNaHNsWlA1T2M3bVBPWlk0aCsvZm9KQUVJdWw0dVltQmlENjUwOWUxWTBiOTVjV21XaWN1alFJUUZBTEY2OFdDUWxKUWtIQndlZEx6TXpNK2xuclhycG9scTVVS0ZDQmZIcTFTdU4vTXpNVEZHL2ZuMEJRS3hkdXpiWDlyL1BGUUhhcUs0ek16TlQrbjVldTNaTjUzbUtGU3NtQUtoOXZtdlhyaFVBcEJValU2ZE9GU1ltSmxKKzl0VlEzMzMzblFBZ05tellJRFp1M0tqMmdvNFZBVGxkdVhKRnRHelpVbXpidGszbjlSQVJFUlUwUThZQnVDS0FpRDRiOWVyVlExQlFFTHAxNjRiazVHUXAvZWJObStqYXRTdE9uRGdCS3lzckk3YVFpT2pEV2J0MkxjYVBIMThnRytMbXg0TUhEM0QrL0htVUtWTW0xNDBVcTFXcmhqNTkrbUR2M3IxWXNXSUY1c3labzVaLzRNQUIrUG41d2RiV0ZyZHYzOGJNbVROeDQ4WU4zTDE3RnoxNzl0UWEzL3BEaW91TDA3bng1ZnZTcWxVckhEaHdBSjA2ZFVKbVppWm16WnFGK1BoNEJBVUZZZmJzMlZyci9QMzMzemgrL0RqMjc5K1BseTlmcXMzQWpvNk9obzJORGRMVDA3Rmx5eGExZXFyM00yZk9CSkMxbVdiT2pXNWxNaG1HRHg4T1gxOWZqZlNQeWFGRGgyQnFhb3B1M2JvQkFFcVZLbVZRdmFKRmkrcGRUZE85ZTNlZGVRRUJBUWdJQ05DYXA3by9HelpzYVBCbnBTditlSFlaR1JrYU0reUxGeStPZ0lBQU5HclVDRk9uVGtXREJnM1F0bTFidmNmWnZuMDd2TDI5VWJseVpmajcrNnR0Z2gwZUhvNHhZOGJnMUtsVEFMSTJ6dDYwYVJOV3IxNk4xTlJVcEtTa1NQOU5UazVXZTZXa3BLZzltM2JzMklGU3BVckJ5OHRMYjN0TVRVMTFQdFBxMTYrUDI3ZHZJeTB0N1oxbnZBc2hwUDJubEVvbERoOCtqT0hEaHh0VU55d3NEQ0VoSWZqaGh4L1VaclZmdTNZTlFGWWMrK0xGaSt2ZGk4SFIwUkZoWVdFRzdkZlFzMmRQakJneEFyNit2cGc5ZXpiV3JGbWpsdS90N1kxcjE2N0IyZG5aNE0yR0FlUTVsbjFNVEV5ZXl1ZTBlZk5tWEw5K0hiMTY5VUs5ZXZWMGxzdk16QVFBdFZuNE9hV2twT2pjQlAzVnExZXd0TFRFNk5Hak5mSzBwV216ZS9kdXRHblRCcmR1M1pLZWk5bTlmUGxTYXpxUXRickEyTCt6aUlqbzA4V0JBQ0w2ckxScDB3WUhEeDVFang0OWtKcWFLcVdIaG9haVI0OGVPSHIwYUs3aEtZaUlDcnVnb0NDMVFZQzZkZXRpOE9EQmNISnlNamlFekx1R0Jmcjk5OThCQUlNSEQwYVJJa1Z5TFQ5Ly9uenMyN2NQUzVjdXhiaHg0OVE2YUZXYnBjYkV4R0R4NHNVd05UVkZXbG9heXBjdkwyMFNhU3lxems1RE81UUxpb21KaVJRYWFQUG16YmgvL3o2OHZMelFxRkVqTkdyVVNHdWRtSmdZUkVWRjRmLys3LzhnazhtZ1VDaVFsSlFFQ3dzTFJFVkZvWExseXFoVXFaTDB2VkYxUnVic2VJMklpSUMvdjcvRzhTTWpJN1dtZnl6ZXZIbURZY09HNGZYcjEzQnpjOE9LRlN0UXNtUkpnK29PSFRvVUdSa1o3N1Y5UzVjdXpiWE1qei8raUxKbHkyTDY5T2w2eTJYdnNNK3VaczJhV0xObURZWU9IWXBCZ3diaCt2WHJPa09rWEx4NEVhTkdqVUx4NHNXeGYvOSsyTnJhcXVXYm1abmhyNy8ra3Q2ZlAzOGU1OCtmMTNxc1lzV0tvVVNKRWloUm9nVEtseThQQ3dzTFdGcGF3c0xDQWhZV0Z0aS9mejlXcjE2TlVxVktZY0dDQlpnMmJScVdMMTh1MVhkd2NNaTFVend5TWhJVksxWXNrTEEzbHk5ZlJteHNMR3JYcm8zSGp4OWo2OWF0Qmc4RWpCbzFDZ0VCQWZEejgwT2ZQbjNRdDI5ZkFNQzVjK2RnWW1LQ3BrMmJTbVhmdm4yYjU3QmUyaXhidGd5Wm1abFl1SENoV25wMGREVG16Sm1EQ2hVcTVQbFptVFBNMXZ0V3ZIaHhWSzVjR2YvOTczK1JrcEtDWXNXS2FTMm51Zy8xRFFURXhNUm9iTEt0OHZqeFkxaFlXRWliL3VyaTR1S2lGbW9yKzNkd3laSWxldXUrZXZWS1o1bU9IVHR5SUlDSWlONGY0eTFZSUNJeW5pTkhqa2pMcXJPL3Z2cnFLNUdjbkd6czVoRVJ2VGVwcWFscTRZQW1UcHdvMHRQVFAyZ2IwdExTaEsydHJjNFFEOUFScHFOdjM3NENnSmd4WTRaYWVtWm1wb2lJaUJEeDhmRWlJU0ZCMUtoUlE4amxjaWtzamo1NHo2R0Juang1SWdDSTNyMTd2OU01OHV2Tm16ZkMxdFpXT0RvNlNwdXVqaDgvWHVmcjl1M2I0b3N2dmhBalJvd1FRTllHeDBJSThlV1hYNHArL2ZxcEhWdGJPSStjdjFjTmVYME1vWUZVMTNuMTZsVXBwRlRWcWxWRmNIQ3d6am9mbzRKcTM2QkJnd1NRdFZsdjltT3JRZ09GaDRjTEd4c2JJWmZMeGQ2OWUzVWVaOHlZTVdMS2xDbGl3NFlOWXQrK2ZlTEVpUlBpNzcvL0ZuZnYzaFZQbno0VjhmSHhJak16TTlmMmJOdTJUUUFRUllvVUVROGVQQkE3ZHV3UVE0WU1FVU9HRERIb21tL2R1aVVBYUh5SDgrdkhIMzhVQU1TOGVmUEVnQUVEaEV3bUU1R1JrUWJYajRxS0VpVktsQkJseTVZVk1URXhJaTB0VFZoWVdJaFdyVnBKWmZiczJTT3NyS3pFMzMvL3JWRS90L0E4K2JrUGRiMXlob0ZyMTY2ZHFGaXhvc0hYYWtnOVEwSURDU0ZFZW5xNk9IRGdnQ2hidHF3NGUvYXNSdG5NekV3cFhGTjJxdEJBdWIxU1UxT2wwRUs2WHFyUVFCTW5UcFRDTW4zc3p3VWlJdm84R0RJT3dCVUJSUFJaNnRhdEczYnYzZzBYRnhjb0ZBb3AvZFNwVTNCeGNjRytmZnRnYm01dXhCWVNFYjBmaHc0ZHdxTkhqd0JrclFSWXRteVpRVFB5QzFKQVFBQmlZbUxRc21WTHZTRWVjcG85ZXpiMjdkc0hMeTh2dUx1N28xeTVjZ0FBdVZ5T2F0V3FBY2phT0RROFBCd0xGaXhBcDA2ZDNybXQwNmRQeHg5Ly9LRzN6T1BIandGa3paRFBLVDA5SFVEVzd4ZFYvc21USjFHeFlzVjNicHNoM04zZEVSTVRnNUVqUjBxaFlMeTl2ZldXUDMvK1BNek56UkVRRUlDSER4K2lWcTFhdUgvL3Z0NE5Yck1yREtHQlZIOHJ2WGp4QWw5KytTVlNVbEx3NE1FRDFLOWZINkdob1pnd1lRSTJiOTZNZHUzYXdkZlhGME9IRGpWS080R3MyY09xVFlJTkVSc2JxeEUrU3hkZEc1YXVYcjBhejU4L3g5eTVjN1htVjYxYUZXNXVicWhXclpvMG8xMmI5ZXZYRzlTTzNMaTZ1aUkwTkJSZmZmVVY3TzN0WVc5dmo4R0RCd1BJQ2srVW15TkhqZ0FBN3Q2OWkyZlBucjNUL1plUmtZR3RXN2NDeU5wVSt1SERoOWk5ZXpkKysrMDNnMzlPWDN6eEJaWXVYWXF4WThkaTNMaHhHRDU4T0pLU2t0Q3paMCtwVEkwYU5mRDI3VnVNSGowYW9hR2hlZDdzM01iR0JzT0dEY3RUSFcwcVZhcWs5djcwNmRQNU9rNSs2MlZYcEVnUktKVkt4TWJHb20vZnZnZ05EVVdWS2xXa2ZOWHpOdWRxZ0ZhdFdtSGx5cFVBc2xZc2VYbDVvV2ZQbnVqWXNTTUE0TXlaTXdnTURNU2VQWHVRa3BLQzMzNzdUZnArWlpkOWRVejJGUkVmVzRneklpSWlYVGdRUUVTZnJWNjllbUg3OXUwWVBIZ3dsRXFsbEg3NDhHRTRPenRqLy83OURCTkVSSjhjVlljWVlIaFlub0xtNmVrSkFQaisrKy96Vks5aHc0YjQrdXV2Y2VUSUVTeFpza1RxMkZGWnUzWXR0bTdkaXErLy90cmdqdERjUkVkSEl5d3N6S0N5K3NvbEpDUWdJU0doUU5wa3FIMzc5bWwwdkFNd2VGOElSMGRIWExseUJWV3JWa1ZxYWlvYU5teG9VRDBmSHgvNCtQaG9wRy9ac2tWamY0RVA2ZkhqeHpoKy9EaE9uanlKa3lkUEFnRGk0K09SbUppSWlSTW5TdVdLRnkrTzMzLy9IUzFidHNUeTVjdjF4dmZYNWwwN0JYUCtmRjY5ZW9YRml4Y2JYRDh1THM3Zzhyb0dBa3FYTHEyMzQxWXVseHNVcXFnZ3FaNGJlU1dFd0taTm0yQnFhb3F3c0RBMGE5WU1RVUZCZVJxRXpNN2YzeC8vL3Zzdm1qVnJocnAxNjZKMjdkcW9XTEVpMXE5ZmoxbXpadWtNcFpUVG1ERmpzR3ZYTHV6WnN3Zi8vUE1QQUtCLy8vNVNmdjM2OVRGeTVFajQrUGpndDk5K3c1UXBVL0xVVGx0YjIzeC9adG9zV3JRSUwxNjgwSmxmcmx3NTZibWJXMWtnYTdBcEowUHVuZDY5ZTJQbXpKbjQzLy8raDk2OWUrUENoUXRTbUNCVldLQ2NrM25xMXEyTHVuWHJRZ2lCYjc3NUJuSzVIRXVXTEVHZE9uVUFBRC84OEFQaTR1TFFyRmt6bENoUkFxNnVyckN4c1ZFN1JteHNMQURrS2JSVVhwNEZoajZYaVlpSTNnVUhBb2pvc3paZ3dBQ2twNmRqMkxCaGF2OERmdno0Y1hUcDBnVkJRVUd3dHJZMllndUppQXJXa3lkUHBIODdPVGw5OFBQLzlkZGZDQTBOUmZueTVURmd3SUE4MS8veHh4OXg1TWdSckYrL0hqTm16SkJXQmZ6NTU1K1lPSEVpSEJ3Y3NIMzdkangrL0JqMzc5L0hnd2NQY1AvKy9YeXZmUER6ODRPZm41L2VNdmIyOWdnUEQ4KzFJNmR0MjdZSURnNytJQ3ZPN3R5NWd4RWpScUJHalJvSUR3L1AxekVhTm15SWMrZk9TWjl4eTVZdERhclhvVU1IakJrelJpMXQ4T0RCYU51MnJjYmdqN1padCsvTHp6Ly9MQTFFMUt4WkV6RXhNYkMzdDhmOSsvZTFkdGlOR2pVS0kwYU0wRGtUT3owOUhZOGZQOGJidDIvUm9FRUR0VHhyYTJzTUhEZ3dUKzNidFdzWDNyeDVvNUZ1YjIvL1RwMkUvdjcrS0ZteXBNNEJqYngwVmtaRlJSbFV2a2FOR25qNDhLSDBYcldmUkg2OXkvVnYzYm9WWVdGaEdEaHdJUHIyN1F0WFYxZTBhZE1HdTNmdmxqYUZOcFJDb1pBR1Q4YU5Hd2NnYTRQaTc3Ly9IblBtek1IOCtmUDFycmpKVGlhVFlkT21UYWhidHk0aUlpTFFwazBiMUtoUlE2M01va1dMc0hQblRuaDRlR0RZc0dFb1U2Wk1yc2RWVFc0cGlMMFFzdlB6ODlQN00zUndjSkFHQW5JckMyZ2ZDTkFXRzEvYm9LS0hod2ZPblR1SDRPQmdqQnMzVHRyZlFMVWlRTnN6TmpNekV4TW5Uc1NoUTRjd1pjb1VhUkJBVmMvVjFSV1BIajJDaDRlSE5BalFwMDhmUEhqd0FDWW1KbmorL0RrQW9IcjE2bnF2SzZkU3BVcnAzV1I0NDhhTmVQWHFWWjZPU1VSRWxGOGNDQ0NpejU2cnF5dFNVMU0xL2lmOXdvVUw2TkNoQTQ0ZVBhcXhBUjRSVVdHVmxwWW0vYnNnTnFITUs5Vk01VW1USnVuZHpGR1hEaDA2b0hIanhnZ05EY1d2di82S0ZTdFc0T25UcCtqYnR5OFVDZ1ZpWTJOUnZueDV0ZXUwdHJiKzRCdGJhcU9hclZxMGFOSDNmcTdRMEZBb0ZBb0VCQVJvek9TZlAzOCtGaXhZb0ZGbjNyeDVtRDkvdnZTK2ZmdjI4UFgxUldabUp1cldyUXM3T3p1RHpsMjllblVNR2pSSUxXM3c0TUdvVnEyYWxCNFlHSWdTSlVxZ1VhTkdVbGluOTYxTGx5NXdkSFJFcjE2OVVMdDJiY2hrTXBpWW1PanMyRTVMUzBOVVZCUWVQWHFFeU1oSUthVFdvMGVQVUtsU0pUeC8vaHhLcFJKT1RrNjRlZk9tV2wwN096dXNXN2N1VCswN2ZmcTAxb0dBZHpWNDhHQTRPRGpvSEFodytIL3MzWGRZVkVmYkJ2Qjc2U0pkeFlJR1VCRTBpTmdidGlBMnhGZ3dZa2ZFWG9pS3ZmZHVGRXRVN0tJa0NHS0x2SGF4Z1IzRWhyMGdLc1lHcU9DVzgvM2h4OFoxZDJGQml1TDl1eTZ1d0RremM1NWRrT2c4TS9QWTIyczBUbng4UEhSMGRKUW1xMVg1L0xpV25Ed3J3LzM3OStXVHV6bVJtSmlJTVdQR1FFdExDeE1tVElDVGt4TU1EQXp3MjIrL3djUERBNEdCZ2ZEMjl0WjR2T1hMbCtQV3JWdXdzN05EOSs3ZDVkZUhEUnVHSlV1V1lQWHExZWpWcXhmcTFxMnIwWGpseTVkSHExYXRzSFBuVHBXL0QwdVZLb1hodzRkajNyeDVtRHAxcWtaSmhvejNLNjkyZTZsS3lxajdNNlNxYldaSm9TK1BGQU5VSndLMHRiV3hkZXRXT0RrNVlkT21UV2pldkRtNmQrK090TFEwQU1xSmdJU0VCSFR0MmhXblRwMUNodzRkbEFyMWZ2ejRFVEtaREEwYU5NRFlzV1BsMS9YMTlYSHQyalVBbjM1dnQyN2RHZ01IRGxRWnV6b2xTcFRBdkhuejFON2Z0V3NYRXdGRVJKUnZtQWdnSXNLblZYL3A2ZWtZT25Tb3d2V1ltQmcwYnR3WWh3NGRRcmx5NVFvb09pS2l3dUhreVpNNGN1UUlqSTJOc3oyWjhqbC9mMzk0ZVhrcEhNVWhDQUpFSWhHTWpZMVJxMVl0Mk52Ym8xS2xTdktQYjhINzkrOEJRSDZNUlY3eThQQkEwYUpGbFZhcWYrN3pDYS9QSjhaa01obWtVaWxhdEdnQlFSQncvUGh4VEowNlZhUG4vdm5ubjZoY3ViTFM5UzhuQkR0MDZBQjdlM3ZjdkhsVG8zRnpRN2R1M2RUZXUzanhJc0xEd3hVbS9aOCtmYXB5SWxNcWxhSkVpUktvVTZjT2JHeHM4bVZuemE1ZHUzRGh3b1VjOTFkVk55QmpaYnVtM3dPUlNBUXJLNnV2K3A1bHQrL1g3Q1JJU1VsQnAwNmRrSlNVaE9IRGg4UEp5UWtBMEs1ZE8relpzd2Z0MjdlSGo0OFB4R0p4cGl1Mk05eTVjMGRlTTJIMjdOblExdGFXM3pNeE1jR0VDUlBnNysrUDNyMTc0OXk1Y3pBeE1jbHl6Q3RYcm1EMzd0MEFQdFVPV2I1OE9ZWU5HNmJRWnN5WU1iaCsvYnJHUjZsbEpKTUsrL0dXMXRiV1dMeDRNZGF0V3dkbloyY0FrQ2NDdnZ3ZFc3eDRjYng3OXc0alJvekF3b1VMRmI1M0FHQnFhZ3BuWjJmY3UzZFBJWUd5ZmZ0MmJOdTJUYWs5RVJIUjk0cUpBQ0tpL3pka3lCQVlHQmlnZi8vK0NqVUQ0dVBqNGVMaWdzT0hEOFBPenE0QUl5UWkrcjZOR3pjT0FEQjgrSENZbXBybWVKeE9uVHFoWExseWVQejRNWllzV1lLNWMrZml5cFVyS0Z1MmJMNU1zdWZVNjlldlVhUklrWHlaVkRJM04wZW5UcDFVM3BQSlpCQ0pSQXFyVkRNU0FTa3BLZWpXclJ0R2poeUpaczJhb1duVHBqaDgrSENXUlVkcjFhcUZpeGN2Wml2RytQaDRoWlhFQlhsRzl1WExsekY3OW15SVJDSllXbHJDMnRvYUxpNHVzTGEyaHJXMU5XeHNiR0J0YlkycVZhdWlRb1VLdUh6NWNxYmpmZm5hdnRhK2ZmdFVyb3pXbEtxNkFlcnFBeFFHejU4L1I0Y09IUkFkSFkxYXRXb3ByUUJ2MGFJRmR1M2FCUThQRHd3WU1BQmlzVmgrMUk4cTc5Ky9SK2ZPbmZIdTNUdTR1N3Nybk9XZndjL1BEMXUzYmtWc2JDeDY5dXlKOFBEd1RJL25rVWdrNk4rL1A2UlNLZWJQbjQ4cFU2Wmd6Smd4K09XWFgvRHp6ei9MMjVtYm04dVRCWnBJVEV3RUFJMXJGWHpQZkgxOTRlUGpJMytmMVNWYkRRd01zR3ZYTHB3N2R3N2g0ZUVxeHdvT0RrWmlZaUpDUTBQVlBxOWx5NVlGc3BPT2lJZ290ekFSUUVUMG1iNTkrOExVMUJUZHVuV1RIK0VBZkNvdzJLaFJJeHc2ZEFoVnExWXR3QWlKaUw1UE4yL2VSRnhjSEV4TVREQnExS2l2R2t0SFJ3ZkRoZzNEbkRsejVIVmNWQ1ZxazVLU2NPYk1HWncrZlJvVEpreFFLdjZZVjk2L2Y0K2twQ1JZVzF2TEo0T1BIajJLeDQ4ZnEveC95SU1IRDJCalk1TXZzUUdmVmd5cldpMTgrL1p0MUsxYkZ6ZHUzRUNQSGoxdysvWnRuRGx6QmdCdzl1elpUTS9HSGpWcUZKNC9mdzRBZVByMEtWSlNVakxkaVRGaXhBaFlXbHBpL1BqeEt1L245M3ZTc1dOSE5HclVDTmJXMXJseWRKT0ZoUVg2OU9tVHJUNGJOMjVVZTBUSXVuWHJsSTVObVRwMUtweWNuTlFtZkRLSVJLSjgzMzFSa0NJaUl1RHI2NHZFeEVRNE9qcGkvLzc5S3IrbkxWcTBRRkJRRUx5OHZEQmt5QkRJWkRLbG5hSEFwd2w3THk4dnhNVEV3TkxTRW12V3JGSDVYQjBkSFd6YXRBbjE2OWZIbmoxNzRPM3RqWTBiTjZwTi9FMmZQaDFuejU2RnU3czd4b3daZy9UMGRFeVpNZ1hkdTNmSHVYUG5jblIwR3ZDcFBnaUFmUDN6VTVBK1Q3YWtwcVlDVUgzODJyMTc5MVF1MVVSYkFBQWdBRWxFUVZRbWNMNlVXWnNiTjI3QXdjRWhXL0hsZGxLUWlJam9hekFSUUVUMEJVOVBUNWlhbXFKOSsvYnlsVVhBcDlWbFRabzBRVVJFaE1abnZ4SVIwU2NPRGc2NGUvY3V6cDgvbnlzVDhvTUhEOGFBQVFQa3gyOUlKQkxFeGNVaE9qb2FVVkZST0hQbWpFS1IzQytQUmNsTEh6NThnSzJ0TGZUMTlXRnViZzU5ZlgwOGV2UUlBSlJXMWtkRlJhRjU4K2JvMXEwYlZxMWFsV2ZuZW4vdTh1WExDcE9FR2UvVDl1M2JZV2hvaUpDUUVMaTd1OFBGeFFWaXNSaTJ0cmJ3OS9kSHExYXQxSDd2UGkvNjI2eFpNMFJIUjJQcTFLbnk4OW0vTkdMRUNKaWJtK1AzMzM5WHVsY1E3NG1GaFFVc0xDeHliYndTSlVwZzBhSkYyZXF6Yjk4K2pjOEt2M3YzTGxhdFdvV1hMMTlpMHFSSm1ENTkrZzg1MlppUWtBRGd2OTBrZS9mdVJidDI3UUFBYmRxMHdmYnQyelBkZmRTNWMyZThmZnNXQXdjT2hKV1ZsZEw5dExRMGVIbDVZZS9ldmREVjFVVklTSWpLZGhtY25aMnhldlZxZUh0N1krdldyWGo3OWkwMmI5NHNUMWhtQ0FzTHcrelpzMUdzV0RHc1hic1d3S2NkVXlFaElZaU5qY1dFQ1JPeS9mT1Q0Y2lSSXdDQW1qVnI1cWovOSt6dDI3Y0FWQitMVkxkdVhkeStmVnR0MzVZdFcrTGV2WHVadGxGVit5SXNMQXpBcHlTRVZDcFZTdnl3V0RBUkVYMVRCQ0lpVXVuTW1UT0NtWm1aQUVEaHc5RFFVTmkxYTFkQmgwZEVsQ05ObWpTUi96NDdkdXhZUVllalJDd1d5K1BUMUxadDJ3UkRRME9sMzlXdXJxN0N6Smt6aGNqSVNFRW1rNm5zQzBBb1diTGtWOFZjb1VJRnBYaWRuWjJGWXNXS0NRWUdCb0t1cnE1UXVuUnBZZHk0Y1lKRUlsRm9sNWlZS0RnN093c0FCRmRYVitITm16ZGZGWXNxQUlTeFk4Y0tnaUFJTjI3Y0VMUzB0SVRCZ3dmTDcwK2ZQbDBBSUZoWldRbVhMbDBTeEdLeDBLNWRPd0dBTUhueVpPSEFnUU1DQUtGdDI3YUNWQ3FWOTdPM3QxZjVmVXBJU0JEYzNOd0VBRUxqeG8yRmQrL2VxWXpKM3Q1ZVpiejU4WjVrRmNQWDlNbkp1SUtnL3YxVTU4NmRPNEtkblowQVFQRHk4aExTMDlPVjJraWwwaHpIOHlVQWdyVzFkWTc2WnZlMWFkSXZKaVpHc0xLeWt2K1puek5uamlDVHlZVHg0OGNMZi83NXA5by84NnBjdjM1ZDZkcmp4NCtGdW5YckNnQUVIUjBkWWNlT0hScVBOM2Z1WEhsY05qWTJ3cEVqUitUM1RwdzRJUlFwVWtRUWlVVENuajE3RlBwRlJVVUpXbHBhUXZYcTFZWDM3OStySGQvYTJsb1FpVVJLMTErK2ZDa1lHUmtKZW5wNndvc1hMelNPVnhNWjM0dlhyMThyZlh6NU01YlJWaXdXSzMybytwNW1YRlAzb2VuUDc1SWxTd1FBUXNlT0hYUDgrckpqNTg2ZGdvNk9qbEN5WkVrQmdPRG41NmZ3Y3hjVkZTWEV4TVJrT2taTVRJd1FGUldWN1hpSmlJaStwRWtlZ0RzQ2lJalVxRisvUGs2Y09JRVdMVnJnMmJObjh1dnYzNzlIaHc0ZHNHREJBb3dhTmVxSFhJRkhSSlJiN3R5NUF4TVRFNWlabVVFa0VtSHo1czBBc2xkUXQzTGx5cEJLcFdqU3BBbGNYVjNSckZrejFLMWJWNzZTUEt2ZjA4K2ZQMWZaeHRYVkZZY1BIODdHcS9sUFZtZklaeWhkdWpST25EZ0JUMDlQSER4NEVJMGJOOGJCZ3dkUnNtVEpIRDAzTTgrZlA4ZHZ2LzBHQUFyRm1zZVBINDluejU1aHdvUUpLRkdpQkx5OHZMQm56eDdVcjE4ZlU2Wk1nWTZPRHZyMDZZT05HemVpZi8vK1dMdDJiYVpubjF0WldlSEFnUU9ZT1hNbVJDSVJKQklKbmo5L0RsTlRVK2pwNmNsWExLczdhenV2M3BOMzc5NUJMQmJEMk5nWXNiR3hBRDRkNTVJWDh1TTRrQW9WS3VEMDZkTm8zYm8xYkcxdEFRQVBIejZFdWJrNURBME5JWlBKRUJRVUJBQXdNakxLMDFnMGxWdnZ5ZkhqeC9IcnI3OGlPVGtaeTVZdFEzQndNQ1pNbUlEdzhIQU1HREFBVFpvMFFYcDZlcGJIUEVtbFVraWxVbGhiV3lNNU9Sa3ltUXhtWm1iWXVuVXIvUHo4OFByMWF4Z2FHbUxyMXEzbzJMR2p4dkdOR3pjTyt2cjY4UGYzeDRNSEQrRHE2b291WGJwZzhPREJhTk9tRFQ1OCtJQUZDeGJBdzhORG9WKzlldlZ3K1BCaE5HN2NXTDZ5UERFeEVYcDZlakF4TVlHV2xoYjI3ZHVIUjQ4ZXdkTFNVdW01WThlT1JXcHFLdnIwNllQaXhZdHJIRzkyWkdkSFYzWjM4OWpiMnl0ZFUxVXNPaXdzRE1XS0ZVT0ZDaFZnWm1hR0lrV0s0Tnk1YzFpNGNDRUF5R3NzaU1WaXRVYzVmU21qeVBLS0ZTczBhbTlqWTRNdVhickF3c0pDdmdOcTJiSmx1SFRwRWthTUdJR0dEUnVpVHAwNm1mNnVCSUJxMWFySlkvMzQ4U01rRXNsWDFkQWhJaUxLREJNQlJFU1pxRnExS2s2ZE9nVTNOemZjdjM5ZmZsMFFCSXdlUFJyeDhmRll1WEpsanM5eEpTTDYwZm40K09Ea3laTksxMy81NVJlTngzQjJkcFlYNGxWRjFlU1NKbjc2NmFjYzljc3VZMk5qN05tekJ4MDZkRUJFUkFRR0RoeW90cURsMXpBME5NVDc5Kzh4YmRvMGhWb0Z1cnE2V0xWcUZRQ2dkKy9lQ0FzTFE5bXlaUkVXRmlhZktGKytmRGt1WExpQTRPQmd6Smt6UitVazVPZEVJaEdtVEprQzROT1JOMTlPZUFLS3h3bDlLUy9lazNQbnppbjlYRld2WHYycnhsVEh6TXdNWGJwMHlWYWZ2Ly8rV3o0WnFha1NKVW9nS2lvS3VycTZTRTlQaDUyZG5VS05vd3l0V3JYSzFyaDVwWGZ2M3RscUh4NGVqdVRrWktYcnUzYnRRbkp5TWlaUG5vemh3NGVqZCsvZTZOMjdOM2J2M28zejU4OHJ0QldKUkFvZkdTUVNpZEs0elpzM3g2NWR1N0JvMFNLOGZ2MGF0cmEyQ0EwTlJZMGFOYklWTi9EcCtLc3FWYXFnVDU4K1NFcEtncmUzTjRvVUtZTDA5SFNNR1RNR28wZVBWdG12V2JObUNsOVBtVEpGWmFIb0w4K3kzN3QzTDlhdFd3ZHpjM1BNbkRrejIvRnFhdTdjdVVyWDFOWDZ5SmlZLzl5Q0JRdnc0c1VMbGUxVjFiRlFsVHphc21VTDl1elpvM0lNRXhNVCtQcjZBZ0RTMDlNeGJOZ3dsZTNVMGJSOVJtMk9uVHQzd3NiR0J1dlhyMGV4WXNXd2ZQbHloZituYVd0clExZFhGem82T3ZJUExTMHQrY1QveDQ4ZkZmN01kdXpZVVg3Y0VCRVJVVzVqSW9DSUtBc1ZLbFRBcVZPbjBMSmxTMXk5ZWxYaDNycDE2M0QzN2wyRWhZWGxXeEZLSXFMQ3BHN2R1b2lOalpXdmhEUTJOc1l2di95aThhcE00Tk5FVVdZN0NQSzZTR3JwMHFXUmxwYjJWV1BvNitzalBEd2NJMGVPbEUrZzU1WnExYXFoVEpreU1EWTJ4dW5UcHpOZFdiOWd3UUk4ZXZRSUsxYXNRT25TcGVYWGl4WXRpb2lJQ096WnN5ZkxKTUNYNnRTcGc0a1RKMElpa1VBcWxVSmZYeDhOR3paRTY5YXRNKzJYMisrSm82TWpiRzF0SVFnQzlQVDBVS05HalJ5Znc1NlZraVZMWXZYcTFkbnFjL3o0OFd3bkFvRC9WbDNyNit2RDFkVVZkKy9lbForWmIycHFDbmQzZDB5Y09ESGI0K2FGVFpzMlphdDlkSFMweWtUQWlCRWprSmlZaU9uVHB3UDQ5RHAzN2RxRnFLZ283Tml4QTdHeHNYajkralhFWWpGa01obGtNaG1rVXFuOGMrRFQ3dzB0TFMzNWgwZ2t3cEFoUTFDMGFGSHMyYk1IQVFFQm1ENTkrbGZ0cG1qWnNpV3VYNytPTTJmT3lKTXh4NDRkZzR1TGk4WmoxSzlmSDVHUmtaQktwUkFFQVNZbUptalRwZzJtVHAycTBNN056UTBOR2pUQTJMRmpNNjFqa0ZPT2pvNHdNakxDdUhIamxPNkZob1lxMUIzSmFPdnY3Ni9VTmpvNkdnOGVQTkQ0dWZiMjlrcUZ5bDFjWEhEMTZsVzhlL2NPNmVucGtFcWxLRnEwS09yV3JZdnAwNmZMazdoR1JrWjQvZnExeHMvS2p2djM3Nk5aczJabzJMQWhnRSs3aTVZc1dZSlJvMFpoLy83OWlJK1BSM0p5TXRMVDAvSHg0MGVrcDZjalBUMGRZckVZZ2lESWYrWSsvNitXbGhaR2pCaVJKL0VTRVJFQmdFalRNNFNJaUg1MHIxNjlncWVuSjQ0ZE82WjByMUtsU3RpM2J4L3M3T3dLSURJaUlzMDFiZG9Va1pHUkFENU5TRFZ0MnJSZ0E2THZWc2JFWkY0ZHIvTzl1blBuRHZUMDlMSzlvK1RmZi8rRlJDSkJxVktsOGlpeXIzUHExQ2tZR0JpZ1ZxMWEyZTRiR2hxS04yL2V5RmRxNTBZL21VeVc1YkVyUHhxeFdKd3Z4YldKaUlqbzJ5UFM0QXhHSmdLSWlMSkJMQlpqeUpBaENBd01WTHBuWVdHQm5UdDNva21USmdVUUdSR1JacGdJSUNJaUlpSWlLbHcwU1FSd0NRVVJVVGJvNnVwaXpabzErT09QUDVSV29iMTY5UXB1Ym03WXVIRmpBVVZIUkVSRVJFUkVSRVNraklrQUlxSnNFb2xFK1AzMzM3Rm56eDRZR3hzcjNCT0x4ZkR4OFVILy92M3g0Y09IQW9xUWlJaUlpSWlJaUlqb1Awd0VFQkhsa0x1N084NmNPUU5yYTJ1bGU0R0JnYWhYcng1dTNicFZBSkVSRVJFUkVSRVJFUkg5aDRrQUlxS3Y0T2pvaUhQbnpxRkJnd1pLOTY1Y3VZS2FOV3ZpcjcvK0tvRElpSWlJaUlpSWlJaUlQbUVpZ0lqb0sxbGFXdUxJa1NQbzBhT0gwcjNVMUZSMDdkb1Znd1lOUWxwYVdnRkVSMFJFUkVSRVJFUkVQenFkZ2c2QWlLZ3dNREF3d0pZdFcxQzNibDJNR2pVS0h6OStWTGkvZXZWcW5EMTdGaUVoSWFoWXNXSUJSZmxqRWdRQnFhbXBTRXRMZzBRaWdTQUlCUjBTL2NCRUloRjBkSFJnWUdBQUl5TWppRVNpZ2c2SmlJaUlpSWlJZmdEY0VVQkVsRXRFSWhHR0RoMktNMmZPb0h6NThrcjNMMSsrakJvMWFpQTBOTFFBb3ZzeHBhZW5JeWtwQ1NrcEtSQ0x4VXdDVUlFVEJBRmlzUmdwS1NsSVNrcENlbnA2UVlkRVJFUkVSRVJFUHdBbUFvaUljbG5ObWpWeDZkSWxkTzdjV2VsZVNrb0tPbmZ1REI4Zkg3eDU4NllBb3Z0eHBLZW40K1hMbDVCS3BRVWRDcEZLVXFrVUwxKytaREtBaUlpSWlJaUk4aHdUQVVSRWVjRFUxQlIvLy8wM1ZxMWFCVDA5UGFYN0d6ZHVoS09qSS9idjMxOEEwUlYrZ2lBdzBVTGZqVGR2M25DM0NoRVJFUkVSRWVVcEpnS0lpUEtJU0NUQ29FR0RFQjBkcmJJdXdKTW5UK0R1N280K2ZmcHcwanFYcGFhbWNpY0FmVGVrVWlsU1UxTUxPZ3dpSWlJaUlpSXF4SmdJSUNMS1k5V3JWOGZGaXhmaDVlV2w4djZtVFp2dzg4OC9jM2RBTGtwTFN5dm9FSWl5aFQrelJFUkVSRVJFbEplWUNDQWl5Z2NtSmliWXZuMDcxcTlmRHhNVEU2WDdpWW1KY0hkM2g3ZTNOMTYvZmwwQUVSWXVFb21rb0VNZ3loYit6QklSRVJFUkVWRmVZaUtBaUNpZmlFUWkrUGo0NE5xMWEyalRwbzNLTnBzM2I0YWpveVAyN3QyYno5RVZManh2bmI0My9Ka2xJaUlpSWlLaXZNUkVBQkZSUGl0YnRpejI3ZHVITFZ1MndOemNYT2wrWW1JaTJyVnJCM2QzZDhUSHh4ZEFoRVJFUkVSRVJFUkVWSmd3RVVCRVZBQkVJaEY2OXV5SjY5ZXZvME9IRGlyYjdOKy9INDZPamhnNWNpU0xDUk1SRVJFUkVSRVJVWTR4RVVCRVZJQktsU3FGc0xBdy9QMzMzeWhldkxqU2ZZbEVnai8rK0FOMmRuWllzMllOcEZKcEFVUkpSRVJFUkVSRVJFVGZNeVlDaUlnS21FZ2t3bSsvL1licjE2L0R5OHRMWlp0Ly8vMFhBd2NPUk0yYU5YSDgrUEg4RFpDSWlJaUlpSWlJaUw1clRBUVFFWDBqU3BRb2dlRGdZRVJFUk1EQndVRmxtOWpZV0RScjFneWVucDY0Zi85K1BrZElSRVJFUkVSRVJFVGZJeVlDaUlpK01hMWF0Y0tWSzFjUUVCQ2dzcGd3QUlTRmhjSGUzaDc5Ky9kblFvQ0lpSWlJaUlpSWlETEZSQUFSMFRkSVYxY1h3NFlOdzUwN2R6QjgrSEJvYTJzcnRSR0x4UWdNRElTZG5SMzY5T21EMjdkdkYwQ2tSRVJFUkVSRVJFVDByV01pZ0lqb0cyWmhZWUZseTVZaExpNE9yVnUzVnRsR0twVmkwNlpOY0hCd1FNK2VQWEh6NXMxOGpwS0lpSWlJaUlpSWlMNWxUQVFRRVgwSEtsZXVqUDM3OTJQLy92MXE2d2ZJWkRJRUJRV2hTcFVxOFBMeXd0V3JWL001U2lJaUlpSWlJaUlpK2hZeEVVQkU5QjFwM2JvMXJseTVndFdyVjhQR3hrWmxHMEVROFBmZmY2TnExYXJvMUtrVElpTWpJUWhDL2daS1JFUkVSRVJFUkVUZkRDWUNpSWkrTTdxNnVoZ3dZQUJ1M2JxRmpSczN3czdPVG0zYm5UdDNvbW5UcG5CMGRNU0tGU3Z3OXUzYmZJeVVpSWlJaUlpSWlJaStCVXdFRUJGOXAzUjFkZUh0N1kwYk4yNWcrL2J0cUZLbGl0cTIxNjlmeDdCaHcyQmxaWVVCQXdZZ0ppWW1IeU1sSWlJaUlpSWlJcUtDeEVRQUVkRjNUbHRiRzEyN2RrVmNYQnhDUTBQaDdPeXN0dTI3ZCsrd2R1MWFWSzllSFEwYU5NRFdyVnVSbHBhV2o5RVNFUkVSRVJFUkVWRitZeUtBaUtpUTBOTFNRcWRPblhEcDBpWHMzYnNYOWVyVnk3UjlWRlFVZXZYcWhiSmx5OExQencrblRwMkNUQ2JMcDJpSmlJaUlpSWlJaUNpL01CRkFSRlRJaUVRaXRHM2JGbEZSVWJodzRRTDY5ZXNIUTBORHRlMWZ2bnlKZ0lBQU5HclVDR1hMbHNXd1ljTnc0c1FKU0tYU2ZJeWFpSWlJaUlpSWlJanlDaE1CUkVTRldNMmFOYkYyN1Zva0ppWml4WW9WK1Bubm56TnQvL1RwVTZ4WXNRSk5talJCMmJKbE1XVElFQncvZnB4SmdRSWtrVWp3OE9IRGdnNGoxeVVuSjM5Vi8ydlhydUhPblR1NUZBMTlLd1JCeVBObmlNWGlQSDhHRVJFUkVSSFJ0NGFKQUNLaUg0Q3BxU21HREJtQ3VMZzRuRHg1RXQyN2Q0ZWVubDZtZlo0OWU0WlZxMWFoV2JObUtGT21EQVlOR29TOWUvZmk3ZHUzK1JUMTkrTzMzMzVEM2JwMWMzM2NGeTllb0g3OSt2ajExMSsvKy9mZHhjVUZGU3RXQkFBRUJnYWlYcjE2T0hqd1lJN0hhOUdpQlh4OGZMTFY1OE9IRDFpOWVqVWtFa21PbjB0ZjUrM2J0OWkzYjUvYSs2MWF0VUxIamgzemJMSisrL2J0S0ZldUhQNzU1NTlzOVh2eDRnWGF0V3VIYTlldTVVbGNHYTVkdTRibXpadXJmWTgrZlBpQTh1WExvMVNwVXZqNDhXT2V4a0pFUkVSRVJJV0xUa0VIUUVSRStVY2tFc0hGeFFVdUxpNVl1blFwTm03Y2lQWHIxeU0rUGo3VGZrbEpTVmk5ZWpWV3IxNE5MUzB0MUtoUkE4MmFOVU96WnMzZzR1SUNZMlBqZkhvRjM2Wm56NTRoSVNFaDE4Y3RVYUlFYXRTb2dYMzc5bUhKa2lXWVBuMTZ0dnBMSkJKWVcxdC9kUnhQbmp6NTZqRzB0YldSbnA0T0FHamJ0aTNDdzhQaDQrT0RIVHQyb0g3OStsODl2aVlDQWdJUUVCQ0FpSWdJQkFZR3d0TFNFZ0F3Wjg2Y0hJOVpybHc1OU96Wk03ZENMUFI4ZlgwUkdocUtTWk1tWWNhTUdSQ0pSUEo3a1pHUk9IandJTHAxNndaZFhkMDhlYjZ0clMyU2twSXdjT0JBeE1mSFozcHMydWVDZzRPeGQrOWVSRWRINDhpUkk2aGF0YXI4bm9PRFE3YmowTmZYUjJ4c3JOTDFuVHQzNHNpUkkramF0YXZLZmt1V0xNSDkrL2NCQU51MmJVT2ZQbjJ5L1d3aUlpSWlJdm94aVlUODJJTk5SRVRmTEVFUWNQMzZkWVNHaGlJME5CUlhyMTdOVm45dGJXM1VybDFibmhobzJMQ2h4cE5yZVNVeE1URmZuOWU0Y1dQY3ZYczMyeFBtYytmT3hmUG56ek50azVTVWhNaklTT2pxNnFKOSsvYVp0aTFac2lUR2p4OHYvMW9tazJIZXZIblppdWx6MjdadHc1czNiOVMrcnQyN2QyczgxcHc1YzVDUWtJRGx5NWREVzFzYkh6NTh3RC8vL0FOUFQwOEFRTVdLRmJNOHV1cHpWbFpXcUZDaEFrNmNPS0Z4SDRsRUFuOS9mK3pZc1FOV1ZsYllzbVVMSEJ3Y1lHVmxwZkVZWDZwZHV6WjI3ZHFWNC82ZksxT21USzZNazVXbVRac2lNaklTQUhEczJERTBiZG8wWDU0TEFJOGVQVUxyMXExeC9mcDFkT25TQlpzM2I0YSt2ajZrVWlscTFLaUJLMWV1b0d2WHJ2anBwNTgwSG5QcTFLa29VcVNJeHUwN2QrNk1RNGNPWWUvZXZXalVxSkhHL1VhTkdvVWxTNWFnZVBIaU9IcjBxRHdaOEhreVExUDYrdnBJUzB0VHVsNnpaazNFeHNiaTJiTm5LRjY4dU1LOU8zZnV3TW5KQ1RWcTFJQ1JrUkdpbzZNUkd4dWJLOGsrSWlJaUlpTDZ2b2swK0ljSkV3RkVSS1RnNXMyYkNBc0xRMWhZR0M1ZnZwenQvcnE2dW5CeWNvS1RreE9xVnEwcS83eEVpUko1RUsxcTMwc2lJS05mYnNudXhIaFdzbnBkWHpPQi9xVUJBd1pneXBRcHVUN3UzcjE3VWFOR0RZVnJNMmZPeE9yVnE5R3NXVE1FQlFWbG1sVG8yYk1uamg0OWlqMTc5cUJtelpxNUZwY3FQMElpQUFCZXZYcUZObTNhNE96WnMyalpzaVgrOTcvL1lkR2lSUmc5ZW5TT3hudno1ZzFNVFUwQjVHeFNQak9mL3pWWkVBUjA3OTRkd2NIQktGR2lCRTZjT0pIcGJnQ1JTQVI3ZTN2Y3ZIbFRvMmZkdm4wYmxTcFZRb3NXTFhEZ3dBR0ZlK25wNlhCeGNVRmNYQnd1WHJ3SUl5TWpPRG82d3Q3ZUhpZE9uQ2p3NUNzUkVSRVJFUlVzVFJJQlBCcUlpSWdVT0RnNFlPTEVpWmc0Y1NMdTNyMkxzTEF3aElhRzR2ejU4eHIxRjR2RnVIanhJaTVldktod3ZXVEpra29KZ3NxVks4UEF3Q0F2WGthdTBuVENQcXNKYkhVVDZybHg5RTV1VHA1bmg0ZUhCMmJNbUpGbHUrSERoeU1tSmtadG91THppVXhmWDk4c3gxdTNiaDFNVFUzUnVYUG5UTnRsSFAvenVjbVRKOFBPemc1dDI3Yk50RzlDUWdLT0h6K09SbzBhNVhrUzRFZGlZV0dCdzRjUG8zdjM3dkQzOThlVksxY3dhZElrbEM5ZkhuRnhjYmgzN3g0Y0hCeWdvNVA1WDFNclZhcUUyN2R2SzdYVDA5T0RyYTN0VjhWNC8vNTlwVFA0UlNJUk5tN2NpSHYzN3NISnlRbmx5cFVEQUp3NmRRcDJkbllvV2JLa1JtUHYzcjBiVFpzMmxTY3ZNcXhidHc0QTBLdFhMNFhyZ2lDZ2I5Kyt1SERoQXBZdVhTcmZPYk55NVVyMDd0MGJIVHAwd083ZHU3K0wzNlZFUkVSRVJGUndtQWdnSWlLMUtsU29nREZqeG1ETW1ERjQrdlFwSWlNamNmejRjUncvZmp6THVnSmZldjc4T1E0ZE9vUkRodzRwWExlMHRJU1ZsUlhLbENrREt5c3JwWTh5WmNyQXdzSWkxMWY2NWtTRkNoVlVYbi80OENGa01wbmF5Y2RIang1cFhQeFVJcEZnK2ZMbHVILy9QZ0lDQWhUdUpTY25vMnZYcm1qZnZqMjZkKyt1MFNyZ2tKQVFqQmd4UXFObjU0U0JnUUdLRmkyS2MrZk9aZHF1Yk5teU9IbnlKTXpNek9TRnFxT2lvbUJ0YmEyMEVqNmpGc0w5Ky9keCtQQmg5T3ZYVDJtOGRldldvWGp4NGtwMUU2S2lvbkQzN2wzMDZORWowM2k4dkx4VVhvK01qTVN0VzdjQUFOSFIwWkRKWkNoWnNpUUNBd09WMnFxS2l6UmpaR1NFM2J0MzQ4MmJONmhUcHc0a0VnazJiOTZNdDIvZm9uNzkrdkR3OE1EMjdkc3pIU09qNlBPWGlRQmJXMXVOVitHcjQrRGdvUEozbkw2K1BrNmNPQ0gvR1JhTHhmRDA5SVN6c3pNaUlpS3kvRDBWRnhjSFQwOVBWS3hZRWRldVhZT1dscFo4bk0yYk53TUFPblRvSUc4dkNBSUdEeDZNYmR1Mm9XZlBudkR6ODVQZjY5V3JGMjdkdW9YWnMyZkR6YzBONGVIaFNzY0pFUkVSRVJFUlpXQWlnSWlJTkZLNmRHbDRlWG5KSjFBVEV4TVZFZ01aazZmWmxaU1VoS1NrcEV5UElUSXdNRUNKRWlWUXBFZ1JqVDZHRHgrZW8xaXlvbTQxZTZWS2xXQnNiS3oydnJvZEJRRUJBZmp3NFlQODZ6Tm56bUR5NU1tNGVmTW1MQ3dzOFBEaFE0WHp2NjljdVlJblQ1NWcyclJwQ0FnSVFMOSsvZURqNHdNakl5TkVSa2JLSnljL1Y3VnFWWXdaTXlhN0x4WEFwOG4yVjY5ZVpkbnU4ZVBIV1U2OGp4MDdGZ0RrcTcxbE1objgvZjJSbXBxS0N4Y3VxQ3dPNitmbmg0c1hMK0xseTVjWU4yNWNsbkc4ZVBFQ1E0WU1RVkpTRXFwV3JZcHExYXJKNzkyN2R3OURodzdGdEduVFVLZE9IYlZqaEllSFk4ZU9IUXJYTXVwbmZDazNFd0ZPVGs1NCsvWnRybzJYbVl3SmRPRFRrVXlsUzVmTzBUaExseTZGczdPenh1MGZQMzZNUllzV1llYk1tVEF4TVFFQXpKczNEN2R2MzhhY09YUGc0dUlDVDA5UHBLYW13c25KU1czdGhZeGFHVktwRk1Dbk9pVVpURTFONVdOL0RSTVRFNlVWK3hrKy8zT21xNnVMY2VQR1ljU0lFVmk4ZURIOC9mM1ZqcGt4cVMrUlNEQnk1RWg1RWdBQS92cnJMM205a0l3RTM0Y1BIK0R0N1kyUWtCQzBidDFhdm1QZ2N6Tm56a1JLU2dvQ0FnTGc3T3lNZGV2V29WV3JWamw2elVSRVJFUkVWTGd4RVVCRVJEbFNwa3daZE8zYUZWMjdkZ1h3WDJJZ01qSVNzYkd4dUhyMUtsSlRVM1BsV1dscGFYajgrTEhHN2ZNcUVhQkthbW9xM3IxN2gvTGx5MmU3YjhZazZzMmJOekZ2M2p3Y09uUUlXbHBhNk42OU95Wk1tQUF6TXpOczJMQUJGeTVjUUpjdVhkQ2tTUk5FUlVWaDA2Wk5XTEZpQmViUG40KzFhOWRpMkxCaDhQYjJocjYrdnRJektsZXVqTXFWSytmb3RZV0ZoYWxOQkdSTXd1cm82S0JTcFVxNGNlTkdwbU5kdUhBQkFIRHQyalU0T0RoZzc5NjllUERnQWZ6OS9WVW1BUUJnelpvMWNIZDN4L0xseTJGc2JJd2hRNGFvSFY4c0ZxTmZ2MzU0L3Z3NVJvMGFwWkFFQUlCTGx5N2gyclZyOFBUMGhKK2ZIMGFNR0tFd0VmdWx6QkpiRXlkT1ZFb1dmSzAzYjk3STM5UDhkT3ZXclJ3bjhkNjhlWk90OWdzWExzVHk1Y3V4Yjk4K2hJU0VvR2JObXBnNWN5YnM3ZTNScDA4ZmJOcTBDV0ZoWVFDZ1VQVDZTeG5uOW1mc3N2bDhSMENwVXFXUW5KeWM2ZG45bXZyOTk5OEJBR3ZYcmxYYThmTDVwUHpnd1lPeGRPbFNUSm8wQ1czYXRFR1ZLbFZVanJkczJUS2NPblVLRFJvMFVEaitTaWFUWWM2Y09RcHRiOXk0Z2E1ZHV5STJOaFp0MjdiRmpoMDdWQ2I2UkNJUmxpMWJockpseTJMczJMRm8zYm8xUER3OHNHSERCdTRPSUNJaUlpSWlCVXdFRUJGUnJ2Z3lNU0NUeWZEdzRVTmN1WElGY1hGeDhvLzQrSGpJWkxJQ2pqYjNaQndmWW1kbmwrMisxNjlmeDZKRmkzRHc0RUVJZ29CYXRXcGh4b3daOGtuc0RSczJZUExreVFBK0hUOVV0V3BWV0ZoWVlOQ2dRZWpSb3dkV3JWcUZ0V3ZYWXNhTUdWaTdkaTNXcjErZnJSWGFYeU1qeVdOb2FBZ3RMUzBjTzNaTWJkdGZmLzBWTld2V2hJNk9EcUtpb3VEdTdvNDVjK2FnZE9uU0dEaHdvTnArcFV1WHhwWXRXOUMrZlh2TW5Uc1hsU3RYeGkrLy9LS3k3YWhSbzNEKy9IbDRlbnBpNU1pUlN2YzlQVDFoYlcyTmZ2MzZZY21TSllpT2pzYWFOV3RnWVdHaGNyeWlSWXVxalN1cnMrdEp0YVZMbDhMSXlBaHo1ODVGdzRZTnNXclZLdmo0K0tCUG56NklqbzdHb0VHRFVLdFdMV3pmdmgwaWtRaDJkbmJvMGFNSHBrNmRxbkk4cVZTcTlMM0k3cEZsbVhuMjdCa0E0T2pSby9qNzc3OFY3bjJlQ05EVDA4UGt5WlBoNitzTGIyOXZSRVZGS2V4U0FJQ3JWNjlpL1BqeE1EQXd3UHIxNnhXT0VBb0pDVkU2eXNqUHp3K3hzYkVZTW1RSWxpNWRpanQzN2tCZlgxL3ArTEg3OSs4alBUMGRvMGVQUnQyNmRkR25UeC9vNnVxaVdMRml1ZkllRUJFUkVSRlI0Y0YveVJJUlVaN1EwdEtDcmEwdGJHMXQ4ZXV2djhxdnA2V2w0Y2FORzRpTGk4T3RXN2VRbUppSUowK2U0TW1USjBoTVRNVHIxNjhMTU9yc08zWHFGQUFvVGZ4cFFoQUVIRGx5QkRZMk5oZzNicHk4ZUswZ0NGaXdZQUVDQWdKUXJsdzVkT3JVQ2N1V0xZTzd1enNDQXdQaDZPZ0lZMk5qakIwN0ZqMTc5c1RNbVRNUkV4T0RTcFVxS1l4LzZkSWxlSGg0ZlAyTFZDR2p3SEZHTWQ3Qmd3ZXJiZnZycjcvQzFOUVV0V3ZYeG9FREJ5QVNpWkNRa0lBdFc3YWdTSkVpbVQ3SDBkRVJTNVlzd2VuVHA5R29VU08xN1NwVnFnUlhWMWNzWHJ4WWJadmF0V3RqLy83OThQYjJSbnA2T29vV0xTcGZYZjdsN29EOExyNDhidHk0Yksrd3o2bVZLMWZLUDU4elp3N3ExNitmbzNHeW0zVFMwdExDbkRsejRPRGdBRjlmWC96eHh4L28yclVyREF3TU1IYnNXQmdZR0NBNE9CZ1ZLMWFVOXpFMU5WWDQrbk5pc1ZocE4wbkc5ek16SXBFSUpVdVdsRS8wWitXdnYvN0NYMy85QlVCOTdZRGV2WHRqd1lJRmFOKyt2ZHFkSmhZV0Z2RHo4MVBZcmZEaHd3ZU1IejhlNXVibU1EQXd3Tk9uVHdFQVc3ZHV4ZEdqUitXSjFjcVZLOFBlM2w0cFlkQzZkV3ZFeDhkREVBUTBidHdZVjY1Y2dVd20reVpxcWhBUkVSRVIwYmVGaVFBaUlsRGV5MWtBQUNBQVNVUkJWTXBYQmdZR3FGNjlPcXBYcjY3eS92djM3NUdZbUtpUUlIank1QW4rL2ZkZnBLU2tJRGs1V2VHL0h6OStoRVFpVWZqSUwxS3BWTDVTZU1lT0hSQ0pSRmk0Y0tIR0s4Wi8vdmxuN042OUc0Nk9qdkkrcjE2OWdwK2ZINDRlUFFvSEJ3ZHMyN1lOcFVxVmdxMnRMZno5L2VIaDRZRXhZOGFnZi8vKzBOYldScGt5WmZEbm4zOGlKU1ZGcVhpd3BhV2x3aEVrMmJWanh3NjE1OVpmdVhJRkFCUW1hWWNQSHk2dkJRQUE4K2ZQVnloNDNLTkhEd3daTWdUYnQyOUhyMTY5NE9ycUN1RFRhdjJHRFJ0aXhJZ1JtRGh4b3NybjZlam9ZTnEwYVFyWFhyeDRvZERleXNwSzVlcnhTcFVxb1hmdjNnQSs3VnpadFdzWHhHSXg5UFgxOGZIalJ3QlFtbEQrOGxtZjI3Tm5EeTVkdXFUMmZrNE1IanhZcVdoeVhybDY5U29pSXlNQkFQWHIxMGZUcGszejVia1pldlhxQld0cmE5amIyOHNUUVljT0hVSjhmTHphU1g5VlZDVUNDb3FPamc0dVhyd0lJeU1qbGZjZEhSMXgvdng1bEN4WlV1SDYzTGx6OGVEQkF5eGN1QkRyMXEyVEp3SktsaXdwVHdKa1IyWTdXWWlJaUlpSTZNZkdSQUFSRVgxVERBME5VYkZpeFd4TkNINHBNVEV4RnlOU2I4T0dEWGo0OENHYU5HbUNFaVZLSUNRa0JBa0pDZGl3WVFPTWpZMDFHdVB6VmRYNzkrL0h4SWtUa1pTVWhCWXRXbURGaWhYeWlUMVBUMCtVTDE4ZS9mdjN4Nnhac3hBYUdvckpreWZMSjNGVlBhOXMyYktZTm0yYTJ0WEJ1M2J0d3ZIangrSHQ3YTF5ZFhmUG5qMlJucDZ1c3UvaHc0Y0JBRFZxMU5Eb2RYNGVvNWFXbHZ5OC80Y1BIeUlxS2twZTMyRFRwazBhajVlY25LeFIrNlpObThvVEFRQVVFaVpwYVdrQW9GUmZJYk5Dd1BIeDhibWVDUGpSTkduU1JQNTVacXZYVjY1Y3FiQ0RJVU5jWEJ6RVlySGFpZmVDa0ZVc3FoSTlFUkVScUZpeElvWU5HNmF5R0RBUkVSRVJFVkZ1WVNLQWlJZ29CMDZmUG8zWnMyZERUMDhQMDZaTmc1MmRIWXlNakxCcDB5YTBiOThlMjdkdlYxcjlxODZkTzNjd2ZmcDBIRDE2RkRvNk9wZzhlVElHREJpZ05FRmFvMFlOSER0MkRGT21URUZJU0FpNmQrK09HalZxd05mWEY2MWJ0MVlxSnZyOCtYUDQrUGhnK1BEaGFObXlwZEp6UTBKQ0VCa1ppZjc5KzZ1TTYralJvNGlQajhlOGVmTVVWbDQvZnZ3WWh3NGRnck96cy94b0lBQUlDQWhRMkFId3ViMTc5MkxZc0dFb1Zhb1VuajE3Qmw5ZlgyellzQUZCUVVFQWdGYXRXZ0g0NzhnaGRXSmlZdEN6WjA5NUVlTW1UWnBnOCtiTkdxOE1UMHhNeE83ZHU5R3paMDhZR1JuaDVjdVhBQUJ6YzNPRmRobUpEblZqVU02OWVQRUNIejkrbEIrL3RIRGhRcFh0Um84ZWpZWU5HNko5Ky9aSzkwcVhMZzJ4V0t5eWdLNG1oWUwvL2ZmZlROdnA2K3NqTmpZMjB6RldyMTZOUVlNR1pkb21QajQrMDBUSGloVXJVS1ZLRlpXRnZqTmtGSkgrVm5ZL0VCRVJFUkhSOTRtSkFDSWlvbXo2NTU5L01IejRjSWpGWWl4Y3VGQitOdi9zMmJPaHE2dUx3TUJBdEcvZkhuLzk5UmVzcmEzVmp2UGd3UU1zVzdZTVlXRmhrRXFscUZhdEdoWXZYb3pLbFN1cjdXTnNiSXcvL3ZnRFhicDB3YlJwMDNEcDBpVU1IandZSmlZbWFOV3FGVHc4UE9RRmRkKy9mNCtFaEFRTUdEQUE2OWV2bHgvRkF3RHA2ZWs0Zi80OGdFOEZSNnRVcWFMd25GMjdkbUhHakJrd056Zkg4T0hENWE5REVBUk1talFKRW9sRTZlaVNsaTFid3QzZFhlR2FJQWlZT25VcTFxMWJoN3AxNjJMejVzMllOV3NXZ29LQ1VMdDJiZmxyYXRldVhhYnZPUUFjUDM0Yy9mcjFRNTA2ZFhEOCtIRVVMMTRjVjY5ZWhiZTNOd0lEQTVXT1JsTGwzTGx6bURWckZnd05EZEc3ZDIvNU9mR2ZKelFBS093Z29OejF6ei8vb0gvLy9saThlREdHRFJzR2YzOS9IRHAwQ0dmUG5zV2tTWlBrN1VhUEhnMW5aMmY0Ky9zRCtKUUUycmR2SHdZTkdnUnpjM1BJWkRLVmlRQk5DZ1pMcGRKTTIyVTJNWi9CM053Yzl2YjJhdS9IeDhkRFQwOVBxY0R2NXdZT0hKaGxmWkdVbEJRQVdlODRJQ0lpSWlJaXlnd1RBVVJFUkJwS1NVbkI3Tm16c1hYclZnREF4SWtUMGExYk40VTIwNlpOZzBRaXdjYU5HOUd4WTBlRWhvYXFIR3ZhdEdsWXYzNDlaRElaTEMwdGtaU1VoTmpZV0RSdjNqeGJNWm1ibThQVzFoYVhMbDFDU0VnSWF0YXNLYjluYTJ1TG9LQWdlSHA2b2wrL2Z0aTJiWnU4TU95QkF3ZncvdjE3QU1DVUtWUFFzR0ZEbUptWkFmaVVCUER6ODBQUm9rV3hkZXRXaFdSR2NuSXlZbU5qWVcxdGpkOSsrMDErL2ZUcDB6QXpNNE9abVJrRVFVQllXQmdFUVVEbnpwMGhFb25RdFd0WHpKa3pCM3A2ZXBnL2Z6NHFWYXFFVmF0V1FTd1dZKzdjdVRBMU5WWDdHZ1ZCd0twVnF6Qi8vbnpVcVZNSGdZR0JzTE96ZzZtcEtSWXVYSWl1WGJ1aWZmdjJXTDkrUGNxVks1ZnArM1h4NGtVQVFOMjZkUUY4Mm8yUjhWNEJRUG55NVZHN2RtM01uajFiM3FkRml4Wm8zYm8xUm93WUFRQUlEdy9IaFFzWE1uME9xWGZ1M0RtbFkzMysrZWNmTEZ1MlRDRVI4S1VMRnk1Zzh1VEo4UFQwbENkOVZFM1laMVV3V0ZXeDRCTW5UcUIyN2RwWkZxLytYSmN1WGRDbFM1ZE1uMk5yYTZ0VTREZTdIajkrREVEMTBVSkVSRVJFUkVTYVlpS0FpSWhJUTRzV0xjTFdyVnRSdEdoUkxGaXdRT1dSSlFBd2MrWk12SHYzRGp0MzdzU0RCdzlVdG1uZXZMbDhaWFRQbmoxUm9VSUZHQnNibzIzYnRockhFeHdjREFzTEMremR1eGRYcmx6QndZTUhsUklUVmF0V3haOS8vZ2x2YjIvMDY5Y1AwZEhSS0ZLa0NKWXZYdzdnVXdIZm9LQWdEQjQ4R0Z1MmJNRzVjK2N3Yk5nd0dCb2FZdHUyYlVxMUEweE5UVEZyMWl5WW1wcGl4WW9WYU5HaUJSd2RIWEh5NUVsNW9XUGcwOFR1NGNPSElSS0o0T25waVU2ZE9pbU0wN2R2WC9qNCtHUjZiQXJ3cVhqeXlKRWpjZWpRSWJpNXVlSFBQLzlVbUt5dFc3Y3VBZ01ENGV2ckN6YzNOOHlhTlF1ZW5wNXF4N3Q0OFNKTVRFemtLN2xqWW1JQS9IZWN6UERodytIcTZncHpjM09GaVZjek16UDgvUFBQT0h2MkxOcTFhNWZwaERWbDd1elpzd0FBRnhlWEhJK1JVZVRad01EZ3ErT0pqSXpFTDcvOGd1Yk5tMlBQbmowYTdRYklUNWN2WHdhZzJaRkhSRVJFUkVSRTZqQVJRRVJFcEtHeFk4Y2lPVGtaZm41K3NMR3hVZHRPSkJKaDRjS0Y2Tnk1TXhvMGFJQ3BVNmNxdFhGeGNVRjBkTFRDc1NDV2xwWll0R2lSeHZFRUJ3ZkxQM2R5Y29LVGs1UEtkci84OGd0bXo1NE5HeHNiR0JrWlllSENoYmgrL1RvYU5XcUUrZlBuNCtuVHB6aHk1QWdHRFJxRTVjdVh3OXZiR3gwNmRGQmJDTGh0MjdhNGVmTW1GaTllakFNSER1REFnUU1JREF6RTNidDM0ZWZuQjVGSWhHWExscUZseTVZWU9YSWtURTFONGVibWhyUzBOS3hldlJyZHVuVkRjbkl5Qmd3WWdISGp4c0hOelUzbGM4TER3ekZseWhTOGV2VUsvZnYzeDZSSmsxUWVvK0xxNm9ydDI3ZkQxOWNYZm41K0NBME54YlJwMDVRbVR0UFMwbkR0MmpVMGJ0eFlub0E0YytZTVJDSVJhdFdxQmVEVGtURitmbjU0K1BBaFRwOCtyWEJrMFB2MzcrSHI2d3RkWFYxRVJFUm9YQU9DL3BPYW1vclkyRmlVTEZrU2RuWjJTdmUvL1BtUGlZbVJYenQzN3B6OGVrYVI1K3lzNEZlbmNlUEc2TmF0RzRLQ2d1RHQ3YTN3NXlvcnExZXZSc2VPSFpXT2xzcE5HZlVxR2pSb2tHZlBJQ0lpSWlLaXdvK0pBQ0lpSWcwWkdocmlqei8rMEtpdGpvNU9saE4zV1owTm5wdDY5dXdKbVV5RytmUG5JeUFnQU9ibTV2SWlyU3RYcmtUbnpwMnhmLzkrUEhueUJDdFhyc3owWEhNQUNBd01CQUFNR0RCQTVYMFRFeE1zV2JJRW5UdDN4dTdkdStIbTVvWUhEeDVnNGNLRitQanhJL3IxNjRmazVHUU1HVElFZS9ic1VaaTB2MzM3Tm1iTW1JR2pSNC9DeE1RRWE5ZXVWYW85OEtYNjllc2pJaUlDZ3dZTndzbVRKK0htNW9hMmJkdGl5SkFoY0hSMEJQQnBJbGtpa2NockU4VEd4dUxSbzBkd2RuYVdINHUwWWNNRzNMaHhBejQrUGtxVHU0YUdobGl3WUFGOGZYM1J0MjlmN055NVUrVVo5YVJlZEhRMHBGSXBHalpzcVBMKzZOR2pGYjQrZmZvMFRwOCtyZFF1TlRVVkFGQzBhTkd2amtra0VtSDkrdlc0ZS9jdXdzUERjZW5TSmJWSnNBeFBuejZGcjY4djl1L2ZqL3IxNitkWkl1RHQyN2ZZdFdzWERBME41YlUvaUlpSWlJaUlja0tyb0FNZ0lpSXE3S1JTYVVHSGdETm56c0REd3dNQkFRR3dzTEJBVUZDUS9EeDlZMk5qN05peEEwMmFORUZzYkN5YU5XdUdLVk9tNE9IRGh5ckhldkRnQVVKRFEyRnJhNHRmZi8wVkFPUXI3R1V5bWJ4ZC9mcjFjZkRnUWF4WXNRSUFjUFhxVlFCQXJWcTFZRzV1amhVclZpQXRMUTIrdnI1SVNVbkJxMWV2TUhic1dMaTZ1dUxvMGFObzFxd1pqaDQ5bW1VU0lNTlBQLzJFM2J0M1k4eVlNZERWMWNXZVBYdlFzbVZMOU8zYkY0SWc0TlNwVXdDQU9uWHFBUGcwNlE4QUhUcDBBQURjdlhzWDgrZlBSL255NVRGaHdnU1Z6MmpkdWpWOGZIeHcrZkpsVEo0OFdhTzQ2RC9IamgwRG9MeTZmZW5TcFJBRVFhTVBCd2NIZVcySDNOcVZvYWVuaDlEUVVKdzhlVExUSk1EcjE2OEJBSTZPampoOCtEQ21UNSt1VkdnN055MVpzZ1FwS1NubzBhTkhydXgrSUNJaUlpS2lIeGQzQkJBUkVlV2lwMCtmUWlLUndNek1EQVlHQnJoKy9Ub1NFaEkwbXNSTFNrckM3Ny8vbml0eFNDUVNYTDE2RlpHUmtkaTllemZpNCtNQkFBMGJOc1FmZi93Qkt5c3JoZmJHeHNiWXRtMGIxcTlmajBXTEZtSDkrdlhZc0dFRHFsV3JCaGNYRjFTdVhCazFhOVpFdVhMbDVBV1J4NDhmTDkvVmtGSHNkL2Z1M1dqWHJwMzhlcFVxVlNDVHlYRC8vbjJzV2JNRyt2cjY4a0s5ZGV2V3hlREJnN0Y4K1hJc1hyd1lmbjUrT0hEZ0FJb1ZLNGFwVTZlcXJjR1FHUjBkSGZqNSthRmp4NDZZTjI4ZWpodzVncEVqUjBJa0V1SFVxVlBRMGRHQnM3TXpybDI3aHZEd2NCZ2JHOFBMeXdzZlBuekF3SUVESVpQSkZPb1FaSnhGcjZYMTM5cUppUk1uSWpJeUVrRkJRYWhYcjU0OGtVQlpPM3IwS0FESWkxWm5KVGs1R1FrSkNTaGR1alJNVEV3Z0VvbHcvZnAxZVkyR2pOMGRBTEtzTi9HNTU4K2ZhOVRleXNvS0NRa0pBSUNkTzNjaUtTa0pBR0JqWTRQTm16ZkxkNXZraGRqWVdDeFlzQUQ2K3ZvWU8zWnNuajJIaUlpSWlJaCtERXdFRUJFUjVhTHc4SERNbmoxYjZYclRwazJ6N0p1U2tvSWRPM1o4ZFF4YnQyN0Y1TW1USVJhTDVkZnExNitQQVFNR3FEMlBIL2cwa2VycjY0dE9uVHBoeTVZdDJMNTlPMkppWWhBVEV3TWpJeU1jUEhnUVVxa1UxYXBWZzdhMnRzSksvYzZkTytQaXhZc1lPblFvaGc0ZHF2WVpvMGFOVWpqT1plVElrZERXMXNhUUlVTmdhR2lJb0tBZzJOcmFmdldSTCtYS2xjUEtsU3Z4N3QwN0ZDMWFGRy9mdmtWY1hCeWNuSnlncDZlSFljT0dRU3FWWXRTb1VUQXlNc0xEaHcveCt2VnJ6SjgvSHhZV0ZwZzdkeTRNREF3UUZ4Y0hBQW8xSVF3TURMQnMyVEtNSFRzV2xTdFgvcW80ZnlTdlhyM0N1WFBub0srdmo1bzFhMnJVSnpVMUZULy8vTFBLZTZWS2xVS3ZYcjNrWDJjVWdNNU5wVXFWa245ZXVYSmxtSmlZWU9qUW9aZzJiUnAwZFhWei9Ya1puang1Z3ZidDJ5TXRMUTJ6WnMxQytmTGw4K3haUkVSRVJFVDBZMkFpZ0lpSUtCYzVPanJDd2NFQk1wa01NcGtNMnRyYXFGcTFLaVpPbkpobDN3b1ZLdURFaVJNYVArdkxWZjBadkx5OEVCb2FpaElsU3FCZXZYcG8xYW9WeXBZdHEvRzQ1dWJtOFBQemc1K2ZIMkppWW5ENjlHblkyTmpBMnRvYUFEQml4QWlsUGoxNzlrVFpzbVZ4K3ZScGZQandRZUdlU0NTQ3NiRXhYRnhjbE02RzE5UFRVemdYUHJkWFdHY2tGQ1FTQ2ZyMDZRTkxTMHRvYVdsaDRNQ0IyTFZyRjN4OGZBQUExdGJXT0g3OE9JeU1qSkNhbW9yVnExZERJcEZBVDA4UExWcTBVSmh3Qm9EcTFhdmp3SUVEMlZxRi9xUDc5OTkvMGFoUkkwaWxVdWpyNjJ2VXAweVpNbkJ4Y2NITGx5OGhrVWdnRW9sZ2JtNk9Pblhxd04vZkg4V0tGWk8zdlhuelpsNkZEdUJUSXVEZXZYc0t6OHlNdmIxOWppZnd6YzNOVWF0V0xWU3JWZzNqeDQ5WDIwNWZYMS9qOTVLSWlJaUlpSDVzSWtFUWhJSU9nb2lJS0RjbEppYm02bmdmUG55QVRDYkxsY0trNmlRbkowTkxTd3RHUmtaNTJxZXd5SmdVL3BxQ3l4S0pCRG82Mzg2YWlESmx5dVRMYzVvMmJZckl5RWdBbjg3czEyUzNTbTRTaThWNXVwcitlNVdTa2dLcFZDb3ZYQzJUeVNBV2l6blJUMFJFUkVSRVdSSnBzRXJ0Mi9uWEx4RVIwVGNxUDRwMG1waVk1RXVmd2lJM0p2Qy9wU1RBajRSSkFOV01qWTBWdnRiUzBtSVNnSWlJaUlpSWNvMVcxazJJaUlpSWlJaUlpSWlJaU9oN3hVUUFFUkVSRVJFUkVSRVJFVkVoeGtRQUVSRVJFUkVSRVJFUkVWRWh4a1FBRVJFUkVSRVJFUkVSRVZFaHhrUUFFUkVSRVJFUkVSRVJFVkVoeGtRQUVSRVJFUkVSRVJFUkVWRWh4a1FBRVJFUkVSRVJFUkVSRVZFaHhrUUFFUkVSRVJFUkVSRVJFVkVoeGtRQUVSRVJFUkVSRVJFUkVWRWh4a1FBRVJFUkVSRVJFUkVSRVZFaHhrUUFFUkVWT2lLUnFLQkRJTW9XL3N3U0VSRVJFUkZSWG1JaWdJaUlDaDBkSFoyQ0RvRW9XL2d6UzBSRVJFUkVSSG1KaVFBaUlpcDBEQXdNQ2pvRW9temh6eXdSRVJFUkVSSGxKU1lDaUlpbzBERXlNb0sydG5aQmgwR2tFVzF0YlJnWkdSVjBHRVJFUkVSRVJGU0lNUkZBUkVTRmprZ2tncG1aV1VHSFFhUVJNek16MWdnZ0lpSWlJaUtpUE1WRUFCRVJGVXI2K3Zvb1Zxd1lkd2JRTjB0Yld4dkZpaFdEdnI1K1FZZENSRVJFUkVSRWhSd3IweEVSVWFHbHI2OFBTMHRMcEthbUlpMHREUktKQklJZ0ZIUlk5QU1UaVVUUTBkR0JnWUVCakl5TXVCT0FpSWlJaUlpSThnVVRBVVJFVktpSlJDSVlHeHZEMk5pNG9FTWhJaUlpSWlJaUlpb1FQQnFJaUlpSWlJaUlpSWlJaUtnUVl5S0FpSWlJaUlpSWlJaUlpS2dRWXlLQWlJaUlpSWlJaUlpSWlLZ1FZeUtBaUlpSWlJaUlpSWlJaUtnUVl5S0FpSWlJaUlpSWlJaUlpS2dRWXlLQWlJaUlpSWlJaUlpSWlLZ1FZeUtBaUlpSWlJaUlpSWlJaUtnUVl5S0FpSWlJaUlpSWlJaUlpS2dRWXlLQWlJaUlpSWlJaUlpSWlLZ1FZeUtBaUlpSWlJaUlpSWlJaUtnUVl5S0FpSWlJaU9nYmxweWNqTE5uenhaMEdFUkVSRVJFOUIxaklvQ0lpSWlJQ2xSYVdocHUzTGlCKy9mdnE3emZyVnMzREI0OEdFK2VQTWx5TEJzYkc3aTZ1bXIwM1BqNGVKUXFWUW96WnN5QVJDTEJwazJiSUpWS3N4VjdYbnZ6NWcwcVY2NE1WMWRYWExseUpjK2ZKd2dDWHI5K2pWdTNidUg0OGVQWXRtMGJGaXhZZ01XTEZ5dTFUVWhJUUt0V3JSQVJFYUhSMkRZMk52anp6ejl6TzJRaUlpSWlJdEtBVGtFSFFFUkVSRVQ1UjE5ZlgvNTVTa3BLdmozMzVNbVR1SG56SnA0OWU0Wm56NTRoTVRFUkNRa0plUHo0TVpLU2tpQUlBcnAwNllLLy92cExvZCt6Wjg4UUhCd01QVDA5TEZ5NE1Ndm5QSHo0RUFZR0JockZKSkZJOFB6NWM2U21waUlpSWdJK1BqN1lzR0VEZHV6WWdaSWxTeXExZDNCdzBPekZadUhtelpzYXR6VXpNOFBRb1VNeFljSUVkTzdjR1JjdlhvU1JrVkcybnJkcTFTbzhmZm9VWXJFWUh6OSt4TWVQSC9IdTNUdWtwS1FnSlNVRnFhbXBlUDM2TlY2K2ZJbFhyMTVCSXBFb2phR2xwWVd1WGJ1aVRKa3k4bXZSMGRFNGNPQUFCZzhlck5CV0xCYmo3ZHUzU21NOGZQZ1FUNTgreGIvLy9xdDByM2p4NHRsNlRVUkVSRVJFbEQxTUJCQVJFUkg5UU1xVkt5Zi8vT3JWcS9EdzhNaVg1NGFFaEdERmloVUsxM1IwZEdCdmI0L2F0V3ZEMnRvYXpzN09TdjJPSHo4T0FHalFvQUdLRmkyYXF6RnBhZjIzT2RiRHd3TTdkdXhBejU0OTBhbFRKNXc2ZFVxcGZYeDhmSzQrWDFQanhvM0R3WU1IY2ZmdVhkeTZkUXMxYXRUSVZ2K0FnQUNWc1JjcFVnUkdSa1l3TmphR3NiRXg3TzN0WVdwcUNqTXpNNWlabWNIQ3dnTEZpaFZEOGVMRlVhSkVDUlFwVWtTaC85bXpaNkdycTR1bVRac3FYSStNaklTYm01dktXR2JPbkltWk0yY3FYUmVMeGREUjRUOU5pSWlJaUlqeUN2KzJUVVJFUlBRRGFkMjZOZGF2WHc4QUNBNE9ocisvUDNSMWRmUDh1WU1HRFVLalJvMVF1blJwV0ZsWm9VS0ZDcWhRb1FLdVhyMmFhYitNUkVETGxpMXpQU1p0YlcwQW40N0RBWUJPblRxaFZLbFNNRFkyVnR1bldyVnFpSW1KVVhuUHdjRUI4Zkh4OHZIVTNWZEZKQkpwRkhQTm1qWFYzck8zdDg5MHQ4SGp4NDlScEVnUitZZW16MVRuZi8vN0g4ek16REJuemh6NU5YZDNkL25uZ1lHQnNMR3hrWC90NXVhR3ZuMzd3c3ZMUzM1dDkrN2RTZ2tpSWlJaUlpTEtmVXdFRUJFUkVmMUEyclp0Q3hzYkd6eDQ4QUJ4Y1hIdzkvZkhva1dMOGp3WlVLVktGVlNwVWlYYi9ZNGRPd1lBYU5XcVZiYjdTaVFTalY3WG9rV0xzR2pSSXFYcktTa3AyVDZHNTJzVUsxWU1iZHUyelZIZnpaczNaOW1tYk5teU9ScGJsVWVQSHNtVE9QUG56NWRmTDFHaUJLcFZxd1lBcUZldkhod2RIUlg2VmF4WUVjMmJONWQvbloxamtvaUlpSWlJS09lWUNDQWlJaUw2Z2VqcjYyUEZpaFh3OFBDQUlBZ0lDQWpBc1dQSDRPWGxCVWRIUjVpWW1HZzBqck96TTh6TXpQSTAxb2NQSCtMV3JWc29YYnEwZkhJNU83UzB0T0RuNTZmMi9vY1BIN0IyN1ZvNE9UbWhXYk5tU3ZmMTlQU3kvY3l2WVdOamcwMmJOdVdvcnlhSmdOeTBaY3NXYUd0ckl5RWhBYVZLbGNMNTgrZFJwMDRkT0RzN3kzZEUvTzkvLzFQYThYSGx5aFdGT2hDWExsM0sxN2lKaUlpSWlINVVUQVFRRVJFUi9XRGMzZDJ4Y3VWS0RCa3lCSUlnSUM0dURuRnhjZGthNDlpeFkwcG53MmVtUjQ4ZVN0ZWVQbjJxZEgzeDRzWHlRcjBIRHg0RUFMUnAweWJUWTJ4cTFhcUZpeGN2eXIrT2o0K1h0MWQzVEE4QXZINzlHbXZYcmtXZE9uV3dkT2xTalYvTGowNHFsV0xEaGcxd2RYVkZxVktsQUFCSGpoeUJzYkV4R2pWcWhCTW5UZ0FBUm84ZXJkUTNPRGdZd2NIQitSb3ZFUkVSRVJFeEVVQkVSRVQwUXhvMGFCQisrdWtuREIwNkZBOGVQTWp6NTIzYnRrM3BXbkp5c3RMMWFkT21LU1VDc2pvdXAwdVhMcWhYcng0QVlPWEtsVEF6TTBQMzd0MEJBQzlldk1ETGx5K1Yramc0T01EUTBCREFwNTBCR1ZKVFV5R1R5ZFR1aklpTmpjM3liUDJ2UFhzL3IzeE5YTUhCd2ZLei9ZT0NnbkQvL24zTW1qVUxvYUdoY0hCd3dKRWpSK0RtNWdZOVBUMDRPVGxoeDQ0ZGFOR2loY0w3S0JLSk1IZnVYSXdiTjA1KzdlN2R1N2g4K2JLOFhnTVJFUkVSRWVVTkpnS0lpSWlJZmxEdTd1NW8zcnc1L3ZubkgwUkVST0RSbzBkSVQwL1hxRzkyandYNmZHWCs3dDI3MGI1OSsweUwyMHFsVWh3NWNnUUdCZ1p3YzNORFdsb2F6cDQ5aXlaTm1paTEvWHpsK2NxVksxR3laRWw1QVZwL2YzOHNYcnhZWlR6Nit2clEwZEZCU2txSy9IcFFVQkRHalJ1SGZmdjJ3Y1hGUmFtZmhZVUZPblRvb0RMbTBOQlF2SDM3Rm4zNzlzMzBma0d4dDdkSFdsb2FIajU4Q0ZOVFUvbHEvc3c4ZVBBQTZlbnAwTkxTa2w4N2NlSUV5cFFwZzg2ZE8wTlBUdzlqeDQ1RlNrb0t1bmJ0aW5YcjFzbmJoWVNFS0kxMy92eDVoVFlaMXE5ZkR5OHZyM3l0eVVCRVJFUkU5Q05oSW9DSWlJam9CNmF2cjQrT0hUdWlZOGVPK2ZiTUxWdTJaTm5tNU1tVGVQMzZOZHEyYll1aVJZdWllZlBtT0hIaUJCSVNFbUJwYVpudFowWkVSQUFBMXExYmg3Q3dNUGwxVTFOVHZIbnpSdjUxVUZBUVBuNzhxRlRrTmtPNWN1VlVUbVFEd0tsVHAvRDI3ZHNzN3hlVW16ZHZJams1R1phV2xpaGR1alJ1M0xpUmFmc1hMMTZnWExseTBOZlhWemdHYXZIaXhXamF0S2xDSWVibzZHaklaTElzVi9idjNMa1RPM2Z1VkhtdmVmUG1UQVFRRVJFUkVlVVJKZ0tJaUlpSUtOOGtKaVppMzc1OThxK0RnNFBoNk9pSXFsV3JLclRidTNjdkFLQjkrL1lBQUU5UFR4dzVjZ1NiTjI5V2VmWjhWbHExYWdVQU9IejRzTUoxQ3dzTHZIcjFDZ0J3N2RvMW5ENTlHbjM2OUZIYThTQ1ZTZ0ZrWG5NZ3AyUXlHWUJQeFpGOWZYMXpmWHlwVkNxZm9EY3hNWUdIaHdkQ1EwTng1TWdSdUxxNnF1MjNaczBhcEtlbi8xOTc5eC9yVlYzL0FmeDV1WmVyY0JFd3FBdUdQMENOUkJkQ2FrNWc0Z3hZQmV0U0lsWVRmNUQrQXdNakI4N1ZCblBwekZJaTV6UzhqczBzSFpRWVpxWkkwS1hGS3NwcVFsY001bFFTdU5mTFJXVnlMM2krZnpBK2RlWFh2UVIrOS8xOEg0L3QvdkY1bi9lUGN6NzNuM3ZQODV6WE85ZGZmMzJIOEtWdjM3NjU5dHByRCtyZnJWdTNEbTlYZEZWTlRjMHhqd1VBQUk1TUVBQUF3SWZtdnZ2dVMzdDdlNUtrdWJrNTA2ZFBUM1YxZFo1NjZxa09aWDlXckZpUnlzcktmUEdMWDB5U1hIUE5OZm5HTjc2Uit2cjZZd29DRHVlakgvMW9Ybm5sbFNRcGJSZzhaODZjZy9xMXRiVWxTVTQrK2VUanR2WUJCOG94TlRVMXBiNisvb1RNZjlKSko1VSt6NWd4STh1V0xjdUNCUXNPR3dRME5UWGwzbnZ2VFZWVlZlYk9uZHZwdFhyMTZwWG01dWI4NWplLzZkSTVIbTFEYUFBQTRMOGpDQUFBNEVQeHIzLzlLdzgrK0dER2p4K2ZYLy82MStuWHIxOSs4cE9mcEs2dUxwLzczT2V5ZlBueWpCOC9QaHMyYk1pbVRadHk1WlZYcG4vLy9rbjJQNFUrZWZMay9QU25QMDFEUTBQR2pCblRwYlVQYklpOGE5ZXVEdTBEQnc3TXVuWHJzbVhMbGp6NjZLUDUvT2MvZjhpeVFPKysrMjZTSEhZVDRmL0dnWEpCNDhhTksyMlEzRlZIdW9uZTNOeWNQbjM2bEQ2UEhUczJZOGFNU1VORFE1WXVYWm9wVTZZY05PYTIyMjVMUzB0TFpzK2VuZlBPTzY5TDU3Sng0OFpEem5ra1c3WnN5VmxubmRXbE1RQUFRT2QxTzNvWEFBRDQ3ODJiTnkvdnZQTk9oeWZ1eDQwYlZ5b1ZOR3ZXck96ZHV6ZExseTVOa2t5ZE9yWEQrT3V2dno1SkRsdUQvMGdHRHg2Y3dZTUhaL0hpeFIzYXp6enp6THovL3Z2NSt0ZS9uajE3OW1UQmdnV0hITi9TMHBKa2YybWhpb3FLUS80ME5qWW15VkdQZjlDMmJkdVM3SDg3NFZqOS9lOS9MNVZUK2s5dnYvMTJkdS9lbmRyYTJnN3RDeGN1VEdWbFpXYk1tSkUzM25panc3RW5ubmdpOWZYMUdUUm9VT2JQbjMvTTUvVDQ0NCtucGFVbExTMHRhVzV1VGtORFF4b2JHMHR0TFMwdHVmZmVlNDk1ZmdBQW9QTzhFUUFBd0FuM3pEUFA1TkZISDgzbzBhTXpmdno0RHNldXVPS0tyRml4SW9NSEQwNVZWVldXTGwyYTZ1cnFmUG5MWCs3UTc4b3JyMHh0YlcyV0xWdVdSWXNXZFhqSy9XaWVmUExKSk1tenp6NmJ0V3ZYbHRvLzhZbFBKRWxXclZxVnE2NjZLaGRkZE5FaHg3LzU1cHRKa3ZQUFAvK3dmWjU4OHNuczJyVXIxMTEzM1JHUGY5Q0Iwa1NEQncvdTVOVWM3SENiRzIvYXRDbEpjdmJaWjNkb0h6bHlaRzYvL2ZiY2NjY2R1ZnJxcTdOeTVjcjA2TkVqNjlldnovVHAwMU5WVlpYSEgzLzhvTDBTdXFLbXBxWTBmdWZPblJrelpreSs5YTF2NVk0NzdpajE2ZEdqeHpIUER3QUFkSjRnQUFDQUU2cTl2VDAzM25oaktpc3JzMmpSb2tQMk9WQ3JmdVBHalhucHBaZFNWMWVYajN6a0l4MzZWRlpXNXBwcnJza1BmdkNEUFBIRUU3bjU1cHNQT2RlK2ZmdXliTm15ckZpeElvc1dMY290dDl5U1FZTUdKZm4zNXNNSGZPcFRuMHF5di9iL1BmZmNreVRac1dOSEtpc3JPNnkvZWZQbUpQdmZTcmoxMWxzUHVlNjZkZXV5YTlldUxGbXk1SWpIUCtpdmYvMXJrdjBody9IMjV6Ly8rYkJ6dk5kd2FRQUFDVE5KUkVGVXo1OC9QMy82MDUveXExLzlLcE1tVGNxM3YvM3QxTlhWNWQxMzM4Mzk5OStmVWFOR2RXbXR6WnMzWjhpUUlZYzgxdFRVbENSZENtOEFBSURqUjJrZ0FBQk9xTzdkdStlQ0N5N0liYmZkbGhFalJoeXg3Mk9QUFpZa2gzMnEvbXRmKzFxU0hIU3ovWjEzM3NteVpjdVM3SC9DZnNxVUtYbisrZWZUcDArZlVnalExdGFXdi96bEwzbmtrVWN5YTlhc05EUTBaUG55NVVtU3l5NjdyRlNqZnMyYU5Sa3dZRUNlZmZiWjB2enIxNjlQa3B4NzdybGR1UExPK2UxdmY1c2srY3huUG5QYzUxNnpaazJTL2RmM1FkMjZkY3ZTcFVzemV2VG92UERDQ3hrN2RteDI3dHladSsrK096Tm16T2pTT3YvODV6OHphdFNvZzhvTUhkRFEwSkRreElRZEFBREEwWGtqQUFDQUUyN2h3b1ZIM1hSMjI3WnRlZUNCQi9LeGozMHNsMTkrZVY1NzdiVTBOemVudWJrNVRVMU4yYkZqUjdadjM1N3UzYnZuOTcvL2ZWNSsrZVdjZSs2NW1UaHhZbGF1WEptMnRyWlVWVlZsL1BqeG1UWnRXdHJhMmpKLy92eHMyTEFoR3pac3lNc3Z2NXoyOXZZays5OEFlUDMxMTBzbGczNzN1OTlsNTg2ZDZkdTNiOTU2NjYyMHQ3Zm5sRk5PS1ozYmM4ODlsNHFLaWx4NjZhWEg5WHRwYW1ySzJyVnJjL2JaWngvMmFmcGoxZGJXbGwvKzhwZnAyYk5uUm84ZWZjZys3NzMzWHM0NDQ0elM1NU5PT2lrMU5UWFp0MjlmS2lzck83WE82NisvbnM5KzlyUFp2WHQzV2x0YlUxMWRuZHJhMnB4ODhzbEo5cjloY1dEdmhkbXpaK2Z0dDkvT2xDbFRVbEZSa1o0OWU2YTJ0cmJUYXdFQUFNZEdFQUFBd0FsM3VCcjIvK25XVzI4dGJjcjd3YkpBaDdKa3laTGNlZWVkMmI1OWU0WU1HWkliYnJnaDA2Wk55NEFCQTVJa0kwYU15SXN2dnBqKy9mdG54SWdSbVRoeFlpNjg4TUlNSHo0OG16ZHZ6dVRKazlPdlg3L01uRGt6Q3hZc3lFTVBQWlI1OCtabDY5YXRTZjVkVi8rUGYveGpHaHNiYytHRkZ4NjA2VzVYRkVWeFVOc2pqenlTZmZ2MkhiUXg4dkd3ZE9uU3RMUzBaT3JVcWFtcHFlbHdiUGZ1M1hud3dRZHoxMTEzcGFtcEtiVzF0Wms2ZFdvZWV1aWh6Snc1TXc4ODhFQysrYzF2NXF0Zi9XcnBodjRITlRjM0o5bi9Ga2UvZnYyeWF0V3FEQnMyTE1tLzkxUllzMlpOcGsrZm50ZGVleTIzMzM1N2Z2N3puMmZxMUtuNTduZS9tN3Z1dWl2VHBrM0x0R25UanZ1MUF3QUFIVlVVaC9xUEJBQUFUcUNLaW9vTUhUbzAvL2pIUDBwdFAvN3hqM1B0dGRmbXJMUE95cEFoUTNMNjZhZG40TUNCK2ZqSFA1NEJBd1prNE1DQnFhMnR6YzZkTzNQeHhSZG4wS0JCZWZYVlY3TnQyN1lNSERqd29EVTJiTmlRbXBxYW5Ibm1tUjNhZi9HTFgrVHFxNjlPWldWbG5uLysrVngwMFVVNTU1eHowdHJhbWhkZmZERno1c3pKNnRXclM2SEU1TW1UczN6NTh0eDMzMzI1NVpaYkRudE5uL3prSjlQWTJKaWlLRklVUmZiczJWTzZpYjVseTVZTUd6WXM3Ny8vZnZiczJaTWsyYlZyVjg0NTU1eTg5ZFpiZWVXVlYwcWxpWTZIdlh2MzVvSUxMa2hqWTJQV3JsMWJxdmUvZWZQbVBQend3Nm12cjgvMjdkdVRKRi81eWxleWFOR2k5Ty9mUHhzM2Jzek1tVE96YXRXcUpFbmZ2bjB6YWRLazFOWFY1YkxMTGl1RkxFbHl6ejMzWk83Y3VhbXRyYzBMTDd4UUt2dlQydHFhcDU5K09nOC8vSEJXcjE2ZFBuMzZaTW1TSmFtcnE4dmV2WHZ6b3gvOUtQUG56OCtPSFRzeWJ0eTQzSDMzM1VjdEdRVUFBQnhlUlVWRnhWRTdGUUFBOENGTFVnd2RPclJEMjN2dnZWZTg4Y1liblJvL2JOaXdvbGV2WHNYR2pSdTd0TzRQZi9qRG9yS3lzcWlwcVNsV3JseFphbi82NmFlTGlvcUtvbGV2WGtWRlJVVXhhZEtrb2lpS1l2WHExVVdTb25mdjNrVnJhK3NSNXg0NmRHaHg0TS9yOXZiMm9ycTZ1cWl1cmk1NjkrNWRWRlJVRkVtS1VhTkdsZnJmZE5OTlJaTGl4aHR2N05JMWRNYUNCUXVLSk1XRUNST0t0cmEyNGp2ZitVNXh5U1dYbE00alNURjI3TmhpM2JwMWh4ei8zSFBQRlZkY2NVV3A3NEdmK2ZQbmwvcXNYNysrT08yMDA0cS8vZTF2UlZFVXhhdXZ2bHBjZXVtbFJWVlZWWkdrcUtxcUttNjQ0WVppNjlhdEI4M2YydHBhekprenAramV2WHRSVVZGUmZPOTczenZ1M3dFQUFQeC8wWm13UUdrZ0FBQStkSmRmZm5tSDJ2VEovdnIwcDUxMldxZkdMMTY4T09lZGQxNU9QZlhVTHEwN2ZQanduSC8rK1ZtOGVIRXV1ZVNTVXZzWHZ2Q0ZQUGJZWTVrN2QyNU9QZlhVVWszN2tTTkhadmp3NGJuNTVwdlR1M2Z2STg3OTZVOS9PdjM3OTArU1ZGVlZaY0tFQ1dsc2JFeDdlM3Y2OWV1WG9VT0hadUhDaGFYK0V5ZE96Rk5QUFpVNzc3eXpTOWZRR1JkZmZISDY5dTJiKysrL1A5MjdkOCtPSFR2eWh6LzhJYWVjY2txKzlLVXZaZGFzV1JrNWN1Umh4NDhiTnk3anhvM0xTeSs5bFByNit2enNaejlMejU0OU0yL2V2Rktma1NOSFp0T21UZW5aczJlUzVJd3p6c2pwcDUrZXRyYTJYSFhWVmJudXV1c08rL3ZzM2J0M3Z2Lzk3K2VtbTI3SzdObXpNMmJNbU9QN0JRQUFBQjBvRFFRQUFFZnc1cHR2cHJhMk5wMTUyN2FydG0zYjlsL3RPM0FrVzdkdUxkMkliMnRyeXpQUFBKTUpFeWFrUjQ4ZXh6UmZhMnRyK3ZUcGM4UStSVkdja084SkFBQTR2TTZVQmhJRUFBQUFBQURBLzFHZENRSzZmUmduQWdBQUFBQUEvTzhR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RQmtUQkFBQUFBQUFBQUFBQUFBQUFBQUFBQUFBQUFBQUFBQUFBQUFBQUFBQUFBQUFBQUFBQUFBQUFBQUFBQUFBQUFBQUFBQUFBQUFBOEgvQy93QzZpdFJENkFnYm13QUFBQUJKUlU1RXJrSmdnZz09IiwKICAgIlRoZW1lIiA6ICIiLAogICAiVHlwZSIgOiAibWluZCIsCiAgICJWZXJzaW9uIiA6ICIzNiIKfQo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WPS 演示</Application>
  <PresentationFormat>自定义</PresentationFormat>
  <Paragraphs>283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张彦莎</cp:lastModifiedBy>
  <cp:revision>410</cp:revision>
  <dcterms:created xsi:type="dcterms:W3CDTF">2019-12-22T05:53:00Z</dcterms:created>
  <dcterms:modified xsi:type="dcterms:W3CDTF">2021-07-08T03:59:01Z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8B87B160453548C3BA1225E1585BC136</vt:lpwstr>
  </property>
</Properties>
</file>