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60" r:id="rId3"/>
  </p:sldMasterIdLst>
  <p:notesMasterIdLst>
    <p:notesMasterId r:id="rId22"/>
  </p:notesMasterIdLst>
  <p:sldIdLst>
    <p:sldId id="2213" r:id="rId4"/>
    <p:sldId id="2214" r:id="rId5"/>
    <p:sldId id="811" r:id="rId6"/>
    <p:sldId id="762" r:id="rId7"/>
    <p:sldId id="453" r:id="rId8"/>
    <p:sldId id="2235" r:id="rId9"/>
    <p:sldId id="2215" r:id="rId10"/>
    <p:sldId id="2216" r:id="rId11"/>
    <p:sldId id="2217" r:id="rId12"/>
    <p:sldId id="2218" r:id="rId13"/>
    <p:sldId id="541" r:id="rId14"/>
    <p:sldId id="2236" r:id="rId15"/>
    <p:sldId id="2242" r:id="rId16"/>
    <p:sldId id="2239" r:id="rId17"/>
    <p:sldId id="2238" r:id="rId18"/>
    <p:sldId id="2237" r:id="rId19"/>
    <p:sldId id="4408" r:id="rId20"/>
    <p:sldId id="220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涛" initials="李涛" lastIdx="0" clrIdx="0"/>
  <p:cmAuthor id="7" name="jiang lara" initials="jl [7]" lastIdx="2" clrIdx="6"/>
  <p:cmAuthor id="1" name="倪腾" initials="倪腾" lastIdx="2" clrIdx="0"/>
  <p:cmAuthor id="2" name=" " initials="" lastIdx="1" clrIdx="1"/>
  <p:cmAuthor id="3" name="廖梦竹" initials="M" lastIdx="2" clrIdx="2"/>
  <p:cmAuthor id="4" name="Administrator" initials="A" lastIdx="2" clrIdx="3"/>
  <p:cmAuthor id="75" name="作者" initials="A" lastIdx="0" clrIdx="24"/>
  <p:cmAuthor id="5" name="vonta‘s" initials="8" lastIdx="1" clrIdx="2"/>
  <p:cmAuthor id="76" name="Liang" initials="L" lastIdx="1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0"/>
    <p:restoredTop sz="94659"/>
  </p:normalViewPr>
  <p:slideViewPr>
    <p:cSldViewPr snapToGrid="0">
      <p:cViewPr varScale="1">
        <p:scale>
          <a:sx n="87" d="100"/>
          <a:sy n="87" d="100"/>
        </p:scale>
        <p:origin x="51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E7357-5521-4C9E-A622-2E3534C2CB6B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46DA-9804-43A6-B8AE-FF7A22045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90" y="0"/>
            <a:ext cx="12836525" cy="7402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236501" y="2644221"/>
            <a:ext cx="7583170" cy="895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4280" b="1">
                <a:solidFill>
                  <a:schemeClr val="tx1"/>
                </a:solidFill>
              </a:rPr>
              <a:t>点燃私域</a:t>
            </a:r>
            <a:r>
              <a:rPr lang="en-US" altLang="zh-CN" sz="4280" b="1">
                <a:solidFill>
                  <a:schemeClr val="tx1"/>
                </a:solidFill>
              </a:rPr>
              <a:t>---</a:t>
            </a:r>
            <a:r>
              <a:rPr lang="zh-CN" sz="4280" b="1" dirty="0">
                <a:sym typeface="+mn-ea"/>
              </a:rPr>
              <a:t>社群</a:t>
            </a:r>
            <a:r>
              <a:rPr lang="en-US" altLang="zh-CN" sz="5230" b="1" dirty="0">
                <a:sym typeface="+mn-ea"/>
              </a:rPr>
              <a:t>4X5</a:t>
            </a:r>
            <a:r>
              <a:rPr lang="zh-CN" altLang="en-US" sz="4280" b="1" dirty="0">
                <a:sym typeface="+mn-ea"/>
              </a:rPr>
              <a:t>标准流程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46102" y="5003086"/>
            <a:ext cx="8163969" cy="3771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425" b="1">
                <a:solidFill>
                  <a:schemeClr val="tx1"/>
                </a:solidFill>
                <a:sym typeface="+mn-ea"/>
              </a:rPr>
              <a:t>所有传统领域出现过的机会，都值得用企微私域再做一遍！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9055" y="5498856"/>
            <a:ext cx="12038063" cy="905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618879" y="1742479"/>
            <a:ext cx="2991217" cy="737994"/>
            <a:chOff x="5993" y="4227"/>
            <a:chExt cx="3964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0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61745" y="207645"/>
            <a:ext cx="2000885" cy="368300"/>
            <a:chOff x="1987" y="327"/>
            <a:chExt cx="3151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" name="图片 1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督导岗位设定</a:t>
              </a:r>
            </a:p>
          </p:txBody>
        </p:sp>
      </p:grpSp>
      <p:pic>
        <p:nvPicPr>
          <p:cNvPr id="5" name="C9F754DE-2CAD-44b6-B708-469DEB6407EB-1" descr="C:/Users/点燃/AppData/Local/Temp/wpp.PWYFQYwp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908" y="1024255"/>
            <a:ext cx="6633210" cy="40087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ChangeArrowheads="1"/>
          </p:cNvSpPr>
          <p:nvPr/>
        </p:nvSpPr>
        <p:spPr bwMode="auto">
          <a:xfrm>
            <a:off x="1559545" y="2370448"/>
            <a:ext cx="2840509" cy="1134623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endParaRPr lang="en-US" sz="900" dirty="0">
              <a:latin typeface="+mj-lt"/>
            </a:endParaRPr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3921513" y="2370448"/>
            <a:ext cx="2840509" cy="1134623"/>
          </a:xfrm>
          <a:custGeom>
            <a:avLst/>
            <a:gdLst>
              <a:gd name="T0" fmla="*/ 5668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8 w 7144"/>
              <a:gd name="T9" fmla="*/ 3557 h 3558"/>
              <a:gd name="T10" fmla="*/ 7143 w 7144"/>
              <a:gd name="T11" fmla="*/ 1792 h 3558"/>
              <a:gd name="T12" fmla="*/ 5668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68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8" y="3557"/>
                </a:lnTo>
                <a:lnTo>
                  <a:pt x="7143" y="1792"/>
                </a:lnTo>
                <a:lnTo>
                  <a:pt x="5668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endParaRPr lang="en-US" sz="900" dirty="0">
              <a:latin typeface="+mj-lt"/>
            </a:endParaRPr>
          </a:p>
        </p:txBody>
      </p:sp>
      <p:sp>
        <p:nvSpPr>
          <p:cNvPr id="4" name="Freeform 1"/>
          <p:cNvSpPr>
            <a:spLocks noChangeArrowheads="1"/>
          </p:cNvSpPr>
          <p:nvPr/>
        </p:nvSpPr>
        <p:spPr bwMode="auto">
          <a:xfrm>
            <a:off x="6281852" y="2370448"/>
            <a:ext cx="2840509" cy="1134623"/>
          </a:xfrm>
          <a:custGeom>
            <a:avLst/>
            <a:gdLst>
              <a:gd name="T0" fmla="*/ 5639 w 7144"/>
              <a:gd name="T1" fmla="*/ 0 h 3558"/>
              <a:gd name="T2" fmla="*/ 0 w 7144"/>
              <a:gd name="T3" fmla="*/ 0 h 3558"/>
              <a:gd name="T4" fmla="*/ 1475 w 7144"/>
              <a:gd name="T5" fmla="*/ 1792 h 3558"/>
              <a:gd name="T6" fmla="*/ 0 w 7144"/>
              <a:gd name="T7" fmla="*/ 3557 h 3558"/>
              <a:gd name="T8" fmla="*/ 5669 w 7144"/>
              <a:gd name="T9" fmla="*/ 3557 h 3558"/>
              <a:gd name="T10" fmla="*/ 7143 w 7144"/>
              <a:gd name="T11" fmla="*/ 1792 h 3558"/>
              <a:gd name="T12" fmla="*/ 5639 w 7144"/>
              <a:gd name="T13" fmla="*/ 0 h 3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44" h="3558">
                <a:moveTo>
                  <a:pt x="5639" y="0"/>
                </a:moveTo>
                <a:lnTo>
                  <a:pt x="0" y="0"/>
                </a:lnTo>
                <a:lnTo>
                  <a:pt x="1475" y="1792"/>
                </a:lnTo>
                <a:lnTo>
                  <a:pt x="0" y="3557"/>
                </a:lnTo>
                <a:lnTo>
                  <a:pt x="5669" y="3557"/>
                </a:lnTo>
                <a:lnTo>
                  <a:pt x="7143" y="1792"/>
                </a:lnTo>
                <a:lnTo>
                  <a:pt x="5639" y="0"/>
                </a:ln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 algn="l"/>
            <a:endParaRPr lang="en-US" sz="2800" dirty="0">
              <a:latin typeface="+mj-lt"/>
            </a:endParaRPr>
          </a:p>
        </p:txBody>
      </p:sp>
      <p:sp>
        <p:nvSpPr>
          <p:cNvPr id="25" name="Rectangle 30"/>
          <p:cNvSpPr/>
          <p:nvPr/>
        </p:nvSpPr>
        <p:spPr>
          <a:xfrm>
            <a:off x="2263395" y="3693225"/>
            <a:ext cx="1092141" cy="33718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员工</a:t>
            </a:r>
          </a:p>
        </p:txBody>
      </p:sp>
      <p:sp>
        <p:nvSpPr>
          <p:cNvPr id="27" name="Rectangle 30"/>
          <p:cNvSpPr/>
          <p:nvPr/>
        </p:nvSpPr>
        <p:spPr>
          <a:xfrm>
            <a:off x="4534800" y="3693225"/>
            <a:ext cx="1092141" cy="33718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管理层</a:t>
            </a:r>
          </a:p>
        </p:txBody>
      </p:sp>
      <p:sp>
        <p:nvSpPr>
          <p:cNvPr id="29" name="Rectangle 30"/>
          <p:cNvSpPr/>
          <p:nvPr/>
        </p:nvSpPr>
        <p:spPr>
          <a:xfrm>
            <a:off x="6955155" y="3693160"/>
            <a:ext cx="983615" cy="33718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  <a:sym typeface="+mn-ea"/>
              </a:rPr>
              <a:t>督导</a:t>
            </a:r>
          </a:p>
        </p:txBody>
      </p:sp>
      <p:sp>
        <p:nvSpPr>
          <p:cNvPr id="32" name="矩形 31"/>
          <p:cNvSpPr/>
          <p:nvPr/>
        </p:nvSpPr>
        <p:spPr>
          <a:xfrm>
            <a:off x="1782717" y="4505534"/>
            <a:ext cx="780868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客户沟通要留痕要有迹可循、工作检查要严格、督导工作要铁面无私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3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6" name="矩形 8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261745" y="207645"/>
            <a:ext cx="2900045" cy="368300"/>
            <a:chOff x="1987" y="327"/>
            <a:chExt cx="4567" cy="580"/>
          </a:xfrm>
        </p:grpSpPr>
        <p:grpSp>
          <p:nvGrpSpPr>
            <p:cNvPr id="39" name="组合 38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40" name="图片 39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41" name="图片 40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42" name="图片 41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43" name="文本框 42"/>
            <p:cNvSpPr txBox="1"/>
            <p:nvPr/>
          </p:nvSpPr>
          <p:spPr>
            <a:xfrm>
              <a:off x="2690" y="327"/>
              <a:ext cx="3864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latin typeface="微软雅黑" panose="020B0503020204020204" charset="-122"/>
                  <a:ea typeface="微软雅黑" panose="020B0503020204020204" charset="-122"/>
                </a:rPr>
                <a:t>4X5</a:t>
              </a:r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标准流程工作表格</a:t>
              </a: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2127250" y="2784475"/>
            <a:ext cx="276034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《客户沟通记录跟进表》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820920" y="2784475"/>
            <a:ext cx="1427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</a:t>
            </a:r>
            <a:r>
              <a:rPr 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检查表》</a:t>
            </a:r>
            <a:endParaRPr lang="en-US" altLang="en-US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275195" y="2784475"/>
            <a:ext cx="10826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《抽查表》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7" grpId="0" bldLvl="0" animBg="1"/>
      <p:bldP spid="29" grpId="0" bldLvl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61745" y="207645"/>
            <a:ext cx="3143885" cy="368300"/>
            <a:chOff x="1987" y="327"/>
            <a:chExt cx="4951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" name="图片 1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42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《客户沟通记录跟进表》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745" y="832485"/>
            <a:ext cx="8748395" cy="52266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61745" y="207645"/>
            <a:ext cx="3143885" cy="368300"/>
            <a:chOff x="1987" y="327"/>
            <a:chExt cx="4951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" name="图片 1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42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《客户沟通记录跟进表》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745" y="795020"/>
            <a:ext cx="8803640" cy="52127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61745" y="207645"/>
            <a:ext cx="2229485" cy="368300"/>
            <a:chOff x="1987" y="327"/>
            <a:chExt cx="3511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" name="图片 1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28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《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工作</a:t>
              </a:r>
              <a:r>
                <a:rPr lang="en-US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检查表》</a:t>
              </a:r>
              <a:endPara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745" y="800100"/>
            <a:ext cx="8766175" cy="5295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61745" y="207645"/>
            <a:ext cx="1772285" cy="368300"/>
            <a:chOff x="1987" y="327"/>
            <a:chExt cx="2791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" name="图片 1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208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督导抽查表</a:t>
              </a:r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261745" y="1004570"/>
          <a:ext cx="8853170" cy="481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1345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总部销售督导抽查管理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黑体" panose="02010609060101010101" charset="-122"/>
                        </a:rPr>
                        <a:t>      </a:t>
                      </a:r>
                      <a:r>
                        <a:rPr lang="en-US" sz="2100" b="1" dirty="0">
                          <a:solidFill>
                            <a:srgbClr val="000000"/>
                          </a:solidFill>
                          <a:latin typeface="黑体" panose="02010609060101010101" charset="-122"/>
                        </a:rPr>
                        <a:t>          </a:t>
                      </a:r>
                      <a:endParaRPr lang="en-US" altLang="en-US" sz="2100" b="1" dirty="0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抽查周期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抽查人数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抽查、记录内容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抽查结果要求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管理办法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5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黑体" panose="02010609060101010101" charset="-122"/>
                        </a:rPr>
                        <a:t> </a:t>
                      </a:r>
                      <a:endParaRPr lang="en-US" altLang="en-US" sz="1600" b="1" dirty="0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1600" b="1" dirty="0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100">
                <a:tc gridSpan="5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本办法自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黑体" panose="02010609060101010101" charset="-122"/>
                        </a:rPr>
                        <a:t>   </a:t>
                      </a:r>
                      <a:r>
                        <a:rPr lang="zh-CN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年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黑体" panose="02010609060101010101" charset="-122"/>
                        </a:rPr>
                        <a:t>  </a:t>
                      </a:r>
                      <a:r>
                        <a:rPr lang="zh-CN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月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黑体" panose="02010609060101010101" charset="-122"/>
                        </a:rPr>
                        <a:t>  </a:t>
                      </a:r>
                      <a:r>
                        <a:rPr lang="zh-CN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日开始执行，由总部销售管理部负责抽查、考核，最终解释权归</a:t>
                      </a:r>
                      <a:r>
                        <a:rPr lang="zh-CN" alt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督导组</a:t>
                      </a:r>
                      <a:r>
                        <a:rPr lang="zh-CN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所有。</a:t>
                      </a:r>
                      <a:endParaRPr lang="en-US" altLang="en-US" sz="1600" b="1" dirty="0">
                        <a:solidFill>
                          <a:srgbClr val="FF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61745" y="207645"/>
            <a:ext cx="2000885" cy="368300"/>
            <a:chOff x="1987" y="327"/>
            <a:chExt cx="3151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" name="图片 1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督导岗位设定</a:t>
              </a:r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261745" y="1209040"/>
          <a:ext cx="10070465" cy="468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9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0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9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5615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总部销售督导抽查管理（案例）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抽查周期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抽查人数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抽查、记录内容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抽查结果要求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管理办法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每周/月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1-2人次/分公司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1、抽查《客户沟通记录表》填写是否标准完整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黑体" panose="02010609060101010101" charset="-122"/>
                        </a:rPr>
                        <a:t>               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2、抽查目标事项是否明确符合规范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黑体" panose="02010609060101010101" charset="-122"/>
                        </a:rPr>
                        <a:t>            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3、抽查工作量是否达标（电话量或拜访量是否符合标准）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4、抽查工作内容是否真实（是否真实跟客户电话沟通，是否真实拜访，了解满意度和真实度）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5、抽查工作成果是否完成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黑体" panose="02010609060101010101" charset="-122"/>
                        </a:rPr>
                        <a:t> </a:t>
                      </a:r>
                      <a:endParaRPr lang="en-US" altLang="en-US" sz="1600" b="1" dirty="0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1.每周/月抽查电话拜访和上门拜访的真实性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2.于每周一下午16点前邮件公布于OA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3.未达标员工姓名贴在营销看板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1.若抽出虚假信息，虚假人乐助500元，第二次虚假开除；其直接经理乐助800元；分总乐助1000元；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2.若督导虚报信息或没有及时公示，则督导乐助500元；营销管理中心执行副总乐助2000元；总裁乐助3000元.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3.二次出现虚假开除当事人。</a:t>
                      </a:r>
                      <a:endParaRPr lang="en-US" altLang="en-US" sz="1600" b="1" dirty="0">
                        <a:solidFill>
                          <a:srgbClr val="00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60">
                <a:tc gridSpan="5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黑体" panose="02010609060101010101" charset="-122"/>
                        </a:rPr>
                        <a:t>本办法自2017年1月1日开始执行，由总部销售管理部负责抽查、考核，最终解释权归营销管理中心所有。</a:t>
                      </a:r>
                      <a:endParaRPr lang="en-US" altLang="en-US" sz="1600" b="1" dirty="0">
                        <a:solidFill>
                          <a:srgbClr val="FF0000"/>
                        </a:solidFill>
                        <a:latin typeface="黑体" panose="02010609060101010101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2996" y="150384"/>
            <a:ext cx="11933559" cy="65655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9"/>
          </a:p>
        </p:txBody>
      </p:sp>
      <p:grpSp>
        <p:nvGrpSpPr>
          <p:cNvPr id="7" name="组合 6"/>
          <p:cNvGrpSpPr/>
          <p:nvPr/>
        </p:nvGrpSpPr>
        <p:grpSpPr>
          <a:xfrm>
            <a:off x="11132958" y="150385"/>
            <a:ext cx="783246" cy="695715"/>
            <a:chOff x="14118" y="124"/>
            <a:chExt cx="1038" cy="92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9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1" b="1">
                  <a:sym typeface="+mn-ea"/>
                </a:rPr>
                <a:t>点燃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0F1A44-7BF6-4774-8C18-41D689FFE90F}"/>
              </a:ext>
            </a:extLst>
          </p:cNvPr>
          <p:cNvGrpSpPr/>
          <p:nvPr/>
        </p:nvGrpSpPr>
        <p:grpSpPr>
          <a:xfrm>
            <a:off x="894168" y="558608"/>
            <a:ext cx="405960" cy="332766"/>
            <a:chOff x="4729" y="1585"/>
            <a:chExt cx="842" cy="708"/>
          </a:xfrm>
        </p:grpSpPr>
        <p:pic>
          <p:nvPicPr>
            <p:cNvPr id="17" name="图片 16" descr="resource">
              <a:extLst>
                <a:ext uri="{FF2B5EF4-FFF2-40B4-BE49-F238E27FC236}">
                  <a16:creationId xmlns:a16="http://schemas.microsoft.com/office/drawing/2014/main" id="{C1B24F8E-01D1-4F68-BF3D-435475074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8" name="图片 17" descr="resource">
              <a:extLst>
                <a:ext uri="{FF2B5EF4-FFF2-40B4-BE49-F238E27FC236}">
                  <a16:creationId xmlns:a16="http://schemas.microsoft.com/office/drawing/2014/main" id="{4A191917-AAD9-4393-9C9B-405B66E94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9" name="图片 18" descr="resource">
              <a:extLst>
                <a:ext uri="{FF2B5EF4-FFF2-40B4-BE49-F238E27FC236}">
                  <a16:creationId xmlns:a16="http://schemas.microsoft.com/office/drawing/2014/main" id="{55E0D448-13F1-45CB-BF41-5629E0F6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D92A0EB9-A3B9-4FF1-8D7C-E2BA2B2E608F}"/>
              </a:ext>
            </a:extLst>
          </p:cNvPr>
          <p:cNvSpPr txBox="1"/>
          <p:nvPr/>
        </p:nvSpPr>
        <p:spPr>
          <a:xfrm>
            <a:off x="8804541" y="5005293"/>
            <a:ext cx="2834430" cy="421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9" dirty="0"/>
              <a:t>扫码为我进行打分哦</a:t>
            </a:r>
            <a:r>
              <a:rPr lang="en-US" altLang="zh-CN" sz="2139" dirty="0"/>
              <a:t>~</a:t>
            </a:r>
            <a:endParaRPr lang="zh-CN" altLang="en-US" sz="2139" dirty="0"/>
          </a:p>
        </p:txBody>
      </p:sp>
      <p:sp>
        <p:nvSpPr>
          <p:cNvPr id="28" name="ExtraShape1">
            <a:extLst>
              <a:ext uri="{FF2B5EF4-FFF2-40B4-BE49-F238E27FC236}">
                <a16:creationId xmlns:a16="http://schemas.microsoft.com/office/drawing/2014/main" id="{795787AE-B4A3-45AA-816F-40CD8C188F81}"/>
              </a:ext>
            </a:extLst>
          </p:cNvPr>
          <p:cNvSpPr/>
          <p:nvPr/>
        </p:nvSpPr>
        <p:spPr>
          <a:xfrm>
            <a:off x="406823" y="1975905"/>
            <a:ext cx="1218651" cy="121865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sz="2139" b="1" dirty="0"/>
              <a:t>开场收尾</a:t>
            </a:r>
          </a:p>
        </p:txBody>
      </p:sp>
      <p:cxnSp>
        <p:nvCxnSpPr>
          <p:cNvPr id="29" name="ExtraShape1">
            <a:extLst>
              <a:ext uri="{FF2B5EF4-FFF2-40B4-BE49-F238E27FC236}">
                <a16:creationId xmlns:a16="http://schemas.microsoft.com/office/drawing/2014/main" id="{CB4F6420-F331-4717-B54C-D868AAF45619}"/>
              </a:ext>
            </a:extLst>
          </p:cNvPr>
          <p:cNvCxnSpPr>
            <a:cxnSpLocks/>
          </p:cNvCxnSpPr>
          <p:nvPr/>
        </p:nvCxnSpPr>
        <p:spPr>
          <a:xfrm>
            <a:off x="1766926" y="2760277"/>
            <a:ext cx="967061" cy="505237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xtraShape2">
            <a:extLst>
              <a:ext uri="{FF2B5EF4-FFF2-40B4-BE49-F238E27FC236}">
                <a16:creationId xmlns:a16="http://schemas.microsoft.com/office/drawing/2014/main" id="{F35F2524-B1D0-40BF-9234-ADA750BE40CF}"/>
              </a:ext>
            </a:extLst>
          </p:cNvPr>
          <p:cNvSpPr/>
          <p:nvPr/>
        </p:nvSpPr>
        <p:spPr>
          <a:xfrm rot="10800000" flipV="1">
            <a:off x="2890946" y="3072937"/>
            <a:ext cx="1218651" cy="121865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sz="2139" b="1" dirty="0"/>
              <a:t>内容</a:t>
            </a:r>
          </a:p>
        </p:txBody>
      </p:sp>
      <p:cxnSp>
        <p:nvCxnSpPr>
          <p:cNvPr id="31" name="ExtraShape2">
            <a:extLst>
              <a:ext uri="{FF2B5EF4-FFF2-40B4-BE49-F238E27FC236}">
                <a16:creationId xmlns:a16="http://schemas.microsoft.com/office/drawing/2014/main" id="{26D787D2-A083-4901-8BEF-D2BE8E9F9DD1}"/>
              </a:ext>
            </a:extLst>
          </p:cNvPr>
          <p:cNvCxnSpPr>
            <a:cxnSpLocks/>
          </p:cNvCxnSpPr>
          <p:nvPr/>
        </p:nvCxnSpPr>
        <p:spPr>
          <a:xfrm rot="20700000" flipV="1">
            <a:off x="4243117" y="3265513"/>
            <a:ext cx="1375721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traShape3">
            <a:extLst>
              <a:ext uri="{FF2B5EF4-FFF2-40B4-BE49-F238E27FC236}">
                <a16:creationId xmlns:a16="http://schemas.microsoft.com/office/drawing/2014/main" id="{19110BD8-2381-4864-95ED-B9EF6920BD3B}"/>
              </a:ext>
            </a:extLst>
          </p:cNvPr>
          <p:cNvSpPr/>
          <p:nvPr/>
        </p:nvSpPr>
        <p:spPr>
          <a:xfrm>
            <a:off x="5730672" y="2247487"/>
            <a:ext cx="1218651" cy="121865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sz="2139" b="1" dirty="0"/>
              <a:t>语言</a:t>
            </a:r>
          </a:p>
        </p:txBody>
      </p:sp>
      <p:cxnSp>
        <p:nvCxnSpPr>
          <p:cNvPr id="37" name="ExtraShape3">
            <a:extLst>
              <a:ext uri="{FF2B5EF4-FFF2-40B4-BE49-F238E27FC236}">
                <a16:creationId xmlns:a16="http://schemas.microsoft.com/office/drawing/2014/main" id="{CE308CD6-2246-4DEF-92A0-F54BE62CDA8E}"/>
              </a:ext>
            </a:extLst>
          </p:cNvPr>
          <p:cNvCxnSpPr>
            <a:cxnSpLocks/>
          </p:cNvCxnSpPr>
          <p:nvPr/>
        </p:nvCxnSpPr>
        <p:spPr>
          <a:xfrm>
            <a:off x="6439774" y="3534707"/>
            <a:ext cx="635947" cy="110970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xtraShape4">
            <a:extLst>
              <a:ext uri="{FF2B5EF4-FFF2-40B4-BE49-F238E27FC236}">
                <a16:creationId xmlns:a16="http://schemas.microsoft.com/office/drawing/2014/main" id="{9C333F6A-251F-48D7-8BBA-3A86E032DE35}"/>
              </a:ext>
            </a:extLst>
          </p:cNvPr>
          <p:cNvSpPr/>
          <p:nvPr/>
        </p:nvSpPr>
        <p:spPr>
          <a:xfrm rot="10800000" flipV="1">
            <a:off x="6843150" y="4712985"/>
            <a:ext cx="1218651" cy="121865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sz="2139" b="1" dirty="0"/>
              <a:t>时间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2F45CEC-3B39-41B7-AC8E-E38039AB561F}"/>
              </a:ext>
            </a:extLst>
          </p:cNvPr>
          <p:cNvSpPr txBox="1"/>
          <p:nvPr/>
        </p:nvSpPr>
        <p:spPr>
          <a:xfrm>
            <a:off x="1435121" y="558608"/>
            <a:ext cx="67197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901" b="1" dirty="0">
                <a:sym typeface="+mn-ea"/>
              </a:rPr>
              <a:t>评分</a:t>
            </a:r>
          </a:p>
        </p:txBody>
      </p:sp>
      <p:sp>
        <p:nvSpPr>
          <p:cNvPr id="40" name="ValueText4">
            <a:extLst>
              <a:ext uri="{FF2B5EF4-FFF2-40B4-BE49-F238E27FC236}">
                <a16:creationId xmlns:a16="http://schemas.microsoft.com/office/drawing/2014/main" id="{CFB6B903-5816-402B-B4E9-C2BD516A1D63}"/>
              </a:ext>
            </a:extLst>
          </p:cNvPr>
          <p:cNvSpPr txBox="1"/>
          <p:nvPr/>
        </p:nvSpPr>
        <p:spPr>
          <a:xfrm>
            <a:off x="7555993" y="4089561"/>
            <a:ext cx="635269" cy="485005"/>
          </a:xfrm>
          <a:prstGeom prst="rect">
            <a:avLst/>
          </a:prstGeom>
          <a:noFill/>
        </p:spPr>
        <p:txBody>
          <a:bodyPr wrap="square" tIns="106947" bIns="106947" numCol="1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832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832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ValueText1">
            <a:extLst>
              <a:ext uri="{FF2B5EF4-FFF2-40B4-BE49-F238E27FC236}">
                <a16:creationId xmlns:a16="http://schemas.microsoft.com/office/drawing/2014/main" id="{20C8AA09-2A8F-448B-A2A4-7DD4486D4864}"/>
              </a:ext>
            </a:extLst>
          </p:cNvPr>
          <p:cNvSpPr txBox="1"/>
          <p:nvPr/>
        </p:nvSpPr>
        <p:spPr>
          <a:xfrm>
            <a:off x="662887" y="3398160"/>
            <a:ext cx="635269" cy="485005"/>
          </a:xfrm>
          <a:prstGeom prst="rect">
            <a:avLst/>
          </a:prstGeom>
          <a:noFill/>
        </p:spPr>
        <p:txBody>
          <a:bodyPr wrap="square" tIns="106947" bIns="106947" numCol="1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832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832" dirty="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ValueText2">
            <a:extLst>
              <a:ext uri="{FF2B5EF4-FFF2-40B4-BE49-F238E27FC236}">
                <a16:creationId xmlns:a16="http://schemas.microsoft.com/office/drawing/2014/main" id="{DC732422-2CA4-4207-AD64-C044AC298DFB}"/>
              </a:ext>
            </a:extLst>
          </p:cNvPr>
          <p:cNvSpPr txBox="1"/>
          <p:nvPr/>
        </p:nvSpPr>
        <p:spPr>
          <a:xfrm>
            <a:off x="3149831" y="2303723"/>
            <a:ext cx="635269" cy="485005"/>
          </a:xfrm>
          <a:prstGeom prst="rect">
            <a:avLst/>
          </a:prstGeom>
          <a:noFill/>
        </p:spPr>
        <p:txBody>
          <a:bodyPr wrap="square" tIns="106947" bIns="106947" numCol="1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832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  <a:endParaRPr lang="en-US" sz="832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ValueText3">
            <a:extLst>
              <a:ext uri="{FF2B5EF4-FFF2-40B4-BE49-F238E27FC236}">
                <a16:creationId xmlns:a16="http://schemas.microsoft.com/office/drawing/2014/main" id="{1ECBFA68-CD83-40DC-BB5D-4A63BFEA2247}"/>
              </a:ext>
            </a:extLst>
          </p:cNvPr>
          <p:cNvSpPr txBox="1"/>
          <p:nvPr/>
        </p:nvSpPr>
        <p:spPr>
          <a:xfrm>
            <a:off x="5592502" y="3604557"/>
            <a:ext cx="635269" cy="485005"/>
          </a:xfrm>
          <a:prstGeom prst="rect">
            <a:avLst/>
          </a:prstGeom>
          <a:noFill/>
        </p:spPr>
        <p:txBody>
          <a:bodyPr wrap="square" tIns="106947" bIns="106947" numCol="1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832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30</a:t>
            </a:r>
            <a:r>
              <a:rPr lang="en-US" sz="832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A107DB-69D3-45F4-838C-4A92220AED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727" y="2519041"/>
            <a:ext cx="1886302" cy="18941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269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/>
          <p:nvPr/>
        </p:nvSpPr>
        <p:spPr>
          <a:xfrm>
            <a:off x="9337675" y="-14605"/>
            <a:ext cx="2854325" cy="68802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2" name="矩形 7"/>
          <p:cNvSpPr/>
          <p:nvPr/>
        </p:nvSpPr>
        <p:spPr>
          <a:xfrm>
            <a:off x="4445" y="1673860"/>
            <a:ext cx="12185650" cy="35102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grpSp>
        <p:nvGrpSpPr>
          <p:cNvPr id="4" name="组合 10"/>
          <p:cNvGrpSpPr/>
          <p:nvPr/>
        </p:nvGrpSpPr>
        <p:grpSpPr>
          <a:xfrm>
            <a:off x="10551656" y="459740"/>
            <a:ext cx="851535" cy="851535"/>
            <a:chOff x="11017" y="666"/>
            <a:chExt cx="1502" cy="1502"/>
          </a:xfrm>
        </p:grpSpPr>
        <p:cxnSp>
          <p:nvCxnSpPr>
            <p:cNvPr id="5" name="直接连接符 9"/>
            <p:cNvCxnSpPr/>
            <p:nvPr/>
          </p:nvCxnSpPr>
          <p:spPr>
            <a:xfrm>
              <a:off x="11017" y="686"/>
              <a:ext cx="150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10"/>
            <p:cNvCxnSpPr/>
            <p:nvPr/>
          </p:nvCxnSpPr>
          <p:spPr>
            <a:xfrm rot="16200000">
              <a:off x="11748" y="1417"/>
              <a:ext cx="150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13"/>
          <p:cNvGrpSpPr/>
          <p:nvPr/>
        </p:nvGrpSpPr>
        <p:grpSpPr>
          <a:xfrm flipV="1">
            <a:off x="10551656" y="5560929"/>
            <a:ext cx="851535" cy="851535"/>
            <a:chOff x="11017" y="666"/>
            <a:chExt cx="1502" cy="1502"/>
          </a:xfrm>
        </p:grpSpPr>
        <p:cxnSp>
          <p:nvCxnSpPr>
            <p:cNvPr id="8" name="直接连接符 6"/>
            <p:cNvCxnSpPr/>
            <p:nvPr/>
          </p:nvCxnSpPr>
          <p:spPr>
            <a:xfrm>
              <a:off x="11017" y="686"/>
              <a:ext cx="150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7"/>
            <p:cNvCxnSpPr/>
            <p:nvPr/>
          </p:nvCxnSpPr>
          <p:spPr>
            <a:xfrm rot="16200000">
              <a:off x="11748" y="1417"/>
              <a:ext cx="150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16"/>
          <p:cNvSpPr/>
          <p:nvPr/>
        </p:nvSpPr>
        <p:spPr>
          <a:xfrm>
            <a:off x="618311" y="885508"/>
            <a:ext cx="4133572" cy="5191760"/>
          </a:xfrm>
          <a:prstGeom prst="rect">
            <a:avLst/>
          </a:prstGeom>
          <a:blipFill>
            <a:blip r:embed="rId2"/>
            <a:srcRect/>
            <a:stretch>
              <a:fillRect l="-44116" r="-441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1" name="文本框 18"/>
          <p:cNvSpPr txBox="1"/>
          <p:nvPr/>
        </p:nvSpPr>
        <p:spPr>
          <a:xfrm>
            <a:off x="5415915" y="2704465"/>
            <a:ext cx="526605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b="1" spc="600" noProof="0">
                <a:solidFill>
                  <a:schemeClr val="tx1"/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谢谢观看</a:t>
            </a:r>
            <a:endParaRPr kumimoji="0" lang="zh-CN" altLang="en-US" sz="80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文本框 19"/>
          <p:cNvSpPr txBox="1"/>
          <p:nvPr/>
        </p:nvSpPr>
        <p:spPr>
          <a:xfrm>
            <a:off x="5570220" y="4352925"/>
            <a:ext cx="5207000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r>
              <a:rPr lang="zh-CN" altLang="en-US" sz="2800" b="1" spc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美尚分享</a:t>
            </a:r>
            <a:r>
              <a:rPr lang="en-US" altLang="zh-CN" sz="2800" b="1" spc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———</a:t>
            </a:r>
            <a:r>
              <a:rPr lang="zh-CN" altLang="en-US" sz="2800" b="1" spc="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上部完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548519" y="1718984"/>
            <a:ext cx="2991217" cy="737994"/>
            <a:chOff x="5993" y="4227"/>
            <a:chExt cx="3964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40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0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9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10" grpId="0" bldLvl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2999" y="150282"/>
            <a:ext cx="11933928" cy="656573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40"/>
          </a:p>
        </p:txBody>
      </p:sp>
      <p:grpSp>
        <p:nvGrpSpPr>
          <p:cNvPr id="3" name="组合 2"/>
          <p:cNvGrpSpPr/>
          <p:nvPr/>
        </p:nvGrpSpPr>
        <p:grpSpPr>
          <a:xfrm>
            <a:off x="577266" y="480041"/>
            <a:ext cx="405972" cy="332777"/>
            <a:chOff x="4729" y="1585"/>
            <a:chExt cx="842" cy="708"/>
          </a:xfrm>
        </p:grpSpPr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4" name="图片 1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5" name="图片 1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1082234" y="409824"/>
            <a:ext cx="1391920" cy="457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375" b="1" dirty="0">
                <a:solidFill>
                  <a:schemeClr val="tx1"/>
                </a:solidFill>
                <a:sym typeface="+mn-ea"/>
              </a:rPr>
              <a:t>自我介绍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855970" y="1152525"/>
            <a:ext cx="3186430" cy="590841"/>
            <a:chOff x="1046" y="4070"/>
            <a:chExt cx="1614" cy="394"/>
          </a:xfrm>
        </p:grpSpPr>
        <p:sp>
          <p:nvSpPr>
            <p:cNvPr id="13" name="圆角矩形 12"/>
            <p:cNvSpPr/>
            <p:nvPr/>
          </p:nvSpPr>
          <p:spPr>
            <a:xfrm>
              <a:off x="1046" y="4070"/>
              <a:ext cx="1614" cy="394"/>
            </a:xfrm>
            <a:prstGeom prst="roundRect">
              <a:avLst/>
            </a:prstGeom>
            <a:solidFill>
              <a:srgbClr val="F0AA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45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46" y="4126"/>
              <a:ext cx="1614" cy="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785" b="1">
                  <a:sym typeface="+mn-ea"/>
                </a:rPr>
                <a:t>云霄</a:t>
              </a:r>
              <a:r>
                <a:rPr lang="en-US" altLang="zh-CN" sz="1785" b="1">
                  <a:sym typeface="+mn-ea"/>
                </a:rPr>
                <a:t>-</a:t>
              </a:r>
              <a:r>
                <a:rPr lang="zh-CN" altLang="en-US" sz="1785" b="1">
                  <a:sym typeface="+mn-ea"/>
                </a:rPr>
                <a:t>叶浩恒  </a:t>
              </a:r>
              <a:r>
                <a:rPr lang="en-US" altLang="zh-CN" sz="1785" b="1">
                  <a:sym typeface="+mn-ea"/>
                </a:rPr>
                <a:t>(</a:t>
              </a:r>
              <a:r>
                <a:rPr lang="zh-CN" altLang="en-US" sz="1785" b="1">
                  <a:sym typeface="+mn-ea"/>
                </a:rPr>
                <a:t>资深项目经理</a:t>
              </a:r>
              <a:r>
                <a:rPr lang="en-US" altLang="zh-CN" sz="1785" b="1">
                  <a:sym typeface="+mn-ea"/>
                </a:rPr>
                <a:t>)</a:t>
              </a:r>
              <a:endParaRPr lang="zh-CN" altLang="en-US" sz="1785" b="1">
                <a:solidFill>
                  <a:schemeClr val="tx1"/>
                </a:solidFill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855946" y="2083228"/>
            <a:ext cx="5461008" cy="32480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从业</a:t>
            </a:r>
            <a:r>
              <a:rPr lang="en-US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年，</a:t>
            </a:r>
            <a:r>
              <a:rPr lang="zh-CN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深耕运营岗</a:t>
            </a:r>
            <a:r>
              <a:rPr lang="en-US" altLang="zh-CN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6年社群运营专家</a:t>
            </a:r>
            <a:endParaRPr sz="1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endParaRPr sz="1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曾任</a:t>
            </a:r>
            <a:r>
              <a:rPr lang="zh-CN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泉后集团</a:t>
            </a:r>
            <a:r>
              <a:rPr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准帮到</a:t>
            </a:r>
            <a:r>
              <a:rPr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卉祥集团</a:t>
            </a:r>
            <a:r>
              <a:rPr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社群运营</a:t>
            </a:r>
            <a:r>
              <a:rPr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经理，社群运营</a:t>
            </a:r>
            <a:r>
              <a:rPr lang="zh-CN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总监</a:t>
            </a:r>
            <a:r>
              <a:rPr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等职务。</a:t>
            </a:r>
          </a:p>
          <a:p>
            <a:pPr>
              <a:lnSpc>
                <a:spcPct val="120000"/>
              </a:lnSpc>
            </a:pPr>
            <a:r>
              <a:rPr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曾运营</a:t>
            </a:r>
            <a:r>
              <a:rPr lang="zh-CN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超百万用户体量</a:t>
            </a:r>
            <a:r>
              <a:rPr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社群，最高单场社群拓客活动用户增长 10 万+、GMV 180 万</a:t>
            </a:r>
            <a:r>
              <a:rPr lang="en-US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、其中单店 GMV 最高 18 万+</a:t>
            </a:r>
            <a:r>
              <a:rPr lang="zh-CN" altLang="en-US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  <a:p>
            <a:pPr>
              <a:lnSpc>
                <a:spcPct val="120000"/>
              </a:lnSpc>
            </a:pPr>
            <a:r>
              <a:rPr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擅长私域运营整体布局</a:t>
            </a:r>
            <a:r>
              <a:rPr lang="zh-CN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、团队搭建、</a:t>
            </a:r>
            <a:r>
              <a:rPr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通过数据化运营洞察用户画像</a:t>
            </a:r>
            <a:r>
              <a:rPr lang="zh-CN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</a:t>
            </a:r>
            <a:r>
              <a:rPr lang="zh-CN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活动策划及</a:t>
            </a:r>
            <a:r>
              <a:rPr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社群营销</a:t>
            </a:r>
            <a:r>
              <a:rPr lang="zh-CN" altLang="en-US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9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425" y="1152525"/>
            <a:ext cx="405765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9026013" y="0"/>
            <a:ext cx="31659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4"/>
          <p:cNvGrpSpPr/>
          <p:nvPr/>
        </p:nvGrpSpPr>
        <p:grpSpPr>
          <a:xfrm>
            <a:off x="9299541" y="1130847"/>
            <a:ext cx="695831" cy="609000"/>
            <a:chOff x="2569485" y="4937447"/>
            <a:chExt cx="464344" cy="406400"/>
          </a:xfrm>
          <a:solidFill>
            <a:schemeClr val="bg1"/>
          </a:solidFill>
        </p:grpSpPr>
        <p:sp>
          <p:nvSpPr>
            <p:cNvPr id="9" name="AutoShape 103"/>
            <p:cNvSpPr/>
            <p:nvPr/>
          </p:nvSpPr>
          <p:spPr bwMode="auto">
            <a:xfrm>
              <a:off x="2642510" y="5009678"/>
              <a:ext cx="166688" cy="109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10" name="AutoShape 104"/>
            <p:cNvSpPr/>
            <p:nvPr/>
          </p:nvSpPr>
          <p:spPr bwMode="auto">
            <a:xfrm>
              <a:off x="2569485" y="4937447"/>
              <a:ext cx="464344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</p:grpSp>
      <p:sp>
        <p:nvSpPr>
          <p:cNvPr id="18" name="Rectangle 29"/>
          <p:cNvSpPr/>
          <p:nvPr/>
        </p:nvSpPr>
        <p:spPr>
          <a:xfrm>
            <a:off x="9167495" y="2613660"/>
            <a:ext cx="2428875" cy="347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4X5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标准流程</a:t>
            </a:r>
          </a:p>
        </p:txBody>
      </p:sp>
      <p:sp>
        <p:nvSpPr>
          <p:cNvPr id="19" name="Rectangle 30"/>
          <p:cNvSpPr/>
          <p:nvPr/>
        </p:nvSpPr>
        <p:spPr>
          <a:xfrm>
            <a:off x="9167495" y="1861185"/>
            <a:ext cx="20097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  <a:sym typeface="+mn-ea"/>
              </a:rPr>
              <a:t>社群团队</a:t>
            </a:r>
          </a:p>
        </p:txBody>
      </p:sp>
      <p:sp>
        <p:nvSpPr>
          <p:cNvPr id="20" name="Rectangle 29"/>
          <p:cNvSpPr/>
          <p:nvPr/>
        </p:nvSpPr>
        <p:spPr>
          <a:xfrm>
            <a:off x="9167495" y="3510915"/>
            <a:ext cx="3023870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四个对象:</a:t>
            </a:r>
          </a:p>
          <a:p>
            <a:pPr lvl="0" algn="l">
              <a:lnSpc>
                <a:spcPts val="2000"/>
              </a:lnSpc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新员工、老员工、组长、总监</a:t>
            </a:r>
          </a:p>
          <a:p>
            <a:pPr lvl="0" algn="l">
              <a:lnSpc>
                <a:spcPts val="2000"/>
              </a:lnSpc>
              <a:defRPr/>
            </a:pPr>
            <a:endParaRPr lang="zh-CN" altLang="en-US" sz="1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FZHei-B01S" panose="02010601030101010101" pitchFamily="2" charset="-122"/>
            </a:endParaRPr>
          </a:p>
          <a:p>
            <a:pPr lvl="0" algn="l">
              <a:lnSpc>
                <a:spcPts val="2000"/>
              </a:lnSpc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五个动作：</a:t>
            </a:r>
          </a:p>
          <a:p>
            <a:pPr lvl="0" algn="l">
              <a:lnSpc>
                <a:spcPts val="2000"/>
              </a:lnSpc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买什么？卖给谁？怎么卖？</a:t>
            </a:r>
          </a:p>
          <a:p>
            <a:pPr lvl="0" algn="l">
              <a:lnSpc>
                <a:spcPts val="2000"/>
              </a:lnSpc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量化考核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、考核周期。</a:t>
            </a:r>
          </a:p>
        </p:txBody>
      </p:sp>
      <p:sp>
        <p:nvSpPr>
          <p:cNvPr id="22" name="TextBox 7"/>
          <p:cNvSpPr txBox="1"/>
          <p:nvPr/>
        </p:nvSpPr>
        <p:spPr>
          <a:xfrm>
            <a:off x="991645" y="420993"/>
            <a:ext cx="2224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大营销管控</a:t>
            </a:r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25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pic>
        <p:nvPicPr>
          <p:cNvPr id="3" name="图片 2" descr="1630582295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2051050"/>
            <a:ext cx="4168140" cy="3886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685" y="2051050"/>
            <a:ext cx="4547870" cy="300736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7165975" y="4102735"/>
            <a:ext cx="1145540" cy="95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485005" y="5276215"/>
            <a:ext cx="454025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24年大营销管控经验， 多家上市公司营销总顾问、顺丰速运集团原营销副总裁   、培养了18万销售铁军，   管理教育第一股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——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行动教育“大营销管控”首席导师。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20" name="Rectangle 29"/>
          <p:cNvSpPr/>
          <p:nvPr/>
        </p:nvSpPr>
        <p:spPr>
          <a:xfrm>
            <a:off x="1623060" y="2139315"/>
            <a:ext cx="10145395" cy="1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四个对象:新员工、老员工、管理层、高管</a:t>
            </a:r>
          </a:p>
          <a:p>
            <a:pPr lvl="0" algn="l">
              <a:lnSpc>
                <a:spcPts val="2000"/>
              </a:lnSpc>
              <a:defRPr/>
            </a:pP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FZHei-B01S" panose="02010601030101010101" pitchFamily="2" charset="-122"/>
            </a:endParaRPr>
          </a:p>
          <a:p>
            <a:pPr lvl="0" algn="l">
              <a:lnSpc>
                <a:spcPts val="2000"/>
              </a:lnSpc>
              <a:defRPr/>
            </a:pP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FZHei-B01S" panose="02010601030101010101" pitchFamily="2" charset="-122"/>
            </a:endParaRPr>
          </a:p>
          <a:p>
            <a:pPr lvl="0" algn="l">
              <a:lnSpc>
                <a:spcPts val="2000"/>
              </a:lnSpc>
              <a:defRPr/>
            </a:pP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FZHei-B01S" panose="02010601030101010101" pitchFamily="2" charset="-122"/>
            </a:endParaRPr>
          </a:p>
          <a:p>
            <a:pPr lvl="0" algn="l">
              <a:lnSpc>
                <a:spcPts val="2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五个动作：买什么？卖给谁？怎么卖？量化考核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 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、考核周期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261745" y="207645"/>
            <a:ext cx="2686685" cy="368300"/>
            <a:chOff x="1987" y="327"/>
            <a:chExt cx="4231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4" name="图片 13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5" name="图片 14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35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四个对象、五哥动作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7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" name="矩形 8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61745" y="742950"/>
            <a:ext cx="9462135" cy="53721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6" name="组合 15"/>
          <p:cNvGrpSpPr/>
          <p:nvPr/>
        </p:nvGrpSpPr>
        <p:grpSpPr>
          <a:xfrm>
            <a:off x="1261745" y="207645"/>
            <a:ext cx="2214245" cy="368300"/>
            <a:chOff x="1987" y="327"/>
            <a:chExt cx="3487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0" name="图片 19" descr="resourc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2784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latin typeface="微软雅黑" panose="020B0503020204020204" charset="-122"/>
                  <a:ea typeface="微软雅黑" panose="020B0503020204020204" charset="-122"/>
                </a:rPr>
                <a:t>4X5</a:t>
              </a:r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流程管控表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7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" name="矩形 8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61745" y="207645"/>
            <a:ext cx="2214245" cy="368300"/>
            <a:chOff x="1987" y="327"/>
            <a:chExt cx="3487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0" name="图片 19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2784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latin typeface="微软雅黑" panose="020B0503020204020204" charset="-122"/>
                  <a:ea typeface="微软雅黑" panose="020B0503020204020204" charset="-122"/>
                </a:rPr>
                <a:t>4X5</a:t>
              </a:r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流程管控表</a:t>
              </a:r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261745" y="817880"/>
          <a:ext cx="9286240" cy="5051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0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5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3885">
                <a:tc grid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4×5销售管理办法（案例）</a:t>
                      </a:r>
                      <a:endParaRPr lang="zh-CN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20">
                <a:tc gridSpan="7"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8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一、4X5销售过程管控内容、考核标准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        </a:t>
                      </a:r>
                    </a:p>
                    <a:p>
                      <a:pPr indent="0" algn="l"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</a:t>
                      </a:r>
                      <a:r>
                        <a:rPr 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动作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对象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卖给谁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卖什么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怎么卖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（动作量化）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成果考核机制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考核</a:t>
                      </a:r>
                    </a:p>
                    <a:p>
                      <a:pPr indent="0" algn="l">
                        <a:buNone/>
                      </a:pPr>
                      <a:r>
                        <a:rPr lang="zh-CN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周期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新员工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新客户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首单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社群转化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每天素材输出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少一人扣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日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老员工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2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老客户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复购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套餐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社群转化</a:t>
                      </a:r>
                      <a:r>
                        <a:rPr lang="en-US" altLang="zh-CN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2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深聊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每天社群输出</a:t>
                      </a:r>
                    </a:p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深聊粉丝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少一人扣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分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 algn="l">
                        <a:buNone/>
                      </a:pP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38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管理层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KOC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代理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电销</a:t>
                      </a:r>
                      <a:r>
                        <a:rPr lang="en-US" altLang="zh-CN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深聊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天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少一人扣</a:t>
                      </a: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日</a:t>
                      </a:r>
                      <a:endParaRPr lang="zh-CN" altLang="en-US" sz="12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68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高管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待定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待定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待定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待定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2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待定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sz="12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日</a:t>
                      </a:r>
                      <a:endParaRPr lang="zh-CN" altLang="en-US" sz="12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0945">
                <a:tc gridSpan="7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说明：</a:t>
                      </a:r>
                    </a:p>
                    <a:p>
                      <a:pPr indent="0">
                        <a:buNone/>
                      </a:pPr>
                      <a:r>
                        <a:rPr 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(1)新员工指的是转正前的员工；老员工指的是转正后的员工；</a:t>
                      </a:r>
                    </a:p>
                    <a:p>
                      <a:pPr indent="0">
                        <a:buNone/>
                      </a:pPr>
                      <a:r>
                        <a:rPr 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(2)电话、拜访、体验量未达标的，按照考核要求每周乐捐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扣积分</a:t>
                      </a:r>
                      <a:r>
                        <a:rPr lang="zh-CN" sz="14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。</a:t>
                      </a:r>
                    </a:p>
                    <a:p>
                      <a:pPr indent="0"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(3)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总分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100分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；后期可以以分扣钱乐捐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(4)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以“</a:t>
                      </a:r>
                      <a:r>
                        <a:rPr lang="zh-CN" altLang="en-US" sz="1400" b="1" dirty="0" err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深聊粉丝量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”动作，作为五星评定过程考核</a:t>
                      </a:r>
                      <a:endParaRPr lang="en-US" altLang="en-US" sz="1400" b="1" dirty="0" err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" name="直接连接符 1"/>
          <p:cNvCxnSpPr/>
          <p:nvPr/>
        </p:nvCxnSpPr>
        <p:spPr>
          <a:xfrm>
            <a:off x="1269365" y="1853565"/>
            <a:ext cx="831850" cy="666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20" name="Rectangle 29"/>
          <p:cNvSpPr/>
          <p:nvPr/>
        </p:nvSpPr>
        <p:spPr>
          <a:xfrm>
            <a:off x="3703320" y="2758440"/>
            <a:ext cx="6604635" cy="347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关键指标：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1/2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个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   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不得超过三个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261745" y="207645"/>
            <a:ext cx="2000885" cy="368300"/>
            <a:chOff x="1987" y="327"/>
            <a:chExt cx="3151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" name="图片 1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244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关键考核指标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20" name="Rectangle 29"/>
          <p:cNvSpPr/>
          <p:nvPr/>
        </p:nvSpPr>
        <p:spPr>
          <a:xfrm>
            <a:off x="3703320" y="2758440"/>
            <a:ext cx="6604635" cy="347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对管理层：有迹可循、便于过程监控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261745" y="207645"/>
            <a:ext cx="1985645" cy="368300"/>
            <a:chOff x="1987" y="327"/>
            <a:chExt cx="3127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" name="图片 1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2424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latin typeface="微软雅黑" panose="020B0503020204020204" charset="-122"/>
                  <a:ea typeface="微软雅黑" panose="020B0503020204020204" charset="-122"/>
                </a:rPr>
                <a:t>4X5</a:t>
              </a:r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核心优势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śļíḑé"/>
          <p:cNvSpPr/>
          <p:nvPr/>
        </p:nvSpPr>
        <p:spPr bwMode="auto">
          <a:xfrm rot="16200000">
            <a:off x="-6144" y="6142"/>
            <a:ext cx="1004339" cy="992053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0 h 3429000"/>
              <a:gd name="connsiteX0-1" fmla="*/ 0 w 6096000"/>
              <a:gd name="connsiteY0-2" fmla="*/ 0 h 3755571"/>
              <a:gd name="connsiteX1-3" fmla="*/ 6096000 w 6096000"/>
              <a:gd name="connsiteY1-4" fmla="*/ 0 h 3755571"/>
              <a:gd name="connsiteX2-5" fmla="*/ 6084829 w 6096000"/>
              <a:gd name="connsiteY2-6" fmla="*/ 3755571 h 3755571"/>
              <a:gd name="connsiteX3-7" fmla="*/ 0 w 6096000"/>
              <a:gd name="connsiteY3-8" fmla="*/ 0 h 3755571"/>
              <a:gd name="connsiteX0-9" fmla="*/ 0 w 6107172"/>
              <a:gd name="connsiteY0-10" fmla="*/ 0 h 3833664"/>
              <a:gd name="connsiteX1-11" fmla="*/ 6096000 w 6107172"/>
              <a:gd name="connsiteY1-12" fmla="*/ 0 h 3833664"/>
              <a:gd name="connsiteX2-13" fmla="*/ 6107172 w 6107172"/>
              <a:gd name="connsiteY2-14" fmla="*/ 3833664 h 3833664"/>
              <a:gd name="connsiteX3-15" fmla="*/ 0 w 6107172"/>
              <a:gd name="connsiteY3-16" fmla="*/ 0 h 3833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107172" h="3833664">
                <a:moveTo>
                  <a:pt x="0" y="0"/>
                </a:moveTo>
                <a:lnTo>
                  <a:pt x="6096000" y="0"/>
                </a:lnTo>
                <a:cubicBezTo>
                  <a:pt x="6096000" y="1143000"/>
                  <a:pt x="6107172" y="2690664"/>
                  <a:pt x="6107172" y="3833664"/>
                </a:cubicBezTo>
                <a:cubicBezTo>
                  <a:pt x="2740444" y="3833664"/>
                  <a:pt x="0" y="1893784"/>
                  <a:pt x="0" y="0"/>
                </a:cubicBezTo>
                <a:close/>
              </a:path>
            </a:pathLst>
          </a:custGeom>
          <a:solidFill>
            <a:srgbClr val="FFC10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grpSp>
        <p:nvGrpSpPr>
          <p:cNvPr id="11" name="Group 5"/>
          <p:cNvGrpSpPr/>
          <p:nvPr/>
        </p:nvGrpSpPr>
        <p:grpSpPr>
          <a:xfrm>
            <a:off x="-1" y="-1"/>
            <a:ext cx="12192002" cy="6865621"/>
            <a:chOff x="-1" y="-1"/>
            <a:chExt cx="12192002" cy="6865621"/>
          </a:xfrm>
        </p:grpSpPr>
        <p:sp>
          <p:nvSpPr>
            <p:cNvPr id="4" name="iśļíḑé"/>
            <p:cNvSpPr/>
            <p:nvPr/>
          </p:nvSpPr>
          <p:spPr bwMode="auto">
            <a:xfrm rot="16200000">
              <a:off x="-6144" y="6142"/>
              <a:ext cx="1004339" cy="992053"/>
            </a:xfrm>
            <a:custGeom>
              <a:avLst/>
              <a:gdLst>
                <a:gd name="connsiteX0" fmla="*/ 0 w 6096000"/>
                <a:gd name="connsiteY0" fmla="*/ 0 h 3429000"/>
                <a:gd name="connsiteX1" fmla="*/ 6096000 w 6096000"/>
                <a:gd name="connsiteY1" fmla="*/ 0 h 3429000"/>
                <a:gd name="connsiteX2" fmla="*/ 6096000 w 6096000"/>
                <a:gd name="connsiteY2" fmla="*/ 3429000 h 3429000"/>
                <a:gd name="connsiteX3" fmla="*/ 0 w 6096000"/>
                <a:gd name="connsiteY3" fmla="*/ 0 h 3429000"/>
                <a:gd name="connsiteX0-1" fmla="*/ 0 w 6096000"/>
                <a:gd name="connsiteY0-2" fmla="*/ 0 h 3755571"/>
                <a:gd name="connsiteX1-3" fmla="*/ 6096000 w 6096000"/>
                <a:gd name="connsiteY1-4" fmla="*/ 0 h 3755571"/>
                <a:gd name="connsiteX2-5" fmla="*/ 6084829 w 6096000"/>
                <a:gd name="connsiteY2-6" fmla="*/ 3755571 h 3755571"/>
                <a:gd name="connsiteX3-7" fmla="*/ 0 w 6096000"/>
                <a:gd name="connsiteY3-8" fmla="*/ 0 h 3755571"/>
                <a:gd name="connsiteX0-9" fmla="*/ 0 w 6107172"/>
                <a:gd name="connsiteY0-10" fmla="*/ 0 h 3833664"/>
                <a:gd name="connsiteX1-11" fmla="*/ 6096000 w 6107172"/>
                <a:gd name="connsiteY1-12" fmla="*/ 0 h 3833664"/>
                <a:gd name="connsiteX2-13" fmla="*/ 6107172 w 6107172"/>
                <a:gd name="connsiteY2-14" fmla="*/ 3833664 h 3833664"/>
                <a:gd name="connsiteX3-15" fmla="*/ 0 w 6107172"/>
                <a:gd name="connsiteY3-16" fmla="*/ 0 h 38336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07172" h="3833664">
                  <a:moveTo>
                    <a:pt x="0" y="0"/>
                  </a:moveTo>
                  <a:lnTo>
                    <a:pt x="6096000" y="0"/>
                  </a:lnTo>
                  <a:cubicBezTo>
                    <a:pt x="6096000" y="1143000"/>
                    <a:pt x="6107172" y="2690664"/>
                    <a:pt x="6107172" y="3833664"/>
                  </a:cubicBezTo>
                  <a:cubicBezTo>
                    <a:pt x="2740444" y="3833664"/>
                    <a:pt x="0" y="1893784"/>
                    <a:pt x="0" y="0"/>
                  </a:cubicBezTo>
                  <a:close/>
                </a:path>
              </a:pathLst>
            </a:custGeom>
            <a:solidFill>
              <a:srgbClr val="FFC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6" name="矩形 25"/>
            <p:cNvSpPr/>
            <p:nvPr/>
          </p:nvSpPr>
          <p:spPr>
            <a:xfrm>
              <a:off x="1" y="6447386"/>
              <a:ext cx="12192000" cy="41823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20" name="Rectangle 29"/>
          <p:cNvSpPr/>
          <p:nvPr/>
        </p:nvSpPr>
        <p:spPr>
          <a:xfrm>
            <a:off x="3146425" y="2729865"/>
            <a:ext cx="6604635" cy="347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ts val="2000"/>
              </a:lnSpc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FZHei-B01S" panose="02010601030101010101" pitchFamily="2" charset="-122"/>
              </a:rPr>
              <a:t>对员工：培训3性（计划、习惯、过程）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261745" y="207645"/>
            <a:ext cx="1985645" cy="368300"/>
            <a:chOff x="1987" y="327"/>
            <a:chExt cx="3127" cy="580"/>
          </a:xfrm>
        </p:grpSpPr>
        <p:grpSp>
          <p:nvGrpSpPr>
            <p:cNvPr id="17" name="组合 16"/>
            <p:cNvGrpSpPr/>
            <p:nvPr/>
          </p:nvGrpSpPr>
          <p:grpSpPr>
            <a:xfrm>
              <a:off x="1987" y="396"/>
              <a:ext cx="538" cy="441"/>
              <a:chOff x="4729" y="1585"/>
              <a:chExt cx="842" cy="708"/>
            </a:xfrm>
          </p:grpSpPr>
          <p:pic>
            <p:nvPicPr>
              <p:cNvPr id="18" name="图片 17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35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19" name="图片 18" descr="resource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82" y="1585"/>
                <a:ext cx="337" cy="709"/>
              </a:xfrm>
              <a:prstGeom prst="rect">
                <a:avLst/>
              </a:prstGeom>
            </p:spPr>
          </p:pic>
          <p:pic>
            <p:nvPicPr>
              <p:cNvPr id="2" name="图片 1" descr="resource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29" y="1585"/>
                <a:ext cx="337" cy="70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2690" y="327"/>
              <a:ext cx="2424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4X5</a:t>
              </a:r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核心优势</a:t>
              </a:r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25,&quot;width&quot;:1572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ec41236-b623-4ff2-b479-87292da9b831}"/>
  <p:tag name="TABLE_ENDDRAG_ORIGIN_RECT" val="731*411"/>
  <p:tag name="TABLE_ENDDRAG_RECT" val="99*55*731*4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5b60d40-fd7e-4764-8b5b-c855ac100f45}"/>
  <p:tag name="TABLE_ENDDRAG_ORIGIN_RECT" val="683*378"/>
  <p:tag name="TABLE_ENDDRAG_RECT" val="99*79*683*3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d7124c2-7122-4a21-817e-52dbb658c9ab}"/>
  <p:tag name="TABLE_ENDDRAG_ORIGIN_RECT" val="792*367"/>
  <p:tag name="TABLE_ENDDRAG_RECT" val="126*134*792*3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1"/>
</p:tagLst>
</file>

<file path=ppt/theme/theme1.xml><?xml version="1.0" encoding="utf-8"?>
<a:theme xmlns:a="http://schemas.openxmlformats.org/drawingml/2006/main" name="Office 主题​​">
  <a:themeElements>
    <a:clrScheme name="Custom 21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001"/>
      </a:accent1>
      <a:accent2>
        <a:srgbClr val="25262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Custom 21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C001"/>
      </a:accent1>
      <a:accent2>
        <a:srgbClr val="25262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gICAiRmlsZUlkIiA6ICIxMzExMTA4NDYyMDciLAogICAiR3JvdXBJZCIgOiAiMTAxMjcwMjYzIiwKICAgIkltYWdlIiA6ICJpVkJPUncwS0dnb0FBQUFOU1VoRVVnQUFCTHdBQUFOQkNBWUFBQURxZEtkekFBQUFDWEJJV1hNQUFBc1RBQUFMRXdFQW1wd1lBQUFnQUVsRVFWUjRuT3pkZFh6VjFSL0g4ZmMyVnNEWUFPbnVVRnBGUkFTVWxxNkJOSXh1SktTUkR1bnU3dTVtZ0lTRWdJaDBkek5Zc3JxL1AvYmo2dHhkd2NiZDdsN1B4NE9IKzU3ditaN3Y1enV1eU42ZWM3NVdCb1BCSUFBQUFBQUFBQ0Flc2JLeXNncnZuUFhITEFRQUFBQUFBQUNJYlFSZUFBQUFBQUFBc0NnRVhnQUFBQUFBQUxBb0JGNEFBQUFBQUFDd0tBUmVBQUFBQUFBQXNDZ0VYZ0FBQUFBQUFMQW9CRjRBQUFBQUFBQ3dLQVJlQUFBQUFBQUFzQ2dFWGdBQUFBQUFBTEFvQkY0QUFBQUFBQUN3S0FSZUFBQUFBQUFBc0NnRVhnQUFBQUFBQUxBb0JGNEFBQUFBQUFDd0tBUmVBQUFBQUFBQXNDZ0VYZ0FBQUFBQUFMQW9CRjRBQUFBQUFBQ3dLQVJlQUFBQUFBQUFzQ2dFWGdBQUFBQUFBTEFvQkY0QUFBQUFBQUN3S0FSZUFBQUFBQUFBc0NnRVhnQUFBQUFBQUxBb0JGNEFBQUFBQUFDd0tBUmVBQUFBQUFBQXNDZ0VYZ0FBQUFBQUFMQW9CRjRBQUFBQUFBQ3dLQVJlQUFBQUFBQUFzQ2dFWGdBQUFBQUFBTEFvQkY0QUFBQUFBQUN3S0FSZUFBQUFBQUFBc0NnRVhnQUFBQUFBQUxBb0JGNEFBQUFBQUFDd0tBUmVBQUFBQUFBQXNDZ0VYZ0FBQUFBQUFMQW9CRjRBQUFBQUFBQ3dLQVJlQUFBQUFBQUFzQ2dFWGdBQUFBQUFBTEFvQkY0QUFBQUFBQUN3S0FSZUFBQUFBQUFBc0NnRVhnQUFBQUFBQUxBb0JGNEFBQUFBQUFDd0tBUmVBQUFBQUFBQXNDZ0VYZ0FBQUFBQUFMQW9CRjRBQUFBQUFBQ3dLQVJlQUFBQUFBQUFzQ2dFWGdBQUFBQUFBTEFvQkY0QUFBQUFBQUN3S0FSZUFBQUFBQUFBc0NnRVhnQUFBQUFBQUxBb0JGNEFBQUFBQUFDd0tBUmVBQUFBQUFBQXNDZ0VYZ0FBQUFBQUFMQW9CRjRBQUFBQUFBQ3dLQVJlQUFBQUFBQUFzQ2dFWGdBQUFBQUFBTEFvQkY0QUFBQUFBQUN3S0FSZUFBQUFBQUFBc0NnRVhnQUFBQUFBQUxBb0JGNEFBQUFBQUFDd0tBUmVBQUFBQVBCL0JvTkJody8vcnV2WGI4WDQySWNQLzY1RkMxZkYrTGlJUG9QQkVPSDUxNi9mNk9uVDU5RWE4L3IxVy9MM0R3ajMvSXpwQzNYa3lJbG9qUW5nL1ZrWkl2czNIUUFBQUFBU2lJc1hyNnBraWFvcVhlWnJiZHE4S01iR0RRd01VcW1TMVhUbHluVWRQYjVkK2ZMbGl0SjFmLzExU2N1WHJkZklVZjFrYlIzK2ZJVnZTOVhRdWJNWDlPVHBCVGttZG95cHN0K2JyNitmTm0vYXFacTFxc2pCd1Y2UzVPZjNWaE1uekZhYU5LblVzbFhEQ0srZk9tV2VQRHplZkhBZEF3ZjFNTm5lckVsblBYLytRdXMyTEpDam8wT29jMTVlM2lyd2FXbFpXMXZyNnZYanNyR3hpZEs5aWhVcHI2OUtGTlAwR2FOTm5rK1dOSWZhZDJpdU1XTUhSdThoL21QWTBBbFI2aGZlc3dPV3hNckt5aXE4YzRrK1ppRUFBQUFBWUU2clYyMkt0TStubitiUmdmMi9hZktrdVVxYk5sV0VmU3RXS2lzWEYyZEowdjE3RC9YczJZdHcremI4c1pZRzlCK3R2aitQME9EQlA0WGJMMi9lbk1iUWF2bXk5Wm94ZmFGOGZIdzFaZXFJY0s5NU40L0JKbEg0UCtKZHYzNUxjK2NzaS9CNW9pdTg4R2JSd2xYcTAzdVk3dDU5cU41OU9rcVM3TzN0dEdMRkJnWDQrNnRSNHpxeXQ3Y0xkOXhaczVibzN0MEhIMXlmcWREbjdWdC83ZDV6VVBueTVRb1Rka25TeUJHVDVlSHhSdGJXVnBvMWM3RTZkbW9aNlgxdTNMaXRhOWR1NnVlK25YWHMyQ2tGQlFXYjdQZnd3V1A5OXB2cFdWNmxTaFdYSlBYcFBjemsrWHo1Y3FsNWl3WWFOM1o2cFBWSUJGNEFNN3dBQUFBQUpCakprdWFJMGZHT0hOdXFnZ1h6UzVLNmRSMmdCZk5YZnZDWWh3NXZVcEdpQlNSSlFVRkJhdlJqQiszWXZrK2RPcmZTeUZIOVRGN3p6ZGZWZFA3OFJiMTZmVFhjR1VudTdrZFZvMXJURDY3djM5NTQzUWpUNXVucHBVSUZ5aW9vS0Zqbkw3akwyVG1aOGR5c21ZdlZ1OWRRalJ6VlQ1MDZ0NHJSV3Y2dFdKSHl1bmJ0cHNuNjl1NDVwRHExVzJyMG1BSHEwTEZGcUhOSGo1NVUxU3FOMWFXcm14SWxTcVNwVSticHdNRU4rdXl6dkJIZWIvS2t1Um95ZUp4dTNEcXAvUGxLeWNmYko5bzF2NnMxdk05b3BjcmZhYzNhdVpIT0ZPdlRlNWhtemxoazh0a0JTOE1NTHdBQUFBRHhtcmUzajk2ODhaUzN0NCs4dlh6azkvYXRDaGYrTE1KWlFxWjhqQkJnOTk3VnhxK0RnNE1WSEd4UW9rU21ReWcvdjdkS2xDaFJxUE81OC93VGVOalkyR2pob3NtcVdNRlYwNmJPVitiTUdkU3VmYk13NHdRR0Jzckt5aXJDNVhkbHk1YjhvT2RQbGpTSGN1WEtyai9PN28ydzMrQ0JZL1g4K1V1TiszVndxTEJMa3BxM2FLQ3BVK2RyeFBCSnFsNjlvakpueWZqZTlieXZsU3MzeXM3T1ZxNE5hb1pxdjMvL2tWbzA2NnFjT2JPcGI3K3Vzckt5MHRZdHU5WEF0YTMyN2x1amRPblNoRHZtc3FYclZMTGtGMHFSd2tXLy83NUR3WWF3TTd3S0YveE9qUnJYVWEvZUhTT3N6OVR2VWZxMEJjTjhMOStaUFd1SlZxL2VyQVB1NnlNY0YwaG9DTHdBQUFBQXhCbisvZ0U2YythOFR2eCtSbGV2M3RDMXF6ZDE3ZHBOdlhqeEtremZOR2xTNmZpSkhmcmtreFR2ZGEvKy9VWnA2cFI1MGI0dXN0Q29SSW5Qdzl3anZHdWlzcStUbzZPRFZxMmVvNjVkK3F0NmpVb20rd1FFQk1yR3h2enZKSE4zUDZyNTgxZW9jSkhQNU5hNlVaanpEZzcyR2o5K2lPclhhNjJtVFR0cjk1N1ZZVUxMTFZ0MjY4OXpmNzkzRFJFdDVYdjkrbzIyYmQyaktsWEtLV1hLNU1iMnAwK2ZxMmIxWnZMemU2dWR1MmNiOXgxYnVYcTJ2aXRUUjFXck5OYW16WXVVS1hPR01HT2VQSEZXVjY1Y053YVJXYk5sQ3ZmK3laSTVLWHYyTEpFK2c0ZkhhK05TV1M4dmIzbDVlU3REaHJRbSs5NjkrMENuVDUyTGRFd2dvU0h3QWdBQUFHQlc5Kzg5MUlZTjIrWHVma3pIanAyU3I0OXZsSzU3OHVTWjd0MTk4TjZCMXp1bnoreUpVci94djg3VXloVWJJKzEzNk5CeFBYNzBSSkowNWNwMVNSSHZIWGIxNnMxUTUvODc4MGlTMHFkUG83WHJ3Zy9uL042K1ZYQ3dRUUVCZ2JLMWpmekh2UFBuTDBiYTU5MVN6YWk2Zi8rUldyZnFJVHM3VzgyY05UYmMyV2FWS24rbjFxMGJhKzdjWldyUnZJdVdMSjBlYW9iYmp1Mzd0R0w1aG1qZCs5OGlDcnhXcmR3a1A3KzN5cFk5czdIdHhvM2JxbE9ycFI0OWVxSjFHeFlvUjQ2c3huTTVjbVRWcWpXelZhZFdTNVgrdHFibXpCMnZjdVcvRFRYbXRLbnpKVWtGQytZenRnMGJPc0hrWGxzelp5elN6Qm1MUXJYMTZ0MHhWTTNidHU1VnE1YmQ5TnZSTGNxZE80ZXVYd3Q1WTJqV3JPRUhhUURDSXZBQ0FBQUE4TkY1ZS90bzA4YWRXcmxpZzM3NzdZUWkyMXJZd2NGZUxpN09TcElrc1pJbVRTd25KeWRWcjFGUmhZdDg5c0cxNU00ZHRYMjkzczI0aWN5a2lYTzBmOS9oVUcydDNjTGZwSDcvdnNPaCtyczJxS2xWS3pmcTd0Mkh4clpDaGZLcllxV3k0WTdoNWVtdDRPQmczYnAxSjByUDg4M1gxU0x0RTUzbGoyL2VlTXExWG1zOWZmcGNFeVlOMWFlZjVvbXcvNmd4QTNUNThqVnQyN3BYRFJ1MDFlTEZVNVE0U1dKSjBxelo0elJyOXJnbzN6dXFBZ09ETk9VL00vbzJiOTZsanUxL1ZsQlFrTlp2WEtCdnZpa2U1cm9TSlQ3WHpsMHJWYWQyUzlXdTFVSjE2MWJWa0Y5NktYT1dqTHA4K2JvMmI5NFY3ajBYTEpvY1lVMHRtM2NOMC9aMXlTOWtZMk9qRWNNbWFmSFNxYnA0OGFva0tWKyszRkY1VEFEL1IrQUZBQUFBNEtONS9mcU5aczFjb2huVEYrclZLdytUZlhMa3lLcHZTaFZYd1VMNWxUTm5OdVhLbFYzcDA2ZVJ0WFhzTE5tTDZZM3NOMjVhYVB6NmZaYzBMbG04VmtlTy9QTTJ2NmJONm9jYmVBVUZCY25UMDFPU2RQbnk5U2dIZU9VcmxEYTVjZnkwcWZPMWQ4K2hLSTBoaFd4U1g2ZFdTLzMxMXlVMWErNHFON2QvbGpMNit3ZklZRENFV2Jab1oyZXJsYXRucTFiTkZ0cTl5MTFseTlUVzRxWFRsRGR2emlqZk43cldyTjRjNnMyUHg0NmRVcE5HSFpVNVMwWXRYekZUT1hObTFZc1hyMEl0ZFpTa0Z5OWVLVmV1YlBydDZCWjE2dGhYN3U1SE5YUllIMG5Tc0tIakl3eHI2OWF0R21GTnBnS3ZGQ2xjMUs1OU00My9kYWJPbjcrbzA2Zk95Y2JHUnA4Vk1MMXhmbkJ3Y0t6OXV3SEVad1JlQUFBQUFHS2RqN2VQSmsrZXEybFRGOGpUMHl2VU9Sc2JHNVd2VUZxMWExZFJxVzlMaEx0WFVVeExtVEs1c21YTHJMWHJvN2FQMTd5NXk3VWxndGs4RWJsNk5YcWJ4ZS9ZdGNMNGRXU0IzSjA3OXhVWUdDUkpPdkg3R1ZXdlhqRks5MGlYTG8zS2xpMFpwbjM5dW0xUnJ2UHAwK2VxVjlkTlo4LzhwVXFWdjlQRVNjTkNuWjgxYzVFbVQ1cXJYeWNNVWExYVZVS2RTNWJNU1p1M0xGYVR4cDIwZjk5aGxTcFpUUk1uRFZQakpuVWxTUWNQSHRQVi95OEpqVXlidGhHL2ZkTFgxMC9EaDA5VXpwelpkUDE2eUJMQnI3LytRak5uamRVUFZjdkp4Y1ZablRyMjFaTEZhOEtFazlteWZLNldyUnBxMHVUaFdyOWhnZTdmZTZpTW1kSnI3NTVEMnJwbGo3NHNYa1FuVDV3MWVkLzNEVk83ZEhYVDdGbExOSHpZUk4yNGZsc0ZDdVpUa3YvUGdQc3ZQeisvYUwrOEFVZ0lDTHdBQUFBQXhCcUR3YUR0Mi9hcGQrK2h1bi92WWFoek9YTm1VeXUzSDFXdmZuV2xUdjNKUjYrdHgwL3QxT09uZGxIdVAzYmNJSTBkTnlqYzg4SEJCbGxaV1prODkzblJDdEd1TDZvdVhid21TYksxVFJScVZ0akhzRzNyWG1QWXRYUlo2TDI0UER4ZWEveXZzK1RsNWFYOCtVMHZ4MHVhTkluV3JaK25JWVBIYWVtU3RTcGR1b1R4M0txVkc2TzhsMWRrZ2Rla2liTjEvOTVETFY4eFU0MStiRzlzYjlTNFRwVEcvN2VNbWRKTGtoWXVYQ25IeEk1cTE3NTV1SUZYWlB2RGhmZTVjSEZ4VnZzT3pUUjJUTWcrWU4yNnR3bDNqT2ZQWGlwWk1xZW9sQTRrS0FSZUFBQUFBR0xGbzBkUDFLVnpmKzNlNVI2cS9kTlA4NmhYbjQ2cVVhTlN1QnVieDZhWVdzTDQzNWxBYjkrK2xaMmRiWlQ2eG1RdGh3NGRreVExYmxKWGl4YXVOczVBK2hoYXRtcW9kT2xTcTN5Rk1xSENMa2thTTNxYVhyM3lVTGZ1YlpRblQvaExGVzFzYkRScytNL3E4Vk03SlUvdUV1Yjh2UWVtd3lSSjZ0NXRrTmF0M1JwcG5aY3VYbE9aTWwrcld2V1lDeDYvK3FxWWN1Zk9FV1lKNUw5RmRYbXBLWjA2dDlMTUdZdmw2ZW1sYXRYQ3IvdjI3YnRLbXpiVmU5OEhzRlFFWGdBQUFBQmkzTzVkN21yWHRwZGV2SGhsYkV1ZlBvMUdqT3F2V3JVcW0zM1BvY1pONmtZNGF5WWk0YjJ0MGNQampYSFoyYnIvTHdzc1hQaFR6WjAzM25qOFgrODJOZCt6KzZBcVZDd1Q1UnJlN2R0a01CaTBhOWNCcFVtVFNsMjZ0dGJDQmF1MGV2Vm0vZFN6ZmVTRHhKREtWYjRQMDNibHluWE5tYjFFV2JObFV0KytYVUtkOC9iMk1iazh6MVRZSlVuT3pzbkN2WGQ0QWVOL3RXN2JSQmt6cG91d2o3OS9RSlRIazBMZU5wa21UU3FkT2ZOWHVIMml1NVQxMzV5Y2tpcDVDaGQ1ZW5vcEtEallaQjlmWHo5ZHVuUk56czdKMUxCQlc2MWNOZnU5N3dkWUdnSXZBQUFBQURFbUlDQlFnd2FPMGZScEM0eHROalkyNnRDeGhmcjI2NktrU1pPWXNicC9KRS91WXB4OTgrcVZoNTQ5ZXhIcE5lLzZoL2UyeGlkUG5pbFZxcENsbWFZMkk0OUlybHpab3hSNEJRY0hhK0NBTWZyKysyLzAzZmVsOU50dkozVDcxajIxYWRORU9YSmtWZEZpQlRWbjlsSjE3dUlXYVhqejk5OVhOR1h5WEpQdEg4SmdNS2g3MTBFS0NBalVsS2tqNVpqWTBYaHV5ZUkxR3RCL3RQYnNXeE9yRzlUL1Y2bFNZZCsrK0YrdlhubEVHSzc5VjFSbWIzM0lVdGF0Vy9mbzdwMzdrcVJ4WTZkci9ZWUZZZnJzM1h0SS92NEI4dkI0cmUzYjlrbVNzbVRKcU0rL0tQemU5d1VzQllFWEFBQUFnQmpoNmVtbEpvMDc2Y0QrMzR4dFdiTmwwcUpGVTFTMFdFRXpWaGF4cFV2V2FrRC8wWkgyQzI5WjRqczNiOXpSRjErR0JBMHZQYTdLMDlOVFpVdlhscjI5blRadVhoeG1uN0lBZjM5MTZ6WlFxMWR0VnM5ZUhTSzl2NCszajl6Y2VtamIxcjBxL2xWUlNTR3p6U1NwcGR1UElmOXMyVkNkT3ZiVnZMbkwxS0ZqaXdqSCsrUDBuL3JqOUorUjNqZTY1czlmb1NOSFRzak5yWkhLbFBrNjFMa3ZpeGVWbjUrZm1qVHFxRU9ITnlweE9CdXhtOFAxYTdlVUtYT0dHQjB6c3M5TWVFdGFBd09ETkdMWUpObmFKbEtwYjB0bzc1NUQrdlBjM3lwVStGUGR1bk5hamc3Mk1oZ01talJ4amlTcFFzVXl4c0NyUThjVzZ0Q3hoWHk4ZmVMVTl4ZjQyQWk4QUFBQUFIeXcrL2NmcVY2ZFZxRm1COVdwODRNbVR4MFJiemJVZnVseE5jdytWSkkwZHN4MERSODJJY0pyYjkrNkp3K1AxOGJOMlJNbHNsSHk1QzVhdjNHQktsZHNxSExmMTlXaVJWUDBaZkVpa2tLVy9MVnQwMHQvWDdpc0JZc21xWGJ0SHlJYy85R2pKNnBZd1ZWWHI5M1NvaVZUVkwxNlJlM1pmVkR1QjQ2b2FyWHl4dnU2TnFpcDBhT21hUGl3aWFwZW8xS0V5L2lhTnF1dmFkTkhSWGpmNkxwNjlZYjY5eHVsN05temFQaUluOE9jejVzM3A0WU82NlBldllhcVo4OWZOR1BtbUVqSGZMZHh1eWwvWDdqOFFmVys4K1RKTTkyNGNWc3RXeldNa2ZIZWVkOGxqVE5uTE5TVks5Zmw1dFpJbmJxMFVyRWk1VFYyN0RRdFh6SFR1R2ZZdEtuemRmclVPVld1OHIzeTU4OWpETHpleVordmxEcDFiaFdsTUJXd1JBUmVBQUFBQUQ3SW5kdjNWS2xpQXoxNDhGaVNaR1ZscFJFais2cGpwNWJodnJVd0xycDI3YVpzYk1MdUxmYml4Y3RJcjNWM1B5cEpLbDY4V0tqMkhEbXlhdC8rdFhLdDMwWVZLN2lxbFZzak9UallhOWJNUlVxZklhMzI3RjJqSWtVTGhEdnV5NWNla3FTOWV3NHBUWnBVMnIxN2xRb1grVXpQbjc5VXh3NC95ekd4bzRhUDZHdnNiMjl2cDErRzlsYXJsdDNWNk1mMjJyMW50UndjN01PTU8zUFdXT1hNbVMzUzU0b09MeTl2TlduVVVVR0JnVnE0YUhLNHM0dmF0bXVxclZ0MmE5blNkZnJ1KzFLcVc3ZHFoT05HRmpiR2hMVnJ0a2lTdnZ1K1ZJeU8rejVMR2k5Y3VLeWh2NHhYcWxRcE5YQndEeVZQN3FKNjlhdHI5YXBOdW5qeHF2TG56NjAxcXpkcjRJQXhTcEhDUmVQSEQ5SENoYXRDamZIMnJiOWV2dlRRdlhzUFl1cFJnSGlId0FzQUFBREFlM3Z3NExHcVZtMWlETHNjSFIwMGY4RWtWYTFXM3N5VlJWL3hMeXBGcVovQllBalR0bXJsUnRuYjI2bE0yYS9Ebk11Y0phUEdqQnVrUmczYmE4N3NKWkpDTmlTZlBIbDRoR0dYSksxZXRVbFN5SDVSR3pjdFZLYk1HZVRyNDZ0R0RkdnJ5Wk5ubWpCcHFMSm56eExxbW5yMXEydkRodTNhdm0yZjZ0ZDEwOHJWczhOc0V0K29jWjBvUGVzN0FRR0JFWjYvY3VXNjNGcjEwS1ZMMTFTM1hqVzlldVdoN2R2MnlkZlhWOTdlUHZMMTlaTzN0NDk4ZkVLT0hSd2RKRWs5dWcxU2lSS2ZLME9HdE9HT0hkbXlRSlAxQmdaRXVhK3ZqNittVDF1Z0ZDbGNWTDU4NldqZkt5TFJYZEw0NU1renVkWnZvN2R2L1RWbDZrampSdjQvOVd5bmRPbFNLMTI2MUJveGZLTEdqcGt1SjZla1dydHVuakptU3E5M3VmSzdaWXdQSGp5U0pHWE0rSEhlMWduRVJRUmVBQUFBQU43THMyY3ZWTDFxRTkyNWZVOVNTSWl6WmVzU0ZmdThrSmtyaTU3RVNSSXJkZXBQZE9YYU1kblloRjNTK1BhdHZ3SURBeFVVRkNSZlh6K2RQdjFucU5sTGh3Ly9ydVBIVDh1MVFVM2pwdndlSHEvMSsvRS81TzUrVkR0MjdOZWQyL2VVTkdrU3RlL1FYTDYrZmxxMWNxTnFWRyttOU9uVHFFelprdnJpaXlJcVVDQ2ZzbWJMRkdxdkw5Y0dOWFh3NERGTm16NUtxVktsMUpzM25tcjhZd2NkUDM1YXpWczBrSnRiSTVQUE5Idk9yeXIvZlQwZFBIaE1aVXZYMHR6NUUxV29VUDRvZlQrQ2dvSVVHQmdrZTNzN1k5dm1UVHYvLzcxeU5IbE5wdzU5OWVlNXZ5Vko2OVp1MWJxMVc4TWQzOUhSUVU1T1NaVXhZenJkdi85SUhkcjMwZVl0aThQMGMzTnJwSEpSQ0tCOHZIM2ttTmpST0p2dy9QbUx1bmYzWVpSZmtEQnd3Qmc5ZVBCWUF3YjJrT1AvZzdqM3RXdm5BVW5TelJ1M1F4MUg1T2FOMjlxMTg0QUtGTXl2YzJjdjZON2RCK3JacTROK3FGck8yQ2RQbnB5cVVhT1NhdFpvcnJObi9sTDI3Rm0wWXRVczQxTFc5T2xEbHE0MmI5NVZCUXJrMDZGRHh5UkpoUXQvOWtIUEE4Um5CRjRBQUFBQW91M1ZLdy9WcU5aVTE2N2RsQ1E1Sm5iVStvMEw0bDNZSllVRUsrRUZSNUowK3ZRNVZhNFllbStuT25YKzJYTnI1b3lGc3JHeDBVODkyMnZ1M0dXYU9tV2U3dHkrTDRQQklGdmJSUHJtbStMcTNidWphdFd1WWd4aEJnL3BxUTBidG12THBsMWF2MjZiVml6ZklDbGs3Njh6Wi9jcmE3Wk1rcVFVS1Z5MGVrM0l4dVRCd2NHcStrTmpuVHQ3UWZWZGEyamlwS0hoMXB3c21aTzJibCttbXRXYjZjcVY2L0x3ZUIzbDc4ZlRwOCtWSjlmWGNuQ3dWK0xFamdvT05oaXYvKzhtOU84TUdOUkRreWZOVWY3OGVaUTJiU3E1dURncmVYSVh1U1JQSm1mblpFcm1sRlRKbkozazVKVFVHQ29HQndlclF2bjZjajl3Uk92WGJ3LzFQWldrejc4b0hLVzNEVmFxMUZCL252dGJEZzcyU3BRb2tUdzl2VUpxTlRIYjdyOW16bGlrT1hPV0trK2VuT3JTMVMzUy9wR3BYNjkxaE1lbXJGKy9YZXZYYjlmTVdXUFZxSEVkTFZnME9jd3l6OERBSUhYdlBram56bDVReTFZTk5XSmt2MUN6OWx3YjFOQzJiWHUwYis4aDdkcDVRSTZKSGRXc3VhdStMeGV6U3pTQitJVEFDd0FBQUVDMGVIbDVxM2F0bHJydy93M0Q3ZXhzdFdyMWJIMzFWYkZJcm93YjZydldVSkVpVVovNVVxVHdaeG93c0ljQ0F3TVVIQnlzOU9uVHFlR1B0WXpueDA4WXFxKy8zcXE4ZVhQSzFqYVJObTNZb1JvMUtxbEVpYzlWdXN6WFlaWVRTbExLbE1uVnVuVmp0VzdkV0g1K2IzWG16SGxkK091U3JLeXRqV0hYZjFsYlc2dGZ2NjQ2ZnZ5MGh2elNLOUw5MFZLbi9rVDdENnpUNzcvL29kS2xTMFQ1ZWRPbFM2TkNoZkxMeTh0SEJvTkJCb05CR1RPbVU1bXlKZFd2ZnplVDE1UXVYU0phOTNqM1BKTW1EOWV1blFkVW8wYlVscE9hOHQxMzM4alAxMC9Cd1NHMVpzaVFWZ1VMZmFxUm8vcEZlbTN1M05tVk5Wc21MVnN4M2VSZVoxSkk2SmdrU2ZpenhWS24va1ExYWxSU2lwVEpkZW5LMGZkK2poVEpuU1hKNUo1bWlSTFphTm15NlhyMjdJWEpONTRtU1pKWUd6WXVmTzk3QTViSXltQnFBVG9BQUFBQW1QRDJyYjlxMVdpdUkwZE9TSkpzYkd5MGJQbU1VTXV2Z1Bna01EREk1TnM1QWNSOVZoRWsvMkZmUVFJQUFBQUE0ZWpmZDZReDdMS3lzdExzT2VNSXV4Q3ZFWFlCbG9uQUN3QUFBRUNVckZtOVdYUG1MRFVlL3pwaGlPcTcxakJqUlFBQW1NYVNSZ0FBQUFDUnVuanhxc3FXcVMxZkgxOUpVcE9tOVRSOXhtZ3pWd1VBU01naVd0Skk0QVVBQUFBZ1FwNmVYaXBkcXFhdVg3OGxTU3BRSUovMkhWZ25SMGNITTFjR0FFakkyTU1MQUFBQXdIc3hHQXpxMEs2UE1leHlja3FxcGN1bkUzWUJBT0kwQWk4QUFBQUE0Wm81WTVFMmI5NWxQSjQ5NTFkbHo1N0ZqQlVCQUJBNWxqUUNBQUFBTU9uS2xldjY1dXRxZXZ2V1g1TFVwV3RyRFIveHM1bXJBZ0FnQkh0NEFRQUFBSWlXd01BZ2xTOVhUMytjL2xPUzlNV1hSYlJyOXlyWjJpWXljMlVBQUlSZ0R5OEFBQUFBMFRKdDZueGoyT1hnWUs5WnM4Y1NkZ0VBNGcwQ0x3QUFBQUNoWExseVhTT0dUelFlRHh6VVE3bHlaVGRqUlFBQVJBOUxHZ0VBQUFBWW1Wckt1R2Z2YXRuWTJKaTVNZ0FBUW1OSkl3QUFBSUFvK2ZkU1JudDdPODJjTllhd0N3QVE3eEI0QVFBQUFKQWszYng1SjlSU3hnRURleWgzN2h4bXJBZ0FnUGRENEFVQUFBQkFCb05CUC9VWW9yZHYvU1ZKeFQ0dnBFNmRXNXE1S2dBQTNnK0JGd0FBQUFCdDJiSmIrL2NkbGlSWlcxdHI4cFRoTEdVRUFNUmJCRjRBQUFCQUF1Zmw1YTArdllZYWo5dTJhNnFDQmZPYnNTSUFBRDRNZ1JjQUFBQ1F3STBhT1VVUEh6NlJKS1ZObTFvREJuWTNjMFVBQUh3WUFpOEFBQUFnQWZ2Nzd5dWFNWDJoOFhqazZQNXlja3BxeG9vQUFQaHdCRjRBQUFCQUFoVWNIS3dlM1FZcEtDaElrbFMyYkVuVnFmT0RtYXNDQU9EREVYZ0JBQUFBQ2RTcWxadDAvUGhwU1pLZG5hM0dUL3hGVmxaV1pxNEtBSUFQUitBRkFBQUFKRUFlSHE4MW9QOG80M0hYYm0yVU0yYzJNMVlFQUVETUlmQUNBQUFBRXFCaHYwelE4K2N2SlVtWk1tZFF6NTd0elZ3UkFBQXhoOEFMQUFBQVNHRE9uYjJnZWZPV0c0L0hqUnNreDhTT1pxd0lBSUNZUmVBRkFBQUFKQ0RCd2NIcTNuMlFEQWFESktsUzVlOVU1WWR5WnE0S0FJQ1lSZUFGQUFBQUpDQkxGcS9SSDZmL2xDUTVPTmhyM0xoQlpxNElBSUNZUitBRkFBQUFKQkF2WHJ6UzRFSGpqTWMvOWV5Z0xGa3ptYkVpQUFCaUI0RVhBQUFBa0VBTUdUeE9yMTU1U0pLeVpjdXNydDFhbTdraUFBQmlCNEVYQUFBQWtBQ2NPbmxXaXhldE5oNlBuL0NMSEJ6c3pWZ1JBQUN4aDhBTEFBQUFzSEJCUVVIcTBmMmZ2YnFxVjYrb2N1Vy9OV05GQUFERUxnSXZBQUFBd01MTm43OUNmLzU1VVpMa21OaFJvOGNPTkhORkFBREVMZ0l2QUFBQXdJSTlmZnBjUTRlTU54Ny8vSE5uWmN5WXpvd1ZBUUFRK3dpOEFBQUFBQXMyb1A5b3ZYbmpLVW5LblR1SE9uWnFhZWFLQUFDSWZRUmVBQUFBZ0lYYXNYMmZWcTNjYUR3ZVAvRVgyZG5abXJFaUFBQStEZ0l2QUFBQXdBSzllUEZLWFRyM054NDNhRmhMcFV1WE1HTkZBQUI4UEZZR2c4Rmc3aUlBQUFBQXhCeUR3YUJtVFRwcjA2YWRrcVQwNmRQb3hLbGRjblpPWnViS0FBQ0lPVlpXVmxiaG5XT0dGd0FBQUdCaDFxL2ZiZ3k3SkduR3pER0VYUUNBQklYQUN3QUFBTEFnang0OVVZOXVnNHpIYm02TjlOMzNwY3hZRVFBQUh4OUxHZ0VBQUFBTEVSUVVwRHExVytuQS90OGtTZG15WmRieDM3Y3JjWkxFWnE0TUFJQ1l4NUpHQUFBQUlBRVlQbXlpTWV5eXNyTFM3TG0vRW5ZQkFCSWtBaThBQUFEQUFtellzRjNqZjUxcFBPN1Z1NE8rK3FxWUdTc0NBTUI4V05JSUFBQUF4SE1YTGx6Vzk5L1ZsYStQcnlTcGNwWHZ0WExWTEZsYjgvKzNBUUNXSzZJbGpRUmVBQUFBUUR6MjhxV0hTbjliVTNkdTM1TWs1YzJiVS92ZDE4dkpLYW1aS3dNQUlIYXhoeGNBQUFCZ2dkNis5VmZ6cHAyTllaZUxpN05XclpsRDJBVUFTUEFJdkFBQUFJQjR5TmZIVncxYzIrcmd3V09TSkJzYkd5MWVPbFhaczJjeGMyVUFBSmhmSW5NWEFBQUFBQ0I2dkwxOVZMK3VtMzc3N1lTeGJlU29maXBidHFRWnF3SUFJTzRnOEFJQUFBRGlrVGR2UEZXblZrdWRPSEhHMkRia2wxNXEzNkc1K1lvQ0FDQ09JZkFDQUFBQTRvbFhyenhVczBaem5UM3psN0h0MXdsRDFLWk5Fek5XQlFCQTNNTWVYZ0FBQUVBOGNPN3NCWlg1dHBZeDdMSzJ0dGFzMmVNSXV3QUFNSUhBQ3dBQUFQSGVrWDI3ZFB6Z3ZuRFB1NWI5VXB0WEx2bUlGY1djNE9CZ3pacTVXT1crcjZ0YnQrNUtrbXh0RTJuUmtpbjZzVkZ0TTFjSElMYmN2WE5mcDA2ZWpWSy9mOC82QkJDQ0pZMEFBQUNJMXp4ZmUyajB6OTNrNCtPdExTZitWbEtuWkdINjNMMTVYYTlmdlRSRGRSL216ejh2cWtmM1FhRis2SFYyVHFhRml5YXJYUGx2elZpWjVmSDE5ZFBtVFR0VnMxWVZPVGpZUzVMOC9ONXE0b1RaU3BNbWxWcTJhaGpwOVFQN2o0NlJXb2FOK0ZtT2pnNHhNbFpVZk9pekozVG56MStNdEUvQmd2bkRQWmMxY3pIVnFsMUZFeWNOQzlVK1pmSTh6Wm16VkcrOGJrUTQ5c2lSazdWaStZWncrNzErL1VicjFtNHplYTZWMjQ4NmRPaTRqaDA5R2NrVFNGK1YrRXRFMThzQUFDQUFTVVJCVkp3WFl5QmVJZkFDQUFCQW5IRGlzTHMyTGx1b3Y4K2UwcXVYTDVRNFNWTGxMMXhVamR0MjF1Y2xTNXU4eG1Bd2FOaFBIZlhpMlZQMUd2NnJmTDI5OWVMcEU1TjlQVjQrMTUwYjEweWV5NUlqVjR3OVIweTRkdTJtcGt5ZXA2VkwxaW80T05qWS9zV1hSYlJvMFdSbHlwekJqTlZacGtVTFY2bFA3Mkc2ZS9laGV2ZnBLRW15dDdmVGloVWJGT0R2cjBhTjY4amUzaTdjNi8zOS9UVm56dElZcVdYZzRCNGZOZkQ2MEdmdjFuVkFqTlJSdEdoQk5XMVdQMGJHQ285YnF4NWFzM3J6QjQrelllTkNZK2o4emRmVkl1MGZVV2oxOHFXSFBEMjlvM3p2Sll2WGFNN3NwWm81ZTZ3S0ZNZ1hhZjhuVDU2cGU3ZUJKcysxY3Z0Umh3OGQxN2l4MDVVK2ZacHd4M2o0OEltNjkyaEw0SVY0aGNBTEFBQUFjY0xRN3UzazQrMmxuUGsrVTlhY2VYVDcraFdkT0hSQUp3KzdhOGprMmFwUW8yNllheFpNSHF2Zjl1NVUrUnAxVkx0SlMvVnAzVmlIOSt3d09mN0t1VE8wY3U0TWsrZU8zekgvN0M4L3Y3YzZkUENZRmkxYXBSM2I5OHRnTUJqUDJkblpxbnVQdHVyZHA3TnNiZmtyZkV6ejlQVFN1TEhUbFR5NWk5cTIrMmRQTkNzckszWHMyRUs5ZXczVjNEbEwxYWx6cTNESGNIWk9GdWxNbkdSSmN5aFhydXo2NCt6ZUdLdjlROFhFc3krWXZ6Skdhbm50OFNiV0E2OTMrdmJyWXJMOXdQNGpPbkhpakRwMmFxbGt5WktHZTMzMkhGbENIZjlRdFp6YXRHMGFwdCtjMlV1MGZWdm81ZGJKa3VaUXkxWU5OV255OFBlb1hEcm9mbFFYTDE1UnBrenBvOVEvZCs0Y1lUNmJ3NFpPMExpeDAwTzFYYjU2TE53eGtpWE5FZjFDQVRQanY1WUFBQUNJRXpyMUg2cXlsYXZMd2RGUlVzamVWYlBIRGRlU0daTTBmZFNRTUlIWHhtVUxOVy9pR09VclZFVDl4MDZWSkkyWnU4emsyQ1d5cEZEN1BvUFV0RU8zMkgySWFQRDI5dEdGQzVkMS92eEZIZjN0cEhidmRwZTN0MCtZZnBXcmZLL1JZd1lvVzdiTVpxZ3lZUmc4Y0t5ZVAzK3BjYjhPbHJOejZDV3h6VnMwME5TcDh6VmkrQ1JWcjE1Um1iTmtqSENzdi8rK29xdFhiNmhXclNyUnFtSFV5TWx5YlZCVDJiTm5pYnh6RElxSlo0OHM2Sk9rWWtYSzY5cTFtMUhxK3pIMDdkZlZaUHVoZzhkVnFGQitqUnJkUDFyalpVaWZUbVhMbHBUQllORHZ2LytoOU9uU0tFdldUTnErOWNQRHpkTGYxdFRJVWYxVXN1U1g4dmNQME42OWgxVzZURW01dURoLzhOaUFKU1B3QWdBQVFMUjRlL3ZvanovTzY2L3pGL1g4K1V1OWV1V2hWeTlmNjQybmx5cFdMS08yN1pyS3lzb3EydU5XcnUwYTZ0amEybHBOTzNiWGtobVQ5UFRSUXdVRStNdldObVJaMWJvbDh6UitZRzlseVpGTEV4YXRrY0ZnMEpPSDk1VWtxWlBLRjhobWN2eVpZNFpxNXBpaFlkcVg3em1xN0hraVh4YjBJZWJQWDY0Qi9jZkl6ODlQVmdhRGdnMEt0VlF4TEN1bFRPR2k5Qm5TeWZPTmx6cTIvemxXNjR1UGJHeXM5VVBWOHUvOWVYdkgzZjJvNXM5Zm9jSkZQcE5iNjBaaHpqczQyR3Y4K0NHcVg2KzFtamJ0ck4xN1ZrZTR2TytuN29OMTZ0UlpwVXFWVXQ5OFV6eEtOU3lZdjFLalJrN1IwU01udFczSDh2ZCtsdWlLNldlUGo4NmR2YUMvLzc0aVNRb01ETlNKRTJkVW8wWWxMVisyM21UL1R6L05vOEpGUGd0M3ZNREFJRlVzNzZxT25WcEdPelI3Wi95dk0vWDQ4VlBqc2NGZ1VOZk9BM1Q4eEE3dDMzZFlyMSsvMGY1OWg4UE11akkxQyt2ZlN5OGpFNVVOOG9INGhNQUxBQUFBRVFvT0R0Ymh3NzlyODZhZE92SDdHVjI4ZURYY3NHYi92c01xWHJ5b2loUXRFQ1AzOXZVSm1mR1VKbjBHWTlnbFNUSVlsRDEzWGsxZXRrRXVLVkpxL3FReFdqSmprcGJzUEN4SjZqMWl2SXFXK0VZUDc5MVJqMmIxdGVyQUNVbFNnKytLYThMaU5VcWZLWXR1WHIyc2Z1MmF4VWlka2VuVGE3ajgvZjJqY1lWQkwxNiswb3VYcjJLdEprdHc2TkR4RC9xODNiLy9TSzFiOVpDZG5hMW16aG9yR3hzYmsvMHFWZjVPclZzMzF0eTV5OVNpZVJjdFdUcGRpUktaN2p0di9nU1YvTHFhbWpYcHJNTkh0aWhEaHJRUjFuRHQyazMxN1R0Q0tWSzRhTmJzY2UvMUhPOGpOcDQ5UHRxNGNZY21UcGdkcW0zRGh1M2FzR0c3eWY3ZGU3U05NUEI2dHhUNVEwTFlJMGRPeXNIQlRoblNwNU1ralJzM1dPWEwxZFBjT1V2bDduNVV6czdKUWkzSlhMTm1pODc4Y1Y2ang0VGRTeTFQbnBBUTdOVEpzN3A2OWFheC9jS0Z5Mkg2ZnY5ZDJHWGpRSHhHNEFVQUFBQ1Q3dHkrcCtYTDEydjU4ZzI2ZC9kQmxLNUpreVpWakcybzd2SHloY2IyNnlGSmF0R2xWNmh6MVJzMFZjV2E5ZVRrN0tKbmp4OXArZXlwS2wycHFsS21TaTFKU3AwdWZhaU42UC85ZGZwTVdaUWxSeTc1ZUh2RlNKMVJrUzU5V3QyNWZmZWozUytoK0pEUDI1czNubkt0MTFwUG56N1hoRWxEOWVtbmVTTHNQMnJNQUYyK2ZFM2J0dTVWd3dadHRYanhGQ1ZPa2poTXY0eVowbXZtckRGcTROcFdMWnAxMFk1ZEs4TU5pRHc4WHF1aGF6djV2L1hYcXRXemxUR0tleko5cU5oNjl1SmZWTkxWcXpmMTZ2WFYyQ285MWtSbHFXVlU5ckVLQ2dxU0ZESUQ4WDFkK091U21qYXJyOWNlYnlSSnhiOHFxcmJ0bXNyWk9abjI3am1rOWgyYXEwUEhGc2IrNTg5ZjFKay96b2RxKzYvcDB4YUdHK0s5YytUWVZ1UFgzM3hkVGZYcVYxZlhicTJOeDBCOFErQUZBQUNBVUI0OGVLeFJJeWRyMmRKMUptZHlXVnRiNjlOUDgranpMd29wZmZwMFNwSFNSU2xTSk5jbm42VFFWMThWKzZBbFQzM2FOSkdmajdjOFhyN1V6U3VYbENWbkxvMllzVkRmL1ZBalZEODdlM3ZaMmR0TGtzWU42S21nb0NDMTcyMzZMV1J4d1Y4WDNMVjY5U2FkT25GT3dZWmdCUVlGNmMxclQ5MjVjMCszYnQ3VHkzQm1jdVhJbVZVdFd2Nm9JaEhNS0Vtb2JHeXNWYXhZb2ZmNnZIbDZlcWxPclpiNjY2OUxhdGJjVlc1dS95em44L2NQa01GZ0NET3VuWjJ0VnE2ZXJWbzFXMmozTG5lVkxWTmJpNWRPVTk2OE9jT01YK1dIY21yUnNvRVdMbGlsMGFNbWE4REFIbUg2K1BzSDZNY0c3WFgxNmcyTkhUZm9vNzM5TGphZlBUQXd5Qmo0eERlYk51Mk1rWEhlUGIrdHJlMTdYZi9nd1dNOWVmSk1CUXJtMDVIREo0enQ0MzRkckxadGVrcVNXcmRwSE8xeDd6OTRxT3JWSzJyUmtwRDlEbGV2MnFSMTY3WkprZ1lPNnFHQmc4SitSai81SklVS0Zzd3ZLV3FCSUJEWEVIZ0JBQUJBVXNpc2p3bmpaMm5HOUlYeTgzc2I2bHlxVkNuVjhNZmFxbEN4aklvV0xhQ2tTWlBFU2cybmZuTTNMbU8wc3JLU0lUaFlGLzg4bzZJbHZwRkxpcFJoK3UvZXRGYS83ZDBwMTFidGxTNWpabm05ZVMxSjZ0bXlZYWgrSmJLa01IN2Q0THVvN2FzVTAxeGRhOHJWdGFiSmN6ZHYzdEgyYlh1MWJldGVIVDkrMnRoKzQvcHREZWczVWo5VUxhZFJvd1lvYTdaTUg2dGNpL1gwNlhQVnErdW1zMmYrVXFYSzMybmlwR0doenMrYXVVaVRKODNWcnhPR2hObDRQbGt5SjIzZXNsaE5HbmZTL24ySFZhcGtOVTJjTkV5Tm00UmRDalp5VkgvdDIvZWJObTdZcWQ1OU9zdk9MblFBY3VqZ01SMDdka3J0MmpkVHUvWWZaMm50eDNyMmlQVHNNY1JrZStvMHFkUzdUOGRvamZXK1RDMDNiTnE0VTR5TS9lN1BUdnYvQi9MUmRmTGtHVWxTc2FJRlF3VmVBUUdCT25mMmdtclZxdnhlTHpaNCtPQ3h2dnl5cUhHMllhUEdkZFNvY1IxSjB1SkZxMDFlYy9uU3RURG5DaFg2Tk1JbG5VQmNRdUFGQUFBQUhUbHlRcTFiOWRDREI0OUR0VmVzVkZiTm16ZFFoWXBsWkdzYiszOTFQSERwdmd3R2c3emV2TmFOeXhlMWRjMXlMWjg5Vlh1M3JOZnM5VHVWTnNNL2djL3Q2MWMxNXY5TEhsTjhra3FTbE1qV1RtVXJWMU9sMnE2aGxqR2E4dXpKSTIxWU1sOUpuSkpGMk85anlKNDlpenAzY1ZQbkxtNjZldldHWnM1WXBCWExOOGpYMTArU3RIM2JQaDNZZjBTanh3eFU4eGF1SDdRL1VFSzNiZXRlWStDemRGbm8vYWc4UEY1ci9LK3o1T1hscGZ6NWM1dThQbW5TSkZxM2ZwNkdEQjZucFV2V3FuVHBFaWI3SlVtU1dDdFd6bEwyN0puRGhGMlNWTDVDYWUwL3NFNUZpeFdNbVFlTGdvLzE3QkdaTTJlcHlmWmN1YkovbE1Bck9Dakk1SExEbHg2Ukw4Tk00V0w2Ky9KdlB2OS8wMnJpeEE3UkwwNVNpaFRKVmJkdTFUQkxkVzF0RStuQXdRMTYrU0w2Ky9vRkJ3ZnI4ZU9ueWhUT2t0bk9uZnFaYkhkM1B5cDM5Nk9oMm5yMTdramdoWGlEd0FzQUFDQUJDd2dJMUtpUmt6WCsxNW5HelpZbDZhdXZpbW5FeUw3NjRzc2lINzBtS3lzck9UbTdxSER4cjFXNCtOZEs4VWtxTFpzMVJWT0dEZERJV1lzbFNhOWVQRk92VmovSzJpcjBENjRPam83R1BwSEpraU9YUHY4NmFtOHYrNWh5NTg2aGlaT0dxZitBN2hyNnkzZ3RYclJhQm9OQnZyNSs2dHFsdi9idE82UnAwMGNwZVhJWGM1Y2FMN1ZzMVZEcDBxVlcrUXBsd3V5dE5XYjBOTDE2NWFGdTNkc29UNTZ3U3hYZnNiR3gwYkRoUDZ2SFQrMk12dy9oelZ6NnI2ZFBuNGZxdTNMRnhqQjlFdGttTXJrQitZZUtyV2VQRG5NdmpYdnI3Ly9lczYraXd1TjF5TDVienM3dkY2U1hMbDBpd2hCMStiSjFZZHJmYlVZL1ovYVMvL1JQb2thTjYrang0MmNLREF4U245N0QxS2YzUDdQNmF0V3Fvc1ZMUTVZNDl1cmRNZFN5eG1SSmM2aDloK1lhTTNaZ3FEWWdQaUh3QWdBQVNLQ2VQWHVoQnE1dFE3MktQa09HdEJvemJwQ3FWYXNRWjJZUjFXelVYTXRtVGRHSncrN0d0dUUvZGRMOTJ6YzFhdlppOVczN3ozS3dmeTlkakk1VzNmcklyWHVmRDY0MUpuM3lTUXBObVRwQ0xWbzBVSmZPL2ZUbm54Y2xTVnUzN05IVkt6ZTFhY3ZpU044QUNOTXFWL2srVE51Vks5YzFaL1lTWmMyV1NYMzdkZ2wxenR2YlIwbE1iTkwrNzhBbnZKbEwvL1g2OVp0SSs5cmIyOFZLNENYRnpyUEhKMTZlM25KeVNocW1QU3F6dDZMaTZaUG5ra0wrL1kwTlBYLzZKY3JuMHFkUG8wYU42OGpSMFY1VHA0MzhUOThoU3BJMDdPOHJZRWtJdkFBQUFCS2dXN2Z1cW1iMVpycDE2NTgzQjFhclhpRk96aHhLa2lUa2gxT0Q0WjhOOVBNWExxcFBpeFJUbVVxaDN4eTI2c0FKL1plM3A2ZHVYcjJrQXNXK0RQY2V6c2xqNTRmVG1GQ2thQUh0TzdCZVEzOFpyNmxUNWtrS0NTZ3FsSyt2TFZ1WEtFZU9yT1l0MEFJWURBWjE3enBJQVFHQm1qSjFwQndUT3hyUExWbThSZ1A2ajlhZWZXdE1ibEQvVGxUZjhwY3JWM2I5Y1hadmpOUWRFMkxpMmVPVDU4OWZLa1dLc0gvR3paMDMzdmoxdkxuTGRlTEVtVkJ0a3RUYTdhZEl4NzkyTFdTMlZaYXNzYlBmbnFuUFdidTJ2YlJpK1lad1A0UEprN3VvV1hQWFVHMWR1d3dJRldUZXYvOHcxUDZCa3ZUNDBkTXdiVUI4OHY3dlNnVUFBRUM4ZE83c0JaWDdycTR4N0xLM3Q5T0VTVU8xYlBtTU9CZDJTZEtKMzBKbWR1WEtYOERZMXJCMVI3WHMyanRNWDVjVUtmWFd6MWVacytmVW42ZCtWM0J3c0o0K2ZxRHBvMytSdllPRHN1VElaZnhsTUJpMGVlVmlaY3FXdytTRytIR0p2YjJkUm96c3F6VnI1OHJSTVdSdm9IdDNINmhpZVZmOTlkY2xNMWNYLzgyZnYwSkhqcHlRbTFzamxTbnpkYWh6WHhZdktqOC9QelZwMU5HNFA1TWxTV2pQZnVmT2ZhWC8xOHpJZ1lOKzB0MzdaMlJuYnlmWEJqWGwycUNtTWF4NmQ1d21iV3A5VzdxRW5qNi9xSUdESWc2OURoNDhKaWxrNldwYzVldmpxK0RnNEZBdkgxbTVZcU1xbG5jMS9wS2tqUnQzaEdrRDRoTUNMd0FBZ0FUazFNbXpxbHlwb1o0OWV5RXBaSitacmR1WHljMnRrVm1YTUs1ZU1FdnJsOHpYV3orL1VPMG5EcnRyd3VDZkpVbXVyZG9iMnhNbkNic2tTWksyclZtdVZ0WEw2K1h6WnhyVnA2ditPSFpZMzFiNFFXblRaOVRBVG00S0NnelVrNGNQNVBIaXVjNmRPS2FWYzJkbzdjTFpzZmRnTWF4UzVlKzBhY3RpNDVLc3AwK2ZxM0xGaHZyOTl6L01YRm44ZGZYcURmWHZOMHJaczJmUjhCRS9oem1mTjI5T0RSM1dSMWV1WEZmUG51RXZKNHN0QVFHQnNUWjJRbnYyR3pkdTY4MGJUK1hMOTgveXhVU0piRFJ3d0JnMWE5TFp1R3o0MzI3ZXZLTzZ0VnVxM1BmMWRPL2VnekI3bjBuUzArY1hOWHJzUUQxNDhGajc5aDZTSk5XcjAwcXJWbTdVNkxFRDlmUjU2SEhydTliUTU1OFhqdEZuaTQ0M25sNlNGR3FHVnl1M0gzWDZ6QjdqTDBscStHT3RVRzJueit4Umg0NHR6Rkl6OEQ0SXZBQUFBQktJUzVldXFVN3RWdkwrLzB5TmRPblNhUGZlMWZycXEySm1ya3p5ZlAxYXZ3N3NwWXFGc3F0VmpYTHEvR010MWZtbWlMbzFxU1BQMXg1cTJiVzN2cXRTUGRKeHRxOWRvVzhyVnBITHY1WW9XbHRicS9PQW9Vcmk1Q1JmSDIvdDM3NUpQM3lSVHhtelpkZG5SVDdYN1BFajllenhvOWg4dkJoVm9zVG4yckZ6aFZLbVRDNUpldlBHVXpXcU5kWFJveWZOWEZuODQrWGxyU2FOT2lvb01GQUxGMDFXWWhON1ZVbFMyM1pOVmFwVWNTMWJ1azdyMW0zN2FQVWRPblJjaFFxVWlaWGYyNFQ0N0x0MkhwQWtsU3o1aGJGdDhhTFZXcnhvdGRxMGFhSkNoZktIdVNaNzlpeGFzR2l5SGo5Nm9vcmxYVTJHWWc0TzlrcVV5RWI5Zmg2aGdJQkFEUi94czVJbmQxSGJOcjAwWmZKY09UaUUzaVIvM3Z3SmF0eWtib3c5VjNTOS92L0crdStDODNQbkQyalE0SitVTzNjTzR5OUpjbkZ4VnU3Y0ljdHdaODFZck5HanBoci8zQUhpQS9id0FnQUFTQUR1M3Jtdm10V2J5Y1BqdFNRcFc3Yk0yclo5bVRKbHptRG15a0w4VUsraFBGNiswT21qaDNUOTB0OEtEZ3BXaWxTcFZLNWFMZFZ0MWxxRnZ2Z3EwakVPN3RxcVc5ZXVxTi9ZS2NiWmFzSEJJZnQrRmYzcUd4WDk2aHRKMHFON2R4VWNGS1FzMlhPcHc4K0QxY0cxbXBiTm1xTHVRMGJGM2dQR3NFS0ZQOVd1UGF0VXZXcFRQWHIwUkw2K2ZtclVzTDBPSHRxa3JObGlaKzhnUzNQbHluVzV0ZXFoUzVldXFXNjlhbnIxeWtQYnQrMlRyNit2dkwxOTVPdnJKMjl2SC9uNGhCdzcvSDhwYVk5dWcxU2l4T2NmNVlVQlNSSTd5cy92cldwVWE2cHAwMGVwUWNOYU1USnVRbnoyNE9CZ0xWcTRXa21USmpFdTNYUjNQNnFmZWd4V2thSUZOR0pVdjNDdnJWNjlvaFl2bWFhbVRUcXEyZytOdFhuTFloVXBXaUJVbjdGanBtdmp4aDM2b1dvNWRlbmFXajlVTGE5cVZadG95T0J4ZXY3OHBVYUdNLzY3UDZNK3B1ZlBYMHI2Si9ES25qMUxoUDJ0ckt4a2s4aEc2OVp1VmN0V0RmWE5OOFZqdlVZZ0poQjRBUUFBV0xoWHJ6eFVvM296UFhyMFJKS1VPdlVuMnJ4bFNad0p1eVFwWGNiTTZqbHM3QWVOc1hYVk1uM3hUV2w5VmpSazlvYVRzNHNPNzk2aEFzVytWS0pFSVgvdGZmcjRrZHgzYkZhNmpKbVZLbTA2cFVxYlR1UG1yOUJYWmNLK3VTNnV5NU1ucC9ic1hhM0tsWC9VL1hzUDlmS2xoK3JYYzlOKzkvVW0zMEtIMERwMTZLcy96LzB0U1ZxM2RxdldyZDBhYmw5SFJ3YzVPU1ZWeG96cGRQLytJM1ZvMzBlYnR5eU85Um8vLzZLdzloMVlwMW8xbXF0dG0xNTY5dXlGT25keCsrQnhZL0xaa3lYTkVlWWFVMjFST1NkSm84Y01VSWVPTFdMODJkZXQzYW9yVjY2clRkdW1TcHdrc1k0ZVBhbUdEZG9wUllya1dyNWlwcDQvZnlsblp5ZloyTmpvOHFWcnhyM3kzcWxhcmJ5bVRodWw5dTE2cTNxMXB0cStjN2tLRnN3dlgxOC85ZTg3VXZQbUxWZStmTGswYzFiSW4yTTVjbVRWN3QyclZMRmlBMDJiT2w5ZVh0NmFQR1c0QWdPRDlQREJJN2trZDVham82TjI3d3Jaby9DLzkvdXZPN2Z2YWZ2MmZTYlBYYjU4WFpJMFkvcENrK2M3ZEd3aFQwOHZPVG82S2lBZ1FNdVdycE1rWmNtYVVmdjJIdGF6WnkvazdlTWpYeDlmZVh2N3l0dmJXNUxrZnVDSVdyWHNMbTl2SCtOL1AvcjNHNlZEaHpkRjVWc09tQjJCRndBQWdBVUxDZ3BTeXhiZGRlUEdiVWxTMHFSSnRHSFRRb3VjQlRSNnpoSjV2SHhwUEc3ZStTZE5IemxZTGF1RkRyUHNIUnpVZitBSTQvRTM1U3A5dEJwaldwYXNtYlI2elJ5Vis3NmVmSDE4ZGZueWRUVnYxa1ZyMXM2VmpVM1l2WWJ3andHRGVtanlwRG5LbnorUDBxWk5KUmNYWnlWUDdpS1g1TW5rN0p4TXlaeVNLcG16azV5Y2tocS9sOEhCd2FwUXZyN2NEeHpSK3ZYYlZhZk9EN0ZlWi9ic1diUmoxMHBWcWRSUUkwWk1WcTNhUHloanhuUWZOR1pNUG52VFp2VS8rQm4vTFYvK2YvYlhpc2xubnpwMXZod1RPK3FubnUwVUVCQ28vdjFHS1pHTmpkYXVtNmVNR2RPcFRldWVXclZ5bzdGL3VmTGZoaG1qVWVNNmV2RGdzZGFzM2l3bnA2UTZmZXFjV3JYc3JsdTM3dXJycjcvUThwVXo1ZUxpYk95ZktYTUdiZCt4WEZVcU5WUzJiSmxsWldVbGc4R2dZa1hMeTk4L0lOVFlwZi96d29EL3VuVHBtbjd1TXp6Q1B1R2Q3OUN4aGVyWGJSMXFlZWlubitaUjhlTEZWTEdDcTA2ZFBCdm1Hc2ZFam5yenhsT1hMbDVWOHVUT3lwUXh2WUtEZzNYMnpGL2FzbVczcWxldkdHRXRRRnhnWlRBWURPWXVBZ0FBQUxGaitMQUpHanRtdWlUSjFqYVJObTVlckcrL2pYeDVZSHpTcldsZFZhdmZXTjlYclJubTNCdVBWL0o0K1VMdi9zcHJaV1d0VkduVHlUR3g2ZjJLNHFzdFczYXI4WThkak1jZE83WFVxTkg5elZpUjVicHc0YkoyN1R5Z2J0M2JtdHpBUENMMTZyb3BZOFowbWpocFdMVHZlLy8rSTkyNzkwQWxTbndlN1d0anlvYzgrNGVJaVdjLzg4ZDVuVHg1VnUzYU41TWsrZm05MWExYmQ1VXZYeTVKMHJhdGU3Vm56MEVGQkFRb2RlcFAxS2x6SzZWS1pmcnRyYjQrdm5KTTdDZ1BqOWVxVktHQjZydldVSmV1cmNQOW5uaDcrNFRhSUg3Z2dORjYrUENKREFhREhCenNWYnAwQ2JrMkNQdm5WODhlUXpSbnpsSzk4YnJ4M3MvOXp1Yk51M1RpOXpNeUdBektsQ205R2pXdUkyZm5aRHA4K0hlOWVlMnBGQ2xkL2g5OE9pdEZpdVN5dDdjTE04YnRXL2RVdlhvVERSN1M2Nk9FdlVCVVdFWHd4aDBDTHdBQUFBdTFjOGQrdWRadll6eitkY0lRdFduVHhJd1ZJVGFOSGpWVkkwZE1NaDVQbXo0cXhtZmZBQWpOWURDWTlRMjNIMXRDZTE3RWZRUmVBQUFBQ2N5REI0LzExWmVWalcvanFsZS91dWJObjhBUEtoWXNPRGhZelp0MjBhWk5PeVdGdkRudThKRXR5cHMzcDVrckF3QWdkaEI0QVFBQUpDQUdnMEcxYTdYVS9uMkhKVWw1OCtiVXdVTWJsVGlKWlMzalExZyszajRxWDY2Ky92cnJraVNwVUtIODJ1KytRWFoydG1hdURBQ0FtQmRSNEdYOU1Rc0JBQUJBN0Z1NFlKVXg3TEsxVGFSRlM2WVNkaVVRaVpNazFvSkZrK1RnWUM5Sit2UFBpeG8xY3JLWnF3SUE0T01qOEFJQUFMQWd0Mi9kVTc5K0k0M0gzWHUwVmY1L3ZmVU1saTlQbnB3YU9xeVA4WGppaE5rNmZ2eTBHU3NDQU9Ealkwa2pBQUNBaFRBWURLcFp2Wm5jM1k5S2tuTGt5S3JqSjNZWVovc2c0UWdPRGxhdEdzMk5uNFhNV1RMcStPL2I1ZVNVMU15VkFRQVFjMWpTQ0FBQWtBQnMzTGpER0hCSTBwUnBJd203RWlocmEydk5tRFZXenM3SkpFbDM3OXhYNzE1RHpWd1ZBQUFmRDRFWEFBQ0FCZkR5OGxiZlBpT014MDJhMWxPcFVzWE5XQkhNTFVPR3RKbzQ2WitRYS9teTlUcDQ4SmdaS3dJQTRPTWg4QUlBQUxBQW8wZE4xYU5IVHlSSm4zeVNRc05IL0d6bWloQVgxSzFYVGJWcVZURWVkKzg2VUg1K2I4MVlFUUFBSHdlQkZ3QUFRRHgzNDhadHpaaSt3SGc4ZHR3Z0pVL3VZc2FLRUplTUdUZlF1SGZYalJ1M05XbmlIRE5YQkFCQTdDUHdBZ0FBaU9kR0RKK2t3TUFnU2RMMzViNVZuYnBWelZ3UjRwSzBhVk5yOEM4OWpjZmpmNTJoR3pkdW02OGdBQUErQXQ3U0NBQUFFSTlkdUhCWkpVdFVsY0Zna0xXMXRVNmMycWs4ZVhLYXV5ekVNVUZCUWZxdWJCMmRQZk9YSktsczJaTGF0R1d4SW5pNUZRQUFjUjV2YVFRQUFMQlF3NGROMUx2L2YxbmZ0UVpoRjB5eXNiSFJsQ2tqWkcwZDh0ZC9kL2VqV3I5dW01bXJBZ0FnOWhCNEFRQUF4Rk9uVDUzVGp1MzdKSVVFR24zN2RURnpSWWpMQ2hYK1ZHM2JOVFVlLzl4bnVGNi9mbVBHaWdBQWlEMEVYZ0FBQVBIVTBGL0dHNzl1M0tTdXNtWExiTVpxRUI4TUdOaGQ2ZEtsa1NROWZmcGNRNGVNaitRS0FBRGlKd0l2QUFDQWVPalFvZU02ZVBDWUpNbk96bFo5K25ReWMwV0lENXlja21yTXVJSEc0M256bHV1UDAzK2FzU0lBQUdJSGdSY0FBRUE4WXpBWVFzM3VhdDZpb1RKbVNtL0dpaENmMUtoUlNlVXJsSllVOGxucTJtV0E4UzJmQUFCWUNnSXZBQUNBZUdiWHpnTTZkZktzSk1uQndWNDllN1UzYzBXSVQ2eXNyRFJod2k5eWNMQ1hKSjAvZjFGelppOHhjMVVBQU1Rc0FpOEFBSUI0eEdBd2FPVEl5Y2JqMW0yYUtHM2ExR2FzQ1BGUmxxeVoxT2ZuenNiallVTW42TUdEeDJhc0NBQ0FtR1ZsZVBjZWF3QUFBTVI1di8xMlFqOVUvbEdTNUpqWVVYOWZQS3hQUGtsaDVxb1FIL243QjZoa2lhcTZjdVc2SktsNjlZcGF0bUtHbWFzQ0FDRHFyS3lzck1JN3h3d3ZBQUNBZUdUYTFQbkdyNXMwcVVmWWhmZG1aMmVyU1ZPR0dZKzNiTm10blR2Mm03RWlBQUJpRGpPOEFBQUE0b2xyMTI2cVdKSHlra0wyWVRwMy9vQ3laY3RzNXFvUTMzVm8zMGZMbHE2VEpHWE1sRjZuVHU5V2tpU0p6VndWQUFDUlk0WVhBQUNBQlpneGZhSHg2NnJWeWhOMklVWU1IOUZYS1ZNbWx5VGR2L2RRSTBkTWp1UUtBQURpUGdJdkFBQ0FlT0RGaTFkYXZteTk4YmhUNTFabXJBYVdKRVVLRjQwWTJjOTRQR1A2UXAwL2Y5R01GUUVBOE9FSXZBQUFBT0tCK2ZOV3lNL3ZyU1NwMk9lRjlOVlh4Y3hjRVN4Snd4OXJxVlNwNHBLa29LQWdkZTB5UUVGQlFXYXVDZ0NBOTBmZ0JRQUFFTWY1K2IzVm5ObExqTWVkT3JkU0JGdFdBTkZtWldXbFNWT0d5ODdPVnBMMHgray9OWC8rQ2pOWEJRREEreVB3QWdBQWlPUFdyZDJxcDArZlN3clpWTHhHalVwbXJnaVdLRmV1N1BxcFozdmo4ZUNCWTNYM3puMHpWZ1FBd1BzajhBSUFBSWpEREFhRHBrMmRienp1MEtHNUVpV3lNV05Gc0dUZGU3UlQ3dHc1SkVuZTNqNXEzNjYzZ29PRHpWd1ZBQURSUitBRkFBQVFoeDA1Y2xJWEwxNlZKQ1ZObWtSTm05VTNjMFd3WkE0TzlwbzlaNXlzclVOK1RQanR0eE9hTTN1cG1hc0NBQ0Q2Q0x3QUFBRGlzUGx6bHh1L2J0UzRqcElsY3pKak5VZ0lpbjFlS1BUU3hrRmpkZjM2TFROV0JBQkE5RmtaREFhRHVZc0FBQUJBV0UrZVBGTytQQ1VWR0JqeXRyeVRwM2NyYjk2Y1pxNEtDWUcvZjRES2xxNmx2LzY2SkVuNnNuZ1I3ZDZ6V2pZMkxLY0ZBTVFkVmhHOHhZY1pYZ0FBQUhIVWtzVnJqR0ZYeVpKZkVuYmhvN0d6czlYc3ViL0sxamFSSk9ua2liT2FPbVYrSkZjQkFCQjNFSGdCQUFERVFVRkJRVnE0Y0pYeHVGWHJSbWFzQmduUlo1L2xWZjhCM1kzSHc0YU8xNm1UWjgxWUVRQUFVVWZnQlFBQUVBZnQyWDFROSs4OWxDUjk4a2tLVmF0V3djd1ZJU0hxMHJXMXZpeGVSSklVRUJDb3hvMDY2dW5UNTJhdUNnQ0F5QkY0QVFBQXhFSHo1djJ6V1gzVFp2VmxiMjlueG1xUVVDVktaS05GaTZZb1pjcmtrcVJIajU2b2VkTXV4cVcyQUFERVZRUmVBQUFBY2N5ZDIvZTBiKzloU1pLVmxaVmF0R2hnNW9xUWtHWE1sRjZMbGt5VnRYWElqdzVIanB6UW9JRmp6RndWQUFBUkkvQUNBQUNJWXhZc1dLbDNMOUl1Vi81YlpjbWF5Y3dWSWFFclhicUVoZzN2WXp5ZU5uVysvc2ZlZlVkRmVYd05IUC9TRWJCZzc3MUZqYjJMTGRnN2RsRmpGR3ZzdlJzNytyTkhzU04yTEdBbGlScURvc2FDaXIwckl2WllrYjVzZWYvZ1pYV2xMWWdzeXYyYzR6azhNL1BNY3hjUnFRTlo2Z0FBSUFCSlJFRlUyT3ZNSFE4UEx3TkdKSVFRUWlSTUVsNUNDQ0dFRUdsSVpLU0NMWnQzYTYvNzlwVmk5U0p0R0RMVWlRNGRXbXF2Qi84NmdldlhieHN3SWlHRUVDSitrdkFTUWdnaGhFaEREaDQ0ek92WGJ3SEluejhQVFpvMk1HeEFRdncvSXlNalhGYk9vMHlaa2dDRWg0WFRyazB2N3Q5L2FPREloQkJDaU5nazRTV0VFRUlJa1lhNHJ0K3UvZmlYM3Qwd01URXhZRFJDNkxLeXRtTDdqdFZreVpJWmdQLytlMDJyRnQwSmVQall3SkVKSVlRUXVvdzBNUVVpaEJCQ0NDR0VRZDIrZlovcVZac0NZR0ppd3EwN3A4aWRPNmVCb3hJaU5yK0xWMm5Wc2djaElhRUFGQ3lVbjBPSGQ1QS9meDREUnlhRUVDSTlNVEl5TW9xdlQxWjRDU0dFRUVLa0VSdGNQNjd1YXRXcXNTUzdSSnBWdVVwNTl1N2ZpSlcxRlFDQmo1N1Fxa1YzWHJ6NHo4Q1JDU0dFRU5FazRTV0VFRUlJa1FhRWg0WGp2bjJ2OXJwUFgwY0RSaU5FNG1yVXFJeUg1M295WkxBRXdOLy9FYTFiOXVTLy8xNGJPREloaEJCQ0VsNUNDQ0dFRUduQ25qMS9FaFQwQVlDaVJRdFJ2MzR0QTBja1JPTHM3R3F3WStjYUxDek1BYmh6NXo3MlAzWGt6cDM3Qm81TUNDRkVlaWNKTHlHRUVFS0lOTUQxaysyTWZaeTZZV3dzdjZhSmIwUERuK3pZdW0wbFptYW1BRHdLZUl4OXc0NGNQMzdhd0pFSklZUkl6K1EzS1NHRUVFSUlBN3R5NVNZWHpsOEd3TUxDbk80OU9obzRJaUdTcG1temhuaDR1cElwVTBZQVBud0l4cUh0THl4YXVBcVZTbVhnNklRUVFxUkhrdkFTUWdnaGhEQXd0dzBmVjNlMWMyaEJ0bXkyQm94R2lPUnArSk1kM3NjOUtWS2tJQUFxbFlvWjB4ZlN1bVZQbmp4NWJ1RG9oQkJDcERlUzhCSkNDQ0dFTUtDUWtGQjI3dGl2dlhhU1l2WGlHMWF5WkRHTytlekZ2bEU5YmR1cFUrZW9WYU1GYTlkdWtkVmVRZ2doVW8wa3ZJUVFRZ2doREdqbmp2MkVob1lCVUtaTVNXclVxR3pnaUlUNE1sbXpac0Z6anl2Tzh5WnI2M29GQlgxZ3pLanAxSy9ianJObkx4bzRRaUdFRU9tQkpMeUVFRUlJSVF4RW85R3c0ZE5pOVgwZE1USXlNbUJFUXFRTVkyTmpCZy9wZy9meHZaUXBVMUxiZnZYcVRabzA2a3piTnIwNGNlSXNHbzNHZ0ZGQ1ZKU1NSUXRYOGZCaG9MYnQ5T256TEY2ME9zN3hDeGVzVEhiQ3p2ZmNKVmE2dUNYcjN0UzIwc1VOSDU4emhnNGpscXRYYitMamN3YTFXbTNvVUlRUTN3QkplQWtoaEJCQ0dNakZDMWU0ZHUwV0FCbXNNdEMxYXpzRFJ5UkV5cXBRb1F3bi96M0l2UGxUeUpqUlJ0dCt6UHNVclZwMHgvNm5qbXpkNGtGd2NJaEI0anQvL2hJenBpL2t2TzhsYmRzL1IwOHkvYmNGc2NZR0I0Y3dhK1ppenAzMVM5YXpEaDgreG9UeHM1TjgzN1ZydDVnd2ZuYWlTWjU2ZGR1U3lhWVk0V0hoeVlydlV4UEd6MmJ2bmorK2VKNlU5UExsS3pwMzdJdEQyMTZjTzVlOHZ3TjlWUGl4SVhObUwvbHE4d3NoVW8rcG9RTVFRZ2doaEVpdlhEOVozZFc1Y3h2dENYZENmRS9NekV6NWRYQnZPblJzeGV4WlM5aSt6Wk9vS0NVQUY4NWY1c0w1eTR3YU9ZMFdMUnJSMXFFWmRuWTF5SkVqVzZyRTV2M1BTWXlNakdqUXNFNmlZNjljdVlGR282RnMyVkt4K3ZMbnJjaUhEOEY2UFRPVFRiRkV4N3g5ZnhkVFV4TUF0bTMxWktXTEcyRmg0ZnkrZkU2ODk4U3Nsak14VGZndG5qN1BCOWpnNnM0R1YvY0V4MnpldW9KMjdacnJOZCtYQ0FrSnBVdm4vang3OXBLT0hWc1JHaExHMGI5UHhEbTJlbzFLQ1g0dnZYdjNRWUxQZXZnd2tQdjNIaVk0TG9PbEpRVUs1dE12ZUNHRXdSaHBETDJPV0FnaGhCQWlIWHIvUG9pU3hXc1JFUkVKd0ltVCs2bFlxWnlCb3hMaTYzdnk1RGtybHJ2aTVyWWozdFZJcFVvVng2NXVkY3FWKzRIaUpZcFFyRmhoOHViTmhiRnh5bTVRcVZXakJhYW1KcHo4OTZDMmJkYk14U3o0bndzZlFuUVRIdk9jbHpOM3psSWVQUFNObFpCNzhDQWcwWUw4cTFadXhIWDlkaTc0SFVrMHJwSWxQeWFsVkNvVjNSMS81YzgvampKa3FCTnpuU2ZGZVk5ZDdkWmN2WHFUZDBGM01URXhpWGZ1eEJJK0FGVXJONkZEaDVaTW5Edzh3WEY1OCtiR3hzWTYwZm0rUkZob0dPMGQrbkQ2OUhtOXh2L2o3VUcxNnBYaTdkYzM0WmVRcXRVcTRuM004NHZuRVVKOE9hTUVha0hJQ2k4aGhCQkNDQU53Mzc1WG0reXFWUGxIU1hhSmRDTi8vanpNbXorRmNlT0hzSHZYQWR6ZDkrSjM4YXJPbUR0MzduUG56bjJkTmt0TEN6Sm56b1MxdFJVMk50Wmt6R2hEMjNiTkdERHc1MlRWdnJ0Ky9UWTNidHhoOHBTUk9sc2FuejE3QWFEVFZxVnFCWTRjT1U3MjdGbDU5KzQ5Nzk2OTEvWlpXMXRUckZoaEFFSkR3M2o1OGxXY3p6TTJpazdXbWNhekFpdDc5cXh4cmt3eU1USEJiZU15bWpicHdvcmxyaFFzbUkrQmczckZHcWRVS2pFeU1rb3cyUVc2eWJTRVpNNlNTZSt4WDh1clYyL28yTUdKUzM3WEdEeWtEejEvN2hUbnVQLytlNDFqMTRIa3padWJIejZwR1JlWHp4T1puOHRrVTR3K1R0MVl1aXpwMjArRkVHbUxyUEFTUWdnaGhFaGxHbzJHYWxXYWFsZGFySEJ4NXVkZW5RMGNsUkNHYysrZVB4Njd2VGpoYzRiejV5K2hVRVRwZmEvUGlYMVVxdnhqa3A4NVpmSThmbCsyanBPbkRsRFhyazJDWS8wdUg2VnE1U1p4MXRGcTJxd2h1ejNXQStEaDRVV2ZYeEplRlJXZmVmT244T3ZnM3ZIMlAzdjJrdUhESnJQczl6bmt6WnNyVm4rVlNvMTUrUEFSYjkvZjFmdVp5VjN0bEZqU0tDWGN1SEdIYmwwSEVQRHdNU05HOW1mbXJQRnhqZ3NQajZCbGkrN2N1WDJmWXo1NzlFclNKYlRLTGJIVmJSa3oycEFuVCt6UHZ4RENNR1NGbHhCQ0NDRkVHdkx2djc3YU4xeVpNbVdrWThkV0JvNUlDTU1xVWFJb0V5Y05ZK0trWVlTSGhlTjcvakxuenZweC8vNURIandJNE1IOWg3eDkrejdXZmJseTVVaFdMYVhRMERBMmJkd0pRTVpNTnB6MS9VdmJ0MmIxSnR3MjdOQnA4L1Q0QTdWYWpmdU9OYlJzMVlpUWtGRHk1aTdQakpuakdEbHFRS3o1SHo2NlFMWnN0anB0OFcyVkJQMFNUM256NXRJbTF1SVNFUm1KV3EwaEtrcUptWm4rYi9PNk9Ub3dlc3dndmNZdVdyZ0s5KzE3OVo0N3VYYnQzTS9RSVpPSWpGVGdQRzh5ZzRmMGlYT2NTcVhDcWM4SUx2bGRZOWZ1ZFhxdlNLdGF1VW1DL1o2ZWYrRHBHWGZSL2c0ZFd1SzI2WGU5bmlPRU1DeEplQWtoaEJCQ3BMSU42ejhXcSsvbTZJQ1Z0WlVCb3hFaWJjbGdsWUg2OVd0UnYzNHRuZmJRMERDQ2cwTUlEUTBqSkNTTWlJZ0lLbFlzaDRXRmVaS2ZzZEZ0QjBGQkg3VFhaVDdaQnBjOWV6YWROcVZTeFpZdHV3RUlEbzR1VFAvK1hSQUF0cmFaNDV6Zi8wRUFiOTY4MVdsNysvWWRvRjhOTFlBZDduc0pESHltdmE1UW9ReE5teldNZDN4SWNDaHF0WnFIRHg4WmZDdmlsOHFaS3dmWnN0bXlmTVZjSE5yMVp1S0UrSXYxeCtqUVBuWlNMTDZWYUFtdFVKTXRqVUo4UHlUaEpZUVFRZ2lSaXA0OGVjNitmUjlYanZSeGNqUmdORUo4TzZ5dHJiQk9nZVJ3Y0hBSWl4ZXR4dHJhaXREUXNFVEhiOTYwaThCSFR6QTJOdWI1OC8rQTZOcFNRTHhiMit4LzZoanZmSW10THZyNDNOMmNPblZPZS8xenI4N3hKcnhVS3BVMkdYZjc5djBrSmJ6Y3QrOU5sVlZiU2RHZ1FXMnVYdmZSbmxSWm9XSlpPblZxcmZmOXUzY2Y1TXJsRzdIYTlVMDJCcjMva09oWWEydHI4dVhMclhkTVFvalVKd2t2SVlRUWFZcFNxVVNwVktGV3E5Rm8xRWlsU1pFY1JrWmdaR1NNc2JFeHBxWW04UmFKTm9SVkt6ZWlWRWFmNWxhM2JnMSsrS0dFZ1NNU0luMVp1R0FscjE2OVlmS1VrY3ladlNUUjhmdjNINkpaODU5NEZQQ1llL2Y4QVhnWUVBaEFvY0lGZE1iV3ExZVQvUWMzWTJkWEk5YTJ3b1MyTkI0NzlpOGxTaFRWYWZ2ejBNZVZvSWx0ZVh6MDZJbjIrOHE1czM2MGFkTTAwZGNWWTlDdnZ6RC9mMVAxR2p0KzNDeFdyZHlvOTl4ZklpYlpCZEduZGc0YjNpL09lSExtekI1clMrYlZxN2ZpVEhqcG0yeE1hRXRqRFB0RzlkaTd6MDJ2K1lRUWhwRjJmdnNUUWdpUnJpbVZTaFFLQldxMVpMakVsOU5vUUtOUm8xYXJVU3FWR0Jzck1EYzNOM2ppNjhPSFlOdzJ1R3V2UjQ0YWFNQm9oRWlmcmwyN1JmdjJMYWxkcDVxMlRhbFVrVFdMN3VsK01VbW1pWk9HMGExYmV5WlBuc3VORzNjQXVIdkhIek16VTRvV0xhUWRyMjh5S0tIa1ZYS0x3ZCs2ZVE4QU16TlRuVlZoK2xpMWNtT3FKYkZTMnFxVkd5bFJvcWplTmNoU285aStFQ0x0a0lTWEVFSUlnNHVNVkJBVnBmK0pYRUlrbFZxdElTSWlFak16ZGJMcS9hUVV0dzA3Q0FrSkJhQnMyVkxZTjZwcnNGaUVTSzkrL2JVM0ZTcVc1ZmJ0KzdINk9uWnFUWXVXalFCNDl2UTVVeWJQNDhjZnkxQzRTQUVxVmZxUnYvNzhoL0N3Y0M1ZXZFS1pNaVV4TnpmVDNqdG03Szg0OVkxL2kvS3FsUnR4WGIrZEMzNUhZdlZ0ZE52Sml1V3V5WDVOUGo2bkFlalJzeU1iM1hieTVQRXo4aGZJcTllOWFiRm8vZGYySlN2VkpHa214TGRERWw1Q0NDRU1TcEpkSWpYRmZLMFpJdW1sVUVTeGF1WEg3UzhqUnZZbmdaTzBoUkJmU2FQRzlRRGlUSGlWSzFkYWUycnF6WnQzbVRKNW5yYXZqbDExbEVvVlIvNzI0ZlMvNStuNWN5ZHRuNzYxb1JJVE0wK2hRZ1VTL1Q2bFZxc3hOalpHbzlGdzZKQTN1WExsWU5qd2ZyaHQyTUhPbmZ2MVRtSkZiLzNXNzIyaHNiR3hYdU5TMDVmRUZGZnlNU3cwSEJOVGsxaWYvKzhsMlNkRWVpSUpMeUdFRUFhalZDb2wyU1ZTWFZSVUZDWW0rci9CU3ltZUhsNDhlL1lTZ1B6NTg5QytRNnRVZmI0UTRzdFVyMTZKN05tek1ubVNNOEhCSVRSdllhL3QwN2MyVkdKalkvcE9uVDVJK2ZKbDRoeWpWcXVaT21VKzl2WjIvR1JmbDVNbnp4SHc4REg5Ky9la1dMSENWSzVTbnJWcnRqQjBXRitkRldqeDJiYlZrMjFiUGZXT1A2MzQ4Q0c2U0wrVmRZWmt6eEZYY2YvTUdZdlRyMThQRmk2ZXJ0T2VKVXZjSjNJS0lkS3V0SmVpRjBJSWtXNG9GQXBEaHlEU3FkVCsydE5vTlB5K2JKMzJlc2hRcDFnRnJZVVFhWnVKaVFtZHU3UWw4TkVUOHVYTFRkMjZOYlI5SDBJZUpQcG43TGpCOFk2ZFBtT3NUbDk4eWE2dzBEQjZkUCtWNWIrdkorVC9UNWhjdEhBVkFIMytmenRsbno3ZGVQNzhKZXZYYmRYcmRRMGMxSXUzNysvcTlXZmdvRjdKKytSOUJiZHZSYS9RczdheVFwTkNKOXlFaDRXajBXaklsRGxqaXN3bmhEQXMrVTFMQ0NHRVFTaVZTaWxRTHd4R3JkYWdWQ3BUYlpXWDl6OG50Y1d1czJUSlRLOWZ1cVRLYzRVUUthdHg0M3FzZEhHalJZdEdzYmJTdlhqeG4zYlZVVnpldm4wSHhMMzk4ZlhydDRrKysvbnpselJ0MG9XNzl4NnljZlB2dEduVGxDT0hqM1BNK3hTdFdqZW1USm5vb3Z0ZHVyWmpudlB2eko2MWhEWnRtNUUvZng3dEhCcU5SbnZTWkl5Z29BLzQrd2NrK3Z5WXNaKy9ocGhWVWxGUnlsUk41Ry9ac2h1QVU2Zk9VYnRtU3laTkhrSHJOdEVyNUd4dE01TTNiNjRrejNuejVsMEFNbVdTaEpjUTN3TkplQWtoaERDSW1PUFRoVEFVcFZLVmFnbXZKWXZYYUQvdTE3OEgxdFpXcWZKY0lVVFNYTDkrR3c4UEx5QzZhUDJuRklvb1pzeFlCTUQyN1hzWU1zeUpJa1VLYXZ1bi83YUE3ZHYySlBxTXBHeC9CSGo3OWowQWZ4L3hJVmV1SEJ3K3ZJT0tsY3J4K3ZWYkJ2ODZnUXhXR1pnOVo2SjJ2SVdGT1RObWpzT3B6MGk2T3c3aThKR2RXRnBhQU5GMU16OS92dnYydlVtdVRmWHBIQjlDSHVEamM0WkJBOGF5em5VeGRlcFVUOUpjaVhuNy9pN0d4aC9ySGFwVUtoWXRYTTNtVGJ2SW56OFBmWndjV2Jwa0xkMGRCMUd0ZWlWbXo1bkFnb1cvc1dEaGIvSE9XYjkrclZqZi8xVXFGUXNYcmdSZzJ0VDViTjYwaTladG10QzZkUk9xVksxQTQ4YjF5WklsVTRxK05pSEUxMldrU2FuMW4wSUlJVVFTaElXRm8xYXJEUjJHU01lTWpZMnhza3ArN1JkOUhmTStSZHMyMGR1QUxDek11WEhySkRselp2L3F6eFZDSk96a3lYTzBiTzdJNWF2ZUZDeVluNnhaU3NZNWJydjdhbHExYnN5Z2dlUFl0dFdUaVpPR3MzVEpHZ29WeXMvaHYzZGlhNXRGcitmTm1ybVlCZjl6aWZPVXYzMzcvbUxiVms5MmU2eVAxYmRxNVViR2o1dEZ5WkxGMkx2UGpRSUY4eEVlRms2N3RyOXc1c3dGRmkrZFNkKyszV1BkMTYzckFQN3dPa3FEQnJWeDM3a213VVQ3dzRlQnVHMXd4OVRVbEdtL2pkYnBtekY5SVZaV0dXam4wSndTSllyR2VmK0Y4NWZwM0trZkh6NEVzOExGbWE3ZEhCTDdkQ1JaZUhnRWUvZjh5WkxGYTdoejV6NTU4dVJpeno0M3lwWXR4ZHUzNzVrOWN6RnVianRRcVZRNE9MUmd6dHlKZXAxVUdSbXA0TWpoNHl4YXRBcS9pMWVaT0drWU9YSm14K3ZnMzV3OGNZYW9LQ1Y1OCthaWRadW10Ty9Ra3BvMXE4aUJJMEtrSVVZSi9JT1VoSmNRUWdpRENBME5SWDRDQ1VNeU1qTDY2aXV0MUdvMTlldTE0OHJsR3dBTUdQaHpncXNPaEJDcEo2NkUxL1FaWXhrMWVtQ3NzWk1tem1YRmNsZjY5Ky9Kd3NYVDJiUnhKME9IVEtKTW1aTHMzTFdXUW9VTHhMb240T0ZqTWxoWmtpVkxacFJLSmQyNkRPRHMyWXY4OS9wbWt1SjgrL1k5Z3dhT1k0V0xNemx5Wk9QRGgyQjZPUDdLOGVPbithVjNWMzVmUGlmTyt6NThDS2F4ZlNkdTNicEg2ZExGV2VlNmhBb1ZQdFlHZS9mdVBRZjJIOFo5KzE3T25MbUFrWkVSVFpzMXhIWERFbXhzckFFSURRMmpSL2ZCSEQvMkx5cVZLdm9VeTA2dDZkU3BOUVVLNXRONW5yLy9JeHphL2tKQXdHTm16NW5BMEdGOWsvUTY0L0xzMlV0T25UekxrU00rL1BYblB3UUhoMkJpWWtLUG5oMlpNWE1jV2JQcUpodXZYYnZGeUJGVDhUMTNpUXdaTEJrM2ZnakRodmZEek15VTRPQVFMcHkvekp1Mzczbis3QVVCRHg5ejQ4WWRMbDI2Um5oNEJBVUw1V2ZXN1BFNE9MVFErUndkUEhBRVR3OHZmSHpPb0ZhcnlaY3ZOKzA3dEdMa3FBRmt6NTcxaTErakVPTExTTUpMQ0NGRW1oTVNFbXJvRUlUUXZxbjdXanc5LzZCM3IyRUFaTXhvdzVWcngrUU5raEJweEtjSnJ5SkZDckp1N1JacTFLaENoWXBsdFdNMEdnMURoMHhpODZaZHRHblRsRTFibG1OaVlnSjhYTEhWc2xVajNIZXNpVFgvcjRQR3MzV0xoMDVidTNiTjJieDFSYkpqVnF2Vk5LanZ3T1ZMMStuY3BTMXIxaTdReGhPWC8vNTdUYnMydmJoejV6NTc5bTJrZnYxYWJIVGJ3YjU5aDdTcmwvTGx5NDFqOXc3MDZ0V1pnb1h5eHp1UHA0Y1g3dTU3dVh6cE9rWkdSdFN1WFkzNUM2YnFGTmgvK3ZRRkxacDE0K1YvcjdsdzhZaE8vYkNrT0hIaUxBTUhqT1hKNDJmYXRzSkZDdEN4WTJ2NjlPbVc0TW90alVhRDI0WWRUSjB5aitEZ0VKejZPckprNlN5aW9wVFVzMnVqcmFkb1lXSE9EMlZLVXFOR1pWcTBzS2QrZzlxeDZySjk2dG16bDJ6ZjVzbW1UYnVJaklqazZ2WGoycTJpUWdqRGtZU1hFRUtJTkVjU1hpSXQrSm9KTDRVaWltcFZtdkR3WVNBQXYwMGZ3K2d4Zzc3YTg0UVFTZk5wd3F0bzBVTHhqaHMxWWhydjNyMW43ZnJGc1lxeXIzUnhpMVVZUHNhSkUyYzU1bjBLcFZJSlFOR2loZW5hclIwWk1saCtVZHlIL3ZMbXpKa0xUSjh4VnErdGRlRmg0Wnc5ZTVHR1A5a0IwWWs2MS9YYmFOVzZDUjA3dGFaZXZab0pKbm8rZC8zNmJUWnYyc1dmZi83RHlWUDdZMjNwZlBMa09ZOGZQNlZXcmFwSmUyR2ZVS2xVdEd2VGkweVpNMUs3ZGpVYS9tU25MY3F2cjZkUFh6QnQ2bnhtelo2Z0xXRHY3LytJNTg5ZmtqOWZIZ29VekplazF4MURyVmJ6T1BCcG5LdjZoQkNwVHhKZVFnZ2gwaHhKZUltMDRHc212TmF1M2NLWVVkTUJ5SmN2TjM2WC8vbmlON3BDaU5TblVFUmhabWI2M2RSdFVpaWlNRFkyeHRRMC9wVmhRZ2p4clVnbzRTV25OQW9oaEJCQ3BMQ1FrRkRtT3kvWFhrK2RObHFTWFVKOG84ek56UXdkUW9yNjNsNlBFRUxFSitsck9JVVFRZ2doUklLVy8rN0txMWR2QUNoWHJqUmR1clkxY0VSQ0NDR0VFT21MSkx5RUVFSUlJVkxRMDZjditIM1pPdTMxN0RrVEVpd3FMWVFRUWdnaFVwNGt2SVFRUWdnaFVvaEdvMkhraUttRWhvWUI4Sk45WFg2eXIydmdxSVFRUWdnaDBoOUplQWtoaEJCQ3BCQlB6ejg0OUpjM0FLYW1Kc3gxbm1UZ2lJUVFRZ2doMGlkSmVBa2hoQkJDcElBM2I5NHhic3dNN2ZYWWNVTW9VNmFrQVNNU1FnZ2hoRWkvSk9FbGhCQkNDUEdGMUdvMUF3ZU01ZlhydDBCMG9mclJZd1laT0NvaGhCQkNpUFJMRWw1Q0NDR0VFRjlvK2UrdUhENTBEQUFURXhOV3JwcVB1Ym1aZ2FNU1FnZ2hoRWkvSk9FbGhCQkNDUEVGZk05ZFlzYjBCZHJyMzZhUG9XS2xjZ2FNU0FnaGhCQkNTTUpMQ0NHRUVDS1pIajRNcEZ2WEFTaVZLZ0JhdG1yRThCSDlEQnlWRUVJSUlZUXcwbWcwR2tNSElZUVFJdjBKQ1FrMWRBaENZR05qbmV4N1g3OStTNk9mT3VMdi93aUFJa1VLY3VMVWZqSm56cFJTNFFraGhCQkNpQVFZR1JrWnhkZG5tcHFCQ0NHRUVHbFpSRVFrSGR2MzBWNTcvYm5OZ05Ha1BYczgvNkJRb2Z5VS9xRUUxdFpXMnZZSER3SllzbmlOOW5yRXlQNFVMMTdFRUNHbW1nOGZndW5Vc2E4MjJaVXBVMGEyNzFndHlTNGhoQkJDaURSQ1ZuZ0pJWVF3aUxTNHdpczBOSXdTeFdwcXIrM3ExdERwbnpKMUpNMmFkTlZyTHUvamV5aGR1amdBQVE4RHFWMnJWWXJFK096RlZlM0hlL2Y4eVlYemwxTmszcy9OY1o2a2MvMzI3WHQrTEZzZmpVWkR2ZnExMkxFek9zRVZIaDVCNjFZOXVYbmpEZ0NWS3BWajJmSTVjYzZaTWFNTnVYTGwrQ3J4SmxkeVZuZzlmLzZTRGc1OXVINzlOZ0NXbGhic083Q0oycldycFhSNFFnZ2hoQkFpQWJMQ1N3Z2hoRWlHVXlmUDZWeW50U1RkcVZPK3VHL2Y4MVhtL2p6aDVYdk9qNWovSTZ0V3JTSUFVVkZST1BVWm9VMTJBVnk2ZEoxNmRtM2puTE45aDVhc2NISCtLdkdtbG52My9Hblg5aGNlQno0Rm9rOWszTFI1dVNTN2hCQkNDQ0hTR0VsNENTR0VFUEZZdGZwL090Y2xTaFJsenR5SlBIdjJrazBiZHpKMjNHQk1UVTIwL1J0YzNYbndJQUFBR3hzcjRsT29VSDVNVGZYN0VSd1dGczd6NXkrVEhud0tPK0Z6UnZ0eEhidnFCQWVINE5SN0JLZE8rZW85aDRuSnQzdFdqa2FqWWZPbVhVd1lQNXZRMERBZ2VtWFhPdGZGTkc5aGIrRG9oQkJDQ0NIRTV5VGhKWVFRSXQxU0tsVUVCQVJxcjhQREkzVDZ5NVlycFhNZEZQU0JrcVdLc1hqUmFrSkNRb21NaktSZmZ5Y0EvUHl1YWVzNU5XNWNuL3o1ODhiN1hQY2RxeWxjcEtCZU1SN3ovcGZ1am9QaTdGdTBlRHFMRmsvWGE1NHZvZEZvT0hUNEdCQzlCZERLS2dNdG0zZm4vdjJIQUZTclhvbkZTMlpRckZoaDdUMlJrWkZNblRLZnJWczhBS2hUcHpwVHA0Mys2ckYrRFUrZnZtRFV5R244OWVjLzJyYXNXYk93YS9kNnF0ZW9aTURJaEJCQ0NDRkVmQ1RoSllRUUl0MTY5ZXAxdk52dmdEajdsdjQrbXpkdjNnR3djTUVxcWxXclJJbVNSUmsyZEpKMnk5L3drZjBUZk82aVJhdkpsTkZHcnhpZlBIMmVZTDlDb2RBKzE4TENndG8xV3hJUThGaXZ1UUVLRnk3QTZiTi94SnJuVTVjdVhlZkY4LzhBeUpVckIxczI3OVltdXdETysxNmlicDAyQ1Q3bjMzOTlLVit1Z2ZiNjAxcGthVlZNTVg3MzdYdUlpbEpxMjMvNG9RVGJkNnpXU2ZBSklZUVFRb2kwUlJKZVFnZ2hSQkowN3R5R0V6NW4yT01ablNUNnBkY3dDaGJNaC8rRDZOVmRmWndjcVZ6NXh3VG44UFR3U3Ziemx5MWRSN1pzdHJSczFRaGIyeXlVS1YyWHNMQnc0TXVTU0FuTnMzUEhQcDNydWM2VHVIN3RObGV1M0VqMjg5SWlwVkxGOVd1M09IcjBCUDhjUGNtWk14ZFFxOVhhZmhNVEUwYVBHY2pZY1VPd3NEQTNZS1JDQ0NHRUVDSXhrdkFTUWdpUmJ1WEprMHViM05tNGNTY3RXdGhqYlcybGMxTGpzeGRYbVRKNUh2WHExYVJKMHdZQUxGazZpOXUzNzNQenhoMkNnajV3N2RvSEFJb1dLOFMwMzBaOTFaai8rdk1mcmw2OXlkbzFXemh4YW4rQ1kyUDY1ODVaeHFHL3ZIWGFFbHJaOXFudzhBajI3ZjFMcDgzTXpJd3laVXRwRTE2ZnhxRldxMm5TcUFzS2hZSXFWU3V3Wk9sTWJkL0NCYXM0c1ArUVhzOU5EVWVQK2pCNjVIUWlJaU9KVWlpSmpJd2d2ck9yN2V4cTREeC9DaFVxbEVuZElJVVFRZ2doUkxKSXdrc0lJVVM2dDN2WFFTWk5tTVBzbVlzWjlPc3ZPbjNPYzM5bmcrdDJOcnJ0WVB5RUlSZ2JHK1BwNGNYdDIvZGp6ZVAvNEJHZE92YWpSNCtPTkdoWW14dzVza1YzZkhaYThqL2VIdnhRcG1TUzQxUW9GUHhReWc2SVhWOHNMc1dMRndIUTJUNFowNll2VHc4dmdvTkRFaHlUTmF1dDl1TnJWMitpVUNnQUtGKytqRTZmWlJwYkZUVnQ2djk0OWVwTnZQMUdRTU9mN0pnNmJSUlZxbFpJdmNDRUVFSUlJY1FYazRTWEVFS0lkTzNhdFZ0TW5qUVhpRDRSMGR6Y1RLZS9kT25pbUp1Ym8xQW9XTFJ3TlZGUlVkcGFWL0N4M2xWa1pDUVFYYy9xdk84bHJLMnR1SGJEQjB0TEN6Smx5cWd6NStyVm01Z3hjeHhac21UV084NVhyOTZ3ZU5FcWJXSDl5cFhMSi8zRkpwRmFyV2JWcW8ySmppdFhwbDZjN1c0YjNISGI0SjdDVWFXY3NtVktFL0F3L25wbkdzRGIreFFtcGlhTUdEbUF1blZycEY1d1FnZ2hoQkRpaTBqQ1N3Z2hSSW9KRGc3QjN6K1E1ODllOFByMVcrMmZOMi9lRWhrUlNhUkNRV1NrQWtXa2d1MDdWaHM2WEI3NkI5SzE4d0JDUWtJQnFGcXRJci8wN29yejNOKzFZeHphdHlCZnZqejA3REdZSVVQNzRPOGZ5TTRkK3pBek02VkR4OWFNSGZjclFVSEJEUDUxQXJkdTN0WGUxNno1VDFoYVJpZkRzbWJOUXZIaVJiU0YzbmZ2T3NqdVhRZS9LUGE2OVdvbU9rYXBWQUdnUVJPclRSOG5mTTd5MEQ4dzhZSGZxRFhyRnZEWEgvL3c2dlZiRkZFS3drTER1SGJ0Tmo0K1p3Z0xEZE9PKy91SUQzOGY4YUZ0MjJZc1dqS0RuRG16R3pCcUlZUVFRZ2loRDBsNENTR0VTTExnNEJDdVhMbkJsY3MzdUhMbEpnOGVCUERRL3hHdlg3ODFkR2hKa3I5QUh1enNxblB3NEJFeVpjN0k3OHZuWUcxdHhWK0hkVmNsVmE5UmlRTmVXeWhXckRDdlg3MmhiTmxTdE8vUWtxeFpzd0RSdGNBT0hkN0J6aDM3K0gzWmVwNDhlVWFMRnZZNmMweWZPWmJldllicG5QYVhYTTFiMkZPNmRQRkV4eFhNWDBtdnR2aGt6QlQvU1pJelo0MWo4cFFSL1BmZmE3WnY4MlRyRmc4aUlpSzEvVnUydVZDcDBzZmkvU3FWaXJWcnRuRHI1bDJXTForamR3eGZrN0d4TVYyNnRZdlZybEJFY2U2Y0gxdTM3R2JYemdPb1ZORkp3djM3RDNIaXhGa1dMdnFOVHAwVFBwVlNDQ0dFRUVJWWxwRkdFMTk1VmlHRUVDTGE4K2N2T1huaUxENCtaemo5NzNrZVBBajQ0am0vNUVUQmxLUlNxUmsrYkRLVksvL0lsTW56VW1UT0xkdGNxRldyS2xaV0dYVGFiOTY0dzhhTk83bHgvVGJCd2FFazVVZXd1WVU1K2ZMbXhyNVJQYnIzNklDcHFRa0F4WXZXMERsZHNYYk5sZ1FFeEw5TjczT0ZDeGZnOU5rL1lzMEQwZHMwU3hTclNmWHFsVGw5K2p3QXhZb1ZadjZDcWZpZXU4UUpuek9jUDM4SmxTcjZKRU5yYXlzaUl5TlJLbFhreXBXRG85NGVaTXRteStYTDE1azRmbzYyeVAzSVVRTVlPMjZ3M2pGK1RUWTIxZ24yQno1NndyS2w2OWl3d1YyYitBSVlPS2dYenZNbVkySmk4clZERkVJSUlZUVE4VEF5K3F4WTdpZGtoWmNRUW9oWVZDb1Z2cjZYT0xEL01FY09IK2ZlUFgrOTdqTTNONk53NFlJVUtKaVBIRG15a1MyYkxkbXpaeVZiTmx1c3JhMHd0ekRId3R3Y2l6UlV2TnpFeEpnVkxzNEVQTlRkdW1kdXJuK01HbzJHcUtnbzdiVzlmZDA0eDVVcFc0ci9MWmpPcitBS0FBQWdBRWxFUVZTbTk3eFhydHhnenV5bDJ1dk5XMWZvZlM5OFRGeU5HRGFGWGJzTzZMVGx6WjE0RFRBTEN3dEtsQ2pLeEVuRGFOMnE1OGM0TnUzV09XM1IydHFLYm80T2RPN2Nsc0cvVHVEZVBYOWV2bnpGbU5IVHNiR3haby9uSDlya25xV2xCVXFsQ28xR1F3Sy9uNlFaQlF2bFo5R1NHVGgyYjArL3ZxTzEyMUpYcjlyRWt5ZlBjSFZkUW9iUEVwdENDQ0dFRU1Md0pPRWxoQkFDaUU3YW5QZTl6UGJ0bm5nZC9Kdi8vbnNkNzFnVEV4TisrS0VFRlNxV3BXTEZjcFQrb1FURmloWWlUOTVjZXE5NGlhbWJsVllGQkY3UWYrekRRR3JYYWhXci9aajN2NHdZUGlYWk1TZ1VVUVFGZmRCZVYvaXhvVTcvbFd2SGtqMjN2a2FOSGhUcmhNS2VQM2ZrcnorUFVxTm1GZHExYTQ2OWZWMDhQQTdTc1VNZlZDbzF0clpaZVBmdVBZY1A2Y1pYdUVoQjl1elpRTzQ4T2I5NjNDbXRTdFVLL0h2NklPUEh6MmFqMnc0QXZBNytUZXZXUGRsL1lEUFcxbFlHamxBSUlZUVFRbnhLRWw1Q0NKSE9oWVdHc1d2WEFkYXYyOGJWcXpmakhHTmhZVTZOR3BXcFY3ODI5ZXJYcEdMRmN0cUM3TjhyZlZaQUpTWXlNcEpYcjk2a1FEVFJranBYekdxa0Q4RWhzZHIwMWJKVm8xaHR0V3RYNC9yTkV6eDkrb0lkN251Wk0zc3A3OTY5cDJEQmZMaHVXTUtzV1VzNDRYTUdBQ01qSS9MbXpjM1RwODk1OHZncFVjb3ZyMkZtS0Jtc01yRHM5OWtVS3BTZkdkTVhBdUI3N2hMZEhYOWwxKzUxc1U3NEZFSUlJWVFRaGlNSkx5R0VTS2Z1M0xuUCtuWGIyTDV0RDhHZkpFUmk1TXFWZzVhdEd0RzZkUlBxMk5YNDdoTmNuK3Y1Y3llOXh3WUhoN0J2NzE5Zk1acmtxV2ZYVnErMnBEcDI3RittVEo2bnN3MjBhemNIeGs4WXdyZ3hNN1hKTG9CS2xjb3hkOTVrbWpYcGlsS3A0bi96VjdCOHhkd3Zqc0ZRakl5TUdEMW1FTGx6NTJUSTRJbW9WQ3E4L3puSndQNWpXTDloQ2NiR3hvWU9VUWdoaEJCQ0lBa3ZJWVJJVjlScU5WNWVmN04yOVdaT25EZ2JxOS9hMm9xdTNkclJ0WnNEMWFwVmxEZnZYNmhaODU5MGl2TkhSRVRTc0w0RGp4NDlBYUJKMHdhc1hyTWczbVRpTWU5LzZlNDRTSHVkVmdyOTU4cVpYWnZzcWxTcEhOTitHNE9wbVNrZDJ6dng0RUVBUDVRcFNlQ2pKNFNHaHVIdkgwajU4bVVvV2JJWWQrOCt3TlBEaS9idFc5THdwem9HZmhWZnBudVBEcWpWYWdiL09nRUFEdzh2Q2hUTXg0eVo0d3djbVJCQ0NDR0VBRWw0Q1NGRXVuSHk1RG1tVEhibWt0KzFXSDAvL0ZDQ2ZnTjYwclZydTBSUHJVc3Z0bXplbmVKeldscGEwSzkvRDZaT21ZOUdvK0hJNGVOMDZkeWZMVnRXa0NsenhsampROFBDa3Z5TTAyZi9TSWxRRTFTMlhHbTZPYmFuYmR1bWxDcFZuTitYcldQejVsMm9WR29xVml6SDloMnJhTkhNa2REUU1FSkNvbGNQRGhqWWs5R2pwZ1B3NjZEeGVQMjVsV0xGQ24vMVdMK21uajkzNHRtemw4eVp2UVNBSll2WFVLMWFKVnExYm16Z3lJUVFRZ2doaENTOGhCRGlPM2ZyMWoxK20vWS9EdjNscmROdVptWksyN2JONk51L0I3VnFWZjBtVHN4TFRVbFpUUlZmMGZxNDlIRnl4TW9xQTJOR3owQ3RWaE1XRmc3QW16ZnZNREV4eHNvcUEyWm1acng4OFlxTkczWm83N093U0h4TDZiU3A4L1dPK1hPZm5qS3BqNTk3ZFdLbit6NTYvVHlNeU1oSUFEcDNic1A4QlZNSkRnN2wrZlAvQUxDMHRBU2dZNmZXTEYyeWxzZVBueEVVOUlHTzdaMDRkZnJnTjEvc2ZkejR3VHg1OG94TkczY0NNS0QvR0U3K2U0Q2lSUXNaT0RJaGhCQkNpUFJORWw1Q0NQR2Rldjc4SlhQbkxHUEw1dDJvMVdwdHU3VzFGY09HOTZXUGt5TzVjdVV3WUlScFcwb1VyWTlQMTI0T0dCa2I0N0o4QSs0N1ZwTXBjMGJtemxuR2l1V3U4ZDVUdG16SlJPZGR2MjViU29ZWnI4a1Q1K0xtOWpFWmx5bVREWmFXbGh3NTRvT3Y3eVhldkhtblRZS1ZLbFVNQURNek0rWTRUK0xuSGtNQUdEYWkzemVmN0lMb21sNExGdjdHNWN2WHVYTDVCc0hCSWZUc1BoanY0M3V3c0RBM2RIaENDQ0dFRU9tV0ZHY1JRb2p2VEVSRUpITm1MNkZpQlhzMmJkeXBUWGFabUpqUXIxOFBybDQvenNSSnd5WFpaV0JkdXJUbHFQZHVzbWZQQ2tDRGhyWGpIV3RrWk1Ud0VmMVRLN1JFL1ZqK0IrM0h6WnIvaE0rSi9iUnMyWWozNzRNSUNIaXNjd2hDOXg0ZHRCODNhbFNQL2dONjBydFBOM3IzN3BxcU1YOU5scFlXYk5xOFhMc2QrTnExV3l4YzRHTGdxSVFRUWdnaDBqZFo0U1dFRU4rUnk1ZXUwNy9mYUc3ZnZxL1QzcVpOVTM2Yk1ZWVNKWW9hS0xKdnorMDcvK285TmpEd0tVMGFkMDd5TTh6TlA2NEFxbHExQWhZV0ZpZ1VDa3hOVGJDd3NNQW1veldsU2hWbjRNQ2ZxZDhnN29UWWZmOXpTWDV1WElvWHJhSGRYcGxRck9ZVzVqUm9VSWM2ZGFvemR0eGdxdGVvQkVENWltVjF4dWZNbVoyKy9iclR0WnVEVHZ1MDMwYWowYVJJeUdsSzBhS0ZXTzdpVE85ZXd3Qll0SEFWcmRzMHBYejVNZ2FPVEFnaGhCQWlmVExTYUw3SFh6dUZFQ0o5aVlwU3NtamhLdjQzZnpsS3BVcmJYcjFHSldiUG1Vak5tbFVNR0YzY1FrSkNEUjJDamxldjNqQjF5c2NhV0t2WC9DOVY3azByL0I4OFFxMkpYZzFZdkhpUkpOK3ZWcXUxZGNDTWpZMHhNek5MMGZpK2xwUStwS0ZYejZIczNmc25BT1hMbCtHWXoxN016T1QvRjRVUVFnZ2h2Z2FqQkFvUlM4SkxDQ0crY1hmdlBxQi92ekg0WGZ4WVpOM1dOZ3VMRmsrblE4ZFdhYllZZlZwTGVJbjBLYVVUWHYvOTk1cXFsWnZ3L24wUUFIUG1UbVRvc0w0cCtnd2hoQkJDQ0JFdG9ZU1gxUEFTUW9odmxGcXRadldxVGRqVmJxMlQ3R3JjcEQ1bmZmK2tZNmZXYVRiWkpjVDNLbWZPN0RqUG02eTkvdDk4Rjk2OWUyL0FpSVFRUWdnaDBpZEplQWtoeERmby9mc2cyanYwWWR6WW1VUkVSSitHbDhFcUEwdVd6c0xEMDVVOGVYSVpPRUloMGkvSDd1MnBWYXNxQUVGQkgxaTRZSldCSXhKQ0NDR0VTSDlrUzZNUVFueGo3dDN6cDNQSGZqeDRFS0J0cTFhOUVtdlhMYVJZc2NJR2l5dXBaRXVqU0F0U2VrdGpqSFBuL0doczN3a0FjM016THZyOVRhSENCYjdLczRRUVFnZ2gwaXZaMGlpRUVOK0pZOTZuK0tsQkIyMnl5OFRFaEtuVFJuSDR5TTV2S3RrbHhQZXVSbzNLdEd6VkNBQ0ZJb29aTXhZWk9DSWhoQkJDaVBSRlZuZ0pJY1EzUUtQUnNHN3RGc2FQbTQxS0ZYMEtZK2JNbWRpOGRRVU5HOVl4Y0hUSkl5dThSRnJ3dFZaNEFkeStmWithMVp1alZrZWZmdWx6WWgrVkt2LzQxWjRuaEJCQ0NKSGV5QW92SVlUNGhrVkZLUmsxY2hwalJzL1FKcnVLRlN1TTkzSFBiemJaSlVSNlVMcDBjWHIwN0tpOW5qekpHZmwvUmlHRUVFS0kxQ0VKTHlHRVNNTkNRa0xwNE5BYjEvWGJ0VzBOR3RURys3Z25KVW9VTldCa1FnaDlUSncwSEV0TEN3Qk9uVHJINFVQSERCeVJFRUlJSVVUNklBa3ZJWVJJb3o1OENLWmQyMTRjUDM1YTI5YTNiM2M4OTdwaGE1dkZnSkVKSWZTVkwxOXVCZzdxcGIyZU1YMmhyUElTUWdnaGhFZ0ZrdkFTUW9nMEtDam9BMjNiOU1MMzNDVUFqSTJOV2JoNE9vdVh6c1RNek5UQTBRa2hrbUxVNklGa3pwd0pnQnMzN25EMDd4TUdqa2dJSVlRUTR2c25DUzhoaEVoajNyMTdUK3RXUGJsNDRRb1FmUkxqaG8xTDZkKy9wNEVqRTBJa1I1WXNtUm4wNjhkVlhrdVhyREZnTkVJSUlZUVE2WU1rdklRUUlnMTUrL1k5clZ2MjVQS2w2MEIwc3N0dDB6TGF0MjlwNE1oU1h2em5xUWlST2hJNDFDZkY5ZXZmVTF2TDYrVEpjOXFFdGhCQ0NDR0UrRG9rNFNXRUVHbkU2OWR2YWRXaU8xZXYzZ1RBMU5TRVRWdVcwNjVkY3dOSDluVVlHY21QSUdGWXFabnd5cEVqRzQ3ZDIydXZseTFkbDJyUEZrSUlJWVJJaitUZGhoQkNwQUh2M3dmUnVtVVBybCsvRFlDWm1TbWJ0N2pRcGsxVEEwZjI5UmdieTQ4Z1lWaXAvVFU0WktpVE5zbTJmLzhoL1AwZnBlcnpoUkQ2T1hEZ0FLdFhyeVlpSWlMRjV0Um9OT3pkdTVlclY2K20ySndBd2NIQm5EcDFLa1huakhIcjFpMk9IajJLV3EzKzRyblVhalYvL1BFSCsvYnRTNEhJdmkxUG56N0Z3OE1qMmZjZlBueVkrL2Z2eDl0Lzd0dzVUcDgralZLcFROYjhkKzdjMGJsKzhlSUZNMmJNSUNnb0tGbnpwWlNBZ0FEZXZYdW52WTZJaU9ENjllc0dqeXN1aHc4ZjVyLy8vb3UzLzlhdFd6eDU4dVNMbnVIaTRzTDY5ZXUvYUk3MHlFZ2pSd1VKSVlSQlJVWXFjR2o3QzZkT25RT2lrMTFidDYya2VRdDdBMGYyZFNtVlNpSWlJZzBkaGtqSExDMHRNRFZOM1VNZ0hMc054T3ZnM3dBNDlYVmt5ZEpacWZwOElVVGlxbFNwd3N1WEx3a01ERXl4eFBpWk0yZW9YYnMyMWF0WDUrelpzeW0yd3JSVHAwNTRlWGx4NDhZTmloWXRtaUp6eHVqVHB3OXVibTZFaDRkamFXbjVSWE1wRkFyS2x5L1BxMWV2dUhmdkhsbXpaazJoS05NMmhVTEJEei84Z0wrL1AyNXVidnp5eXk5SnVqOGlJb0tjT1hOaVkyUERvMGVQTURNeml6V21RWU1HbkR4NWtzZVBINU0zYjk0a3pYL2p4ZzBxVnF6STBLRkRXYng0TVFENzl1M0R3Y0dCdVhQbk1uSGlSTDNtbVQ1OU9qTm16SWozRk9LSWlBaENRME1KQ3dzak5EU1UxNjlmOCtyVksrMmZFaVZLMExselo1MTdqSXlNR0Q5K1BQUG16UVBnd29VTFZLdFdEWGQzZDdwMjdScHZMSkdSa1p3OWU1YThlZk5Tb2tRSm5iN1ZxMWZyOVhvK1Y2NWNPZXpzN09Mc3UzanhJalZxMUtCNTgrWWNQSGd3empFMk5qYTBhOWVPclZ1MzZyU0hoWVh4N3QwNzh1WExsMmdNbHBhVzVNeVprOERBd0tTL2dPK2NVUUxmVU9Xb0x5R0VNQ0MxV3MyZ2dlTzB5UzRURXhPMmJWOUZzK1kvR1RpeXI4L1UxQlJqWXdWcXRmeS9pMGg5eHNaR3FaN3NBaGcrb3I4MjRiVjFpd2NUSncwblo4N3NxUjZIRUNKdTE2NWR3OC9QajRrVEo2Ym9LdEJhdFdyUnFWTW5kdS9lamF1ckszMzc5dFhydmt1WExzVmFnZk9wOHVYTDQrSGh3WUFCQTNCeWNvcDNYS2xTcGFoVXFWS1NZbzVaTWFUdjk4cDM3OTRSR2hvYWIvL28wYVBwMzc4L1U2ZE9UVENSa2pselpqSm16UGhGU2NGWHIxNlJQYnZodjdlYW01dmo1dVpHdzRZTm1UMTdOdTNidHlkVHBreDYzNzkzNzE2Q2c0TVpQMzU4bk1tdVY2OWVjZXJVS1JvMmJKamtaSmRLcGFKUG56Nm8xV3E2ZCsrdWJXL1RwZzFseTVabC92ejVPRGs1a1RObnppVE4rNmxSbzBheGJObXllRmNKWnNxVWlRSUZDbENoUWdVNmRlcVVyTC96RHg4K2NPSENCWHg4ZlBEeDhlSHMyYk5FUmtiU3ExY3ZObTdjcUROMjBLQkJ5WGtaREI0OE9NNkVsMEtod01uSmlheFpzMnBYWDEyK2ZKbXlaY3ZHK2ZmMTZYM3IxcTFqOXV6WkZDeFlrTk9uVDJOaVlwSmdERXFsRW5OejgyVEZuNTVKd2tzSUlReG94dlNGZU96KytMOUJ2eStma3k2U1hUSE16YzFsbFpjd0NFUDkwbGlqUm1XcTE2aUU3N2xMUkVZcVdMdG1NMU9tampKSUxFS2taNG05c1haMmRzYloyVm12dWVyVXFhUFh0a0puWjJkOGZYMFRmV1A3cVUyYk5yRnMyYkpFeHgwOWVwU2pSNC9HMno5OCtIQXFWYXJFcVZPbnFGdTNib0p6eGF6U1VhbFVnUDRKcjZGRGg3SnQyN1pFeDYxY3VaS1ZLMWZHMisvczdNeUVDUk1ZUFhxMFR2dUtGU3N3TnplbmYvLys4Y2J0NHVLQ1dxMys0aFZwU2RHM2IxOWNYVjBUSGZmZ3dRTXlaODRjYi8rbkNacjM3OThEc0diTkdzek56ZW5hdGF1MkRTQkxsaXdBYk4yNkZaVktSZE9tVFFrSUNJZzFwNFdGQlhueTVJbnplVE5tek1EWDE1Y3hZOFpRcFVvVmJidXhzVEdMRmkyaVdiTm05Ty9mLzR1Mm9Tb1VDdFJxTlFzWExzVFcxcGFzV2JOcS8rVFBuMS83T3BMQ3o4K1B3TUJBL1B6ODhQUHo0Lzc5KzJnMEdqSmt5RUMxYXRVWU0yWU1EUm8waUhkRjF1REJnMW14WW9YZXowdm9lOFhFaVJPNWV2VXFYbDVlNU1xVmkrdlhyMU9sU2hYNjllc1g1MnF5OSsvZjQrcnF5dSsvLzA1Z1lDQWxTcFNnZi8vKzhhNk1pNkZXcTFHcFZKTHdTZ1pKZUFraGhJR3NYNytOSll2WGFLOG5UQnhLejU4N0dUQ2kxR2RxYW9xWm1acW9xQ2hEaHlMU0VUTXpNNE9zN29veGZIaC91anRHL3kvejJqVmJHVDNtVnpKa1NMMDNaMEo4cTBKRHcvandJWmpRMERCQ1E4SUlEUXVqWk1saVpNK2U5TzF4a3lkUGp0WDI2TkVqdG03ZGlwMmRIZlhyMTlkN3JrS0ZDdEd1WFR2Mjc5K3YxL2crZmZyUXAwK2ZCTWQ4L2diNDgydWxVc251M2J1cFY2OWVvdHVoUG4zRG5qdDNicDJWWUs2dXJtVE9uSm1PSFR2R3VrK3BWQ2E0U2lVK3UzZnZUdkk5bi9yeHh4OEJXTGh3b1U3N3FsV3J5SkVqUjZ6MlQ1KzdlUEZpQmcwYWhJMk56UmZGa0J5ZkoraVNZdEdpUlRyWHRyYTJPdGZGaXhmWHVZNzVlb2hKdEkwYk40NXg0OGJGbXJkcTFhcWNQMzgrVnJ1WGx4ZHo1c3loZlBueXpKb1ZlMnQ5MDZaTjZkbXpKMXUyYkdIT25EbHgvbnNKRGc3bTBhUG9XcFF4OWF1dVg3K3U3UzlYcnB6MlkzMC9OMnZXckNFOFBGeDdmZUhDQlpZdVhRcWdUV0F0V0xBQUd4c2J5cFVyaDcyOVBXUEhqcVZLbFNxVUwxOWUrN1A5M0xsejJOblpzV2JOR3Axa1hrcmF0R2tUaXhjdlp2cjA2YlJvMFFLSWZzM2R1M2RuelpvMVZLOWVYZWZmdWJlM04vbno1eWMwTkpUS2xTc3piOTQ4dW5UcG90ZEtVb1ZDQVVRbk1FWFNTTUpMQ0NFTTRNOC9qakptMUhUdGRUZEhCeVpPR202NGdBekl3aUw2ZjZzazZTVlNnNW1abWZacnpsQmF0TFNuYU5GQytQcy80djM3SVBidC9ZdHVqZzRHalVtSXRFU2hpTUxQN3lybnp2cHg5KzREN3QzMTU5NDlmOTY4ZVJkcnJLMXRGaTVlK2p2SlNhL1pzMmZIYW12U3BBbW1wcWE0dXJwU3NtVEpKTTFuYVdsSjZkS2x0ZGRidG13aExDeU1BUU1HSkhqZjMzLy9qWitmSDMzNzlpVmJ0bXl4K29zWEx4NHIrYVpTcWVqVnF4ZWVucDZzWGJ1V24zLytPY0ZuMUs5Zlg1c3dLVjY4dUU3aGExZFhWM0xuenExdFc3aHdZYXdWTGZHdGNNbVZLeGN2WHJ5STFSNVg4a3dmb2FHaG1KcWF4dm1tWHExV0V4NGVIdThLRjVWS3hiUnAwN0MwdEdUS2xDbkpldjZYaWk4UnA0L1BFMTRBRlNwVWlQVzU5UER3NE1xVkt3QWNPWEtFR3pkdTBLbFRKK3JWcXhmci90R2pSOGY1K2JwNDhTS09qbzdZMk5pd2E5ZXVlRmZEdWJpNGNQSGlSYVpNbVlLTmpRM0RoK3YrbnVyajQwUHIxcTExMm1LU2xSQTdTYXVQeVpNbjgrYk5HKzMxUC8vOHd6Ly8vQU9nVGR5dFdyV0tBUU1HSkxqeTZ0YXRXMXk4ZURIT1F2NFBIano0b2tNRUlIcVY0dENoUXlsZHVqUlZxMVpsMjdadHZIbnpodGV2WDJ0L254MDhlRERWcWxYVGZrNWV2WHFGZzRNRHc0WU4weWJ2TkJvTkpVdVdaTWFNR1hUcjFvMXg0OFp4NE1DQldNK0wrVnpldm4xYjUvdE1mTFp0Mi9iVkVuM2ZHa2w0Q1NGRUt2TzdlSlhldnd6WDFqTm8yTEFPeTFjNHAxZ0IyMitSaFlVNUppYkcvNy8wWFdwNmlaUm5iR3lFdWJtNVFWZDJ4VEF4TWNHcHJ5T1RKMFZ2bDNKMTNTWUpMNUh1UFhuOGpEMTcvdURZc2RPY1BuMmU4TER3eEc4QzNyMTd6K1BBcDhsYTVmV3BkZXZXOGZmZmY5T3JWeSt5WnMzSzY5ZXZFNzNuMHhwUlBYdjIxT2w3OWVvVm16ZHZadHEwYVZoWldjVTd4OFdMRnpFM04yZkZpaFd4RWozWHIxOW42TkNoUVB4SnAxNjlldEdyVjY5RVkvWHg4Y0hPem82S0ZTc21PSzVTcFVvTUhqd1lpQzVvZnZ6NGNSd2NIR0xWaC9MMDlFeDBlNVd2cnk5Mzd0d2hLaW9LaFVKQldGZ1lJU0VoaElTRThPSERCMjJDNE5XclZ6eDkrcFQzNzk4emI5NDh4bzhmSDJ1dTRPQmdOQm9OZCs3Y0lUQXdrSUlGQytyMGI5cTBpZHUzYnpONjlPZ2sxN0w2VXRtelo2ZFFvVUpmTkVldVhMbGliWGNzVjY1Y3JPVGQ3ZHUzdFFrdloyZG5ySzJ0V2JseVpaejF5c2FNR1JQcmErcnk1Y3MwYTlhTThQQndEaHc0UUtsU3BlS05LV1BHakhoNWVXRm5aOGVJRVNNSUNBaGd3WUlGMnAramRlclU0ZVRKa3dETW1qV0xJMGVPYUsrVDYrblRwOXJrVG9ZTUdSZ3pab3gyQlZwTUxidnc4UEJFZjJmMjl2Ykd3c0tDQ2hVcXhPbzdkT2dRaHc0ZFNuSnNHbzJHT1hQbTRPam9TRlJVRkdxMW10dTNiOU9xVlNzZ2V0ZEN0bXpaeUpZdEc5V3JWOGZYMTVkdTNicHg0Y0lGQUxwMDZSS3JhUDJiTjIrNGQrOGVWNjVjb1Z1M2JqeDc5aXpCbW4wUkVSRUo5bjhhcTRobStOLzZoQkFpSFhuOStpM2RIUWNSSGg1OTFIblpzcVhZc3MwRmMvT2tieG40M3BpYW1tSnFhb3BTcVVTcFZLRldxOUZvTlBKRFd5U0xrWkVSUmtaR0dCc2JZMnBxa2lZU1haOXk3TjZCbVRNV0VSbXB3UGZjSmE1ZHU4V1BQLzVnNkxDRVNGV2hvV0hzMi9zWDd0djNjUExrdVVTLzMxdGFXcEFsUzJhc3JhMndzYkhDeXNxSytnMXFVYkZTdVFUdlM4eUZDeGNZTm13WUVKMDQyYlJwazE3M0pSUnY0OGFOMmJCaEE5N2UzdG8zeEorTGpJems5T25UMUtsVEo4NVZUUVVLRkdETGxpMDZiWjZlbnV6YnQ0L3g0OGZyYkJtTDhlalJJNlpNbVVLTEZpM28xcTJiVHA4K1NSbDdlM3ZzN2FOUGlYWnhjZUg0OGVPTUhUdVdXclZxNll6ejlmWFZxU2tWbDdWcjErclV0akl5TWlKRGhnd29sVW9VQ2dWdDJyU2hRSUVDbEMxYkZsdGJXN0preWFLelF1aFRNYXQrTkJvTkd6WnNZUHIwNlRyOU0yYk1BS0pySkUyWU1BR0EvUG56TTJUSWtFUmY4NWVhTjIrZTlpVEI1SXBycFZ4Q0RoNDh5UEhqeHhrL2ZueTh4ZmxWS3BYTzE1VzN0emNkT25RZ0tDZ0lOemMzbWpkdm51aHppaFFwd3JGangyamF0Q2xMbHk3bHhJa1RyRnUzanNxVksyTnJhNnRkcVhUejVrMkFlT3RtNmV2emZ3Y21KaWJhRldnbFNwVEEydG9hWjJkbkZBcEZuQ3NpTlJvTlY2NWNZZXZXclhUbzBDSE8xV3RPVGs1Sit2dHEwS0FCZWZQbXhkL2ZuNmxUcCtMdjc4L2l4WXZKa3ljUGVmTGtJVWVPSE9US2xZc3NXYkxvSk9LYU5tMktrWkVSYjk2OHdkalltTEN3c0ZoejM3dDNENGorUEVOMFRiYlBrMklRdlNxdGVQSGkyTnZiSjFpcno4SEJnWDM3OXBFaFF3YTlYOS8zTG0zOTlpZUVFTjh4bFVxRlU1K1JQSDBhL1V0Tjd0dzU4ZGl6Z1V5Wk1obzRzclFsSnZFbHhQY3NXelpiMmptMFlPZU82R0xBRzF5M3MyUnA3RG9xUW55UGdvSStzSHJWWmxhNnVQSHVYZHhKazJMRkNtTlh0d2JsSzVTaGVQRWlsQ2hSbEx4NWM2WG95WWtBang4L3hzSEJnWWlJQ09yVnE2ZlhLVzR1TGk2SkZxbHYwYUlGR1RKa3dOM2RQZDZFMTZGRGh3Z0xDNk50MjdaeDltZk9uSmtlUFhwb3I4K2ZQOCtoUTRlb1VxVUtnd1lOaXBYQUNnb0t3dDdlbnV6WnM3TnUzYm92WHVrVUVoSUNFT2NLTllWQ29YYzlvZGV2WDJObFphVjlFOTZ2WHovV3IxK1BwNmVuM2ovdll4SkN4c2JHckZtemhva1RKK284UHpBd0VFQW53VmExYXRXdm52QTZldlFvalJzM1RySDV6cHc1UTgyYU5STWRaMnRyUzVNbVRaZzRjU0tQSGoyS001bjU2YWwrcTFldlp0aXdZV2cwR3R6YzNQUmFGUmlqWk1tU25EbHpocTVkdStMajQwUFZxbFdaUFhzMmt5Wk5BcUpQRW4zeTVBa1F2YXJNeWNtSkgzN1EvUStjenhPVThVbG9uSldWRlpzM2IyYjA2TkZNbkRneDNvU3p0YlUxRGc0T2NSNk1ZR3hzakVxbFN0SUpuakYxeWR6YzNJRG9MY0pac21RaGYvNzgzTDE3bHdjUEhzUjUzL2p4NC9ucHAraURxSW9WSzhhaFE0ZVlQWHUydGxDL1FxSFFIbEpRdFdyVkJHTjQ5eTU2TzNkaVJmNGpJNk1QZ3BLRTEwZnlqa0lJSVZMSi9IbkxPZVlkL1F1eXFha0ptN2V1SUYrKzNBYU9TZ2hoS0U1OUhiVUpyeDN1KzVnMWV3STJOdFlHamtxSXJ5Y3NOSXhseTlheFl2a0dnb05EZFBwTVRFeG8zS1ErN2R1M29HNjlXcW55OC9IRml4ZlkyOXRyMzZ3WEtWS0VybDI3Sm5xZmw1ZFhvZ212VEpreTBhVkxGOXpkM1Ztd1lFR2N5YWQxNjlaaGJtNGVheVZXZkFJREEybmN1REhIamgyamNPSENsQ2hSZ3FaTm05S3NXVE1zTEN3WVBIZ3d6NTQ5NDlDaFF5bXlyUyttRUhsY3lRR0ZRb0cxdFg3ZnJ6NWZpUlB6Wmp3aUlrTHY0dkl4eGRGNzkrN05oZzBiMkxCaGcwNXk4dFBraDYrdkx6VnExS0JodzRZNmMzaDRlS1I0ZlM4dkw2ODR0MkIrYnY3OCtXVE5tcFYrL2ZvbE9DNnhBd2hpMk5uWmNmandZUVlPSElpSGh3Zm56cDJqV0xGaTJ2NllPbEl4U2NFZmYvd1JXMXRiMXE1ZHkvbno1NVA4ZWFoWnN5Yi8vUE1QQ3hjdVpPUEdqVG9ISDJ6ZXZGbjc4Ylp0MjlpOWV6Zm56cDBqZCs2UC80WmpWdUFsSnJIRVdQdjI3V25mdm4yU1l2OVVxVktsMkwxN042VkxsOWI3Y3czUld5MlhMRm1DbFpVVkxWdTJCR0REaGczYVF4OCtGeFFVeElBQkE3UUpMeGNYRjV5Y25QanR0OSswSlUyTWpJeklreWNQenM3T2lkYmJldnIwS1VDOEoyN0dpQ2x1THdtdmp5VGhKWVFRcWVEdkl6N01jMTZ1dlo0MWV3STFhMG94U1NIU3N4bzFLbE9tVEVsdTNyeExhR2dZdTNZZW9JK1RmbTk4aGZpV2FEUWEvdkE2eXJoeE0zbnkrSmxPWC9IaVJYRHE2MGluem0zSW1WUC9WUmRmS2lBZ2dPYk5tM1B2M2oxR2pCakIwcVZMZWZQbWpiYmVUa0xldm4ycjF6UEdqaDNMNXMyYm1UbHpKcXRYcjlicDgvUHo0ODgvLytTWFgzNGhaODZjZXMzWG9VTUhPblRvZ0VLaDRNU0pFNnhldlpvVksxYXdZc1VLN1pqZXZYdkh1ZFVyT1o0OGVZS3hzVEc1Y3VXSzFSY1JFWkhzNTJUTkdsMXY3ZDI3ZDNvbnZHTHFGclZwMDRZblQ1NHdjK1pNZXZic0dlZjk4K2JOdzlUVVZMdE5OY2I3OSsvMXFuK1VGTVdMRjlmWkhuZng0a1VLRml4SWpodzVkTWJObnorZkhEbHlKR2tyM1kwYk4yS052M0hqaHM3MXp6Ly9qS3VySzIzYnR1WHMyYlBhejhmbkNhODZkZXJ3OE9GRDFHbzE3ZHExMC84Ri9yOVJvMGJScWxVcnhvOGZ6OWl4WTdVckxjUER3OW02ZFN1MnRyYThlL2NPZDNkM0dqVnFSTHQyN2ZEeDhkRW1JajlmalRWa3lCQmNYRndTM2NaODl1eFp1bmJ0aXEydExhdFdyZEk1Y0NFeGZmdjJqZFcyZXZWcWZ2NzVaKzIyMTZRb1dyUW9hOWV1alpVQWptdHI3K2MxeHA0OWU4YldyVnVUWFVqKzl1M2JBRHBKemJqRW5IQ1pVTjNBOUVZU1hrSUk4WlU5RG54S1g2ZFIydXQyN1pyejYrRGVCb3hJQ0pFV0dCa1owYWV2by9iRVZ0ZjEyK2pkcDJ1NlBzQkNmSCtlUDMvSnNLR1RPWHpvbUU1NzJiS2xHRHQrTUczYk5zUEV4Q1JWWS9Mejg2TkZpeGE4ZlBtU0VTTkdzR1RKRXBZdVhZcVhseGRlWGw0cDlwd3laY3J3eXkrL3NHN2RPbnIyN0VtZE9uV0E2QklIUTRZTXdkemNuR25UcGlVNmowcWxJaUFnZ051M2IzUDkrblV1WGJyRXVYUG5DQWdJd05MU0VudDdlMnJXck1tSkV5ZHdkM2ZIemMyTklrV0swS3BWSzFxMWFrV0RCZzBTTFRBZkZ6OC9QNG9WS3hibnRzT0lpSWhZOVpHaW9xTGlmTTduU1JzL1B6OGcrbVRDVDFjQnhlalVxVk9zTi9ZeDk1UXZYNTZaTTJkU3MyWk5waytmSHV0a1JHOXZiL2J1M2N1UUlVUElueisvVGwvZnZuM2pUSUtrRkpWS1JjMmFOV25Zc0NGSGpoejU0dmt1WDc3TTVjdVhFeHhUdTNadDVzK2Z6K2pSbytuZHV6ZTdkKzhHUG01dCsvVHZLQ1lKOG1tUzZlN2R1NVFxVllwSmt5WXhaODZjV1BNSEJBUlFwRWdSblFUS3A5dUtOMjdjeU51M2IrbmR1emV1cnE0MGFOQ0FxVk9uTW4zNmRCWXNXRUJFUklUZVcxOFZDZ1hyMTYvbjlPblRuRDU5R29nK2JDRmJ0bXphZ3hRU1d5SDNxYmorcnV2VnEwZEFRQUJCUVVGNm5RNys0c1VMVEUxTktabnRqbmtBQUNBQVNVUkJWRml3WUx4SnBKaGtWRUk2ZGVxRWs1TlRySVRkZ3djUFdMbHlKYzdPemduK0cvWDE5UVdpdi80VEVoRVJYU05ZVm5oOUpBa3ZJWVQ0aWlJakZmVG9NVmhibzZSNDhTSzRySm9uYjJpRkVBQjA3ZHFPcVZQbUV4NFd6clZydDdoNDRRcFZxeVY4aXBvUTM0ckRoNDR4Y01CWTNyeDVwMjNMbXpjWGM1d240K0RRUE1YcmNlbkwxTlNVb0tBZzVzK2Z6N2h4NDdUdHJWdTNadWJNbVluZVAzbnlaUDc4ODArOW52Vy8vLzBQTHk4dkhCMGQ4ZlgxSlZldVhQejIyMitjT1hPR1diTm1VYmh3NFFUdjM3ZHZINTA2ZFVLcFZHSnNiRXlSSWtVb1g3NDhmZnYycFZhdFdwUW9VWUovLy8yWFJvMGFNV1hLRk1MRHd6bCsvRGhlWGw3czM3K2Y1Y3VYczIzYk5od2RIZldLTjhiang0KzVmLzkrdlBlRmhvYkdTZ0JFUkVURXVjMXg0c1NKY2M2eGJObXlPTnZMbFNzWGEzdmVpUk1ueUpNbkQ0VUxGNlp3NGNKMDY5YU5wVXVYMHJadFcrcldyUXRFcjdUcDE2OGZ0cmEyL1BiYmIzcTl6cFIwLy81OWxFcGx2RW1KMTY5Zng3dVYwTVRFSk5hMnYrN2R1OGNxWU42alJ3KzJiZHVtMHpaeTVFaisrT01QUER3OGNIRnhZZkRnd2RxdGJZa2xtd0lDQWdCaW5Yb1pJNkVWUTJGaFljeWRPNWZtelp2ckpCZW5USmxDcGt5WkdEUm9FRjI3ZHRWN0ZaK1JrUkhEaHc4blg3NTgxS3haazRjUEh6Snc0RUJjWEZ4MHZsY01IejZjcFV1WHhqdlBpQkVqNHYzYWloSFhOc1M0NU1pUmcxS2xTaVdZMVBxOFhways3dDI3eDd4NTg5aXlaUXRSVVZGVXJGZ3gxa212TVNJakl6bDY5Q2ptNXViVXFGRWp3WG5Ed3NJd016TkxWb0w3ZXlVSkx5R0UrSW9tVDV6TEpiOXJBR1RJWU1tV2JTNWt6S2pmRDM0aHhQY3ZVNmFNZE9yVW1zMmJkZ0hnNnJwZEVsN2lteGNWcFdUYTFQbTRyTmlnYlRNeE1lSFh3YjJaT0dtWXdXdlZsUzlmbmhzM2JsQzBhRkdkOXF4WnMxS3hZdUwvL214dGJmVitWclpzMmRpeVpRdk5temVuZWZQbWRPM2FsVGx6NWxDL2ZuMjl0bFcxYXRXS3ZYdjNVclJvVVlvVkt4WXJnWEhxMUNtNmRldkd5Wk1uc2JPekkwT0dETnBudWJpNGNPM2FOY3FXTFp2Z014UUtCZnYyN2VQbzBhUDQrUGh3N2RvMTNOM2R0YytQUzFoWVdLeFZKRy9mdm8zMzVMelB4MlhQbnAyUkkwZXlhTkdpUkQ4SFI0NGNJU2dvU0tkMjA3Smx5L0QyOXFaTGx5NzQrdnFTTzNkdWV2VG9nYisvUHp0MjdFaFNVZktVY3ViTUdTRDZWTCs0dkhuekpzNVZWQkIzd2t0ZlJrWkd1THE2VXI1OGVXN2R1Z1Y4VEZRbHR0SW5adVhRLzdGMzMyRlJYRzBVd004dUxFVzZYV05EVU93OUtvcTlSV09OV0dKRlVjR0N2V0JIN0dKWHdJSVJiTEZyTkdvMGRvMUdqY0ZlSW9xS0ZUdEZwT3plN3c4K1JsZmFvc0FJbk4vejhNaWRtWjA1Q3dQdXZ0eFN1WExsSlBkSFJrWUNRSkpGcTVVclYrTFJvMGRZdjM0OWpoOC9MbTNYMDlQRGlCRWpBTVRQdmFiclhGa3FsUXBQbmp5UmhvTnUyYklGRmhZV1gxMFlYN0ZpaFU2TFVTVG45dTNiaWY1US9lazluZFN3ektUK3NLM1JhSERnd0FINCt2cGkzNzU5VUNnVWNIUjB4Tml4WTFHdFdyVmtyNzlod3dhRWhZV2hkZXZXcWM2YkZ4NGVybk9CTWFkZ3dZdUlLSU1jL3ZNa1ZxMzZ1Sno0NGlVelVMNjhuWXlKaU9oYjVPemNUU3A0N2RqK08yYlBtUWhMUzkzKytrejByUWtQajBEUEhrTnc5TWdwYVZzSjY2THc5MStLYXRWVEhvNlRtVDR2ZGdIQXZYdjNFdldvU1Vwd2NIQ2FydFc4ZVhQTW56OGZJMGVPUkdCZ0lNcVdMYXZUQ29WLy8vMDM3TzN0ZGJwR1FpK25sUHo2NjY5bzE2NGRMbDI2aFBQbnowdkZqdURnWUhUbzBBRW1KaWF3dDdkSGVIZzRsaTVkQ25Oejh5UUxYdEhSMFlpTGkwdlU2K2ZodzRlcHpqRUV4QmNXeTVjdmo4T0hEK3YwM0x5OXZRRkFxN2RaM3J4NXBVSmlzMmJOVUxGaVJlemJ0dy85Ky9kSGx5NWRkRHB2ZXR1elp3OEFKSnEvSzBGcVBZVytSb2tTSlhEcjFpMXBzWUtFUWxWcUJhK2RPM2ZDM053ODJZSkxXRmdZZ1BoRkdENVh1WEpsdEdqUkFnMGJOdFFxZUNXSWpvN0dqUnMzMEtGREI1MmZSM0pmdTA4dFdiSWsxUjVjbjdLM3Q0ZVhsNWZXdHRPblQ4UEJ3U0hWeDQ0Wk13YjU4dVhUNmduNnVhVG04RXFLdjc4LzFxNWRpd0lGQ21EVXFGRndkWFZOOHZmUXA5NjhlWVBKa3ljRGdFNHJqa1pFUkNUNXZjckpXUEFpSXNvQWI5Njh4YUNCSDFmdDZkSFRFVDkzMC8wL2ZDTEtPYXBXcTRncVZTdmdVdUExZlBnUWpWODM3Y0xBUVU1eXh5SktzMGVQbnFKVFIyZGN2LzV4WXZDT0hYL0VrbVV6WVc1dUptTXkzWnc2ZFFxblRwMUsvY0EwdW43OU9yWnYzeTYxSHo5K2pDMWJ0c0RGeFNYRitjdHNiR3l3ZHUzYUpQZEZSMGRqOGVMRldnV1VraVZMWXZUbzBja1dPV3JWcW9XdFc3ZkN5Y2tKUUh3eHBHblRwbWpjdURFYU5HaUE3Ny8vSGlxVkNoTW5Uc1RqeDQvaDd1NE9NN1BFMzdmdzhIQUEycjErd3NQREVSSVNnbGF0V2lYL2hVRDhuRVdXbHBad2RIU0VoNGNIcmx5NW9qVUVjTm15WlNoVHBneWFOV3NHQVBqcnI3OXc0TUFCVkt4WUVVMmFOTkU2VjlPbVRiRmt5UklNSGp3WXQyN2RncjI5UFh4OGZGSzhma1o1L3Z3NTl1M2JCd0FZTzNZc2poMDdsdWxEZGo5ZG1UTWlJbjRWMUpRbUwvL2pqejhRR0JnSVoyZm5aSWZBdlhrVFB4dzVxZnVnVWFOR0tGV3FWTExuUDM3OE9HSmlZbEM3ZG0yZDh1dXFWNjlleVE2VEJZRFpzMmRyclJ4WnVYSmxyUjVzQnc4ZXhKZ3hZMUNnUUFINCtQaWsrRE00WnN3WTVNNmRHNk5IajA3MkdGMTdmTnJaMldIR2pCbG8yN1l0VkNxVnRMMVZxMWJvMTY5Zm90VW5ZMkppMExWclZ6eDkraFN0VzdkR2l4WXRVankvRUFMaDRlRW9XclNvVG5seURFRkVST25PcVplYk1ETXBLY3hNU29weVpldUpzTEJ3dVNNUjBUZk1mKzFtNlhkRzlhck5oRWFqa1RzU1VacmNEMzRveXBTdUk5M0g1cVkyWXRsU3Z5eHpMd01RM2J0M0YrSGg0YWwrZE9uU1JlanlOaW9vS0VnNE96c0xQVDA5QVVBTUdEQkFCQVFFQ0V0TFN3RkEyTnJhaWhVclZvaUlpQWlkYzhiRXhJaGZmdmxGbENoUlF1VFBuMSs0dTdzTEFNTGQzVjFZV1ZtSmtpVkxpazJiTm9tNHVMZ2tILy9zMlRNeGFkSWtjZXpZTVJFZEhaMW8vOTY5ZTRXZW5wNG9VcVNJZVBmdVhaTG51SG56cG5UTkJBY1BIaFFBeEpvMWE2UnR6czdPMHRjcE5EUlVEQjA2VktoVUtyRjc5Mjd4NE1FRFlXQmdJQndkSGJYT1hiRmlSV0Z2YnkrRUVPTERodytpUW9VS0FvRFl1M2R2b2h6Ly92dXZLRk9takFBZ0FBZzlQVDB4Y3VSSUVSWVdsc3BYTWYyNXVia0pBR0x3NE1IU3Y1L2Urd0NFbloyZHp1ZEx1QjgvMTcxN2Q1M3V2YjE3OXdvQVl1blNwVW51Zi9Ma2lTaFVxSkF3TURBUXQyL2ZUdlk4aXhjdkZnREVpUk1uVXJ6ZTFLbFRFK1ZLeVByZmYvOGxPajdoNjVRU0FHTGN1SEdKdGcwYk5pekZ4dzBiTml6RmM4ZkV4QWhIUjBjQlFMUnAwMFpFUlVXbG1DRzU3MXZDL2YzMDZkTkVId0NFaTR1TDFubWNuWjJUekFKQXVMcTZhbTEvOSs2ZGFOR2loUUFnYkd4c3hJc1hMMUo4emtJSThmRGhRd0ZBMUs5ZlA5VmpzeHNXdklpSU10RzJiWHVsRi94bUppWEZ5Wk4veXgySmlMNXhFUkdSb25EQlN0THZqVk9uK0h1RHNvNUhqNTZLQ3VVYlNQZHYvcnpseE40OWgrU09sU1lBUk8vZXZYVTZ0bXZYcnNtK29ZNkxpeFA3OXUwVDdkcTFFMHFsVWdBUTFhdFhGeWRQbnBTT2VmcjBxWEJ5Y3BMMm01bVppVDU5K29nLy92Z2p5U0tVRVBIRnN5bFRwb2pDaFFzTFBUMDlNV0RBQVBIcTFTdHg2dFFwQVVDY09uVktoSVNFaVBidDJ3c0Fva1NKRXNMVDAxUGN1blZMNTYvQjd0MjdoYkd4c1ZDcFZPTG8wYVBTOC9uYytQSGpCUURoNCtNamJSczBhSkFBSUI0OGVDQnRjM0p5RWdERXBFbVRoS21wcVZBcWxhSm56NTRpSkNSRUNQR3hNTEZod3dZaGhCQ3hzYkhDeU1oSUtnd2tGRVYrK3VrbnJldUhob2FLd1lNSEN6MDlQYUZTcVlTWGw1ZjQ2NisvaEkyTmpRQWdyS3lzaEllSGgzU2RqSGJtekJtaHA2Y25HalJvSUlUNCtMVm8zcnk1Q0F3TUZFSjhXY0VycFkvVUpHVFl1blZyb24yM2J0MFNKVXVXRkFERS9QbnprejFIWEZ5Y3FGV3JsbEFxbGVMbHk1Y3BYdS96Z3RlZE8zZUVTcVVTOWVyVlMvSjRPUXRlUXNUZmF3bEZyMjdkdWlWNVRGeGNuRTRGcitTeWYxN3djbkp5U25UYzNidDNCUUF4ZCs1Y2FkdkZpeGRGNmRLbEJRQlJzbVJKRVJ3Y25PSnpFVUlJalVZamhnd1pJZ0NJUVlNR3BYcDhkc09DRnhGUkpubjgrSmtvVXJpSzlLTGZmZHdNdVNNUlVSWXhhc1JVNlhlSFV5ODN1ZU1RNlNRMDlLV29WcVdwZE84V0xsaEovSFBoa3R5eDBpeWxndGVUSjAvRXUzZnZoRnF0RmlFaElhSjQ4ZUxDMU5SVTY1aVRKMCtLd1lNSGkvejU4MHRGaVZxMWFvbmR1M2NuZTgyYk4yK0szcjE3Q3dNREEra3g1dWJtb252MzdpSTJObGJjdUhGRGVIcDZpdXJWcXdzQVFxbFVpczZkTzR2cjE2OUw1L2kwNEpYZ3hJa1RvbEdqUnRJNTdlenNoTE96c3poeTVFaVNPZDYvZnkvR2pCa2psRXFsME5mWGx3cFFRZ2hScFVvVllXVmxKYXl0clVXWk1tVkU0Y0tGQlFCaFlHQWc3dCsvTDRRUTRzMmJOOExjM0Z6VXJsMWJlbHhjWEp3b1c3YXNsS0ZaczJiaTFLbFRvbjc5K21MNTh1VkNDQ0VpSXlORnhZb1ZoYjYrdnZEeThoSWJObXlRQ21tK3ZyNENnUGp1dSsrazNpMVhyMTRWZ3djUEZzYkd4Z0tBc0xlM0Y1Y3VYZEo2SHJObXpSSVdGaGJTMTZ0ZXZYckN3OE5EcHg0eVgrTE9uVHVpVUtGQ1FxVlNpU3RYcmdnaDRvc1BucDZlUXFWU1NUMTBBQWdMQ3d2UnQyOWZNV0RBQU9IaTRpSmNYRnhFLy83OVJaOCtmVVNQSGoxRXAwNmR4QysvL0NLRWlMOGZ5NVl0SzBhTkdxWDFrZkExVFJBYkd5czZkKzRzK3ZUcEl3WU5HaVRjM055a25rRW1KaVphei92ZHUzZGkrdlRwd3NqSVNDcEVmcnF2YWRPbW9rZVBIc0xWMVZVTUdUSkVWSzFhVlFBUVhidDJUZlhyOEduQlM2MVdTL2Zmb1VOSkY3NlRLM2c5ZmZwVVJFZEhpOERBUUFGQVRKdzRVV3QvYW9YQXRCUUZZMkppUks5ZXZjVFZxMWVGRUVLOGVQRkN2SHIxU3NURXhJalkyRml4ZnYxNnFXQ2RsTThMWHZmdTNSTXZYcndRUjQ0Y0VRREUwS0ZEcFgwRkN4WVVKVXFVRUtkUG54YUJnWUVpTURCUVhMeDRVYmk2dWdvQTR1REJneUk4UEZ5TUhUdFc2T3ZyQ3dDaVFZTUdJalEwTk5GMWQrL2VMZkxuenkvS2xpMHJhdFdxSmVyV3JTdUtGU3NtQUFpVlNxWDFNNUZUc09CRlJKUUpOQnFOYU5lMnQvU2l2MGExNXVMOSsrUzdTUk1SZmVyYXRWdlM3NC9jbHFYRjgrY1o4d2FOS0wyOGZ2MUcyTmRxOWJGblY3N3k0dXpaZitTTzlVVlNLbmkxYk5reTBadnBYcjE2YVIzajUrY25BQWhqWTJQUnMyZFBjZmJzV1oydi9lelpNekY3OW14UnFsUXBBVUJzM3J4WkNDSEVsU3RYaEptWm1iQzB0QlREaGcwVFFVRkJpUjZiVk1FcndhVkxsNFNycTZ1d3NySVM1dWJtU1Q1ZUNDRmV2WG9sYkcxdFJkNjhlY1dCQXdlMDlybTR1RWhETWhNK3JLMnR4WTRkTzZSakprK2VMQUNJalJzM1N0dENRa0tFbFpXVktGYXNtTml6WjQ4UUlyNFFrakQwYitEQWdTSXVMazQ4ZmZwVVZLbFNSVHEzZ1lHQkNBa0pFVzV1YnNMSXlFajgvWGQ4YjllbFM1ZEt4NVFyVjA1czJiSWwyZUd5WVdGaFl0R2lSY0xPems0cVdDUTN4UE5yVFpzMlRRQVFTNVlzU2JRdk9EaFlUSnc0VWRTcFUwY1VMbHhZbUp1YkMwTkRRNkZRS0pJdDBody9mbHdJa2JZaGpaOE82L3owZS9UcDl6SWlJa0pZVzFzTEFLSnc0Y0pKRm1LTEZDbWlsYzNVMUZRNE9UbnBORVQwMDRMWGpCa3pCQURScFV1WFpJOVBydUQxNmIwQVFMcDNFZ0FRalJzM0ZyNit2c2wrTkc3Y1dLZUNWM0xQNGZPUDZkT25KM244NXdXdmhLOXZ3c2R2di8wbTdRc0lDQkFtSmlhSnpxMVVLa1gzN3QxRlhGeWN1SGp4b2pBeU1oSXFsVXBNbno0OTJYdjIrdlhyaVg0bWxVcWxxRkdqaGpoNDhHQ2FuM2Qya0ZLOVM1SGFBVVJFcEpzMWZwc3dZbmo4U2lwNmVubzRlbXdIcWxhcktITXFJc3BLbWpmdGpMLy92Z2dBOEpnMkJpTkh1Y3FjaUNocEVSR1JhTk82Snk3K2N4a0FZR0Nnd3JZZGE5Q29VVjJaazMwWkp5Y25PRGc0b0YrL2ZvbjI3ZHk1RTJmUG5vVlNxWVJLcFlLTmpRMjZkKytlYUtMdmZmdjJ3Y0hCQVJZV1g3N0s2dTNidDJGbjkzRkY1Ly8rK3cvRmloV0RrWkZSa3NlZlBuMGE5ZXJWdzZsVHA1SmRkUzRtSmdZaElTRXBycUI0OCtaTjVNNmRHd1VLRkVoeWYxeGNITlJxdGZRMStGUm9hQ2hjWEZ5d2ZmdDJyUW5BejUwN2g5S2xTeWVhMUR0aFV2dzFhOVpBVDA4UEh6NTh3UExseTNIaHdnWDA3TmtUclZ1M2hscXR4dm56NTZWVktxT2pvekZreUJBNE9qcWllZlBtVUNnVXlUNlhUMTI4ZUJGR1JrWW9YNzY4VHNlblZYUjBOSHg4ZkRCaXhJZzBQVTRJQWJWYWpZUzM0Z3FGQWtxbFVwcm9QaWdvQ0dabVpzbCtQejQvVjJSa0pLS2lvaEFiR3d0RFEwUGt5Wk1uMFhFblQ1NUVZR0FnQmd3WWtPekNCa0lJeE1URUFBQU1EUTExZmo3ejVzM0R2SG56OFBMbFN6eDQ4QUI5Ky9iRnJsMjdrbDB4ME4zZEhYNStmbmo1OHFYV2RtOXZiNXcvZng0cWxRb05HalJBejU0OXRmYVhLVk1Hdlh2M1RuWFMrb0NBZ0RTdmlIbm16Qm1zWExrU0dvMEdRZ2dZR1JuQndjRUJ2WHYzVHZKK0N3Z0l3S2xUcCtEbjV3Y0EyTFp0R3g0K2ZBaDlmWDFVcVZJRkRSbzAwRG8rTmpZV3IxKy8xdnFlbTV1YmEzMHZmdnZ0TjVRdVhScGx5NVpOTmE5YXJVWnNiQ3pVYWpXTWpJeFNuSHcvdTFPazhBdUJCUzhpb25UdzlPbHpWSy9hREJFUjhjdEFqNTh3Rk9NbkRKTTVGUkZsTlp0LzNZVUIvZU5YZ3lwV3ZBaXVYTTM4bGI2SVVoTWRIWU1PN1p4dyt2UTVBUEYvNU5tdzBRYy90bTRxY3pJaUlzcHBVaXA0OFJVVUVWRTZjQjg3UXlwMlZheFlGcVBIREpZNUVSRmxSZTNhdDRTVmxTVUE0T0dEUnpoNjVMVE1pWWdTbXpoK2xsVHNVaWdVV0xuS2k4VXVJaUw2NXJEZ1JVVDBsUTRkUEk1ZHUvWURpSC9odjNUWlRLaFUraktuSXFLc3lOallDTjE3ZEpUYWZuNGJaVXhEbE5qV0xiOWgxYXIxVW52K1FnOTA3dEpPeGtSRVJFUko0NUJHSXFLdkVQVStDdDkvL3dNZVBuZ0VBT2pmdndjV0xKb21jeW9peXNxQ2dvSlJyVXA4YnhtbFVvbHJOMDZpU0pGQ01xY2lBbTdjK0ErTkd2NkVxUGRSQUlDZXZUckIyMmVPekttSWlDZ240NUJHSXFJTU1tZk9NcW5ZVmFCQVBreWRObHJtUkVTVTFkbmFXcU5CZy9pSm1qVWFEZFlGYkpFNUVSRVFIaDZCSHQwR1NjV3VpaFhMWXY0Q0QzbERFUkVScFlBRkx5S2lMM1Q5K20wc1crb250ZWQ2VFlhNXVabU1pWWdvdTNEdTMxMzYzSC90RnNUR3hzbVlobkk2SVFRR3VZNURVRkF3QU1ETXpCVHJOM3JEMkRqcGxRT0ppSWkrQlN4NEVSRjlBWTFHZzJGREp5SXVUZzBBYU5xc1BqcDBhQ1Z6S2lMS0xuNzhzUmtLRnN3UEFIajJMQlQ3OXgrV09SSGxaTDQrL3ZqdHR6K2s5c3BWODFHeVpIRVpFeEVSRWFXT0JTOGlvaSt3YWVOT25EOFhDQUF3TWpMRXdvV2VTR0g0T0JGUm1xaFUrdWp0MUZscS8rSzNTY1kwbEpQZHZoMkVxVlBtU2UyaHcvcWpkWnRtTWlZaUlpTFNEU2V0SnlKS280aUlTRlN0M0FUUG43OEFBRXlaT2dxanh3eVNPUlVSWlRlUEhqMUZoWEwxb2RGb0FBQ0JsNC9BeHFhRXZLRW9SNG1MVTZOWjAwNjQrTTlsQU1EM05hdmlqNE9idVJJeEVSRjlNemhwUFJGUk9wcnY1U01WdTBwWUY0WGIwSDR5SnlLaTdLaElrVUpvMmFxeDFGN0RYbDZVeVpZdld5TVZ1NHlNRExGaTVUd1d1NGlJS010Z3dZdUlLQTBlM0EvQjhtVnJwUGFNbWVOaGFHZ2dZeUlpeXM3NjlmczRlZjNHRFRzUUZmVkJ4alNVazl5K0hZU1pNeFpKN2NsVFJxSlVxWkl5SmlJaUlrb2JGcnlJaU5KZzBzUTVpSW1KQlFBNE9OUkNtemJOWlU1RVJObFpvOFlPc0xZdUJnQjQ4K1l0ZHU4NklITWl5Z25pNHRSd2RSbUw2T2dZQVBGREdRY043aU56S2lJaW9yUmh3WXVJU0VlblQ1K1RWcWxTS0JTWVBYY1NKNm9ub2d5bFZDclIxN21iMUY2OWVvT01hU2luK0hRb282R2hBWHhYeklXZW5wN01xWWlJaU5LR0JTOGlJaDJvMVdxNGo1MGh0WHYyNm9US2xjdkptSWlJY29vZVBSMmxvZFAvWExna3JSQkxsQkh1M1h1Z05aUngwdVNSS0YzYVJzWkVSRVJFWDRZRkx5SWlIV3hZdngxWHJ0d0FBSmlZNU1Ma0tTTmxUa1JFT1VXZVBGYjR1ZHRQVW52WlVqOFowMUIySm9UQXFKRWUwbERHNmpVcVk0aGJYNWxURVJFUmZSa1d2SWlJVWhIMVBnb3paeXlXMm1QR0RrYUJBdmxrVEVSRU9jM2dJUi9uVDlxNzl4RHVCNGZJbUlheXF6MTdEdUxJNFpNQTRvZlRMbGs2ZzBNWmlZZ295MkxCaTRnb0ZTdFdyTU96WjZFQWdDSkZDbkhpWGlMS2RIWjJ0bWplb2lFQVFLUFJ3TmZYWDlZOGxQMUVSRVJpM0JoUHFlM2kyZ3VWS25Ib1BoRVJaVjBzZUJFUnBlRHQyM2RZdUdDRjFCNC9ZUmlNakF4bFRFUkVPZFVRTjJmcDgzVUJXL0h1WFppTWFTaTdtVDFyS1o0OGVRNEFLRmd3UHlaTkhpRnpJaUlpb3EvRGdoY1JVUW9XTFZ3cHZha3NYZHBHYXg0ZElxTE0xS0NCUFNwV0xBc0FpSXg4RC8rMVcyUk9STm5GOWV1MzRlTzlWbXJQbWpNUlptYW1NaVlpSWlMNmVpeDRFUkVsNDhtVDUvRDE4WmZhVXp4R1FWK2ZjNWtRa1R3VUNvVldMNjhWdnY2SWpZMlRNUkZsQnhxTkJpT0hUNEZhclFZQU5HcFVGeDA3L2loektpSWlvcS9IZ2hjUlVUTG16bG1LRHgraUFRRFZxbGRDbXpiTlpVNUVSRGxkUjhmV0tGZ3dQd0RnOGVObjJMMXJ2OHlKS0t2Yi9PdHVuRDM3RHdEQXdFQ0ZCWXVtUWFGUXlKeUtpSWpvNjdIZ1JVU1VoS0NnWUt3TDJDYTFQYWFONFJzQUlwS2RnWUVLTHE2OXBQYlNwWDRRUXNpWWlMS3l0Mi9mWWRMRTJWSjcyUEFCc0xXMWxqRVJFUkZSK21IQmk0Z29DVE04RjJrTjcyallzSTdNaVlpSTR2VjEvaG5HdVl3QkFKY3ZYY2VmaDA3SW5JaXlxdW5URnVMbHk5Y0FnS0xGdnNQbzBRTmxUa1JFUkpSK1dQQWlJdnJNelp0M3NPdVRZVUpUUFViTG1JYUlTSnVWbFNYNjlPa3F0YWQ3TG1BdkwwcXpTNEhYNE9lM1VXcDdlVTJSQ3FsRVJFVFpBUXRlUkVTZjhacm5MYjE1YlBWalUxU3JYa25tUkVSRTJrYU5Ib2hjSnJrQUFKY3YzOERldllka1RrUlppVWFqd1lnUlU2VC82MzVvMlJpdGZtd3FjeW9pSXFMMHhZSVhFZEVuZ29LQ3NYUEhQcWs5YnR3UUdkTVFFU1V0WDc0OEdEeTRqOVNlT2Yzak1HeWkxS3dMMklxTC8xd0dBQmdaR2NMTGE0ck1pWWlJaU5JZkMxNUVSSitZNytVRGpVWURBR2phckQ2cVZxc29jeUlpb3FRTkhkWVBGaGJtQVA0L0ZIc25WMnlrMUwxNjlRWlRwM2hKN1ZHakI2RjRpYUl5SmlJaUlzb1lMSGdSRWYzZi9lQVFiTm44bTlRZTUrNG1ZeG9pb3BSWldKaGorSWdCVW52bWpNV0lpMk12TDBxWngxUXZ2SG56RmdCZ2JWME13NGIzbHprUkVSRlJ4bURCaTRqby94WXM4SldHQkRWb1lJOWF0YXJKbklpSUtHVURCL1pHdm54NUFBQjM3OTdIbHMyN1pVNUUzN0lMNXdNUjRMOUZhaTlZT0ExR1JvWXlKaUlpSXNvNExIZ1JFUUY0RlBJRW16YnVrTnBqMmJ1TGlMS0FYQ2E1TUdic1lLazllL1pTeE1URXlwaUl2bFZxdFJvalIzeWNxNnR0MnhabzJxeStqSW1JaUlneUZndGVSRVFBRmkxY2lkallPQUNBdlgwTk9EalVsRGtSRVpGdSt2VDlHVVdLRkFJQVBIendDUDcrbTJWT1JOK2lOV3MyNGZMbEd3QUE0MXpHbUROdnNzeUppSWlJTWhZTFhrU1U0ejE1OGh3QkFSK0hlSXh6SHdLRlFpRmpJaUlpM1JrYUdzQjkvRkNwN2VteEFNK2VoY3FZaUw0MW9hRXY0ZW14UUdxN3U3dEpSVklpSXFMc2lnVXZJc3J4bGl4ZUpRMEJxbDZqTWhvMWRwQTVFUkZSMm5UcjNoRmx5NVlDQUlTRmhXUGNtT2t5SjZKdnlhU0pjeEFXRmc0QUtGM2FCb09IOUpVNUVSRVJVY1pqd1l1SWNyVFEwSmRZKzh1dlV0dmQzWTI5dTRnb3k5SFgxOE9DUmRPazlxNWQrM0ZnL3hFWkU5RzNZdisrdzlqODZ5NnB2V0RSTkJnWXFHUk1SRVJFbERsWThDS2lIRzNaVWo5OCtCQU5BS2hjcFR5YXQyZ29ieUFpb2kvazRGQUxYYnEybDlxalJrNUZSRVNraklsSWJxOWV2Y0ZRdDRsU3UrdlBIZENnZ2IyTWlZaUlpRElQQzE1RWxHTzlldlVHcTFkdmxOcGp4M0x1TGlMSzJtYk1kSWVabVNrQTROR2pwNWp1dVZEbVJDUVhJUVJHREp1TTBOQ1hBSURDaFF2QWEvNlVWQjVGUkVTVWZiRGdSVVE1bHZmeVgvQSs4ajBBb0Z5NTB2aXhkVk9aRXhFUmZaMENCZkpoNnJUUlVudUZid0F1L25OWnhrUWtseDA3OW1IMzdnTlMyOGQzTGl3c3pHVk1SRVJFbExsWThDS2lIT250MjNkWTRSc2d0Y2VNR3dLbGtyOFNpU2pyNjlldnV6UnNUUWlCb1c0VEVSc2JKM01xeWt4UG56N0h5T0VmZTNQMTY5Y2RqWnZVa3pFUkVSRlI1dU83T3lMS2tWYjRycFBtdGlsVnFpVGF0LzlCNWtSRVJPbERxVlRDeDNjdVRFMU5BQUJYcjk3RWZDOGZtVk5SWmxHcjFSam9PZzV2Mzc0REFGaGJGOE9NbWU0eXB5SWlJc3A4TEhnUlVZNFQ5VDRLSzN6OXBmYVlzWU9ncDZjblh5QWlvblJXdE5oM21PZjFzWWZQbk5sTGNmVElLUmtUVVdhWk1YMlI5TDFXS0JSWXVYbytjcG5ra2prVkVSRlI1bVBCaTRoeW5QVWJ0dVAxNjdjQTR0OFVkblJzSTNNaUlxTDAxNzFIUjdSdDJ3SkEvTkRHdm4yRzQxSElFNWxUVVViYXVYTWZGc3ozbGRwanhnNUM3ZHJWWlV4RVJFUWtIeGE4aUNoSGlZdFRZL215TlZMYnpjMFpLcFcrakltSWlES0dRcUdBNzhwNXNMVzFCZ0M4ZnYwV1BYc093WWNQMFRJbm80eHc3ZG90REhRZEo3VmJ0bXFDQ1JPSHk1aUlpSWhJWGl4NEVWR09zbWZQSDdnZkhBSUFzTFMwUU05ZW5XUk9SRVNVY2N6TVRMRnA4d3BwU052RmZ5NWpRTDlSVUt2Vk1pZWo5UFQ2OVZ2ODNOVVZVZStqQUFCbHl0akNiODFDTHNaQ1JFUTVHdjhYSktJY1F3aUJ4WXRXU2UwQkxqMWd3bmxOaUNpYksxUEdGcjRyNWtydDNic1BZT3hvVHdnaFpFeEY2U1U2T2daT3Zkenc0UDdIUCtaczNyb0tabWFtTWljaklpS1NGd3RlUkpSam5EcDFEcGNDcndFQURBME5NTUNsbDh5SmlJZ3lSNGNPclRCbDZpaXB2WHIxQnN5ZHMxekdSSlFlb3Q1SG9Xc1hGeHcvZmdZQW9LZW5oNEQxeTFDeVpIR1preEVSRWNtUEJTOGl5akdXTFA3WXU2dDdqNDdJbnordmpHbUlpRExYcU5FRE1YaElYNms5YStaaVRQZGN5SjVlV1ZSazVIczRkblRHa2NNbnBXMnpaazlBbzBaMVpVeEZSRVQwN1ZBSXZzb2hvaHpnK3ZYYnNLL1ZDa0Q4Uk03L1hqb01HNXNTOG9ZaUlzcGtHbzBHZ3dhT3c2YU5PNlZ0VG4yNll1RWlUK2pyNjhtWWpOSWlMQ3djSFR2MHhibHovMHJiUEthTndjaFJyakttSWlJaXlud0toVUtSM0Q3MjhDS2lIR0hwa3RYUzUyM2FOR2V4aTRoeUpLVlNpZVhlYzlDNVN6dHBtLy9hemVqWll4REN3eU5rVEVhNmV2UG1MZHEwN3FsVjdKcS8wSVBGTGlJaW9zK3c0RVZFMmQ3ang4K3diZXNlcVQxOHhBQVoweEFSeVV0Zlh3K3JWcy9IMEdIOXBXMzdmajhNaHpwdDhPL0ZLekltbzlSY0NyeUdodlU3SVBEZnF3RGlDNWdyVm5waHdJQ2VNaWNqdTAzSkJ3QUFJQUJKUkVGVUlpTDY5ckRnUlVUWm5vLzNXc1RGcVFFQWRlcDhqeHJmVjVFNUVSR1J2SlJLSldiTWRNZXMyUk9rYmNIQkQ5RzBpU09XTEY0TnRWb3RZN3FNTTJIOExQVHBQVlR1R0dtbTBXaXd3amNBVFpzNElqajRJUUJBcGRLSC83cWw2TmI5SjVuVFpULzc5eDNHR3I5TitQQWhPdDNPK2VMRksveSs5MDlFUlgxSXQzT21oeU9IVCtMRmkxZko3cjk5T3dpUEh6LzdxbXVzV3JVZUFmNWJ2dW9jUkVSZmduTjRFVkcyOXU1ZEdNcmFPU0FpSWhJQXNIWGJhdnpRc3JITXFZaUl2aDBIOWgvQlFOZXhlUDM2cmJTdFFvVXltRGxyUEJvMWRwQXhXZnFyWHJVWjd0eTVoN0NJdTNKSDBkbmx5emN3Y3NRVVhEZ2ZLRzJ6c0RESFd2OGxhTnFzdm96SnNxOTZEbTN4SXZRbGJ0dzZEYVZTOS80Qmx3S3ZZY3JrdVZpNWVqNEtGU3FndFcvaGdoWHdtT3FGWC95WHdOR3h0YzduREErUHdIajNtZWpRb1NXYU5JMy9mc2ZHeGlFNCtJSE81d0NBRWlXS3djQkFsU2h2bzRZL29WbnpCdGk2YlhXU2p5dFlvQ0phdDI0R3Z6VUx0YlpIdlkvQ203ZGhLRnk0UUpLUCsxUytQR1dSTDE4ZTNMaDFPazJaaVloMGtkSWNYdnFaR1lTSUtMUDlzdVpYcWRobFoyZUw1aTBheWh1SWlPZ2IwN0pWRTV3OXR4K3VBOGJnMkxHL0FBRFhydDFDdTdhOTBhUnBmVXlaTWhKVnExWE1sQ3hIajV6Q21qV2JjT0g4SmJ4OCtRcW1wcWFvWHFNeWhnM3ZqNFlONjJSS2htL0ZuVHYzc0hTSkg5YXYyd2FOUmlOdC83NW1WZmo3TDBIUll0L0ptQzc3dW43OU5pNWZ1bzVSb3dlbXFkZ0ZBTUgzSCtLdnY4NmpZZjBPMkxwdE5TcFhLUThndm9mZXVvQ3RLRmd3UDlxMmJaR21jMFpIeCtEUFF5ZXc1N2VET0hYNk54UXZVUlFoSVk5Um8xcnpOSjNuNy9NSFVLNWNhYWtkRXhPTHdZUGNZV1ZsZ2VYZXN3RUFWNjdjUU5teXBhRlNKZjhXTVNZbUZ2NyttK0UxMXh0RmloYkc0U1Bib0tlWDhvSVhjWEZxcUZTcUZJOGhJc29JN09GRlJObFdkSFFNS3BadmdHZlBRZ0VBUHI1ejBhT25vOHlwaUlpK1RScU5CcjQrL3BnNVk3SDBoNElFbFNxVlE4OWVuZENwYzF2a3ptMlpZUmxzUzlaQ2VFUWtLbFlzQTJNakk5eStmUmZQbm9WQ29WREFiODFDZE9yYzlxdk8vNjMzOFByd0lSb25qcCtCdi85bTdOOTNCSisrVERjd1VHSEVTQmVNSGVlV1lrR0NkR051YXBOdTU2cGR1em9PSGQ0S0lINklZTGR1ZzZCUUtMQisvWEkwYTk0QU8zZnVnMU92b2FoU3RRSmE2dERMdkxkVFY2MmVVeWRPbkVYYjFqMVJwV29GL0hsNG0xWlByUVA3ajZCWThTSW9YOTVPMmhiMVBncmUzbXV4ZU5FcTVNcGxqTkZqQjZGdjMyNWFLN0ZPR0Q4TDNzdC93YmJ0Zm1qZW9pRnUzUGdQZFdyL0NLYytYYkI0eVF6cHVJUWVYZ3NXZW1CZHdGYjQrZ2JnVWNnVDJOaVV3SWlSTHVqV3ZXT0tLN3hxTkJwWW1wZUNuWjB0TGx3OHFOc1hsSWdvRFZMcTRjV0NGeEZsVyt2WGJjUGdRZTRBZ0VLRkN1REt0ZU13TkRTUU9SVVIwYmZ0NWN2WG1EZDNPZGI0YlVSc2JKeldQZ01ERldyVXFJTHZhMVpCelpyVlVPUDd5aWhRSUYrYWU4SWtaL092dTlDdTNROHd6bVVNSVA3TnN1ZTBCVmk0WUFXKys2NGdidDcrNjZ2Ty82MFZ2Q0lqMytQYXRWdTRjdVVHL2pwMUhnY1BIa05rNVB0RXg3VnMxUVJ6NWs2Q3RYVXhHVkptVDlNOUZ5YmE5dkRoWTJ6WnZCdjI5alhnVUsrV3p1Y3FXclF3blBwMGxkcG56bHhBWjhmK21PYzFCVjI2dG9ORG5UYTRmdjIyenVjN2RYcVAxRHNzd1hqM21mQmUvZ3VHanhnQXorbmpBQUJSVVIvUXFhTXpUcDc4RzgyYU44Q3c0UU53KzNZUTVzMVpqdWpvR0F3Zk1RQURCL2FXZnA0U2JOcTRFNjR1WXpCK3dqQ01uL0J4VHJzQi9VZGo4Nis3NE8wekJ6MTdkUUlRWC9BeU56TkZXSGdFM2tlK1IrVXE1VEZzV0gvODFQRkhuWDd1UDN5SVJ2Njg1VkNwVWptY1ByTlg1NjhCRVpHdVdQQWlvaHhIbzlHZzF2Y3RjZnQyRUFEQWMvbzRyczVJUkpRRzk0TkQ0T1hsalIwNzl1RjlFa1dZQkVxbEVsWldGc2lkMndwV3VTM1F1TEVEeGs4WWhoUmVmNlpKZUhnRXZpdFVHUUR3OHZVdHFYZEx3aHZwOURKanBydld5cFhwYmVsU1AzaE9Xd0MxV2cyRkVOQUlhQTFWVEV5QlBMa3RVZmk3UXJDd01NdXdYRm1kUTcyYTZYYS90V3ZiRzZkT25zWDVmdzdDMXRiNnE4NzE2dFViNU1sakJUKy9qUmc1ZklwT3IwUG16RjZHV1RNWDQreTUvVm85dG9ENDR0YW9rVk14WWVKd0ZDbFNTR3ZmK1hPQldMREFGMzhjT0FvaEJKbzJxdy8vZ0tVd04wOTgzNnhldlFGalJrMkRyYTAxWnM0YWozZnZ3dkQ2OVZ1OGV2VWFkNFB1WS92MjMyRmtaSWhqSjNhaGZIazdGQ3hRRVRIUjBXalRwZ1ZjQi9XR3ZYME5BSUFRQXRXcU5NWEVTY1BoMktrTkprK2FnLzM3amlTNm5oQUNRVUhCTURJeVJOR2lxUS9EWGZQTElsU3BXaUhWNDRpSUVuQU9MeUxLY1E3K2NVd3FkcG1hbXFDdjg4OHlKeUlpeWxwS1dCZUZ0ODhjekowM0didDNIY0Q2ZGR0dzl1dy9pWTdUYURSNDllb05YcjE2QXlEK3pYZkxsazNTYmQ2dmhCNVBSWW9VMGhyS3BhK3ZyL1B2OXJCMzRkaSsvWGVwbmRUaktsWkt2K0paVWp3OUZpQW1KaVlOanhCNDlmb05YcjErazJHWnNvUFRwOCtseS8zbXYzWXpqaDA5alc3ZGY0S1ZsYVYwUDZja1R4NHI2Zk1IOTBOdzh1VGZVcytvUEhtczhPeFpLS1pQV3docjYySVlOTGdQZ1BpZmowdVhyNkZMbDNhd3NERFhPbDljWEN3QUpEbGsxZGpZQ0Q2K2M2VjJTa015RC85NUVrVUthNjlJdlc3RGNyUnYzeEp4c1hIUWFEVDQ3Nys3Nk9UWUR3Q2dyNitIM0xtdGtEdTNKYXJYcUl5TC8xeEdYNmRoT0hIcU53REFUeDFiSjVxMC92WHJ0N2g3OXo2dVhyMEp4MDV0OFBScEtPN2N1WmRzcGc4Zm9sUGNuNEI5TVlnb1BiSGdSVVRaMHBMRkgxY2I2dXZjTGNtL2NoSVJVZXBNVFUzUW82Y2pldlIweFBQbkwzRGgvQ1ZjdUJDSUMrY3Y0ZkxsNndnUGo5QTYzc3JLTXQwbVZILzE2ZzJHRDVzTUFCZzdib2pXUG4xOVBhMjVobEl5Y3ZnVTZPdnJ3ZGpZR09IaEVUby9MajBWTEpnWER4OCt5ZlRyWm5mcGNiOEYvbnNWWThkNEFvZ2Y3cmRwNDA2ZEh2ZnAwTmdaTXhaankrYmRPUHpuU1hqN3pvR3BxUWxHREorTU4yL2V3ajlnaVZTczlmTHl4cUdEeDFHclZuVlVycXhkWkkyTFV3T0F6aE84RHg4eFFHdHVVdisxVzdCODJScjg4KzhoYWR1amtDZG8zODVKYW5mci9oTUtGTXlIZ2dYekkyL2UzTWlmUHk4c0xNeTFlc2kxYitjRWhVS0IxNi9mUXFsUUlDb3FLdEcxN3diZEJ3QVVMMTRVQU9DM1ptR2lvaGdBQkFjL1JPV0tqZEN3WVIzcytYMTlzcytsMjgrdStIM3ZuekF5TnRMcHVSTVI2WUlGTHlMS2RpNmNEOFNaTXhjQXhQK1ZkT0FnSjNrREVSRmxFd1VLNUVQck5zM1F1azB6YVZ0TVRDemV2bjJITjIvZTRzMmJkN0MxdFViZXZMbS8rQnJkZm5aRlpHUVVYcjk2alJzMy9rUHAwallJV0w4TUhUcTArcUx6SFR0NkdtdldiTUlRTjJmOGNlQm9vZ0pkWnJsODlUZ1d6UE5CNkl0WDBBZ040dFJxaEwwTHg0TUhJUWkrRjRMWHlmVGtzckV0Z1Q1OXU2RXFoM2tscVd6WlVsOTF2ejE2OUJUZGZuYkZody9ScUZ1M0pwejdkMC8xTWF0WHJrL1UyM0c1OTJ3b2xRcjh1bWtYcmw2OWlWKzNyTURzMlpOUXQyNU5OR3JzQUFDNGZUc0lodzRlUjVzMnpSTVZ1d0JJYythcDlPUGZvdmw0cjRYN3VJL0YyUUVEZW1MK1FnK3BuVGR2YnBRdWJhUFZCcUMxVFY5ZisrMmVoWVU1dml0Y0NFRkJ3UWkrOXpESjV6ZGlwQXNhTkxBSEFKUXNXUnlIL3p5SmVYTzlZV2taLzhmRG1KaFliTnl3QXdCUUxaV2VkVy9mdkpPdW01TG82UGplajhaR0xIZ1JVZnBod1l1SXNwMVBlM2QxN3RJTzMzMVhVTVkwUkVUWm00R0JDdm56NTBYKy9IblQ1WHhIai80bHpSbW1VQ2lnMFdqdzc4VXJxRi9mWG1zSW1TNGVoVHlCYzk4UnNMVzF4c1NKdy9ESGdhUHBrdkZMNk9ucFlleDR0MlQzMzd2M0FQdCsveE8vNy8xVHE1aHlOK2crSmsyWWhSOWJOOFhzMlpOUXdycG9ac1RORVo0L2Y0RTJQL2JBNDhmUEFBREZTeFNCbzJQclZCLzN4NEdqaVFwZWhvWUdXTGxxUG14dHJURnI1aExjdkhrSDdkdTN4QkEzWittWStWNitVQ3FWbURSbEpJUVFlUGN1REphV0Z0TCt1TGovRjd6KzN4dXNSbzBxR0ROMk1BREFhNTUzb2h5VEpzN0JwSWx6RW0xUGJRWEs5ZXUzWVYzQTFpUjd2NGVGaGFPdjg4OVN3V3ZCd21rWVBNZ2RzMll1bHVhY1V5Z1VLRmd3UHp5bWpVbDF2cTBuVDU0REFBb1V6Si9pY2JFeDhjTTVqWXdOVXp5T2lDZ3RXUEFpb216bDd0MzcyTHYzWTFmK2pKeUFtSWlJMHQrejUxZWxZc0QxNjdleGZ0MDJMRm04R3R1MzdjV2hQN2ZxUEh6dHpadTNhTi9PQ1pHUjc3RjdUd0J5bWVUSzRPUmZwMlRKNG5BYjJnOXVRL3Zodi8vdXd0ZkhINXMyN2tSVTFBY0F3TDdmRCtQb2tkT1lNM2N5blBwMFNiZEZBWEtxaHc4ZTRhY09mWEgzN24wTUd0d0hQdDVyOGZyMVd3VCtlelhWeDc1NTh6YlpmV1BHRHNaUEhYK0VqVTBKcmUwM2I5N0I5bTE3MGIxSFI5allsSUJEblRhd3NEREgvajgyU2NmRS9iK0hWOEx3eDVxMXFxSm1yYW9Ba2k1NGZjbVF4azg5ZW5JcDBiYlBpMlZQbnoySDM1cUZYenlSL0gvL3hRLzdMRmt5NVJWR0UrN3pYSit0S0VsRTlEVlk4Q0tpYkdYWlVqOXB3dE1XUHpSQzJiS2xaRTVFUkVScHBWQW9ZR2xwZ2JwMWE2SnUzWnJJbno4dkZpOWFoUW5qWjJIOXhzUnYvRC8zNHNVcnRHL2JHM2Z1M01PNkRjdFJLWU1ucEU5dnBVdmJZTkhpNlpnNGFRUThweTFBZ1A4V0NDRVFGZlVCdzRaT3hPSERKN0RjZXphc3JDemxqcG9sWGI1MEhSMS82b3ZRMEpjWU5MZ1A1c3lkQkIvdnRmamp3TkYwNlFYNGViRUxBQ1pObkEwakkwTk1tandDS3BVKzZqclV4QXJmQU96Ny9UQitiTjBVQUJBVG16QnB2VzV6ZUgzSmtNWlBKUlNqVXRLcnh4RDA2dDBaeTcxbmEyMFBEbjZJMWFzMndHUGFHSzNGSkQ1MzhaL0xBSUR5RmNxa2VKMFAwZEVBQUNNT2FTU2lkTVNDRnhGbEc2R2hMNlU1SlFCZzJIRDI3aUlpeWc3Njl1Mkd4WXRXNGNpUlU2a2VHeFFVak02Ty9YSDM3bjBzWE9TSmR1MSt5SVNFR1NOdjN0eFl1bXdtK3ZUcGlxRnVFM0Q1OGcwQXdONDloL0RmN1h2WXZTZUF3L2EvZ0o2K0hzTEN3dUU1ZlJ5R2p4Z2diVy9acWdrbVRocWU2dU05cHkzQW9ZUEhrOXgzNXN3RitLL2RndUVqQnFCY3VkSUE0bnZuL1hub0JLWk1IWVdDL3gvYU44N2REZXZYYmNQa1NYUFE0b2RHME5mWFErei9DMTRHQmdZNlBZK1hMMTlyRmExZXZud05RTHVROVNnaytZVVNhbFJycnROMVBuWDM3bjBzWExBQ20zL2RoZGpZT0ZTcVZCWmRmKzZRNUxIUjBURTRkdXd2R0JpbzhIMk55aW1lTityOUI2aFUraWtXejRpSTBvb0ZMeUxLTmxhdFhDZE5lbHE5Um1YVXJWdFQ1a1JFUkpRZVRNMU1BQUNhLy9mZ1RjNytmWWZoTW1BTUlpSWlzWGpKRFBUcDJ6VXo0bVc0cXRVcTR2RFJIZkNjdGdETGx2b0JpSjhBdlhtenp0aXpkMTJTUFlvb2VSVXFsTUg1Q3djVHpZZG1aV1doVTIvQVQrZmQrdHpaTS85Zzg2KzcwS1pOYzVRclZ4cFBuejdINkZGVFVhcFVTV21haFlUWEtwMDZ0NFgvMnMzWXVHRTdlanQxUWN6L3QrdGE5Rm04YUJVV0wxcVZhTHV1aGF4UFY1bE1rTlQ4WHhxTkJuOGVPZ0UvdjQwNCtNY3hLQlFLdEcvL0E0YVBjRUhsS3VXVFBmK1d6YnNSSGg2QkgxbzJUblZJY1VSRUJFeE1USFRLVFVTa0t4YThpQ2hiaUl4OGoxVXJOMGp0WWNQN2MzNFRJcUpzNHVqL2UzWlZxbGcyeWYyUmtlOHhhZUpzclBIYkJCT1RYTmk4WlNWYS9OQW9NeU5tT0VOREE4eWNOUjcxNnRWQzcxNXVpSXI2Z0pDSGo5R2lXUmZzK3MwZkZaUDUybERTa3ByOC8zNXdDTFpzM3AzcVl4L2NEMGwyMzhXTDhVUDRhdHRYQndCMDZ0Z1BqeDgvZzdtNUdjcVVyb093c0hERS9IK0M5Z1J6NXk3SHo5MStRa3hNTEF3TmRldmRCUUF6WnJwcnpWVzZjTUVLZUV6MTBpcGszYnYzQUZVcU5VN3k4ZS9laGVsMG5ZMGJkbUREK3UzSW56OHYzSVk2dzltNWU2cUxKN3g5K3c0enBpOENBTGk0OUV6MUdoRVI3MkZ1YnFwVEhpSWlYYkhnUlVUWnd2cDEyL0QyYmZ6UzE5Yld4ZENtVGRxNzZSTVJrWHg4ZmZ5aHI5SkhqeDZPTURiK09JL1AwU09uTUdhMEp3QmcwSkEraVI2M1o4OUJqQnZqaWNlUG42RkNoVEpZdDJFNWJHMnRNeTEzWnZ1aFpXUHMzaE1BeDUrY0VSNGVnZERRbDJqWjRtZHMzN2tHdFd0WGx6dGVsbmJtekFXY09YUGhxODV4N3U5L1lXTlRBdm55NVFFQXRQcXhDY3FWdDBQSmtzV1JQMzllNU1scmhkeTVyV0JwYVE0clN3dXNYNzhkTzdiL2ppZVBuK0ZEZExUT3d4bFRFaG41SG1xMUdpWW11ZkR2eFNzQUFDUER4S3NmRnYydXFrN25LMVdxSkNaUEhZbFdyWnBDcGZyNDlySGpUMzNSMjZrTDJyWnRvWFY4VEV3c25Ib1B3N05ub2ZpaFpXTTBhVm8veGZNTElSQVJFWWtpUlFycGxJZUlTRmNzZUJGUmxoY1hwOGF5Wld1azl0QmgvYUducHlkaklpSWlTcXUzYjk5aDlxeWxtRFJoTnNxVnQ0T1pxUW1DNzRmZ3dmMFFLQlFLdUk5M1EvdjJMYVhqTDErK2diR2pwK0hzMlgrZ3I2K0hrYU5jTVg3Q3NCUjd5R2cwbXN4NEtobk8zcjRHOWgvWWhQYnRldVBWcXpjSUN3dEh1emE5c0hQM1dnN24vd3FkdTdURGtxVXpVajF1eUNCMzdOaXhMOUgydTNmdjQ4V0xWMXE5Q3lkTVRIbE9zR0hEK21ITTJNSFExOWREMVB1b0pGY3AzTFJ4SjRENHhSaDBjZjdjdjJqWHRyZlVOalUxUVkzdnF5UTY3czdkdnhOdEsyVlRPOUcyMnZiVkU4MkZGeHNiaHo4UG5VQ3hZdDlwRmJ6Q3d5UFFxNmNiamg0NUJXdnJZdkJkTVMvVnZJOGZQNE5HbytFaURFU1U3bGp3SXFJc2IvZXUvUWg1K0JoQS9BUy8zYnIvSkhNaUlpSktxKzdkTytMVnl6YzRmdndNcmwrN0JiVmFqZno1ODZKanh4OHh3TFVYN08xcmFCMXZhcG9MdDI0Rm9XN2RtcGpyTlRuUjNFdHF0VnJyangrUEhqM0ZvMGRQdEhxb1pHV1ZxNVRISDRjMm8yM3JYbmo2OURtaW9qNmcrODhEY2Z6RTdsU0htMUhTOVBYMVlKTEtYRk1Ba3AweTRjVHhzd0NRcHA1Mm44NXQ5ZlJwS1BMa3NkTGE3NzM4RjB3WVB3dkZTeFRGcmwzN1VXcTZOY2FPYzhPY3VaTVNGVGQvN3RZQjllclZRbWs3RzB6ekhJdVltRmdZR0tqUTZzY20wZ3FPbnlwUUlKOU9HZFZxZGFKdGp4ODlCUUFVTC83eFhydDg2VHI2T0ExRFVGQXdTbGdYeGQ3ZjF5ZDZQcDhUUWtqemtDVk04azlFbEY2eXgvLzRSSlJqQ1NHd1pQSEhDVnRkWEh0ckRZVWhJcUtzb1ZqeElwaS8wRVBuNDIxc1N1RGNoUVBTcW5lZmE5TFlFWGVEN3NQTTNCU0dCZ1o0OHVRWm9xTmpVTE9XYnNPNHNnSTdPMXNjK25NTFdyYnNoa2NoVC9ENjlWdDA3dFFQUjQ3dGdKa1o1ME5LTDgrZWhjTEVKQmRNVEhMaDZkTlFuRHNmbUdSaDdPU0oveGU4N0pNdmVHazBHbHc0ZndtRkN4ZEFuanhXTU01bGpJaUlTR3pkc2dkQlFjSDR1ZHZIRlEvWEJXekZlUGVacUZQbmUremF2UllUSnN6Q3ZMbmUrR1hOcjJqVTJBSFBuNy9Bd1lQSG9WTHBRMTlmRHlxVkN2b3FmUVJldWdZREF4V0VFSWlPanNIV0xYc1FIUjJEVXFXczBkdXBTNkpNRCs2SHdOVE1GTmV1M1FLZ3ZVcGtnUUw1Y09yVU9mejk5MFdwOTVuUUNQajdid1lBVktwVUZwR1I3ekYzempJc1g3WUdjWEZxT0RqVXdyb055eE1WMmZiOWZoaEQzU1lnZDI0cm1KbWJRbDlQRDQ4ZVA4V2prUGhDdEZNMldXU0NpTDRkTEhnUlVaWjIvUGdaYVpsMjQxekc2RCtnaDh5SmlJZ29zeVJYN0FLQU1tVnM4ZS9GSzlMRTNFcWxFbFdyVmNUU1piTXlLMTZtS0Y2aUtMWnNYWVdtVFRvaDZuMFVidDBLZ2xQdm9kaTZiVFdIOTZlVHdZUGM4ZWVoRTFyYlBpMU1BZkc5b0k0ZVBZMDhlYXhRdW5UaWxRNFRLSlZLOU9nK0NNK2Z2MGkwenppWE1ZYTRPVXZ0S2xVcndNN09GbHUycllKeExtTXNXandkUC96UUdBRUJXM0Rtci9ONC9mb3RvcU5qZEI2cW0xeEJ1WFhybmxvVDhUZHNXRWY2M0hQNk9Jd1lNUVhObTNaTzlEdzZkMm1IQmczcjROclZXMWpoR3dDRlFvRkprMGRpMUdqWEpPODlHOXNTZVAzNnJkYlF6SVNmeTZsVFIzSGhCU0pLZHdvaFVsbmZtWWpvRzlhK25aTzBlcGVMYXk5NHpaOHFjeUlpSXZxV2FEUWFhRFFDZW5yS2JMMTY3NTQ5QjlHajJ5Q3BQWGhJWDh5ZU0xSEdSRm1McThzWTJOdlhTTElIMUo0OUIzSCtYQ0NVU2dWVUtoV3NyWXVoYzVkMk1EQlFTY2RFUkVSaTlxeWxpSXVMdzl4NWsxTzgxZ3JmQU55OCtSOWlZbUlSRjZlR2taRWhiR3hLb0dQSEgxRzAySGRheDc1N0Z3WUxDL01VenhjWHAwWnNiQ3hpWStQUEJ3QUtSWHd4U2FGUVNCKzVjaGxEcVZSaTA4YWRPSFBtQXBaN3p3WUE3TnExSDQ5Q25rQmZYeDhWSzVXRmcwTXRyZlBIeHNiaHpadTNTSGpicUZBb1lHWm1xdFdqZnQvdmgyRmJxZ1RzN0d4VHpBckVGd2RqWStPZ1VhdGhhR1RJd2l3UmZSVkZDdis1cytCRlJGbFc0TDlYMGFCK2V3Q0FucDRlTGw4NWltTEZpOGljaW9pSVNCNXpaaS9EckptTHBmWnk3OW5vMWJ0ekNvOGdJaUxLMmxJcWVDa3pNd2dSVVhxYU8zZTU5SG1IbjFxeDJFVkVSRG5hMkhHRHRWYXlIRDNLQTdkdUJjbVlpSWlJU0Q3czRVVkVXZExWcXpkUjE3NDFnUGl1OVgrZlA0Q3laVXZKbklxSWlFaGU3eVBmbzFuVHpyaDY5U1lBb0hMbGNqaHliS2ZXOERzaUlxTHNnajI4aUNqYjhacnJMWDNlcnQwUExIWVJFUkVCeUdXU0M3LzRMNGFSa1NFQTRQTGxHNWc5YTRuTXFZaUlpRElmQzE1RWxPWGN2SGtIdTNjZmtOcGp4ZzJXTVEwUkVkRzN4YzdPRnA3VHgwbnRSUXRYNHV6WmYyUk1SRVJFbFBsWThDS2lMTWRyM3NmZVhhM2JOT015MWtSRVJKOFo0TklUalJyVkJSQy9VbVgvZnFNUUhoNGhjeW9pSXFMTXc0SVhFV1VwZCs3Y3c4NGQrNlQyMkxGRFpFeERSRVQwYlZJcWxmQlpNUThXRnVZQWdJY1BIbUhzR0UrWlV4RVJFV1VlRnJ5SUtFdVo3K1VEalVZREFHanhReU5VcVZwQjVrUkVSRVRmcHUrK0s0aEZpejhXdVRadTJJSGp4OC9JbUlpSWlDanpjSlZHSXNveTdnZUhvR3FWSmxDcjFRQ0FvOGQyb01iM1ZXUk9SVVJFOUczcjNkTU51M2J0QndEWTJKVEEyWFA3cFVudGlZaUlzakt1MGtoRTJjS0NCYjVTc2F0eGszb3NkaEVSRWVsZ3J0ZGttSm1aQWdEdTNyMlB4WXRXeVp5SWlJZ280MldmSGw2YUdJalFmVURvZm9oM2w0SG9aNEQ2dmR5cGlMSXV2VnlBWVVFb0xDb0QrVnRCa2Y5SFFHa2dXNXlRaDQ5UnVWSWp4TVhGRjd3T0hkNksycldyeTVhSGlJZ29LMW0xYWoxR2ovUUFBQmdhR3VEdjh3ZGdZMU5DMWt4RVJFUmZLNlVlWHRtaTRDV2U3NEc0UFEySWVpQjNGS0xzeTdnNEZIWlRvU2pRVnBiTGp4dytCWDUrR3dFQURScllZKysrRGJMa0lDSWl5b3JVYWpVYU4rcUl3SCt2QWdBYU5hcUwzWHNDa01MN0JDSWlvbTllOWkxNENUWEViUStJQjc1eUp5SEtNUlRGQjBKaDV3RW85REx0bWsrZVBFZWxDZzBRRXhNTEFOaDNZQlBxMWF1VmFkY25JaUxLRGk1ZnVvNEc5ZHRMaTcvOHNuWXhIRHUxa1RrVkVSSFJsOHUyYzNpeDJFV1UrY1FEWDRqL3BtWHFOUmN2V2lrVnUrclUrUjRPRGpVejlmcEVSRVRaUWVVcTVlSGkya3RxdTQrYmdYZnZ3bVJNUkVSRWxIR3liTUZMUE4vRFloZVJUTVI5SDRqbmV6TGxXaytlUElmLzJzMVNlOXg0Tnc2L0lDSWkra0tUSm85QW9VSUZBQUNob1MvaDZiRkE1a1JFUkVRWkkyc1d2RFF4RUxjOTVFNUJsS09KMjlNQVRVeUdYMmYyckNYNDhDRWFBUEI5emFwbzJMQk9obCtUaUlnb3V6SXpNOFZjcjhsUzI4OXZJeTcrYzFuR1JFUkVSQmtqU3hhOFJPZytJT3FoM0RHSWNyYW9CL0UvaXhub3YvL3VZdjI2YlZKN3l0UlI3TjFGUkVUMGxkcTErd0hObWpjQUFBZ2hNR3pvSkdrVlpDSWlvdXdpU3hhOEVMcGY3Z1JFQkFDaEJ6TDA5Tk04NWtzVDZ6WnRWaDhOR3RobjZQV0lpSWh5QW9WQ2dZVUxwOEhJeUJBQWNPWEtEYXhhdVU3bVZFUkVST2tyU3hhOHhEdDJ1eWI2Rm9pd2pQdFp2SEErRUh2M0hBSVEvOExjYy9xNERMc1dFUkZSVGxPOFJGR01jM2VUMnRNOUYrTHg0MmN5SmlJaUlrcGZXYkxnaFdqK1owejBUZmlRTVQrTFFnaE1tVHhQYW5mOXVUMHFWQ2lUSWRjaUlpTEtxZHlHOW9PZG5TMEFJREx5UGNhTjhaUTVFUkVSVWZySm1nVXY5WHU1RXhBUkFLZ2pNK1MwZng0NmdiLytPZzhBTURRMHdPVEpJelBrT2tSRVJEbVpnWUVLaTVkT2w5cDc5aHpFZ2YxSFpFeEVSRVNVZnJKbXdZdUlzcTJZbUZpTWQ1OHB0VjFjZTZOSTBjSXlKaUlpSXNxKzZ0YXRpUjQ5SGFYMnFGRWVpSXprSDVlSmlDanJZOEdMaUw0cHExYXV3NTA3OXdBQUZoYm1HRFhhVmVaRVJFUkUyZHVNbWVPUko0OFZBT0JSeUJQTW1ybEU1a1JFUkVSZmp3VXZJdnBtUEgvK1F1dEY5dVNwSTJGbFpTbGpJaUlpb3V3dmQyNUx6SncxUVdyN2VLL0ZsU3MzWkV4RVJFVDA5Vmp3SXFKdmhzZFVMMFJFeE04TFZxbFNPVGc3ZDVNNUVSRVJVYzd3YzdjT3FGZXZGZ0JBclZaajJOQkpVS3ZWTXFjaUlpTDZjaXg0RWRFMzRaOExsN0J4d3c2cFBYK2hCL1QwOUdSTVJFUkVsSE1vRkFvc1hqb0RCZ1lxQU1ERmZ5NWp6WnBOTXFjaUlpTDZjaXg0RVpIc05Cb05SbytlSnJWLzd0WUJ0V3RYbHpFUkVSRlJ6bE9xVkVtTUdqMVFhaytkUEE4UEh6eVNNUkVSRWRHWFk4R0xpR1RudDNvRC9yMTRCUUJnWm1ZS3orbmpaRTVFUkVTVU00MFk2WXJTcFcwQUFKR1I3ekhRZFN3MEdvM01xWWlJaU5LT0JTOGlrdFdEK3lHWU1zVkxhaytjTkJ3RkN1U1RNUkVSRVZIT1pXUmtpSldydktCVXhyOU5PSFhxSEZhdFhDOXpLaUlpb3JSandZdUlaQ09FZ051UUNYZ2YrUjRBVUtWcUJReHc2U1Z6S2lJaW9weXRlbzNLMmtNYnA4eERVRkN3akltSWlJalNqZ1V2SXBKTmdQOFdIRDkrQmdCZ1lLRENpcFZlME5mblJQVkVSRVJ5RytmdWhvb1Z5d0lBb3FJK3dOVmxERmR0SkNLaUxJVUZMeUtTeGFOSFR6RmgvQ3lwN1Q1K0tNcVZLeTFqSWlJaUlrcGdZS0RDeXRYem9WTHBBd0RPbnd2RXNxVnJaRTVGUkVTa094YThpQ2pUQ1NFdzFHMENJaUlpQVFCVnExWEU4QkV1TXFjaUlpS2lUMVdvVUFZVEo0MlEydE05RitEQytVQVpFeEVSRWVtT0JTOGl5blRMbHZyaDhKOG5BWEFvSXhFUjBiZHM2TEQrcUZtcktnQWdOallPUGJvUFJtam9TNWxURVJFUnBZNEZMeUxLVkgvL2ZSRlRQMW1WY2Z5RVlTaGJ0cFNNaVlpSWlDZzUrdnA2OFBkZmlqeDVyQUFBVDU4K2gxT3ZvWWlMNDN4ZVJFVDBiV1BCaTRneXphdFhiK0RVeTAyYTlMWmh3em9ZUG1LQXpLbUlpSWdvSlVXS0ZvYi91bVZRS3VQZk9wdytmUTVUSnMrVk9SVVJFVkhLV1BBaW9reWgwV2pRdjk5SVBIbnlIQUJRdUhBQi9PSy9CSHA2SE1wSVJFVDByV3ZRd0I3VFo0eVQyc3VYcmNIMjdiL0xtSWlJaUNobExIZ1JVYVpZdUdDRk5HK1h2cjRlMXEzM1J0Njh1V1ZPUlVSRVJMb2E0dWFNamgxL2xOcURCN25qMnJWYk1pWWlJaUpLSGd0ZVJKVGh0bS8vSFo3VEZranRXYk1uU2hQZ0VoRVJVZGFnVUNqZzdUTUg1Y3FWQmdCRXZZOUMrN2E5RVJRVUxITXlJaUtpeEZqd0lxSnhkR3dNQUFBZ0FFbEVRVlFNZGZ6NEdiajBIeVcxTzNiOEVTNnV2V1JNUkVSRVJGOHFsMGt1Yk5xOEFwYVdGZ0NBME5DWGFOMnFPKzRIaDhpY2pJaUlTQnNMWGtTVVlTNWZ2b0Z1WFYwUkd4c0hBS2hhclNLVys4eUJRcUdRT1JrUkVSRjlxWklsaTJQM2IvNHdOVFVCQUR4NThoeXRXL2ZBbzBkUFpVNUdSRVQwRVF0ZWxDSkYrVVZRRkhjQmNwVkkrZ0RqWWxEWVRZTWlUeU5BeitqamR2TXFVSlNkQXlnNElYbE85ZUIrQ0RwMjZJT0lpRWdBUUtsU0piRmo1eTh3TWNrbGN6SWlJaUw2V3RXcVY4S3UzL3lSNi8vL3J6OTg4QWl0VzNYSHMyZWhNaWNqSWlLS3B4QkNDTGxEcEpYbVlGNjVJOGhIb1o4Qko5VUFRcE40czNsbEtPMlBTRTF4cVMvRTh6M2FjWXIxaDZMczdQK2ZKZ2FhMC9aUWxCd0JSWkh1QUJRUWQyWkEzRnVjZWdTRHZJQmVPaFpDb2g0bTNtWlVCRkJacHQ4MVBoZCtMZVBPL1ExVHRuaVphTnY5NEJDMGE5c0x3Y0h4MzRmQ2hRdmc4Skh0S0ZLMGNHYkhJeUlpb2d4MCt2UTVkT3pRRjFGUkh3QUFkbmEyMkhkZ0kvTG56OEd2MTRtSUtOTW9VaGcrbEJIVkU4cEF5dWJQMHYyY0lpUUE0c2FvUk5zVlJYdC9iSHg0QkJGNklQR0Q4elg5NUpnblFOUURJUG9aZ1BoN1RtRTdEdUxGSVNEOFJvb1pGQldXUVpHdjJaZkVUMUpTUlZGRktYY29DbmROdDJ2b2NzMmM2UExsRytqWW9ROUNRK01MWVphV0Z0aTlaeDJMWFVSRVJObVFnME10Yk42eUVwMDc5VWQwZEF4dTN3NUNrOGFPMkw3REQzWjJ0bkxISXlLaUhJeERHaWxwK3FaUUZPb29OY1c5SllDSVRYeE1ib2VQeHp6L0xmN2Y0Q1h4eFM4QVVLaWdMTDhJVVBCV3l3bU9IZnNMTFZ0MGxZcGR1VXh5WWZ1T05TaFRoaTk0aVlpSXNxdEdqUjJ3WWFNUFZLcjR2NlUvdUIrQ0pvMGNjZno0R1ptVEVSRlJUc1lxQkNWSlViZ3JvQmMvRVNrK1BJWjR2QkhRTjlVK3BtQjdRR2tvdGNXVDdmR2ZxS01nN25yRmZ4NTJHU0pvWHRKREppbGIyYjc5ZHpqKzFGZWFzeXRmdmp3NGNHQVRhdGFxS25NeUlpSWl5bWd0Zm1pRTdUdld3TnpjREFBUUZoYU9EdTJjc0dDK0w5UnF0Y3pwaUlnb0orS1F4aXhNUEZ3RGNYTmNvdTJmenFtVTNIREZwT1pka2lpVVVCUWY4UEVjZCtkRGtkc0JpaW9CRU05L0J4NXZnbmg5NnJQaGdRTEtLbXMvT1ljZUFBSG9tVUpSWmlZVW1LbDFDYzFmZFFHUi9JdWZ0QTRQVkZSZEQwWCtsbWw2ek9mWFVKU2RBMFd4ZnZHTmlOdlEvTk1CaUU1KzRsVkZwUlZRRkhKTTB6V3pvNmlvRDVqbU1SOCszaCsvL3pZMkpiQnJ0ejlLV0JlVk1Sa1JFUkZscGthTkhYRDArQTUwNnRnUHdjRVBvVmFyTWMxalBvNGNQb1ZWZmd0UXBFZ2h1U01TRVZFT3dvSlhscVpJZlJKN2hRN0hmUDZRQW0yQlhDWGpHKytESVI3L0NrV043WUNlTVJTRk8wR29MT1BuNmJLcXJaM0ZKSWxoYXlZMnlXZi9oaWhzeDMwc2RnR0FxUjJVRFpPZmQweHpwbUdHWjhvcUd0UnJoMXUzZ3FSMnpWcFZzV1hyYXVUSll5VmpLaUlpSXBKRDZkSTJPSFppRjV6N2pzQ1J3eWNCeEU5c2IxK3JGU1pQSFFsbjUyN1EwK01xM2tSRWxQRlk4TXJDRk1YNlFsR3NiOHJIRk9rRlJaRmVhVGlwQ2dwYmQ2a3A3c3dFTEtwcXo5VjFieUVVMWtQVG5EY3RVdXlCcGdzOVkwQWRwY09GREtFbzV3WEZkOTIrN25vNTJLZkZyclp0VzJDMTN3SVk1ektXTVJFUkVSSEpLWGR1Uyt6WXVRYStQdjZZTW5rdVltUGo4TzVkR0VhUDlNQTYvNjJZdjlBRHRXdFhsenNtRVJGbGM1ekRpN1FvaXZmLzJGTkx4QUo1R2tKWllZbTBYN3crRFh4NERFVmg3YUY4bWpNTm9UbVlWL3I0bEFpYXJiVlBjekF2SU9JeTlublllVUxwY0FhSzBsTUF5MXBKSDJSZUdjcmFmMm9YdTJMZlF0eDBoN2ptOXZIanJwZDIzdkRyd1B2Z0RNMmYxWmlabWNMYlp3N1diL1Jtc1l1SWlJaWdWQ294ZUVoZkhEMitDK1hLbFphMlg3bHlBODJiZGthN3RyMXg4dVRmRUVMSW1ETGUrWE9CV0REZk45bjlFUkdSNk9jOEVwY3ZYYy9FVkpsSHJWWmozKytIRVJmSHVkYUlLSHRoRHkvU0ZoZis4WE9GQ29vaVBiUjJpN3Z6b0xBWkRTaFVHWnNqNXNYWFBUNlhOV0JTR2dycjBsRGtxUS9OMmFhSkRsRldXdlZ4eUtVbUJsQWFBQ3BMS0lyMGd1YjZNT0RkSlNnS2Q0NGY2cGd3TERUcUlUUVhPd1BxeUsvTGw0MDBhdncvOXU0N1BJcXFpK1A0ZDFLQUpCQ0tWT2tkZ1JjUWxWNUZWS3IwM2pzb0txaW9TSkVxUlJBRWtTN1NPNFRla1NZZ1ZVQ0tkQWk5aFlUMFpQZjlZMldTSllVRUVwTEE3L004UE83TTNMbHoxazBtdTJmdlBiY0N2L3p5QTlteXY1N1FvWWlJaUVnaVU3eDRZWGJ0V2MyMHFYTVlOblFjUGo2UEFOaStiVGZidCszbTdYZEswS0ZEY3o2cTl5R3BVcVY4U20veDQ1OS96akI0MEJncVZDaE42VElsSXh6Mzl3OWc4U0lQR2pTb1NmRVNSYUxzSnlRa2xFdVhyZ0JndFZxeFdDd0VCNGNRR2hKS1VGQVFnVUZCQkFZRTR1OGZpTCsvUDM1Ky92ajYrdkhva1IrK3ZyNzRlRC9DUFhVcXZoLzAxVk5qcmxLNVB1Zk9Yc1R6K3RGbzk4WEUxQ2x6K0xyUEVFYU03RWVQajl2SDZsd1JrY1JNQ2E4a0xENksxbHZ2Ym8yeXVwYjEvaDRJOXNiSTJpcUtGcy9oaVFMMmx0MWxJZGpyMmZweVNJWkRsYkJ2NEt3UGowVGF6SEtnRGc3dmVHRDFPb0QxN0ZDTVl0TXcwcFdIVklWeEtMTUovSytBUzg2d2Z1N3Z4dnAzNStkUHhyMWtWbnJNd2pBU1YwMDJFUkVSU1R5Y25aM284WEY3R2phcXpkQWhQekYvM2pLQ2cyMmo1dzhlT01yQkEwZnAzV3NBTld1K3gwZjFQNlJDaGRKa3lQQmF2TVV6Y01Bb2ZobzdKY0wrNnU4MWpyRFArOUY1YzVWSkI0Zm9KOGRZclZaS3ZmMUJyRWRLT1RnNDRPcnFRc3FVYnVUSW1UVkc1L2g0UDhMYjIrZXArNTdtMHNXckRCM3lFeWxUdXVIdW5vcEZDMWMrOVJ4MzkxVFVxRmt0VnRjUkVVa0lTbmlKdllEcldHK3NBTWZrNEpBQ0kvMjc1aUhydVI4d0NnNEVJK0lmZTRkeWYwVFpwWkh2VzR4ODM0YnQ4RGtSc2VqN0Uwa2tvOGc0ckpjblEvRERtTWR1R0JqSk1rTE9idUFjcm1DNjExK1J0dys4aldWdlZRZ05nT1NaNGNZU1NGM1NWdjhMd3k3WlJlQnR1RElEU1BoaDk0bU5rbDBpSWlJU0U1a3laV0RDeE9GOC9VMVBKazZZd1crL0xjVGZ6MVp6TlNBZ2tPWEwxN0o4K1ZvQUNoYk1SNFdLcFNoYTlBM3k1YzlOM3J5NWVQMzFURTlOT3NWRXowODcwYkpWd3hpM0Qva3ZPZmUwWXZ2T3prNU1tL0VUUVlGQlBIem9UZVlzR1VubTdFeXlaTWx3VHVaTTh1VEplUCs5SmpScVZKdEJnL3ZnNnVhS3Ewc0tYRnhkMkxaMUYyWEt2SVdybSt0elBiZllDQWdJcEhXckh1YW91eDdkSTM2UkhwbjgrZk1vNFNVaVNZSVNYa21Za2FNalJvNk8wYmZKM2hZamU5dFk5V3M5MXRsMjdsdUx3dmJkMlF3UDlvSFBLWGl0YXV5RGZacDdmMEMyMXVhbWthazJScWJhejkrdk5RVHJ2UjJSSGpKeWZReXBTMkM0bDdCTmdZeE84b3dZSlg2empYNEx1Z08rNXlCWmh1ZVBUMFJFUk9RVmt5MWJGa2FNN0VlZnJ6OWh5ZUpWTEZpd2dzT0hqdG0xT1hQbUhHZk9uTFBibHlKRmNsS25kc2ZOelpXVUtkMXdkWFdoU3RWeWZOdjNzMWg5QVpjK2ZUcjgvZnhwMmJKSHRPMVdyNW1EZThxd0ZjY2JOZ2hiTENwZHVqUmN1bklvd2prTkc5Wmk2dFE1RFByK1IzNGFONWg2OVdwRWFPT2VPaFhaYzRTTjVGb3dmd1hkdS9XaGZZZG0vRFJ1U0l5ZngvTUlEZzZoYlp1ZUhEOSttaXhaTXVIbTVzckd6WXVpSEZubmVmVTZEUnQwNE5TcHMvVDhOUHJQSHlJaWlZVVNYaElwSTNOOWpQVC9mWE5qdFdBOU85VDI4Tklrakp4ZGJVWGNIWktIbmVCL3hWWUg2N0hIaGU4Qmd1NUI4QU56MCtwL0pjTDFyTGZXd0wwL01GNnJFcGRQQSt1VjZiYlJXWkZKVlFRamMvMkkrMzFPWUwyK0JIeE9RdGFtR0JscmdLTmIyUEZrR1NEa0VWYnZZeGpobjZlSWlJaUl4Rmk2ZEdubzJxME5YYnUxNGV6WkN5eGRzb2FkTy9aeTRNQVJnb0tDSTdRUENBZ2tJTUIrVnNDK2ZZZW9VYU1hYjViOFg2eXU3UjhRd05Fako5aTRlVkdFWTU1WHI5T3hReTlTcFVySndjT2JPUHZ2UlpvMzY4ck1XZU1wVnV3TjVzNVp5dXpmRjBmWmQ5MjZIN0I0a1FkZE9uL0pnYitPTW5MMEFKeWNJaDhkTnViSFh4azhhQXhseXJ6RmtLSGZSRGgrK2RKVit2Y2J5U2M5TzFLcTlKdXhlbzdocjVFdmYyNXExNjZPbzZNalFVSEJkTzdZbS9YcnRqSjIzR0FxVml4TjlXcE5xRjZ0TVl1WFRxTkFnYngyNTY5ZXRZbWVuM3lMdDdjUEV5WU9wMjI3cHM4VWg0aklpNmFFbDBTVVBEUEdHeVBNVGV1MStiYVZDUUdzd1ZodnJvU0hSekFLRFRYYldJNjBBWjhUNXJaZEhiRXJVN0dlSHhQOU5hMmhXQTgxaDV5ZGJVa290L3pnOUN5RlM2MFE0ZzArcDdCZVg0VFZjMjdVTGM4T3g4aFNId0x2WXZVN2g1R3VJdmlldy9yZ0wxcy9qaW13WGhpUDlXUWZqRFNsNExXS3R2K21Lb3IxVEgvSVhPOFo0aE1SRVJHUkorWFBuNGR2KzM3S3QzMC94ZC9Qbjc4T0hHWC92c09jTzNlUjgrY3ZjZjdjUmU3ZmoxamZOVzNhTkhhanBXTHJ5ZVFPZ05OL1V4Y2RIQndvVUNBdjkrN1p2cmd0WExnQUJRcmtKV1BHOUZnc1VaZTV5Snc1STJ2V3pxTmpoOCs1Nm5tZHFBYWZXU3dXRGg0OFNwMDY3ek50eGxoY1hGSkVhR01ZQmg0ZUczQkw2ZnBNQ2ErN2QrOHpmTmc0TW1SNGpWcTFxdVBsOVpEbVRidXhaODlmREJyY2gwNmRXZ0t3ZXUxY0dqZnNTTVVLSC9IOTkxL1N1VXRyTGx5NHhJRCtvMWkzZGd2WnNyL092QVcvVXI1OHFWakhJQ0tTVUpUd1NtSXNHOU0vdFkyUnFTNUc4U2tRY0IzTFgzVWg0RnFzcnVGUTRqZElGamFjMlVoYkJxUFNZVnVkcXhBZkxIOFVEaHY5Rlplc3dWZ3ZUY0o2YVZLc1RqTXl2QWN1dWNLNnVUSTlaaWNHZUdMWlZnaENIbUprcWdQcEtvSmJQcnRSV3diWUN1cjdYOFhxZXhicnBWK3gzbDREVmd1R0VsNEEvUEhIbjFTdVhGYTF2RVJFUkNST3VMaTZVTGx5V1NwWExtdTMzOWZYRHgrZlIzWXJHeFlva0pmMDZkTTk4N1Z5NTN3N3ltTit2bjRFQlFkeis3YnRpOXpIMTNGMmRpWTQySDRFMnQyNzk1azVZNEhkdnFKRjN5QTRPSmd4UDA2MjIzLzA2RCtNR3ZrTEFFV0tGTVRKeVprSlA4K3dhOU9vY1czeTVNbEpqcHpacUZDaEZNdVhyMlBVNkFHeFhzbHl3ZnpsQkFlSDBMNURDNXljSFBIM0QrRGV2ZnVNLzNrWTdUczBNOXNWTDE2WUhidFcwcVA3TjN6ZFp3amp4MDNsNXMwN09EbzY4RW5Qam56Yjk5TUVXMFZUUk9SWktlR1YxRGk2UUtpL3VXbmsvc3g4Ykgyd0Y4TTVOVWJ4YVdBNGdrdE9IRXF0d3ZKWEhRaTRIbmwvS2JKQ2l0ZkI2NEQ5TmNJTFAyMHZ3RFBDaW9vQURtL090cC9TR0k2Um93dEdsckJWYjZ5Ky8ySTkwZ2FjM0RGU1A5dlFiTHYrOC9TR05PRytiZkk5RzZGTlZIVzhDTEVWeGJjRzM0TnI4ekZjODRCckhraWVNZHdGSE1FMUY0WnJMcXgzTm9IVjh0d3h2MHpxMW01Tm9VTDU2Tkt0RGMyYjE4ZnRCUlpiRlJFUmtWZUhtNXRybkwzUHlKOC9EemR1SFNkNTh1UVJqbG10Vm9LQ2d1amJkemlyVjIyaTVGdkZTSjQ4bVZuZktsbXlaQkVTWHJkdjMyWG9rTEV4dXZiaFE4Y2kxQ3g3VXJGaWI1QW5qMjBCcFJZdEc3SnIxMzRXTGZJd1IyVEZoTlZxWmNiMCtTUlBuc3hNYm1YSmtvazllOWZpN0d6L01mRE1tWE9zOHRqSTlXczNBTGh4NHpaV3E1VVVMaW00Y2YwbTY5ZHRwV3padDU5ck5KMkl5SXVtaEZkUzRwWVBoN0ovWUwyN0NXNnN4SHBuSTBhQi9tSEh6LzJBOWZKVURKOFQ0RjdjdHM4bEp3NXZMOE95dnhZRTN6ZWJHaGxyUW81T0dPa3FnUDhWTEx2ZTRmRUtoTmJiR3pCU0ZZMTRmV3NJVnI5TGtjZm1raVBxdUpPOVpqOWl6QkpndTFLcXdoaHZMNHZSVTQrTnlQcTBSalV5THZXYkdMbDdndDlGZUxBZnk3VUZ0c2VoZnVDYUJ5TmxBWEFyQUtuZXdFaFpDT3ZEdzNFZTc4dmc5T2x6OVA1OEFEOE1HOCszMzMxRzI3Wk5JN3lSRWhFUkVVa3NVcWVLdmc2cnUzc3FMbDA1UkVoSUtMTi9YMHllUERuTjBleXVyaWtJQ2dyR1lyR1lxMFlXTGx3QTcwZm5JL1N6ZmZzZU9uZnN6U05mUDVZdW0wN05EMXZRcm4wejd0Mjd6NVl0dXhnM2Jnak5XMFJTVXphY2V2VnI4T1VYM3pObjlwSllKYnkyYnRuRmhRdVhhZFc2RVJremhyMFhOZ3lEa3lmLzVjQmZSOWkvL3pCLy9QRW5ubGR0WDQ2L1dmSi8vRGoyZXhvM3JzT2hnOGVZT1hNK2E5WnNadGt5MitxWkdUSzhSc0dDK2NpYkx4ZVpNMmVnWk1saVdyRlJSQkl0ZlNKTlFvd3NEY0V4QlVhbXVwQ3BMdFpka2N5aEQvSEJjckF4RHFYWDJCSTFBRzc1TVhKL2pQWGZjS3UrdUJmSGVLMlM3YkZyTG96MDcySzl1eFg0cjRDOFd6NWIzUzdmYzFqOXI5cEdkZ1hkNDNGUzdHVmhaUGpROXYvejhmYmpCNkgrNEhjQnErOVo4UDBYcmkvRjR2c3YrRVY4SS9PcWMzTnp4ZGZYRDRBN2QrN1IrL01CL1ByTExBWVArWnFhdGFwcHFxT0lpSWdrT2djUGI0cXc3NTkvempCODZIZzhQYS96ZWE4dU9EazU4dk9FWWF6eTJNaUZDNWY1b3RkQVJvOFpTT3JVN2dCNGUvdVFKazNxU1B1L2Z2MFdRd2FQWWNIOEZieWVOVFBybDA0M0MrczdPQmpNK24wQ1BULzVscTVkdm1UUklnOEdEdndpeXNMN2JtNnUxS2haamFWTFZ2UHZ2K2NqclRzV21Ra1RiTk1rUC80a2JIWEpMcDIvWlBteU5lYWlBS2xUdTFPdS9EdDgvbmxuYXRhcXpvRCtJd253RHlCdDJqUzhWNzBTNzFXdmhLK3ZIMXUzN21MbmpuM3MzM2VRZmZzT3NudjNmZ3pEWU1PbWhUR0tSVVFrSVNqaGxZUVlXUnFHYlR3OEJINFhJbThZZkIvTG9XWTRsTmtJeVRKZ3ZUTGRWcUQ5alpGd2R3dldPMXV3ZXM3QnlOTUxETnUzVW1SdkQvOGx2UEE1Z2ZYdlRsRUU0UURPYVNQc3R2eFpKZXFpOWVkK2VIclIrZ1JpSnYyZTVPaGlXOFV4VlpHd3RtQmJzZEp6TnRhVFg3NlErSktDcWxYTFU2NzhPMHllUEpzcmx6MEJPSHYyQXMyYmRhVjgrVkw4UEhFWStmUG5TZUFvUlVSRVJNSThtVFRxM09rTGxpOWJROHRXamZpdTMrZGt5cFFCZ0wxN0QrTGw5WkN5WmQ5bTJyUzUzTDE3bjY3ZDJ3Qnc2OVlkTm0vYXdjS0ZLMW0yZkNZV2k0Vzlldy95Mjh5RmVLeGNUM0J3Q0czYk5XSHdrSy9OSk5sanpzNU9USjR5bW9vVnk5RDMyK0ZVcmxTUGN1WGVvV1dyaHRTdVU1MjBhZFBZdGE5ZnZ5WkxsNnhtMFVJUCtnL28vZFRuZCtMRWFiWnYyODM3SDFTaFNKR0M1djcySFpyaG5pb2x4VXNVNGMyUy82Tnc0UUxtS0xWSGozeFp1bVExNlo2NHRwdWJLM1hyZmtEZHVoOEFFQlFVelBuemw3aDM3ejVseTBaZEEwMUVKS0VwNFpWVXBDbGxxeTMxSCt2MUpkRzM5NytDNVZCempMU2xzVjZlQW9ZVFJyYldrS01qaHQ4RnJKZCt3WHAzSzBhRzZnQVlHYXBqVFo0WkFtK0c5WkVzUGFRc2lKR3lzRzFLWDZvaWtMSXcxdHRyNGNieTUzOU9EL1pGTE1LZnVpUU9wVmFEZzYyZWd2WHVOcXgvZHpacmJVWEdlSE1PUnNZYTVuWk1DdnViYlE4MkFKZGNHSzQ1YllYdlhmT0FXMTViTGE4VVdjTVNndWJGSE9EUm1SajMveXBZczJZenQrL2NaZFBtUlN4YnVvYVJJeWJpN2UwRHdKNDlmMUdoWEIwR0RlNURsNjZ0elRkVUlpSWlJZ25sNHNVclhMeHdHVytmUnp6MDh1YmhRMjhXTFZ4SjBhS0Z1SFhyRGkyYWQrZjJiZHQ3bS9IanBwRTVjMFpXcjUzTDFDbXpPWExraEZsYjYvVHBjMXkvZm90VHA4NnlaZk5PT25mcXpiMTdEM0IyZHFKQnc5cDg4V1YzQ2hXS2Z1cGt5MVlOcVZtckd1Tittc3IwYWZQNHVNYzNmTnJ6TzM3N2ZUejE2b1c5djYzK2ZtWGMzRnhadE1pRGZ2MTdQZlU1amhsdFd3U3E5eGZkN1BhWExmczJoUXJsWTg3c0pXemJ1b3R0VzNlWngrN2V0WlUvdVhqcENqK1BueFpsM3pselplZWpqejU4YWd3aUlnbE5DYThrd3NqUk1XekRHb3oxNW9wSUdqbmJiM3NmeGVwOTFQYll2Umc0SkxNOWRzMEQ2U3JCOVVYd1g4SUx3eEVqYXdzSXVJNlJ2UzI0NVFYbktGYThDVmMwUDg3NW5NQjZheTFHbGdhMnNOSy9pMUZtSTViRHpXMjF0U0xqNUI3NS9wZ0k5WWRIcDdBK09tVzMyd3EyVVY1dUJUQlNGb0pVaFNIVi96RGNpMks5di92WnIvZVMrbXYvRVdwODBKemxLMytqWmF0R2pCd3hnV2xUNXhBU0VvcS9md0I5dmhyTTZsVWIrWFh5S0hMa3pKYlE0WXFJaU1ncmJPK2ZCL20wWjEreVpYdWQ3TmxmSjF2MjF3RW9WZnBOYXRXcVRwbzA3cVJKbTVvVHgwK3pZZjAySnY3eUE4bVNPZk5KejdEMzQyKzhrWi8xNjdhU0xGa3ljdWZLVHRWM3kxUDkvU3FVS0ZHRUprMC9JbjM2ZE55Lzc4V1Z5NTdreUptTmt5Zi81WXRlQTVrMSsyZXFWYXRvRjAvYXRHa1lOTGdQZmI3K2hLVkxWblBpeE9rSUNhVVVLWkx6NFlkVk9YMzZIUGZ1UFlqMitYbDcrN0J0Mng0cVZTcER1WEx2UkRoKzU4NDkrbjAzSXNyek4yL2F3ZVpOVVN6NEJOU3QrNEVTWGlLU0pCaFdxelhKRldXS3pRaWVsMEt5OURoVVBtWW1yS3czUGJEK2JmdUQ2L0QrN2JCUlNJOU9Zem5hSGdKdmg1MXJPSUJMTmh3Sy9RQnB5NWk3cmNkN1lMM3BnVVBWMCtDVXlyYlQ5eXpXYS9Nd0Nud2ZiVGpXS3pQZzdsYU1rdk9mK1NsWi8rNGNlZExPRmpSR29jRVlPYnZiTnYwdlkvbXJ0bTExU0tmVUVPb0xvUUZnT0dDa3I0cFJkS0p0SlVXdzFURGJtanZ5WHY4M0VlUDFacEVlaXd1djNNL2xmekkyVDIvV2djaWFOVE5idGkwamE5Yk1uRHAxbGk2ZGV2UDMzeWZOdG01dXJ2dzZaWlRkTjVZaUlpSWlMNUxGWXNFd0RHN2R1a1BLbEc3Y3VIR0x0OTZzem0rLy8wekRoclVBZVBEQWl3cmw2MUtnUUY2V3I1Z1pvU2Jwak9uejZmVjVmeHdkSGVuV3ZTMC9qUGdPZ0VIZi84akZDMWVZTm1Nc1gzMzVQVE5uTE1ENzBYbjI3enRNdTdZOXVYSGpOcDk5M3BsKy9YdmJMZkJ6OCtadE9uWG94ZGZmZmtyRmlxVWpqZnYrZlMvU3BrMk5ZUmk4OVdaMXpwNjlZRmNvUC93K1gxOC9IdHozTXBONU1kRys3YWQ0ZUd6Z3dxVURVZFltUzVlbUFNMWJOT0NYU1ZFbnpFUkVYaVFqbXFMUm1sK1VGRGdrdzNyVEE2ei9MWC9zT1Nmc1dPQ05zTWNwQytGUVlTOE8xYzZIL1h2M0xBNWx0OXNsdXdqeHhucHJOVmdDc2Q1YVpSc0pkdW9iMjBxT1VZMmlBckJhd1A4eStKNk4yK2NYOFVKWVQvZkhlbTRrQk56QWNxQUJCTnpBU0YzUzl2d3FIOFBoM1g5eHFIb2E0MysvaGlXNzRBWEVKazh5REFOM2QxdlM5TnExbXpScTBBRnZieC9lZUNNL1c3Y3Y1OHV2ZXBoVEdYMTkvV2pUNmhPR0RobUx4V0pKeUxCRlJFVGtGZVhnNElCaEdFejY1VGRlejF5TXQ5NjAxY3lxWExtczJXYko0bFU0T3preGZjYllTQmZnYWQraEdTMWFOaUIxNmxTMGJkY1VzTlcybXYzN1ltN2N1QlZodGVyU1pVcXkrODgxVkgyM0FqK05uVUxkMnEyeFdxMTRldDdnOEtGanBFMmJCay9QRzN6UzR4djgvU0tmVFpFdVhab1lMd2JrNXVZYXEyVFhtVFBuOFBEWXdBY2ZWbzB5MmVYajg0aVFrTkFJOWNWRVJCSXJKYnlTZ29EcldJOTN4N0xqVGF6L0RzWjZMMnlJc2ZWYTdGZEdzWjcvMFp5V2FEMzVGWmE5NzJHOU1oMkM3Mk45blBBS3ZHMnJuM1Z4b3UzYWU5L0ZzalVIbHAxdjJkbyt5ZjhLK0o2TCtiOVFueGpFT1JyTG5ncTJKQnZZcGhKYVE2TS81OUtrMlAzUGtPY1dHQmhFK3ZScHplS3UvL3h6aGhiTnVoRVlHRVN5Wk00TUdQZ0ZHemN2SWxmdTdPWTVvMGIrUW92bTNmSHhlWlJRWVl1SWlNZ3JydnI3VmZoaHhIZk1tdjB6K3crc0oyM2ExQnc1ZkJ5QXR1MmFzWHJOSEE0Zk9zYllNWlB0enZPOGVwMHZlZzlrMU9nQlhMcHl5S3pUdFh6Wkd1N2N1VWZIVGkwaXZkNXJyNlZsMmZJWjlQNmlHejArYm85aEdPemV0WThxbGV1emYvOWhmaGp4SFJjdlhtSDQ4UEh4KzhTZjhQQ2hOMjFiOThRd0RMN3JGM1Y5c051M2JZdFNwVThmUmRrVEVaRkVSalc4a3BMQW0xZ3YvbXkzeTNwK05EajhWNUErcXBwYmovbGZ4bnJwVi91RWxTWEl2czJqZjdGc0x3aEI5MklWbXVWSUc3dFZHdU5NK0dMMUlZL0E1eDliUGJJbkJkL0hlblk0MXBzclk5eTE1YzhxenhXYWtiOGZSb2IzbnF1UGw4V0ZDMWRvVUw4VzZ6ZHV3OS9QbjUwNzk5RzlXeCttenhpTGc0TURwVXVYWk9jdUQ5cTEvY3dzanJwdTdSYXFWVzNJMG1VelZOZExSRVJFWHJpSkUyWnc2ZUlWOWgvWUFFRFhMbCt5WVA0S1BGYlBwbXJWOG1UUGtaWFpzeGN6YXVRdnZQVjJjWE1FbU9lMUcvdytheEdYTG5teWRObDBIQjBkQ1EwTjVjZlJ2NUlsU3licU43Qk5pM3c4R3N0aXNaaWozUjBjSFBoKzBGZG1ESWNQSDhmUjBaRVNKWXJnN3A2S2loVkw4OHZFbVRSdFZvK2lSUXZGKy8rREN4Y3UwN3JseDV3OCtTK2pmeHdZN1RVdlhyZ0NRSllzR2VNOUxoR1J1S0FhWGk4TkE1S2xNMWMzakNEWUMwTDk0dTV5N2lVdzhuNWhibHBQOXpOSFlzVXI5K0lZS1Y2M1RhKzBCbU8xQk5ocWx2bWU1NzlTODFGenl3L0p3LzJCdnIvbitXSnh6V1ZieWZJeHI0UFAxMThTbGFkelR1N2Y5d0xncTY4KzVzY2ZKL0g0dHZKNXJ5NE1IdksxMlRZa0pKUUIvVWN5Y2NJTWM5L3JyMmZDWS9Wc0NoYU1maFVqRVJFUmtiaXlaODlmMVBpZ09VT0hmY09ubjNVRzRPcVZhN3p6em9ka3pwU0JBNGMyNGV6c2hMK2ZQeVdLVnlOVnFwVHMrMnM5VGs2MlVoby9qWjNDd0FHajZOVzdLNE1HOTJIRmluVzBiZDJUMFQ4T3BHdTNOZ0FNSHphT0VUOU1ZT3k0d1ZSL3I1TGRkRVNMeGNxcFUvL1NyV3NmQ2hjdXdQcU5Dd0E0Y3ZnNGd3YU5ZY3pZNzdseTVSb2YxV2tUcDgvN2NjMnZSNDk4K1hYU0xNYU1tVXhnUUNERGYraEw5eDd0QUxCYXJadzllNEYwNmRLU0tsVktraWRQaHFmbkRUcDE2TVdmZng3ZzBKSE41TStmSjVxcmlJaThPTkhWOEZMQ1MwU2V5eXIvT2JScDlRa0EyYkpsb1ZPbmxuei8vWS9tOGRsekowWW9VajkvM25JKzdkblhMSGIvMm10cFdiRnlGaVhlTFByaUFoY1JFWkZYVWtCQUlPWEsxT0w2alZ1Y1ByUGJybWJWNHlUVnhGOStvRTNiSmdCTW1UeWJnUU5IczJiTkhONStwd1JnU3dyVnJkMmFuVHYzc1hydFhDcFZLc1BtVFR1b1VyVzhXYi9yeW1WUHFsWnB3SjA3VWMrY3NFMXpuRW5KdHlMT1lMaDQ4UXB6NXl5Tnk2ZE8rdzdOR1Q5dUtnc1hyT1RoUTI4S0Z5N0ErSitIVWJwTVNidDJ1WE8rYmE0R2FSaUcrV1ZtMjNaTm1UQnhlSnpHSkNMeVBKVHdFcEY0NC9EQlhUcDI2TVdTeGFzQStMYnZwOXk2ZFllWk0yemZWS1pKazVvLzk2MGxXN1lzZHVmdDNyMmZ4ZzA3NGV0ckczbVlNcVViUzVaTnAzejVVaS8yQ1lpSWlNZ3I1Y0VETDM2ZE5Bc1hGeGQ2OWU1cWQrelJJMSsyYmR0TjdkclZ6V21JQVFHQlBIem9iZFlyZmN6VDh3WXpaOHpubTI4L0pWa3k1MGl2OWVpUkx3ZitPb0t2cjMwaGVzTXdTSlBXblpJbGkrSGlraUlPbjEzMC9IejlxRlN4SG1uVHBxWnI5N1kwYUZEVGZKN2h6WmcrbjRzWHJ4QVVGSVFsMUVMS1ZHNlVMZnMySDN4WTlZWEZLaUlTRTBwNGlVaThjZmpnTGw1ZUR5bFo0ajN1M3IxUGloVEoyZi9YZW5wKzBwZWRPL2NCVUxGaWFWYXRtWU9qbzZQZHVZY1BIYU4rdmZZOGVHQ2JFcGtpUlhLV3IveU5DaFVpWDQ1YlJFUkVSSjVQVUZCd2xBazZFWkdrSnJxRWwxWnBGSkhubGlaTmFuTlZuNENBUUFZT0dNMlVhV05JblVjVEVISUFBQ0FBU1VSQlZOb2RnRjI3OWpQaDV4a1J6aXY1VmpIV2IxeEE1c3daelhPYk51N0M4ZU9uWGx6d0lpSWlJcThRSmJ0RTVGV2hFVjRpOGx3Y1ByQXRVUjBTRWtxNU1qVTVmZm9jQUd2V3plUDJyVHQwYVA4NUFNN09UbXpkdGl6U09sMFhMMTZoNW9mTnVYYnRKZ0NaTW1WZzg1WWw1TXFkL1FVOUN4RVJFUkVSRVVscU5NSkxST0tkazVNanczLzR6dHp1OCtVZzZ0V3ZTYVBHZFFBSURnNmhRL3ZQOGZPTnVGcG83dHc1V09IeHUxazA5dGF0TzlUN3FHMjBSVjVGUkVSRVJFUkVvcUtFbDRqRW1mZXFWK0xkYWhVQk9IbnlYMmJPbk0vWW53YVJOV3RtQU02ZHU4aklrUk1qUGJkUW9Yd3NYVGJETE54NjRjSmxHdFJ2ajQvUG94Y1R2SWlJaUlpSWlMdzBOS1ZSUko3TDR5bU5qLzN6enhuS2w2Mk54V0loVFpyVW5EaTVnOE9IajFPM2RtdkFOaEpzMzEvcktWQWdiNlQ5YlZpL2plYk51aEVhR2dwQWxTcmxXTEpzQnNtVEo0dmZKeUlpSWlJaUlpSkppcVkwaXNnTFU2UklRZHEyYXdLQWw5ZERwazJkUzVVcTVlallxUVZncS9YMTFSZURpQ3JYL21HTmQ1a3djYmk1L2NjZmY5SzE4NWRtQWt4RVJFUkVSRVRrYVRUQ1MwU2V5NU1qdkFCdTM3NUw4ZjlWeGRmWGp3d1pYdVBFeVozNCt3ZFFvdGk3ZUhrOUJPRDNPUk9vWDc5bWxQMk9IVE9aN3dlT05yZTdkR25ONkRFRGlTYUJMeUlpSWlJaUlxOFFqZkFTa1JjcVk4YjBkTzdTQ29BN2QrNHhkKzVTMHFWTFE3OEJ2Y3cyZmI4WmhtOGtCZXdmNjlXN0s5MTd0RE8zcDA2ZHcwOWpwOFJiekNJaUlpSWlJdkx5VU1KTFJPSkZ0Kzd0Y0hKeUJHRDh1R21FaElUU29VTUxpaFFwQ01DMWF6Y1pQZXFYS004M0RJTWZSbnhucnZJSU1PajdIOW02WldmOEJpNGlJaUlpSWlKSm5oSmVJaEl2WG44OUU0MmIxQVhneW1WUGxpMWRqWk9USTZOK0hHaTJtZkR6ZE02ZXZSQmxIdzRPRGt5ZU1wcUtGVXNEWUxWYTZkQytGNWN2WFkzZjRFVkVSRVJFUkNSSlU4SkxST0xOcDU5MU5oK1BIVE1aaThWQ3hZcWx6ZHBkd2NFaERCMzhVN1I5SkV2bXpLelpFOGlhTlRNQUR4NTQwYkpGRC96OS9PTXZjQkVSRVJFUkVVblNsUEFTa1hoVHBFaEJxcjFYQ1lCVHA4NnlZZjAyQUlZTys0WVVLWklEc0dMRk92NysrMlMwL1dUSThCcHo1MDBpV1RKbkFJNGRPOGxubi9XUGNxVkhFUkVSRVJFUmViVXA0U1VpOGVxeno4TkdlWTBaTXhtcjFVcjJIRm5wMHJXTnVYL29rTEZQN2VldHQ0c3phblRZZE1pRkMxWXdiZHJjdUExV1JFUkVSRVJFWGdwS2VJbEl2S3BjdVN6RmloVUc0TUJmUi9qenp3TUFmTjZyQzY1dXJnQnMzTENkdi9ZZmVXcGY3VHMwbzFYclJ1YjJOMzJHc0cvZm9YaUlXa1JFUkVSRVJKSXlKYnhFSkY0WmhtRTN5bXZtakFVQXBFK2ZqbTdkd2taNURSNzBZNHo2R2pOMkVNVkxGQUVnSkNTVTFpMC81dWJOMjNFY3RZaUlpSWlJaUNSbFNuaUpTTHlyVjc4bTJiSmxBY0JqNVhydTMvY0NiRVh0VTZaMEEyRG56bjM4OGNlZlQrM0x4U1VGOCtaTkltM2FOQURjdW5XSE5xMCtJU2dvT0o2aUZ4RVJFUkVSa2FSR0NTOFJpWGZPems2MGJ0TUVnS0NnWUJZdVdBRkF1blJwK1BpVDltYTd3WVBHeEtnUWZZNmMyZmh0MWpnTXd3QmczNzVEZk5kM2VEeEVMaUlpSWlJaUlrbFIwa3g0T2JvbWRBUWlBdURvRnVPbXJWbzFOQk5VdjgxY2FDYTJQdjZrQSs3dXFRQTRlT0FvV3pidmpGRi83MWFyU0wvK3ZjenRLWk5uczJiMTVoakhJeUlpSWlJaUlpK3ZwSm53U3A0NW9TTVFFWUFVTWY5ZHpKNGpLMVdxbGdmZ3pKbHo3TjkvR0lBMGFWTHpTYytPWnJ0eFAwMkpjWjlmZk5tZEQydThhMjczNlA0MW5sZXZ4L2g4RVJFUkVSRVJlVGtseVlTWGticDRRb2NnSW9EaEhydmZ4VFp0bTVpUGY1dTV3SHpjNCtOMlppMnZYYnYyYytqZzN6SHF6OEhCZ2NsVFJ2UDY2NWtBOFBKNlNQdDJueEVjSEJLcnVFUkVSRVJFUk9UbGtpUVRYbVNzbWRBUmlBaEF4aHF4YWw2cjFudWtTWk1hZ0pVcjF2UHdvVGNBN3U2cGFOK2h1ZGx1L0xocE1lNHpYYm8wekp3MUhnY0gyKzFzLy83RERCODJMbFp4aVlpSWlJaUl5TXNsU1NhOGpJeTF3Q1ZuUW9jaDhtcHp5V243WFl5RkZDbVMwN1RaUndENCt3ZXdhSkdIZWF4N2ozWTRPVGtDNE9HeGdmUG5MOFc0MzNMbDN1SGJ2cCtaMjJQSFRHYjd0dDJ4aWsxRVJFUkVSRVJlSGtreTRZVkRNb3lDQXhNNkNwRlhtbEh3ZTNCSUZ1dnpXcmRwYkQ2ZUZhNTRmYlpzV1dqWXFBNEFWcXVWQ1Q5UGoxVy9YMzdWblVxVnlwam5kKzcwQmJkdjM0MTFmQ0lpSWlJaUlwTDBKYzJFRjJCa3FvdVJzM3RDaHlIeVNqSnk5Y0RJVk9lWnppMVdyRERGU3hRQjRNU0oweHcrZE13ODl1bG5uY3pIOCtZdWkxWEN5dEhSa1drenhwSStmVG9BYnQrK1MrZE9YMkN4V0o0cFRoRVJFUkVSRVVtNmttekNDMndqVEl4Y1BSSTZESkZYaXBHckIwYUI1eHRoR1g2VTE4S0ZLODNILy92ZkcxUjl0d0lBZ1lGQlRKazhPMWI5WnNtU2lhblR4cGpiMjdmdFp0eFBVNThyVmhFUkVSRVJFVWw2RE92aitVUkptUFhXS3F4bkJvSC81WVFPUmVUbDVaSVRvK0JBakV4MW43c3JMNitINU05YmhzREFJREptVE0rWnMzL2k2R2lyMzdWdDZ5N3FmZFFPZ05TcDNUbno3eDVjM1Z4ajFYLy9maVBNd3ZlT2pvNXMyTFNRMHFWTFBuZmNJaUlpSWlJaWtuZ1lobUZFZFN4SmovQjZ6TWhVRjRjS2V6R0tUOFBJMGdEYzhvS2pXMEtISlpLME9icUJXMTZNTEEwd2lrK3ovWTdGUWJJTElFMmExRlIvdnpKZ20zcTRlL2RmNXJHcTcxYWdhTkZDQUR4ODZNM2l4YXRpM2YrQWdWL3k5anNsQUFnTkRhVjl1ODk0OE1BckRpSVhFUkVSRVJHUnBPQ2xHT0VsSWtuUGtzV3I2TmloRndEdDJqZmo1d25EekdQejVpNmplN2MrQUJRdFdvZzllOWNRVGVJK1VwY3ZYYVY4dVRwNGUvc0FVS2Z1Kzh5ZE55blcvWWlJaUlpSWlFamk5TktQOEJLUnBLZEd6V29rVDI1YjVkRmo1UWFDZ29MTll3MGExaUp0MmpTQXJiRDkzcjBIWTkxL3pselptVGpwQjNONzlhcE5USnMyOXptakZoRVJFUkVSa2FSQUNTOFJTUkFwVTdxWjB4b2ZQUERpaisxN3pHTXVMaWxvMHphc3NQMjBLWE9lNlJyMTZ0V2dZNmNXNW5iZmI0Wng3TmpKWjR4WVJFUkVSRVJFa2dvbHZFUWt3ZFN2WDlOOHZIVHBHcnRqSFR1Mk5LY2ZlbmhzNE1hTlc4OTBqZUUvZkVlUklnVUJDQW9LcGwyYlQvSDE5WHZHaUVWRVJFUkVSQ1FwVU1KTFJCSk0rR21OYTFadnd0OC93RHlXSzNkMmN3UllTRWdvczM1YitFelhjSEZKd2F6WlArUGk2Z0xBdVhNWDZkMXJ3SE5HTGlJaUlpSWlJb21aRWw0aWttRENUMnQ4OU1pWHpadDMyQjN2MHFXMStYam1qQVYyZGI1aW8yREJmSXdaODcyNXZXRCtDaGJNWC9GTWZZbUlpSWlJaUVqaXA0U1hpQ1NvQmcxcW1ZK1hMYkdmMXZoZTlVcmt5cDBkZ0Z1MzdyQnExY1pudms3TFZnMXAwdlFqYzd0WHJ3R2NQWHZobWZzVEVSRVJFUkdSeEVzSkx4RkpVQi9XZU5lYzFyaGh3elllUGZJMWp6azRPTkNwVTB0emUrYjArYzk4SGNNd0dEZCtDSG55NUFUQXo5ZVBkbTArSlNBZzhKbjdGQkVSRVJFUmtjUkpDUzhSU1ZBcFU3cngvZ2RWQVBEM0QyRGp4ai9zanJkdTA1Z1VLWklEc0h2M2ZpNWV2UEpjMS9wOTlnU1NKWE1HNFBqeFUvVHIrOE16OXljaUlpSWlJaUtKa3hKZUlwTGd3cS9XdUg3ZFZydGphZE9tb1hhZDk4M3RlWE9YUHRlMWlwY293dEJoMzVyYlU2Zk9ZZm55dGMvVnA0aUlpSWlJaUNRdWh0VnF0U1owRUNMeWF2UHhlVVRPN0NVSkNRa2xkV3AzTGx3NmdMT3prM2w4KzdiZGZGUzNMUUJaczJibXhNbWRPRG82UHZQMXJGWXJ6WnQxWTkzYUxRQzR1cm15L1kvbHZQRkcvdWQ3SWlJaUlpSWlJdkxDR0laaFJIVk1JN3hFSk1HbFNwV1NDaFZLQS9Ed29UZDc5eDYwTzE2cGNsbXlaY3NDd0xWck45bnh4NS9QZFQzRE1KZzhaWlJaRU4vUDE0K1d6YnZqNC9Qb3Vmb1ZFUkVSRVJHUnhFRUpMeEZKRkdyVXJHWStmanp5NmpGSFIwZGF0R3hnYnMrWnZlUzVyNWNtVFdybUw1aU1pMHNLQU02ZHUwaTNybCtoUWE4aUlpSWlJaUpKbnhKZUlwSW8xS2dSbHZCYXUzWkxoTVJUeTFhTnpNZXJWMi9pd1FPdjU3NW0wYUtGbURCeGVGaS9xemJ4MDlncHo5MnZpSWlJaUlpSUpDd2x2RVFrVWNpVk96dUZDdVVENFBLbHE1dytmYzd1ZU83Y09TaGZ2aFFBUVVIQkxGbThLazZ1MjZUcFIzVHIzdGJjSGp4b0ROdTM3NG1UdmtWRVJFUkVSQ1JoS09FbElvbEcrR21OYTlkc2puQzhWZXV3VVY1ejVqemZhbzNoRFJ2ZWwzTGwzZ0hBWXJIUW9kMW5lRjY5SG1mOWk0aUlpSWlJeUl1bGhKZUlKQnAyZGJ6V2JZMXd2Rjc5R3JpNnVRTHc5OUYvT0hic1pKeGMxOW5aaWQvblRDQno1b3dBM0x2M2dKWXRleEFRRUJnbi9ZdUlpSWlJaU1pTHBZU1hpQ1FhNzd4VGduVHAwZ0J3OE1CUmJ0MjZZM2ZjemMyVkJnMXFtdHR6NDNDVVY2Wk1HWmd6N3hlY25Cd0JPSEw0T0gyK0doeG4vWXVJaUlpSWlNaUxvNFNYaUNRYWpvNk92UDlCVlhON3cvcHRFZHFFbjlhNGFLRUhnWUZCY1hiOTBxVkxNbUpVZjNONzFtOExtZjM3NGpqclgwUkVSRVJFUkY0TUpieEVKRkdwVWZOZDgzRmsweHJMbG4yYlBIbHlBdkRnZ1JmcjEwZHM4enc2ZDI1RnMrYjF6ZTNldlFhd2E5ZitPTDJHaUlpSWlJaUl4QzhsdkVRa1VYbnZ2VW80T3pzQnNIM2Jidno5L08yT0c0WkJ5MVlOemUwNXM1ZkU2ZlVOdzJEOCtDRVVLMVlZc0swSTJieHBWMDZlL0RkT3J5TWlJaUlpSWlMeFJ3a3ZFVWxVVXFWS1NZVUtwUUVJQ0Foa3o1NERFZG8wYjlFQXd6QUEyTHBsRjlldTNZelRHRnhjWFZpMFpCcFpzMllHd052Ymg0YjEyM1A5K3EwNHZZNklpSWlJaUlqRUR5VzhSQ1RSZWYrREt1YmpMVnQyUmppZUxWc1dxcjViQVFDTHhjS0MrY3ZqUElhc1dUT3piTVZ2dUx1bkF1RGF0WnMwYXRBQmIyK2ZPTCtXaUlpSWlJaUl4QzBsdkVRazBYbTNXa1h6OGRZdHV5SnRFNzU0L2R3NVM3RmFyWEVlUitIQ0JaaS9jRExKa2prRGNPTEVhVnExNkVGUVVIQ2NYMHRFUkVSRVJFVGlqaEplSXBMb0ZDcVVqeXhaTWdGdzVzdzVQRDF2UkdoVHUzWjFVcWQyQitEQ2hjdnMzWHN3WG1LcFZLa01rNmYrYUc3LzhjZWZmTnpqbTNoSnNJbUlpSWlJaUVqY1VNSkxSQklkd3pCNHQxb0ZjM3RySk5NYVU2UklUdVBHZGN6dDJiOHZqcmQ0R2pXcXpkQmgzNWpiaXhhdVpQQ2dNZkYyUFJFUkVSRVJFWGsrU25pSlNLSlVMZHkweGkyYkl5YTh3SDVhbzhmS0RSRldkSXhMUFQvdFJOZHViY3p0TVQvK3l2VHA4K0x0ZWlJaUlpSWlJdkxzbFBBU2tVU3BTdFh5NXVQdDIvY1FFaElhb2MyYkpmOUh3WUw1QVBEMTlXUHR1cTN4Rm85aEdJd1kyWSs2ZFQ4dzkzM1orM3ZXcmQwU2I5Y1VFUkVSRVJHUloyTllWWWhHUkJLcGloWHE4dmZSZndEWXZIVUpwVXVYak5CbTlLaGZHREo0TEFBZjFuaVh4VXVteFd0TS92NEJmRlNuRGZ2MkhRTEF4U1VGSHF0blU2Yk1XL0Y2M1ZkSlNFZ0lJU0doV0N3V3JGWUwraXNsSWlJaUlvbU5ZWUJoT09EZzRJQ1RreU5PVGs0SkhkSXJ5VEFNSTZwakd1RWxJb2xXTmJ2VkdpT2YxdGlrU1YzejhaYk5PN2gzNzBHOHh1VGlrb0pGUzZaU29FQmV3SllBcS85Uk8vYnZQeHl2MTMwVmhJU0U0T2ZuUjBCQUlDRWhJZjhsdkJJNktoRVJFUkdSaUt4V3NGZ3NoSVNFRUJBUWlKK2ZIeUVoSVFrZGxvU2poSmVJSkZydmhxL2p0V1ZYcEcxeTVzcHVqcTRLQ1FsbHhZcDE4UjVYMnJScFdMNWlKcSsvYmx0SjB0ZlhqM3AxMnlycDlSd0NBNE1JQ0FqRVlsR0dTMFJFUkVTU0hvdkZTa0JBSUlHQlFRa2RpdnhIQ1M4UlNiUktseTZKaTZzTEFJY08vczM5KzE2UnRtdlM3Q1B6OGVLRkhpOGt0aHc1czdGMi9Yd2x2ZUpBWUdBUXdjSEJDUjJHaUlpSWlNaHpDdzRPVnRJcmtWRENTMFFTcmVUSmsxR2hRaWtBckZZcjI3ZnZpYlJkL2ZvMWNYSnlCR0RmdmtOY3ZuVDFoY1NYTjI4dUpiMmVVMGhJaUpKZElpSWlJdkpTQ1E0TzF2VEdSRUFKTHhGSjFHSlN4K3UxMTlMeVh2WEs1dmJpeGF2aVBhN0hva3A2YmQrMis0WEZrSlFGQmVuYkx4RVJFUkY1K2VoOWJzSlR3a3RFRXJYd2RieDI3dHdYWmJzbVRjTk5hMXkwaWhlNUFHMWtTYTlHRFR1eWRPbWFGeFpEVW1RclRLK2FYU0lpSWlMeThyRllyQnJsbGNDVThCS1JSSzFnd2J4a3lwUUJnQ3VYUGJseTJUUFNkclZxVnNQTnpSV0FNMmZPY2V6WXFSY1dJOWlTWHVzM0xpUlg3dXdBQkFlSDBLSGRaL3c2YWRZTGpTTXBDUWtKVGVnUVJFUkVSRVRpamQ3dkppd2x2RVFrVVRNTWc0b1ZTNXZidTNidGo3U2RpNnNMZGVwK1lHNHZYdlJpaXRlSGx6dDNEalp2V1VLeFlvWE5mVi8zR2NMM0EwZS8wQkZuU1lYRllrbm9FRVJFUkVSRTRvM2U3eVlzSmJ4RUpOR3JVTEdNK1hqWHJxaW5OVFp0V3RkOHZIVEpha0pEWC93M0twa3laV0Q5eGdWVXJselczRGQyekdTNmRmMUtxN1U4d1dyVkd3QVJFUkVSZVhucFMrK0VwWVNYaUNSNkZTdUZqZkRhdVhOZmxIODRLbGNwVDRZTXJ3Rnc0OFl0ZHUvKzY0WEU5NlJVcVZLeWRQbE02dGV2YWU1Yk1IOEZOV3UwNE9iTjJ3a1NVMktrdi84aUlpSWk4akpUd2l0aEtlRWxJb2xldm55NXpUcGVubGV2UjFuSHk4bkprWWFOYXB2YkNUR3Q4YkhreVpNeGM5WTR1blZ2YSs0NzhOY1JLbGVzeDZHRGZ5ZFlYQ0lpSWlJaUlxOENKYnhFSk5GN3NvNVhkS3MxTmcyM1d1UEtGZXNKQ0FpTTE5aWk0K2pveUtqUkEvaDV3akNjblowQTI4aXpEejlveG9MNUt4SXNMaEVSRVJFUmtaZWRFbDRpa2lUWTEvR0t2SEE5UU1tM2lwRW5UMDRBZkh3ZXNXSER0bmlQN1duYXRXL0cydlh6eVpneFBRQ0JnVUYwN2ZJbFgvY1pvcnBlSWlJaUlpSWk4VUFKTHhGSkVpcFVMR1UrM3IwcjZqcGVobUhRdEZrOWN6c2hweldHVjZiTVcrelk1VUhKdDRxWiszNmROSXRxVlJ0eTVzeTVCSXhNUkVSRVJFVGs1YU9FbDRna0Nmbno1ekZIU0hsNjN1RFNwYXRSdG0zYUxHeGE0NmFOZitEbDlURGU0NHVKckZrenMySGpRbHEwYkdEdU8zYnNKQlhMMTJYNjlIa3FhaWtpSWlJaUloSkhsUEFTa1NUaHlUcGV1NktwNDVVblQwN2VlcnM0QUVGQndheGNzVDdlNDR1cEZDbVM4K3ZrVVV5WitpTXBVN29CRUJBUVNPL1BCOUMwU1JmdTNMbVh3QkdLaUlpSWlJZ2tmVXA0aVVpU0ViNk9WM1NGNjhHK2VQM2lSYXZpTGFabllSZ0d6VnZVWisrK3RaUXVYZExjdjJIOU5zcVdyb21IeHdhTjloSVJFUkVSRVhrT1NuaUpTSkpSc1ZMWUNLL282bmdCTkdoWUMwZEhSMXZiM2Z2eDlMd1I3L0hGVnM1YzJWbS9jU0Y5di92Y2pQWDI3YnUwYnZreERSdDA0T0xGS3drY29ZaUlpSWlJU05La2hKZUlKQm5oNjNoZHYzNkxDeGN1UjlrMlk4YjBWS2xhM3R4ZXVtUjF2TWYzTEp5Y0hQbm0yNTVzMnJ6SVhGMFNZTXZtblpSKzUwTkdqcGlvbFJ4RlJFUkVSRVJpU1FrdkVVa3lZbFBIQzZCcDA3cm00OFN5V21OVTNpbjFKbnYzcjZQUDF4L2o3T3dFMkdwN0RSdjZFMlZLMVdEN3R0MEpIS0dJaUlpSWlFalNvWVNYaUNRcDVjTW52SGJ0ajdadDdUcnY0K0tTQW9BVEowN3p6ejluNGpXMjUrWGlrb0orL1h1emQvODZ1OFRlK2ZPWCtLaHVXK3A5MUk3RGg0NGxZSVFpSWlJaUlpSkpneEplSXBLa1BEbkNLN282WGlsVHVsR3IxbnZtZG1JZjVmVllnUUo1V2JOdUh0T21qeUY5K25UbS9tMWJkMUdsY24xYXR1ak9xVk5uRXpCQ0VSRVJFUkdSeEUwSkx4RkpVZ29VeUV1R0RLOEJjUFBtYmM2ZnZ4UnQreWJoVm10Y3NuZ1ZGb3NsUHNPTE00WmgwTFJaUFE0ZjNVTFhibTNNYVk0QXExZHRva3lwR25UcTJEdmFPbWFTZUp3NWN6N0tZMnZXYkdiUndwV3NYN2VWYytjdXZzQ29KSzRrcHRmMzFxMDc4WDZOWnhVWUdFaGdZR0JDaC9ITTd0NjluOUFoUEJkZlh6OE9IejRlYlJ0Ly93RCtPWEhhL0JjVXBCcVNyNnJFZkM5SkRQejgvSjk1UlczZFMwUmVITVA2ckwrcElpSUpwRjJiVDFtK2ZDMEE0OFlQcFVQSDVsRzJEUTRPSVgvZTB0eS83d1hBK28wTEtGKysxQXVKTXk1ZHZYS05FU01tTUcvdU1ydWtuYU9qSS9YcjE2QnI5N2FVS3ZVbWhtRWtZSlN4OCtpUmIwS0g4RUljTzNhU2orcTBwVlRwTnhrM2ZnaFpzbVF5ajkyK2ZaZDMzdnFBNE9CZ0FPYk4vNVdxNzVhUHFxc0VGeEFRU0tNR0hjenROZXZtSldBMGlVTmllSDEvblRTTGxTdldjL0hpRlI0OThzVmoxZSs4VStyTk9MOE9RRkJRRUFIK2dmajUrZVBuNTg4algxOGVQZkxGeC9zUkQ3MTlxRktsbkxtNHlKTW1UWnJGeitPbVVyTldkUm8zcVVQWnNtL0hTNHp4cFhMRmVnQzBhdDJJcGswL3dqMTFxZ1NPeU9iMjdidDgzV2VJdWYzYnJQR1J0dXZhK1V2V3JObE02emFONmR2M3MwampQM1RvR0hWcXRUSzNkKzcySUYrKzNORmUvL0psVDc3N2RqaDl2dm1FWXNVS20vdWZOY0g3dE92RmhyZjNJMWF1V01mT25mdjRlY0l3WEYxZElyUTVjdVFFaXhldHBGaXh3aFFyVnBnQ0JmUFpmY2tVbVpmMVhwaFU3aVdQeGRmckc5NzJiWHRvMmFLN3VYMzlwcTIwUkordkJyTjB5V3B5NThsSjFhcmw2ZGUvVjR6NzFMMGtjb241WHZLOFVxWjBTK2dRWG1wR05CK0FZdjdiTGlLU1NGU29WTnBNZU8zZXRTL2FoSmV6c3hNTkd0UmkrblRibTlIRml6eVNaTUlyZTQ2cy9ESnBCTDE2ZDJYNDBIRXNYYm9HZ05EUVVKWXVYY1BTcFdzbzhXWlJ1bmR2UjRPR3RVaWVQRmtDUjV5MC9QMzNQM0hhWDY1YzJVbWQycDBIRDd6bzFLRTNnWUdCN05xNWozZXJOR1RzVDRPb1ViTWFBTDlNbkdrbVF3QUc5QjhKL1dOMmpXMS9MTVBaMlRsTzQzNmEwTkJRdTI5MW16VHViSGU4WC85ZWZQaCtzeGoxdGUyUDVSUXFsQStBU3hldlVLNXM3VGlKOGZHSGtmQ1M4dXZyL2REbnFXM1RwVXZEOGVPbnpPMzU4MWRRc0dDK2FNOXhUdWFNaTBzS3BreWV6WnJWbXdnTnRSQVNHa0pvU0NqQndTR0VoSVFRRkJSTWNIQXdnVUZCQkFVR0VSZ1k5TlFSRFQrTkgwTFRjQ05ySHdzT0RtSEd0SGw0ZXo5aTRZSVZBR2JDcS9qL3FuTG56cjJuUHMvSEhyL0dkKy9lcDB5cEdsRzJhOUd5QVlzWGVlRHQvU2pHZlFPa1RadUdmMDd0dE51MzQ0OC9PWHYyQWdERGg0Mm5acTFxdUtkT1JjazMzNHVzaXlpMWJObVFMNzRNKy9EOGV1WmlNVDQzc3A5dEFEOWZQelp1MkI3dHVaTi8vWjNWcXpjQk1QdjN4ZXo5OHlCYnR5L0R5Y2t4eHRlUHpNb1Y2L21pOTBEOC9RUDQ5OThMYk55OGtMUnAwd0JRcVVMRW40T1lpT3A1eHRiRGg5NlVLVldUaHcrOUFYQnpjMkg4ejhQczJnUUdCdkpaeisvTUQ5UnAwcVJtdzZhRjVNaVJOZHEraytLOThHVzVsendXSDYvdlgvdVBVTytqdHVaMmREK0xKLzg1UTBCQUlLZE8va3Z4NGtXaWZTN2g2VjRTdWNSOEw1R2tUUWt2RVVseXd0ZngydmxmSGEvb1JqWTFiVjdQVEhpdFdMNmUwVDkrVDdKa0x6WlJFRmZ5NWN2TnpGbmo2ZlZGTjRZUEc4ZmFOVnZNWTBlUG5LQnJseS81cnU5d09uUnNUdnNPTGNpYU5YTUNScHQwMVBnZzZxVHBzL2gxOGlnK3F2Y2hGb3VWWExteTRlbDVIYkM5UWUvMWVYL0tsbnVidTNmdk0rdTNSWGJuUFcyS2JuaUpZWHJ1N2ljV2praXNvL2FTOHV0YnFHRHNSNFF0V3JpU1JRdFhSdHVtUWNOYVRQemxCd0lDQWprVWg0dGhIRDF5UE5JUHFjdVhyZUhHalZzQXVMbTU4czIzUFovN1doYUxCVDgvL3lpUEJ3YkczUlNhS1ZObW00ODdkbXBCMXF4WkFMaDU0M2FzK25uODRmeEY4bGk1Z1dGRGZ6SzNuWjJkK0dIa2R6ZzVPVkxralVwMmJVTkRRK3kyYTlkcWhhT0QvUWZaS2xYTDhjdWtFUUFVS1ZyUS9QdnI2WG1kbmgvM1plNzhTZkh4Tk94NGV6L2lyVGZmdzlmWEQ0QVJJL3ZScG0wVHV6YXBVN3Z6U2M4T0RCczZEb0FsaTFkVHRXb0Y2dFVQUzVJT0dmeVRtUXh4ZEhSZzhwUlJUMDEyUlNZcDNBdGZsbnZKWXkveTlYMVNjSEF3SjAvK2EyNlhLbFVpeHVmcVhoSW1NZHhMNU9XbmhKZUlKRG1QNjNqZHVYT1AyN2Z2Y3Zic0JRb1V5QnRsKzFLbDNpUm5ydXhjdm5RVkw2K0hiTjYwZzFxMVkvZE5XbUx6di8rOXdZS0ZVemgvL2hKVHA4eGh6dXdsNWh2c3UzZnZNMnJrTDR3ZU5Zbnk1VXZSb0ZFdFB2cm9RN1AybWJ3NHI3MldsZ1dMcGpKODJEaCtuVFFMZ0RGakIrUG01a2FMWnQzdFJ2L0Vob3RMQ2h3ZEUvNVArSytUUjlsdDU4K2ZoMkhEditYNjlWdjhQbXNSWC9YNTJPNWIzNWt6RnBoSm41UXBYYVBzTjJmT2JEZzV4ZXo1K2ZuNW00bVVGKzFsZUgwelpvemRmY0hCd1lFVUtaTGo0cElDVjFjWDg1K2JteXV1YnE1a3lCQnhDbEp3Y0RCangwdzJ0M3QrMnNsdXFsTHVQRGx3ZDQ5NlNzK1ZLNTRFQjlzK1BLVktsVEpXOFliWHBFbGRBQll2WGhWaDM1UDd3enQ2OUFSL2JQOFRzSTJBK2ZTenpwRzJpd2xIeDZoSFFlVEtuUU5IQi92eXVwRWxTY09QNUhqYUNBYVBsUnY0NU9OdkNBME5TNUNQR05tUGN1WGVBZURCQTY5b3o0OXNWSkJQdUJGeitmUG5ZZFRvQVh6eThiY0FiTnUybTk5bUxxQjloN0FrYzk2OHVkaTFKK3ovN2VQNHcrK3ZXTDV1ckJMQ0N4ZXNNSk5kN3FsVDBhaHhuVWpiZGVuYWhxVkxWblBtekhuU3BVdGpOelZxOCtZZHpKd3gzOXordHU5blZLcGNOc1l4aFBlcTN3dmh4ZHhMbnZTaVh0OG5IVDUwbklDQXNIcUV2WHNOcEhldmdaRzJiZDJtTVNOSDJZYjI2bDVpTHpIY1MrVGxsL0R2bGtWRVlza3dEQ3BVS00yS0Zlc0EyTFZ6ZjdRSkw4TXdhTktrTHFOSC9RTFlwalVtOVlUWFkzbno1bUxrcVA3MEg5Q2IrZk9XOGV1azM4MC85RmFybGQyNzk3Tjc5MzYrK21JUWxTcVhwV0hEV3RTcCs3NDVURnppbjZPakEvMEg5Q1piOXRlNWN0bVQ2dTlYNHJ1K3d6bDY5QVJnKzRaMDNmcjVGQ2xhQ0gvL0FJcThVZEY4SXgxK3FzdjRjZE1ZT1dJQ0FGMjZ0bjd1NlFNeEVSSVN5cVZMVjh4dGYvOEF1K05GaWhhMDIzNzQwSnNDQmZNeWRzeGtIajN5SlRBd2tNNWRPZ0p3K1BCeGM1R0Y2dFVya3kzYjYxRmVkOEhDeWVUS25TTkdNVDVaWCtWRmkrL1hkOWp3YitNbDdyeDVjd0ZRc1ZJWmZwazBncUNnSU83ZjkrTGV2UWNVTDFHRUhEbXlrang1Y3J5OEhuTHExRm51M2IzUG5UdjNhTitodVJrelBKNHkxSTg4ZVhOU3BzeGJsQzVUTXNLMVp2MjJpS3RYYmFQZ2N1WEtUdGR1cmRtOGVRZUhEdjVOMTI1dFdPbnhlNVJ4anZueFY4YjgrS3U1L2RPNHdlYmpqQm5UbXgvU292cmc1ckZ5dmZsNDNNOURBZnZFMXVOOVQrNFA3L0hmRG9DditueUN1M3RLdW5iK2tnSUY4M0xtck8zRGE4SDg1Y3cyVjY4ZHhkSFI5bUZ6OCtZZHRHMGROcHF0ZHUzcVVUN1hsUjZ6SXRRc2lzMDBwU2Y1K2ZuemFjL3Y3RDZnOXVqUmp1WXRHanh6bjVGcDBMQVdXN2Z1WXNYeWRXVE1tSjQ4ZVhMYUhiOXk1Um9WeTllTmNGNzQvVmV1WEl2eDlTd1dDN04rVzJodXQyalJ3SzUyMDhRSk14ZytMR0x0b2Z2M3ZSZzdackpkOGpXOG9VTitZdWlRc05FcjRYK09Yb1o3NGN0d0w0SDRlWDFqYThlT1A1L3BQTjFMb3ZlaTd5WHlhbERDUzBTU3BBcVZ3aWU4OXRHeFU0dG8yemRwR3Bid1dyOStLejQrajU1cnBFQmlrektsRzEyNnRxRlQ1MVpzM2JLTDZkUG5zV1h6RG5OVVJHaG9xNWNBMWdBQUlBQkpSRUZVS051MzdXYjd0dDMwK3J3L0ZTdVZwV3JWOGxTdVhKYi9GWHNqMm04S1h3WDdEMnlJOW5pVFJwMjRmTmt6eHUxZmV5MXR4RDcrUzdvMmJOQ1JRWVA3Y09MNGFZNGVQY0VYWC9hZ1NORkNBRXliT3RmdVcrTWhnOGN3Ni9jSk9EczdjZTdjUlJ3ZEhYQjNkNmZIeCsxajgvU2UyWjA3ZDZPdG5SSFpzWEUvRCtYZXZRY0EvRGo2Vjk1NTUwM3lGOGpEcHozN21qVmJQdXZWSmRycmpoa3pHZmNZL241NlhydngxRFpKK2ZWOS9PMTJjSEFJbHk5ZmZlcHpmWm9uaS9obXkvWTZucDQzYUZpL2cvbjZORzVTeDZ5RmMrblNWVm8wNjJiRzdlZm56NFNKdzgzemZ4aitNNnRXYlFSc293cTJiRjFpMS8rdFczZjRjWFRZdEpUUll3WmlHQVlEK28zazhtVlBaa3lmei9lRHZxSmxxNFoyNXdVSEJ6T2cvMGgrbjdYWTNQZkZsOTJwV2V2WnY2eUliSVhJcDYwYXVXM2Jiclp2MndQQUc0VUwwS3AxSTdadDIyMnJZYk1hcGsrYng3d0Z2OXFkWTdGWXpBK3B2MHljYWU2dlVMRTBiNzFkL0puamp5MVhWeGNxVml6TnRtMjdBZHRJazM0RGV0dTFlZkpELzdNVW1nYjQ0UWZidEtiK0E3NGdmZnAwZHNlQ2c0TWpIWEVSMWY2bjJicGxGNWN1Mlg0WEhCd2M3RWFBeEplWDRWNlkxTzhsaWNucVZadGlmWTd1SlludlhpS3ZCaVc4UkNSSnFsaXhqUGw0MTY2bjEvRXFXREFmeFlzWDV1Ky9UeElRRU1ncWo0MFJQbUM5REJ3Y0hLaitmbVdxdjE4Wkw2K0hyRjYxaWFWTDE3Qnp4MTVDUTBNQjI1dmRiVnQzc1czckxzQldCNk5DeFZKVXJseU9pcFhLOE1ZYitYRjRZaWo4eXk1NzlxaS9ZUWNpVENsNVd2c25yZkxZd09CQlk3bCsvU1pnVzUxcXpicTVyRjI3eGZ5V2R2bXl0WXdlTmRIdXZPM2I5dENzU1JkRy96aVFDUk9IMDY5Zkx6dzlyeWZxWkcyVEpuWFp1V012eTVldEpTZ29pSFp0UHlWSGpxeGNPRzhiMGRDaFl3dEtsdnhmdEgwcysyOVJobWN4ZnR3MFhuc3RMYlZxdjJlT1pId1pYdDlybnRlZnVYQnZlSkdOYWloVDVpMDZkMm5GMUNsenpGaDdmdHFKZlBseWt5dFhkajc3dklzNStteVZ4d2I2OWU5RnBrd1oyTGZ2RU5PbXpnVnM5NTRKVDZ5U1pyVmErZXFMUWZqNDJLYXR0R2paZ1BMbFMvSGo2RWxtZ3RGaXNVUVl5WEhtekhrKytmaGIvamx4MnR4WHEvWjdkZ1dhbjBYdW5PL0VhTjlqUGo2UCtQWnIyd2d3d3pBWVByd3ZRVUZCREJyNG85bm1uWGRLUlBoNStldXZ3NVF2WDRxREI0N3kxLzRqNXY3ZVgzUjdydmlmUmNOR3RkbTJiVGRObTlWanhNaCt6SjJ6bEFvVlNzVjQxRkJNdWFkT0ZhRmcrR054UFEzcGNVMU9nUGMvcVBMVTM5ZVlUdWYzOC9NM3AwbkdoY1I0TDRTa2VTK0p6b3QrZlk4ZlAyWCtyTHE1dVhMdzhDYTh2Ujl4L3R3bHFsUXRGK2s1dXBmRTNJdThsOGlyUVFrdkVVbVNDaGJNUy9yMDZiajczOUQ0TTJmTzJ3Mk5qMHlUcGgveDk5OG5BVnNoMXBjeDRSVmVtalNwYWQybU1hM2JOT2JPblh0NGVHeGcrZEsxN05uemw5M3FTQThmZXJOMnpSYXpBSDc2OU9rbzhXWlJpaFFwU05HaWhTaGNwQ0FGQ3VUVnlvL1A0TkNoWTN3L2NEU0hEdjV0dDMvMjc0c3BVK1l0NnRSNW44T0hqL1BMeEptc1g3ZlZQRjZpUkZHdVhyM0d2WHNQMkx2M0lPOVdiVWo5K2pXb1Y3OEc1U3VVZnZJeVR6Vm45aEpHL0RBQkJ3ZURmdjE3MGJSWnZSaWRseVZMSnZORHpheFppNmhac3hwdWJxN2t6eHVXY0w1Kzh4ajl2aHRCcFVwbGVQK0RLZ0Q4Tkc0SXAwK2Y0K1EvWjNqNDBKdmp4MjNGZGZQa3pjbUFnYjBqWENjdXJWKzNsV1BIVGpKMXloeDI3dmFJMTJzbGx0ZjNlVVEyelNVMDFCTGxCK0xnNEJEZUxGNHR3bjZMeFVLZDJxM043ZXMzajdGeHczYTJiQWxiN2ZESWtSTzhWNjB4Wi84OWIrNGIrUDJYNXJmKzNnOTltRGh4SnRPbXpvMHc4bXI5dW0xODJ2TTd2dXJ6Y2F3VGtzOXEvZnB0NWxSTXE5VktnL3J0N2U2ZGJtNnUvRER5TzRLQzdJdmpiOXl3bmZMbFN6RnJWdGlpQmU2cFU3RnY3eUgyN1QwRXdPZVJqT3dwVWV6ZE9IOE83MVd2Uk5ObTlSZ3o5bnNPSHpyR3Q5OE1KVldxVkV5Wk9wcHVYZnRFYUIrVFF0TUFlZkxrWVBYYXVUR0tJVGc0Mks2MlVtVDdZMXJ2N3V6WkMremF1Yy9jZnRyb2JvQy9qMGUvNnR4alVVMlZBOTBMWXlJKzd5WFJpWXZYTnpiQ0wwYlNzbFZEQWdPRGFOcTRNNWN2ZTlLNVN5dSs2L2Q1aEJXVWRTOUpmUGNTZVhVbzRTVWlTWkpoR0ZTc1dDWnNXdU91ZlU5TmVEVnNWSWQrMzQzQWFyV3lZOGRlYnR5NFJaWXNtVjVFdUFrdVE0Ylg2TlNwSlowNnRlVFdyVHZzMnJtUEhUdjJzbVBIbjF5NmFEKzE0ZTdkKzJ6WnZKTXRtOE0rcURvNU9aSS9meDZLRkNsSTRTSUZ5Wmt6RzFsZXowU1dMSmw0UFVzbVhHTDRUZXlyNXJlWkMreVNJWVpoMExCUmJYTGt5RXF2ei9yejU1OEh6RGZCaitYSm01TTU4MzdoMHFXck5HM2NHVDgvZjRLQ2dsaTB5SU5GaXp4d2RuWWlWNjRjZk55emcxM0I3YWpjdis5RjMyK0htYlUzdnZweUVEVnEySlpCajZrbGkxZlQ5NXRoREIwOGx1NDkydGtkKzJINHo4eWNNWjladnkzazYyOCt3Y0hCZ1dWTDEzRDY5TGtJL1Z3NGY1bkdqVHJUcWxVanFsUXRGL2JOL0JPak03ZHVXOG9iaFF2RU9MN0hnb0tDZUtOZ0JTQmlUWjM0a0pDdmIwenJ6MXk2ZUlWeVpXcy8yeE44VG0rVy9CK09qZzdtejk2cGNLdWFBZFNvV1kwMmJadnc0SUVYOCtZdVk5SXZzL0R5ZW1nZWQzQnd3TkhSa2VEZ1lDd1dDMHVYck1aajVRWTZkbXJCNTU5M2lkWFBNTmdLTEFOODgvWFFDUHVlM0E5UXVWSlpETU13UDVpRy80QUtNR0RnRjJUTm1vWGp4MC9aN2QrNFlUdURCdmV4SzlMcy9kQ0hVU1BEUnZoRjlpRTFQcVJLbFpLZnhnM0crNkVQSC9ld0ZaejI4bnBJaStiZDdPcnhSQ1d5UXRNQVhsNXB1SDM3Ym9RUDFtblRwdUdmVXp2dDlsMjVjaTNTcEVkVSs2TVR2Z2o1RzIvay96OTc5eDNWUk5hR0FmeEpJSVFtSUhaUTdDSjJ4WXE5OTRwcmQrMSs5dDdMV2xaMzdhdXUzVjE3NzczM2h0aXc2Nm9vb3FpSUJVR0JRTXIzUjJRZ0pJRUFnVkNlM3psN2R1Wm01czZGQ2RmTW0zdmZpK3JWS3lmcS9PVEtpSDFoZXVoTDBwSURQejkzU3FWUy9HL0FyK2pmYjdRd3hYYk42czI0NGUyRHRmOHVGRlpmQk5pWEFHbXZMNkhNZ3dFdklrcTNZdWZ4dW5MSkcvMzZkWXYzZUNlblhLaFZxeW91WHZTQ1NxWEMzajFITUdSb245Um9hcHFTSzFjT3RQK2xwYkNxbGYvcnQ3ajBNd0IyNldjZ01DNjVYSUVuVDU3anlaUG5nSTRwRm5aMldlRDBNd0NXeHlrWHNtZlBCaXNyS2FSUzlRcE1Va3NwckN4ai9tOXBhWUVxVmQxVC9HYzF0VDU5dTJMZjNxTUExQ3NRelY4d0RaV3JsRWVQN2tOeCt2UkZqV05GSWhIYWVUYkhIMzlPUXBZc3RzaVdMU3ZPbk4yTmtTTitnN2YzSGVHNHFDZzVYcjE2amFvRy92N0VZaEhFNHBpZ2cxaHNwdlZRRlo4SEQ1NWc4aVIxbnBXd3NIQllXR2grYzEyOGVCRllXRmdnTWpJU0N4ZXNRbFJVbE1hSGVhbFVDaUFtVjlMTkd6NjRlY01ITmpiV2VQRG9JaXd0cFZvcjlLMWF0UkV6Wm82RGc0Tzl3ZTBNQ3ZxTVJRdFhDc21rSzFSSWVvSmVRNW55L2lZbkFiRStXYk02SkhreEJMbGNvYlZLVjY1Y09WQ25UbldjL1RsOU9qWm41endZTTNZUWhnNlpoTU9IVG1tTmJDaFEwQVZMbDg2Q1ExWjdqQjA5US9nZFJVVkZZZFhLalRoODZCU3VlaDFHSmZmR1duV1hMVjBYQURCdS9CQ044bDk3ZEFDZ0dkaUtMb3RiRGdDNWN1ZEFyZHJWRVBEMlBYTGt5SWFiTjMwZ2w2dW5odGVxWFEzZGYvMEZBUER4NHllTjg5NjhlYWN4L1NnKzBRbS9VNUpLcGNMUUlaTTBramwzNk5nRzI3ZnRTL0ZyRzFOSXlIZnMzblZZMk8vZEorSFJYY2FVVWZ2QzlOQ1hwQ1ZGaWhURWd3ZFBNR0RncjhpVEp4Zm16SjJLYmwwR0NWUGE3OTU5aU1ZTk8rS2ZkWDhKL1RqN0VpTFRZY0NMaU5LdDJIbThybHp4VGpDUEY2Q2Uxbmp4b2hjQVlPZk9nNWt5NEJXWFMvNjg2TmE5UGJwMWJ3K1ZTb1UzL2dGNCtQQXBIajc4RDQ4ZVBzWERoMC9oNitzSHBWTC9OM2doSWFFSUNRblYrVTIyUHNsWklTbTlLRisrRkNwVkxvK3FWZDB4ZXN3QVdGaW9wNFhPK0gwY0xsNzBRbVJrSkZ4Y25GRzNYblgwNnQxWmE3WFJBZ1Zkc1AvZ0JuaGZ2NFB0Mi9iaDB1WHIrUEQrSTFxMGJBUVhGMmVEMnVEZ1lJOGxTMmRqL3Z6bEVJdkVHRHQrTU96c0RNc0I5dXFsUHpwMStCKytmLzhCQUtoWXFSeDY5dXFFUC85WUtoelR0bDB6T0R2blFmZHVnekZrYUcrOGZPbVBuVHNPUUNJeGgyZjdsaGc3YmhDKy9meEdPUFlJbnlaTjY4SFNVdjBBNk9qb2dDSkZDZ3BURW5idk9xenhZSnNVTld0VlRmaWdaRW9MOTllWTl1NWZsK0JJV1gyZVBuMkJlblcwVit5YU5tTU1CZzd1Q1htVUhMMTdqVUJZV0RqTXpjMndjdFZjRkN6b0F1L3JkelNDWFNLUkNEMTZkTURVYWFOaFpXVUpBTmgzWUQyMmJkMkhtVE1XQ3ZuQUJnejhGUllXRmdnSytxeDF6ZWl5c0xCd2pmSVJ3NlpvSGF1ckxMYnRPOVFydm0zWnZBZGVYcmNBcUIvbWx5eUpDWTU5REF6U09tL1hya01ZUEtRM1BOdXJSOFI0ZWQzQ3BvM3FCUHl4UjZaRjU1MzU5aTBFTTJjc0Vzcm56cHRxdEpWWTU4MWRwaEdBclZTNVBQNmNNd2tMRjAxUDhOelkwd2NyVlM0di9NMEMyZy9uY2VucjQzWGwzVEhFOW0zN2hIdnE0R0F2L0c0VEVoMEFUVWpjOTB0czdBc1RKeVg2RW4yTWNYOFQ0OGl4TFpnL2J3V0dEdXNMUUIzb1BISjBDN3AwSGlCOEJnb09Ec0duVDE4MHptTmZrbmI2RXNwY0dQQWlvblRMMWJVd0hCMGQ4T1ZMTUlLQ1B1UGx5OWNKZnNQVnVrMFRqQnI1RzJTeVNOeTcrd2pQbnZscVBZUm1aaUtSQ0M3NTg4SWxmMTZOMWREQ3c4THg5T2tMUEh6NEZFK2Z2c0M3Z1BkNC8vNGozcjMvZ1BmdkFpR1RSY1pUYSthMmEvY2FTS1ZTcmFXMHhXSVJiRzF0SUpGSWNPWHlEVnk1ZkNQQnVteXNyWEh2d2ZsRUx5clE1bWQrcU1US215OFBhdFNvak1PSFQ4SE9QZ3VXL2owYk5qYldPSDV5dThaeGxhdVV4NkVqbTFHNGNBRjhDdnFNa2lWZDBjNnpPUndkMVltUzgrVEpoUk1uZDJEbmpnTll1dVFmdkgzN0RzMmFhZVp1bVQ1ekxIcjFHQ2FzTEpvY1RadlZUL0xEVm1LbDF2MTF6dXVVSW5sNGR1NWFJMnduSjhqbTR1S3NVVmUwSWtVS3d0azVEMXEzK2xWNDRKdzhaU1FxVmlvSEFKZzBlVGdHRFJ3UGtVaUVKazNyWWVUSS82RlU2ZUlhZFloRUluVHQ1b2s2ZFQwd2F1UTBSRVZHSldsMHo2NWQyZzlFdXNyaWV2NzhKYVpQbXkrMDVhL0ZNNUVyZHc3aGRUKy9tQlUrYlcxdDhQMzdEeHpZZnd4VGZ4c3BKT1EvZVRJbXo1Q3VhWGhCUVorRlVSSmlzZGlnQjBoRGJOdTZEMHNXcjlVb1cvdlBRaUU0bTVDT0hXS21TMTN6T3FLUm9EcDdka2Zjdlg4T2dIYk9vQ0tGcWlRWVlQRDE5ZE01dXNqYTJnb3ZYbnBybENtVlNteFl2MFBZNzlyTlUrT0JPVDY2Z3FLSmxaSDZ3dlRhbCtoampQc2JyWmhySWF4YnZ6amVZeVFTQ1NaTkhxNVJsanRQVHV3N3NCNmRPdzdBdlh1UE1IM0dXR0hCa3RqWWw2aVpzaStoekljQkx5Skt0MFFpRWFwNVZCU1NyWHRkdTVWZ3dNdk9MZ3VhTkttSGd3ZFBBQUIyN1R5SUtWTlRObkZzUm1CbGJZWHlGVXFqdkk0VnBWUXFGWUtEditIZHUwQzhmeGVJZCs4K0lEajRHOExEWlpESlpBZ1BqMEJFUkFRaUltU0lDSTlBZUlSTVdKWThNNGlleHFKNzFTQ1pNR0xBVUlhdVNHVU1Fb2tFSzFiTmc4UkNnZ29WU3NPamFuT0R6LzF0Nmx5OXIyM2V1aHpWcWxYVUtLdFhyd2FPbjlpT0RSdDI0dEhEcHdnTi9hR1Y1eVErRmxJTE9EdmxSdjBHdFZKMVFZclV1TC81bk1zWmxDUEZFSEcvS1k4ZS9XR01sYTEwZlF1dlZDb3hkTWdrUEh5Z1huR3hWZXNtK04rQVg0WFhXN2RwZ2djUG51Q1hEcTBTREZJNk8rZkJqcDJyRVJyeVhSak5HMzNOMkE4N3NkdXhjTUdLcFA5QUFJS0R2NkZYeitIQ0E1ZG4reFp3Y0xESHZyMUhFUlVWaFk2ZDJ1RCsvY2ZDOFlNRzk4Szh1Y3NRSGg2QmpSdDJZZmlJZmdnUGo5RElpZGl3WVMyRWZBdEZjZGZxT3ErcFZDcDFQcnlkT0xVRFpjcVVNTGp0Ky9jZHc3aXhNN1hLN1grT0Nrbk0zek1BL05LK0h5UVM5YU5EY2JlaVdMZCtNWExteko2b09wTHF6T2xMd3NxZVptWmk5T3JkS1ZXdUd5Mmo5SVhwdVM5SkRRNE85bWpTVkRQZ1VyRlNXYTNBcHI1emQrNWFnNzM3anFKWEwrMzNKL3VTR0tic1N5anpZY0NMaU5LMWF0VmlCYnk4YnFGYjkvWUpudE9oWSt1WWdOZXVRNWc4WldTQ1V5RkpQNUZJaEt4WkhaQTFxd05LbGpROFVYaGlBd0ZrR21abVlpeGIvaWY4WHZscmxCdjZyUzZnRG9yR1hqbXBmdjJhT284clVkSVY4K2IvWm5DOTkrNDl3dXhaTWQvR2I5cXlMSjZqS2JXcFZDcU1IamtOeDQ2ZUVjcGV2SGlGT3JYYTR2djNIOGlkT3dlT0hOdUs1ODllSm1vS0UyRDRBL0hUWjllMHl2UUZ4M1RwMG1rZ1h2cStGdmIzN0Q2TVBidlZVOHdhTmE2RGpwM2E0RUdzaDlRdVhkdGg3NTRqOFBYMXc5bzFtOUdyVnllc1hidEY2TytzckN6Um9tVWpLSk1RZEJDTEVqZXk4OWF0ZS9GT1JZOU90RzJvZ0lEM3duYmNYRlB4aVR1YUtEcTV0SXVMTTlhdFg0eUxGNzNRc0ZIdGVKTk8vL1BQVm1HN1NkTjZjSExLcmZmWUlVUDc2RTFYOE9MRks3UnUyUVBoNGVIWXNYTU5LbGNwYi9EUHdiNHdiVWlwK3h2TkdEbk5Kay84QSt2V0w5WUluckV2aVdIS3ZvUXlId2E4aUNoZGkvM05xTmUxV3dhZDA2aHhIZGpiMitIYnR4RDR2WHFER3pkOFVLVktoWlJxSXBHV3JkdFdvbTY5bUc5a256NTlJZVJza1ppYm8zR1RtSndrNTg5ZFJkY3VBMU85alFueDh6ZnM3dzNRdjdyWCtYTlhNV0o0L0RtVTRoTVpHWVZ2MzBLRS9iaTVYQXhkcnQ3WWpIMS9wODhZQzZYUzhCRWVvYUhmY2UzcVRkeTg2YU14TGFwa3FlSjZ6OG1mUHk4QUlDSkNob0NBOXhDTHhTZ1lhOHFKTGdFQjc0WFJtcnBHcG9sRUlwdy9mMVdqN1BHai80VHRQRTdwZTVYY3JBNzJlUExrT2I1OFVTZllkbkN3Ujg2YzJkSDkxMTh3ZmRwODlRcXBrLzdBaWVQbmhITTZkV29qVEZXS1BTTDUwNmN2d252WjJ0cEtXRUg0NWN2WHd1Z2VzVGh4WDh6VXJsME42OWR0aDBRaTBRaXlwTFlpUlFycWZXM2R1dTNZcy9zSXVuYlQvMlhWczJlK3VISTVabHBTMzc3NkY2Z0pEZjBPYTJ0cllYWFFuVHNPQ0srMTgyeU9IcjhPRlJLaS85cDlNUGJ0WDQ4U2VyNm9pWWlRR1RSdE1qMzFoZW0xTDRuZG50Uyt2Nm1CZllsaGt0dVhVT2JFZ0JjUnBXdGx5NVdDcGFVVUVSRXl2SGp4Q2tGQm54T2M4aVdWV3FDZFp6T3NYNmZPQjdKbDh4NEd2TWlrRnN4ZklZeUNLVkhTVlNNZ2tsWVo0MXR3bVV4bTFQd3J4cXpMbUpKN2YvdjA3WnJnTVNFaDM3SHUzMjI0ZU9FYWJ0KytKNndBbGl0M0RyUnIxenpCS1lOYnRxM0E1ODlmMGIzcllBUUV2SWRTcVVTWnNpVXdaKzRVWk1taXVjaEJWSlFjQ3hlc3dOOUwvd1dnRG13dC9HdUd6bnByMWE0bWpHS0lKaEtKa01YT0ZnVUs1QU1BT0RubjFuaGdVeWlWR3FOb25KeHlDd25zRXl1aDk2bXUxeHMzcVl2MUc1WUFBT28zcUltN2R4L0MxdFlHUllvVVJQNENlZUhpa2hkNW5IS2hvbnRaSEQxeVdqalAzVjFkMTY4OU9tRGxpZzBJREF3U1Z2RUVBRXRMcVpEbzJ0YldSaVBKY3FlTy84T2xud3VxdFBOc0xvenVVVTlCKy9tUWFwYTR4Tk5WcWxhQWhZVUZWcTJlaDk2OVJtaTkvdTdEZmFoVUtpeGNzQktMRnE3Q2xLa2pNV2h3TDcyL243aDVkd3oxL2ZzUFRKODJIMEVmUDJza3AvYjNEOEMycmVwY1EwZVBuTko3L3JwL1k2YVRsU3BkWE1obHBNdmNPY3R3K05CSk5HL2VBQjA3dDhHWTBkT0YxMXEwYUlncFUwYWlmNy9SVUNpVUNBbjVqcTVkQitIb3NhM0NpREdGUW9sVEo4OWoxNjVEOFBLNmhSczNUbWdrQnRjbFBmV0Y2Ymt2QVZMLy91YktsUU5XVnBZYUk1ank1ODhMa1VpVVlGbGM3RXRNMzVkUTVzU0FGeEdsYXhZV0VsU3NXQTVYcnFpLy9iM3VkUnN0V3pWSzhMeXVYZHNMQWErOWU0NWc3dHdwc0xheFR0RzJFdW55NmRNWFhMd1FNKzJxWnMwcVJyL0cwU05uc0dEK2NvakZZa3lZT0F3Tkc5Vk9kcDNSeTZnYklqVDBPdzdzUDU3c2E2Wkh5Ym0vang0K1JjTUdIWkoxL2NBUFFWaTVZZ05XcnRpZ1VlN3FXaGpuTCs3WEtGTXFsUnJmL08vZmR3elh2VzVqK3N5eGFObFMzYTlldTNZVFV5ZlB3Wk1uejRYakprd2NpZ1lOYXVtOGZ0ZXVubkIxTFl3Q0JWeVF6OFVKT1hOa1IvWWMyVFJXRFpzelYzTmt5OGVQbnpRU0YvKzFlR2FpVjVyNytqVll5UG1VSEQxN2RZSm4reFpDY0M2dXdZTW1DTnVOR3RjQm9INFlIVDZ5UHlaTm1LMXg3Sml4ZzVBN1QwNnRPdDY4ZVllclYySkdNSlVyVndxQStuN0V6cmNVbmZQR1VQYjJkdGgvY0FQS2x5K2w5NWlkT3c1ZzBVTDE2bkd6WnkyR2sxUHVKQzF3RVIrcFZJb2Qydy9FT3lWcXorNGp3bmJzRkFNaDMwSTFBcVo5NGxtc1FLbFU0c2poVXdnSytvd05HM2Fpc280dnNwbzJxNC81QzZaaDFNaHBBSUFmMzhQZzUvY0dXYkxZSWtzV1c2aFVLa3ljTUZ0NG1ONjU4eUQ2OWRjL29neElIMzFoUnVoTFRIRi81eTM0RFEwYjF0WUkxcHc1dHdjMk50WUpsc1hGdmlUNWt0T1hVT2JGZ0JjUnBYdlZQQ29LQVM4dnIxc0dCYndxVlM2SG9rVUw0Zm56bC9qKy9RY09IVHFKVHAzYnBuUlRpVFJFUmtaaXhMQXArUEVqVENpN2Rlc2UxdjI3RGJWcVYwT1JJZ1ZoWjJlYnFPU3ljWVY4QzhXZ2dlT0ZhUWo5KzQzQmcwY1hZR3Ryayt6MkoxZVRwdlUwY2loRlJNaFF0M1piSVZEUnFIRWRyRm85WCsrMGs3alRBVTJWNkZpZjFMaS94cFFqUnpiczNiOE80OGJPeE81ZDZpREQrL2VCK0YrL01WaGVwZ1Fjc3RvTEl3ZWlqUnoxUDJHa2dTNVZxbGJRR3BHalVxbnc0ZjFIK0w3MFErbFNiZ21Pb0Vtc3hnMDc0dEdqLzlDaVpTT2RDNW5FVHFpdDYzV25QREZUTGJObHk0cHMyYklpOEVNUWZGLzY0Yi8vZlBIc3Z4ZjQ3Nmt2ZXZidWhPZlBYd0pRUDFnMWJLZ09KRWRHUnVMMnJYc2FkWXBFSXJpNUZkUFozdG16RmdzUG95S1JDTFhyVkFNQXJkVnZ6YzNWSDl2TnpBelB2eFBmQXlvQWVMWnZpWjA3RHNMYit3NVVLaFZHREo4S1Y5ZkNjQ3VodTYxSklaR1lvMGlSZ3JDMnRrS0JndmxRcUZCK0ZDem9nZ0lGOHFGd2tRSTRkdlFzTEMybDhQSlNUdzNNbnQxUk9IZmJ0bjFDa205SFI0ZDRINkN2WGIwcEJESWNIT3hSdjRIdS9GaWRPcmRGUU1BSGJOKzJINXUzTG9lYlcxR01IalVkNzk1OXdManhROUNsYXpzcy9rdTlTdUNHRFR2UXQxL1hGSDl3VHVtKzhOSERweW5RYXYxU29pOUp6L2NYWUY5aURNbnBTeWp6WXNDTGlOSzkySG04cmwyN2FkQTVJcEVJM2JxM3g3VGY1Z0ZRVDJ0a3dDdHpPaEpyR29FKzMzOW9KdGczNUJ4N3V5d2FvMUtlL3FlWnkyai92bU5ZL05jYTRVTnV0TnUzN2drZmNQUG1kVUxkZXRVeGVzeEExS2haSlVuVHVxTGtjaWdVQ21GZm9kRGNUNnJObTNZbnU0NjRMQzJsNk5lL0c2Wk9tUXVWU29WVEp5K2dZNGYrMkx4NW1jNmd5SSt3TUIyMWFFclA5emQ3am13WVBLUjNnbTBCZ0tDUG43QnJWOHkwbG9UTzA3Y2lsbFFxeFpLbHM5R2dZVzJNSEQ1VkNEYkVYajBNVVBlaGMrWk9pWGQwUzNEd041dzZkUkdCSHo3aXcvdVArQkFZaE5ldjMrTFZ5OWNJRDQ4QUFGeTVlampKQWEvWHI5L2k2SkhUdUhUcHVrYjVnd2RQQUFEbTVtWWFVMzJpeFI2Rm9ldjFhTmV1M2NSdlUrZkI3NVcvOEh1SVptNXVoc2pJbUlmSUdqV3JJSGVlbkFnTURFSy92cU54NitaZGplTlZLaFc2ZHh1TWthUCtoMkhEWTFZbzI3eHBOdzc5WEVRRkFOd3Jsb1d6Y3g0QXdPblRGelhxa1A1TWp2NG1RTE51ZVRMK25pVVNjNnhhTXgvMTZuamk2OWRnOU96VkVhNC9wNnNadWpKZ2RFQURVRTg1dW5Yekxvb1ZLNHp3OEpqZjJZVkwrN1hPZS9qZ0tVcTYxWUpVYXFIeFFCNzlkNlZVS3JGaC9RNmh2UHV2dndpcm91cXlhZU11WWJ0bHEwYXdzSkJvdks1Q3pNOHplc3hBOU8zWEZmYjJkZ0NBdTNjZjRzbmpaN2g0NFJvR0Qra05zVmdNcFZLSlZ5LzljZTNhVFZTdlhsbnZkZE5EWDVqZSt4TEFkUGZYR05pWG1MWXZvY3lOQVM4aVN2ZXFWSzBnZkhpNWQvY1J3bjZFR1RROXNWUG5OcGd4ZlFHVVNpVXVYYnFPMTM1dmtGL1BVSFBLdVByM0haMGk1NVFvNllvZE8xY2o2T01uZlByMEJmNytBZkQxOWNOZG40Znc4WGtJbVV5bWNieTl2UjNDd3lNMFB2aStmZnNPbXpmdHh1Wk51eUdWU2xHalJtVTBiRlFialJyVjBUbWRRWmRzMmJKaTFoOFRNVy9PTW9oRUlreWVNa0o0Q0VpT3hJeW0wcGVvV1pmZWZickEydG9LWTBiUGdGS3BGQjRPUG4vK0NqTXpNYXl0clNDUlNCRDRJUWdiMXNVOERPdDdFRTdQOXpkWHJoeVlQRVU3WDRvdUd6ZnMwbmhJTmZTOGFJRWZndkQ4eFNzOGZQQUU5KzQ5d25XdjIxb1BackdwVkNwTSsyMGU5dTA5aWhJbFhWR3NXR0hrYzNHQ3MzTWVPRG82d01IQkh0KytoV0xFc1BnVGNVc3REVi9oTHE2TEY2NWgxdTkvNlgxZEhpdkpkbExZMnRwb0pOblhxRnV1d0owN0Q0VDlJVU42WThXS0RWaThhTFhHQ3JUT3pubncrZk1YUkVUSW9GUXFzWERCU3V6ZWRRampKd3hGVU5CbnpKeXhVS1BlSERteUlaOXpPWmliU3pUZVEyWm1ZamhtY3dDZ3pzLzA5V3N3UkNJUjVISUZ0bTdaS3h3bkZpZHU5VFZBbmFkby9vTGY4T25URjNUcjNsNm80NGEzajhaeFp1YWFqdzFSVVZHWU1ubU9Sc0FuS2lvS251MzZvRlBuTm1qWnFuRzhveGRMbG5KRjhlSkY4UDM3RDRoRUlsaFpXYUppcFhLWU1IRVlJaUprdUhqaEd2ejlBd0NvZ3dJOWVuVFVXOWY3OTRFNGNTSldRdS9PYlNFV2ErWXBPbmIwREg3cDBGcVlUbXR2YndlWlRJWjllNC9peWVObnduRU5HdFRDWForSHVIcjFCZ0JnNjVhOThRWkUwa05mbU43N2trK2ZQcWZvL1kyS2xHUEEvOFpvdFczZy84WnBUTDhHQVBmeURiU08wMVUyZU5BRUlSaTFhODgvN0V0aVNlMitKSzBzVGtDbXdZQVhFYVY3V2JMWW9sU3A0cmgvL3pFVUNnVnUzcnFIMnJXckpYaGVuank1MEtCaExadzZlUUdBZXVyRXhFbkRVN2kxbEpuczIzc1UwNmZOVC9DNHNtVkxZczAvQytIZ1lJZFRKeS9nNk5Fek9IL3Vxc2FIVkpsTWhyTm5MK1BzMmN0WXRYSWpMbDg5YlBCMGhKNDlPNkpuVC8wUGkwbGhqRVROK25UcTNCWWlzUmpMLzE2SDdUdFd3YzQrQy82WXZRVEwvdjVYN3prbFN4cHYyb1NoVEhWL3c4TENVYU42UzFoSUpEQXpONE04U280M2I5NEpyenM2T2hqVS91dlhiMlBNNk9sNC95NVFHSEdsajYydERVUWlFVUpEdnd0bEVSRXllSHZmZ2JmM0hhM2pCdzdxaVVtVFJ5UzRxbGNsOThZSnRyTmpoLzVhWlRseVpNTy82N1NEWGZiMmRxaFh2d2FxVkttQUNlTm40ZENoay9IV0hkLzcrS1hmVGVITGxPaHJsaXpsaWhJbFhMRnI1MEY4K3ZRRkFPRGhVUW4rL2dHWU5YT1J4dmtWS3BUR3hzM0w4UHo1Uy9Ub1BsVDQzZm43QitEeVpXL3MySzQ1VXFGbXJhcVl2MkFhVGh3L3B4VXdyVmF0SWl4K2pzcTRkdlVtQmc0WXA3UE5DUzNhb2srejVnMFFHQmlFZk03bElaRklZR1ltMW5oUGlNVmlyZWxCWVdIaDJMVXpKakJTcUhCK3ZIcnBqNmlvS0NHUUM2Z2ZzT01HWVZTNDBLVmRBQUFnQUVsRVFWUXFGVlFxRlpSS0ZWUXFKWlJLSlpSS0ZmNzd6eGRidCt4RndVSXVRcUp4ZGZzYXhodms5MzNoOXpNdzhnVnVKWW9KMDY5eTVjcUJ3TUFnQU1Eb1VkTXhldFQwZUg4UEJRcTZvSEtWOG1qbjJReFhyOTZBaFlXRk1QMUxuL1RjRjZhWHZxUnUzZW9wZW4rajVGRUlDZm11ZGJ5dVFKMnU0M1NWaFlkSElIcGdVckZpaGRtWC9HU0t2dVRLMWNQTTU1V0pNZUJGUkJsQzFXb1ZoV0h5WHRkdUdSVHdBdFJUSktJRFhsdTI3TVg0Q1VPVDlLMFdrUzQ5ZW5iQXFsVWI4ZUg5UjUydmx5dFhDcjE2ZDBZN3orWkNjTU96ZlF0NHRtK0JIei9DY09ya0JSdytmQXJuemw3UkdCazBadXlnUk9YZVNJODZkbXlOdG0yYkNoL002OVQxMFB1UUp4S0pNSHlFZGxBa3BabnEvbHBiVzhFcFR5Nk5VUUd4TlcvUjBLRDJWNmhRR2lIZlF2VStvTnJhMnFCbXJhcG8xYXF4c0xMazBTT25zWGZ2RVZ5N2VrdWp6YkdabVluUnMxY25tSm1Ka1Q5L1huejY5QVdGQ3JtZ1lLSDhjSEZ4aHBOVGJ2Vi96cmxSdDNiU3A1SVhkeXNLa1VpRTNMbHpvbW16K21qZW9nRXFWNjRBTXpNeHZud0p4b1R4czVKY042Q2VWdmJIbjVPUUw1OHpTcFV1cnZFQTJMUnBQYlJyMnh1V2xsSXNXRFFkK2ZQbnhjR0RKM0Rsc2pxZlpJY09yVEJuM2xSWVdrcVJMWnM3OWg5WWovLzFId3RmWHovVXFldUJoWXVtbzF5NWtwZzRZVFpVS2hXeVozZkU0aVcvdzlIUkFZVUs1ZGZJTTVZalJ6Yk1uQldUMExwNkRmMmpqYUtUWFNkRnJsdzVVTENRQzE3NnZ0WjZyVUhEV2xwVGJ1M3Q3ZEM4UlFQczIzc1VaY3VXeEo1OS8rTHMyY3VZT25tT3hpcUJDb1V5M2hFK3VqUnVYQmVyVm00VTl2djIxWitzSGxCUEE3dDE1eFQyN3orT0xMSHlFM3A2TnNlS09Fblc0ek4rL0JDSVJDSTBiOTRRVVZGeXRHN1R4Q2dqWXBNakpmdkM5TktYNU12bmxLTDNOKzZVUDJOalh4SWp0ZnVTYnQzYU05aVZ5WWxVaGs2cUpTSkt3L2J1UFlwZVBZWUJBT3JXcTRHRGh6WW1jSVphWkdRVWloV3BpaTlmZ2dFQWg0OXVNVGhZUnNrVGU2aCtSclpxNVViTW5MRVFkbmEyS0ZTb0FJcTdGWVc3ZXhuVXJsTU5lZk02R1ZSSFNNaDNIRDkrRm52M0hFRnc4RGVjUExVejFUL0F4WjJLRXpkblZYejgvUVBRcUdITUNtRkpTUzRmR1JrSjE2TFZFUmtaQ1hOek0waWxVdGhtc1lHcmF4RU1HUEFyYXRmeFNIU2R4bUNxK3p0bDhoeXMrM2Vic0M4U2laQXpaM2EwYU5rSWt5WVBOempmMjV3L2wyTHBrbjhBQUZtek9xQmMrWkp3ZHkrTEtsVXJvSExsQ25wWDh3b1BqOERWcXpkd3c5c0g5KzgveHNNSFQ0Uit0SEdUdWxpL1lZbHdYSHh0cVZtOWxVSHRqQ3RiOXF3NGNIQWpIajE4aWhJbFhiVitYeUhmUXRHOFdkY2sxUjB0dnZ4ZUFMQjYxU1k0T2VjV1ZwM3o5dzlBdHk2RE1HUG1PTlN0VjEzcitJZ0lHZWJQVzQ0K2Zic0lvNWMyYnRpRmVYT1hZY2V1MVNoZDJnMEFjUHpZV2J4OSt4NFdGaGJJbVRNYmF0YXFxclhJUkhXUEZuajEwbC9ZbDBqTVViOUJMU3hlL0x2T0hFK3hSeUc5ZW4xVDd4VGdVU09uNGNEK1k1QklKTEMwbE1MUjBRRlZxcnBqNHFSaE9nTS9YbDYzTUhiTURCdzh0QW5ac21VRm9MN25SNCtjeHVYTDEvSDY5VnNFZncyQlFxR0FRcW1FUWk2SFFxR0VVdlV6c1RiVTkwMGtFZ24zME56Y0RETitINDhIUDcvRXNyR3h4b0NCUFhTMk55R1JrWkZZdXVRZkhEaHdIQUZ2UDBBdTF4eHRLQktKWUdlWEJjV0xGMFhQM3AzUXdvQUFUMGJyQzlOTFg2SkxTdHhmVTJCZmtuSjl5ZEhqMnd3ZXFaaVMwc0pDUVJtWktKNFBUUXg0RVZHR0VCRHdBVzZ1Nmc4Rk5qYldlQk53Vnl2dmdqN2p4czRVdmtudTJLa04xdjZ6TUlFenlCZ3lTOEFyS2tvT21VeG10QTg3Q29YU0pLTzdnb0krWStxVXVjTCtxdFh6VXVYY3RDNjkzOTlQbjc3Z3llTm5LT1phR0xseTVVaFdYYUdoMy9IMjdYczRPTmdoVDZ5VkRqTVRsVXFWNkdCMHlMZlFSQ2Z1Ly9JbEdGR1JVVEF6TjRPRlJBTGJMRGJ4ams0TytSWXFiQnQ3VmN6QUQwSElsVHQ1NzUzMGhIMmhidXhMakl0OVNjYkNnRmZLWXNDTGlES0ZVaVZydy8vbkV0NlhyeHhDMlhJbERUcnYvdjNIcU9IUkVnQmdaV1dKNTc3WFlXZG4zSC9FU1Z0bUNYZ1JFUkVSVWViRmdGZktpaS9nbGJFVGdCQlJwbEt0V2tWaDI4dnJsc0hubFNsVFFsajlKVHc4QW52M0hEVjYyNGlJaUlpSWlDajFNT0JGUkJtR1JzRHJtdUVCTHdEbzFyMjlzTDFseXg2anRZbUlpSWlJaUloU0h3TmVSSlJoVlBQUUhPR1ZtQm5iSFRxMmhvV0ZCQUJ3ODRZUC92dnZoZEhiUjBSRVJFUkVSS21EQVM4aXlqQmNYUXZEd2NFZUFQRGh3MGU4OW50cjhMbU9qZzVvMXF5QnNMOTF5MTZqdDQrSWlJaUlpSWhTQndOZVJKUmhpTVZpVkszbUx1eGZ1M1l6VWVmSG50YTRmZHQreU9VS283V05pSWlJaUlpSVVnOERYa1NVb1NRMWNUMEExS3RmRTdsejV3UUFCQVlHNGV5WlMwWnRHeEVSRVJFUkVhVU9CcnlJS0VQeHFGNUoyRTVzNG5wemN6TjA3dEpXMk4reW1jbnJpWWlJaUlpSTBpTUd2SWdvUXlsWHJoU2tVZ3NBd0xObnZ2ajA2VXVpem84OXJmSFlzVFA0L1BtclVkdEhSRVJFUkVSRUtZOEJMeUxLVUtSU0M3aTdseFgydmEvZlNkVDVSWXNXUXBVcUZRQUFVVkZ5N041MXlLanRJeUlpSWlJaW9wVEhnQmNSWlRqVlBKS2V4d3ZRSE9YRmFZMUVSRVJFUkVUcER3TmVSSlRoSkNkeFBRQzA4MndPS3l0TEFNRDkrNDl4NS9aOW83V05Zb2hFcG00QkVSRVJFVkhLRWZFRHIwa3g0RVZFR1U3bEt1V0ZmMXp1K2p4QWVGaDRvczdQa3NVVzdUeWJDL3YvL0xQVnFPMGpOWkdJL3dRUkVSRVJVY2JGZ0pkcDhXbURpREljQndkN2xDaFJESUE2RDlmdE80a2ZvZFd2WHpkaGU4L3V3d2dPL21hMDlwR2FXTXgvZ29pSWlJZ280K0xuWGRQaWI1K0lNaVNOYVkzWEVqK3RzWUo3R1pRclh3b0FFQkVodzlZdGU0M1dObEl6TnpjemRST0lpSWlJaUZJTVArK2FGZ05lUkpRaEpUZHhQYUE1eXV1ZnRWdWhWQ3FUM1M2S1lXNXVEckdZdzd5SmlJaUlLT01SaTBVd056YzNkVE15TlFhOGlDaERpajNDeS92NkhTZ1Vpa1RYMGI1OUM5amIyd0VBZkgzOWNQR2lsOUhhUjJvV0ZoYW1iZ0lSRVJFUmtkSHhjNjdwTWVCRlJCbFMzbnhPeUpzM0R3QWdOUFE3SGozNkw5RjFXRmxib1dzM1QySC8zN1ZNWG05czV1Ym1rRWdrcG00R0VSRVJFWkhSU0NRU2p1NUtBeGp3SXFJTXEycXNVVjdYa3ppdHNVL2ZMc0wyMGFObjhPNWRZTExiUlpxa1Vnc0d2WWlJaUlnb1E1QklKSkJLT2JvckxXREFpNGd5TEkwOFhrbElYQThBUllzV1FwMDZIZ0FBaFVLQmpSdDJHS1Z0cEVrcXRZQ2xwWlE1dllpSWlJZ29YUktMUmJDMGxETFlsWVl3NEVWRUdaYUhSeVZoKzlxMVcxQ3BWRW1xcDArL3JzTDJodlU3RVJVbFQzYmJTSnU1dVRtc3JhMWhhU245bWRCZURKR0lBVEFpSWlJaVNudEVJaEhFWWpITXpjMWhhU21GdGJVMXB6R21NU0pWVXA4QWlZalNPS1ZTQ1plOEZSQVNFZ29BZVBqb0lsenk1MDEwUFZGUmNwUjBxNGtQSHo0Q0FOWnZYQXBQeitaR2JTc1JFUkVSRVJFbGppaWViOGc1d291SU1peXhXSXlxMWR5RmZhOGs1dkdTU016UnUwOU1McThWeTljbnUyMUVSRVJFUkVTVWNoandJcUlNclZxc3hQVkpEWGdCUU45K1hZWDUrRGR2K09EbURaOWt0NDJJaUlpSWlJaFNCZ05lUkpTaEdTTnhQUUJreis2SXpsM2FDZnZMbDNHVUZ4RVJFUkVSVVZyRkhGNUVsS0ZGUk1pUTE2a3NJaU9qQUFDdjM5eEcxcXdPU2FycjZkTVhxRnl4TVFEQXpNd01EeDVlUU41OFRrWnJLeEVSRVJFUkVSbU9PYnlJS05PeXRKU2lmUG5Td3I3MzlUdEpycXQ0OFNKbzJLZzJBRUNoVUdEVnFrM0piaDhSRVJFUkVSRVpId05lUkpUaGFVeHJURVllTHdBWU1xUzNzTDFoL1E3OCtCR1dyUHFJaUlpSWlJakkrQmp3SXFJTUwzYmkrbXRYYnlhcnJqcDFxNk5FaVdJQWdKQ1FVR3padkNkWjlSRVJFUkVSRVpIeE1lQkZSQmxlbGFydXd2YWRPL2NSSGg2UjVMcEVJaEdHRE8wajdLOVl2aDRLaFNKWjdTTWlJaUlpSWlMallzQ0xpREk4UjBjSEZDOWVCQUFRRlNXSGo4K0RaTlgzUzRkV3lKa3pPd0RnMVN0L25EaCtQdGx0SkNJaUlpSWlJdU5od0l1SU1nV05QRjdYa3BmSFN5cTFRTC8rM1lYOVJZdFdnUXZlRWhFUkVSRVJwUjBNZUJGUnB1RGhVVW5ZVG03aWVnRG8yNjhyckt5dEFBQTNiL2pnMHFYcnlhNlRpSWlJaUlpSWpJTUJMeUxLRkdJbnJyL3VkUnRLcFRKWjlXWExsaFY5KzNZVjloZk1XNTZzK29pSWlJaUlpTWg0R1BBaW9rd2huNHN6bkp4eUFWQ3ZydmpreWZOazF6bDBXQjlJcFJZQWdJc1h2WEREMnlmWmRSSVJFUkVSRVZIeU1lQkZSSm1DU0NUU0dPVmxqR21OdVhQblJJOGVIWVg5K2ZNNXlvdUlpSWlJaUNndFlNQ0xpRElOWXlhdWp6WmlaSCtZbTVzQkFFNmVPSTk3OXg0YnBWNGlJaUlpSWlKS09nYThpQ2pUcUdya0VWNEFrRGVmRXpwM2FTZnNMNXkvd2lqMUVoRVJFUkVSVWRLSlZDcVZ5dFNOSUNKS0RRcUZBdm1jeStQNzl4OEFnTWRQTGlOdlBxZGsxK3ZyNndmMzhnMmhWQ29oRW9sdzQ5WUp1TG9XU1hhOVJFUkVSRVJFcEo5SUpCTHBlNDBqdklnbzB6QXpNME9WcXU3Qy92WHJ0NDFTYitIQ0JlRFp2Z1VBUUtWU1lkSENWVWFwbDRpSWlJaUlpSktHQVM4aXlsUmlKNjYvZHZXbTBlb2RNM2FRc0wxcjV5SDQrdm9aclc0aUlpSWlJaUpLSEFhOGlDaFQwVWhjYjZROFhnRGc1bFlVclZvMUJxQ2VPamxyNWlLajFVMUVSRVJFUkVTSnd4eGVSSlNwaEllRnc5bXBMT1J5QlVRaUVWNi91UTBIQjN1ajFQM2t5WE5VcTlJTVNxVVNBSEQ1eWlHVUxWZlNLSFVURVJFUkVSR1JKdWJ3SWlMNnljcmFDdVhLbHdhZ3pyZDF3OXZIYUhXN3VSVkY1eTV0aGYzcDB4Y1lyVzRpSWlJaUlpSXlIQU5lUkpUcGVIaFVFcmFOT2EwUkFDWlBIZ0dwMUFJQWNQYk1KVnkrN0czVStvbUlpSWlJaUNoaERIZ1JVYVlUTzNHOTF6WGpCcnp5NW5OQ3YvN2RoZjNwMCthRE04ZUppSWlJaUloU0YzTjRFVkdtOCtuVEZ4UXFvQjdsSlpWYTRPMjdlOEtvTEdQNDhpVVlwVXZXUm1qb2R3REE5aDJyMGJ4RkE2UFZUMFJFUkVSRVJNemhSVVNrSVh0MlJ4UXJWaGdBSUpORndzZm5nVkhyZDNSMHdNaFIveFAyWjB5ZkQ0VkNZZFJyRUJFUkVSRVJrWDRNZUJGUnBsVE5JMlphNDVVVXlMTTFhRkJQNU1xVkF3RHc5T2tMN054eDBPalhJQ0lpSWlJaUl0MFk4Q0tpVEtsbXpTckNka29rbHJlMnNjYUVpY09FL1ZtL0wwTFlqekNqWDRlSWlJaUlpSWkwTWVCRlJKbFM5Um94QWEvcjEyOGpNakxLNk5mNHRVY0hGQzVjQUFEdzl1MTdMRml3MHVqWElDSWlJaUlpSW0wTWVCRlJwdVRzbkJ1RkN1VUhBSVNIaFJzOWp4Y0FTQ1RtK09QUFNjTCswaVZyNGV2clovVHJFQkVSRVJFUmtTWUd2SWdvMDZwWnE2cXdmZm5TOVJTNVJ0Tm05ZEc0U1YwQVFHUmtGTWFOblFrdWprdEVSRVJFUkpTeUdQQWlva3dycGZONFJaczMvemRJcFJZQWdOT25MdUxZMGJNcGRpMGlJaUlpSWlKaXdJdUlNckhVeU9NRkFBVUx1bURrcVA4SisrUEgvNDd3OElnVXVSWVJFUkVSRVJFeDRFVkVtVmhxNVBHS05uTFVBTGprendzQThILzlGbjh0V3BWaTF5SWlJaUlpSXNyc0dQQWlva3d0TmZKNEFZQ1ZsU1htenAwcTdQKzFhRFZldmZKUHNlc1JFUkVSRVJGbFpneDRFVkdtbGxwNXZBQ2dXZlA2YU5pb05nQkFKb3ZFK0hHL000RTlFUkVSRVJGUkNtREFpNGd5dGRUSzR3VUFJcEVJOHhkTWc0V0ZCQUJ3NHZnNTdObDlPTVd1UjBSRVJFUkVsRmt4NEVWRW1WcHE1dkVDZ0VLRjhtc2tzQjg5YWpyZXZ3OU0wV3NTRVJFUkVSRmxOZ3g0RVZHbWwxcDV2S0tOR1RzWUpVdTZBZ0NDZzc5aDJOREpuTnBJUkVSRVJFUmtSQXg0RVZHbWw1cDV2QUJBS3JYQTZyVUxJSkdZQXdCT25qaVByVnYycHZoMWlZaUlpSWlJTWdzR3ZJZ28wMHZOUEY3UnlwUXBnUWtUaHduNzQ4ZjlqcmR2M3FYNGRZbUlpSWlJaURJREJyeUlLTk5MN1R4ZTBVYU9HZ0QzaW1VQkFLR2gzekY0MEFST2JTUWlJaUlpSWpJQ0JyeUlpSkQ2ZWJ3QXdOemNES3ZYekllbHBSUUFjUDc4VmZ6Nzc3WlV1VFlSRVJFUkVWRkd4b0FYRVJGU1A0OVh0R0xGQ21QR3pISEMvcFRKYy9EcWxYK3FYWitJaUlpSWlDZ2pFcWs0ZjRhSUNBRUJIK0RtV2gwQVlHVnRoVGR2ZldCaElVbVZheXVWU3JSczNrMEl0SlVwVXdLbnorNkdsWlZscWx3L3JaSEw1WkRMRlZBcWxWQ3BsT0MvVWtSRWFadElCSWhFWW9qRllwaWJtOEhjM056VVRTSWlva3hDSkJLSjlMM0dFVjVFUkRCZEhpOEFFSXZGV0xscUhteHRiUUFBOSs4L3hzZ1JVek5kUGkrNVhJNndzREJFUk1nZ2w4dC9CcnhNM1NvaUlrcUlTcVgrOGtZdWx5TWlRb2F3c0RESTVYSlRONHVJaURJNUJyeUlpSDR5UlI2dmFDNzU4MkxWbXZuQy9yYXQrekpWUGkrWkxCSVJFVElvbFl4d0VSR2xkMHFsQ2hFUk1zaGtrYVp1Q2hFUlpXSU1lQkVSL1dTcVBGN1JXclZxakZHakJ3ajc0OGZPeEExdm4xUnZSMnFUeVNJUkZSVmw2bVlRRVpHUlJVVkZNZWhGUkVRbXd4eGVSRVEvbVRLUFZ6U0ZRb0YyYlh2ai9Ma3JBSUE4ZVhMaDh0VkR5Smt6ZTZxMkk3VkVUMzhoSXFLTXk5SlN5cnhlUkVTVUlwakRpNGpJQUtiTTR4WE56TXdNNnpjc1FUNFhad0RBKy9lQjZQbnJNTWpsaWxSdlMycUlqT1EzLzBSRUdSMzdlaUlpTWdVR3ZJaUlZakZsSHE5b2pvNE8yTFp0SlN3dHBRQ0FLMWU4OGR2VXVTWnBTMHBTSjZibklHTWlvb3hPcVZReGlUMFJFYVU2QnJ5SWlHSXhkUjZ2YUdYTGxjVGlKYk9FL1dWLy80c042M2VZckQwcElhT09XaU1pSW0zczg0bUlLTFV4NEVWRUZFdjFHakVCcit2WGJ5TXkwblRKMUx0MGJZZisvYnNMK3lPR1Q4V0JBOGROMWg1alV5cVZwbTRDRVJHbEV2YjVSRVNVMmhqd0lpS0tKUzNrOFlydGp6bVRVYWVPQndEMXcwS2ZYaU9FaFBicG5VckZoeDhpb3N5QzYyUVJFVkZxWThDTGlDaU90SkRISzVxRmhRVGJkcXlDZThXeUFJQ29LRGs2ZHg2SVd6ZnZtclJkeHNCbkh5S2l6SU1CTHlJaVNtME1lQkVSeFpGVzhuaEZzN1cxd2Q1OTYxQzhlQkVBUU5pUE1IaTI2NE9uVDErWXVHVkVSRVJFUkVScEV3TmVSRVJ4cEtVOFh0RWNIUjF3NE5BbXVPVFBDd0Q0K2pVWWJWcjlpamYrQVNadUdSRVJFUkVSVWRyRGdCY1JVUnh4ODNqZHZPbGo0aGFwT1RubHd1RWptNUVyVnc0QXdMdDNnV2pWOGxkOCtQRFJ4QzBqSWlJaUlpSktXeGp3SWlMU29XNjk2c0oyV2tvU1g3Q2dDL1lmM0FCN2V6c0FnSyt2SHhyVS93WFBuNzgwY2N1SWlJaUlpSWpTRGdhOGlJaDBxRmV2cHJCOTltemFDWGdCUUtsU3hiRm4zNyt3c3JZQ0FQaS9mb3NHOVg3QkRlKzBNUktOaUlpSWlJakkxQmp3SWlMU29WYnRxakF6TXdNQStOeDVnSzlmZzAzY0lrMVZxbFRBL2dQcjRlQmdEMENkMDZ0Rjg2NDRldVNNaVZ0R1JFUkVSRVJrZWd4NEVSSHBZRzl2Qi9lS1pRQUFTcVVTRnk5Nm1iaEYyanc4S3VIMDJWM0k1K0lNQUlpSWtLRnJsNEg0OTU5dEptNFpFUkVSRVJHUmFUSGdSVVNrUi8zNk1kTWF6Nld4YVkzUlhGMkw0T3k1UFNoYnRnUUFkWEJ1NUlpcCtIM21JcWhVS2hPM2pvaUlpSWlJeURRWThDSWkwcU51dlJyQzl0bXpsOU5zQUNsMzdwdzRmbklINmplb0paVE5uN2NjL2Z1TlFkaVBNQk8yaklpSWlJaUl5RFFZOENJaTBzUGR2U3l5WkxFRkFMenhEOERMbDY5TjNDTDliRzF0c0d2M1duVHIzbDRvMjduakFHcFVid1dmT3c5TTJESWlJaUlpSXFMVXg0QVhFWkVlRW9rNWF0ZXBKdXlmTzVjMnB6VkdrMGpNc1h6RkhFeWNORXdvZS9IaUZlclg4OFRDQlN1aFVDaE0yRG9pSWlJaUlxTFV3NEFYRVZFOFlrOXJQSGYyc2dsYlloaVJTSVNKazRaajY3YVZ5SnJWQVFBZ2x5c3dZL29DdEdqV0RXL2Z2RE54QzRtSWlJaUlpRktlU0pWV2s5SVFFYVVCTDErK1Jya3k5UUNvcHcyK2ZuTUhFb201aVZ0bG1QZnZBekZ3d0hpTlFKMmRYUllzWGpvTDdkdTNNR0hMMUw1Ly8ySHFKbEF5eWVVS21KdWJwVWpkTXBrTTkrNCtGdllyVnlrZmIzbG1KcGZIak41TXFmdEJNVUpEditQSjQrZkNma0x2d2Fnb09WNjllbzFJV1JSS2xTNmUwczFMMDJ4dGJVemRCQ0lpeW1CRUlwRkk3MnNNZUJFUjZhZFNxVkM2VkIzNHYzNExBRGgxWmhlcVZuVTNjYXNNcDFRcXNXYjFaa3lkTWdjeVdhUlEzdjZYbHZqanowbkluVHVueWRxV0dRTmVqeDQraGErdkgyclg4WUM5dloxUUhoTHlIWC9NWG96S2xjdWpjcFh5eUp2WHlZU3RqTisycmZ0dzlPaHAvUGZVRnhZV0VsejFPb0o0UG1ja21kOHJmM2hVaXduTXZ2dHdQOTV5VTRxTWpFUU5qMWJDL28xYkp3dytkdCtCZGNtKzMwNjV5d2piL205OVVpM281ZXZyaHhuVEZnQUFpcnNWeGFUSnd3RUEzNzZGWU9hTVJjSnhDeGROVDdDdXIxK0RoVkdwYWQwTmJ4KzBhZDFEMkkvdlBUaWcvMWdjUDM0V1VWRnlPRHZud1kxYkp4TDhlN2w1d3djZlAzNUc4eFlOTk1wLy9BakRrU09uaGYyT0hWdnJyV1Buem9QQ2Rvc1dEV0ZqWXgzdk5WTUxBMTVFUkdSczhRVzgwc2N3QlNJaUV4R0pSS2hmdndiV3I5c0JRRDJ0TVQwRnZNUmlNUVlNN0lIYWRUelF0L2RJUEhqd0JBQ3daL2RoSEQ5MkZtUEdEc0xnSWIxaGFTazFjVXRONjk2OVIwYXRyMENCZkJvQnJXanIxdTNBOW0zN1lHWW1SdlBtRGJGcXpYd0F3TWtUNTdGcDR5NXMycmdMVXFrVWo1OWVocFdWcGNIWFV5cVZVQ3FOOS8xVmZBRVRXMXRybkQ5M1ZkaS9jK2NCM04zTGFCMVhzM29ycmJMWVNwWXFqbFdyNXlXOWtXbUlTcVhDMjdlR1RSZU9lNnc4U3A1U3pVcHh3Y0VoT0hQbUVnQjFNQ1phV0ZnNHRtL2JKK3pIRFhpcFZDcThlUEVLdDIvZHc0MGJkM0gxaWplK2hZVGk3cjF6R24xUjNPQm1jcGdxTUZxcmRqVWNPblFTQUJBUThCN2UzbmYwL2h1aVZDb3hZL29DL1B2UE5nREFIMzlPd3E4OU9naXZmL2tTakpIRHB3cjcwUUV2WFFIUDJNZDVlRlJLTXdFdklpS2kxTVNBRnhGUkF1clZyeGtUOERwM0JaTW1qekJ4aXhMUHphMG96bDNZaDk5bkxzTGZTLytCU3FYQ2p4OWhtREY5QVRaczJJbnBNOGFpVFpzbU1EUExuTk9obWpidWJOVDZWcTZhaDladG1taVVLUlJLbkRwNVh0ak9temVQOE5xUnc2ZUU3Wm8xcXlRcTJBVUF3NFpPeHI2OVI1UFJZazJ4Z3dNamhrM1JlQzFLcmhtZ21UcDVEb29WS3lUc3o1dzFBWFoydHZEMTlZdjNHdmIyV1pMZjBFd2dkakRERUM1NUU1N2kyYmRmVjh6OGZYeFNtNVJvRjg1Znc4dVhmbmp4L0JVZVBYNkdKNCtmNlJ6aGVmRGdpWGhITGFWMS92NEI2TnA1b0VaWlZGU1V4bjcvdnFOMUJzTXZYejBFc1ZnTVcxc2JLSlZLQU1DRThiTVFGaGFPQVFON2FCMVBSRVJFQ1dQQWk0Z29BYlZyVjROWUxJWlNxY1N0bS9mdzdWdUl6Z2VXdEU0cXRjQ3MyUlBRc2xVampCMHpBM2Q5SGdJQVh2dTlRYThld3pESHRRakdUeGlDdHUyYVpkckFWMHE2ZHZVR1BuLytLdXg3L3RJU0FCRDRJUWpuejhlc0FOcTBXVDJObkV6NmlNVWlpTVVwdi9iTXJsMkg0bjM5N3QySHVIdjNvYkEvYWNvSTJOblpKbGl2dllQNmIramp4MDlDbnJ6NDZBdjg2Q3RQQzFNZFNhMUw1d0h4dmk2Um1NUE5yUmpDd3lQaVBTNS8vcnd3Tnpmc28ydFlXRGpldnc4MHVJM0dFQmtabVdDZzk5T25ML2owNll2ZTE4ZU1IWVJuejN4eDlNZ1pBTURNR1FzaGtaaWpUOSt1eG13cUVSRlJwc0NBRnhGUkFod2M3RkhCdlF4dTNid0xwVktKOCtldm9rMmJwcVp1VnBKVnFWSUJGeTd1eC9adCt6RjkybndFQmdZQkFQNzc3d1Y2OXhxQk9YLytqVUdEZTZGanA5YWNCbU5FVzdmR1RQRnlyMWdXYm01RkFRQmJ0dXpSQ0hDTkhqVWRvMGROVDdDK3hrM3FZdjJHSlVadlowcUlEajQxYWRRSjkrK3JFODYzYTlmY2xFMHlpZ0g5eCtMbzBkTmE1Zm1jeXdFQW5yMjRqa1lOT21pOHBvTG0xTlBPblFab0JYRk9uZGtsalBMN2U5a2ZXdldIaFlWajhWOXI0ZzNvU0NRU0RCbmFHNFVLNWRkNnJXaXNFWGxKVWJkMlcvejNuNjlHbVpmWExTSDRlTnRIKzNjU0xXZk83Q2hhdEJDS0ZTc0V0eExGVUxKVWNTeGRzaFk5ZW5SRXJkcFY0NzN1OWgyclVLQ2dpMEZ0UEgvdUtycDJHWmp3Z1dtTVNDVENYNHQveDVNbnovSFM5elVjSE94UnVuUUpVemVMaUlnb1hXTEFpNGpJQUEwYjFzS3RtM2NCQUtkT1hralhBUzlBbmR1cmF6ZFB0RzdUQk11WHJjZnlaZXNRSFB3TkFQRHNtUzlHREorQ0taUC9ST2ZPYmRHblgxZVVLRkhNeEMxT1dkNDM5U2NaQjRBTzdmdmk5YytGQ3d3NVBsdTJyQnI3WDc4RzQ4VHhjOEorejU0ZEFRQVJFVEpzM3JRN3NjM1YwclpkTTVRczZacnNlblNKRGxidDJYMFlNMmNzeElaTmY2TkNoZExDNjBzV3I4WGFOWnZScTNkbjlPN1RXVy9pOFhmdlBnakJMbnQ3TzdSbzJUQkYycHVhRkVvRkZBcWxkdm5QTXFWU21lQ0luOWp2cTJqUlU5b0F3RFBPaXFwbnoxN0d3b1dyaEdCWHk1YU5jRGpXbE5oQmczdGh4ZkwxaUlxS3d2Smw2OUd6VjBjTUhOZ1R1WExuTVBqbk1yYlZheGVnVUVFWDVDK1FUeXRwK1k4ZllUaDE4Z0pPbmpnUEZ4ZG5YTHQrVk8vSXhZVUxWOEV1UzhLakJ3SGdiY0Q3WkxjN3JxZFBYMEFtazhIWDk1VkdlWFFPd0xKbFMrTGRoL3Y0OFNNTUV5Zk14b1h6VitIbGZVemppd04vL3dEVXF0RWFmZnQxeGJqeGcyRmhZYUYxSFZ0Ykc2eGNOUStEQm96SGhrMUxVYmh3QWFQL0xFUkVSSmtCQTE1RVJBWm8zTGd1L3Z4aktRRGc5S21MVUNxVnFUS2RMS1haMnRwZy9JUWhHRFM0SjlhczNveS9sLzZETDErQ0FhaFhVVnk3ZGd2V3J0MkMwcVhkMEtadFU3UnQxd3hGaWhRMGNhdU5MMSsrK0ZmSml6c0NKNkhqNDlxOGFROGlJMk5XeVN4ZXZBZ0FZTVA2SGZqNDhWT2k2dEtsZnYyYXFGKy9ackxyMGVmM21ZdXdjc1VHQU1DUVFSTnc1dHdlV0Z0YlFTNVhZT1BHbmZqeUpSZ0xGNnpFclZ2M3NIM0hLcDExeEE3NGRlelVHbEtwN29VU0hqNVdKMEgzOTMrTFprMjZHRnorNmRObjFLblZOdWsvWkJLWWljMWdacWJ1QjJJSHZxTExqRVdwVk9MY3VTdFl1WHdEdkx4dUNlVy85dWlBV2JNbmFnUzhKa3djaHVMRmkyRGloTm40OFNNTWExWnZ4cnAvdDZGK2cxcG8zYm9KNnRUMWdJT0RmYkxhNCtpWUZUbHlaRU5VbEZ3SWxFc2s1a0s5Y2Y5ZW9pS2o0RnE4cU5aaUNBcUZFdHUzN1VmMGd1RTJ0amJ4OXF0Nzl4eEpjcHVYTEY2TGJObXlvbm1MQmtsZURiSjN6K0h3ODN1alZSNmRBL0RkaC9zSUN2cU10bTE2NHFYdmF3REF5aFViTUdic0lPSFk1Y3ZXSVRJeUVpdVdyOGZwVXhleGJjZEtPRHZuMGFxemRHazNuTCs0UDlWVzNDUWlJc3FJR1BBaUlqSkF1Zktsa0RObmRuejgrQW1CZ1VHNGYrOHh5cFV2WmVwbUdVMldMTFlZUFdZZ0JnenNnYTFiOTJMZFA5dncrUEV6NGZVSEQ1N2d3WU1uK0gzbUlwUXFWUndORzlWR3pacFZVYzJqSXFjOUppQThQQUpyMTJ6V0tnOE4vWTdseTlZSit6VnFWRWEvLzNWSGorNURoYkswa29mSzA3TTUxcTdaRExsY0FUKy9ONWczZHhtbXp4aUxYVHNQNHNQN2p3RFVvd1luVGhxbXQ0NWpSODhDVUUvWjZ0R2pvOTdqSEIzVndZaVFiMjNRYndFQUFDQUFTVVJCVkNHSktwZkxrNzdhNGVaTnV6SG56NzhoRm9zd1plcElkT3pVeHFEem9sZlpsTWxrS0ppL2tsRCtKa0E5R2pUMnlvV0ErbjdHUGZhYTF4RVVLT2lpTXhmWnMyZSsyTFA3Q0E0ZFBBRi8vd0NoM01yS0VyUC9tSWhPblhVSCtOci8waEpWcTdsajJtL3pjZnpZV2NqbENwdzhjUjRuVDV5SFNDUkM4ZUpGTUhyTVFEUnIzc0NnbnpPdXZmdlY3OXZidCsralpmTnVBSUNLRmNzSjVRcUZFdGJXVmdnTEN3Y0FEQms4RVVNR1QweXczcnAxcXllcFBZWTRmdXdzN3Q5L2pEV3JOK1BTbFlNcGRwM3MyUjJSUGJ1akVQQmFzM296ZXZmcEFrZEhCN3g5K3c0N2Q4UmMyOTdCRHJsejV4TDJuejN6MVZwdHRVaVJnZ3g2RVJFUkpSRURYa1JFQmhDTHhXallxRGEyYnRrTEFEaDU4a0tHQ25oRnM3R3hSdi8rM2RHdlh6ZDRlOS9Cdi85c3c4RUR4eEVSSVJPT2VmandLUjQrZklxL0ZxMkd1YmtaS3JpWFFhVks1Vkd5cEN0S2xTb08xK0pGRXIzS1lFYTJaZk1laldUMTBmNmN2VVNqZk5TWWdRZ04vWjZhVFROWWlaS3U2Tk8zSzFhdjJvUml4UXFqWmN0R2lJeU14S0tGTWFPNXVuYnpSSmt5dW5NTnZYOGZpT3ZYYndNQWF0ZXBob0tGRE12RGxCcStmQW5HcEltemhSRmFZOGZNUU5PbTlXR1hCbGFSUEhQbU1wYjkvYTlHbWFXbEZJT0g5SVpFSWhGR1BNWE84M1h3d0hGaHUxbXorc2lUSnhlMmJ0a0xtVXo5TjZ4U3FmRDA2WXNVbmFac1ppWkd4MDV0c0g3ZGRvUFBzYkN3UUxkdW5wcUZJcEhHN3RsemUrQ1doSFpIUmtiQ3piVUdBS0JrcVpTWitodE5KQkpoenR5cGFOVGdGNmhVS3BRdTdZYlhyOS9DMGRFQkMrYXRFRVo2WnMzcWdGV3I1Mm1NQm16VW9LUEdTRkFBdUh2L0hITG16SjZpYlNZaUlzcW9HUEFpSWpKUTR5WjFZd1c4em1QOGhDRW1ibEhLRVlsRXFGclZIVldydW1QeGt0OXg0c1I1SE5oM0RLZE9YZEJZU1UwdVYrQ0d0dzl1ZVBzSVpXS3hHUG56NTRXemN4N2tjY29GSjZkY2NITEtEVnRiRzFoWldjTFMwaEpXVmxKVXFlcHVpaDh0VlgzN0ZvTEZmNjNSS24veHdnK2JZdVh1YXRpb05xcFdkY2ZwMHhlVGZLMGZQOEswUmhRbFJleUhhNzlYL3ZDb3BwbEQ2dGt6WDdSczBWM3J2TTJiZGd2NXlPS09UTnUvNzVpUWx5cXRyVFlYdmRwbGRNQkxMRGJUQ3JTWVNyT205VEJyNWlLTnNvZ0lHUmJNWDVIa09xMnNMRkd1WENtRGs3OG4xZlFaWTVFelozYWNPWDBSMzc2RkN0TVc0NUpJekZHMGFDSDA3ZGRWcTAxMmRwcEJ4MVdyTm1MR3pIR0ptcElaRlBRWml4YXVGUHF0Q2hWMHIrcHBpR3ZYandJQWJuajdvRTNySGtMNXV3LzM4ZWpoVTUyajlMeThicUY1MHk1YTVWKy9CcU5paFViQy91a3p1NUxjTGlJaUl0S05BUzhpSWdQVnExY0Q1dVpta01zVnVIM3JIajU5K29MczJSMU4zYXdVWjJOakRVL1A1dkQwYkk2d0gyRTRmLzRhTGwrK2ppdVh2Zkhnd1JPdEIxbWxVb2xYci96eDZwVi92UFdtbGVsNktXbkIvSlg0K2pWWXE3eGdJUmVVS1ZNQ2QrOCtoS1dsRkRObWpOVjV2cTRIYUVBOW9pZHVNdlBGZjYzUm1DS1pWQ2x4WHdJQ1BnamJzYWZtNlJLZFF5NDR6dFRGQk10LzVwSktMQWNIZXl4Wk9odno1eStIV0NURzJQR0RZV2RuV0dMMGFLR2hQelQyZS9jYWdiZHYzMkgvZ1ExSmFsTzBBZ1ZkTUhCUVQzaDZOa2VEK3I4a3E2NW9OMitmRWxabU5hYkFqMEg0ZmVZaTNMeDVGL3NQYklCRVlvN2hJL3BoK0loK1NhN1QwZEVCUllvVXhJc1g2aVR4dTNjZHh1NWRoNVBWenBxMTRsOEprb2lJaURJT0JyeUlpQXhrWjVjRkhoNlZjT25TZGFoVUtwdzljOG5nWEQ4WmhiV05OWnEzYUlEbUxkUzVmNzUrRFliWHRWdDQ4T0FwSHYyYzZ1anI2NmQzTkVkbUUzYzF0MmhtWWpFV0xwcU9SZzA3WU95NHdTaysyaWFwYkxQWW9rT0hWc211NTdkcG8zRDcxajNjdi84WXYwMlpnNElGWEZDbnJvZk9ZMHVWcUdXVThzUm8wN1lwMnJSTi9NcXJvMGROeDhrVDU0U2dXN1FUeDgvcFRNcGZzM29ycUtENXQ5RzUwd0N0Sk8reFRmMXRsRlpaWXFhNWZmejRDZVhLMUJQMkhSMGRoTHhuU2ZYNjlWdmM4UGJCeVpQbmhiS1h2cStGaFEwQS9jSGErT2o2dWFiUEhJdGVQWVloS2lycE9kcWlOVzFXWDFnd3d0aWtsdEprcmFZb3RaVEN6MSs5SUVGU2ZuZEVSRVNralFFdklxSkVhTnlrTGk1ZHVnNEFPSG5pZktZTGVNV1ZOYXNEbWpWdm9KSDhPdXhIR0Y3N0IrRDl1dzk0OXk0UTc5NEY0c1A3UUlTRmgwTVdJVU40aEV3akoxaEdWcVdLT3k2Y3Y0Ynk1VXZCeCtlaHhtdHVKWXJoNzJWL29uV2JKbnJQdDdhMjBsa3VrYVRPUDkvWnN6dGk4ZEpaeWE1SEtwWGlyOFV6MGJoUlI4amxDb3diT3hNWEx4OUk5N25lUG53STFBcDJSWlBKWkZxSjlIMTkvYlNPZS8zNmJhS3ZHenVBWlFxZE8vNVA1MnFGMFpSS2hkR3VWYTllRFJ3L3NSMGJOdXpFbzRkUEVScjZJMUVCZFF1cEJaeWRjcU4rZzFyb0dqZEhtQkVWS1ZJUWw2OGVTckg2QVFoNTJBQmtpRldDaVlpSVVob0RYa1JFaWRDb2NSMU1udlFuQUhWQ2FibGN3UlcwNHJDMnNZYWJXMUc0dVJXTjk3anYzMy9FKzNwR1VLRkNhZVRPa3hQcjFpOUIrWEwxdFY1UGFGVFJpNWZlQmwrcmMrZTI4UENvbFBDQlNXRG9pQk5yYXl1OWJYWXJVUXd0V2piQ2dmM0gxYXZWN1R5SW5qMzFyOWFZSG1TeDFUMzFjZTY4cVNoZHhnMW1aaG16YjhpV0xhdFd3TXZTVW9yR1RlcWljZU82V2o5M2dZSXVNTk1Ub05FVkJJeXJSRWxYekp2L204SHR1M2Z2RVdiUFdpenNiOXF5ek9Cems2dG05Y1NQaUR4M1lTOGtFb25lMTErOGVBV3hTSXd2bjJPQ3E1YVcyaU1JaVlpSVNCTURYa1JFaVZDc1dHSGtMNUFQci8zZUlEajRHMjdkdW91cW1TRDVPaVZONlRKdTJMcHRKWExsenBIaTF5cFVPRDhLRmM2ZjR0ZEpqaFl0R3VMQWZ2VXFnb2NQbnRRWjhJck9JUlkzWVg1QzVYR243cVdHZWcxcW9tS2xjaWhkMmcxdDIvUVV5cnYvcXM2M0ZYY1JnWGNmN2tNbWs2RmcvcGpBNURXdkl5aFEwQ1ZSMDlnT0hOd0l4MnlHVFV2ODhqbFlJOEc2TVdUUGtRMkZDeGVBUzM1bm5EOTNGUUJRdm54cHJGdzFUK2Z4Qnc1dTBEc0ZVOWZQZmY3Y1ZZd1lQaVhKN1l1TWpNSzNXTG5leXBhdXEvSDZ2UWZuNDU1aU5JWUU4T0tLWHRCQmwxTW5MMkRXNzRzd1BVNmV2OFFrN2ljaUlzcXNHUEFpSWtvRWtVaUV4bzNyWXMzcVRRRFUweG9aOENKOUhCenNrL1ZnV3FSUUZaM2x1ZlBreEpXcnlVdmVuUlRtNW1abzE2NjVWdm11WFlaTjVYSnh5U3RzLy9mZkM2TzF5MVNpODV2Rm5tcVdHbHhjbkpFOVJ6YURqclcxc1RINjlkZXNYUUNKUklMYnQrOExBYS80SkRZUUtaUEpFQlQwT2FuTjAyTE11blR4ZStXUDgrZXZ3dEV4cTlIckhqZDJKZ0RBeCtjaEltV1JRcmx6M2p4R3Z4WVJFVkZHdzRBWEVWRWlOV2tTRS9BNmRmSUNwazBmWStJV1VVWVZGaGFlcVBLVVptRmhvVE9uVjBJQnI1Q1E3N0N5a3VMQ2haamdTSEJ3U0R4bnBLNmpSODVnd2Z6bEVJdkZtREJ4R0JvMnFtM3FKc1dyUXZrR0NSK1VndUtiZnBjWmZQK2hPUjA3ZXNUaHNPRjlOY3IxTFM0UThpMFV4VjJySitxYUNvVUNwMDVkRlBaTGxJaC95amdSRVJFeDRFVkVsR2cxYWxhQmxiVVZ3c1BDOGVEQkV3UUVmSUN6YzI1VE40c296Wm83NTIrc1g3ZGRveXl0L00yRWZBdkZvSUhqRVJVVkJRRG8zMjhNSGp5NkFGdGI0NCtNeXF3NmRtb0RhejBMRkt4ZnYwT3JyRW5UZXNKVVZRQ0lpSkNoYnUyMlFvTC9SbzNyWU5YcStYcnpXSjAvZHhWZHV3d1U5bVBYbFZReW1ReGpScy9Bclp0MzlTNDBZSXpGYVdOUHhZeldyMzgzbENoUkROdTI3aFBLS2xVcW4veUxFUkVSWlhBTWVCRVJKWktscFJSMTZuamcrTEd6QU5TanZIcjE3bVRpVmxGU0hUbHlPc0ZqNG83b01PUWNlN3NzcUZtcmFwTGJCUmoyb0o2WTNFK0owYzZ6T1pZdC8xT2pMREl5RWlPR0pUNjNVdW5TeGJYS09uUnNyZlBZNkZVUGcrTTgrQ2RZSHZ3dDBlMENnQ2k1SEFwRnpLcUNDb1htZmxxaEx6OVdlakJ4MGpDOU9ieDBCYnppc3JTVW9sLy9icGc2WlM1VUtoVk9uYnlBamgzNlkvUG1aYkN6ejZKMS9JK3dNQjIxSkk5VUtzWFpNNWYxdnMveTVYT0NxMnZoWkYvbjRJRVRHdnRUcG81RTd6NWROSkxobTV1Ym9XNjl4STBRSXlJaXlvd1k4Q0lpU29MR2plc0tBYTlqeDg0dzRKV085ZTg3T2tYT0tWSFNGV2ZPN2s1S2s5SXN1VnhoY0w2dTJGenl4K1R1c3JhMlF1Y3U3VEJzZUQrZHg1WXFVY3NvNVliS2xpMHJadjB4RWZQbUxJTklKTUxrS1NOZ2IyK1hxRHI4L0hTUCtJbXJadlZXVUVGekdGRG5UZ05nYnE3NzQ1aVB6ME1NR3pJcFVXMUp5SUw1S3dBQTZ6Y3VRWkVpQlpOVWgwS2hoRWdFdkg4ZmFORHhiVnIzMUx0S282RjY5K2tDYTJzcmpCazlBMHFsVXBqVysvbnpWNWlaaVdGdGJRV0pSSUxBRDBIWXNDNG1pQ2FWR204MVF6ZTNvdkR5dWdVQU1ETVRvMUtsOG1qUXFEWWFOcXlGb2tVTEFRQ0dESjRvSEorVVJSUWFONm1MQmZOWDROT25MNWo1KzNqMDdkY1Y0OGJPUkVEQWU0MWpzbVkxYk5FQ0lpS2l6SXdCTHlLaUpHamFyQjVHREZkdm56OTNCZCsvLytBVUtDSTl5cGN2alNQSHRzTGVQZ3RjWFBKQ0lrbGJIejk2OXV5b2M4WEloQ3hadkJaejUveXRVV1p0YmFYM2VGMHIrT21iSGdjQTRlSGhTVnIxenhDeWlLUW4ycC96NTFJc1g3Wk9vMHhpb1Qrdmw5OHIveVJmSzdaT25kdENKQlpqK2QvcnNIM0hLdGpaWjhFZnM1ZGcyZC8vNmoyblpNbGlScmsyQUpRcFd3SVdVZ3UwYXRVSWpadlVnNk9qOFlOT3VYTGx3SXFWYy9IQzF3ODllM2JFNWsyN3NXWHpIbzFqaGd6dFkvVHJFaEVSWlVScDZ4TW5FVkU2a1NkUExsU3VVaDQzdkgwUUdSbUZreWN2d05OVGUvVTZvcFEyYWZMd0ZLblh0WGdSclRKcmF5dThlT210Vlo3UXRFb3JLMHRVcUZEYWFHMUxLOXpkdFg5dTk0cGxUZENTMUZXdVhDbXRzakpsU3FUS3RUdDJiSTIyYlp2Q3dzSUNBRkNucm9mZWdKZElKTUx3RWYyTmR1M0VMbEJTb0tDTHpwRnRTcFVTcjE3cUR3TFdxRmtGTldxcVYyaHQxS2dPZHU0NGdEdDNIZ0JRcnd4YXRteEpqZU92ZVIwUnRzM056UkxWUmlJaW9veU1BUzhpb2lScTFhb3hibmo3QUFDT0hEckpnRmM2Wll5RTFvYW9VOWREMkxiTllxdnptR3paSElVSFhVT2x4bWlQMFdQVUNjRDFyYzczOTdJL2ZyNmUvSThWU2IwZkh6OStTdElVc3VRb1djb1ZnUHJuenA0OUc4cFhLSTJwdjQzU2UzeDhQNXV1b0tHSFI2VlVlMzhtUnZTb0tRc0xDOWpiWjBFMWowb1lPa3ovKy9EQXdZMm9YRVYza3ZXazVLQ0xEbllCUU1XS1pTR1ZTaEVaR1FsemN6TklwVkw4djczN2pyS3JLdHdHL043SmxGUkFES0VIQ0FSQ0x5SlNBNEVnU0l0S1UwQ2FvRWkxUzdQUmxhWTBRUVFDaUhUcEtvSUJFVVNCR0lvZ1locWhCdlFuQVZLbWYzL3djU1VrRXlaa1pzN01uZWRaSzJ2ZFBlZmNjOStaTld2dTVKMTk5aDQ0YUVEV1dHTzFISGJZL3RsNm04MFhjS1hPZGV0dFl4ZDVsOGFsbDFrcU4vMzY4bno1UzkvTXYvNDFKU2VkL0oxNXpsbDVsYUdMbkJVQUtsR3B0YlVqOXBRQjZIMm1USm1XOWRjZGxTUVpNS0IvcGp6L1dKdTdoakd2dDkrZStjRW4wV1A5NllHL2xCOHZhUEgrV2JObTUvTExmbFVlZjlnQ3I2T3UwNUZhVzF2ejZxdXZsY2ZMTHJ0MG0rZStPZU90OHVQNUxjVGUzYlMydHFaVUtyVjUvTDNyZXcwZXZHU2JaZWw3UCs5Qml3MWM0RFY3Z3ZyNi85MHF1cUQxdzlwNzNydWFtcHJ6Mm11dlo3bmx1c2Z1cGgrV1cvOEI2R2lsQmZ6eW9QQUNXQVNiYjdwei92NzNaNU1rTjk3MGkreXc0NmlDRS9VY0NpK0Eza1hoQlVCSFcxRGh0V2hiNWdEMGNydnV0a1A1OFIxMy9MN0FKQUFBQUx4TDRRV3dDSFliODcvQzY2NDc3MGx6YzNPQmFRQUFBRWdVWGdDTFpLMjFWczhxLzMvQjRQLzg1Nzk1K09ISENrNEVBQUNBd2d0Z0VaUktwYmxtZWQxeHU5c2FBUUFBaXFid0FsaEV1NzF2SFM5N2dRQUFBQlJMNFFXd2lENjI4ZnBaZHRtbGt5UXZ2dkJ5bm5qODZZSVRBUUFBOUc0S0w0QkZWRlZWbFYxMjJiNDh0bHNqQUFCQXNSUmVBQjFnMTduVzhicTd3Q1FBQUFBb3ZBQTZ3QlpiYkpLUGZHU0pKTW16ejA3TXM4OU9MRGdSQUFCQTc2WHdBdWdBTlRYVjJYbVgwZVh4elRmZFVXQWFBQUNBM2szaEJkQkI5dHh6MS9Makc2Ni8zVzZOSDZCVUtqb0JBRjJsNUljK0FGMU00UVhRUVVadXZWbUdEQm1jSkpreVpWb20vTzJwZ2hOMWI2V1N0eUNBM2tMaEJVQlg4NzhOZ0E3U3AwK2Y3TDdITHVYeERUZmNYbUNhN3ErcXlsc1FRRy9oWno0QVhjMDdEMEFIMm52dk1lWEh2Nzc1cmpRM054ZVlwbnVycnU1VGRBUUF1b2lmK1FCME5ZVVhRQWZhY0tOMU0yellTa21TVjE5OUxROCsrRWpCaWJxdjZ1cnFWRlc1eFFXZzBsVlZsVkpkWFYxMERBQjZHWVVYUUFjcWxVclorM1AvbStWMW85c2FGNmkydHJib0NBQjBNai9yQVNoQ3FkVTJZZ0FkYXVMRUtkbG9nOUZKa3NVWFh5d1RKLzgxZFhWKzJXOUxmWDFER2hzYmk0NEJRQ2VvcWFueEhnaEFweWt0WUZjVU03d0FPdGhxcTYyU0RUZGFOMGt5WThhYnVmZWVCd3BPMUwzVjFkV21wcWFtNkJnQWREQmxGd0JGVW5nQmRJSzk5dHF0L1BpbUc5M1crRUhxNm1yVHQyK2ROYjBBS2tCVlZTbDkrOVlwdXdBb2xGc2FBVHJCcTYrK2xqV0diNTdXMXRiMDY5YzNrNmMrbWdFRCtoY2RxMGRvYW1wS1UxTnpXbHBhMHRyYUdtOVRBTjFicVZSS3FWUktWVlZWcXF2N1dLQWVnQzZ6b0ZzYXZSc0JkSUpsbGhtU3JiZmVMUGZmLytmTW5qMG5kOTE1VC9iYWU4d0hQNUZVVjFmN3p4SUFBTEJJM05JSTBFbmVXM0RkWUxkR0FBQ0FMdU9XUm9CTzh1YWJiMlhWVlRaSmZYMUQrdlRwazMvODg4RXNzOHlRb21NQkFBQlVCTHMwQWhSZ3NjVUdaYWVkUmlkSm1wdWJjODB2Ynk0NEVRQUFRTytnOEFMb1JBY2N1RmY1OFZWWDNwQ1dscFlDMHdBQUFQUU9DaStBVHJUTnFDMHlkS1VWa2lSVHBrekxndzgrVW5BaUFBQ0F5cWZ3QXVoRVZWVlZPZUNBLzgzeUdudkZkUVdtQVFBQTZCMHNXZy9ReVY1NVpYcldHckZWbXB1YlUxdGJrK2NtL2lWTExybEUwYkVBQUFCNk5JdldBeFJvMldXWHpnNDdqa3FTTkRRMDV2cnJiaTA0RVFBQVFHVlRlQUYwZ1lNTytsejU4WlZqcjQvSnRRQUFBSjFINFFYUUJVWnZQekxMTDc5TWt1U1paNTdMWTQ4K1huQWlBQUNBeXFYd0F1Z0NmZnIweVJmMjM3TTh2dkxLR3dwTUF3QUFVTmtzV2cvUVJWNlk5bExXV1h2cnRMYTJwditBL3BrNDZTOFpPSEJBMGJFQUFBQjZKSXZXQTNRREt3NWRQcU8zSDVra21UVnpWbTY2OFk2Q0V3RUFBRlFtaFJkQUZ6cnd3UDh0WGo5MjdQVUZKZ0VBQUtoY0NpK0FMclRqcDdiTmtDR0RreVIvRy85a3hqLzJSTUdKQUFBQUtvL0NDNkFMMWRSVVovOEQ5aXFQTHpqL3NnTFRBQUFBVkNhTDFnTjBzWmRmbnA1MTF0b3FUVTNONmRPblQ1NTg2cjZzT0hUNW9tTUJBQUQwS0JhdEIraEdsbHR1NmV5NTEyNUprdWJtNWx4ODhWVUZKd0lBQUtnc1puZ0JGT0NwcC82UkxUYmJKVWt5YU5EQVBQdmNReGswYUdEQnFRQUFBSG9PTTd3QXVwbDExMTB6bzBadGtTUjU2NjIzYy9WVk54YWNDQUFBb0hJb3ZBQUtjdFRSaDVRZlgzVFIyRFExTlJlWUJnQUFvSElvdkFBS3N0M29yYkxtbXNPVEpOT2VmekYzM0hGM3dZa0FBQUFxZzhJTG9DQ2xVbW11V1Y0WG5IOTVnV2tBQUFBcWgwWHJBUXBVWDkrUWRkWWFtZW5UWDArUzNQdUhtN0xKSnpZc09CVUFBRUQzWjlGNmdHNnFycTQyWC9yeUY4cmpDODYvck1BMEFBQUFsY0VNTDRDQy9kLy92WkUxMTlnaXMyZlBTVlZWVlo1NGNseFdXbm5Gb21NQkFBQjBhMlo0QVhSalN5NjVSUGJiYjQ4a1NVdExTODQ5OTVLQ0V3RUFBUFJzWm5nQmRBT1RKeitmRGRmZkxxMnRyYW11N3BNSmovL0JMQzhBQUlBRk1NTUxvSnNiTm15bDdMblhia21TcHFibW5ISEcrUVVuQWdBQTZMbk04QUxvSmlaUGZqNGJiN1I5bXBxYVUxVlZsVWZIMzUzaHc0Y1ZIUXNBQUtCYk1zTUxvQWNZTm15bGZHSC9QWk84czViWDZhZWRWM0FpQUFDQW5za01MNEJ1NUtXWFhzMEc2NDFLZlgxRFNxVlMvdnlYdTdMMjJtc1VIUXNBQUtEYk1jTUxvSWRZZnZsbGNzaWgreVZKV2x0YmM5cXBQeWs0RVFBQVFNOWpoaGRBTi9QdmYvOWYxbDE3Njh5Y09TdEo4c0NmYnNzR0c2NVRjQ29BQUlEdXhRd3ZnQjVrOE9BbGM4U1JCNVhIcDV4eWJvRnBBQUFBZWg0enZBQzZvUmt6M3N5NmEyK1ROOTZZa1NTNTV3ODM1aE9mMktqZ1ZBQUFBTjJIR1Y0QVBjemlpeStXcjM3dFMrWHhLU2VkVTJBYUFBQ0Fuc1VNTDRCdWF0Yk1XVmx2M1ZGNTdiVi9KMGx1L3ZYbDJmNlRXeGVjQ2dBQW9Ic3d3d3VnQitvL29IKys5ZTBqeXVOdmZPUDdtVDE3VG9HSkFBQUFlZ2FGRjBBM2R1QkJuOHV3WVNzbFNhWk9lU0UvT2ZlU2doTUJBQUIwZjI1cEJPam03aHYzWU1ic2RrQ1NwSzZ1Tm45OTlIZmxFZ3dBQUtDM2Nrc2pRQTgyYXRzdHM4ZWV1eVpKNnVzYjhvMnYveUQrVmdFQUFOQTJNN3dBZW9EcDAxL1B4emJjUG0rKytWYVM1T3ByTHN5WU1Uc1duQW9BQUtBNFpuZ0I5SEJMTDcxVXZ2L0RiNWJIeDM3NzVNeWNPYXZBUkFBQUFOMlhHVjRBUFVSemMzTzIyM2FQL0czOGswbVNZNzU2YUU0KzVkaUNVM1c4cHFhbU5EVTFwNldsSmEydExmRXVSWGRVS2lXbFVsV3FxcXBTWGQwbjFkWFZSVWNDQU9oMUZqVERTK0VGMElNODhmalQyWHJrcDlQUzBwTHE2ajU1Nk9HN3N1YWF3NHVPMVNHYW1wclMwTkNRbGhadlMvUThWVldsMU5iV0tyNEFBTHFRV3hvQktzVDZHNnlkTHgrMmY1S2txYWs1WC8vcTl5cGlBZnY2K29iTW1WT3Y3S0xIYW1scHpadzU5YW12YnlnNkNnQUFVWGdCOURnbmZ2ZHJXWGJacFpNa0R6MzBTSzRjZTMzQmlSWk5mWDFER2hzYmk0NEJIYUt4c1ZIcEJRRFFEU2k4QUhxWVFZTUc1a2RuZnJjOFB2YllVek41OHZNRkp2cndtcHFhbEYxVW5NYkd4alExTlJVZEF3Q2dWMU40QWZSQVk4YnNtQjAvdFcyU1pOYk1XVG4wa0cra3FhbTU0RlFMcjZIQlRCZ3FrKzl0QUlCaUtid0FlcUJTcVpRTExqdzlnd2N2bVNSNTlKRUpPZnVzbnhXY2F1RTBOVFZaczR1SzFkTFNhcFlYQUVDQkZGNEFQZFNRSVlOejBjOStWQjZmY2ZwNUdmL1lFd1VtV2pnOWNVWWFMQXpmNHdBQXhWRjRBZlJnTzM1cTJ4eHl5TDVKa3VibTVoeHd3Tkg1NzMvZktEaFYrN1MwdEJRZEFUcVY3M0VBZ09LVVdpdGhQM3VBWG16MnJOblphc3N4ZWU2NVNVbVMwZHVQekUwM1g1YXFxdTc5TjQyWk0yZkdPeENWckZRcVpjQ0Eva1hIQUFDb1dLVlNxZFRXc2U3OXZ5RUFQbEMvL3YweTlxcnowcTlmM3lUSnZmYzhrQitkY1g3QnFUNllzb3RLNTIrS0FBREZVWGdCVklCMTFobVJDeTQ4dlR3Ky9iVHo4dnU3N3k4dUVBQUFRSUVVWGdBVllzKzlkc3ZoUnh4VUhoOTgwRmZ6ajMvOHE4QkVBQUFBeGJDR0YwQUZhV3hzeXBoZDk4K0RELzQxU2JMQ2lzdGwzSDAzWjVsbGhoU2NiRjV2dnoyejZBalE2UVlPSEZCMEJBQ0FpbVVOTDRCZW9xYW1PbU92T2k4cnJMaGNrdVRGRjE3T25uc2NrcGt6WnhXY0RBQUFvT3NvdkFBcXpKQWhnL1ByVzY3STRvc3ZsaVI1NHZHbmM4RCtSNldwcWJuZ1pBQUFBRjFENFFWUWdVYU1XQzNYM1hCSmFtdHJraVMvdi92K0hQYmxiNlc1V2VrRkFBQlVQb1VYUUlYYVlvdE5jdWxsNStUZDI5cHZ1UDYySFA2Vjd5aTlBQUNBaXFmd0FxaGduL25NVHZueG1kOHJqNi85MVMwNTZzamowOUxTVW1BcUFBQ0F6cVh3QXFod1h6NXMvNXgreGdubDhTK3Z2aWxISFhtOE5iMEFBSUNLcGZBQzZBV09PUExndVVxdnE2KzZNZnQ4L3JETXNuc2pBQUJRZ1JSZUFMM0UrMHV2My8xMlhIYmFhZCs4OXRxL0Mwd0ZBQURROFJSZUFMM0lFVWNlbkhOL2NuS3FxdDc1OGYrMzhVOW11MjMzeUhQUFRTbzRHUUFBUU1kUmVBSDBNbDg4WkovY2NPT2w2VCtnZjVMaytha3ZaT3V0UHAyYmJycXo0R1M5VjFOVGMva2ZBQUN3NkVxdHJhMnRSWWNBb09zOThjUXoyWFAzTCtiVlYxOHJmK3lMaCt5VDA4ODRNWDM3MW5YNjY3Lzk5c3hPZjQyRk5XZE9mZmI0N01IbDhaMi91YVpMWG5lNVpkWXJQNTcyNG9SVVYvZnBrdGR0cjBtVHB1YUgzejhyU1RKaXplRTUvb1Jqa2lRelpyeVprMzU0VHZtOHM4LzV3UWRlNjcvL2ZTTWYrY2dTblpLek94bzRjRURSRVFBQUtsYXBWQ3ExZVV6aEJkQjd2ZmppSzlubjg0Zmw4UWwvTDM5c3ZmWFd5aTh1UHpjalJxeldxYS9kSFF1dm1UTm5aZmlxbTViSFcyNzFpYm1Pbi9qZHIyWEhUMzZ1WGRjYWQvK3YyLzAxN082RjEvanhUMmJYbmZkTGtteTIyY2E1K1piTGt5U3Z2REk5SDl0dysvSjVMNy82NUZ6UGEyMXR6Y1NKVXpMK3NTZnl5Q09QNTZFSC81b1piNzZWeDU4WU4xZXBPblhLdEd5KzJTNGRrdlg5R1lxbThBSUE2RHdMS3J5cXV6SUlBTjNMQ2lzc20zdnV2VEhmLzk2UGM5R0ZWeVJKbm56eW1XeXgyYzc1MnRlL25HOSs2NGd1bWUzVlhUMzRwNy9PTmY0d0pkMTd5NnoyR0xyQ2hoOTR6aUdIN3B1VFR2N09RbWZwYlBmZjkrZE1uancxRS84MUpVOC84MXorOGN4ejgvMmEzWGJiNzdMMzNtTUtTQWdBUUcraDhBTG81ZXJxYW5QR2owN015SkdiNXJBdmZ6dHZ2REVqalkxTitmR1BMc3pOTjkyVm41NS9ha2FPM1BTREwxU0JmbmJ4aitjYUR4OCtMS2VlZGx4ZWZubDZyaHg3ZmI3MTdTUG1tbzExK1dYWFp0S2txVW1TZ1FQN2QyWFVibUdmengrMndPTTFOZFZaYzgzVk0zdjJuQVdldDlKS0s2UzZ1bjIvb3N5YU5UdXZ2REs5M1JrQkFPZ2RGRjRBSkVsMjJubDAvdnp3blRuNjZCTnk3ejBQSkhsbjdhWmRkdG8zTyswOE9zY2RmMHpXWDMrdGdsTjJyS2FtNWt5ZE9xMDhmbjhScy9ZNmE4dzFuakhqemF5K3hxbzU1K3lMOC9iYk0xTmZYNTlEdi9URkpNbmYvdlpVSms5K1BrbXkvZlpiWjRVVmxrdVNuSC9CYWZPODdxeFpzL09UYzMrK3dLS21wcVltUng1MWNJWU5XMm1lWThOWEg5Yk96M0RSak5yNk0vbm5QK2Zld2ZQaGh4OHJ6MW9iUCtHZU5wODdaTWpnREI4K0xLdXZQaXhycnJWNjFsNW5STTc3NmFVNTRJQzlNM0xyQlJlbzExNTNjVlplWldpN010NDM3cUhzdTg5WDJuVXVBQUM5aHpXOEFKaExhMnRyYnJubE4vbk90MDdPOU9tdnozVnN0OTEyeUhFbkhKTzExMTZqaldlM1gzZFl3K3Y5YTFDMXgwL09PeVZmUGZyRUpFbHRiVzJ1ditIbkdiNzZzT3kyNnhjeWVkSTdoZGVkdjdrbUcyMjA3bnlmLzRjLy9DbmZQZkZIbVRybG5hSnQxMTAvbVR2dStIMzUrT0ZISEZTK3ZiUzJ0allISHJSM3Z2S1ZBN1AwTWtzdDlPZTNxT1pYZUwzWCtBbjN6UFgxdStUU3N6SnNsYUZaYWVVVjUxbTdhdWJNV1ZsOXRjM1MydHFhb1VPWHo1Ly9jbGVxcXQ3WkxQcjlhM2p0dnNjdVdXelF3SFpsZlBHbFYzTFA3LzlZSGx2REN3Q2c5N0NHRndEdFZpcVY4dG5QN3B6Um8wZm1wQitjblYvODRwcTB0TFFrU1c2Ly9lN2NmdnZkMldhYnpiUC9BWHRsbDEwLzJldlcrTnBycjkzeXdCOGZ6cTl2dmlzTkRRMDU4SUNqTTNUbzh1V3k2K0F2N2pOUDJkWFMwcEp4NHg3TXp5NGNtNGNmZnF6ODhmMFAyQ3VubkhyY2l0SDhrd0FBREtWSlJFRlVYSVhYc2NjZG5SRWpWc3R4eDU2YW1UTm41ZWVYWEozTEwvdFZ0aHM5TW1QRzdKaHRSbTJlSlpaWXZFcysxeVdYL0VpV1d1cWphV3hzeWh0dnpFanl6bTJKNzc3KysyODdiR3hvekJvamhzK3o2SDV6YzB1dS9kVXRlZmR2YkFNR0RpaVhYZk56ODAxM2Z1ak1QLzNKcGZub1J6K1NuWGNaM2F0Mmd3UUFZRzVtZUFHd1FCTW5Uc21aUDc0dzExOTNXN240ZXRmaWl5K1d2ZmNlazgvc3ZsTSsvdkVOVTF0YjArN3Jkb2NaWHU4MWR1ejEyV21uN1RKZ1FQKzVkbXA4K2RVbmMrSUpaMlRreUUzenlSMjJTWkkwTmpibFV6dCtQczg4L2MrNXJqRnMxWlV5N3I2YlUxdGJteVI1N3JsSnVlbkdPM1A3YmIvTHRHa3ZsYy9yMTY5dlRqM3R1SHp1ODU5Sk12OWRHbDk4OGVWOC8zdG41cmUvK2NOY3IxRXFsVEppeEdyNXhqZS9rcDEySHQyaFg0TzJ0TFZMWTNOelM5WVl2bGxtelpxOVVOYzcvSWlEY3VKM3YxWWVkK1F1amV1dHQxYWVmUEtackxiYUtubmd3ZHM2NUpxTHdnd3ZBSURPczZBWlhnb3ZBTnBsMHFTcDVlS3J1Ymw1bnVQOUIvVFB5SkdiWnJ2dHRzb1dXMjZTNGNPSHBhNnV0czNyZGFmQzY4WWI3c2d4UjUrUS92Mzc1U3VISDVpenovcForZGhSUngrUzg4LzdSYXFxcXZLZFk0OU1WVlZWYnI3cHpqejc3TVQ1WHV2am0yeVkvZmJiSTl1TTJqdzMzbmhIVGpucG5MbU85KzFibHlPUCttSldXbW1GZG1XYk1PSHZ1ZWFYTjZlK3ZyNzhzVktwbElmK2ZFZTcxN2xhVkcwVlhrbHl3dkduNTRyTHIyMzN0V3ByYTNQL0gzODlWL2FwVTEvSTVwdnVYQjcvWWR4TldYT3QxUmM2WjBORFE5WmNZOHZNbmowbll6Njk0enliRGhSQjRRVUEwSG5jMGdqQUlsdDExWlZ6OFNWbjV2cy8rR2F1dS9iVy9QTHFtL0t2ZjAwdUg1ODFjMVorOTl0eCtkMXZ4eVZKK3ZUcGsxVldHWm9SYTY2VzFWZGZOUi85NkVjeWFOREFEQncwTUlNR0RzZ1dXMjVTMUtjeWw2ZWUra2RPT1A2ZGhlVm56Wm85enl5MUVTTldTMjF0YlJvYUduTDJXUmVuc2JFeDcvMWJVVjNkTzdkMHZsdElQZnJJaER6NnlJUU1HTkEvZDk3MXkza0tyemx6Nm5QV21SZDk2THo5K3ZYTkJodXMwMlZsMXdmNXdRKy9sU0ZEQnVmZWUvNllHVFBlU2x0L1I2dXBxYzd3NGNOeXlLSDd6cE45c2NVR3pUVysrT0lyODhPVHZyMVF0MjYrL3ZwL2NzN1pQeXR2UExEUlJ1dDl3RE1BQUtoa1puZ0I4S0cwdHJibWtVY201THByYjhrOTl6eVFhYysvdUZEUDd3NkxpMCtaUEMyNzdMeGYvdnZmTjVJa0czOThnMXp6cTR1eXh2RE55K2U4L09xVGVlU3ZFL0tGL1k3SWtVY2RuTW1UcCtYNjYyNU5UVTExZHQ5ajEzenIyNGRueG95M2NzVGh4K1lmenp4WGZ0N3VlK3lTOHk4NExTZWZkRTUyMzMzbmpONXV6dzdKL1BkbkhzajA2YTluelRXSGQ4ajEydU85TTd5R3JicFNkdGhoVkI1OTlQSGNjdXZZOU9uVDlscGNDMlBrbG1NeWNlS1VEcmxXa295Ny85Y1pNV0sxRHJ2ZWgyV0dGd0JBNTNGTEl3Q2RidXFVRnpKdTNJTzViOXlEbWZENDMvUEN0SmZhbk8yVGRJL0NxN0d4TVVjZS9zNmk4WXN0UGlpL3UvdTZEQjI2Zko1NjZoL2xjOVpmZiswa3lULy9PU21ycnJweS92MzZmM0xubmZma3M3dnZuQ1dYWE9JOTEycks5ZGZkbXZOKytvdTgrT0xMdWV6eWMvT3BuYllySDMvdk9sMlBQemt1UTRZTWJsZkcxMTc3ZHpaWWI5dnl1Q3UvYnM4Ly8ySWUrZXVFM0gzM2Zmbk5YZmZPYy95Rmx4N1Bpc3R2c05EWG5kL25QMjdjZ3pub2dLUFQyTmowb2ZPKzYxTTdiWmZMTGo5M2thL1RFUlJlQUFDZFIrRUZRSmViUFd0MkprNmFtdWVlbTV5Si81cVNHVFBlekZ0dnZaMjMzM283Yjc3MWRxNjg2dnlpSXlaNVorSDFZNDQrSVJ0dHRHNU9QT0dNRHJubTFkZGNtTTAyMnpqOSsvY3JmK3k5aGRlaTZNckNhL05OZDg3VXFTKzBlZno1RjhabnBSVS90dERYYmF2d2UrYnBmMmJzMk92ejlOK2Z6VnR2elZ4Z1lmcCt0WFcxV1g2NVpiTGQ2SkhaZDcvZDU5a3BzaWdLTHdDQXpxUHdBcURiNlU2TDFpZno3aFQ0N2s2TDdkSGEycHJHeHNieWVINmxWRThzdkhiZGViK01Iei8zNi9YdFc1Y2RkaHlWSFhZWWxkM0c3SkFWbHZ2ZkRLK1ZWeG1hUGxYenY4VngwcVNwNWNjTE04TnRRWjU0NHVtY2VzcFB5dU1iYnJ4MGthL1owUlJlQUFDZHg2TDFBTENRcGs1N3JQM252cThzK3lDMzNuWmxsdnpvRWg5OFlwTC8rODhiK2ZTWUE5cDk3WTQwZUttUFp0VlZWODdRbFpiUGZlTWVTcEpzdU9HNmJlNStlT3R0WTlzc3N1WlgrTjAzN3FGODlaZ1RQM1MraG9iR3pKanhabm04L3JxajVqcit4RlAzZmVockF3RFFzeW04QUdBK09tcEcxdndNSGJwOEJpLzEwWGFkTzNCQWNUT0VmbjdwV2FtcHFjbjQ4VStXQzY4RmVlOWFZKzFSWDErZjExLy96NGVOTjQrT3ZCWUFBRDJid2dzQTV1TUwrN2QvVjhXMzNubzd0OTd5MjNhZnY5R0dvejlNcERaTmYvWDFUSncwSlZ0c3NVbUhYcmVtcHFaRHJ3Y0FBRjFGNFFVQVBkaUxMNzZjdmZZNE5DKzg4RkpPT3ZrN09lamd6eGVXWmUvUGZUcjkrL1dkNzdFcnJyaHVuby90K0tsdDUxcVRiTTZjK296YStqTjUvdmtYa3lTZjNHR2JYSHpKbWVuYnQyNisxN3h2M0VQWmQ1K3ZsTWZkWWVkUEFBQzZCNFVYQU16SDFWZmQyS0hYYTJ2ZHEwWFIwTkNRdmZZNHRMeVQ0Z25IbjU1WFhua3R4NTl3VEllL1Zuc2NkL3pSYmE3aE5iL0M2LzM2OXEzTG9WL2FMOTg5OFVkcGJXM043KysrUDN2djlhVmNmZlVGV1d6eFFmT2NQM1BXckVYT0RBQkFaVko0QWNCOExNeHNvYllXclo4dzRlODUrc2pqT3pKV3pqcnpvaVRKRlZmK05LdXR0a3BPT2UyNEhITHcxekpuVG4yUzVJTHpMOHZNbWJOeTZtbkhMZkpyTlRlM3BGUktYbmxsZXJ2Ty8vU1lBOXZjcGJHOUR2N2lQdW5mdjErKytZMGZwcVdsSmJObXpVNlMvT2MvLzAyZlBsWHAzNzlmYW1wcU12M1YxelAyOHYrVmFIVjE4NThGQmdCQTc2VHdBb0Q1NkloRjYyZlBucDFKazZZdWVwajVxUC8vQmRlMjIyNlphNjc5V2ZiZjc4ak1uUG5PaktjckxyODJkWFcxK2Q3M3Y3RklyM0hHNmVmbHdnc3VuK3RqTmJWdHIrczFkY3EwUlhxOWQzM3U4NTlKcWFvcUY1NS9lYTY5N3VJc3R2aWduSGJxVDNQQitaZTErWnkxMTE2OVExNGJBSURLc0doL2hnVUFDcmZaWmh2bnV1c3Z5Y0NCNyt6bzJLOWYzMnk3M1ZhTGZOME5ObGhubm8rdHQ5NWFpM3pkOXRoNzd6RzVkOXlOR1R4NHlTVEpOcU0yYi9QY1VxbVVZNzc2cFM3SkJRQkF6MkNHRndETXg3UC9mS2pkNTA2YjlsSSt1ZjFlODN4ODg4MC8zbVVMcVg5czQvWHp5MnN1eXFHSGZEMC92L1RzZkdMVGpSYjVtdS9PbXFxdHJjM2lpdy9LWnB0L1BFY2QvY1UyejcvMXRpdXp5U2Mybk8reER6TmpycmEydHZ4NDQ0M1hUMTFkWFJvYUdsSmQzU2QxZFhVWk9HaEExbGhqdFJ4MjJQN1plcHUyQ3pFQUFIb2ZoUmNBSkJrd2NFQjJHN05qZVR5L1JkTGJzdlF5UzgzMTNLSnM4b2tOODVkSGZwdCtiZXlVdUxCV1htVm9YbnJsaVpSS3BUYlBHVC9obnZMamQyZGp6Yzk3QzhSQml3MWM2Q3kxdGJXWjh2eWpDLzA4QUFCNnAxSnJhMnRyMFNFQTZIM2VmbnRtMFJHZzA3MTdteWtBQUIydnRJQy96RnJEQ3dBQUFJQ0tvdkFDQUFBQW9LSW92QUFBQUFDb0tBb3ZBQUFBQUNxS3dnc0FBQUNBaXFMd0FnQUFBS0NpS0x3QUFBQUFxQ2dLTHdBQUFBQXFpc0lMQUFBQWdJcWk4QUlBQUFDZ29paThBQ2hFcVZSMEF1aGNKZC9rQUFDRlVYZ0JVSWhTeVZzUWxVM2hCUUJRSFAvYkFLQVFWVlhlZ3Foc3ZzY0JBSXJqTnpFQUNsRmQzYWZvQ05DcGZJOERBQlJINFFWQUlhcXJxMU5WNVpZdktsTlZWU25WMWRWRnh3QUE2TFVVWGdBVXByYTJ0dWdJMENsOGJ3TUFGRXZoQlVCaHFxdXJVMU5UVTNRTTZGQTFOVFZtZHdFQUZFemhCVUNoNnVwcWxWNVVqSnFhbXRUVm1kMEZBRkMwVW10cmEydlJJUUNncWFrcERRME5hV254dGtUUFUxVlZTbTF0clpsZEFBQmRxRlFxdGJrb3NNSUxnRzZscWFrcFRVM05hV2xwU1d0cmE3eE4wUjJWU3FXVVNxVlVWVldsdXJxUG9nc0FvQUFLTHdBQUFBQXF5b0lLTDJ0NEFRQUFBRkJSRkY0QUFBQUFWQlNGRndBQUFBQVZSZUVGQUFBQVFFVlJlQUVBQUFCUVVSUmVBQUFBQUZRVWhSY0FBQUFBRlVYaEJRQUFBRUJGVVhnQkFBQUFVRkVVWGdBQUFBQlVGSVVYQUFBQUFCVkY0UVVBQUFCQVJWRjRBUUFBQUZCUkZGNEFBQUFBVkJTRkZ3QUFBQUFWUmVFRkFBQUFRRVZSZUFFQUFBQlFVUlJlQUFBQUFGUVVoUmNBQUFBQUZVWGhCUUFBQUVCRlVYZ0JBQUFBVUZFVVhnQUFBQUJVRklVWEFBQUFBQlZGNFFVQUFBQkFSVkY0QVFBQUFGQlJGRjRBQUFBQVZCU0ZGd0FBQUFBVlJlRUZBQUFBUUVWUmVBRUFBQUJRVVJSZUFBQUFBRlFVaFJjQUFBQUFGVVhoQlFBQUFFQkZVWGdCQUFBQVVGRVVYZ0FBQUFCVUZJVVhBQUFBQUJWRjRRVUFBQUJBUlZGNEFRQUFBRkJSRkY0QUFBQUFWQlNGRndBQUFBQVZSZUVGQUFBQVFFVlJlQUVBQUFCUVVSUmVBQUFBQUZRVWhSY0FBQUFBRlVYaEJRQUFBQUFBQUFBQUFBQUFBQUFBQUFBQUFBQUFBQUFBQUFBQUFGU0cvd2M0UHdNNi8vRTd2UUFBQUFCSlJVNUVya0pnZ2c9PSIsCiAgICJUaGVtZSIgOiAiIiwKICAgIlR5cGUiIDogIm1pbmQiLAogICAiVmVyc2lvbiIgOiAiIgp9Cg=="/>
    </extobj>
    <extobj name="C9F754DE-2CAD-44b6-B708-469DEB6407EB-2">
      <extobjdata type="C9F754DE-2CAD-44b6-B708-469DEB6407EB" data="ewogICAiRmlsZUlkIiA6ICIxMzExMjQ2NTE5ODciLAogICAiR3JvdXBJZCIgOiAiMTAxMjcwMjYzIiwKICAgIkltYWdlIiA6ICJpVkJPUncwS0dnb0FBQUFOU1VoRVVnQUFCY3dBQUFLc0NBWUFBQURSSHY3REFBQUFDWEJJV1hNQUFBc1RBQUFMRXdFQW1wd1lBQUFnQUVsRVFWUjRuT3pkZDNpYjFkM0c4ZnM4a3VVZHgwT3luRDJBTUJNZ1FNSU1vNE5RUnRpejBFVXBvd3ZLQzkyVHQ3eGxGYm9wWlhUUU1sb0lxMUJXQ0ZCR21Ka2tBUndTc0dYSnN1TVYyYkwwblBlUEpNWk83TVJ4YkQwZTM4OTE1YXA5em5tT2JpY2tUWDQ2L2gwSk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XdLQmd2QTRBQUVDbVJDS1JmR095RHJQR3pyVFNOR00wVFZKWXJncGxWQ2dweSt1TXdIYTB5NnBKanBva1JhelZTaU90Tk5hOGJtMzdDK0Z3dU1YcmdBQUFBQUF3bEZFd0J3QU1hOUZvTkd5Tjd4eHIzVk1rTTB1UzMrdE13QUJKU2ZZVlk1eC95VTM5cmJ5OHZNYnJRQUFBQUFBdzFGQXdCd0FNTzlaYUU2bXRQY0pZOHkxSmN5WDV2TTRFWkZoYTByOWR1ZGVOQ1lVV2VoMEdBQUFBQUlZS0N1WUFnR0dsT2hZN1VsWS9OVEtIZVowRkdBeXM3QXN5K241Rk1MakE2eXdBQUFBQU1OaFJNQWNBREF1eFdLd2k3VG8zeU5penZjNENERXBXZC9zYys2MWdNRmp0ZFJRQUFBQUFHS3dvbUFNQWhyenFhUHdNSS90SFNhTzh6Z0lNY28xVzVrc1ZvZEw3dkE0Q0FBQUFBSU1SQlhNQXdKQlZXVm1aazFOUWVKT3grb3JYV1lDaHhCcjlyclc1NmZMSmt5ZTNlcDBGQUFBQUFBWVRDdVlBZ0NHcHZyNStkRnQ3K2tGSmM3ek9BZ3hSendYOHpra2xKU1VOWGdjQkFBQUFnTUdDZ2prQVlNaUpScU5oVitZSnlVejNPZ3N3dE5tM0hkbGpRNkZReE9za0FBQUFBREFZT0Y0SEFBQmdSOVRWMVJWUkxBZjZpNW5oeWp4ZVYxZFg1SFVTQUFBQUFCZ01LSmdEQUlhTXlzcktuR1RLblUreEhPaFBaa1l5NWM2dnJLek04VG9KQUFBQUFIaU5namtBWU1qSUtTaThTZlFzQndiQ25KeUN3aHU5RGdFQUFBQUFYcU9IT1FCZ1NLaU94czh3c3ZkNG5RTVl6cXpNR1JXaDB2dTh6Z0VBQUFBQVhxRmdEZ0FZOUdLeFdFWGFtbmNramZJNkN6RE1OZmlNM1NNWURGWjdIUVFBQUFBQXZFQkxGZ0RBb0pkMm5SdEVzUnpJaEtLMGE2NzNPZ1FBQUFBQWVJVVQ1Z0NBUWEwNkZqdlNXUE9zMXptQWtjUWFlMVJGTUxqQTZ4d0FBQUFBa0dtY01BY0FERnJXV21Pc2Z1WjFEbURFc2M1UHZJNEFBQUFBQUY2Z1lBNEFHTFFpdGJWSFNPWlFyM01BSTQyUlBid3FHajNDNnh3QUFBQUFrR2tVekFFQWc1YXg1bHRlWndCR0trZk9sVjVuQUFBQUFJQk1vNGM1QUdCUWlrYWpZVmZPaDVKOFhtY0JScWkwc2VteDVlWGxOVjRIQVFBQUFJQk00WVE1QUdCUXNzWjNqaWlXQTE3eVdjZC9qdGNoQUFBQUFDQ1RLSmdEQUFZbGE5MVR2TTRBakhqV1BkWHJDQUFBQUFDUVNiUmtBUUFNT3RGb3RNQ1ZVeS9KNzNVV1lJUnJsNXNxRG9mRExWNEhBUUFBQUlCTTRJUTVBR0RRc2RaM3FDaVdBNE5CbGpGWmgzb2RBZ0FBQUFBeWhZSTVBR0RRc2NiTzlEcERmNnV0cmRYekM1OVRlM3Q3cjliLythNDc5YnZmL0hxQVV3Mk1WQ3FsMTE5YnBOZGZXNVNSMTFxNmRJbVdMbDB5NEs4MVVnM0gzNDhBQUFBQTBCTk83d0VBQmgwclRmT3laOWpuTC9pc0pPbTZHMjVTV1ZsWngzZzBHdFZWVjE0aFNicmpyci9zMEo2UFB2S3dudnpQRTFxMDZGVmRmc1dWMjEyL2FOR3JxcStyMDhXWFhyWkRyek1ZSkJJSjNYVGpEWktrdjk3OWp6N3RjZHV0ZjVBa25YM3VlY3JQeis5eFhVdHpzNjc5MzJ2NjlGcm5uWFBXRHEwM3h1Z3ZmL3Y3VnVPMXRiVjY1S0g1ZXZ2dHQxUlhWNmRBSUtESlU2Ym8wOGZPMWN5WkIvUzQzOExuRnVpcHA1N1VoeDkrS01jNG1qSmxpazZhZDdMMjJudnZIcCtaLytBRHV1L2VlelR2NUZOMDJ1bG43RkQrdmpMU3RJeThFQUFBQUFBTUFoVE1BUUNEampHYUp1dmQ2MjgrQlc1dDF4RFd1cjArSWQ1WmMzT1RubnR1Z1l3eE92bGs3bERzalFVTG5wVWtuWExhNmRzc21HZlNIbnZzdWRYWXNxVkxkZE9OTjZpMU5kRXhsa2drdEh6Wk1pMWZ0a3h6ai91TXpqM3ZzMXM5ZCtjZHQrdXBKLy9UWld6NThtVmFzV0s1THIzc2E1cDk4TUZiUFJPUHh6Vi8vb01LQm9NNjhhUjUvZkFWOVk2bFlBNEFBQUJnQktGZ0RnQVlqTUplQitoUC8zN3NNU1hiMm5UWTRZZHI4cFFwSGVOTlRVMjYrS0lMdC9uc3RrNUI5L1gwTmphNjRhWmZibmROVlZXVmJyanVGNUtrT1VjZDFXVXVGb3ZwbHpkdExKYVhscFhwakRQTzFPVEpVeFNOUlhYdlBmL1EyZzgrMEw4ZmUxUlRwa3pSd1lkODNBWjg4ZHR2ZHhUTER6endJSjAwNzJRMU5EVG90dHR1VlgxZG5lNjQvVGJ0dC8vK3lzN083dko2ZC8vdHIwcTJ0ZW04OHk5UUlCRFkyUzkvUnd5cjM0OEFBQUFBc0MwVXpBRUFnNCtyUW5uWms2VWZOVFUxNlluSC82MUFkcmJPT1BQc0xuT0JRRUJISC9PSmJwOTc4WVhuMWRiVzF1TThkc3lpUmEvcXVRWFA2c3NYWGF4Um8wWkprc3JMdDE4SGZ1ckpKeVZKZVhuNU91aWdXVjNtL3ZIM3U1VklKSlNYbDY4Zi9PQkhLdDNVdm1mTTJMSGFiYmZkZFBYL1hLbTZ1anJkZTg4OW1uM3dJVEptNDMvVVR6KzFjYytpMGFOMXlXVmZWVlpXbGlUcHZQTStxMS9kY3JOYVdscTBlUEhiT3ZEQWd6cGVhOFh5NVhybDVaZTA3Nzc3YmJQTnl3QXB6UFFMQWdBQUFJQlhLSmdEQUFZZk0zd0tkUE1mZkVDdHJhMDY4K3h6VkZKU0lrbXFyNi9YYTRzVzZmQWpqdEFYdnZpbGJwOTc4ODAzMU5iVzF1UDhVTEVqZmNJUFAyS09MdnJLeGYyZVlmV3FWZnJ0cjMrbDl2WjIvZVhQZCtuU3k3N2FxK2RTcVpSZWVINmhKT25Rd3c3dEtHeEwwdnIxNjdYbzFWY2tTY2Q5NWpNZHhmTE44dkx5ZGVKSjgzVG5IYmNyRm92cW5SVXJ0TWVlRzF1NnZQdmV1NUtrdmZmZXA4dWVuWHVYZi9UaGh4MEY4M1E2cmJ2dXVrTlpXVm42N0FVWDdPaVh2L1BzOFBuOUNBQUFBQURiUThFY0FEQVlaVzEveWM1NTVwbW45ZlNUVCtyYjMvMmVDZ29LZG5xL3hzWkdQZmpBdjNUME1aL1F1SEhqSkVrZmZmU2hudnpQRTVvd2NhS09PKzR6SFd2Lzh1Yzc5ZW9ycitqVlYxN1dkNy8vQTkzK3A5dTIybTlEUzRza2RUdFhWbGFXMFI3V082TnNpMEx5dGhRVzluOWQ5cjEzMzlWMXY3aFc3ZTN0Mm5YWDNmVEZMMjI3QlU1bnJ5MWFwS2FtSmtuU2tVY2QzV1h1elRkZWwrdTZrcVJERHp1czIrY1BQR2lXN3J6amRrblNraVdMT3dybXpadjJIRFdxNjllYmwvZHhyL1prTXRueDhWTlBQcWtQMTYzVHZKTlA2ZFdwK0g1bmxOSCtMd0FBQUFEZ0pRcm1BSUFSNmVXWC9xc1BQbGlqNXhjdTFOempqdHZwL1Y3Njc0djZ6eE9QYS9IaXQzWDlEVGZKZFYzOTZZOS9sT3U2K3RLWHZpeWZ6eWRKZXYzMTEvVHFLNi9JY1J5ZGM5NTVrcVJubm42cXgzMjdtNXM4ZVVxZkMrYnQ3ZTJxclkwcEhLN29hQkV5a0g1NXk2OEgvRFY2c21yVlN2M2kybXZWMnByUTFLbTc2TXFycmxaT1RrNnZuMS93N0RPU3BFbVRKMnZpeEVsZDVsYXZXaVZKS2k0cFVUQVk2dmI1b3FJaWhVSWhSYU5SZmZEQm1vN3hRQ0NnUkNLaGx1YVdMdXVibTVzN1B0Nzg1a0ZqWTZQK2VmOTlRK3BORWdBQUFBQVl5aWlZQXdCR3BEbHpqdFR5WmN2MDdETlA5VXZCL1BsTnJUdm16RGxTa3JUd3VRVmF0V3FsUm84ZXJRVUxudFV6VHorbHRPdnE3YmZlbENSOTZ0UEhhdkxralJlQWRuZDU1MWN2dTBUMWRYWDllckZuYTJ0QzMvdk90eFdKUkhUb29ZZnA0a3N2NjdlOUI1dEZyNzZpMy8zMk4wb21rOXA3NzMzMGpjdXYyS0ZpZVRRYTFiSmxTeVZ0ZmJwY2tqNzY2Q05KMHBneFk3YTVUN2lpUXRGb1ZOR2FhTWZZaEFrVHRYTGxPMXErZkpuUzZYVEhteWxMRnIvZHNXYVhYWGFWSk4xN3p6KzBZVU9MTHZyS1Z6SjkwU2NBQUFBQWpFZ1V6QUVBSTlMbWRobFZWVlZhc1dLNTl0aGp6ejd2OWVHSEgycE5aYVVjeDlIaFI4eVI5UEdGa3V2WHI5Y3pUejhsbjg4bjEzVmxyVlY1ZWJuT09PTk0zWGJySDNyY3MyVlRTNVp0clptMisrNGRyOWNiSDMzNGtTS1JpQ1RwOWRkZjcvVnpYdnJhWlpmME9QYy9WMzFiRXlkTzNHcjgwVWNlMWovK2ZyZXN0Wm8xYTdZdXZ2UXkrZjA3OWxlZUJjOCtJMnV0QW9HQURqbmswSzNtNC9GYVNWSnhjY2syOXhsZE5GcVMxTmpZMERGMjJPR0hhK1hLZDFSYlc2dGJmLzg3ZmViNEUxUWJyOVhkZi91ckpHblNwRW5hZGJmZFZQbisrM3B1d2JPYXNlKyttbm5BZ1R1VUh3QUFBQURRTnhUTUFRRDl5bHByMXF4Wms1MmJtenZLR0ZOb2pCbVZrZ29kWTBaWjYrUVk0L3FOYS95dU1Wbkd1SDdybWl4ajVEZkcrRjFyczB5Ry9yOHBFQWpvNElNUDBUUFBQSzFubm41NnB3cm1MMjQ2WGI3ZmZ2dHI5T2lOQmRKcHUrK3VhMzUrclVZVmpsSitmcjZpMGFpKys1MnI1YnF1THJ6b0t3cGtaMnZCZ21lM3UvZjIxdXhJd1h6UzVNbmFmK1pNTFYrMlRDZk5HeHJ0UFVhTkd0Vmo2eGgvVnRmL1ZCS0poRzc5dys4N0x1T2NkL0lwT3ZXMDAzZTQ5WXpydW5wKzRYT1NOcjZ4a3BlWHQ5V2F6VzlvNU9ibWJuT3ZuRTN6cmEydEhXTkhIblcwRnIzNnFoWXZmbHN2dnZpQ1huenhoWTY1Z29JQ2ZlWGlTMld0MVYxMzNpRy8zNi96TC9qY0R1VUhBQUFBQVBRZEJYTUFRSStzdGViRHhzWmlYM3Q3eUZoYkx1dUVKRnR1cEhKWkU1Smp5MlZ0bVdSR1NTcVUxYWlhV0x3d043OHdTNUxzcGgvT3BrK01yR1NOclBuNDQ4MjFUR3V0QnI2amRsZHpqanhLenp6enRGNWI5S28yYkdqcGN1bGliNlhUYWIyd3FlQjV6Q2MrMlRIdU9FNlh2dGQzM25HNzB1bTA1aDUzbkhiZmZROUozYmRpR1VnK24wK1hYM0ZsUmw5elovM3NmNjlWU1VuUHA3Z2IxcS92K1BoNzMvbTJhbW9pQ21SbjY2S3ZYS3haczJiMzZUWGZldk5OMWRmWFM1S09QT3FvYnRla1VpbEpVbGJXdHUrbjNkeHVaZk1Gb1pKa2pORTNyL2lXSG4za1lUMi9jS0ZxYTJQS3o4L1g5Qmt6ZE9wcHB5c1lER25od3VmMDdydXJ1MXowK2VhYmIranROOTlVWFgyZGNuSnl0T3V1MDNUNEVVZnNVS3NaQUFBQUFNQzJVVEFIZ0JHc3NySXlKMUJRTU5Idk9wTWtkN0tNbVdSbEo4dWFTVElhV3hPTGg3S2tUUlZCbzQzbDcwMk0zZlJwcHpKM3BpdmVPMm5xTHJzb0hBNHJFb25vNVpkZTB0SEhmR0tIOTNodDBhdXFyNnRUTUJqU1B0T25kN3ZtbVdlZTFqdnZyTkQ0OFJOMHhwbG43MnhzejZWU0tYMzdxdi9wY2I1emNmaktLeTdmN243WDNYQmp2K1NxcVlsbzNQangrdXJYdnE2eFk4ZjFlWjlubjNsYTBzYTJPdHY3emdOcjNXM09iLzY1MkxJbFRGWldsdWFkZklybW5YektWczhrRWduZDgvZTdPeTc2YkcxTjZPWmYzcVFsaXhkM1dmZmZGMS9VSTQ4OHBLdS8vUjFWVkd5N2x6b0FBQUFBb0hjb21BUEFNTGZNMmtCSlhkMHVTbXN2eDJoUDY5cmRaRFJKMG1SSkZSc1BlbHQ5WE8wMlE2N3d2VE1PbWpWYkQ4MS9VTTgvdjdCUEJmTW5Ibjlja3ZUSlQzMnEyOVlmMFdoVWQvLzFyd29FQXJyMHNxOTJleUw1dkhQTzJxSFh6UFRKOUMxWmExVmRYZFdydGIxZDF4K09Pdm9ZZmZiOEMzYnFjc3o2dWpxOS9mWmJrbm8rWFM1SjJkazVhbTFOcUxXMWJadjd0VzFxeGRKZFc1ZWUvT3VmOTZtaG9VSGZ2UHdLQlFJQi9lYlh2OUtTeFl0VlVGQ2dTeS83bW5iZll3OVZWcjZ2VzM1NWsrSzF0ZnJWemIvVU5ULy92eDF1UFFNQUFBQUEyQm9GY3dBWUpsYXZYcDFkV0ZpNm14eTdwN1h1bmpKbUx5UHRxVmg4VjIzNjg5NTJyb3REa2pSNzlzRjZhUDZEV3IxcWxXcHFhbFJlWHQ3clo5ZFVWbXJWcXBYS3pzN3V0cmlhVENaMTgwMDNxclUxb1M5ZCtHV05Hejlla3RUYW1sQ2tPcUl4WThkMkZIZjlmcitDd2RBMlh5OFdpM2EwQWhrcytscThiMjl2MStjditHeS9adm5pbHk3YzZUMmVlMjZCWE5lVnorZmJabi80VWFNSzFkcWFVR05EUTQ5ckpLbGgwM3p4TnRyS2RGYjEwVWY2enhOUGFQcU1HWnA1d0lHS1ZGZnI1WmYrSzBrNjQ4eXpPcjZMWWJmZHB1bnNjODdWNzM3N0c2MWR1MWJ2ckZpaFBmYnNleDkrQUFBQUFNQkdGTXdCWUFoYVptMmd1TFoyYjU5MG9MVTZRTktCa3RsYmNuMlNNblBTMUtwT1JqV1NvakphTDZuSldEVkthckw2K0g4ZHF5WkpqZGFxeVJnbmtmYTU3WDdYVGFYVFdlM3BnSnZLU3FYYTI5dHpVN201N2UxdGJXMnBpb3FLOXBwWVBEbndYOEJHRXlaT1ZFWEZHRlZYVittRjV4ZnExTk5PNy9Xei8zbGk0K255SStiTTJhci9lVHFkMWk5dnZFRWZmTEJHQlFXRldyVnlwWjVmdUZDUm1raEgzKzFiYjd1OW8yQWVESWE2dENaNSthV1hsSnVicXhuNzd0c3hkdVVWbDJmMHhQWklZNjNWYzVzdVdaMng3NzRkRjdoMkoxUmVybWcwcWtna3NzMDlhMm8yem84ZE03WlhHZjU4MTUxeUhFY1hmTzd6a3FTbFM1ZkkybzJ0a1BiYmYyYVh0ZnRNbjlIeDhYdnZ2VXZCSEFBQUFBRDZBUVZ6QUJqa3JMVytTS1J1ZC9uc2dZNTBnTFU2VUxINERNbGsyKzAvM2hmVmtpb2xzMWJXcmJiRzFFaXFrWndhYTlJMUFXTnFha3BMWTNzWk0yQkY3VWkwZHFDMjd0YXMyYlAxMkdPUGRselEyQnZwZEZvclZxeVE0emlhZTl6eFc4MDdqcVAzM250WGt0VGMzS1NGQzUrVDR6Z0tCa09hdk85K0dqdHVYSTl0T3RMcHRINzlxNXMxYWRLa0xnVnpES3lsUzVZb0ZvdEprbzQ4OHVodHJwMHlaYXFXTGxtaXFxcVAxTkxTb3Z6OHJTK01iVzV1Vm5WMXRTUnAxMm5UdHZ2Nml4YTlxcVZMbCtpa2VTZDNYUFJaVjFmWE1WOVVWTlJsZlVGQlFjZkhMUzB0MjkwZkFBQUFBTEI5Rk13QllKQ3gxdm9qOGZqK1R0b2VZWTJaVXhPTEgyWjhHaTF0ZmNkbUg4Vmw5SzZzWFNPWlNtUHNHcm5PR3NkeEs1dWJtOWRPbmp5NWRhZGZZZWUxcStPeTBZSDNxVThmcTJQbnpsVkJRV0d2bi9INWZQckY5VGRvNVR2dktCVGF1cFdLTVViSG4zQ2lrc21reG8wZnI3Rmp4eWtjRG05MStXTjNtcHViSlVuNW5RcWkySGtQL091Zm1qcDFGKzI1MTE3ZC9qbzgrK3pHeXo1SGp4NjkzVGNxWnN6WVZ3L05mMURXV3IzeWN2Y1h4cjc2eXN1eTFzcHhITTJjZWNBMjkwc21rL3JiWC82c3NySXluVFR2NUk3eHpqbGJXeE5kdnBPaGM1RThyNXVDZmIreHl0aDNmQUFBQUFDQTF5aVlBNERIbGxrYktJdldIMmlOZTRTVjV0VEU0b2NhcWNEdWZGdVZHa25MSlMwelZzdGR4eTVYS3JXOG9xSWl0dk9wQjVoVms0eDYxL1M1SDR3YU5hcFB6MlZsWldudmZmYnBjZjZFRTAvcTA3N3IxcTZWSkFYTGduMTZmaVI0LzczM05IbktsQjE2NXVtbm50US83NzlQWC92Nk4zWFFyRmxkNWhvYkcvWDZhNjlKa2c0L1lzNTJ2OXRndDJuVE5HYk1HRlZWVmVuQkIvNmxnMmJON25MaWU4T0dGczJmLzZBazZjQ0RacW00dUhpYit6M3k4RU9xcmEzVk43NTVSWmRMUzhkUG1ORHg4VHNyM3RIK00yZDIrbng1eDhlNzdycnJOdmZmS1VaTkE3YzVBQUFBQUF3dUZNd0JJTU9zdGFhMnRuYlh0SFhtU3ZZNHhlS0hXNk5jcWMrSHgxTldXbUtzV1dRYzl3MWpmY3VTU2YrS2NlTkd4ZnN6ZDBZNWFwTE5YTUY4c0huMTFWY2tTZXZXclZPa3Vscmhpb3ArMlRlZFR1dVdtMytwWlV1WGFON0pwK2o0RTA3c2wzMHphZG5TcFhyNG9mbGF1blNKYnIveno3MSt6bHFycHFhTmRkK3lzckt0NXA5ZnVGRHBkRnFTTk9mSXJTOXczWkl4UnVlYysxbGRmOTMvcWE2dVRqLzU4UTkxK2hsbmF1elljWXBFcW5YL3ZmY29YbHVyM054Y25YWDJPZHZjS3hhTDZaR0hIOUwwR1ROMHdJRUhkcG1iTVdOZkZSVVZxYUdoUVgrLysyK2FPR21TU2t0TEZZL0hkYzg5R3k5Y25UaHhrcVpOMjcxWFB3OTlSTUVjQUFBQXdJaEJ3UndBTXFDcXFpclArUDFIR2psemEySjF4MGxteXFZR0t6dkt5bXFGTVZya1NxOFpWNHNTaWFhM0Iwa2JsZjRVa1RUUjZ4RDlxYlUxb2JWcjEycE5aYVhXckZtanl2ZmYxOHdERHRCcHA1L1JaVjJrdWxvdnZQQzgvSDYvM24vL1BWMTkxWlU2L29RVGRlSko4M1k2dzVyS1NyMysyaUpKMG9NUFBEQmtDdWJwZEZxdnZ2cUtIbnZrRVZWV3ZpOXBZMHVjdHJhMlh1OVJGNDkzRk1SRDVlVmJ6Uzk0OWhsSjBoNTc3S2x3T055clBmZmRieitkZWRiWnV1Y2ZmMWZWUngvcDVwdHU3REtmazVPcmIxN3hMUVdEMi81T2diLzk5Yyt5MXVyOEN6Ni8xVndnRU5CWExyNVVOOTV3bmFxcnEzVDVONzZta3BKUzFkVnQvSHFLUm8vV3BWLzkya0JmOUx2dG0wMEJBQUFBWUJpaFlBNEFBNlNxcm02Q2szTG5XZG01UnVaSVNUa2JaM2FvVU41c3BSZU45SncxOXI5KzZZMWdLRGpzVDN0YXE1Vkdtclg5bFlOWFkyT2ovdlBFNDFxM2JwM1dyZjFBc1ZoTTFuNzhhMitNMFlFSEhTUkp1dmIvcnBNL0swczFOUkZkZi8wdmxHeHIwNWxubmEzZHBrM1RuLzU0cXg1ODRGOTY4WVhuZGM2NTUybmYvZmJ2YzZZeFk4Y3FHQXdxRm9zTjZzdEVFNGxFeDhkUFBQNllYbjc1WmNWck4xNEVXMVJVcEtPUCtZU09Qdm9ZRlJZV3FyR3hzV050ZTN1N3NySzZiMzFmVlZXMThmblJvN3UwVHBHa2Q5NVpvZXJxamZPOU9WM2UyUWtubnFRcFU2YnEwVWNmMXJ1clY2dTF0VlhGSlNYYWQ5LzlkT0tKSjZtMG05UHNuUzFkdWtTdkxWcWtrK2FkM0dPaGZwL3AwL1hESC85VTh4LzRsMWFzV0tHNnVyaUtpNHUxMy83NzY2UjVwMmowNk5FN2xIbEhHV25sZ0w0QUFBQUFBQXdpQTNvY0NRQkdtdXJxK2ttT2t6ck55cHd1bzRQNnNFV0RaRjZ3MW4xT1B2TmN1TFQwRFdOTXF0K0REbktSYU8xM0pGMHpFSHMzTlRYcDRvc3VISWl0dTdqOXpqL3JrcTljcE5iV2hJd3hHanQycktaTTNVV1RKMC9XeEVtVE5HSENST1hrYkh3UEpaRkk2RDlQUEs1SEhuNUlpVVJDQng5OGlDNjU3S3N5eHFpOXZWM3pIM3hBRHo4MFgrbDBXck5temRiNUYzeE9SWDBza2liYjJoU054VFIyN05nK24wcHViMi9YNXkvNGJKK2U3YzVmNy81SGw4K2ZXL0NzL25qckg3cU1qUnMvWHAvNXpQRTYrSkJEdTF5RWFhM1Y1ODQvVCtsMFdwLzcvQmQwMU5ISGJOVi9QQjZQNi9lLys0MVdMRit1QXc0OFVOLzQ1aFg5bG4yRStFNDRWUFp6cjBNQUFBQUFRQ1p3d2h3QWRsSWtzbjZ5TmUybkdXTk9sOUlIMmgxN0w3TFZ5RDVyamZPa1k5TUxnc0hnWW1OTWVxQ3lEaFhHbXRldDZWUExtdTF5SEtmYkh0YjliV01yalV1VWw1ZW5LVk9uS0NjbnQ4dDhiVzJ0WGx2MHF0NTY2MDI5OGZyclNpYVQ4dnY5T3UzME0zVFN2Sk03aXRsWldWazY3ZlF6Tkh2Mndmcjk3MytyVjE1NVdVdVdMTkU1NTUybk9YT08zT0dpZHlBN1crUEdqZXUzcjdPaVlreWZuck95aWxSWGR6dTNmdjM2am84blRKeW9VMDg3WGZ2dlA3UGJyOVVZby8zMjMxK3ZMVnFrTysrNFhYZmVjWHVQcitrNGpqNTk3TncrNVIzSmpEV3ZlNTBCQUFBQUFES0ZFK1lBMEFmUmFEUnNyVG5QR25PbXBBTjI4UEUxUm5yVWxmdVlUYVVXakJrelpzTkFaQnpLb3RGb2dTdW5Yc1A0amQzYi9uaHJSOTlzdjkrdmd3ODVWUE5PUGxubDVUMzN6MDZuMDNyd2dYL3BvZmtQS3AxTzZ6dmYvYjcyM0d1dlRFWHUwUG1FK1phbncvdGpEMnV0Zm5uakRacTZ5eTQ2L29RVDVUak9OdmRxYVduUmZmZmVvOVdyVnFtMU5iSFZ2TS92VjNtb1hKK2VPMWQ3NzcxUG4vS09ZTzF5VThYaGNMakY2eUFBQUFBQWtBa1V6QUdnbDFhdlhwMWRVRlJ5Z3BFK0o5bGpKZm0yOTh3bTdUSjZ6c2o4TzIzc1l4V2xwU3VOR2FEajA4TklKQnA3UVRLSGVwMWpvRFExTmVtMlA5NnFHVE5tNktCWnM3ZnFxNzB0bGUrL3J4ZGVlRjZmUGYrQ0FVellzM1E2cmZ2dnZVZVNkT2JaNS9ScEQ5ZDE5ZEQ4QnlWSjgwNCtaYXQ1YSsxQVgyU0pYckV2aGtQQnc3eE9BUUFBQUFDWndyOUVBV0FickxXbXVyWjJwcythejBrNngwckZ2WHkwVFViL05yTDMreDNuNGRMUzBzYnRQNExPYW1MeHk2MjFOM2lkQXhqUmpMazhIQ3k5eWVzWUFBQUFBSkFwRk13Qm9CdnJHaHBLQXNuazU2M001MlhWMjU0WENTczlab3k5M3ljOUdnd0dtd1kwNURBWGpVYkRycHdQMWZ1VC9BRDZWOXJZOU5qeTh2SWFyNE1BQUFBQVFLWlFNQWVBVHFMUjZMNnV6R1dTT1ZkU1RpOGVhVFhTdzY3TWZjWnRmNHcrdi8wckVxMTlXTkx4WHVjQVJxaEh3cUd5RTd3T0FRQUFBQUNaTkd3dlV3T0EzbHBtYmFDMHR2WVVXVjNtOXI1bjlzdkcyRHNEZnY4OXhjWEY2d2MwNEFobWpiM2VXRVBCSFBDQUsvYzZyek1BQUFBQVFLWnh3aHpBaUJXTHhTcFNyaTR5eGx3a0tkeUxSNnFOOU9lMG83dkdsSld0R09oODJOaERQaEtyWFdoa3VIUVF5Q0FyODN4RnFQUUlyM01BQUFBQVFLWnh3aHpBaUJPTHhYWkxXMTJaZHMzNXhpaXduZVVwSXozZ3lya2pIQ3grMGhpVHlraElTSktNTWJZNkZ2dStySjcxT2dzd29oajNCMTVIQUFBQUFBQXZjTUljd0loUkZZc2Q0TFBtS2l1ZHF1My8rVmR0alBtOUkvZVB3V0N3T2hQNTBMTklUZnh1R1h1MjF6bUFFY0hxN25CNTJibGV4d0FBQUFBQUwxQXdCekNzV1d0Tk5Cby94anE2V2xiSGJIZTk3QXRHenEvTGd5WC9Nc2EwWnlJanRpOFdpMVdrclhsSDBpaXZzd0REWElQUDJEMTRveEFBQUFEQVNFWEJITUN3WkswMU5UWHhFNDJqNzF0cDVuYVdKeVQ3TjBmMk42RlE2SzJNQk1RT3E0N0d6ekN5OTNpZEF4ak9yTXdaRmFIUys3ek9BUUFBQUFCZW9XQU9ZRmpwT0ZFdVhTT2pnN2E5V0hYR01iZTB0Mlg5ZXR5NFVmRU1SY1JPcUk3Vi9zNVlmY1hySE1Cd1pJMStWeEVzdThUckhBQUFBQURnSlM3OUJEQnMxTlRFRDZtSnhhK1IwWkhiV21la0Q2M005Ykx0dDVVSHd5MFppb2QrME5yYzlNM2MvTUk5Sk0zeE9nc3d6Q3hvYlc2NjNPc1FBQUFBQU9BMVRwZ0RHUEtpMGVpK3Judy9rK3hudHJQMEhTdjlYMTJ3OU82OWpFbG1KQno2WFYxZFhWRXlsWDVPTWpPOHpnSU1EL2J0Z044M3A2U2twTUhySkFBQUFBRGdOUXJtQUlhczZ1cjZTY2JuL2x5eVoyMXJuWkhla05WUFE2SFNoNHd4YnFieVllQkVvOUd3Sy9NNFJYTmdaOW0zSGRsalE2RlF4T3NrQUFBQUFEQVlVREFITU9URTQvRlI3V243YlVuZmxKUzlqYVVyakRYZkQ0VksvbVdNc1JtS2h3elplTkxjblMvYXN3Qjl0U0RnZCtaeHNod0FBQUFBUHVaNEhRQUFlc3RhNjR2RVloZTJwKzFxU1ZlcngySzVyVFJXNTVjSFMvY3BMeS85SjhYeTRhbWtwS1FoMGRKMHJEWDZuZGRaZ0tIR1NMOU50RFROcFZnT0FBQUFBRjF4d2h6QWtCQ0oxQjRqeDk0b21lbmJXRlpsclAxcGJhanNkcXBKb3FvQUFDQUFTVVJCVkhxVWp5elYwZmpwUnZhUGtvcTh6Z0lNY2cxVzVzS0tVT2w5WGdjQkFBQUFnTUdJZ2ptQVFhMnFxbjZpazVXK1dWWW5iV05abzdYMlo2bGs2Ni9IangrZnlGZzREQ3F4V0t3aTdacnJaWFNPMTFtQVFjbnFiejdIWGhrTUJxdTlqZ0lBQUFBQWd4VUZjd0NEa3JVMkt4cXQvYm8xNXNlUzhucFk1bHFqVzVWcS8wRkZSVVVzay9rd2VGWEhZa2ZLNnFkRzVqQ3Zzd0NEZ1pWNVhzYjlRVVV3dU1EckxBQUFBQUF3MkZFd0J6RG9SQ0sxcytUWVAwaG1SbytMako1UzJyazhIQzVaa3NGb0dFS3FvdEVqSERsWFNwb3J5ZWQxSGlERDBwTCs3Y3E5Ymt3b3RORHJNQUFBQUFBd1ZGQXdCekJvMU5YVkZiV24zUCsxMHNYcTRjOG5LNjB5eGw1UlhsYjJLSmQ1b2plaTBXallOYjZ6WmQxVEpUTkxrdC9yVE1BQVNVbjJGUm5ubjhaTjNWMWVYbDdqZFNBQUFBQUFHR29vbUFNWUZHcHE0cWRhWTM4bHFhS0hKUzNHMkIvV2xwWDlpZ3M5MFZlUlNDVGZtS3hEcmJFempUVE5TdE1raFNVVnlxcFFSZ0d2TXdMYlpKV1VVWk9rSmtrUkk2MjAwa3BqemV2V3RyOFlEb2Ridkk0SUFBQUFBRU1aQlhNQW5xcXFhaXh6L0cyL2xzeVpQUzZ5ZXNqTmNyNDZwcVJrYlFhakFRQUFBQUFBWUlTaFlBN0FNNUZJN1VseWRLdWtVQTlMUGpKV2w1V1hsejJZeVZ3QUFBQUFBQUFZbVNpWUE4aTREOWF2THc2MHAyNDJWcC90WVlrcjZWYytZNzhmREFhYk1wa05BQUFBQUFBQUl4Y0Zjd0FaVlIydG0ydmszaVpwVFBjcjdOdXUwWmZHQklPdlpUUVlBQUFBQUFBQVJqd0s1Z0F5WXQyNmRibituTndiak5YRlBTeEpXMnYvdHk1VTlqTXU5UVFBQUFBQUFJQVhLSmdER0hCVnRiVjdPSzd1a2JSUEQwdFdXRWNYVkpTVkxjcGtMZ0FBQUFBQUFLQXp4K3NBQUlZdmE2MkpST05mY0Z5OXB1Nkw1ZFlhYzMyaXBXbC9pdVVBQUFBQUFBRHdHaWZNQVF5SWVEdytxajJsMzh2WXMzdFk4cDZ4emdYbDVTVXZaalFZQUFBQUFBQUEwQU1LNWdENlhWVXNkb0JqelQ4a1RlMXUza2gzR2JtWGhVS2g1Z3hIQXdBQUFBQUFBSHBFd1J4QXY0cEU0MStVdGIrVlVhQ2I2UlpqZFhGNWVkbGZNaDRNQUFBQUFBQUEyQTRLNWdENnhlclZxN01MUjVYY0ltTy8zTjI4bGQ3MEczdFdNQmhjbGVsc0FBQUFBQUFBUUc5dzZTZUFuZlpoUEQ2dWNIVHhjejBWeXlYZDB0eFFmekRGY2dBQUFBQUFBQXhtbkRBSHNGT3FZN0U1eHBwN0pZVzZtVjR2VjU4TGg4dm1aem9YQUFBQUFBQUFzS000WVE2Z1Q2eTFKaEt0L1pxeDVtbDFYeXhmNHNnOWtHSTVBQUFBQUFBQWhnb0s1Z0IybUxVMksxSWIvNjJrbXlYNXVsbHhqOXpVd2FGUTZOMU1ad01BQUFBQUFBRDZpcFlzQUhaSVhWMWRVVExsM2l2cFU5MU11OGJZL3dtVmxkMW9qTEdaemdZQUFBQUFBQURzREFybUFIcXR1cnAra25IU2o4cG96NjFuYmEwY2MyYTRyT3laekNjREFBQUFBQUFBZGg0RmN3QzlFb25FWjh1eDg5VnR2M0w3dHV2M25UaW1wR1J0eG9NQkFBQUFBQUFBL1lRZTVnQzJxem9hUDEyT2ZWYmRGc3ZOb3o2and5bVdBd0FBQUFBQVlLampoRG1BYmFxTzFsNW1wRnZVL1o4WE41Y0hTNjh3eHFRem5Rc0FBQUFBQUFEb2I1d3dCOUF0YTYycHJvbjl4RWkvMHRiRmN0ZEtsNFZEWmQrZ1dBNEFBQUFBQUlEaGdoUG1BTFppcmZYVlJPdCtLMk8vM00xMGt5TnpSaWhVK25qR2d3RUFBQUFBQUFBRGlJSTVnQzRxS3l0emN2SUwvMmFrVTdxWnJqYldPYmE4dkdSeHhvTUJBQUFBQUFBQUE4enZkUUFBZzBjOEhoL1ZucmJ6SlIzWnpmUnFtL1o5S2x4UnZDYXpxUUFBQUFBQUFJRE00SVE1QUVsU0xCWXJURnZ6aEtTRHQ1d3owdXZXVFIwWERvZWpIa1FEQUFBQUFBQUFNb0tDT1FCRm85RUNWK1p4eVJ5NjFhVFIwejdaazRQQllKTUgwUUFBQUFBQUFJQ01jYndPQU1CYmtVZ2szOHIzYUhmRmNpUGQxN1MrL2pNVXl3RUFBQUFBQURBU2NNSWNHTUdxcXFyeUhIL2dVWFhiczl6K3FUeFlkcEV4SnAzcFhBQUFBQUFBQUlBWEtKZ0RJMVJWVlZXZTR3czhMS09qdDV3ejBwMmhZT2tYalRHdUY5a0FBQUFBQUFBQUwvaTlEZ0FnODlhdFc1ZnIrQU1QU2xzWHk2M1JYOHJMU3I5RXNSd0FBQUFBQUFBakRUM01nUkdtc3JJeXg1K2Q4eTlKbjl4cTB1cnVjRm5wNTJuREFnQUFBQUFBZ0pHSWdqa3dncXhldlRvN04zL1VQNDNNc1Z2UDJudktRNlVYVUN3SEFBQUFBQURBU09Yek9nQ0F6RmhtYldCMDJ0NHY2Zmd0NTR4MGYzbXc3RnhqVE1xRGFBQUFBQUFBQU1DZ1FNRWNHQUdzdFZsdWJmdytTU2QyTS8xQWViRDBiSXJsQUFBQUFBQUFHT2xveVFJTWM5WmFYeVFXLzd1c1R0cDZVZy9GZzZWbkdXUGFQWWdHQUFBQUFBQUFEQ29VeklGaHpGcHJhbUx4bTR4MDZ0YXo1dEdteHZvejlqSW1tZmxrQUFBQUFBQUF3T0JqdkE0QVlPQkVZdkZ2eU5xYnRoeTNzbyszdGpTZlBIbnk1Rll2Y2dFQUFBQUFBQUNERVFWellKaXFxYWs5eFJyZHJ5MS9ueHM5MWQ2YU9ISDgrUEVKYjVJQkFBQUFBQUFBZ3hNRmMyQVlpa1JxWjhuUkFrazVuY2VOOUlhUk95Y1VDalY3a3d3QUFBQUFBQUFZdkNpWUE4Tk1UVTNOVkd0OEwwa0tiakcxem1mc3JHQXdXTzFGTGdBQUFBQUFBR0N3NDlKUFlCaFoxOUJRNGhyZlk5cTZXTjRvMXptT1lqa0FBQUFBQUFEUU03L1hBUUQwajhyS3loeC9XK3BCSSsyMnhWVEtXSjFhSGk1WjZra3dBQUFBQUFBQVlJamdoRGt3REZocm5kejhVWGNZMmNPM25qVVhsWmVYUFpYNVZBQUFBQUFBQU1EUXdnbHpZQmlvaWNWL0p1bXNicWF1Q1lkS2I4OTBIZ0FBQUFBQUFHQW80dEpQWUlpTHhHSVh5cHBidDVxd3VyczhWSHFlTWNaNkVBc0FBQUFBQUFBWWNtakpBZ3hoTlRYeFQ4dWEzMjA1Ym1XZWIycXMvd0xGY2dBQUFBQUFBS0QzT0dFT0RGR1J5UHJKY2xKdlNCcmRlZHhLcTFMWldRZVBMeXFxOHlnYUFBQUFBQUFBTUNSeHdod1lnbGF2WHAxdG5OUjkycUpZTHRsYXg2YVBvMWdPQUFBQUFBQUE3RGd1L1FTR29JTFJ4VGRacTVsYkRMY1o2NXhZWGg1OHo1TlFBQUFBQUFBQXdCREhDWE5naUttSnhjNDFWaGR2T1c2bGk4ckxTMS95SWhNQUFBQUFBQUF3SE5EREhCaENxcXZqZXhtZmZWVlNYdGNaZTFzNEZMelFrMUFBQUFBQUFBREFNTUVKYzJDSWlNVmloWTdQL2xOYkZjdk5XKzF0clYvekpCUUFBQUFBQUFBd2pGQXdCNFlBYTYxSlcrZFdLMDNiWXFyQjJOUnA0OGVQVDNnU0RBQUFBQUFBQUJoR0tKZ0RRMEFrRnI5RXNtZHROZUhxZ3ZMeWNpNzVCQUFBQUFBQUFQb0JQY3lCUWE2NnR2WWc0K29GU1ZtZHg0M1JMOHFEWlZkNUZBc0FBQUFBQUFBWWRpaVlBNFBZaHg4Mmx2cXprbS9JYUVMbmNTT3pNQlFzT2NZWWsvSXFHd0FBQUFBQUFERGMwSklGR0tTc3RVNVdvTzB2V3hiTEpkVTR4ajJMWWprQUFBQUFBQURRdnlpWUE0TlVKQmEvMHNyTTNXTFl0Y2FlRlF3R3F6MEpCUUFBQUFBQUFBeGp0R1FCQnFHYW1ycnAxcml2YVl1KzVaSytIUTZWWGV0RkpnQUFBQUFBQUdDNDQ0UTVNTWdzc3paZ1RmclAycnBZL2toNXNQUVhYbVFDQUFBQUFBQUFSZ0svMXdFQWRGVWFpLzlBTWpNNmp4bnB3OWFBLzN4ampPdFZMZ0FBTUR4WWEwMDBHcDB1eDMrU2RlMU1HZTBtcTVDTUNyWDFHL1lqUmJ1c21tUVVsZFVxNDVqWDVhYm1oMEtoeGNZWTYzVTRBQUFBWkE0dFdZQkJKQktwblNWSC85VVczLzFoclBsMGVYbnBmenlLQlFBQWhvRklwRzRmT2VrdlNHYWVwTFMxZHI1eDlMcVZxdnhTbGJXMktoUUtOWHVkMHd2UmFMVEFHRE1tSlkweDBoanJhcVl4emp6Sk9wSjlVSzd2VCtGd3lWS3Zjd0lBQUdEZ1VUQUhCb2wxNjlibEJySnozN1RTdE03ajF1ajNGY0d5aTczS0JRQUFocmFxdXJvSnZwVDdFeXNkYjR5NXhhYk5BK0Z3eVJLdmN3MEZrVWpkUHNablQ3YldmczFJajZSODV2dGpTMHZYZVowTEFBQUFBNGNlNXNBZ2tSWEl1V2JMWXJsa0szM1d2ZEtiUkFBQVlDaGJabTBnRXEzOXVaTnlLMTFyUC9BWk83azhXUG9UaXVXOUZ3NlhMQ2tQbHY3RVoreGsxOXExdnJSZEU0blcvbnladFFHdnN3RUFBR0JnY01JY0dBU3FZN0U1eHBwbjFmWDNwSFhsSGprbUZGcm9WUzRBQURBMFZWZFhCK1VML0ZPeU1jZW1MeWt2TDYveE90TndFSTFHdzY2YzN4cVpVamVkUEsyaW9pTG1kU1lBQUFEMEwwNllBeDZMeFdLRnhwbzd0ZVViV05iK2ttSTVBQURZVVRVMWRkT05rL1dhclB0TU9GaDZHc1h5L2hNS2hTTGx3ZEpUWGVzdU1QNnNSVFUxZGRPOXpnUUFBSUQrNWZjNkFERFNwVjNuZWhrN3FmT1lrVlltazYzZjlTZ1NBQUFZb21wcTZxWmI0NzVoWmM2dUNKWGQ1M1dlNGNnWVl5WDlzRG9hWHlyanZsRlRVN2QvZVhuSllxOXpBUUFBb0gvUWtnWHdVSFcwYnE2Uis5Z1d3NjVjSFJJT2w3M2lTU2dBQURBa1ZWZFhCNDJUOVpvMTVvcUtVT245WHVjWkNhcWo4ZE9OdGRkYnQvMEEyck1BQUFBTUQ3UmtBVHl5cnFHaHhNajlVemRUMTFJc0J3QUFPMktadFFINUF2KzBzbmRRTE0rY2lsRHBmVmIyVHNjWHVKK0xRQUVBQUlZSEN1YUFSd0p0N1RkS3F1ZzZhaGMzTmRUL3hKTkFBQUJneUNxTnhYOHMyVmc0VlBaanI3T01OT0ZRMlkrc2JMdzBGditSMTFrQUFBQ3c4MmpKQW5pZ0tobzkzSkd6NVlXZUtVZnVnYUZRNkMxUFFnRUFnQ0dwcXE1dWdwTnkzM2Zramd1RlFoR3Y4NHhFMFdnMDdNcjVLTzB6azhhV2xxN3pPZzhBQUFENmpoUG1RSVpaYTdNY09iL3RadXJIRk1zQkFNQ084cVhjbjFocnI2Rlk3cDFRS0JTeDFsN2pUMXUrVXhBQUFHQ0k0NFE1a0dFMXNmamwxdG9idGhoZVdoNHMzZDhZMCs1SktBQUFNQ1JGSW5YN3lIR2Y5Ums3T1JnTU5ubWRaeVNMeFdLRmFkZXNrWFhtaE1NbFM3M09Bd0FBZ0w3aGhEbVFRYlcxdFdPdHRWdjFGblhrWEV5eEhBQUE3REFuL1FWanpDMFV5NzBYREFhYmpHTnVrVWwvd2Vzc0FBQUE2RHNLNWtBR3BWeDdvNlNDem1OR3Vpc1VLbm5CbzBnQUFHQ0lzdFlheWN5emFmUEF6dXlUSTAzY0oxejRjbmR6VTh2eTc5NmxOUC9QdmRrbkVOQWVrNHZ6ZmowNkwzRFN0dVp6cGZFN2ttOU1VZTVWMmRtYXV1bFRaOWZTdlB2S0MzTXUzSUV0Z2xOSzhtN1R4Ly8yQ1hTYXk1OFd6SDhvTHl0cnZ4M0oxQ1BYUENDamVSdC9iUUFBQURBVVVUQUhNcVNtSnY1SnlaeXh4ZkI2NjZiK3g1TkFBQUJnU0l0R285TWxwY1Boa2lVN3M0OGJVRzUrd0Q5cnkvSDhRR0NmWUY3Z3JPYTIxTXZaMmRxbDh3OUpvN2RjUDZrby94ZEZlVmx6MTI5SS9sZVN2OU1QbnlSTkxpcTh2akRnUHpRaFZXOHg3KzhwVzBsdTRJd0pSVG5YRnZvRHN6ZkhsVEdwTVlYWjM1R1UzZE56UlRuK1kvWUlGVHdoeVplZHJhSlFRZllYdGZIZlByNjl3b1ZQVHluSis3MGtqYzd4SDFTY0d6Z2haZG9UdmZtNTJwN3k4cExGa21PajBmcDkrbU0vQUFBQVpGNlBmemtGMEg5V3IxNmRiWTM5elpiajF1cTdGZUZ3MUl0TUFBQmdpSFA4SjFuWG5UOVEyMDhzeXI1WmtwbFVrdmViU2Nyck1yZTJvZlhxcW9iRS8yMyt2Q3czY0ZaSmJ1QjRTWm85b2JqTDMyM1NybTJvakcrNHVEalhmOXltK2EzYTBMMjh0cjVDMHBhWGxvWW5sK1Rlc3I2MS9ZbmFsdVRmT2w2N3FlVUgrNGFLbDQwZm5mZTlkZXMzZkwrNzdBMnRxU1c3bFByM0hUc3E1OXUxYmEzLzJEdytmblRlRC9PemZQdXZiVWhjTFVtRk9ZR2pVcTZ0VFNhMXNsYy9LYjFncmZ1Z2NaeDVraGIzMTU0QUFBRElIQXJtUUFZVUZoVi9TOUt1bmNlTTlIcDVxUFFQSGtVQ0FBQVpFSTFHZDdYR2Q3WnI3WFFqbGZYbjN0YTFleHZIUktQUjZGOUNvZEJiZmRpaUtCQlFSYjdmTjFtU0FnSHRMa25KcE40cEw4ejVjbjYyYitiaXRmVmpOMGdkQmZEZGdnWDNqc3IySDFYWGxyaHY4MWhlVnRaK1U4cnkvdmh1ck9YczJrVHlxWmxqUnkrdWJtejdaVlZUNGhmU3hwUHFlNGJ5WG93MEoyOVpVOWZ5OWQzSzh1OU5XUnQvUDc3aE1rbnBIckpsN1JVdXZNOFk0L3NnMnR5bC9VcGJtMVovMU5UMjg3R2pzci9ibUVnKzM5Q1crazgzejBjcjZ6WmNtclBwYTlza2tPZDNwcStNTlovUTFKcDZVWkpLY3YybnR5UlRid1FDbXRiNVlWOVNMUWxwWGU5L0tqL21PSHJEeXA3ZWwyY0JBQURnUFhyckFRTXNFbGsvV1U1cXVhU2NUc1BXT3BwZFVWYjJxbGU1QUFEQXdJbkg0Nk5TYVh1emxTN1FBUCtkMnhwN1ZFVXd1R0JIbnd2bVozMXVhbW5CSFZ1T0w0MjA3TE5uZWQ3TGF4c1NWMGNhMjM2OWVid2tOM0RhYnNIOGUxZldOcDVRdnlIOTZLYmg3UDNIam5vLzFweTZZMTNEaHU5SjBxaHMvNmNubGVaZnQ3aXFZWmFrUkY1VzFnSGppZ0pYcnFwdE9WOVNtNlN5ZmNLakh2OGducmlrc2IyOXU3OExtYW1sK2JjSDh3UG5yNmhwT3JhaExmVmtOMnY4ZXdZTC81T2Y3VHZnblhqemNVMkpWSmY3WUdaUEtMYmIrdHJYdDdZLzhWRlQ2OC8yQ2hZKzM5MThRMnY2NlJYUnhrOXNhNCtlVk1kaVJ4bHJmaE1PbGUzWmwrY0JBQURnTFFybXdBQ0xSR3Nma25SQ2wwRnJiZzJYbDE3a1RTSUFBRENRcXF1cmc4YVg5YlNralBTeDdtdkJmTE5BUUx2dkh5NWU4ZkxhZWlOSmU0Y0xYM0dNay9kT3ZPRU1TVmFTL0RZcmI0L3kvTWZyTnlRZi9yQjV3M1dTbEV6cWZVbkovRUJnZWtzeXVYajJoR0pyZXo0eHZoVWorVGEvWnVmaHFTVjVmd2dXWkYrNFp2MkdyM1l1MkhlamVIcTRjRUZPbHJOYlpkMkdpMk10N1hkMi9wb2tLYy94aDZlVzVQODl5KytFVjlZMkh0ZVNTbGRLa2krcDVrbkJ3bHVMY3YzSHZyeTJQbDlTUXBMMkNCWSttMHluMzMydmJzT09YQ3JheFVleDJEU2ZOUytHUTJYOStoMEZBQUFBeUF4YXNnQURLQktMblNDN1JiRmNpcWZhczc3alNTQUFBRENnckxYK21sajhRWDFjTEUvSm1qdGs5TEljdThaYTYvYlhheGxybnJSeVQ4enhaL1dsSFV1UGxrYWE1czJlVUZ5MWY3aDQrWlp6b1lMc0w0UUtzcjhnU1c5RTZ2ZElKdlZPU3pMWjBhdjd6VWo5M3NtazN0bmVhMnd1MG04eFBHcGFNUCt2eGJtQkU5Yld0MTRWYWRwbXNWeVM2aGRIbW83YUsxdzRmMnBwd1IwbCtlMG5yMmxvdnFLdFRlOG1rM29uUHhEWVozSko3dTJ0YWJjeXkrK0VwNVlVM2wyZmFIL292WGpMeGNWNTJjY1U1ZnJuU2xLdVZMYTUvVXAybGpPK01kbmVYWXVYWGd0SVZXbXJ3cDNaQXdBQUFONmhZQTRNa05XclYyZkw2dWF0Wjh4VjQ4YU5pbWMrRVFBQUdHZzF0YldmbDh3aG16K1Y2M3d5SEM1Wk1oQ3ZGWW5XK2l0Q29YLzM4N2FGa3FxbGp3dmlrbnl6SnhTbmxsYzN6OXJjUXFXbmxpZlRRNk5mVXU5T21mdTJIQWdYNWw0NE9pZHdiT1g2RFY5dmFHOTdLQ2RIazNvVGVGbWthZTdFNHR3ZlZoVG1YTjZVeUgyeHFpMXhYYmdnKytJSnhiblgxeWZhNTMvUTJQS1QvY1BGeTFmWE5wKzZhMW5CZmRQSEZPM1gwcFo2c3lXWmZpUEg3MHpPeWZOTlQyeElyNU5Va09OM0pyY20zWjI2QURRWUREWkZvcldCbmRrREFBQUEzcUZnRGd5UXd0RWxsOGpheVZzTXYxUWVMTm1xVnlnQUFCZ21yUG5heDUrWXJ3OVVzWHlUOW1nMFdoQUtoWnAzWnBNc0JRS1N0RWVvNE1tQXp4bi9kblhqN3QydFMwbXA3ZTIxT0xyKzRMNmVNSTgwSlc1b2Jrcy9rWjJsZmZjTkZWZjJOdi9pNnVhRFBxaFBYQm5aa1BoRFc1dmVEZVpuZlc1aVNkNHRINjVQL09panh0WnJzck0xVlpJYVdsTUxGMGZYSDdwYlNlRmQ2NXBhZm02TVVsTkhGZDVhbUIwNG9uNUQ0dEdpSFA5QmtweDRJdmxTYjErN083RllyRER0S3JremV3QUFBTUE3Rk15QkFWQlhWMWVVYkhlL3Q4VXRBYTRqOXhKalRMOTlLellBQUJnOFBvekh4eWx0OTk3MGFhSThXSEwvZ0w2Z1ZaTnh6QmhKcS9yeWVGRzIvNU5qaTNLdkxzejJIeVpKcldsMzFZZE5yVC9xWm1sQWtoeGoycmEzNTg2Y01KZWs1bVJ5YVhOU3krTXR5YzAvZDFtekp4UTNWSzdmOEkyYXhyWmJPNjh0Q0FTbTdoM09YK29ZazVDa3RqYTlLMG14bHZZN0cxUDFMN1MxNmQyaWJQK25KcGZtL2VybHRmV2pKYVdTU2Iyek5OSTBhL01lRFczdHp3UUxzaiszdGo1eDFlamN3THhFZTNxbE5wMnc3NnVrTk1abjFMUXpld0FBQU1BN0ZNeUJBWkJNdVZmSnFLVExvRFYvQ3BXSCtyWEhLQUFBR0R5eVVocHZONzFaYnFRVnhwaGVYNERaSjBiUmxOVG5nbm1XNDVRbDAyN1Yyb2JXcXllT3pybXhNcjdoVWtuQnpSZG01dnQ5azZXMHNuMytVa255T1c0NEVQaTRHTDU1dnZPSjhwMDVZZDZKSzZsVmtyS3pOVTZTU2FaUzcyNGUyOHhLamlTMW0yU2k4M2pGcU94dlRCeWRkMVBuc2RrVGl0ZDMvbnp6WmFPeDF0Yjd4NC9PL1dsSmJ1QzBZSDdnM0VoejhsZmJ5NzQ5enNaZmsrak83Z01BQUFCdlVEQUgrbGx0YmUzWWxLdHZiREdjOERudWo3eklBd0FBTXNOMTNHeXpxV0p1bFlFVHhsYXJqTkdZdmo1ZW0wait2VGFSL0hzZ29OMG5LdWRHU1pwUW5IdkZtTUtjcXlScFd0bW94enF2M3lOVStGVG56emZQYnk0K1M5Sis0ZUtsZmMzVG5RSi8xc0dTVkw4aC9lYVdjejZmelpla3RqWjFhVWxUM2RoMlY3eTE3ZkZ4QlhuZkdKV2I5Y25sc1lZVHRMRUlyOG1GZVQvTERtUk4yN3cybWRRN2pZblVzN3VVNWY1Rk1pYStmc09mZGphekk0MnhwbTl2WWdBQUFNQjdGTXlCZnBaeTdZOGtrN3ZGOEUzQllMREtpendBQUdCNE1vNTUzWFh0VEVsMzk5ZWVhK3NUVjYrdFQxemRlV3lYMHZ5L2x1VUh6cTF0U2Q3OWJyemwzSjZlWFI1clByZ3gwZjVXcmxRMlkwTHh1cGZYMWhkSmF1eThKbGNhdTgvNDR2ZGVYVmMvYmxSdTFpN2J5MU9XbDNOV29qMzF0cnBwazJKY1c3anB3OFl0cHVxVFNlV1U1UWMrdXo3Ui9rZ3lxU3BKNjBmbitJOGFuWjg5YjFWdDR3bWRGMGViMi80NEtqZi9xUGlHNUQ4UzBycnRaZG9lMTlYK2ptUGUyTmw5QUFBQTRBMEs1a0EvcXFxdDNVT3V2dEJsMEtvdWtPWDh3cU5JQUFCZ3VISlQ4NDN4L1ZQU0ZRUDFFc1Y1dnVQTDhnUG5WSzdmOEkySlJUblhscllHem91M0pQL2FlYzNzQ2NXMnUyZG5UeWh1NkduZjJST0tZNTAvWDFuYmVFTDlodlFqbmNlS2N2eEhGK2Y2NTc1ZnQrSFM3dmJ3T1U2eHRXcVhsT2htdW5wNXJQbTRpVVc1MXh3NGJ2UUgwWmJrWGFIOHdBWFZUYTNYMTI5SS83dlR1b3J4eGJuWFNIS0xjd01uRithMkhkS1VTUDIzcDl5OVlZd3pUNjQ1ZVdmMkFBQUFnSGNvbUFQOXlMSDZ1VGIxMC94NDBQeXNwS1NreDM4d0FnQUE5RVVvRkZwY0U0djdJcEc2ZmNMaGtpWDl2TDJ2b2pEMzZ4Tkc1MXdiYVduN2ZVMWoyODFHU3U5U21uOW5qdDhaLzFGRDYzV1NVcEwwOHRyNmlzMFA1VWpadTQwcGVyaXQzVjIzTXRiMHhTMDN6Y3ZLcXBoZVVmREdXOUg2cWEydDJ0QnBxcjd6dXY5bjc3N2pveXF6Qm83L25qdEpTSUFRVW1hUzBFRUVrUTRDTmhSN0YxQlVSQlRMRnZmVkxhNjZ4WXA5MWJYdXJxNnVmVzJvS0tocldWMExpSTJpOUdKQkZNaTBEQkxBMUxuUCs4Y3prOHhNZWtoeVU4NzM0MGptdWUxTVNabHp6ejFQdDVTVWtZT3p1ejYzdTZ4aW1YOTM2YjlxQ3JCYmw2U1JwV0g3KzlvZXdPNlNpZy9YbHV3NmJwaW54OEw4OUM2L0JyVExVdW1wcVF3cUtlSGIxRlFHN3BlVjhYYXlTN25YQm5aTkh0U3o2OFA3WlhkL2MxTnc5L1NkSlJYdk5mTDVBc0RuQzQzU2hKWEhrOVBjcjRjUVFnZ2hoR2dsa2pBWG9wbjRmS0ZEdExhbnhnMHF0dXo2TWZTQVF5RUpJWVFRb2dOVFNtbXZQN0JBdWZSMG9ORUoyalRvWTNlaGEzcFN5bmhiNjJpVmRvYW5lNWVaK2VsZExrdE5jZzM4b2FqazJ1MDdpMjhIOEJhVi90MVNWdmQrR1dtM3VydDF1Y2kvcSt6aFlHbnhhMlZsckFlNlpxZWxITjhySS9XYUZFdmxieXphTlFQd0poNVRsNWNuQVpTVTRJZjQzdVBSaCtWT1Q3MWdRRWJxUGVXMjluL2ozWFVhSmpHZmw5bTF5NFN3dGdQaHNQcXBpNHQ5Yzd1blhCcllVL3BJRGZ0SVRrOU5PakM3YTVjWjdxN0o1OXBhNy9rcXVHZTZ5MUs1ZlRKU3IwMVczWElDVnNsVCsyU2xQMmtwVXRjRmRwKzB1NlRpNDAzRlJjY1A3WjN4NFg2ZTlMZTMvVmg4ODlhaWtoc2ErNXhpNmVuWUxGQksxVmgxTDRRUVFnZ2hoQkNkZ3RaYWVmM0JKVjUvVU1mZWZMN2diS2RqRTBJSUlVVHJLQWdFcHNUOEhmQkJheHpUNncyTjlQcUR3VUFna0Y3LzJ2SHllM1Q1M1lIOU12V2tmcGtWL1RMVGJnZXM0WjcwUlpQNlpwWU56dTcyVkpjdTdGUFRkdWxwU1ljTXowMWZNckZ2ejkwWlhaS09CYnFNN1pXeFpWTGZ6TEo5YzdvOWx3YjlhanRtR3ZTSnRIRHBYc1BpcmlQemVxdzRzRittSHByZDlTVWdPN29nRmZwUDdKdFJmR0MvVEgxZ3YwdzlzVzlteWVEc2JzOEEzUkozNHVuZTVlSUQrMlhxTWIxNmJNenQwZVczNXJCVklYVHB3ajVqZW1kOE03NTN4ZzlkazVQSEoyeWVPend2ZlhHL2pMVGJhbjNpYWhFSUJOSzl2bUNoMXhzYTBkaHRoUkJDQ0NHRUVLSkQ4WHFEVXhPVDVWNS80RXV0dFZYLzFrSUlJWVRvQ0p4SW1BUDQvTUVuQ255QnhsZERRekxRRTBpSkdmTUF1UTNjdm1mMGl5NWRHQko3dnc1SktTbnNCNmlhRnZib2tuUmNlbHJTSVhWczd3SzYxTFo5aE9xV2tqS3luamp5Z0t3NmpwRlN5N0phRmZnQ04vcjh3Y2NidTUwUVFnZ2hoR2hiNnZwRFV3alJBRnJySkYrZ2NEV3dYK3k0MHVyNDNOenN0eDBLU3dnaGhCQ3RyQ0FRbUtLMGVqOXk5OE04VDg2VTFqanU5bENvbjFWaGI3YXdlM3M4bm1wdFVFVEw4L3Y5ZVRiV3RyQkxEZWlkbmYyRDAvRUlJWVFRUW9pbWsrcFhJZmFTTHhDYVEwS3lITTE3SGsvV2Y1MkpTQWdoaEJDZFNhK3NyTytCTzhKWS85QmFTMEZNSzlOYUt4dnJBZUIyU1pZTElZUVFRclIva2pBWFlpOW9yWlBBdmpweDNMYjBIMld5SnlHRUVFSzBsa0ozOXZVV0tzZnJEMTd2ZEN5ZGpkY2ZuS3RRMllYdTdMbE94eUtFRUVJSUlmYWVKTXlGMkF0K2YrSFpvQWJHaitvWGVybmR5NXlKU0FnaGhCQ2QwWENseXV4dzJReUZ1cURBWDNpRzAvRjBGZ1grd2pPVnBlYlk0YkladzVVcWN6b2VJWVFRUWdpeDl5UmhMa1FUYWExZEtCS3J5N1Z0cWJsT3hDT0VFRUtJemkwL1B6K2dzRTVSNk9ja2FkN3lDdnlGWnlyMHM4cTJUczNQenc4NEhZOFFRZ2doaEdnZWtqQVhvb204Z2REcEdvYkdqaWw0cVZkT3pucW5ZaEpDQ0NGRTU1YWJtN1ZLYVd1YzB2cXZCYjdBRGRMVHZQbHByVldCTDNDalV2b09iR3RzYm03V0txZGpFa0lJSVlRUXpVY1M1a0kwZ2RiYVV1aHJxaThJMytKQU9FSUlJWVFRbFhKenMxWnB1L3dBbEhXRU4xRDRrdC92ejNNNnBvN0M3L2ZuK1FLRjh5MWxIYTRyeWlmazVXV3Rkam9tSVlRUVFnalJ2Q1JoTGtRVCtJTEJrNEdSQ2NPdjVlYm1yblFpSGlHRUVFS0lXUG41K1lHUU8rdG9CWnRzckcwRnZzQ05nVUFnM2VtNDJxdEFJSkR1OVFkdnNyRzJBUnVDN3F4anBBMkxFRUlJSVVUSEpBbHpJUnBKYTYzUXFucDF1WTFVbHdzaGhCQ2l6Uml1VkZtZUorZlBZWmNhWUNuVk4yeXI3M3lCd3V0OXZ0QW9wMk5yTDN5KzBDaGZvUEQ2c0syK1U5QW43RklEOGp3NVY4a0VuMElJSVlRUUhWZVMwd0VJMGQ3NC9hRmpVVXlJRzFTOG01ZVg4NWxESVFraGhCQkMxS3AzZHZZUHdBVmViMmlrdHNNWG9OUkNyNy9RMXRwZVlGbXNzR0c3RGR0VFlMdmI3ZDdsZEx4T0NBUUM2V1hReTRyYytSSkZ5Z0FBSUFCSlJFRlViSnR4U2xuVE5HR0Z6UUswNi9EYzNLdzFUc2NwaEJCQ0NDRmFua3dDSkVRamFLMlZMeEJjRE9xUXVIR2xwK1M3M1I4NkZaY1FRZ2dobkZjUUNFeFJXcjBmdWZ0aG5pZG5pcFB4MUVacnJmeitIU094OURTTkhvZG1DT0JCazQ0aXhlbjRIS0VwUTdFTDhLUFlwRkFyc05VQ2p5ZHp0VkpLT3gyZUVFSUlJWVJvUFZKaExrUWplSVBCdzFSaXNoejlVVjVPemlLblloSkNDQ0dFYUl4SUFuaFY1Q2FFRUVJSUlZU0lJVDNNaFdnRVJmWGU1WmEyYnBiS0l5R0VFRUlJSVlRUVFnZ2gyajlKbUF2UlFGNXZjQkthb3hPR2wzazhXZjkxSkNBaGhCQkNDQ0dFRUVJSUlVU3prb1M1RUEya0xDNnZOcWE1UmFyTGhSQkNDQ0dFRUVJSUlZVG9HS1NIdVJBTnNEMFU2cWNyN05NU2h0ZDRQTm12T2hLUUVLSkp2RjV2TjZXU0Q5VktqOWN3VkNtR0FubllwS05JQjVLZGpsR0lEcTRjelM0c2RnRmVyZG1vWUtQU2Fyblc1Ui9sNWVYdGNUcEFJWVFRUWdnaFJPY21DWE1oR3NBVnRpL1I0SW9kMDNDWFVzcDJLaVloUk1QNC9mNDhyVnl6dExaUEF6VkpvNU1BRkVEMCtoRGxXSGhDZERiSktMTFFaQUg5RlV3QzBFcURTcXJ3K2dPZktXVzlqRjN4VEc1dXJzL2hXSVVRUWdnaGhCQ2RrQ1RNaGFpSDErdnRodWJuQ2NPQmtqMjdubmNrSUNGRXZiVFd5aHNNSHFhMHVzS0dFOURhSlZseElkcThKRkNIYUswUFFibnU4UHFEYjlyWWQvYnllQlk1SFpnUVFnZ2hoQkNpODVBZTVrTFVRN2xjc3pWa3hvNXByUjhjT0hCZ2lWTXhDU0ZxVnhBSVRQRUdnb3VVVmg4QUo1TndkWWdRb2wxd0FTZGJXQjhXK0FPTEN3S0JLVTRISklRUVFnZ2hoT2djSkdFdVJCMjAxa3ByOWR1RTRYS1gwZzg2RXBBUW9sYUJRQ0RmNnl0OFZtbjF2a0lkNm5ROFFvam1vVkNIS3EzZTkvcUN6d1FDZ1h5bjR4RkNDQ0dFRUVKMGJKSXdGNklPZm4vb0dHQlkzS0JpbnNmajhUb1RrUkNpSmdYK3dqUERXbTFBNmJPZGprVUkwVUlVczhKYWJTandGNTdoZENoQ0NDR0VFRUtJamtzUzVrTFVRU3NTcTh1eDBmYzVFWXNRb3JyTm16ZW5GZ1NDRHlyMFBLQ0gwL0VJSVZwY0Q0VitvU0FRZkdEejVzMnBUZ2NqaEJCQ0NDR0U2SGdrWVM1RUxRS0J3QkRRSnlZTWY5ekw3VjdtU0VCQ2lEZzdkdXpvbWRZdC9TMmx1ZGpwV0lRUXJVdHBmcFhXTGYydFVDaVU0WFFzUWdnaGhCQkNpSTVGRXVaQzFNTFc2amVKWXhvbDFlVkN0QUYrdnordnRMemlRK0J3cDJNUlFqam04TEtLOElkK3Z6L1A2VUNFRUVJSUlZUVFIWWNreklXb3dZNGRPM3BxT0Q5aCtJYzhkOWJMVHNRamhLZ1NDb1V5Yk5UYm9FWTVIWXNRd21scXRJMlNTbk1oaEJCQ0NDRkVzNUdFdVJBMUtLdXdMd1M2eFk1cCtJZFNxc0toa0lRUW1KN2xaUlgyUWttV0N5R3FxTkZsRmZaQzZXa3VoQkJDQ0NHRWFBNlNNQmNpZ2RaYTJWci9NbUc0dUtKTDhyOGNDVWdJVVNtMWUvbzlTQnNXSVVSMWg2ZDJUNy9iNlNDRUVFSUlJWVFRN1o4a3pJVklVQkFJSEtwZ1NOeWdWdi91bTVFUmNpZ2tJUVJRNEM4OFV5YjRGRUxVUm1sK1ZlQXZQTVBwT0lRUVFnZ2hoQkR0bXlUTWhVamd3cm9vY2N4UzRYODZFWXNRd2dnRUF2a0tMVmQ1Q0NIcXBORC9DZ1FDK1U3SElZUVFRZ2doaEdpL2twd09RSWkySkJRS1paUlYyR2ZHam1uNHd1UHhmT0ZVVEVJSUNOdldYU2pkdytrNGhCQnRYa2JZVm44RnpuRTZrTFpNYTYzOGZ2OG9yS1NwMnRialVReEI0MEdSRGlRN0haOFFvc0hLMGV4QzRVZXpTVmxxT1hiRlFvL0hzMG9wcFowT1RnZ2hoR2l2SkdFdVJJenljSGdtcUxTNFFjMGpEb1VqaEFBS0FvRXBhSDIyMDNFSUlkb0p4YXlDUU9CZitXNzNCMDZIMHRaNHZhR1JXT0VMZllIQ2FTaFhXTnYyUW1VeFQ4UDJKTVYycmZWMmo4ZXoyK2s0aFJBTjQvZjd1eXRMOWFxQVhrclJ5N2IxZUtXU1h2WUZDaTJ2UDdBQTIvVm9YbDdXR3FmakZFSUlJZG9iU1pnTEVVTnI5Yk9Fb1pMVUZOZXpqZ1FqaEVCcnJYeUI0TTFPeHlHRWFHZTBkU053bU5OaHRCWGJRNkYrcmdyN1JvMTlzbExXL1Rxc1RzM0x5MXJ0ZEZ4Q2lMMFRPY0cxS1hJRGVCYTQzT3NOalZRdVBWMWI5Z2MrZi9EMUNwZTZ0bmQyOWcvT1JTcUVFRUswTDlMRFhJZ0luODgzR2pnZ2Rrd3JYc3pNelB6Um9aQ0U2UFM4d2VCaG9BNXhPZzRoUlB1aTBKTzMrLzJkUG1HK1Z1c1Vyejk0bTFWaGI3YTEzdUpTZW1DdU8vdEdTWllMMGJIbDVXV3R6blZuMytoU2VxQ3Q5ZmV1c1A3TzZ3L2V0bGJyRktkakUwSUlJZG9EU1pnTEVhR1ZxOXBrbjFyYjBvNUZDQWNwcmE1d09nWWhSUHRrWVYzcGRBeE9LaWdvY0djRlF1OXFHS0owdUZkK3J2dDZ0OXU5eSttNGhCQ3R4KzEyNzhyUGRWOW5ZZmNHaHVZRVF1OFVGQlM0blk1TENDR0VhT3NrWVM0RXNIbno1bFFGc3hPR3Y4cDN1eGM3RXBBUUFyL2Zud2VjNEhRY1FvaDI2d1NmejVmcmRCQk84UGxDbzVTVnZBeHR2NWZuenA2Um01dnJjem9tSVlSelBCNlBOOWVkZmJxdDdROVVVdkpTbnk4MHl1bVloQkJDaUxaTUV1WkNBR25kdTAvWGtCazdwdUZSbVYxZUNPZG81Wm9GdUp5T1F3alJicm0wbFRUTDZTQmFtODhYR3FXVnZVSXJkVVYrcm51dS9DMGpoQUJRU3VuOFhQZjFXcXNydGJKWFNOSmNDQ0dFcUowa3pJVUFzS3ROOWhsMllUL3BTQ3hDQ0FDMHRrOXpPZ1loUkR1bjdkT2REcUUxRlJRVXVEWDJheG8xTTkrVC9hTFQ4UWdoMnA1OFQvYUxHblcyeG41TjJyTUlJWVFRTlpPRXVlajBmRDdmSUJSSHhnMHFYdk40UEY2SFFoS2kwL1A3L2QxQlRYSTZEaUZFZTZjbWVyM2ViazVIMFJyV2FwMkNLMlcrUmorZTc4bCt5ZWw0aEJCdGwwbWE2eWNzVjhwTE1oR29FRUlJVVowa3pFV25GMm43RUQrR2xzaytoWENRMXE1RGdDU240eEJDdEh2SlNpVWY0blFRclNFN1VIZ0Q2RUNlSitjR3AyTVJRclI5ZVo2Y3VScGRtQjBvbk90MExFSUlJVVJiSXdsejBhbHByUldRbURBdnlNdkplZHVKZUlRUWhsWjZ2Tk14dEFkYnRueTNWOXUvUFA4bFhwNy9FdVhsNVUzYXZxeTBkSytPWDVPbG4zL0dSUmZNNFU5L3VJSndPRnpudWxwcnJyMzZLaTY2WUE0ZkxWN1U3TEdJanFFei9EelpIZ3IxQTY1MFlWOGlQY3VGRUEyaGxOSVc5djhCZjl4V1dOalg2WGlFRUVLSXRrU3E5MFNuNXZmN1I2RmN3K0pIOVR5bFZJVXpFUWtoQURRTVZRNGUvNlliNXJKeDR3WUFUanpwWkdhZE03dHlXVGdjNW85L3VBSnZRUUVBMTE0L2w2RkQ5NnQxWHhVVkZmemhpdC9qOS92cDNyMDdmNzM3SHJwM1Q2OWNQbnZXekhyak9mQ2dnN2owMTcrTkc3djNucnRZc1h3NXY3dnNjc2FOYjFvKzhPWDVwbXZEOFNlY1FISnljcTNyaGNOaFFxRkNDcllYOE8yMzM3RDUyMi81OXR0dnlIRzd1WDd1alZ4MzdkVVUvMVRjcUdQZmVkZmQxY2JLU2t0NTV1bC9VMXBheW1tbm40SExWZmVjcjU5Ly9obWJOMzlMWmxZV2t3NDhxRkhINzBnS2cwSCs5NzkzV2JObU5kNENMNldsSmZUSXlHQy9vZnR4NGtrbk0zRFFvRHEzRHdhRHZQN3FRbGF1L0pKUUtFUktTZ29EQnczaXVPTlBZUHo0QTJyZGJ0R0hIL0R1dSsrd2RldFdMR1V4YU5BZ3BrNmJ6dkFSSTJyZFp1R0NWM2p4aFhsTW0zNGFNODQ0czhtUHVURVVERzJWQXpuSVZXSGZhR3Q5aXlkWDJza0pJUnJPNC9GNEMzeUJXNUxDM0FoYzRIUThRZ2doUkZzaENYUFJ1Vm11V1NUVVlXbExQZWRNTUVLSUtLVVltdmk5MlZvK1dyeTRNbGxlRTVmTHhlelo1L0hYTzI4SFlONXp6M0hkM05vN0lMejkxcHY0L1g0QXpqanpyTGhrK2Q0WU0zWWN5NVl1NWU5L3U0K3JyNzJPZmZZWjNDejdqU292TCtldmQ5Nk96K3NsRkFwaDIzYTFkVkpTVWdpSHczZ0xDdmpwcDUvMitwaFBQZlVrd1dDUXRMUTBObTdjVU92cmNQQWhoekJvMEQ2ODh2SjhBREl5TW5qK3VXZHIzZTlaTTg4bUphVmhMVm9iY2dJalVVNU9EdmZlLy9kR2I5Y2NYcDcvRWdzWHZGS3RHbjlIS01Rbm4zek1aNTk5eXB6ekwrQ29vNCtwY2Z1MWE5Wnd6OTEzVVZKU2RjS2p1TGlZZFd2WHNtN3RXazQ0OFNUT21YMXV0ZTJlZVB3eDNuM252M0ZqNjlhdFpmMzZkVnh5Nlc4NDhLRHFKekFLQ3d0WnVIQUJicmViVTZkT2E4ckRiUkxkd1JQbVhtOW9wTVkrT2NsaW9OT3hDQ0hhbnlTTE84TTIzM205b1JGNWVWbHJuSTVIQ0NHRWFBc2tZUzQ2TGEyMTVmTVh6aVMralBXYnZPenNwUTZGSklTb2t1ZkVRWXVMaTNudXVXZElUazZ1czAzSm1MRmpHVFY2Tkt0V3JtVFRwbzJzV0xHY2NlT3FWM252MnJXTGhRdGVBV0RBZ0FFY2VkVFJ0ZTV6eXBRak9HWHExQnFYcGFhbTFiaisrblhyV1BMUll1Njk1MjV1dnVVMk1qSXk2bnVJRFphY25JeldtaDA3ZHBDZG5VMU9qcHYxNjllUmtaSEJ6Mzl4TVFNSERpU2paOCs0Ylo1Kzl2bDY5M3Z4TDM3Tzd0MjdxbzB2WHZRaEg3ei9IbUJlaDdmZmVyUFdmZlFmTUlDVlgzN0oxaDkrQU9DN3padjVidlBtV3RjL2ZjWU03dnJySGF4ZFUzY2VJQnEveStYQzQ4bU5XMVpRc0wzV2NhZUV3K0hLcXdUR2p6K0FRdzZkVEsvZXZha29MMmY5K3ZVc2VHVStlL2JzNGNrbkhtZmd3RUVNMm1lZnVPMERnUUQzM21PUzVkazVPWng1NWxrTUhEZ0lmOERQQy9PZTUvc3RXM2p6amY4d2FOQWdEanE0cWczNHFwVXJLNVBsRXlaTVpPcTA2ZXpjdVpOSEhubVlIYUVRanovMkNHUEhqYU5MbHk1eHgzdjJtYWNwS3kxbDlubHpHbndDbzVrNDh2T2sxVmpoQzVXeTduZTdjNnAvWXdraFJEM2NidmN1WDZEd2ZtMkhMd1IrNzNROFFnZ2hSRnNnQ1hQUmFRVUNPdzVHMFM5aCtIbnAvU2xFRzJDVGpnTTlXVjZlL3lJN2YveVJ3dzQ3bkVXTFBxeHozZG5uenVIUGE2NGtIQTd6NHJ4NWpCMDdEcVhpZzU3LzRndVZsZGZublg5QnRlV3h1bmJyUm01dTQvSjZGMXg0SVpzMmJpQVFDSEQvdmZkdzFUWFgxdHZHcERFdXYrSVBwS1NrVk1ZOWU5Wk11bmJ0eHBpeFk1dnRHQUJmZnZrRmovenJZVnd1RjFkZmV4MjlldlhtYi9mZlMrL2VmVGh2enZuVjFsKy9iaDMvZXVpZktLVzQvb1lieWNySzV1Njc3bVRTcEFNNTVkU2FUenBrWitlUW45K3I4bjV0Q1hDQXpNek1haTFqWnMrYVdldTRreko2OXVTU1MzL04vdnNQanhzZk1IQWd3L2Jmbit1dXVRcmJ0bm5qamRlcnRmVjUvcmxuS1M0dXBtdlhibHgzM1Z5eWMzSUE2Tlc3TjBPR0RPRlBmN2lTVUNqRUMvUG1jZUJCQjFlK0QvNzM3anVWeC82L1MzOWQyYzVuOXV4eitkdjk5N0Zueng1V3JWckpoQWtUSzQrMWZ0MDZQdnYwRThhTUdWdG5tNWNXMGp5WGRiUkJXbXZsQ3hSTzAyRjFxdE94TktPQndHTGdXK0N3Um14bkFkY0FUd0hmMWJMT0ljQkU0TzlBNGxuUmtjQ0x3QUhBN2pxT013UllBWFN2WTUzQndFZFVuYXc1Q1hnR3lBWnFtNXdoR1VnRllrOTg3QWVzQnlkK0k3WTRCY3dIWGdDZUIvbzBZSnR0VU8zNnMzemdIT0F4SUJRWkcwemRuM08zVWZVOEh3UWNDelIwc3R3ZzhFZmcwUWF1MzF5YStuM1JNTFo2QmNVQ3JmWGw4bGxJQ0NHRWtJUzU2TVRDeXA2VitPZWdEa3M3RmlIYUJOWDZDYTZ0VzdmeTM3ZmZKaWtwaVZPblRhODNZZDZyVnkrT1B1WlkzbjdyVFg3NDRYdVdmTFNZUXlkWGZZYmR2bTBiNzBjcXBnODVkREpEaGpSL1Y0alUxRFIrY2ZHdnVPMldtK25UdHkvbDVXV3NXL3NWVHozNVJLUDJjOTAxVjZOVS9EemdkOTUxZDdVSzRaYnc4WklsUFB6UWc0VERZYzYvNEVLR0RCbEtTVWt4d1VDUXRXdldrSjJkelVrbm53TEF4ZzBiZU9PTi8zRFk0WWZUSXlPRDhlTVBZUERnZmRtMWF4YzdkKzdraFhuUE0zRFFJRWFNR0ZudE9MLzQ1Y1Z4OTJ0TGdMY25sbVV4OTRZYmNiczlOUzRmTUdBQXcwZU1ZUFdxVld6Y0VOL2U1c2NmZjJUcDU1OEJjT0pKSjFVbXk2TzZkdTNHcVZPbjhjVGpqeEVJK05td2ZqM0Q5dDhmZ0srLytScUFFU05HeHZXK2orMWR2bTNyMXNxRWVUZ2M1c2tuSHljNU9abHo1OHpaeTBmZEJMcmpKc3dqYzdHRTgvS3lWamZEN2x5WTVPSEptTVR1enh1d1RSb20rZmdmSU5xNzV4RGdVbUF5NEFGMkF1OWhrdGxmTlNDR3g0RWNvRGN3RTVOTWJZaGM0SHpnWXVBNElQRTVTUUgraFhsc0wwVGlqblVzSmhsYlc3SThPUkpmS3RBdDhtOVVTY0s2U1pGNFlyZk5vSHJpT3hNNEJ2T2Nud0k4QUZ4ZHkvR2pHcExNUEp1R1AyOE5kZjVlYnU4RjNvcTVmeUV3RGZobjVQNFBEZGhIT3RWZm4vN0FuY0RyVkNYTVA4Vzh6clU1RFhnbDh2VllZQzdteE1RTERZZ2hHL08rYjAxNzgzM1JJTG01V2F1OC9rTHQ5KzhZQ2F4cXpuMExJWVFRN1pFa3pFV25wTFZPOWdXQ1p5UjhibG1kbjUrOTFxbVloQkJ4YXArQnNvVTg5Y1RqaE1OaFRqbmxWUEx5R2xicGZmcU1HWHk4NUNOMjdkckYvSmRlNU1DRERpWXB5ZnhxZmVhWmZ4TU9oMGxOVGVQc1dlZTBXTnpEaHUzUFhmZmNXNWswTFM0dWJuU2JFSy9YdVhrQ1Y2eFlSa1ZGQmRPbW44YlJ4eHdMbUJNQnYvN3Q3NWg3M1RXOE1POTVEanp3SUxKemNuanJ6VGRZdm13cDNidDM1N3JyYjZoc1FaT2VuczcvWFhJcHQ5NThFL09lZjQ0Uk4xZFBtSGRFU3FsYWsrVlIrZm05V0wxcUZVVkZSWEhqWDZ4WVh0bVgvcEJERDYxeDJ3a1RKL0hFNDQ4QnNIcjFxc3FFK2U1ZHBqQ3pSNC80UEhUWHJ0MHF2eTRySzZ2OCt0MTMzbUhyRHo4d2JmcHBqYjZLb2xrb1dyWC9TNnV5a3FacTIxN1lESHQ2QmpnZXlJcmNYOUxBN1daaWtyN1JwT2RrWUJHd0NaUFE4d0hETVJYQVJ3UGpnQzExN085MjRQRElmczhCSGdaV1lwS1o5U21JYkxzSStBQTRndmpFMzNXWTZ2QmpxSjRzQnpnVFdJNnA2cmFCTjRBQmtXVy9CdzRHem9wWlAzYW00elNxSjgxcmtvT3BZRDgwRXQ5NFRESjBMU2FaLzNJRDlqR3MvbFZxZkh4NzYvRzkzUDVEcWhMbSt3RDNBRGNCc1pNaERBTnFtcnlpRDlVVDZ0SFp0dnRIL28zMjhDL0hQTS9SL2EwRHVsTDFlbTBFOXNUczUwRk1BdjFoNERQcWZuL1dwNm1WMlc5anZ2OXFzemZmRncybXRiMUFXZFkwSkdFdWhCQkNTTUpjZEU3ZXdJNmpGU29uWVZpcXk0WG9wRDc5NUJQV3JWdExabFlXMDA0N3ZjSGJkZTNhalJsbm5NbmpqejFLSUJEZ2YrKyt3M0hIbjhEcVZhdFkrZVdYQUV3LzdUUjZKdlQ2Ym02eFNkT0preVkxcUpjNFZMVVRlZmlSUitPU25VMTE1ZVgxdHo3OTZhYzljZmQvL291TDJXL1kvaHlkTUNubGdBRURPR2YyZWVUbTVsWldQOCtjTllzVks1YXplTkdIbkhMS3FhU21WaFY0RGh1MlAyZk5QSnRKQjFhZmJMS3hnc0ZnamExV2FodmZHK1hsNVFTREFmTHk4dXRzMmROVUZaRmUvTEhQRmNCWG16WUJrSm1WVld2U1BTTWpBNC9IZzkvdlo4dVc3eXJIVTFKU0tDNHVacy91K05keTkrNnF3cy8wZEpOTUx5b3FZdjVMTDVLVGs5T3FFMzBtS3ZEN1cyZFdWcTBIUjAvR2EzUitRU0F3cFVVUFordmpYQzcxM280ZE8zcG1abWIrdUJlN09oNTRFM2lOeGxXdVhveXA1STRtMkpPQVgyTXFwV05uQ3Y0QWszQzlEUGhkTGZ1NkFyZ2MweTVsSHZBdUpvSDlGcVlGUlYySnpQMWl2cjRVVTgyZUhETStFTk5HNHlGTVlqMDZYZ2dFZ05HWVZpMFRNUW5KUFpGdCtnQ2ZST0s0SDVPd2pHMlRNZ0NJblVBaDJnb2ttcnlOall2SXNjc3h6OWtubUtUeEI1anE2enpnRXVBYnFscTVKTzduQjJwT0tMZUd1bjVBNVdDUy9qc3dKMFhxbWdXNkovQXE1b1RFM0lSbDZaSGxpWHJVTUphWUxINGo4dTgycXRxNzdJOTVibU5QYnZUQVhQVVFwWUZmQW1zdzc0L2pxZjY2SmNwTldDZjZtalMwclV1aXIrdFl0amZmRjQxaVdhelE2RE9hYTM5Q0NDRkVleVlKYzlFNUtmdnNhalVnZGxKelg3b3FoR2dIU2t0TGVmYVpmd013NjV6WmpXNURjc1NSUi9HL2Q5L2grKysvWitHQ1Z6aDh5aEU4OTl3emdLbnVQZjZFRTVzOTVvYlNXamM1Q2J0ODJWTHV1ZnV1YXVNRkJkdmprc2F4eWZtbVRJRFpwVXNYbm52bWFaNTRySEh0WUsrNC9MSWF4NTkvN3RtNCt3MDllUkNydFNiOUxDa3A1cHFyL296WDYrV1FRdzdsVjVkYzJ1UjkxZWE3U0tLN2YvOEJjZVBidHBrQzFGNjllbEdYdlB4OC9INC9mcCsvY3F4ZnYvNXMzTGlCZGV2V0VnNkhLL3ZtcjE2MXNuS2R3WVAzQmVDRmVjL3owMDk3K09YRkY3ZjJSSjl4Rk5ZbHJYOU1OUVROK3kxOEVHeWJnMHQweGY4d2lkZW04bERWVzd1aDN6VGpNQW5tMk9mMi9jZ3QwUXVZaEhsdGwzL01CYTdIdE1tSUp0UUxnUk13Zlp1WFlOcVdmRm5MOWpWVjJpNnJZZXovSXJlb3V6QUp5U3VCcFpqSEUrczJUSEwzU2t4UDhsaXhmMGtXWXhMS2lhMUFvbkZGenhZZGdrbDJsdFlRMndHWVJQL2ZxZjU0b3ZkUHdiUWVhV3Nld1NTaWo2UHVaSGttSnJIOUhYQWUxU3V5UDIvRU1hTy8zQTdFbkh5b3FUcjlMT0xmandwekZVVmh3bnJmWUU2R0xJL2NyNjl5KzVySUxUR1d1ZlVGM1VoejJidnZpMGF4WWJ2U0RHbU9mUWtoaEJEdG5TVE1SYWV6ZmZ2MnJrb3pQV0g0MDd5OG5wdHIzRUNJVGs1cnJiWnUzWnBLang1cHFXVmxxYlp0cDJtZG5HYTd3cWxvbmViU3JsU2xjSVdWN1ZMZ1VyYXlRTGxzaFVzcDI2VnM4elVvU3lsY0N0dGwyOHFsWXNaczIzWXBwVnlBU3lsbGFkMTY4MDB0ZUhrK29WQ0lZZnZ2ejBFSEhkem83UzNMWXZaNWM3ajE1cHNvS2lyaWIvZmZ5L2RiVE1IWHVYUG1OSGdTempmKzh6cHYvT2Qxa3BPVDZkR2pCNFAzSGNLUlJ4NFYxeGM2NnJwcnI2YjRwNnFDdVM2cFhiajVsdHNxNzFkVVZQRFVFNC9UUFQyZE04OXFXa1YwYW1wYTNDU1plL2JzcHFpb2lLU2twR29WeVpibHdySXNubnI2MmNUZFZIUEpyMzdKcmwyN2Fsd1dlN3k5NWZVVzBOVDNVV3ROK3JsdDY3YktkampMbHkrdlorM0cyNzV0RzV1Ly9SWXc3VlZpRlJZR0Fjak16S3EyWGF5ZUdhYllzNmlvcWlEejBNbVQyYmh4QThGZ2tJZi8rU0Fublh3S3djSWd6ejd6TkdDdUR0aDN5QkEyZi9zdEgzN3dQcVBIakdIOEFST2E3WEdKRmxIYlJKUjF1UmpUVC9yZkRWZzNlb2xEVWNKNGQwd3JrcG5BUzhDc2hGaldZMXFYdkExOERQd0IrQWZWRTYyMW5SbThCdFAySTRuYUgyTXZUTS92SzZpcUdpN0NKTDdQQmtaZ3FuaWpFejBNeFZRakoyUGFnWHhOMVFTZzBhc1hFeWZyak01ME93SlQwWjRZZndid0orQUxUQnViNkhhL3cxU2h0K1ZKUDY4RXBnSVhVWC9pOWloTWxmeHNvQUx6dXI0QjNCZFozcGlXTFBVNUNaZ0JUTUVrOHYyWTVMcXVaVit4clkwVXBsVk9UZThaamJtS29pV3ZXbW11NzR0R3NXRzd5NXc4RTBJSUlUbzlTWmlMVHNmbDZuS0NSbmRQR0paMkxLTGQwMW9uYjl1MnEwZHljbkdHVWlvanJGU0dDcXNNcGVoaEt6SVVaQ2lsTW14MHVxVkowK2cwdEVwRm1hOHRWSnBXcEtKVkd1ZzBURS9XVkYrZ01EVzVTeHFVbGhOR2dYS0JzckcwQWhSYWFUU2dkS1FOZ1FMUTV0TzlWbWhWMWFEQS9LZW9LbnJXYUUxY0ZYUnJKc3U5QlFXOCtlWWJ1Rnd1NXN5NW9NbjcyWC8vNFV5WU1KR2xTeit2Yk1VeWZ2d0JqQm8xdXRIN0tpOHZwN0N3a01MQ1QvanMwMCtZY3NTUlhQU3puOGM5Ujk2Q0FuNzZxYXFJTDdFcWZ1ZVBQL0x4eHg5VFdsckM4T0VqYWt5NjEyZjRpQkZ4eWVHLy8rMCtQdjNrRTl4dVQ3V2s4VDhmL2xlRDkvdVBCeCtxZFZselRzQjUwUVZ6S0MydHFZaXo3Umd3Y0NEanhvOW4zZHExVEozVy9PMUtubjc2S2JUV1pHUmtNUG13dytLVzdkbGoycW1rcGRVOWQxMXFaSGxKU1ZWNzVpbEhITW5Teno5bjFhcVZMRm55RVV1V1ZCWGVkdS9lbll0L2RRbGFhNTU4NG5HU2twSTRiODc1emZTSW1rNmhLbHJqT0JvZCs3ZDFLYWJpdU9XT3AvVmhscktXV05yZW0zWXNUZEVEazhSN0JxajVERmk4NkJ2ODdaaXh5Y0JqbURZbWQySVN4dEUyTHQ5aEt0My9oR2xmTWhHWUQvd05NL25rMVFuN3FrMzBCMmRkdjFpMll5cDU3NDdjaUJ3clBYSzgySUtLK05tUnE5UjN3bUVacHMvNy9VQk5sekdGTWIyMmY1WXdIdTBSbG9scGQxSlN5L1kxYVkwayszVGdMNWhrOUtPWTEzTlk1SDVpRlRlWTVPOUxrYTkvaHptUkVEdTViRU43Y3ZmRlRMd0sxWHVZZzNsdjNZOUpJaThDdG1JbXl5d0dycUtxd3Y5bm1NUjBWUFE1R3dEOEQ5UHYvdHNHeHRSY1d1UDdva1lwc0QzY2dTZEpGa0lJSVJwREV1YWkwOUdXbnBid3NVbTdsSDdSb1hDRWlLTzF0Z29LZG1XcEx1VWViTnVEdHR5Z1BaWlNPZHEyTTFBcVEwT0dVbVJnMDBNcE1yU3BUTXZ3QlFyVGtsSkE0NG9rc0FITFpBbFUxZjVSUkRNSGxabHNGTXFNVmYydlUzanF5U2VvcUtqZ3VPTlBvRS9mdm51MXJ5T1BPcHFsUzZ1dUpqOTh5aEVOMnU0UGYvd3o2ZW5wcEthbFl0czJvY0lRcTFhdDVMMy92VXRwYVNrZnZQOGVXVmxabkhiNmpNcHRIbjdrc2NxdmE2cHd6czdKWWZaNTUvSEl3dy94endmL3dXMjMzMEgzN2szL0RGeFdWc1lYSzFZMGVmdkdtUGRjL1ZYcXRlbVNtc3EwNmFmVnVHelZ5cFhjY2Z0dGNXT0pQY21iMHI1bGI3aGNMbjUvK1pVdHN1KzMzM3FMVlN0Tmk1VFo1NTVYcllkNVJZWEpIeWNuMXoyL2J2UUtpZWdFb1dCT2NGMTIrUlg4NS9YWFdMeG9FY0ZnZ0c3ZHVqRnE5R2hPbjNFR2JyZUhSWXMrNU91dnY0cWI2UE9MTDFhdzhvc3ZDTzBJa1pxYXlyNzdEbVh5WVlkVmk2MGw1SHF5VzJVaTRZSkFZSXJTS3RvQzR0TThUODZVbGp5ZTF4L1V1WjdzeVMxNWpGcWNpMGxZUHRpQWRmT0FXekJ0TDU2SWpOMkhxZExkZ1psdzhaV0ViZnBUVmEwTkp1RjVLS1ppL0UrWS9zMHpNVDJkNjlLUWhEbVlLdlRITVpYSDZaaktlUTBjaStsOWZnWW02Ujg3ZzNONVBmdE05S3ZJcmFiUFgrRWFZaHdldVlGcEIvTUVNSXJxU2Z2MW1CN1hiOUM2anNjVW5NekRuRlM0Q2hQYlM1Z3E1U3VBSjJ2WmRpU20zYzBNNFB2STJEWk1DNVdhZW5LN01mMzFveitJSHNkVXE4ZUtmZncvQi82S21lZ1ZUSVc2SzdKOTdQUDhJdWE1UFJIVG5pZnFPMHlpL0RuTSs2NmhyM1V5WmtMVHh0b1lpYXUxdmk5cTVIYTdkM245d1k0N1NiSVFRZ2pSQ0pJd0Y1MksxanJaRnlnOE9YWk1vUmE3M1RrRlRzVWtPamF0dGZwKzU4NmVTZVhsbm1UdGNtdHRlN0MwR3l5UDF0b0QyZzNLZzhLRHh1MExGT1pZU1ZpbVZxMHF0YTFOR1RiUjBXZ1d2UE9rdHB2ZnNxVkxXYlZxSlJrWkdadytZKy9tdU5KYTg4ckw4K1BHRml4NG1iSGp4dFhiUTN6VTZQZ3E5TjY5K3pCeTFDaU9PT0pJYnI3cEJvcUtpbmo5dFZjNTlyampHcFgwbmpMbENKWXZYY29YWDZ6Z1h3ODl4R1dYWDlId0I1UmcrZkpsY2RYYTY5YXVaZDhoUTBoT1R1YmFxNjlpOCthbUZlQkZFOVMzM1BvWDdNaVZCYSs5OW1xVDQremVQYjB5WVg3SG5YZFY3aE5NMjVyWWxpKzE5U1FIMkxGalI0MFRtTlkyM3Rhc1c3dTJzaS8vNU1NTzU2Q0RENmwxWGEzdFdwZEJWYUk4S1NuK1Q4Yms1R1NtVFQrdHhoTVV4Y1hGekh2dTJjcUpQa3RLaXJudjNudFl2V3BWM0hvZkwxbkM2NisveXAvK2ZGV3p0dVBwWk1yOWZuOTNqOGV6dS81Vm05WEZ3R2ZVMzRJakhaUG96TUQwMzQ1ZXFyQUdXSURwZjk3UXY4SEtNZjJjbjhWTTBoZ3RkcWlyTDlKb3pLL0tzK3BZWnpObUVzam9ENE1obUQ3Y2ZTUHhMb244T3p0eWkyMjNvakFuRGtxbzJkbkFCRXpTdlNHSjFHamlGRXdTOUJYZ1Fremk5eVZNTXZrbDRpZFVCVk02amZ4MkFBQWdBRWxFUVZRbHY0SFlQeHhhMXBtWVZqd2ZBQmNBMTBiR2JVeDdsb2N4Q2Y3emdWOEFYOFZzbTRsNURLbkFoNUd4L1lDakkxOG5YZ1VLcGpMOGFLQWZKcEY5Tk9hOU5RdlRQNzJDNnUxY05QRjl4bU5GMTkwWnVZMnBZWjJmWVNZeXZRRnpNcUFoZXRQd0t2bFlhWmozVUhOK1h6UmFJQkJJRDl1VU5YVjdJWVFRb2lPUmhMbm9WSHkrd3NPdzZCazdwaFVMbklwSHRHOWFheXNRQ0hncWxPcmpzbFZmcmVpakZIMTA5R3QwWDErZ3NIY1hTQWFGalIzNUtCdjdlVGFTVEpYTWQ2c3FLeXZqNlgrYndyZXp6cDVGMTY1ZDkycC9IN3ovSHBzMmJRVGcrQk5PNUswMzMrRGJiNzdod3c4L1lFb0RLODBUOWVyZG16UFBtc2tqLzNxWXNySXkxcXhldzRFSEhkU29mVng0MGMvNHc1V1hzM3o1TWo1NC96Mm1ISEZrazJMNTc5dHZrWlNVUkVWRkJhRlFJYmYvNVZZbVRKeklKWmYraGh5M082NWRSNVJHNHkwd24vZnJTNGJtNWVmSDNlL1NwUXVQUGw1YllXTE5FaXZ0czNOeTR1NFBIYnBmWE11WDJucVNBNFRENFJvbjg2eHR2QzM1NFlmdnVmZWV1d2lIdyt3emVEQVhYcFRZNGNIbzBpV1ZrcEppU2tycWJsdFRHbmx0Ry9NOTh2TDhGOW01Y3llWC9mNXlVbEpTK01mZi84YnFWYXZvM3IwN2wxejZHL1liTm96Tm03L2wvbnZ2b1RBWTVHLzMzY3N0dDkzZTVBbHFPelhOTG1XcFhzQ21Wanpxb1poZTNPZlhzMTUzNEUxTU12STA0aWZoL0JmeHJUQWFZeU1RZSthcUlXMzE2bHJuU1dCT3pQM29oQUpIWWlhTXpBSkNWUDlOSFhzL09YTC9UR0E4Wm5KUGdLY3dDZEQrTkN5UkdxMXVuNFI1em83REpNem5ZNTd2aFppazZQbkE0Y1FuNnFjQUQwV08zMUluVUJRbU9UNFhVOUY5T3RVbk1QMGFVLzM5SzB4TGtaV1loUDg5bUNUNUFzekppRmlOU1RLUHhDU1c4ekZYT05UMVBqcVIrSlk2alRuV0ZreXkvQytZMTdHbTN1cUovSmlyRVJvcm1xUnV6dStMcGdUUnk2VWExR0pKQ0NHRTZQQWtZUzQ2RjR0cVRXS1ZYYkd3cGxWRjU2YTFWbDZ2TjRmazVBRldtRDRtR2E3NmFwcytXdGw5RmFxUEwxRFlHNnhrUzBmN2RvT085RUpwdzJtZkVzeGtaajhCSlJxS0ZaU2dLVWFwWW8wdVVZcGl0QzRCVmF3VXhiYXRTNVJTeFNoVm9yQ0xzVld4clZTSlVuYXhzcTJTc0FxWHVMU3J3bmJwc05ZNm5LUzFyWFZTMkxaMVdDZnJjSkp0aDdYV3RtMm5oTzBVTzV4aTIySGJ0c1BoY0ZvNDNFM2IzY0xoY0VWRlJiaTB0RFJjMUtkUGVIOEkrd0tGTGRwditOV0ZDd2dHZ3d3WU9KQ0pFeWZXbVBDTkNvY3JLcGZYMURxaXFLaUk1eU50UklhUEdNSFpzODdoeXk5VzRQVjZlZUg1NTVnNGNWS1RFL0pqeDQ2ci9OcnJiZnlGTUpsWldadzE4MnllZVB3eFhubmxaU1lmZG5pREp5R04rdmFiYi9ocTB5WW1UVHFReno3N2xCNDlNc2pJeU9EVFR6NmhUNSsrL1BaM2w5VzRYWGw1T1JmTU9SZG8zdDdrclNFbko0ZDc3NCtmejIzMnJKbTFqcmNWZ1VDQU8vNXlHei85OUJONWVYbGNmc1VmYW0yNTBxTkhPaVVseFJUdDNGbmo4cWlka2VXWldYVlBEaHExZmRzMi92djIyNHdhUFpyeEIwekFXMURBcDU5OERNQ1paODFrNUtoUkFBd1pNcFN6WjUzRGd3LzhnKysvLzU0TjY5Y3piUC85Ry9wUVJaVENYMkVtcld6TmhQbXZNQzBqNm1yNzBBUFRIdUlBVEFYNGF5MFlUMjIvY2xNeFZibzlNWW5QdVhYczQzeXFKcFpNeDdUditCZ3pTV1FXSnVrYWJmZy9CSk1FanAwQW9BTFRqdVFSVE9MeW04aDRGcWJIKytESS9RbkVuemlJaXAzVU1oblR3M29lNEkxWkozb1c4VmVSeDVYNGkrdHJUQi92bndIMzF2RlltNm8zcG1yOGFFd0YrYVhVM3FwRUF3OEE3Mkw2M04rSlNhNy9EMU5OZmdid2VzejZkZjNaMUJQemZzc24vdm5Jd3Z3dEU2MjJqKzFoSHIzc2FUTU5TM1RYNWg1TUVyeWgrL2lKcWg3dDdZNWxmcGI0blk1RENDR0VhQXNrWVM0NkRhMjE4Z1VLcHlhTXJzck56VzN0eVh4RUc2RzFWb0ZBSUxjQzlsVzRCaXYwWU5DREZXcXdMMUE0V0xtU2UyREhKc04xcE8yM1krbndJbUFuaWlJME94VjZwNFlpdExWVFdlelVXdThFaXBSbXA5YnMxQzVkcEdHbnk3WjNoc05wTzNma3B4Y05WNnBkWEdycjlRZGJkUC8vZWQza2JyN2J2Sm1mWFZqM1pKOXZ2L1VXYjcvMUZsQnpqK3RubnY0M2UvYnN3YklzemoxM0RpNlhpNWxubjhPOTk5eEZVVkVSODE5NmtYUFBtMU50dTRib25sN1ZncVdzckdrdjNWRkhIOE9XTFZzNDVkU3BqVTZXQTd3d3p6em1JNDg2bXM4Kys1U2twQ1IrOS92THVmcXFQekgvcFJjWk9YSVUrd3dlWE05ZUdxZWlvb0lYWDJoU0M5YTlOdmZHbTBoS2FuaTc2OGF1MzFLS2lvcjR5NjIzc0dQSERyS3lzdmpqbjYrbVI0OGV0YTd2eWMzRjcvZmo5WHByWFFmQTV6UExlL2ZxM2FBNG5ucnlDU3pMWXM3NTV2dHF6WnJWbFJQNWpoMDNQbTdka1RHVDRuN3p6ZGVTTUc4S3pTYWxhTTErTmptWXhPY0QxTjZHSkJNejhlQklUTi92MXU2dEhYVXhKdG42SEhBbHBtVkZRMDhzN0FTQ21MN1FBY0JIVmUvdzZBU2ZpU2QyYlV3U3R4U1RGSjVCOVFsUjh6RVRTaWJLaS9tNkFwTkF2Z0dUUEk5MU5PWjUvVk1OKzlpS1NiTC9Gak1KWkgwVGtUYkdvY0IvTUJPT1hvcVpUTE1oTmdFSFk2cTA5MkFTN2RFV0tsRXphRmdia2RpenhncFRwUjc3eDBMcysyeFlBK09yVHdYeGZkamJjRDNFM3JPZ2wxYXRldkpOQ0NHRWFMTWtZUzQ2allKZ2NLeUZpcnNFVkd0cHg5TFJhYTJ0YmFGUUw1ZHREMVpZZzVYV2cyMFlyTkNEZllIQ3dXQjFNNStBcTFxa3RGcDNGRTBJaFYrakFxRDlLQUxZT29CU2ZvVUtZT2tBRlpaZnFmS0F4K01wVkVxMWFOVjFaMUplM3RpNTJtcTJkczBhbG55MEdEQUo1ZWpFb1FkTW1NRFEvZlpqNDRZTnZQdk9mem5peUtQbzA2ZFBvL2NmQ29VcXY4N0l5R2hTakVvcEx2clp6NXUwN2VwVnExaXpaalVEQnc1aStJZ1JsZU05ZS9ia043LzVIUnMzYm1EUVBrMlozNnh1NFhDWWhRc1M1enBySFlNSDc5dWk2N2VFNHVKaWJyL3RWbncrTHhrWkdWeDE5Ylc0M2U0NnR4azBhQi9XckY3Tjl1M2IyTE5uRDkyNmRhdTJ6dTdkdXltSXROWFpkK2pRZXVOWXV2UnoxcXhaemRScDB5c24rcXpyUGR5OWUxV3I0ajE3OXRTN2YxR2RzdFJ5Mjliak1jbmcxbkFoSm1uNlVDM0xzNEYzZ0gweDdURGVyMlc5bGpZY001SG5xOEJGbUVyM1Z6Q0ozeDBOMkg0RXBqTDZBZUFGNEE3TXhKcXhZbitSUkJPcGRmYzRNdkhVUndNbllhcWo5MHRZOWtkTVM1RTNhOW4ycjVnKzY5TnAza3JucFpoV0tuZGkycUUwUmpuVm43dllYNGh2WXhMY0Z3T2ZBNGt6VEtkSHhpY1RueURmSDNNVlFYU1N5c1FlNWhCZmRkNVVmVEc5MDNjRDBjdStPdVFQTE50bW5HV3AxcG5oV3dnaGhHampKR0V1T2cxbE15MnhMc1NsdENUTU93aXR0U29vK0xHZlNpb2ZqclpHb0JodXdRaGZvSEJZRXFSRjU4R0t6SlZKQ3hZSmxXQ3F2TGFpMklybUI2QUFsRCtTQUE4b1ZlNlhCSGk5eXFsZVdkZHNhcW9VVHhSdHRYSGlTU2N6NjV6WjFaYVhsNWZ6K09PUEF0Q3RXemRtbkJIZnR2U2NjODdsK3V1dUlSd084OVNUajNQVjFkZFcyMGQ5bG43K1dlWFhnL2R0M3NSczdDU2VTbG5WbHBlVWxQRFlvNDhBY05xTUdkV1dEOTF2UDRidVozSTU5YlVscVduNWNjZWZVR3ZsZlZONm1ELzI2Q00xdHN4cGpMdi9lbWRsZ3JnbWRVMzY2VlRibWZMeWN1Nys2NTFzMmZJZDNidW44K2VycnFuV0U3NG1vMGVQNGRXRkM5QmE4OW1ubjNEa1VVZFhXK2Z6eno1RmE0MWxXWXdmZjBDZCt5c3JLK09aZno5RlRrNE9VNmROcnh5UG5TeTBwS1NZcmwyckV2T3hTZkt1TlNUc200M3V3SlBZMlJVTGxYTE5wM3BDc3JGK2wzQy9WOExZdlpoZm5MOEEzc08wSGFuSmU4QW80SG5NaEp1akU1WnZZeThtSld5Z0VjQi9NVmRsWFl5Wk1QSnNZREd3Q0RnWjA1ODZVZlFINFEzQThjQmh3RDh4MWVWWFJHNFFQK2xuWXpXa0pRdFU3N3NOcGkvNjBaajJNYldkMjE4SmZBVDhocXFFK1VuQVVHQnZma2lWRXQvbnZUbnR3aVM2KzJGNndCK0FtY1EwS2pyMzBOZkV0MlE1RkROUmExM3YvWVplM1RBZzhxK0w2cFg1bzRodkgxT0lTZkozT0VwWjA3RFY5UHJYRkVJSUlUbytTWmlMVGtNcEZkKy9YTEhGbmVQKzBxRndSQk5GMjZob2JZM1FsaHFCdG9lREd1RUxGQTYza2tnSHF5WG4wZnhKdzFhbCtFRnB0bXJZcXJUZXFpMjJLdHYrb2J3OGJXdnYzdWtocFpSTTRibTNOTHRRTkt4cHNrTmVlM1ZoNWFTV3A1MCtnKzdkMCtPV0Q5cG5IdzQrK0JDV0xQbUlkV3ZYOHZsbm56RngwcVM0ZGJacytZNzgvRjZrcEtTUWFNdVc3M2g1L253QSt2WHJ4NkJCVGEvazFscXpZY042MHRON2tKcWFpbEtLOTkvN0gyQ1MwMmxwYWRXMitlL2JieEVJK0JrMWVuUmNML1dhMURTcFozMlRmdFpWTWQrVWxpenBrZlkxTDc0d2o1U1VsTGlrYlVNVUZSWGg5L3Zxbk5TenJVMzZhZHMyZjcvL1B0YXZYMGRhV2hwLy9QT2ZLNjl5cU0rUW9VUHAxYXNYMjdkdlo4RXJMek54MG9GeEZkOC8vYlNIaFF2Tk9lVUpFeWVSbVpsWjUvNWVmKzFWZ3NFZ3Y3dnM4cmozYzk5Ky9TcS8zckIrQStQR2o0KzV2Njd5NjMyYitZUlFuQTQ4aVozSDQxbmxDeFM2dk43UXlMeThyTlY3c2F0N0V1NFBUQmk3RnpnVzJBZjRjeDM3R1JYNWQyYmtsbWdKTFpjd3Q0Q2ZBM2NCUHdMSFVOWEdZemt3RlZNbHZSTFQwdVJmeENkSEowYit2UWpUZHVac1RPTDJsNWdrNlcwMGI1dVR4cm9WMDV2N21aaXg2R2U1Mkw4Ny9vRnBRek1VYzJKakJLWWx5bkRNWTJtckorc3ZBbFpqcXZsanoxSkhUMlRFUHNac3pLU25EMkFtSWEzSnVaaUsvcUtFOFNuQTl6SDNwd0kzWXliZS9BZHdDZkd2ODJMTTVLc0s4OXl0b09hckZLNnBKWTZHc2pHdnNTTjh2dEFvVFZoNVBEbDc4M05FQ0NHRTZEQWtZUzQ2QlovUE4waWJubzlWTkFza3NkbTJhYTJUQTRIQUNLM1VCTFFhRFdxRXoxODRBbVZsbVlMeHFucnhabElCYkZib3J6WHFhMURmb094dkNMdTJsS1phVy90bFpQd283NWxXWXJFTDNYWVQ1dDZDQWw1NzFjd1gzS3QzYjQ0KzV0Z2ExenZ6ckpsOC92bG5sSmVYODh3ei8yYk0yTEZ4eWNUbHk1YngvbnYvWThvUlI3TC84T0ZrWlBSazE2NGlWbjc1SlcrLzlTYWxwYVc0WEM3T3YvQWlsS3IrWG8vMmhxNlBVb3I3N3JtSDNidXI1dzFIalI1VDR6Wmp4b3psOWRkZTVZSUxmMWJ2L211cXJ0NmJTVC8zdGlWTDE2NWRHNVF3TDYrbzRKMy8vcGVsbjMvR2hnM3IrZnNELzZ5MTczZHRrMzd1alhBNHpQMzMzY3ZhTmF1Wk52MDBUajdsMUVadC84akREN0Y4K1RLVVVwdzM1M3k2ZHUxYTJYTzhKdEUyS1dEZUU3UE9PWmUvM25rN29WQ0lHMis0bmpQT1BJdmV2ZnZnOVJidzBndnpLQXdHU1V0TFkrYlpzK3FNSXhBSThQcHJyekpxOUdnT21EQWhidG5vMFdQSXlNaGc1ODZkUFBmc00vUWZNSURzN0d3S0N3dVpGK21QMzcvL0FJWU9UZXc4MGF3NmJNSmNLYVc5L3NBQzVkTFRNY25HSnUrcUFldGNqS253cmV2cVBDZDZQRnZBcVpqRTZUaE1kZmw1bU1yd1dPOWcrbW5QQXg3RVZJei9IVk1ONzhXY0ROZ0tuSUJKdUwrSTZkZTlQYkxOT2NEVHdGcmdDRXpGdDRWcENkSU5NOEhsZUV4Rit4R1lDU0FUTGQyTHh6a2IweDZrSnlZWi9pTW1hUXp4bGRmekk0OGhlaFhBN1pIbGoySjZxSjhlaWJHdDJRR2NncGt3OVdETTgxZUd1U0tnRFBONG95N0JmSTY5SFRPUjZOT1lDVWtmeGlTMGl6Q1Y5bG1SbXd2eldpVmhUbjRNaXh4blA4enIvMi9NZStKTnpIdm9RY3ozMDQrWUs5N1dSUDZ0aU95akw2WWRURnJrM3pXWUZrQjdJNHlEQ1hNc1BSMWJQaHNKSVlRUVVaSXdGNTJDdHBLbWtwQlkwdEtPcFUzUldydDh2aDNEdEdVZllNRUVyVG5BRnlnY0RWYVhxcG9pM1J3ZnhZdUJiMUI4bzIzMXRZWDlOVmpmYU8zNk9qYzM0d2RwazlKbWVJSCtUZ2RSbThjZWU2U3lEL3JzMmVmVk9wbG1kazRPSjV4NEVxOHVYRUJoTU1ocnJ5N2s5Qm54clZ0MjdOakJLeS9QNTVXWDUxZmJQalUxamYrNzVGS0dES25lUDlxMmJSNzY1NE9BcWNqK2Zzc1crdld2L1NucjFhc1htelpWZFZGSVMwdGovK0VqT1AvOG1pYzk3ZGUvUDlkY2UzMjl2YkJiUWxOYXNrVFYxUjZtcEtTRWpSczJzRzZkYWNHNzg4Y2ZlZktKeHlxWEZ3YURkVTZVMmR5KzI3eVo1Y3RNL216Qks2ODBPbUcrYU5HSGdEbHhFbjB2MUNXeEZkR1lzV001YStiWnpIditPYlp2MjhaOTk4U2YyRWhOVGVPeXk2K285ejN3ek5OUG9iWG12RG5WMzBzcEtTbGMvS3RMdVB1dU95a28yTTd2Zi9jYnNyS3lDWVVLQ1lmRFpQVHN5U1cvL2syTko0U2FVZDB6bTdaM3R1c3hiZG52QndLQmU5eHVkMHVkSE9pTlNXYitoZmplM1U3TEJ6N0IvTDc0QmxNVlhsZlByWldZTmpGWEFIL0FWTkc3Z2FzeC9iL25BZDhCTDJNU3BzOWpLbitIWUtxelR3QitocG5ZdEN0VkxUeFdZNnFaYjhXMENnRlRsWjlvQmliaG5pZ1grS0NleC9wRDVEWUlVL1dzTUsvRjg1SDdVZVhBV3duYlBvbEpPdCtOU2ZhMjFZa2R2NGo4ZXhQbXBJUENKTC8vVEh4LytGek1pWkh2STdmOU1aT2RYbzQ1OGRHbG51T1VZOW9PN1FRK3hyUWFLc2NVMS93K2N1dURlWTJUcWZ1dno2OHdDZmgyT3lGb0lCQklEOXY2TjJqWDRmV3ZMWVFRUW5RT2tqQVhuWVBXVStQdkU4cHo1M3prVURTZG50YmFDZ2FEZysxSVlsekRBYjVBNFRnc3VwcE80elRIeDQ1dEd0YWcxUnFsV0c4VC9pckZzcjdKenM0dVVFclplNzEzMGFLMFpxT0NTZld2MmZvK1dyeVlkV3ROdm1QTW1MR01HcDNZb2pmZXFWT244c0g3NzFGVVZNVHJyNzNLWVljZmp0dnRBZUNRUXlkVFZGVEVodlhyQ0FhRGxKV1ZrWnFhUm01ZUxxTkhqK0hZNDQ2dk1ZR3J0ZWFoQng5Z3laS1A2TmF0bTVuMDhTKzM4dHZMZmw5amNoM2d1cmszb0xXdXZOV1c1STlWVndLK1BiRnRtOXR1dVpsTm16WVNEbGRkYWU5eXVSZ3laQ2hqeDQxai9BRUh4RlZndDRaZXZYdmpkcnNKQkFLTUhsTnpwWDlMTytYVXFRd2F0QS8vK2M5cmZQM1ZWNVNVbEpDWmxjV1lNV001OWRTcFpPZmsxTG45bWpXcldiWjBLVk9uVFNjdnIrYm5iK1NvVVZ4L3cwMHNmT1ZsMXE5ZlR5aFVTR1ptSm1QSGpXUHF0TlBvMmJObmpkczFGMVY3diswT0lTOHZhN1hQSDN5OXd1WUs0UG9XT3N3Mld2ZHpRMFAvQ2lqQVZCa1hZcExjRFRucFhRcmNBdndOMHhQODVjaDRHSk1zQjVPZzNZTkpsb05Kck40UnVkWGxGS0FIWm9MSVVNejQ5c2l5eFpGOUpmb3Vzanl4OHZzYnFrOWMrUzJtV3JyeVQ2WUdlZzU0TFJKYmM1dUxhV3ZTVUFGTXk1emFLdDJQcW1mNzZ6Q0ovNmp2Z010aTdpZGozcThXNXFTR2lybUJlYTJMTUpPSUhrL1ZTYUR0eFBlcmo5MWZTbVNmZG1UN01PYjkxcHB0ZWxva0tWOWhjNldsZURVM042dXhFN29LSVlRUUhWYTdQUk11UkVPRlFxR01zZ283U013SFBRMVA1WHR5V21yeUlwSEE2L1YyZzZRRHRkS1RGV295aWdNd0h5aWJRd0J6S2V3YXBmUmFiTmVhbEJTMU5qTXo4OGY2TmhSdGw5Y2Z2QXFUMEJBSnROWTgvTkEvV2J6b1E5TFMwcmoydXJscyttb1RUenoyS0VvcERqendJQTQ2K0JENjkrOVB6OHpNQmlYR28vdXRxS2lndkx5TXNySnl1bmJ0V3EyMyt1eFpNOG5QNzFYWll1WFZoUXRZdkdoUnpmdXJwNGQ1VkdLN2x0bXpadTUxaFhuWHJsMTUrSkhINHNZZmZPQWZMUGxvTWNuSnlZd2NPWXFKa3lZeGR0eDR1alZ3c3NtV2FNa0NVRlphaWo4UW9IZnYzaTFkWmQyWlhaWG55Ym10TlE1VUVBaE1VVnE5SDduN1laNG5aMHBySEhkN0tOVFBxckEzVzlpOVBSNVB4NjZvRjBJMEc3L2ZuMmRqYlF1NzFJRGUyZGsvMUwrRkVFSUkwVGxJaGJubzhNckw3U05SaWU5MTlab3owWFFPUCt6Y21aVmNWbmFveHBxczBKUFJqQWVTMU42ZG85c05yRUtyMVNpOVZpdTlSb1hEYS9QeTh2ek5FN1ZvUzVSV3k3VzAwYXlSYmR0czJyZ0JwUlNYL3ZxMzlPdmZuMzc5KzlNanZRZFBQUDRvbjN6eU1aOTg4bkhsK2k2WEM1ZkxoV1c1U0VweVlWa1dycVFrTE1zeUNmS3lNc3JMeXl0YnpBQWtKU1Z4My8xL3IzRXkwbGc3ZCs1czBDU1lqWjBvczdTMHRNN1dLazF4OGltbk1IcjBHTWFOSDBkcWF2d2twK0Z3bURubm5sUHZQb0xCWUoxeFhYRGhSUngxOURHTmlpdWxTeGY2OU9uVHFHMUU0eWl0bGpzZFEwdnJsWlgxdmRjZnZDT005USt0OVF6cFF5eUVxSS9XV3ZrQ2hROEF0MHV5WEFnaGhJZ25DWFBSNFduVThRbFhySVpUazYxM25ZcW5Jd29HZzcwcnRKNnNVWWNweldSS3kwZUFRalhxU3VFNHhhQlhnRnFtTk12Q0xwYmxaMmR2a2xZcW5ZZFM0U1VhS3pxNWxvamhjcm1ZTnYwMGR1N2NHZGZHWStLa1NZd2VNNFl2VnF4ZzFjb3ZDUllHS1NvcW9yeXNuSXB3QlJVVkZZUXJLaWd0TFNYODAwOW9yVTN5M09VaU9UbUYxTlJVTE12Q2Nya1lQMjQ4R1Exb2szSHVlWE00OTd6bXYxaEhLVVZlWG42VHRxMHRPZCszYnovNjl1MVg2L0hxcW9KdnFHN2R1dS8xUGtTeks5ZTZmSW5UUWJTR1FuZjI5VG1CMER0ZWYvQjZUSXNNSVlTb2xkY2ZuR3NwS3p2b3pwcnJkQ3hDQ0NGRVd5UFgvb29PVFd1dGZQN0M3MURFWmtrK3p2UGtIT0pZVUIzQWxoOS96RXdwQ3grbHNJOERqZ0tWMkYrejRUUmx3SmRLc2N4R0xWTzJXcGFibTdsZUp0OFVYbi9nSTFEeXZWb0RyYlVqN1RzV0xmcVFybWxkT1dEQ2hCWTdSaUFRd0ZLcTN0N1p0UW1GUWlpbHlNek1iT2JJUlB1a2wrUjUzSWZXdjE3emNLb2xTK1h4Q3dyY3lrcGVwcFc2SXQrVC9XSnJIbHNJMFg0VStBdlBWRXJmb1N2S0orVG41d2VjamtjSUlZUm9hNlJ5VDNSb0JZV0YrMW54eVhLVVVtODVGVTk3cGJWMitYeUZCeWlYT2s1cmZUeGxGWk1BcXlubjNEUnNVdkFSU245cWFiMHM0SEd2SGE1VVdmTkhMZG83cGF5WHRkYVNNSytCVTcydUR6dnM4QlkvaHR2dDNxdnRzN0t5bWlrUzBTRW9hNzdUSWJTbS9QejhnTThYT2dYc0ZRWCtRaVJwTG9SSVZPQXZQRk9objFXMk5TNVBrdVZDQ0NGRWpTUmhMam8wUzFkcng0S3R0Q1RNR3lBWURQWXV0OVd4Q3Z0NG43L3dhQ3l5dEc1MGl4VmJ3MG9GaXpWcXNhVXJGdWZsNXZwYUlsN1I4U2dkZmxaajNRRTBiTlpLSVlTSUYxWjJ4Yk5PQjlIYWNuT3pWdmw4b1hGZ3YxYmdDNHpJOCtUTWxaN21RZ2l0dGZMNmd6Y29wYzhqYkkzTnpjdGE3WFJNUWdnaFJGc2xMVmxhaU5Zb2JpQVhpNkVvOXNObUtJb2hhTEpScEVQbHJUdVE3R3kwb3BNb3gweWN1UXZZaFdZWGlrSTBtMUJzd0pYNjFZNGpIKzRlSG5MQzVIQlluUUNNYVBRUk5HVmFxYzhVZXJHRld1eHk4WEYyZG5aUk16OE8wWWw0L2NIWGdKT2Rqa01JMFM2OW51ZkpPYVUxRCtoMFM1YTRXQW9LM0xoUzVvTU91TEF2OFhnOFhxZGlFVUk0eSsvMzU5bFlEeWhVdGgwdW15RnRXSVFRUW9pNlNjSzhtVVFTNU1Pd09CSTRFamdja092Q1JidGpkOG1pdk5kQmxQV2VURm12eVZSa0RhR09IeFVWd0JMZ0hSdDdVZW1lUFVzSERoeFkwbXJCaWc2dklCQTRYR24xZ2ROeENDSGFIeHY3OEY0ZXo2TFdQR1piU3BnRHJOVTZKVHRRZUFQd0I2MzFMVWtXZDdyZDdsMU94aVNFYUQyQlFDQTlyTlVmZ0t1QTJ3dmQyWE9sRmFJUVFnaFJQMG1ZN3dVOWx5UmNISTNtSE9BWUlOZnBtSVJvYm5hYW03SStVeWdlTW9PeTNvZURsZlMxZ3Y5cXBkOTJ3ZnZ5d1Z1MEpLMjE4Z2FDaXhTcTFTYnRFMEswZnhxMU9OK1RmVmhySDdldEpjeWp0aFVXOWswSzZ4dTE1bFJscWZ1eDFTdTV1Vm1ybkk1TENORXlmTDdRS0N3OVhkdjZOMHJ4YW9WTFhkYzdPL3NIcCtNU1FnZ2gyZ3RKbURlQm5zc29GT2VoT0FmSWN6b2VJVnFOY3ZuUjRhZUFwOVIxU045RDBTb1NFbEJDQ0ZFdnJmUVIrVzczQjYxOTNMYWFNSS95ZWtNalVlRUxVR282S0Z0cmU0RmxzY0tHN1Rac1Q0SHRjaUpjaVBZakVBaWtsMEV2SzNLemJjWXBaVTBEVzZGWmdIWTlscGVYdGNicE9JVVFRb2oyUmhMbURhUTFpaHM1R2JnS3hZRk94eU9FNHpTZkFyZHlIYThyaFV3bUpscVUxMWY0TEVxZjdYUWNRb2gyUVBOc1htN09PVTRjdXEwbnpLTzAxc3J2M3pFU1MwL1Q2SEZvaGdBZU5Pa29VcHlPVHdqUlFKb3lGTHNBUDRwTkNyVUNXeTN3ZURKWHkyUy9RZ2doUk5OSndyd2UrZ1ZjckdjR0ZsZWhHZVYwUEVLME9ZcFYyTnpLTUY1U1p4SjJPaHpSTVFVQ2dmeXdWaHVBSGs3SElvUm8wM2E2bEI3bWRyc0xuRGg0ZTBtWUN5R0VFRUlJSVdwbk9SMUFXNlp2NGtRMnNCYkY4NUlzRjZJV21sRW9ubWNEYS9WTm5PaDBPS0pqY3J2ZEJScjFjNmZqRUVLMGJScjFjNmVTNVVJSUlZUVFRb2lPUVJMbU5kQTMwMS9meUN0by9nTU1kVG9lSWRxSm9XaitvMi9rRlgwei9aME9SblE4K1o3c0Y3VGluMDdISVlSb203VGl3WHhQOW90T3h5R0VFRUlJSVlSbzN5UmhIa1BQSlVYZnlGWFlyQWVtT1IyUEVPM1VOR3pXNnh1NVNzK1ZQcWlpZVpYczNuVVo4S0hUY1FnaDJwd1BTbmJ2K3IzVFFRZ2hoQkJDQ0NIYVAwbVlSK2liR0lqRlI4QXRRSnJUOFFqUnpxVUJ0MkR4a2I2SmdVNEg4Ly9zM1hkOFc5WDkvL0hYa1d3bklRTmlXN0ljRWtnS0lheUV2WGVnN0JGbW1hWFEwdmtydS9BdEVEQWtVR1pwYVF1MHJMSTNKRUNoWVRWc0NpUVF3Z29yakNTV0pkc2haTWUyenUrUEkxWERzaTNac3E5bHY1K1BoeDd5dmJyakkxbE83UGM5K2h6cE84YU1HYk9xck1SM0dOZzVYdGNpSXIyRm5WTlc0cHMwWnN5WVZWNVhJaUlpSWlJaXhVK0JPV0F2NVhBczd3TGJlVjJMU0IrekhaYlpkb28rc1NHRlUxNWV2c1NIM1YraHVZaUFuZVBEN2w5ZVhyN0U2MHBFUkVSRVJLUnY2TmVCdWEyaHpGN0tuekE4QnF6dGRUMGlmZFE2V0I2M2wzRzlXclJJb1FTRHdYQlppWDhQMUo1RnBEK2JXVmJpM3lNWURJYTlMa1JFUkVSRVJQcU9maHVZMnhxRzRPTkpER2Q0WFl0SVAzRW1QcDYwTlF6eHVoRHBHOHJMeTVlc1hMNTBmMnU0eWV0YVJLUm5HYmh4NWZLbEIyaGt1WWlJaUlpSUZGcS9ETXp0RlFUdzhTS3dyOWUxaVBReisySjR3ZFpRNlhVaDBqZU1HVE5tVlhXZzh0Y1djd3lnNEV5azcxdGlNY2RVQlN0L281N2xJaUlpSWlMU0hmcGRZRzZuc2o3TnZJcjZsWXQ0dzdBOVBsNjFVMW5mNjFLazc2Z09WanpzTjNZVExQZDVYWXVJZEJQTHZYNWpONmtPVmp6c2RTa2lJaUlpSXRKMzlhdkEzRTVsZldLOENtemtkUzBpL2R3NFlyeHFhMWpQNjBLazd3Z0VBcldocXNvVHJMRjdXZXlyWHRjaklvVmhNYTlZWS9jS1ZWV2VHQWdFYXIydVIwUkVSRVJFK3JaK0U1amJHaXFKTVFNWTZYVXRJZ0xBU0h3OHEvWXNVbWpWZ2NETTZtQmd0eGl4UFlDbmdCYXZheEtSdkxVQVQ4V0k3VkVkck5pOU9oQ1k2WFZCSWlJaUlpTFNQL1NMd0R3K3dlZlR3RGl2YXhHUk5PTXcvRXNUZ1VwM0dCRU12aHdLVmg3aUl6WVNZODRHK3hyUTdIVmRJdEttWnJDdlljelp4cmFzR3dwV0hqSWlHSHpaNjZKRVJFUkVSS1IvTVY0WDBOMXNEV1g0ZUJKTjhDblNtejFMakVOTURXdThMa1Q2dG5BNFBOaVkwbDJzc2RzWUdHZmRoZFFRTUJUTFVBeGxYdGNvMHFkWjFtQllDaXdGd2dibVdaaG5ySmxsYmROcm9WQm91ZGNsZGtWdE5McW5zZVkvOGNXWFFzSEtQYjJzUjBSRVJFUkU4bGZpZFFIZHptN0JKckFBQUNBQVNVUkJWTWRWS0N3WDZlMzJqZitzbnVWMUlkSzN4Y080WitNM0VSRVJFUkVSRVpFMGZib2xpNTNDSk9CTXIrc1FrWnljR2YrWkZSRVJFUkVSRVJFUjhVU2ZEY3p0Rk1aZ3VjUHJPa1FrRDVZNzdCVEdlRjJHaUlpSWlJaUlpSWowVDMweU1MYzFsR0Y1RUZqSDYxcEVKQy9yWUhuUTFxaVB0SWlJaUlpSWlJaUk5THkrMmNQY3g3bkFkbDZYSVNLZHNoMSt6Z0grNEhVaElpSWlmWkcxMWtRaWtRbjRTZzZ6TWJzTmhvMndCREVNQlVxOXJrK2tsMnJDc2hSREJNdW54bWRtRVd1ZUhnd0czemZHV0srTEV4RVJrY0l4WGhkUWFMYUcwZmo0Q0Jqa2RTMGkwbWtyOGJHSnVZaXZ2UzVFUkVRa1Y3WFI2SjdHbXYvRUYxOEtCU3YzOUxLZVRPRnc0M2g4TGFlQ21RUzBXR3VuR3grekxDd3FnVVhXMmtYQllIQ1oxM1dLOUVhUlNHU0lNV1pFTTR3d01NTEcyTVlZM3lTd1ByRFRpUGx2QzRYS1AvQzZUaEVSRWVtNnZqZkMzTWYxS0N3WEtYYURpSEU5Y0lUWGhZaUlpQlM3UlkyTjYvbWJZNWRaWWdjYjQ3dkJ0cGhEUTZIeXVWN1hKVkpNNGhlVFBvM2ZBTzREemdtSEc4Y2J2ejNjK21JejZ5TDFUelg3emVSMUt5cSs5YTVTRVJFUjZhbysxY1BjVHVGQVlKTFhkWWhJUVJ4dUwrVUFyNHNRRVJFcFZoOWFXeGFPMVAvQjF4eWJIN1AyYTcreFk2b0NGWmNwTEJjcG5GQ29mRzVWb09JeXY3RmpZdForNDIreFg0VWo5WC80MEZyTnlTTWlJbEtrK2t4Z2JoL0NqK1dQWHRjaElnVmt1TjQraE4vck1rUkVSSXBOYlcxdG9EemErTHlGall4dEdWRmRGYmdrRUFnczlib3VrYjRxRUFnc3JhNEtYT3dqdGk0d3JqTGErRnh0YlczQTY3cEVSRVFrZjMwbU1PZGpqZ0xHZVYyR2lCVFVPRDdoU0srTEVCRVJLU1oxZFkwVGpLLzBIV3pzeFZDZzRxaXFxcW82cjJzUzZTK0N3V0M0S2xCeFpNekdacHFTMHJmcjZob25lRjJUaUlpSTVLZFBCT2JXWXZCeGdkZDFpRWkzdU1EYXZqZEJzWWlJU0hlb3EydWNZRTFzdGpYbTNPcXFRSTB4eG5wZGswaC9ZNHl4MVZXQlM2dzF2N01tTmx1aHVZaUlTSEhwRTRFNWwzRXdGdjBTSXRJM2JjRlVEdks2Q0JFUmtkNnV0clkyWUlrOWFUSEhWZ2NySHZhNkhwSCtyanBZOGJERkhHZUpQYW4yTENJaUlzV2pid1RtYUhTNVNKOFc0MEt2U3hBUkVlbk5QclMyREgvWm94WjdSM1d3NGhHdjZ4RVJ4NFhtOXA4K2Y5a2ptZ2hVUkVTa09CUjlZRzR2WXdzTU8zcGRoNGgwSThPT3RrYWZJaEVSRVdsTFJiVGhVckRSVUxEeVVxOXJFWkYwb1dCbGpjVTJWRVFiYXJ5dVJVUkVSRHBXOUlFNWxwTzhMa0ZFZW9CUFArc2lJaUxaTEdwc1hBLzRuWi9ZYjlTelhLVDNNY1pZSDdGZkErY3ZiR2dZNVhVOUlpSWkwcjZpRHN4dERTVVlUdkM2RGhIcEVTZmFHa3E4TGtKRVJLUzM4VGZITHJQV1hoNE1Cc05lMXlJaTJRV0R3YkMxOXZLU0ZudVoxN1dJaUloSSs0bzZNTWZQUGtESTZ6SkVwRWVFTU96dGRSRWlJaUp0OGNWOHF4TmZHeGphRStjTWh4dkhXemk0eE1lMVBYRStFZW04RWgvWFdNdWg0WERqNWw3WElpSWlJbTByN3NEY2FuUzVTTC9pMDgrOGlJajBYazBsZkp2NDJzS20xbHAvdDUvVTEzS3FNZWFHUUNDd3ROdlBKZDJsdDM2Q3JyZldWYlFDZ2NCUzR6TTNZRnBPOWJvV0VSRVJhVnZSQnViV1lvQWZlbDJIaVBRZ3l3L2pQL3NpSWlLOXpzaUtpZ1hBQi9IRmdYWFJ4cU82ODN6V1dnTm1rbTB4ajNmaE1Ec0JsK1N4ZlQzdzB4eTJDd0lUQUFPTTd1QldtbVYvQXp3R0hCdGZIcG5EcmFQZkVjNEhOb2gvN1FNZUJrN0w0Ym5rYTJmZ3lEWWVzOERHR2V1YXNxeHJTMDg5Qngvd0pYQmVKL1lOQUxlUy9GdXpMT1d4d2NBVHdGWmRxcTYxcnI0dVBWZHp6RHlPWVpMNytSVVJFWkhlcUdnRGN5NWxFNkRLNnpKRXBFZUZtSnJ6SDVRaUlpSTl6OWdia2d2MmhycTZ4Z25kZGFwSUpESUJhQW1GeXVkMjRUQmJBVFhBTVRsdVh3RU15bGkzUGpBWitBY3dBMWdFMUFHUDRNTEcrUjNjTnFDMVU0RkpRR044K2RzY2JvUGJxZnNZNEVwZ3gvaHlER2dHTGdBR2RQU2s4M1FBTHJDOUNCZmlEMG01QWF5VjQ3cE1oWDRPQWVBNXNnZkJPd0tqZ0k5eVBOYmV1Tys5SDFnYmQxSEZGMTkrQWJnNXZ0MzJ3Q0hBeWs3VTI1Yk92aTZlMUZ4VlZmNCsrR3drc25oOElZNG5JaUlpaFZlOEg3UHpNZEhyRWtURUV4T0JqNzB1UWtSRUpKdXF5c283NnFJTlA4R05NZzVhRTVzVnJtdTRBOE4vOGRuNTF0cFlvYzVsamUvSHRxVmw5dUxGaTljWlBuejRkNTA4ekUzQUViaXcrNy9BMTUwNFJqT3dCL0Fac0M5d0N2QWY0QnVTSWZZUndETlo5czBXUW00QVhBOU1BWjVOV2I4SjhFbVc3VWRDc2gxT0ZpSGdCbHc0ZW0vSytvdUJEM0hCOXVSMjlzL1haR0FwY0JYd0ZYQjN4dU96c3V5VHVXNG9zQ3hsdVR1ZXd5cGNVUHdzN3Z1WEdvNy9CR2lJbnk4WGM0RXRnZDhERDZTc3Z3VFlHdmkvK1BKZXVFOHB6TXV6MXJaMDVYWHhxbWFzalUwelB0OGs0UDFDSFZORVJFUUtwM2dEY3hTWWkvUkxsb25BMzd3dVEwUkVKQnRqVEhOdGJlMGs0eTk5QVJnUGxHRHNhY0JweE1BVXNyT1l0UmpqWTFWejg0M0F6TTRlQmZnRnJwWE0zNEg5NmJnOVNGWEdOcDhBKzhTLy9pWHdKcTJEOXlaY1FOdVJkWER0TDU3R2pYeFBOVFQrZUtaaDdSeXZGRGZhMjAvckZoMmZBWDhBTGdSZUlUMmM3NnFyZ2VlQk9ialhJL1djKytIYW5iUzNibm5LMTkzMUhKWUNCd0p2eFBmYkdYZVJZMjFjSzV5aHdKcDI5bjhVU0xRZGlnQy9BY2FrUEY2R2E4dHpDUEJhZk4zUndHeGdYTWF4bHRQK1JZOXN1dnE2ZUZFekFENGZzeTMyNk03c0t5SWlJdDJ2S1B1bVdZdGhDdlZBdWRlMTVHWFVybEF5TUxrOC8zbnZhc2xtNEhBb1NmblU0ckp3WVk4ZjJoS1dSMkhwd3NJZU41djE5MHgrdldveDFNMXBmL3ZOamsxK3ZhSys5MzF2SkZVRGt3a1lnL1c2RUJFUmtiWTBORFFNYTJxeGY4S04xTzNXMzdtdHNYdFZCd0l6dTNpWXczQ2puQmRBM3YvSHBqNC9TL3BJOENHNFlQWVE0S2tzKzZadVB4d1hsRGNDaDVNZTF1WlNVK2FvYkFQY0R2d1lkeUhndVN6N2xPREMxRzF4NGZHck9aeW5JMlcwSFRRL0FweU9hMXVUOEFCd2RzYTZoSjU0RHVOd255NjRGeGNnWDRnYmxiMEhzQ1IrL0JhUzM0UEJ1REQ1ZXR6b2JPajQrek1EbUlvTHI3TjVnZVJGbDF3VTRuWHA2WnIvcHpZYTNjdFk4N2RRc0hMVHp1d3ZJaUlpM2FzNEEvTWFRdmlvOWJxT3ZKMjVBSWF1bTF5ZTBzdGUvaE9maHpGN0o1Y0xWVi9KSU5qakV0anhIS2lkQlhmdURpM3REVllwZ01rcHYvL09md0h1NmVCMzJkVHRGLzRYYnQreDdXMTcyZzVud3I3WEo1ZXZHZ3BybHJXOWZYL2dKMlF1cE03ck1rUkVSRG9TaVVUR1d1TS9GbXNuV05jenVuQXN1eGdmczQyTi9TSVlETDVYMEdPN1Vic3RXYzhLdndYK21yTHVYT0NhTm80ekZCZVl0eWNSbUIrRjYwZDlJcTdOeXpPNEFQM1B0QTdpVXlWYXNxUUc1Z1kzWXY2MExQVm1HbzRib2I4UjhDdmdueDNVMjU1dGdDZUJuK011RUl6RzlXblBsNkZubjhQV3VFOFpEQVkreDQwZS96a3UvRjhOL0F5NExiN3RhZkc2eGdKZnhOY2xQbkVRQXU2UDN4OUk4cmt2dzdYOTJUOStqa1FybnYvRXozY2E3aUxKWThCOXdBa3B0UjJBZXgvY0FKeEI0VjZYUXRUY0tRdWowWEYrYTE0TEJTc3JPM3NNRVJFUjZUN0YyWkxGMStyamNOSmJsUTJCMDJaRCtWaTN2TzRPc04rZjRlbGZlVnVYVjZvbWdIOEFMSHJiNjBxS20yVWNLREFYRVpIZUx4Z01mb2JyeFYxdzRVajlHbU5qZXdlRHdjNWVTZjhaY0V2S2NtSzB4R2pjNk5rZmt0NG1wQzIzNDhMaFEzQ3RTRkpEeHhpdVBjdkZ3RnRaOXYwM3JsMEx1TkhYajhTL1BoTTNNamcxbE14MURwTmh3RDN4ZXM2bi9VQVZZREd1VC9WMDRBNWNjSHNPTGhRRjkzcDA1S3Y0L1FlNGtjeFA0RVpwWDQwTCtoTitBUHdMMkFuNER2ZUoyZGRTbHJ2ck9YUmtkdnorQWx3NFBEVytQRFIrdnlKKzd3ZCtod3V3dnlEcEUxd0xvdHR4My9zUUx2aCtBaGRVNzQwTHZnRXFTYll5R1VXeVhjcmp1SXNOeHdIWHhXc3FpWC85ZGJ5MlFyNHVoYWk1VThwZ1VZdjkzMnNySWlJaXZVeHhCdWF0KzhkSmI3Vm1HWHo2Sk94NGRuTGROcitFYjErRnVmZTJ2VjlmTVdBWWpOa0hOandRTmp3QWhvNXdvK3h2M2JaN3p6dW1VNThPemQ5M1g4TGlYUDZPTHJBV3hnRXY5L3lKUlVSRWVwWFNMb1RsNFBvL3Y0b0x1SzlMV2Y4VkxpaS9IOWlWWktEZGxzYjQ3WXo0OG55U0k4RkRRSHNmM1VzOGx0ckdaRHl1Ly9SUnVKN2FBQXVCSDVGOVV0SUFMbWhOVEtoNkdtNVU4Qm00OEhOMEIvVW5ISUNiOFBGc1hJaDlkY3J6NlVqaVlzTnFYUC92bTNFanRHOG1mVlM4TDM3L01hN2RTWFY4ZVI0dTNFMDRwOERQb1NPNzRGckNYQTY4UlBKMVh5OSt2MW44Zm0zY1JZN1VTVElOTG1DK0ZoZE1YNGFiUVBSSTNIdHNLK0JkWEFBK0J0Y2ovRnRjdTU0eHBFK20rVnRjVUgwMXJ0M0pyM0FYSFBiRDlRd3YxT3R5VFFGcnpsc2dFRmdhanRTWGRlVVlJaUlpMG4yS016QzNiRnljeldTNnlZQzE0ZERiNFpXcEVIN1g2MnBhZS9IM3J0VkwxUmJKZFFmOTNRWEg5ZGsrVlZ2RWZLVnVGUDJZaWU0NWo5d1pmQmsvWnRYYlFIQThST1oyWHgwblptdmoyQTFldmhSZXF1bVpjNlV5SFU1R0ppSWkwaDgwUlNLUklWMEl6WmZFYjF0bWVleG53SWZBcGJpUnZibllMMzUvTmk2RS9CZmszRVp4TDF6cmpPRzRVZVlEY2NFdHVOWVppZEVBUTdMc3V6TCsrSHE0b1A4NlhQL3BMY212SGNyMnVOSFRmeWQ5WlBiaGVSd0RYSEQvQzl6RmdnYXk5OHIrTG1PNU1lWHJUU2pzY3hpZFpidXZNcGIvakp2TWRUU3U1VWpDVnZIN0E0Q0w0bldlbnJIdnliaDJLVFc0d0gyRCtQcVhjVUg4bmJnTElNMjRGaWU3NDk0YjIrTXVJTHlSY3F5djQ4ZTVHamcrL3ZXZEpFZDBGK3AxK1VrQmE4NWJOQm9kMmhKcmQwSlZFUkVSOFZCeEJ1YUdqYnd1b2RjWXVBNmM4Q3lNMkE0MjJBOGVQd0htVGZlNnFuUXRhMXhkcDgxeTdVZ0FTZ2ZERVEvQzdUdEE4eXB2NitzS1h3bUV0b0xSZThIb2liRGVydTY1ZFdUTFUrSFpzN3EvdnI1TC93YUlpSWhZbGhxZkdRRjgyZzFIL3hvWGxsOEozRVgyM3VHcHRzYU5BQVlYK0o2QUM4R0haMngzQ3ZESExPdVg0VnFCVE1PMXZFaVZheXNXY0tQVFA0amZQaUxaNHFVVWQzSGdURndBbW1xRCtQYUpIdFdaYlV5bTVYSCtCRVA2eFlKRW01cWRjRUh0ZHZIMVcrQmFnbXdUWDA1OXJvVjZEdG1DNWRUaFIvdkd6MzhlcmZ2Vzc0UDczbThOYkI0L1I2Wi80ajZwOEhuOFdIOEIxc0dGelo4QU82UnMreUl1ckQ0Zm1JUWJxWjE1VWVWNjRDVGMrNjRCZHdFbVZTRmVsMExYbkpjMU1NSnZPdXp0THlJaUloNHB6c0RjVXVINUNQTU45czkvbjBSWW5POHhsdGRsSHprK3FCeE9lQTZxdDNiTHBZUGg2TWZnc1dQaG80ZnpyNjg3UlQrRW1SZkQzbGNsMXhtZmExSGlSVXVQemhxd05vemNDVWJ0NG03cjdnQ2xhK1cyYjZ3WkZyd09uLzBMNW5YbTd5NUpVZUYxQVNJaUlwNHpSSnFodXdKemNNRmxoSTdEY25CQitPTzRVUFUzd0kyNFVlWWJrZ3pTSVJsY1pvNndCdGZ6ZTJQZ2FGeFA5SVQyZnZOZkI5ZktwQm9JWnp3V0F4SWpNMGJHai9ONXlycUVSSnVVbFdRM3VwM3pKM3lWc1Z5RGV5Mk9pQzhuMnRRY2dBdDdQNDNYdDIxOGZWdXZjU0dlUTBjajVDL0RYU0M1SVdOOUpYQVlMa2cvR1JjWW41Umwvek54NzVWVW1kL2Z4UGZ3RVZ4UC82TndGMVgra3VWNExVQTlybC82R3JLM0JPcnE2MUxvbXZQaWN6KzNrYTRlUjBSRVJMcEhjUWJtcGhkTWtITDhNejEzakhuVDRhRko2ZXVHaE9ENEdXNFN5VlNmL1FzK2ZZcGU2WTFyWWFORFhjajgrbFh3OG1WdTlIbHZWVExJdFpFWnNTMVViK3Z1S3pkeFFYK3VHajZGcjE2QUw1K0QrUy9BNnUrN3I5NVV0Ky9VTStkWnVxQm56cE9wTi93YklDSWk0alhMcDhZd29odlAwSXhyVFpIUVZuQzlObkFpYnRUMFpGekllU1J1MHRBU1NHdWxWaFcvejJ5djlnbHVBdEk3NHVkTk9BclhVN29qcVNOK3M5V1orT1VvVy8vQ3hNY0QyMnB0azA4UDg5VHpyWjFsdTJOeElmbWp1TWt0OThHMVBUa0p1THVEYzNUMk9iUTNVbU1TYmpUMXliais2Nmt1d24wdjdzRzFZcmtYMTVQOXRZenQ3c1QxTlQ4VDl6MC9oR1EvK2Fta3p6LzFDYTdseTkyNDEreTJMRFg5Q3ZmcGhQTnduM0M0RW5jUnBpMmRlVjBLWFhOZWZERENtbTY3MENVaUlpSmRWSnlCT2YwOExDc2ZDeWZNZ0hYR3BLOS83M1o0NnVkZ016OUpXV0RILzl1MWYrbUtYUzkwdDg2WTBzMGZMNmpZQ0g0K0J3S2J0dTQvM2k3cmVySi84d3A4OHpKOE5ST1dMa3pmeEZjS3NZN216U3FBaFc5Mi96bThaUHY1dndFaUlpS0E4Wmxac1pqZEJyaXZHMDh6Q3RjYmZCbXVMUWVranhnSEYyYStSbm9ia0RwYzBQb3pYQkNlS2JQTmlnRVNWK0pIcHF5ZmdXdng4a3ZnTGR3a2pLbUd4dGZ2aGh1VjNKWmpnVGxrYjZXUitMMmlyWkVOK2ZZdzkrTkM2TXoySUNmaGVyRHZod3ZNTDhjRnRmL0V0V1hwYU1SeFY1NUROcVc0WHVFZjRyNVhxU2JpSnVEOFBhN2R5UVBBV2ZIdHRzVzFTa2xZak9zNWZ4THVrd0dMY0tPMTk4SUY4b2RrSFB1VytHTVA0Q2JTVERVbVh0TTAzTVNjRytFQzlQdHhMVlN5NmN6clVzaWE4eGFMc2JYUFp6TGZ5eUlpSXRKTEtEQXZOaU8yZytQK0JXc0YwdGUvOWdkNE1kZjVtS1JkQTRlN1cwZFdmdysxNzhDQ04ySEJHKzYyc3FIOWZRNjVGUVlIWWM0LzNTY0JtakwvM3BRYzlkOS9BMFJFUkJKaXpkT044VDhLbk5QRkk0Mk8zL3RwM2NONkF1bnRVUnB3SVhhcStWbldKZHdhdnlYOEVyaUo5dHVzcEZxS0crRzdIbkFNTHF4ZGxQTDRPdkg3ejJuZGtpVmhJcTRWU2x1amxJZmoybjYwMVpJbDMxNTZXK0IrVjNrNVpkMkJ1SkhMeHdQUDQwYmpuNHNMKzM4R3JFLzdyVDY2K2h5eU9ROFlpL3MwUUN4bC9UYTRRUDkxM0NTYjRDWXVQUmw0RzNnR0Yvb3ZUdG1uRnZjY0w4ZTFkN2t6dnYyMThlMFRxdVBieEhBWEluYU9ud2ZjZStJT1hCdVZ4R1EvRitKYTlOeUNtK2d6Y3hSOFYxNlhRdFRjS2NiNEpoRXorVjZJRVJFUmtSNVNySUg1RUs4TDRNK1pjeEhsNEtkdnUxWXErUjZqS2Y3NzNZWUh3SkVQUVZuSzA3Y3htSEVHdlAzWDNJNDE5dUMySDF1cnN1TnR2OHRuTXZwdXR0UHZZSjMxTzk2dVlod2MwTWJyODh6L3krMWNUU3VnYmc3VXpuSWgrYUszM1doeUcrdDQzMVNWbThRbmFOM2ZIZk9HMGJBaUNsdjlyTzE5MXQweGZYbkN5ZENTK2JjQ3NMSVJQbmtzdjNxS2x3SnpFUkhwOTRMQjRQdDEwUVovT053NFBoUXFuOXZKd3h5R0MzTFhBSC9EQlkrcG9ma3J1SERVNE5wenpDWTlLQVUzK3JlNy9SU1lpeHQ5ZkdMSytrU3ZQTnZHZnVOeDliMUQ5cEh1aVcyK0tVQ05DUlBqOTZtdFMzNGFQMzhpZkY4WDEvZDllMXdRZXdMdWdrVzJmbmZkOVJ4RzRVWm1QNTZ5N2loY2FMMEFGdzZudmhjK3hyMzJqd0J2NG9MMjFFbEFYOEs5VjZialJxZGIzTzlzUHdDK3hJMGVud0VFY0o4SStBY3VtRDRjTjdIbWI0RTljUDNmdjRvZk00THJzWDRkY0RFdVFFOTl6bDE5WGJwYWM5N3E2aG9uV0ZwTU1GaloyWjlaRVJFUjZXYkZHcGlYZWwwQTMzZWlkM05tcTVSOGpySDlHYkR2ZFdEOHlYVXRxMkhhaitHamgzSS96ckZQZG0zYmQvN20rcVF2K2FyOWZTczNnZlYyVDE4M2J6b3NiMnZnVHlkczlpT28zcWJqN1lhTmhHM2JHSFNTTFRCdlh1WGFxdFM5NTBMeThMdFFQNjhBclc2TWUxMFNZazB1TEFjNHVLM2Y4Yk5vSy95UGZ0aWZBblB2L3cwUUVSSHhtREhHaGlQUmFjWnZEOGVGeWZuYUVkZGk0bTdjcU85bmNHMVhib29mN3p2YzZOd1A0dmZOdUw4ZlJ1SGFXUXlLMzM4QXJNaHkvSE54YlRXeXlSWndsNUxldnp6VllseWJqQzl3STN4WDRFTCtnK1AzMlNac1BJWGt4S1ZIeEk4ZHdvM3Vqc2FQTVJiNGY2U1BndStxSHdMelNHOWJjZ0l1bkU2WUNleUw2N3U5ZWJ6K0xlT1BMZTJoNS9CTDNBaDlpNXVFOGxwY1gvVTNjQmRTc3JXNG1SYmY1bTVnRnE1OXlmTzQ5OUpSdUJZbnkzR0JjaFd1cDMwbGNCZHVCUGRBNENEY0NPMzljWUgxRE54Rm0wdHBQZkVvd0IvanQ0UkN2QzZsQmF3NVB6NTdPREdtR1dQYXVzZ2pJaUlpSGl2V3dMei84SlhDZ1RlMkhvRzh2QTRlT3R5MUFlbHBiM2N3TWJ5dkZFNmJsYjV1L2d1dTNqWUgvL1FpZFhQZzNuMExmOXp5RGRNL0hSRE9OaStSaUlpSVNCNWkvdHV0TC9hZmFEUjZmU0FRV05yeERtbVc0RUxBbitNQzhmSEEyZkhiU0dBdFhMRFlYdnVVejNBOXhyTzVuZlIyTGgxcEt5eFBTUHp5TkFYWFQ5cmdlbFAvbnZSV0hXdmgrbDF2aFdzdDhndVM0ZlVBNENGY0NFcDh2MGR4bzVvTHdZY2JsWnpaYjNzVjZiOElXOXhFa3VBbWtkdysvdlg5d01JZWZBNkpDdzBsdU5mMFN0eEk3dlltM1hrWTE4ZjdkRnhZL2xQY1JaWlBjUUh5UDBpMlFMa0xGOFkvRzErM0h5NW9CemVLZldmY2lQWEVjK2xJb1Y2WG5xejVmNkxSNk5DV21EMGQ2OThqMzMxRlJFU2s1eWd3NzgzV0NzRFJqN1FlcVIxK0Z4NDhETDd2OG53ejNXUG4zMEZ3ZkhKNTFYZnd4RS9vTUN3dlhjdE5zcms2bjdtS3VvR3Ztd1l2ajh4b3JiTHdyZTQ1ajRpSWlQUWJvVkQ1M0xwSS9WUE5NYzRGTHNsejk0OXhJMllUNGVnaTNLandjek8yS3dYS2NIODd4SEJ0T2xwd0FYZm1SL0NxY1NOOEFScmp0M3hGY2FPMDIrckh2WGNIKzYvQWhlakxTRytMQXE1WDlTQmMrNU1TM09qMFFvN29pT0VtcWh5Y3NtNjMrSG5ic2dldTVXUXp5UUM3cDUvRE44QUdaUCtrUURadnhtOEFmNC9YbU8xVERpdHhud3JZQlZkbjV2dWhEdGdUOTF4eVVhalhwU2RyL3AvbUdML3pHWjZvcWlyL29PT3RSVVJFeENzS3pIdXJVYnZBa1EvQzBIWFQxMy84Q0V3LzJmVy83b3hidG1yN3NlTm51QWtwMjl0MmViVDF1bFNCVFdIM2k5UFhQZlByM05yUDdINnhHMG4vMnBXdUozdnpxdmEzdjNYYnRoK2JuUEs3OGZ3WDRKNTkyajlXMDNJb2pmOWRNM3hNeDdWMnhpWkhwUzkvbS9JNy9wUzJCbTRaT0R1Yy9uMjVhaWlzV1ZidzhrUkVSS1E0dFpUNEx2WTF4K1pISXBHYmdzRmd2djN2Mmh0Sm5McE5MdHRCMnhOdjVtTTFidVJ5VjdRMUNXbENJdlR2THFrenUyZU9OcyswS243TDFOUFBvWk4vWUdEcHVDVlFlKytMZko5SElWNlhucTZaU0NRU2ltRXViUGFiMGZuc0p5SWlJajFQZ1hsdnRPTTVzUGVWYnJUMS8xaDRlUXE4VkVPWEJwQ0UzOHUrdm56RDlGQzJ2VzNiNGl1QncrNEMvNERrdWcvdWQ3ZU9WSXlESGM0Q2Z4bnNjdzNzY0NaTU93bSsray9IK3hiQzl3dGNEUUFEaDhPNFNUQnZXdnY3NUdQOVBXSERBNVBMc1diNCtxV085NnVhMFByN0lpSWlJcEppUkhuNU4rRkkvZFV0K1A1bXJUMUt2WkZGZWhkcnJhbUxOdHdJWExWdVJVVXYvWml3aUlpSUpDZ3d6OVVPWjNiOUdLbjlxOXM2NXVpSnNORWhyZGQvL1RLc1dndzduSkgvZVNNZndQd09CdW44b0FBOXUzZS9PSDBTenU4WHVOSGx1ZGovTHk0c1R5Z2JDZzN6dWw1VHJyNTlMUm1ZQXh4NkI4d2NCWjg5QlV1KzZkeUVueVVEWWUzMTNlU2tPNTJiZmdGay92T3dla25IeC9qQkQvTS9yNGlJaVBRN0RZR0tTeXFqamMrRkkvV1hVTGgrM0NKU0FPRklmWTNQK0NycUErVTFYdGNpSWlJaUhWTmducXQ5ci9mMm1PdnY0VzZkOGU1dE9RVG1YUXhtMTk4VGRyMHd1UnhyaHNlT2MvM0xPN0xwTWEzUC81K0xZT21pcnRXVWo5bTN3SmFuSnBjSHJnUDczK0J1aFdaajd0TUN1VkJnTGlJaUlqbll6SmcxdGJXMVJ4bGY2VHUxa1lZUHE0TVZEM3RkazRoQWJhVGhHR1BzeWJIbU5kdHRac3dhcitzUkVSR1JqaWt3RnpmeWVmUmVuZDkvY0JBT3Z3ZU1MN251eGQvRHR4MjFhd1NHallLRGJrNWZWL3NPdlBPM3p0ZlRHUXZmaERldmMrMXd1cFdGR1dmQ2d0YzczclJrRUt5M1crNkhMaGtFTzNWMy9lMTRaYXAzNXhZUkVSR3FxNnVqZFhXTmgwQnNkbTJrQVlYbUl0NnFqVFFjWTdEM21aaHY2MUIxZFFlVFFZbUlpRWh2b2NCYzNDam1BV3QzYmwvamJ6MDU2YnhwOE1hMXVlMTd4SDJ1WjNoQ3l4cDQ2alEzQ3J1blBYY3VMUDdTalpRZk9xTEFCN2Z3elNzdzgrTGNlcGNEYkh5NEM4RnpWVFlZOXN4eDVIcDNVR0F1SWlMaXVhcXE4dmZyNmhxM2h0aVR0WFhSelVQQnlocjFOQmZwV2RaYUU0N1VYMnFNL1RFdHZxMnFRdVVkVFRBcUlpSWl2WWdDODF4Tk1ZVTcxcEJxMk85UHJoVkpwdm5QdzVNL2RYMnplOHFFSDNkeVJ3TUgzdWphc1NRcy9nS20veVMzM2Zlb2dWRzdwcTk3NGYveW4yeTBrTjY1RVdiZERNSHhNSHdER0RBVTZPejMza0x6YWxnUmhibzVzS0krdjkyM09Mbjl4d2RYd2ZLNlR0WW1JaUlpZlZWVlZmbjd0YlcxMitJdmV6UWNiZGc4RW9uOEpoZ01ocjJ1UzZRL2lFUWlvYnBvdzQwKzQ2dUlOYS9acmxvankwVkVSSXFPQXZPZVpIeXc3YTlocjh0aHdMRDB4OVlzZytmUGMyRXRQVGdJYU1Bd0dEZXBqUWNOYlAxemVPOTJpRFdsUCtRdmcvMy9DbHVmbGx4blcxd3JsdklOM1lqMUFjTmc0TnBRTnN6MUJFL2NCcXp0N2pQYndIeitEUHozVHdWOWVwMWlZeTdncnB2alhRMUQxNFV4KzdUOStBK3ZoZkVud2YwSHVSWTJJaUlpSWltcXE2dWpIMXE3VDBXMDRkSVl2b1cxZGRITFMzeGNFd2dFbG5wZG0waGZGSTFHaDdaWWMxNE1MZ0N1cWcrVTE2aG51WWlJU0hGU1lONVRxcmVHQTIrR0VkdTFmdXp6WitEcFg4R1NyM3UrcmsyUGdaS0IyUi83NGJXdzQ5bXVOY2pEUjBEVENyYyt0QlZNdWdjQ202WnZiL3h3NUVPZHEyTlpHSjc0Q1QxNnNhQTNtM0JTc2lkODg2cjA3OUhFSzJDNzM3cXZUNTRKRHg4RlgvemJqV0R2ekNjaFRuMFQxdDBodVZ6SVQxT0lpSWlJWitKaDNlOFhOalRjV05MQ1pTMHh2cXFMTnR4QXpEeGVWVlgrdnRmMWlmUUZkWFdORS9EWncxdGk5blJqZUtMWmIwYXZXMUh4cmRkMWlZaUlTT2NwTU85dWc0T3creVd3elM5Y29Kd3ExZ1N2WFFVZjNBdWxnNkJ5NDhLZGQvR1hyaDk0UjdZOEpmbDE4OHIwbnRrN251M3VOOWdQVG56T2pXWmU5WjNiSmpNczc0cm1WZkRRSkZnZWFmM1kySU1oL0M0c1hWaUFFeGtZc2EwNzVvanQ0UDREQzNETWJtRDhzRlhLeVAzUG40YU5qMGd1RDk4ZytYWHBZRGoyU1pqK1kvamcvcDZyVVVSRVJJcEdQTHc3SlJ4dUhHOWpMYWRnelBSd3BDRm1iV3lhejhmc0dDeUt3YUl5V0tRUjZDTFpSYVBSb1d0Z2hDOStpOFhZMmhqZkpFdUxJY1kwckgrUHFxcnlEN3l1VTBSRVJMcE9nWGwzS1YwTGRqZ0xkamtmeW9abTM4WlhDcnRkNUc2RmR0TW1VUDlKKzl1TTNObmR3UFhaam42WTNvOTh3ZXZKeDBmdURDZjlCKzdaMjYzLzhqazNXV2l1bWxaQTAzSllLNUR4Z0hVanl4Zit0L1UrZ1UzaHFJZGNIL0FacDhQN2QrZCt2bFJycncrVDdvWWY3T3N1WUlDckpkVkdoeVlmNjA0cm9qQnZldnZiYkg0Y0RQK0IrL3I3QmZETnErbUIrZU1ud01HM3dpWkh1bVZmaVh0K3hnZHo3KzJldWtWRVJLVG9oZHpFZzJkYmE4K0pSQmFQTno3ZkpJczkybGcyOGtPd3hUSTBIS2t2ODdwT2tkNm9KY1lhdjJFcEVMR0dUMzArTTV1WU9Ud1lySnlyaVhWRlJFVDZGZ1htaFdaOGJyTEdQYWU0UHRTOTJhNi9UMzc5UjdiV2pnQUFJQUJKUkVGVThTTlF2bEg2NC9mdUI4YzlEZXZ0NXBaRFc4S0pMN2pRL0tXYVpHRGV2TXBOOXJua0d4ZndMbDNnN3I5ZjRFYUdMMTBFSlFQY3ZwbUIrY3hMNE1NSFc5Zm1Id0NIMys5R3M1Y01nc1B1Y2lQREgvMVIrODlwNEhCWUwyTWkwZklOM1MxVjZXRFg1cVI1VmZ5MXVDQzlMVWwzcVozVlFXQnVZSmZVNzh2RHRHcFRFMnVHeDQ2Rkl4NUlodWJHNzE0akRNeTlwOEJGaTRpSVNGOFNEL2Zlajk5RVJFUkVSQ1NGQXZPQ01TNjgzUDFpQ0k3M3VwaU9CVGVIc1FjbGx6KzQzN1dPU2JWbUdkeDNBQnozVkhMa2VXaExPUEY1dUcxN2VPdzRpSDRBMFkvY1JKbHRHVGJTaGVVVkdZSDhySnZobFNuWjk5bm5hcWlha0w1dTBkdlpqejFxVnhlU2o5b05xc1lET2ZiZ0hqckN0YTdwVFRhZWxON3VadTU5clM4QVFEdzBQdzUrTkEwMmpMZVdzVEhYTWlkVnhUaG8rSlNDOUlZdjN4QWFQKy82Y1VSRVJFUkVSRVJFUkhvcEJlWmRaZnl3Mlk5ZzF3dmI3dXY5NVhPdUQvZk81eVhYdlhzcnpMbXorK3I2cm9NSlJIYytuLzhGeTB1K2RtMC9zbWxhRGc4YzRrTHl4QWpzOSs5eWdlMkhEM1JjeHpxalhWaWVhREdTOE81dDhQU3ZzKzh6YmhKcy85djBkVi9NZ0RldVN5NlhiK2hxV252OWptdElpRFhEZ2pmY0JKbGYvQnNXejg5OTN4NWhZTmVVOWp5MXM2SDJuZXlCT2JnZStBOGZCU2Y4MjMwSzRNbFQ0Yk9ua284UHFvQ2Z2d3ZmTDRSM2I0RTUvOHplSjc0akk3WjNJL0RISGVyNjJILytUUDdIRUJFUkVSRVJFUkVSS1FJS3pEdkxWd0xqVDNSQll2blk3TnNzL2hLZU93Zm1UWU9mcHZUb2JsNEZNeWZEc25EUDFKcXBhb0xyazUwdyt4KzBPd0k1TWRMODVKZGMwUHpmUCtWMm51cXQ0WmpwYmhSNHF2ZnZnbi85UFBzNXF5YTRmdHlwbzhTWDE4SDBrOU8zWDdNODk3RDh1L253L0hudXdzWHFKYm50TXlYSFVlcTVtSnpqNk80dFQzR3ZXY0tzR3p2ZXAzbWx1NkN4NFlHdEwyQnM4d3ZYenFaOFE5ajdLdGo2NS9EWHNlUTEybnpuODJIdks1UExFLzhBbi84N3YyT0lpSWlJaUlpSWlJZ1VDUVhtK1JwVURsdWRCdHY5Qm9hTnlyN042dS9odFN2aHpUOUN5MnJZOEFBM1NqZmh2ZHU4QzhzQjl2MlRHeGtQMExMR2pYYnZ5S3JGY09jZXJWdCt0R1d6WStIUTIxMWdtK3JkMitCZnY4amV3bVd0QVB6b0NTZ2JrbHdYYTRKSGpuYWhlYXJsZGU0eFgybjYrbGl6bTBCMDFDN0pkWXUvZEQzYWU3TUJhN3N3T21IVll0ZU9KUmVydjI4ZGx2dEtZZHVNRWZ4di80MjhnKzU1ajhQRXk1UHZsNm90WVB6eG1seFVSRVJFUkVSRVJFVDZKQVhtdVFxT2grMVBoL0VudEE2QkUxcld3RHMzd2l0VFlXVkRjbjFxYi9CWUU3eCtkZmZXMnA1TmpvVFJleVdYUDM0MDl6WWRxeFozdkkzeHdjUXI0aTFmTXJ4OEdieDBTZXYxQVA0eU9PYXgxcVBHWjV3SjM3elNlbnNiYzYxRzFobnRKaFg5L0JrMytqMHhpanpYVWQyOXhaNlh3ZUJnY25uV3pXNzBlR2R0ZW5UNnBMT3JGcnUyTFBscStCUStlTUM5Ny85WDZ4VDQ2R0gzZmhjUkVSRVJFUkVSRWVsREZKaDNaTUF3T0daYWVzaWN5YmJBKy9mQXl6WHczVmZwajYyL1I3TDNOMEQwWXhnOXNYRDFMWS9BNTAvbnRtM0pRTmpubXBRVkZsNi9xbkMxREFuQm9mK0VEZlpMWDI5YjRPbGZ3ZXcyQWx2amg4UHZkWk4zcG5yM1ZuY0JvaTB2L2g0YVBvSHdlMTBxMjNPVm02U1BCbC85UGJ4eGJkZU91ZVBaNmN2djNPUmE2M1RHcTFOZEN4L2pjOHZyakhIdFhkNythOWRxRkJFUkVSRVJFUkVSNldVVW1IZGs5ZmZRK0duMndEelc3RnBUdkRvVkdqL1B2ditRNnZUbHFnbHc2QjJGcTIvZTlOd0Q4Nm90WE5pWjhNbmpVRGVuTUhWc2VqUWNlSk9iYURMVnlrWjQvSGczYVdkV3hyVnUyZVNvOU5WZi9OdUY3TzNKWmRMUllyRDZlekFwUGRQZityTjczVHByZy8yaGVwdmtjdk1xZU91R3poK3YvaFA0NkNIWFppZGgxd3ZodmR1aGFVWG5qeXNpSWlJaUlpSWlJdExMK0x3dW9DZzhlN2JyZzUzUXZNcU5scjV4WTNqaUoyMkg1VDFoeVZlNWI3dnd2OUQ0V1h6QndzdVhkdjM4ZzhyaDhQdmd5SWRhaCtXMTc4QXRXN2NUbGdNSC9nMG0vRGhqdjltdWIzbXN1ZXYxZFZiWmtNTGRPckowSVh6NnBQdDZSZFQxdnUrS1hTOUlYMzczbHRZOTRQUDF5cFQwdnZORFFyRGRiN3QyVEJFUkVSRVJFUkVSa1Y1R0k4eHowYlFDbnZtMUM0Wm4zUVJ2L2FYckFXU2hMSjZmMy9idjNlNG1sM3ozZHFoN3Yydm4zdXhZMlBlUHJVZlJnN3VnOE8vZnVrbFBzekt3LzU5aG00eFI1QTJmd3YwSGRyNTlTS0djdjdSbnovZnViVEJ1RWp4N1Z1NFRxMll6YWhkWWI3Zmtjc3Vhd3ZUTWozN2tKazdkOUpqa3VwM1BjNzNXVnkvcCt2RkZSRVJFUkVSRVJFUjZBUVhtdWZwaUJsdy9vcDBBdUEwZlBsRFkxaUdIM1FVVFRrb3VmNWRuWVA3aGc2Ni85UXZuZGI2RzZtMWd2eis3Y0RiVGluclhTdVhqUjlyZTMxY0toOTNwK21Lbld2d0YzRDJ4OTF5TTZFbGZ6SER2azduM2R1MDR1MDFPWDU1ekIzeS9vR3ZIVEhobGltdTlRN3g5ektCeTkxNXFheUpYRVJFUkVSRVJFUkdSSWxPc0xWbWFQRGxydm1GNWQ2Z1ltNzc4M1pmWnQydkxkL1BoZ1VNNjF5TjdjQlVjY2h2ODlLM3NZZmtuajhQTm03VWZscGNOZ2VQKzFUb3NYeDV4WWZuU2hmblgxUmZFbW1EYVNSMXYxNTcxZGsrZmNEWFdCSzlkMmJWanBvcDg0TDdIcVhZNEV3WU9MOXc1Y3VmTnZ3RWlJaUlpSWlJaUl0S25GZXNJODJXQUp5bWQ1eW8yVGw5ZW5HZGdEcTZYZVdlc005b0YzU2JqT3N1S3FHc2wwdEhvNkdFajRaaHA2Uk5TSmd3T3dwWS9oWmRxQU51NStncnBiMk03M2laWHYvbXM0MjJnNnozYkoxNlJ2dnplN2ZEZFYxMDdacVkzcm9PTmowZ3VEeGdHTzUwRC83bW9zT2ZwV0EvM3pCRVJFUkVSRVJFUmtmNmdXQVB6cGZUSHdIeElOUXhjSjdtOGRKSHJyOTVURnY3WGpZSSs2bUhBZ0cyQmQyNkNtWk03N3JzOWVpSWMrUUNzRldoN205MHZoc3BOWVBySjBMeXlvS1huemN1SlhEdGo3RUhwby82YlY4SExVd3AvbmdXdnc0STNZT1JPeVhYYm53NXZYZzhyR3dwL3ZyWXBNQmNSRVJFUkVSRVJrWUlyMXBZcy9UTXNDMjJWdnR6NGFjL1g4UEdqTVBOaStPWmwrTWRXYm1MUGRzTnlBN3Y4SDV6NGJPdXcvSXNaRUg0M2ZkMm1SOE5QWG9haEl3cGVlcDlsL0RBeG8vWEtySnU2cjczTm05ZWxMNWNOZGIzTWU1THBwLzhHaUlpSWlJaUlpSWhJdHlyT3dOejIwN0FzZFZRdlFQM0gzdFR4eWxTNGN3K0l6RzEvdTZFajRMaW5ZT0lmWEtpYjZzMC93djBId1YxN3d0Y3ZwVDlXdmEzcms1NnRkWXUwdHUydklMaDVjbm5OTW5qMUQ5MTN2azhlYjkwS2FMdi9sLzdwaCs3V1gvOE5FQkVSRVJFUkVSR1JibFdjZ2JtaFIzcy85QXJHQitOUFRGOFhudU5OTGJuWTRtVDQ1WWV3NFlIcDYxdFd1NVlyejUzaldycXMvaDd1MngvbVRVdmZidWk2Y1BMTDZmMnlwYlZCNWJESHBlbnJYci9LOVpYUGxiOHN2M1BhR1B6M1QrbnJCZ3h6RTREMm5QNzNiNENJaUlpSWlJaUlpSFM3NGd6TUxSNzBJdkhZTHYvbkp0MU05YzNMbnBUU3JyWFhnMk9mZ2tQLzJYckU4Wkp2NE00OTRmMjcwdGMzcjRLSGo0STVkNmF2TDEzTDlVdmY0YXp1ckxpNEJTZEEwL0xrOHRLRmJtTE9mQXdibWJLUTQ0U3I3OTBPcXhZbmwxY3ZhVDBaYlBmcWYvOEdpSWlJaUlpSWlJaEl0eXZPU1Q4Tm4zaGRRcWVNbnVoR0JLLzZ6dDFXeCsvWExJT1dKamZpT3BXL3pMWGEyTzYzc01WUDBoOXIvTXk3bGl6WmxBMXhvZjZPWjBQSm9OYVB6NzBYbnZtTkMxYXpzUzN3eENudThlMVBUNjQzUHRqM2orNWl3Yk5udWRITkhSa2NiSDNzZkUzT01UajIydGN6NFM4L2dNMk9kU1BOWDVtUzM0U3BvM1pON3kyL1psbHUrelV0aDFrM3d3LzJjLzNTUDdpdlp5ZWd0VVg2YjRDSWlJaUlpSWlJaVBScXhSbVl3enl2QytpVWtUdkNYcGUzL2JpTlFjc2FpRFZCckFVR3JnMlk3TnZtTzRxNHV4Zy9iSFVxN0RrRkJsZTFmbnpWWW5qNlYvRGhnemtjek1LTU05dyt1MStTL3REMnA4UGE2OFBqeDZjRXM0YXNJNkszK1ZWR0RXMkU5SDFGckJubTN1TmU0OHlMQTVzZURjdWpzTHdPVmphNk1MMXBKWlFNaEZFN3c0RTNwMisvZUg3dTU1MTVNYng0UWRmcjd3eC9rZjRiSUNJaUlpSWlJaUlpdlZweEJ1WXg1aFZsTTVrdi90MStZRzU4THNoa1lQdkhtZjhDelA1SFFVdkxtMytBRy9XKzgrOWcrQWJadC9uMENUZXEvUHNGK1IzN3BScFlzeHoydVRwOS9iakQ0TWN6NFlHRFlYa0VqbjhHS3NiQjhuQThERjROdzM4QVZWdWs3eGY5SUwvekY2dFlVK3QxZTEwTzVXTnpQOFpYTCtSeHZ1YmN0eTAwbzhCY1JFUkVSRVJFUkVRS3J6Z0Q4MHVvWXdxTlFMblhwZVFsUE1lTmppNWRxL1BIbURjTkhqK1JuSHRORjVwL0FPeDRGbXgvQmd3SlpkK204VE0zVXZ6elp6cC9uamV1Y1cwL0R2Z3JhYVBzQndlVGsxUkczb2NOOW12ZDJ6Mk5oWThlenYvOFQ1MlcvejV0T2ZpV3doMHJYM1Z6Y2cvTW0xYkEyMy90M25vS280RUxpSENoMTJXSWlJaUlpSWlJaUVoZlU1U0J1VEZZZXhrdkFZZDdYVXRlYkF0OC9aSnJoZUVmNElMZlhDWktYQmFHYjE2QjkyNkRMMlowZjUzdGFWa0RJM2ZPSHBZM0xZZFhyNEEzcm5YYmRkVTdON3JqSFBSMzl6b3RDOE05K3lSSHJPZlN3LzNWS3pyWDYvM2RXL1BmcHkxZUJ1YTVQdmVtNWZEWThiRDR5KzZ0cHpCZU1zYXJLMFlpSWlJaUlpSWlJdEtYRldWZ0h2Y2l4UmFZQTl4L1lQcXlyOVFGNS81UzF3L2MrTUFYdjdmV1RZTFprNU1wZHNqQ3RKUGd0Rm5KVml4Tks5ekVqNjlmN1ZxbEZOSzd0N3BXSS90Y0MvZnVDNDJmSng5citOUk5VbGs2eUwxMkNVM0xvWGEyQzl3L2ZLQ3c5UlNiYjE2RmIxNTI3ekZmU2Z4MWl2ZCtiMWtOSytwaHdSdnczdTN1Z2tReE1Mem9kUWtpSWlJaUlpSWlJdEkzRlc5Z0h1UEZvdXhqbmluVzVHNVoyay8zV3F1WHdPTW53QWt6WVBZdExpaGZFZTIrODgyNUV6Nlo1czZiNnR2WDRLcWg3bXZqZHhjYWJLeHp2YlhmdXdQbVA5LzFXck41TmFWdi9mY0w4OSsvZGhhOG1UTEphejZqOTc5ODF0MzZGZ1htSWlJaUlpSWlJaUxTTFV6SG0vUk8xbUtZUWkxUTVYVXQvVmJKUUdoZTVYVVYwcitFbWN3SXRXUVJFUkVSRVJFUkVaSHVVTFJqdE9PQjJYTmUxOUd2S1N5WG5tWjRUbUc1aUlpSWlJaUlpSWgwbDZJTnpBRXczT3QxQ1NMU2cyTDZtUmNSRVJFUkVSRVJrZTVUM0lGNUM4OERSVEpUb1loMFVTMldGN3d1UWtSRVJFUkVSRVJFK3E2aURzeE5EYzFZalRnVjZTZnVOVFYwWWtaWEVSRVJFUkVSRVJHUjNCUjFZQTZBNVM2dlN4Q1JIcUdmZFJFUkVSRVJFUkVSNlZaRkg1aWJHdDdIOHFiWGRZaElON0s4YVM1bXJ0ZGxpSWlJaUlpSWlJaEkzMWIwZ1huY0ZWNFhJQ0xkeU1mbFhwY2dJaUlpSWlJaUlpSjluL0c2Z0VLd0ZzTlUzc015d2V0YVJLVGc1akNacll6QmVsMklpSWlJaUlpSWlJajBiWDFpaExreFdHSWFaUzdTUjEyaHNGeEVSRVJFUkVSRVJIcENud2pNQWRpRVI0QjVYcGNoSWdVMWo0MTUxT3NpUkVSRVJFUkVSRVNrZitnemdiazVoaFlNWjN0ZGg0Z1VrT1VzY3d3dFhwY2hJaUlpSWlJaUlpTDlRNThKekFITVpKNEdwbmxkaDRnVXhPUG1FcDd4dWdnUkVSRVJFUkVSRWVrLytsUmdEb0NQTTRHVlhwY2hJbDJ5RWg5bmVWMkVpSWlJaUlpSWlJajBMMzB1TURjWDhUVXcxZXM2UktRTERGUGlQOHNpSWlJaUlpSWlJaUk5cHM4RjVnREV1Qlo0MitzeVJLUlQzcWFGNjd3dVFrUkVSRVJFUkVSRStoL2pkUUhkeFU1aERKYlp3RHBlMXlJaU9mc093OVptTXZPOUxrUkVSRVJFUkVSRVJQcWZ2am5DSERDVG1ZL2hGSy9yRUpFOEdFNVJXQzRpSWlJaUlpSWlJbDdwczRFNWdKbk1OT0JQWHRjaElqbjVVL3huVmtSRVJFUkVSRVJFeEJOOU9qQUhJTWI1d0xOZWx5RWk3WG8yL3JNcUlpSWlJaUlpSWlMaW1UN2J3enlWcldFSWhoY3diTzkxTFNLU3dmSVdscjFORGN1OExrVkVSRVJFUkVSRVJQcTNmaEdZQTlnYUt2SHhLakRPNjFwRTVIL21FV05YVTBPOTE0V0lpSWlJaUlpSWlJajBtOEFjd0U1bGZXSzhDb3owdWhZUllRRXhkakUxZk9OMUlTSWlJaUlpSWlJaUl0QWZlcGluTUJmeE5UNTJCZVo1WFl0SVB6ZFBZYm1JaUlpSWlJaUlpUFEyL1Nvd2gzaG9IbU5YNEcydmF4SHBseXh2eGR1d0tDd1hFUkVSRVJFUkVaRmVwZDhGNWdDbWhucGlUQVNlOWJvV2tYNW1SbnlDVC9Vc0Z4RVJFUkVSRVJHUlhxZGZCdVlBcG9abHhEZ0UrSlBYdFlqMEM1YnJpWEdvcVdHWjE2V0lpSWlJaUlpSWlJaGswNjhtL1d5TG5jSWtMSGNBNjNoZGkwZ2Y5QjJHVTh4a3BubGRpSWlJaUlpSWlJaUlTSHNVbU1mWktZekI4aUN3bmRlMWlQUVpscmV3L01qVThKWFhwWWlJaUlpSWlJaUlpSFNrMzdaa3lXUW1NNThZdTJLNEFGanBkVDBpUlc0bGhndXc3S2F3WEVSRVJFUkVSRVJFaW9WR21HZGhwN0krTWE0SER2ZTZGcEVpOURneHpqUTFmT04xSVNJaUlpSWlJaUlpSXZsUVlONE9leWtIWUxnZUdPZDFMU0pGWUI2V3M4d2xQT04xSVNJaUlpSWlJaUlpSXAyaHdMd0Q5aUg4Zk1LUkdDN0VNc0hyZWtSNm9UbkFGV3pNbytZWVdyd3VSa1JFUkVSRVJFUkVwTE1VbU9mSVdneFRPWWdZRjJMWTBldDZSRHhuZVJNZmwzTVIveklHNjNVNUlpSWlJaUlpSWlJaVhhWEF2Qk5zRFJQd2NSSndJaER5dWg2UkhsU0w1UjRNZDV1TG1ldDFNU0lpSWlJaUlpSWlJb1drd0x3TGJBMGxHUGJHeHdsWWZvakNjK21id2hpZUk4YTliTUx6YXJzaUlpTDVzdGFhU0NReUFWL0pZVFptdDhHd0VaWWdocUZBcWRmMWlSU2hKaXhMTVVTd2ZHcDhaaGF4NXVuQllQQjlZNHcrK1NjaUlpTFNCUXJNQ3lUZXNtVmpZQ0tXaWNBZVFJWEhaWWwwUmdQd0VvWVhnUmU1aUUvVWNrVkVSRG9qSEc0Y2o2L2xWRENUZ0JacjdYVGpZNWFGUlNXd3lGcTdLQmdNTHZPNlRwRmlFNGxFaGhoalJqVERDQU1qYkl4dGpQRk5BdXNETzQyWS83WlFxUHdEcitzVUVSRVJLVVlLekx1SnRSaXVJSWhsSERFMkJzWUJHd0VWR0laaUdRci91MmxrbGZTRUptQXBzQlREVWl4TGNlSDRwMWcrd2M4OERQTzRnSWdDY2hFUjZZcEZqWTNyK1p0amwxazQyQmh6ZzIweGo0ZEM1V3JsSmRMTnd1SEc4Y1p2RDdmV25tN2dxV2EvbWJ4dVJjVzNYdGNsSWlJaVVrd1VtRXVmRm83VXZ3VnNsN0xxaTFDd2NzT2VPcisxMWw4WGJUZ2Z1QXp3Wjlta0ZoOG5oaW9yWCt5cG1rUkVSTHJMaDlhV1ZVUWJMZ1hPczlaT0xmRnhiU0FRV09wMVhTTDlUVFFhSGRvYzQzZkdtQXVCcXhzQ0ZaZHNac3dhcitzU0VSRVJLUVlLektWUEMwZnFwd0FYcGE0enRtWERxcXFxTDNxeWpycTZocDJ0ejk2SFpmMHNEMXZncXFWTEZ0ZU1IVHQyZFUvV0pTSWlVaWkxdGJVQi9HV1BnbzM2Yk11dnE2cXE2cnl1U2FTL2kwUWlvUmkrR3cybUl0YXk1cWpxNnVxbzF6V0ppSWlJOUhZK3J3c1E2VTQrZkRNeTE4WHc3OWZUZFZSVlZidytvTVMvcFlGSHNqeHNnUDhiT216NDdIQzRZY2VlcmsxRVJLU3I2dW9hSnhoZjZUdlkySXVoUU1WUkNzdEZlb2RnTUJpdUNsUWNHYk94bWFhazlPMjZ1c1lKWHRja0lpSWkwdHRwaExuMGFkYmEwcnBvUXowd0xMbVNKMEpWbFlkNVZJK3BxNi8vR2RiOEdSaVViUk93ZnliV2NsRW9GRnJlMC9XSmlJamtxNjZ1Y1lJMXNka1djMXgxc09KaHIrc1JrZXhxSXcxSEcrejl4dnEycnFvcWY5L3Jla1JFUkVSNks0MHdsejdOR05NRXZKQytrb2tmV2x2bVVUMDJGQWpjWXYxbVcrQ0RiSnVBT1JPZmYyNDRYTDkzVDljbklpS1NqOXJhMm9BbDlxVEZIS3V3WEtSM3F3NVdQR3d4eDFsaVQ5YlcxZ2E4cmtkRVJFU2t0MUpnTG4yZU1UYXpMY3VROHZyNm5Ud3BKcTY2b3VLanB0VXJ0emVHcTRGWTZ5M01HSHc4SDQ1RWIxbThlUEU2UFY2Z2lJaElCejYwdGd4LzJhTVdlMGQxc0NKYnl6RVI2V1ZjYUc3LzZmT1hQZUxWQUJJUkVSR1IzazZCdWZSNXNlYVNWbjNNZmRZYzRFVXRxVWFOR3JXeUtsQjVmc3pZSGNDMjhiRlk4N1BWVFMwZjFkWFZUN0xXcW9XU2lJajBHaFhSaGt2QlJrUEJ5a3U5cmtWRWNoY0tWdFpZYkVORnRLSEc2MXBFUkVSRWVpTUZjTkl2MUVicTV4bllLR1hWeDZGZzVhYWVGWlFoM212OVBDd1hZMmhydE0rejFtL09xcTZvK0toSGl4TVJFY213cUxGeFBWOXo3RXNmc1pIQllERHNkVDBpa3A5SUpCS0s0VnZZNGplajE2Mm8rTmJyZWtSRVJFUjZFNDB3bC83Qm1pY3oxbXdTaVVUR2VsSkxGc2FZcGxDdzh2S1lueTJCTjlyWWJGL1RZdDhQUitwditIYkprdktlckU5RVJDU1Z2emwybWJYMmNvWGxJc1VwR0F5R3JiV1hsN1RZeTd5dVJVUkVSS1MzVVdBdS9ZSTFMZE5icmJQbU1DOXFhYytJeXNxUHF3SVZ1d0ZuQUN1eWJPSUhmbHU2cXVtejJrajliNnkxSlQxYm9ZaUk5SGZoY09ONEN3ZVgrTGpXNjFwRXBQTktmRnhqTFllR3c0MmJlMTJMaUlpSVNHK2l3Rno2aGVwQTRIV3c5YW5yckdHU1YvVzB4eGpURWdwVzNtQmIvSnNCbVNQajR4dFJidUN2ZGZVTjc5WFYxZS9Uc3hXS2lFaS81bXM1MVJoelF5QVFXT3AxS2YzQXNDenJTb0dxbmk2a2g1UUNnK05mKzlEZkt0MHFFQWdzTlQ1ekE2YmxWSzlyRVJFUkVlbE45RXVvOUF2R21CYURlU3BqN2M3aGNEam9UVVVkcTY0ZS9sVW9XSG1vc1dZLzRPT3NHMWsyczRibnduWDEwM3RUaXhrUkVlbWIzQVRVWnBKdE1ZOTN4K0dCY3pQV0JZRVhnZDI2NFh5Rk5nRDRFTmc2WmQzYXdMaVU1ZjF4ejdNeVpkMkc3Unp6QmVDR2pIVTNBVS9qd3VXdTJqSitQSDhPMng0RlhOUE90ajhDenVwaVBUOEhGc2UvUGg5NEZmQml6cG5UZ2MraHpYbGxNdDBLWEZDQTgvNFdPTHNBeDhsZHpEeU9RWlBMaTRpSWlLUlFPd2ZwUHl6VE1md2taWTNCVjNvd2NMdEhGZVdrcXFyaVdXdnRGblhSaGw4Q2x3SHJ0TnJJY0dnTTMwSGhTUDFkeEVxbWhFTHJ6Ty94UWtWRXBNK0xSQ0lUTVA2V1VLaDhiZytkY2cwUUFXWUNWd0ExUUFzUXB1dWpyQXNkRU80UHJBOThsckx1YXVCZ1lFY2cyOFNLR3dPemdGOENkMmM4dGgrd09YQnN4dm9yZ1BlQmc0QnBiZFF5RU5nZEdBNEVjSy9WU0dBMExwVDlJTDZkQVU0Rmx0UDZZa1dxS3VBVzROOUE1Z1g2NzRCbTRPL3hiVGJPZUx3SitLS2RZNmRhVHZMdmsxdHdyOXNzNERUZ252ajZzY0RlT1I0dm01dHoyS1lTMkFCM2NhTWpCdmM5bnRxRm1oTFd3MzBmbHVOZVQzS3NJVkZIM3FxcXl0OFBSeHBzSkxKNFBPNTlKU0lpSXRMdktUQ1hmc1BhNXVjd0phdHdmMFFtVmg1R0x3L013VTBLQ3Z4bDBhTHY3L2VYckxuVXVqK3NNejhoNGdkT3dkZDhVcml1NGZhV0VxYXVXMUdSN1k5emtYNHJIQTRQTnFaMFYydnNOaGJHR2NNNElFU01vUmlHVXBnUm05SzdOR0ZaaW8rbFFOaGE1aG1ZWjZ5WlpXM1RxNkZRYUxuWEJSWVZYOGxoTmhack5TOUlOL29PRnhqL0J6ZlNPZ3o4RGRpVnRuK1BuWWtMY0h1NlpkbFBnZWVBZFZQVy9SN1lCUmRzNzVLeC9XRGdRZHlueUI3SmVLd0UrQ1B1ZDViUDJ6aGZXNlA4RHdHZXhiVjFXd3BVQUc4Q0M0RjV1Skh3NElMMEU0Q0xjTUgreThBbndFdkFZY0JiOGUxOHdKMjRDL2JIMGpyQXZ5MWU1OXE0c0RjemVGK0lDK3R6c1J3WC9KWUE5ZkU2emdUZVM5bG1COXlvK003S0pUQlBoTSs1aE5YYjRDNG9MS0QxeFlJbHdHYTQ5MFZiZHNKOWY4Q05xdDhJdUJGb0JCNk9yejhIOTZtQ2JBN0JmZjg2emRyWU5PUHpUVUtCdVlpSWlBaWd3Rno2a1ZBb3REd2NxWDhPOTRlRlkvamhva1dMMWhveFlrUzJDVFo3blJFamh0VUR2d21IRzIvR0Yvc3pzRmVXelVvdzl1ZitabjVTRjZtL3hXZnNGWUZBWUZFUGx5clNhMFFpa1pBMS91T3RqUjBCWmdlTG15elhRRElLMFFmUis3SlNET1ZZeW9IMWpRdmJzTWFDS1drT1I2TC9OY2IzR0xIbWU2dXFxdW84cnJYTFB2dnNzd0hEaHBVZmJFM3NBRENqU0lhakJXRmpkblBqTTVGSUpISjNNQmg4citNOXN2by80QTl0UEhaTi9KYnBJbHd3K1ZGOHVhMFFlVHRjZUhrSkx2enRLV054STc1OWtEWkh5aWpnYU9EdCtPT3BGMml1eFBVbzN3bFltWEc4MytOYWtZeWdkV2did0FXYjQ0RHZzOVN5R0RjeWZ5M2NhSHdMbkVMcjE2TUNGOFNXQXRzRGRjQ1J1R0E4OFRvYjNFam43ZVAxSEFrMGtCNVluNG9MelJOQi9jdTQxMzlHeWpZbHVKSG11V3ByMjlSL3JVZmhRbXB3TFZUK2pCczhFTU9GOXRka2JOL2UreTVUNG0ra2xoeTJQU0orbiswQ3hwMGtSOGJ2aVh1TkU4WUNUMlJzSHdOK2pHdEZzenBsL1NMYWZqOXZtME9ON2ZMNW1HMnhSM2YxT0NJaUlpSjloUUp6NldmTWRMQ0hwS3dZNVBPVi9SRG95ZEZ5WFJZS2xjKzExdTRkaVRRY0hqUDh3YmpSU09rTVpSWiswMkxOVDhPUjZNM0d4cTdzQzJHUVNDNnN0U1pjWDcrN3NlYmNHQnlBdFg2bDRwSkZDWmhkckxXN1lQeFhoeVAxejhTSVhUTWlHSHpaNjhJNm96WWFQY2hZODFlTEhkMXQ3M2NEV0NwYWpHbmRIaXgzL3lCN0s1R1BjU05sNzBoWjU4ZTFEMWxNc28xSVF1Wm9Yb0JmNFFMaVY5cDRQS0hRWWZxRnVIQzByY2tUeHdLMXVMWXRDWmZpUXQ1d3hyYTdBQmZIdjg2MUhVZkNHcEpCYXk1aEw3alIrSW13OUdiZ0tXQlpmUGxLWEVoK0VPNzc4elp1NVBwQ1hOaTdkWHlmNitMN2dRdUluNHJ2bHdpRW00Rk5jcWhsTytBdTNJV3RiQmNEMmxLS0M1dGplZXdUYXVleFlmRmp0ZGYycHdWMzhlQkVYTXU4UzNBMVR5Vjl4SGZpa3c1ZmtBejRvZTIvdzVZQVcrRmVzeDRSZzBYR1p2bGRVa1JFUktTZlVtQXUvWXF4elU5WjQ3ZWtKZ2srRHFQSUFuTUFZNHdGSHJQV1BoR0pOQnhuRFpmZyttMW1HZ2ptVEd2OHY2aUxOdnpWMkpZL0JvUEJ6RC9PUmZxTTJtaDB6M0MwZm9yQjdPcDFMVkpVL01EQlBud0gxMGFpcjJLWVhCMEl6UFM2cUZ6VjFkWC95bHIrUm5GY0dXcU0zN0tKa2g1bUQ0L2ZMODZ5YmZZSnNaMFhPNmlobEk0RFNRTzhnZnQ5ZVFmYURxQUhBNGZIYjZraC9WZTRudUhaNm94bUxHK0NlOTQvd0kxVS9nSTNncnkybmZybVpWbjNFbTRrYzJYR09WSnJhT3M5c2hOdUV0QUxVOVpkajJ0eHN4ajMzTDdHdFVqNU9yNjhBamR5Kzk4a24vdnp1QkE1ZFlRNTVIYVJZbEQ4dnBic1BkL2IyeTl6bEg1SDJudHRjOWxtSVhBR3JnWFBuZkYxSlJRbTZPNnhzQnhjWU81M0UreUtpSWlJQ0FyTXBaK3BxcXFxQzBmcTN3QjJUcTYxaDFoclM0d3hQZnJIU2FIRTY3N2JXbnQvT05wNGtzRmVqUHNEUGRNZ2ErM3ZyUFdkRVk3VTMwdk05OGRRcUR4enRKNUkwWXBHbzlVdE1kOTFXSHVjMTdWSWNUT1lYYkg4SjF4WGY1L2ZaODhOQkFLNUJHdWVxWTFHRDhvSXkrY0M5MlBzQjliMXNDNFlZODF6bHRpaEEwdEtPOXVPSlYrSmtlelpBbk9BazBpMnZMQWtnK2VFalhGaGNlSzFPUmE0UDhkeiszQ1RNUHB4dnpPM0ZaZ3ZqOWZ4UXNiNjdVaU8xRzV2ZEhWcW1QMDlycjNKZzhDN1FIV1c3ZHRyeWJJbWZyODRmczVkZ0Z1QkE0SEVoT0E3QTRmU2VwTFIzK0tDK2pCdTVQdi9aKysrNCtTcXlqK09mODZkemFadXl1N083RzRDQ1VFQ29TV1FVS1FGRVJBQ0NBRUJFZW1pVWdKS1ZWR2tpU2pTUkFFUnBDZ2RFVUw1MFRVUUVLUkxkNGQrQUFBZ0FFbEVRVlFFU0VBQ1FRSUp5VTVQTCt6TzNQUDc0OXpKenZhK3M5bDgzNi9YWldmT2JjK1VrTTF6bi91Y0h3V1ByOEMxdzJuSnRYbVBMWTNuV2NsZjE1VGM1NVlLbm8rZ0xtRitHZTQ5YnFsUDkzQmNaWFo3N04vQ3VvdUJ2WER2MDdwbXRsbUh1eWp5UGVEVFlLdy83V3M5ay9OSDRNeTg1ejE2NGFzWWxtUXRKVDE1VGhFUkVaSGVUQWx6MmVoWXl3eGo4aFBtcGp3ZVQrOUR5eE15OVhwQjR2ek9ENnk5dHl5WlBCRnJMc2IxOTJ5d0ljWEF5WGoreWRGNDhqbGp6YldSU09uelFjVzZ5QWFwT3A0Nk9tdnRiUmc3dE5DeFNCOWlPRFpyelNIVjhkU3BWWkd5aDF2Zm9lZk5ueisvdjdIbWo5UWwyRzZzQ0plZEgwd1czZVdpOFdSUlZTVHlkSGNjdXhuRGdwL0xldkNjT1ZsY1V0cFF2NTkwVXg0bjE3Q21mdEkrVjNYZDFoWXdTVnovOHR4K0hhMHd6d2JuUERFWXZ4aTRDOWNPNXlmQVNjSHpuSW5BdDNFdGJZYmllb0wvQ1pmTXorK1JmVEN1M2NvUTZ2ZGpCNWNzZnBuV2Y1L0tUOTVEL1FzR1VkeDdPQkozVVdBZ01CMlg5Ry9KS05wV01aN3ZoUmJXL1JiM2VhN0V2YWZOS2NKTjJEb0VOL0dwaDR0L1NEdGp1UUtYTkQrSStoY2Zla1E0SEY0WmpTZUxlL3E4SWlJaUlyMVZjOVVmSW4xV3lQai9hRGhtVGQrcFNOM1dtSnJLY1BpMmxjdVhqak9XTTNDM0REZm5HOWJZWjJPSjFKenFlT3JrK2ZQbmQrbmtjQ0xkYmNHQ0JRT3FFOGxiRFBaQlhKSkhwS3NOTmRpSHFoUEpteGNzV0RDZzBNRTBOSFJvNlNIVTNWVTB0enVUNVlIYWVEemUzbVJndmlkeENjV21GbkFUTmVhUHZST012eFk4djZ5VjQzL1lZUCtXMnJhMHhVcmExMHU3T2VOYldGcGltbGh5VmVjam1sajN0UWI3SHhyOFRBQTM0QzRBaktkdVVzK2MzK0dxeSs4RS9vMUxoamRWZ1QwcStMbDNFK3YraUh1dmZ0bkV1bndMY01uODNKS3ZCamZCNWRqZytRbEFDWEJUQzhjenVFbEp1Nm92ZlNudUFrSUcxMmFuSmNmaHZpTXJxV3VCODRlOHNiYmU0UkhEeGQvY0pPMzMwL3lmbTRaM0NyUmJJcEVvd2E2L08wRkVSRVJrbzZlRXVXeDBJcEhJSjhCYkRZYVA2R3ZKNG5IanhuMVpVVkYreTlyVks3Y0F6c2J3ZVF1YmIyZXdkNVFNRy9GNU5KNzh4UmRmckNqcnFUaEZPbXJwMHFYREJ3NHVlY1pZVGl0MExOTDNHY3ZwQXdlWFBKTk9wNGUxdm5YUHNjYWZtdmYwL201T2xvTmxwVEZtWkNlT2NCcXVBcnVwQlZ6YmplYldyNEJXazNyNzRaS3R1V1cvbGpmdk12bko3N0Y1ejBQQjJJY3RMQzFwS2tHYXE2UmUyc3o2WEl1YWliZ2U0K0F1Tk1SeGlmR0p1T3J0bkIvaWt1TS94clVUcVFIK1E5Tko4VzF3dmNKdm9hNzZQK2RVM1B1ZHBmNUZrUGFhQjJ5THE5ak9UYWE2c0lYdGo4TDFmbjh5Ynl6MzU2QzFDeExOSGM4RHJzSWx4QWUzc08xRHVMdjVOZ1dtQldPSDVJMDF2dE92WTg2aitUOFhGM2IyNERVd0V0TzE3WnRFUkVSRU5tUnF5U0liSldQc0E5YWEvRnVNaDVVTUgzNEE3cGJxUG1YczJMSHJnRDlZYTIrSkp0SkhHT3o1dUw2cVRha0FyaWdxcnJrb0drdmRZMFAydHNxeXNyZlVya1Y2bTNnOFh2bGxiZVpaTUJNS0hZdHNWUGF1eVdSZmlzZmpCL2FleVpOTlhVTE8yTzZmbDhJUXo3aDJHUjkzOEFoZnRMSys0YVNmK1R5YTd5ZWRzeGpYVnpxbnArNEt5RTk4LzEvZTQzMkNueTMxcEc3cTcxaUxTenh2MG9GWWNwTmYvZ0I0QXRkU1pRMXdHSzdseXdKY2ovS2NhM0h0V2ZMamZnM1htN3VodlhESjhwMXh5ZUtEcVp1Z01uZlJZeXp3Rk0zL1R0WGFSWUozZ0gxeHJXTkthZm11Z3EvajJyVzhpMnVOa3ZOUFhCdWREM0VYQUlxQVIxbzVMMEF4Y0FId05IQWRyby83aGNBbHpXeS9ocnFMRWdjRlA0L0V2WmU1ejdValNmdDgyK1A2dWErZzZlOUtkUkJ2aDNudXozUzhNOGNRRVJFUjZVdFVZUzRicFZyUGU3RFJvUFg2VEZ1V3BoaGpNbFdSc29jcXdtVzcrdmhUTU15ZytlcXZnUmo3ZmVQelJpeVJlaThhVDU2dHFuUHBMZExwOURBZm8yUzVGSWlaNkdONlU2WDUrcnVqdW5xQ3p5WlpQall1dVZZSUE2aExUalpuRks1RlRXNFoxY0syWFNuWEVnVmM0amozdktNWFZ2NEhiSUY3emUxWllyakpMMHR4N1V6eWY5OTVENWRNdnh6WGx6c1g3d0pjbi9DY3EzREo3bTBheExRTk1BbFh5ZjFkWUFKd0gzWGZ3WG5BZk9COFhNLzVIelh6Mmc2aThaMEYrVjdHVmNGZkJQeUs1aSt5bkFzOGgzdk4wNmhMM0lPYitIWTdYUFg4VDNBVjJtMjVvSFFKcmxyOWl1QTEzQUQ4Rk5pMURmdCtBL2ZlbjRTcjVPK3NjYmcyTis4RC9YQVhCWTRJMWhuZ21tQlpUdHRlVzdNOFYySGUwWXRnSWlJaUluMk9FdWF5VWRxa3JPd0xpNWxWZjlRZUdvMUdXN3J0dGs4d3h0aVJrY2lzeW5ENU5BOS9LMnU0aGJwcXRLWnNEL3krcUYvTmttZzhkWDhzbHR6UFdxdi9kMGhCTEZpd1lFQk54cCtoWkxrVWxwbFlrL0ZuOU1hZTV0M05lT1p0NnpPNUFLZU80S3FFbDdleTNRdTRCSEJ1YVdsaXg1N1VYUC9wNWk1Y2IwTDkxOUhXSlplODNnTlhxZDF3WXRBMExnbjlKWFdUZmg1RTNRU2VBM0VKNHZHNGxpLzVMc0VseFdmaUtwNm40bnFtdjRpcktpL0M5VURmSGRmV3BLbFdjSmNCYjFLL2gza1lsMmpQZVFPWEVKNURYZUo1T0RBYjE0TTk1eEhnTmx3eXU2bHpmWUtiNVBTR1lHbXRuYzkzY0JPdTNneThIb3hkaFh0Zkg4TzFpV2xPR0ZkdC94dmdVbHlDL3R4V3p0ZVN3M0h2VXdUM21UNkN1d0NVK3p3dDdqTTdMNGk1VTN5ZlNRWXp1N1BIRVJFUkVla3JsUFNTalpabjdmME5oZ2JoOVR1a0lNRVVTQ1FTbVY4VkxqOGpVMU84S2ZBTFhKVlcwd3pGWUkreGh1ZGppZFQvb3ZIa0w3NUlwVHB5cTdoSWh3MFlVbkk5VGZmVkZlbHBldzhZVW5KZG9ZUG9jWDVtaGpIbXNCNDQwMjdBT2JqRTY2RzRKQ2E0WkdwTDhxdTdEVTFYTUxlVndTVk8zNkt1RjNsNzlqMksrbFhuTGZWdWIwNEpUVS84MlhBWjIyQy9aM0Q5djVzeUJaZU16VjE0WEpTM0xuZjNRTU1Kdzc4REhJMnIxczRsK2QvRkpjY0g0eXE2WHdjT0FBN0VKZEdiY2ltdUxVdzRpT09Id01YQXM4Q3h1QVR4NDhGckdrcmR2MVUyQjNha2ZoWDU1OERwdUlzQW5mVUQ0Sy9BcTlSUGRLL0RWYThQd0ZXK0g5cDRWOEJWdzF0Y3YvWExjQmNPcnNHMVo4a1pCQXpKV3dZMmNaelM0T2ZmZ2V0eGxmeC93MTBVT0J6NElHL2JTNEMvQUw4R1RtbjlKVGJQR0c4YXZubXNNOGNRRVJFUjZVdVVNSmVObHUvWC9oM1hIN1NPc1gyNkxVdHpOdGxrYUtveVVuN2x5dVZMeHhqTENRYnpjaXU3YkFaY1VaUzFuMGZqcWFkaXNlUVJHMk9scGZTczZuanFhRTN3S2IySnNaeGVIVThkVmVnNGVsSWtFcGtEaEtMUjlQYmRmS3JCdUI3U0R3RXpjTlc3UDhOVkRmY1VEemRwNHlhMGJkNmZYSEw4VUZ4MTkwTzRoRGZVcjZodXVIU0hXcURCblhUMEIyN0NWWWd2d0UzMENTNFJEYTd0eDdIQjQveks5SU53MWVpM1U3OHZlUkh3RldBSjd2T2FoR3RqTWg0b2IzRHVNYmoyTGYvQlZhN0hjVzFoZm9tN2FQQWhMbG44RnU3OVBpclk1NnBnLysxd2R4ZDhtbmZNcllMeHRpNFZORmFLUzVUZmlrdjRIMHpqU3ZSNXVGN3BHZHgzOGUvVWIxY3pCVGdMdUpHNkNWbC9pSHYvYjhZbC9zRzlweXZ6bHFZdS9ud2pXSGNZcmkzTWJiaEUrYkc0dnV3Ti9SQjNzZUZXNmo3UGRvbkYwaFBBTjVISWlMa2QyVjlFUkVTa0wycHBBaUtSUHE4Nm5uekd1R29veDFMVHZ6aFVNV0xFaUdVRkRLdFhXSnhJYkZXRU9jVmFUc0pWZkxWbXBldUxiaDlhdVd6WmMrUEdqZnV5bTBPVWpVZ2lrYWpLV2pPUHVzU0RTRyt4UEdUczF1Rnd1THIxVGJ0ZU5KNmNTWERYaFRWMm42cHdlR2IzbnpOeHZUSGUwb3B3MmVWZGZHaUxtM0R4bXVCNUVlN1BmQkV1RWRzd2tkbVpDYW43VWI5YXVUbTVoSGRiK3NOL25icks2dGR4clUvK2gwc0c1Ly9PWFV6ZGE5a0JsMXdmUi8yTEFadmhrdHJ0TlpER0U2TmFYRko2SHU3OVhZT2J1TlBIdGF6WnQ4RzJmNkN1Ly9ocHVEN2FUd1Bmd2lXS2Q4YTFZdmtHTGpIK091NHpld05YZ1g0Q3JwcDZkckJ1SG5Bdkx0bitBYTZYK3Z2QnNoeFh2WDB4Ym5MTnViaGs4U0xnKzdpV0tvL2pLdWovaDBzZUg0ZXJ1dTRvZzN1ZnBnZm5MTWNscHFmVGN0dVdLbHpsK0FHNDkrbEYzTjE1VCtJcThyOUsvZmUrSEZkSnZnWHdQTzU5eSs5cHZ4WHUvZCtOdWhZd2xiZ0xCVy9pM3JPamNPL25mUzNFTlJ4M0lhSXlPRWU3ZXBISEVxbExyTzhQcTZ3SWQ2YUZqSWlJaUVpZjBwWnFHWkcrN0g3eUUrYUc0blcxMlduVTlmWGNhSTBLaHo4Q2ZtS3QvVVU4bmpyRUduTXEyQU5wL3M2VUVpekhnVG11Wk5pSUZkWHg1R01ZKzFDNnZQejViWTFwclcrb1NJdXl2bmN0eGlwWkxyM1JzS3h2cnNHMVR0ZzQrS0U3ck9mL0s1RklYQjhPaDd0em90RU1yYmZidUJCNG9oM0hQQWk0dGgzYnQrZjFSWEhKNFovaGVsNkRxN1p1NlBlNEZpRHJjSW5sSlRUZGd4dGMzK3pXSmpvRlY1WGRzS0s4S1Ewbm85d2ZsNkFkZ0VzQ3g2bmZ1L3hGWERMOFlselYrc1c0aFBZN3VFVDZ3OEIvODdhZmprdWFINXkzVk9BcXJadHJwelVNOTd2WU5iZzJJN25mR1c3RGZmNFg0TDRMbHpUWTcrQWczclk2a2JySlRVUEI4eFc0U1RxZmFzUCsxYmgyTTRmZ1h1TXR1UGM5VnhIZThFSkZNbGdxY1JjS0ZsRy85ZDJBWUR6Lzg0MVNsMVIvSFhleG9HRUx3WWFXNGU1cU9JNzZGZml0U2lRU0pWbmZubzBOcWRXWmlJaUlTQjVWbU10R0xaMU9ENnZKK0RIcUpza0NlSzR5VW41QWMvdHN6QmFuVXBzVytaeGtzZC9ETXFhTnV5MHo4SmlQOTFBNlBPSkZKYytsdmFvVGlhOFphLzVWNkRoRVd0SlQxZDBORmFMQ0hDQVdUOTdsVy90NVZVVzRZUkt6TTdiQUpSamJlcGZYZE9BNTJsZFIreFZja3ZoV09sZWgzaHdQVjdtZFU0Nkw4OUs4c1FtNHF1SmlYQ0w0S1dCaGcrT013UFVndjRqV0o2dk0zLzZuTks2Y1B4KzRnNjdwOVQwTTkvcmFjeUhCMFBwNzNaWnRjbllBanNIMTdsN1JqamoyeGsxVSt0UGdlU1h1NGtCbjc0Z2IyczQ0ZW8zcVdPSnl6NWhOS3lMbEp4YzZGaEVSRVpIZVJBbHoyZWhGNDhsLzRHN3h6ZkZEeG00YURvZVhGQ3FtM3M1YTY4WGo2WDJ0OFU4RmN5aXVTcXBWQnBaYWVOVERQSndJbC81VHlYTnBqYlhXeEJMSldXRDJLSFFzSWkyeG1GbFZrYklwUFgzZVFpWE1sNlRUbzcyTXY4RERIeFdKUktLdDd5RWl2VWs4SHEvMDhSWm5RMmF6VVdWbGkxcmZRMFJFUkdUam9Vay9aYU5uTVE4MEdQSXkxaHhma0dBMkVNWVl2NktpN1BuS1NQamJJV01qR1B0ZERET3dMVmZCV1ZjQmQ0cVBmYm9za1VwRkU4bEhZNG5FRHhhblVwdjJVT2l5Z1lrbWsxT1VMSmNOZ2NIdXRTUWU3L0dFZWFHTUxDMWRDRnlkeGJ2Sldxc0NESkVOaUxYVytIZzNBNzlWc2x4RVJFU2tNU1hNWmFPWCtYTE5FelMrL2ZzVUpRRGFKaHdPcjZ3TWgrK3JESmRQSys3blJZemxCREJQNFhxZHRtUUlsbW5XbWx0RFdic3dta2krSDB1a3JxNU9KUGI1d05yaW5vaGRlajlqemZtRmprR2tyVHk4Q3dvZFEwOUtoY3N1OFREbDBYaXlLOXV5aUVnM2k4YVRseHBNV1NwY2RtbWhZeEVSRVJIcGpaUVFGQUZpOGVSTkZzN0lIL1B3OW9wRVNsOHBWRXdidXMrWExSdFJYSk9kQnY3UkJyTWY3WnRrZUNXR0Y4SCtYOGJ6bnQ2a3JPeUw3b3BUZXEvZ2R2RXZjSk96aVd3SXNzWm1SMVZVVk1SYTM3UnJGS29sUzA1MWRYWFllUDNlc3NhY1h4VXBlN2duenkwaTdWY2RUeDF0akwzYVptcDNycXFxU2hRNkhoRVJFWkhlU0JYbUlrRFcyTDgwSFBQeFR5bEVMSDNGbU9IRGwxWkZ5dTZzaW9TblptcUtLekhtK3hoZW9QNWthTTBwd1RJTmEvNWNsTFdMb3ZIazNGZ2lkWFVzbHR3dkdvME83dTdZcFhld0puUXNTcGJMaGlWa3ZhSmpDeDFFVDZxcXFrb1l2RzhhN1AzVjhkUlJoWTVIUkpwWEhVOGRiYkQzR2Q4N1ZNbHlFUkVSa2VhcHdseUU5Uk1MdmdObVl0N3c2cEN4VmVGd2VHWEJBdXVERmkxZlh0cXZwdVliMXBxcEJxWUM0WFllSW9ObHR2WE15d1ovVm0xeDhTdWJEaHVXN281WXBiQ2k4Y1FyNmw4dUd4NzdhbVVrdkdkUG5hM1FGZVk1c1ZoNmdzVi93bUx2cW95VVgycU1zWVdJUTBRYXM5YWFhRHg1bWZITUNXUzliMVpXbHM0dGRFd2lJaUlpdlprUzVpS0JhRHg1TnZENytxUG0xTXBJV2FQcWMra2ExbHF2T3BtY0ZNSTd5Rm83RmRpVmp2MS82WDFybUdXd3N6S2VOMHN0WERaODhYaDhpSSszbFBhMThoSHBEV3J4TXlNcUt5dFg5OFRKZWt2Q0hGeDdGa0xGajRCTmhQRFBqRVFpMFVMRklpSk8wTjdzWm9NcDg3TTFSNnF5WEVSRVJLUjFhc2tpRXNqVUZOK0xwYWIrcUZWYmxtNWtqUEZIaHNOdlZZVExMcStNbE8vbVo0b2pHUHRkRFBlQVRiYmpVTnNaeStsWWM1OXI0Wkw0dERxZXZEc2FUMzB2a1Voc3FRbGNOenpXaHZaQXlYTFpNUFV6cHQ5R2VXZEVWVlZWSWgwdTNjL0F4ejdlNHVwWTR2SkVJbEZTNkxoRU5rYUpSS0lrR2s5ZTRlTXRCdVlsdzZYN0sxa3VJaUlpMGpaS0lvbmtpY1lURDRJNU9uL005OWg2WkhuNXZFTEZ0TEd5MW5yUlZHb256NXFwRmpzVnk4NTAvQ0pmd21EZnNwalp4akk3bXcyOVhWVTFmS0ZhQnZSZTBYanlJdURLUXNmUkhXcHJhK25YcjErYnQxKzNiaTBEQmd6c3hvaWtHMXhVR1NtL3FpZE8xSnNxelBNdFRxVTJMY3JheTYzbFVPT1pHL0hOb3hVVnBYTUtIWmRJWHhlTHBTZmcyY090Yjg4MmhzY3pJZlBMVVdWbGl3b2RsNGlJaU1pR1JOVjdJbm1NOWY1aWphMlhNQTlaY3dwd1lZRkMybWdaWTN6Z2pXQzVMSlZLRGMxazJNMGFPOFZpOWpMVzdvcWh1STJIQzF2TVZHQ3FOZUFWWllrbFVxbG9QRG5id0d3Zk05dXptYmNqa2NpblNxTDNEaGEyNnU0cnVxdFhyK1p2ZjcyYjNmZllnd2tUSnJhK1F4ZjQ0b3N2K04xdnIrTElvNDVtcnlsN3Q3cjlxbFVyK2NtRkY3RDExbHR6MU5IZnBxS2lzZ2VpYkorbDZUVHZ2RE9iMlcrL3pma1gvcVJOK3lTVFNaNThmQWJ2dmZjdTZYU2E0dUppeG02K09RY2NPSlhKazNkcWRyK1hYNXJKQ3k4OHp4ZGZmSUZuUERiZmZITU9tM1k0MjI2M1hiUDd6SGpzVVI1KzZFR21IWDRFUng1MWRMUGJkU1VEVy9YSWlYcXhJRUYzY2pTYTN0NzYyWk14WmtZMG52S3Q5Ui96UEdiN3NNU0hKY1d3UkhPRmlMUmZJcEVvcVlHUlhyRDRQcE9NOGFaWnNnYWZ4N0NodlNzcVN0OHZkSndpSWlJaUd5SlZtSXZrc2RhR1lvblVBbURUdk9GWVJiaHNVMk5NYmFIaWtzWVdMRmd3b1AvZ3didDRlRk9BS2NEdXdPQk9Iblk1OEk2MTVtM2orYk96OFBiSTh2TDVRZkplZWxBMGtYd2R5NjdkZVk0WG5uK091KzY4ZzhHREIzUDVyMzVOUlVVRkFCOTlOSThyTHJ1MHc4ZTk4KzYvTlZ0QlBuUG12N2o5ejdkaWpPR0VFMDltLzI5OG84VmozZlNIRzNudHRYOFRDb1g0eWM4dVlwdHR0dTF3WEYzRldzdG5ueTNnbmRtem1UMzdiVDVic0dEOXVudnVlNkRWL1Q5NC8zMnV2KzVhMXExYjIrVDZxUWNkekhlUE83N1IrRjEzM3NFTHp6L1hhTndZdzVuVHorYXJ1KzNXYUYwcWxlS0M4ODlsMk5DaC9QWjMxMUpjM05acmJKMzJlbVdrdkhGQTNhQzNWcGczWkswMThmalM3ZkhzTkl1ZGhHVkxJSUtscEIwWFAwVWt4MUtEWVNVUXgvQ3h3Y3pHTjQ5RklpUG02dUsvaUlpSVNPZW93bHdranpFbVd4MUwzR1dNdVRodnVDSVdTeDBFekNoVVhOTFkyTEZqMXdFdkJ3dlcybjdSVkdvSHo5b3AxamRUakdFdkN5UGFlZGhod05lTXNWL0RHa0pBTEpGYUZZMG5QN1NHZWNieWtiRm1udTh6YjlXcTlDZmp4bzM3c290Zmx0VHA5bExxL2ZiL0JuUG56T0h0dDkvaXhodXU1OUxMcjZCZnYzNE1HemE4VGRYZk9YUG52TWV5WmNzQUdEcDBLSjdYZk9lZ3IzMXRIOWF1V2N1OTkveVZ1Kys2QTdEcy80MERtdHoyelRmK3cydXYvUnVBNDA4NHNWY2t5d0hPbm40R1M1Y3U3ZEMraVVTQ0c2NTN5Zkt5OG5LT1B2cmJqQjI3T2ZGRW5JY2VmSUNGbjMvTzAvLzNGSnR2dmptNzdWN1hCbnpPZSsrdFQ1YnZ2UE11SERidGNKWXZYODd0dC8rWnBlazBkOTV4T3p0T21rVC8vdjNybmUrK2UrK2g1c3N2T2U2RUUzc3lXUTQ5OFAzZDBBUUp2RG5CSWlJaUlpSWkwbXNwWVM3U2dMSDk3c1JrOGhQbVdNK2VoaExtdlZwd0I4Q2J3WEt0dGRhTHhaWnVZMHgyVDRzM3lSZzcyY0wyUU51YlJ6dERnSjJONjZHT05SWVRncEpoSS94b1BMa0F6RHhyL1krTXh6emYybm1lNzM5VVVWR1JVSFZYSi9tVTlNUTlVTi8vNFdsOCt0TUwrZnp6ejdqbmIzL2w1Rk8rUjJWbEpUODg3WFRBdFVTNTVlYWIySHJyYmZqYVB2c3daRWpkL0lYdnZmc3VmLy83UXl4YnRveGh3NGR6eUNIZlpOOTk5eU1VQ3JWNHpxa0hIY1RLbFN0NGZNWmozSDNYbld3MmRpemp4bTFaYjV0ME9zMWZicjhOZ1AzMjI1Lzk5bSs1RXIwbjVaTGw1ZVhsN0RocE1vbEVuSGZmZWFkTit6NXcvMzJzWGJ1V1FZTUc4OHRmWGtwWmVUa0FJMGVOWXNzdHQrU25GMTVBT3AzbW9RY2Y1S3U3N1k0eDdrdnc0Z3ZQQXpCcytIRE9tSDdXK2dyKzQ0NDduai9jK0h0V3IxN05uRG52c2ZQT3U2dy8xNGYvL1MvL2VmMDFkdGhoeHhiYnZIUVRUWFFwSWlJaUlpS3lnVkxDWEtTQnlzcmhDNkt4NUQ4eGZEMDNaakFITGs0a3Rob1ZEbjlVeU5pazdZSTJLdThIQ3dEejU4L3ZQM2o0OE8wOG1JVHZUY2JZeVZnbWRMQWRnQWQ4QmV4WGpERUhZOEhEZ09jUlQ2U1dSdVBKZVFZKzhtR2VaNW1mOWV6bkpwTlpXRmxabVZReXZRMU16eVFjaHd3WndtbW5uY0Z2cnJxU0YxOTRucjJtVEdHTExjYXRYNTlPTDZXb3FCOFBQZmdBLzNqazcreSt4NTVzdDkzMlBQdk0wOHlmL3pFalJvemcrQk5PWkordjc5dXVDdWFqdjMwTXk1WXRvNnFxcWxHeTNGckxuMjYraVZXclZySGRkdHR6L0lrbmRkWEw3UkpISG5VMGt5Wk5adlNZTVlDcjRtNUx3bnpac21XOCtjWi9BRGpvNElQWEo4dHpCZzBhektHSFRlT3VPKzhna1lnejc4TVAyWHFiYlFENDVIK2ZBTERkZHR2WGEzZVQzN3Q4OFJkZnJFK1laN05aN3I3N1R2cjE2OGZ4SjU3WWlWZmJRVllKY3hFUkVSRVJrUTJWRXVZaVRUQ1lteTMyNi9saklXdW1BMmNWS0NUcEFrRUxsYmVENVRad3JWd1NpY1MyUHFISkJqdkpHaVpqbVFnTTZPaDVnbFl3dTFuWXpRRFdnR2NOaFBvUlM2VFdWY2VUQzQxaElaYUZ4cGlGdm1XaDhlMUN6L01Ycmw2OWVsSFFibVpqMTk0N0FUcHMyKzIyNDF0SEhzV21vMGZYUzVZRGpCNDltblBPUFk5RUlzRnp6ejdEekgvOWs1bi8raWNBZSt5NUY2ZCsvd2ZOOWl2UHlXYXpuSGo4ZDV0ZC8rQUQ5emU3N3YzMzV6YTdiMXY2aFhlSGFZY2YwYUg5M3BuOU5yN3ZwZ1BZWTg4OW05eG01MTEyNWE0Nzd3Qmc3dHc1NnhQbXExYTZPU0dIRHEyZmh4NDBxRzdhZ3BxYW12V1BYM2orZWI1WXRJaHBoeDlSbUlsUzFaTmJSRVJFUkVSa2c2V0V1VWdUSXBIU0diRkVhaEgxSi84OEtaMU8vNkswdEhSNW9lS1NyaGUwY25rM1dQNENZSzB0aXNXV2JtMDlmekxHYkd1c0hRK01CemJIVlpaM3hnQURXd1lUM21HdGRaMUhQUER4R0RpNGhHZzhHUWNXV2xob3NBc3gza0xqc3hCTU5PTmxrMzV4Y1dLVG9VT1hhVExTcnRNd0NYekJlZWRTWGIya3hYMWVmV1VXcjc0eXE5RjR3MFMyTVlaQmd3YTFlQ3pmdCtzbndXeHQyODZxcmEwbG1VeFFXVm0xdnVWSlQ1ai84Y2NBakNndEpSeU9OTG5Oc0dIRGlFUWl4T054UHYvOHMvWGp4Y1hGckYyN2x0V3JWdGZiZnRXcVZlc2ZsNVM0WlBxS0ZTdDQ1TzhQVTE1ZXpxR0hUZXZpVnlFaUlpSWlJaUo5blJMbUlrMHd4bVNxNDhtYkRQd21iM2hJVGNhZUJQeStRR0ZKRHpIR1pJQzV3YkxlL1Bueis1ZVVsSTJ6bmgxdnNPT3hqRGVHOGRZbDB3YzNlYkNPaVFBUkF6dUJBV3V4QnNBU3NvYlFsN1hFRXFsc05KNU1Za2hpU1JoSStJWWt2azFnVE1KZ0V2ZzJhWXlYOEx4c0lsNWVudHJXbUpwV3ppc05ORFg1NTZ5WFgyTGd3SUhzbE5jdkcrQ3ROOTlnN2RxMWpiYjNQSTgvMzM1SGkrZEpKT0tjODZPekFianBsbHRiclZydnFIWHIxdktMaTM1R05CcGxqejMyNVBRenAzZkxlWnF5ZVBGaUFFYU9ITm5pZHBWVlZjVGpjZUt4K1BxeDBhUEg4TkZIOC9qdmZ6OGdtODJ1N3hNL2Q4NTc2N2ZKM1IzdzBJTVBzR2JOYW41NDJtazlQZEZuUFVzU2lSLzN5SWtzNjcra3hzMjVJQ0lpSWlJaUlwMmdoTGxJTTdJMXhiY1hGZGRjU3IzV0hIYTZ0ZllQcXV6ZE9BVXRYZXIxUlFldzFwckY2ZlNvZmhrNzNqZU05MkJyYXhtUFlUelFjbmF3NDBKQUJaWUtBQXNZQzZ5dkdMYmdnY1VuYXcxbGlSVFJlSEk1a0FDU3dBb0xxNEJWSHF6Q3NBck1LamZtcnlKWVoyRVZ4bzFiWTFabFFxRlZvNGNOV3hWVTVtK1FhbXRydWVDOGMrcU45ZTgvZ04vKzdwcEcyK1ltLzh3MzYrV1hHRDU4UktOMW44eWYzMlRDdkwyNnMrcDc4UmVMaVVhakFMejk5dHZkZHA2bXBGSkpBRWFNS0cxeHUrSERoZ093WWtYZHpUeDc3clVYSDMwMGoyUXl5Wi8vZEFzSEgvSk5rcWtrOTkxN0R3Q2JiYllaNDdiY2tnV2Zmc3BMTS8vRnhCMTJZUEpPTzNmVEsya2J6NXJyZS9xY1BtelIwK2NVRVJFUkVSSHBhNVF3RjJuR0pwc01UVVhqaVh2QW5KbzN2RVUwa1RnUStMOUN4U1c5VHpDSjV4ZkI4a0wrdWtRaVVaTEplS01KbWRHZXpZNnh4b3pHTXNZYU85cFlNeHJES0Z6eXV5Y01DNVl0QVBKUzYvbi95VnNUUExLNUVVc29teUdXU0JHTkpXc0lrdW9ZVm9PdE5aaU10V1F3Wk54am04R1FBWlBCMm93MVpBdzJnelhCWXpKWWt6SEdaaXhrckxVWnp3dU8wYzJTeVdTOTUvMzc5Ky91VTdiSTVrMEQyNTBKODgzR2ptWFM1TW44OTRNUE9HeGF6N1lyV2IzYXRWTVpPSEJnaTlzTkNOYXZXMWZYeXY5ciszeWROOTk0Z3psejN1UFZWMS9oMVZkZldiOXV5SkFobkhiNm1WaHJ1ZnV1T3lrcUt1S0VYalpScW9pSWlJaUlpR3c0bERBWGFZR3hvVDlZNDU5YWY5UTdHeVhNcFkzQzRmQks0SU5nYWNSYVcxUzlkT25Jb2d5anJjbU9zZGFNeHBveHh2aWpjOGwxZW1PYkJUZXBZV213QU1hbDI0TmNyNjNMc3BQTHVKdGd1N3JIZ0xGMWFYcGo2aVdPdTB1L2Z2M3E5UmsvN3Roam10MzIxai9kMHVUNHNtVkxHNjFidG14cGgyUHlzOW4xajNQdFJycERLQlRpM1BNdTZMYmp0eVNUY2RkQldtczNrM3Y5dVFsQ3dYMDN6am52Zko1NjhnbG12Znd5eVdTQ3dZTUhNMkhpUkw1MTVGR0V3eEZlZnZrbFB2bGtmcjJKUHQ5NVp6YnZ2Zk1PNmFWcEJnd1l3TGh4VzdIWGxDa01HTkRoT1gzYnpHQ1dkZnRKQUlzZG5udnN1WXRZSWlJaUlpSWkwZ2xLbUl1MG9LS2lkRTQwbnB3SmZDMDNadUNBSmNuaytKSGw1Zk1LRnBqMEdVRy85SVhCOGtyRDlkWmFzM0Q1OHVIOTEvbWJVT1NIOFUzWVlzTllHOFl6WWM4U3RsQ09JWXdsREpUVCtZbEpKVERyNVplYUhGKzdkbTJ6Ni9MOTROUlQyblFlMzYrN1V0RFdmUUQrOU9mYjhid042K08ydHVXT1ZybEVlVkZSL1Y5Uit2WHJ4N1REajJnMFFTdTR6K1BCKys5YlA5SG51blZyK2YwTjF6TjN6cHg2Mi8zNzFWZDU4c25IK2VuUExxS3FxcnU2SlRrVmtiSVIzWHFDUVBCMzFONEFGajdwaVhPS2lJaUlpSWowWlVxWWk3VENXRzYwcGk1aERoRHltUTcwM0d4NXN0RUsycjBzRFg0eU41a0FBQ0FBU1VSQlZKWldXV3U5eFl0WGp2QUcxSVR4L1hESWVtRThHN2JXbElOTHFsdERtY0VPQVlhQUdRS1V1TWNNNnJZWHNvSEtyMFRQT2U3WVk2aXFHc252cnIydTN2Z0Y1NTFMZGZXU2VtTnIxcXhwOXpuYnM0L3RpWkw4THRLLy93RFdyVnZMdW5WZnRyamRsMEVybGtHRDJ2NTEvTWNqRDdOOCtYTE9PZmM4aW91THVlbVBmMkR1bkRrTUdUS0VNNmVmemZpdHQyYkJnays1OFliclNTV1QvT0gzTjNEbFZiL3QxdlkzSWlJaUlpSWlzbUZTd2x5a0ZaRkkyUk94Wk9yem9EVUdBQlpPU3FmVFB5OHRMVjNlMHI0aVBTMllrRFlWTE8yNkM4SmFHMG9tazRNSUV1aTFNTVFFajQzMWhtQ0N4THExUTR4THNKZjQ3dWRnWXlqQ21pS0xMWEtQS1FKYmhERkZ4bEprTVNHd1JiaS9kNHFBSWdORmxtQTdUTDExOUpHL241cEt1RGZsNnQ5Y3hadzU3d0d3MTVTOW01eHNkRU0zZEdnSjY5YXRaY1h5bHYrM3VUeFlQNkswNWNsQmM1WXNYc3h6eno3TGhJa1RtYnpUemtTcnEzbjl0WDhEY1BTM2oySDdDUk1BMkhMTHJmak9zZC9sbHB0dll1SENoY3o3OEVPMjNtYWJUcndpRVJFUkVSRVI2WXY2UkVKQ3BEc1pZekxWc2NSTnhwaXI4NFlIMTJUdHljQU5oWXBMcEtzWlk3TEF5bUFwcUdnODJTdEtwM3VpaDNrOEhtZnUzRGtZWXhnd1lBQ3Z6SHFaQTZkT1pjeVl6VHAwdk40cVVsRkJQQjRuR28yMnVGMHM1dGFQR2ptcVRjZjk2OTEzNFhrZUo1NTBNZ0R2dno5M2ZlWDlqcE1tMTl0Mit3a1Qxei8rMy84K1VjSmNSRVJFUkVSRUdsSENYS1FOTWdPSy85THZ5OXJMZ0lGMW8vYkgxdHFiakRHMUJRdE1STHBWWjN1WXQ4WDk5OTZEdFpZSkV5ZXl6VGJiOHNEOTkvR25tMi9tOGw5ZDJlb0VtUnVTelRmL0N1L1BuY3VTSll0WnZYbzFnd2NQYnJUTnFsV3JxSzZ1Qm1EY1ZsdTFlc3czMzN5RDk5K2Z5MkhURGw4LzBXYzZuVjYvZnRpd1lmVzJIektrYnY3YzFhdFhkK2gxaUlpSWlJaUlTTittaExsSUcydzZiRmc2R2t2OURXTi9zSDdRTWlhYVNCMEwzRjI0eUVUNnJGcWc0Tm5penZZd2I4MUxNLy9GbTIrK2dUR0d3NC80RnB0dE5wWlhacjNNb2tVTCtmT2ZidUdNNldmMW1UN2JFeWZ1d09NekhzTmF5MzllZjQydjc3dGZvMjNlK00vcldHdnhQSS9KazNkcThYZzFOVFhjKzdlL1VsNWV6bUhURGw4L25qOVo2THAxYXhrMHFDNHhuNThrSDlSRXdyN0xXR3E2NytBaUlpSWlJaUxTbmJ4Q0J5Q3lvZkJEOWdhZ1hwc0lEMzVtclEwVktDU1J2c3NXdmkxTWUvbCt0bDNidi92dU85eDE1eDBBZkgzZi9SZzNia3Y2OWV2SEdXZWVSWEgvL3J6MjJyLzV5MjEveHZmOTdnaTN4MjI1MVZhTUhEa1NnTWNlL1FlclZxMnF0MzdObXRYTW1QRVlBRHZ2c2lzalJveG84WGhQUHZFNHlXU1M0NDQva2VMaTR2WGptNDRldmY3eHZBL3J0L0dmOStGLzF6OGVOMjVjeDE1SVc1Z043L3NySWlJaUlpSWlqaExtSW0wMHNyejhRd3YveUIrenNGVTBrVDY4dVgxRXBJTzgzcDl3WExGaUJTdFdyQ0NiemZMWlo1K1JUQ2JydGZ4b3ljc3Z6ZVNHNjY2bHRyYVdyMnl4QmNjZGY4TDZkYVBIakdINjlMUHhQSStaTS8vRk5WZi9saFVyVm5SSnpObHNsdXV2dTVaVFR6bUpKNTk0dkVQSGlNV2k5WlkxZVZYYkRkZmxNOFp3N0hlUEIxemJsTXN2dTRRMzMzeURKVXVXTUh2MjIvenE4c3RJSlpNTUhEaVFZNzV6YklzeEpCSUpubnppY1NaTW5NaE9PKzljYjkzRWlUdXNiOFZ5LzMzM2trcWxBRWlsVWp6NG9MdGpZTXlZemRocXEvRWRldjF0MU91L3Z5SWlJaUlpSXRJMHRXUVJhWWNRL3BVKzNyZnFqOXFMckxXUEdHTjZ4U1NGSW4xRUZCalQzU2Q1YWVhL0FKZElYck5tZGIzMkhhMlpPK2M5YnJuNXBucGpXMjdaY3QvdFZhdFdjcy9mL3NvcnMyWUJNSGJ6emJud0p6OXIxS3Q4MHVUSi9QaWM4L2pEalRjd1o4NTcvUFRDOC9udWNjZXoreDU3ZHFwRnkyY0xGdkQyVzI4QzhOaWpqM0xJTnc5dDl6SE9PK2ZIYlY3WHNLWE5EanZ1eUxlUCtRNFBQbkEvU3hZdjV2ZlgxMjlyTTJEQVFNNDU3M3pDNFhDTE1keDd6MSt4MW5MQ2lTYzNXbGRjWE14cHA1L0pkZGYranVycUpaejc0N01wTFMwam5VNlJ6V1laTm53NFo1NTFkbmUzdW1sNVpsTVJFUkVSRVJIcHRaUXdGMm1IU0NUeVRpeWVlTnBpcHViR0RPd1lUU3c5RUhpNmdLR0o5Q25XOHBHQlhidnpISS9QZUl5SGdvcmpUQ2JERGRkZHg0L1BQWmRCZ3dZVHFZZzB1OS9GbDF4Sy8rTCtlS0VRNFhDWW10cGFETERaWm1NNTRhVEdDVnlBMnRwYS92WFBGL25ISTM5ZjM0cGtsMTEzNVFjL1BKMEJBd1kwdWMra3laUDU1U1dYY2VQdmJ5Q1JpSFBMelRmeDlOUC94OEdIZkpOZGR0bVZVS2o5M2FCR2pocEZPQndta1Vnd2NZY2QycjEvVi9qbW9ZZXgrZVpmNGFtbm51Q1QrZk5adDI0ZEkwcEwyV0dISFRuMDBNTW9LeTl2Y2YvMzM1L0xXMisreVdIVERxZXlzckxKYmJhZk1JRkxMcnVDR1kvK2d3OC8vSkIwT3NXSUVTUFljZElrRHB0MkJNT0hEKytPbDdhZWdZKzY5UVFiSUd1dGljZmpFL0NLRHJPK25ZeGhTeXdSRENYMGd2a0twRStyeGJJU1F4ekx4OFl6YitOblprUWlrVGtxZGhBUkVSR1JwdlNObWNSRWVsQThudDdUeDUrVlAyYXhyMVJGd25zVktpYVJ2aVlhVDE0RVhOa2R4N2JXY3MvZi9zcXp6enlONTNsODc5VHY4K3Fyci9EZkR6NWcrUERoSEhEZ1ZDYnVzQ1BsNVdYdHFqajNmWjlNSmtNbWt3RXNnd1lOWnRteVpiejgwa3llZmZZWmxpOWJCckMrNWNpKysrM2ZwdU91V2JPR2h4NjRueGRmZkFGclhXNW4rUERoN0xMclY1bDYwRUdFdzgwbjk1dFM4K1dYeEJNSlJvMGExV2NtRk8yRkxxcU1sRi9WRXllS3hwTXpnYjBCckxIN1ZJWERNM3ZpdkcwVmphYTN4OHVlQW1ZYWtMWFd6akFlYjF0WVVnUkxyTFZMSXBISXFsWVBKTkpCOFhoOGlERm1aQVpHR2hocGZTWWI0MDBENjRGOURELzBsOHJLMHZjTEhhZUlpSWlJOUI3Nmw3SklCOFRpcVpjc2RrcittSTgvWldRa01xdTVmVVNrN1dLeDFBSFcyR2U2NDlnclZxemdSMmVkU1NhVDRZZW5uYzZlZTAxaHpabzEzSDNuSGJ6NjZpdjF0alhHRUFxRjhFSWhpa0loUEM5RUtPVGhlUjdaYkhaOWdyeTJ0blo5TWh0Z3lwUzlPWERxUVZ6eXkxOVFXMXNMZ09kNTdMblhGSTQ2Nm1oR2xKYTJPKzdQUC8rTVJ4NSttTm16M3dhZ3ZMeWNYLy9tYWdZTkd0U0pkME82ZzdIbWdJcUtzdWQ2NGx5OU5XRytKSjBlSGNyNGwxczR4Qmh6bzgyYVJ5c3JTK2NXT2k2Um5HZzB2YjBKMmNPdHRXY2JlRElUTWhlUEtpdGJWT2k0UkVSRVJLVHdsREFYNllCWUxQVU5hK3l6K1dNV25xMktsQjlZcUpoRStwSjRQRDdFeDF0S043VU91L3V1TzRoRUtwbDYwRUgxeGhjdFdzaWJiN3pCNTU5L3p2Smx5MWk3ZHExTGltZGRZanlieVpESlpBRUxHRHpQMVB0cGpFdXlUei9yUjJ5ejdiYTg5dHEvdWYzUHQ3TDdIbnR5ME1FSFUxVTFzdE94Zi9IRkY3enczTFBzc3V0WDJXYmJiVHQ5UE9seXRmaVpFWldWbGF0YjM3VHplbHZDL0FOcmk4c1NxY3VBQzYyMXZ5cnl1Q1ljRG1zU1ZPbTFFb2xFU2NibkFtUE16NEdyVStHeVM3WTFwcWJRY1ltSWlJaEk0U2hoTHRJQjFsb1RTNlRlQUhiS0gvZU4zV2xrT1B4MmdjSVM2Vk9pOGNRcllQYm9qbVBYMU5SUVhGemNIWWR1cExhMnR0R2tudEtYMlZjckkrRTllK3BzdlNsaFhsMWRIU1pVL0FqWWhHZXpaMVJVVk1RS0ZZdEllOFhqOFVvZjcyYURLZk96TlVkV1ZWVWxDaDJUaUlpSWlCU0dWK2dBUkRaRXhoaHJiT1AreXNhYW54VWlIcEcreUJqdkg5MTE3SjVLbGdOS2xtOXNqUGRJb1VNb2hGZ3NQY0Y0L2Q3Qyt2K3NESmNkcVdTNWJHZ2lrVWkwSWx6MkxkLzZNMDFSdnpkanNmU0VRc2NrSWlJaUlvV2hoTGxJQjBVaVpZOWorQ0Ivek1BUlM1TEpyUXNWazBoZlltejJQaUJiNkRoRTJpRnIvTXg5aFE2aXA4Vmk2UW5XK0xPdE1lZFhWWVF2TmNiWTF2Y1M2WDJNTWJhcUlueUp0ZVlDYS96WlNwcUxpSWlJYkp5VU1CZnBJR09NYjdCWE5SejJmSHRKUVFJUzZXTWlrVWdVZUxyUWNZaTB3OU1iVzJWMWRYVjEyT0kvWVRISFZFWEtIaTUwUENKZG9TcFM5ckRGZk1maVAxRmRYUjB1ZER3aUlpSWkwck9VTUJmcGhFaDUrWU5nUHEwL2FyNjlKSkdZVkppSVJQb1dhK3cxaFk1QnBLMTgvTjhWT29hZTlJRzF4WVNLSDdIWU82c2laWDh2ZER3aVhja2x6ZTFkWHFqNDd4OVkyM045dkVSRVJFU2s0SlF3RitrRVkwd0crSFhEY2MrYWhwWG5JdElCbGVYbEwxdnNLNFdPUTZRMUZqTnJaQ1R5Y3FIajZFbGxpZFJsWUJPVmtmTExDaDJMU0hlb2pKUmZhckdwc2tUcTBrTEhJaUlpSWlJOVJ3bHprVTZxQ0pmZURjeHJNUHlOYURMNTlVTEVJOUtYR0dNc2hvc0xIWWRJcTR6L3kwS0gwSk9XcE5PamdRdEMrR2VxWjduMFZjWVk2K0dmQWZ4a2NTcTFhYUhqRVJFUkVaR2VvWVM1U0NjWll6TEc4dk5HSzN4K1k2MDFCUWhKcEUrcENvZG5ZczM5aFk1RHBGbVcrNnJDNFptRkRxTW5oVEwrNWRiYUs0TzVCa1Q2ckVna0VyWFdYbG1VdFpjWE9oWVJFUkVSNlJsS21JdDBnVWlrN0ZFTS8ya3d2SE04bmo2aUlBR0o5REVoeno4UFdGSG9PRVNhc0R6azJmTUxIVVJQaWtiVDIxczRwTWhEY3d6SVJxSEk0M2ZXY21nMG10NnUwTEdJaUlpSVNQZFR3bHlrQ3hoanJNWCt0UEVLZTZXMXRxZ0FJWW4wS2VGd3VOcGl2bC9vT0VRYXNwanZoOFBoNmdLRzhHWHVnWUdTSGptamx6M0ZHSE5qT0J4ZTJja2o5ZXVTZUtTdjZMVy9MNFhENFpYR016ZGlzcWNVT2hZUkVSRVI2WDVLbUl0MGthcHdlS2JGUHBNL1ptR3JXREo1Y3FGaUV1bExxaUpsRDFuRG53b2RoMGlPTmR4U0ZTbDd1TUJSTEtwN2FMcTkrdFcxR2pQVGJOWTgyZ1dIdXdYNHZ5Ykdqd0F5d0ZCZ1BQQTBzRlVYbks4bmJBRjBSWnNhQXd4cDU5S2VObkRsd0s5bzMwV1dYWUEvMGZTL0gvWUc3Z29lbDdRUXkzaWdxWjczNDRIYXZPZkRnKzBxbXpuT2FHQm1NK3YrQnB6WVlPeHFPdnNkOHMyakdLYXAzWjZJaUloSTM5ZHJLemxFTmtRaDdNOTh6SUgxQnEyNWRNbVNKZmVPSERseVRZSENFdWt6MXExYWVjN0F3U1ZiNDVJeklvVTBjOTJxbGVjV09naGp2YWV0c2Q4TG5uN0hXbnVOTWFhMnhaMDZJUjZQVDhDRXNwV1ZwWE03ZWFnSzREaG9ZZzRRV0FlRWdHSWdocXVpbncyY0R2dzEyS1lyMnVEY0RIVDEzODFGdU5lV2N4d3VnZHVhaGtuWXJZQVAyM251cldrOENYbHp4Z0kveFNXa1QyM2pQbHNDUHdTbUEzNkRkV053U2VwVGdYdUFnY0R4dU0rdk9jT0EzWUxIbXdRL2M3OUREUTUrN2dNc0RSNi9BcXdLSGcraS90OER4Y0Nod09PNHovUnk0QUhxN3NENEh2QVU4RkVMOGJTb29xSjBUalNlc3ZINDB1MkJPUjA5am9pSWlJajBma3FZaTNTaFNDVHlialNXdkEvRHNYbkRJMDJvZURxdXVrbEVPbUhzMkxIcjB1bjBZVFdaN0V0Z0poWTZIdGxZMmZlS2kwTFRLc2VPWFZmb1NGYXNTRDlaTW16RVo4Qm13UGF4Uk9vYWErMzUzWlkwOTRvT3M3NC9vd3VPZEFHUXdDV3RHOG9sc1l1QkpjRGh3TVhBVi9LMitWMFh4SEFQWFo4d2IraHhYQ0s3b1I4QnArR3Fxbi9kd3Y1dGJWdlQxT2M5bk9ZcnRGY0Nqd0U3QXhPQW1pYTJpUUxMMm5qKy9NOXNPdkFQM0VXT1E0QjNtdGxuYzFoLzExRHVkZWFlNTZyWXJ3YXl3ZU52QUI4M2M2eWh3TU5BR0xnU09CbVgzTDh4V0YrRXUydWhVNnoxSHpPZU53MGx6RVZFUkVUNk5DWE1SYnFZSVh1eEpYUVVlZi9JTllhZmZiNXMyVzFqaGc5ZjJzS3VJdElHcGFXbHkrUHgrSUUrUEtPa3VmUTgrNTZIUGJDMHRIUjVvU01CR0RkdTNKZlZpY1IwWTgwVHVDcmxzMk9KMUQ3UmVQSUJqSDNmZHZGa3VkYTNCNFJDNXA5TGx5NGRQbUxFaUxZbVV4dXF3bFdMVHdmV0FqdFNQNm02T3ZnNUNGZXR2U2t3Ti9oNURYQUpMYmNmc2NDdHVJUjBvYTJnL21jd0FyZ1RPQXlYVUQ2WmxwT3ZuYm53Y1F5dTdVMXIzbXRtL0hSb3NnM1dWdFFsc2JQQWZPbytzd0hBSWx6MTkrK3BxekR2ai92TWl2TzIreEIzb1FkY1M1Yjg1OE54bGVVN1U3L0ZUUVh1UFJ5YnR4OUFNbStiaGJpcS9wL2d2Z2RmNG40bjYvUkZKTTlqdHNVZTFkbmppSWlJaUVqdnBvUzVTQmVycUtqNE5CcFAzb3BMQk9RTUgxQ1QrUW51OW1jUjZhUklKQkpOcDlONzEyVDhHYWc5aS9TY21jVkZvV205SlZtZVV4VU9QeFdMSmMrMGhwdHdTY250Z2UyeHBsMU5yZHZFZ08reit6cWJlWkhtZTBpMzVpcGNhNHk3Z2NuQVc3aEs0bHBjVWp6WGEvcEQ2bjVYWFlOTHhDN0V0ZkpZVGUreUdTNEozRENSbTk4aTVhdTROaUdWdUZZMFY5TjYxWE5iZTR5M05BRnI3bXN3bnNZdFczYkFmUVovYVREZVZKL3huUGZ6SGkvSEpiZlhCczhIQkQvWDRDNVlqTVFseVZQVXRWa2hiL3NpWEZWNERmQWQ2aXJpaTRMbnhjRllMbWwrTVhCbTNuRnliV3ZDRFdLOEd2Z1dNQkY0QTVldzczVEMzSWNseHJKbFo0OGpJaUlpSXIyYkp2MFU2UTUrNWdycSttd0NZT0ZIMWRWTE55dE1RQ0o5VDJscDZmSzFxMWNlYUUyYktpaEZPc1hBeld0WHI1emEyNUxsT1JVVjViZFlZNzhKZkZib1dGcXhMNjYzOVptNHBPaHZnWGVCLytENlZmZW5ydHI4Wjdoa2Jqa3UyVG9lMTVaalNSdlBOYktUc1JyZ2RWeENQOVRLdG8vaGtyZTVTVXcvcEM2WmE0RHpnSmR4aWQ4ZGNXMVkydElpWkdVYmw2WXNwYTVuOTFoY292dEYzSHVhY3pCd1d4UDdma1JkNy9DRytnV3Z5Y045bm9jSHh3R1hlUDgzN3VMR2w3Z0xIRHNCMndReDNKVVh6MWhnSEZBTi9BKzRQM2hjSGV4L1AvQjU4RHlYaUo4ZW5Edlg1c2JROU4wR0grSDZvcitCKyt3OHVpaGhEa1E2ZXh3UkVSRVI2ZDFVWVM3U0RTb3JLK1BWc2NTMXhwaEw4b1lIbUtMczliaC9XSXBJRnhqcmVraWZVUjFQL2N0Z2I4TlZub3AwcGVVVzgvM0tTTm5EaFE2a05WWGg4RlB6NTg5L1llalFFUWRiWTZlQ0dZMUxRSGNaYSswVXozaXZldGJ2YUR1V3czREp5MW00UktZRjlnQmV3L1c5QnRlSzVUUmNxNUxaSFR6UFJPQlRYTkwxUWx5LzlQYnlnTkZCbkVYVXRTRnB5ZzdCejF4cmtWd1NkekN1cXZ3UVhETDVPdHhySHQ5Zy94ajFFOVExdUNUeUZnMjJPdzVYcVQ2OXdmZ25OTzVEL21Dd0FDd0FEZ2pPL3dhdVZja1p3V3RycW45NXcvaWFZbkYzR2ZTanJ2VktHbmdUbHlqUExaOEc1ekM0aXlMZ1dxaXN5anRQY3pkRGJCYkUzaEc1d29WY1pYdW41eHdvaGlWWjIrYXFmeEVSRVJIWlFIWDVuYm9pNGlRU2laS3NOZitqd1czQ0Z1K2dxa2pwMHdVS1M2VFBTaVFTVlZuZlhOTmcwbDJSanJQY0cvTHNCZUZ3dUxyUW9mUVcwWGpTVmtiS08vUDc0MmhjRW5RZDhCVHdDRTMzR2w4Si9BSlgzYjFGc0l3TGZzNEFybWpoSEJZM29XY1NPQXZYUS93bndPMjAzR3FrS1NXNDM1ZmIyZ3UrWWNJODk3dzFad0YvQkliUWNudVZ0cWlpZnQvdlBZT2ZyK0FTNUdjQkEzR3RjYTdDVFk1WjJvYmpIb2ZyRGQ2UHV1cjRjbHk3bFdHNGhQL20xQ1c0dDhXMXp2a3NlTDR2OEVSdzdrK0IvWEV0VjlyeS9neWtmc0k3LzMwZWdydklFc1A5enBWc3NPOUlZREd1LzNtOERlZHFVUmY4R1JBUkVSR1JYazR0V1VTNlNUZ2NYZ21tVWM5eWczL2ovUG56dTdUaVQwUWdIQTVYVjFhVWY5Y2F1NC9GdmxMb2VHVERaVEd6ckxIN1ZGYVVINmRrZVNPMThYaDhTQ2YyWDRoclRYSU1ybVhIVDRMeGZYRnRTaDdDVlpVUEJHN0FKWGwvZzV1cllBMnVDdjJGTnB4bk5YQU9yaHA3TWZCblhEWDB1SGJHdTVMT1RadzZENWZVUFFtWEpEYlU5ZFBlTzNpK2xMcWU3S3R4Q2UvT0xBMlR3c2ZoS3ZwbkFYdmgzdGVyZ25VamdOYnVGaGdmTEZYQjg2M3l4cEs0aXhETGd0aHpiWEQ2NFM1YS9DM3ZPR2NCandhUFh3UWVwbTRTMEpKbWxtMmJpU2wzbCt6RHVOYzdvSm50Q0dLeXVPcjNUa2trRWlYWUppdnlSVVJFUktRUFVjSmNwQnRWaEV2dnd2VS96YmRGeWJBUjV4Y2dISkdOUWxVNFBMTXFFdDdMeDk4YmVKS1cyeWlJNUdTQkozMzh2YXNpWlZPcXd1R1poUTZvVjdLc05NWjB0amY0dnNDUGdCL2dKbzBFMkJXWFFGNkxTNnErZytzSFBnU1hxTjBibDNEK002NTlTMXU5aGV2Wi9SdGNwZlY3d0kvcCtic3NUNkF1V1R3QmwvQ2RHend2b2E1OWlNVlZoeGRSMTgrN0xjc1h3WDVSd0c5dzd0T0EzWERmOFg4QmgrYXQyNVRXZThMbityRmZIVHgvbi9vOTJuTStBYjRTUFA0Vjd1TEVENExuT3dCVGdUdUM1My9FSmN0SEJNK0hOTFBrVHhRS2NBcnVnc21id2ZNYTRGanFKaEhOeWY4M3psZHdTZlcyOUl4dlVRMk14SFQ2RGdBUkVSRVI2ZVdVTUJmcFJzWVkzemYyVEJyZkF2N3pKVXVXamlsRVRDSWJpNUdSeU11VmtmSnZldmliWU15NVlGK2xDeEltMHFka3dMNktNZWNhbXgxVkdTbi81c2hJNU9WQ0I5V3JHZUtaemsybU9acTZ5UndQQUo3REpYc2Z3L1V5UHhIWGJ1VnBYUHVWWE9YMWRjQmx1TVJ2ZTlYZ0poRDlHcTU5eUFFZGpyN3Rpb0J2Qm8vM3dpWDhidzJlVDhVbDdwZmlLdW1MYUw0Tnl5YTRwSEpMeSs1dGlPZDEzT3MvQUhjaE1XY0gydFlTWld2cUp0ak1uM1F6MzF4Z2U5eG5lRDd3dmJ4alh3L2NpNnYyQjllZmZtZnFlcDgzZHlIZ2pRYm4rQ3F1NHYvWHdmUHY0cjQ3K2I5bmhZRm5xS3RDM3dYNHVBMnZzVldlKys1M3VxMkxpSWlJaVBSdW12UlRwSnVORElkblZ5ZVNmektXMC9PR0IzcHVBdEFqQ2hXWHlNWWlFb2xFY2NtYTY2UFI2R0JqK3UxaGpaMXNZQ3ZyV2d0VUFpVllTakRyMndOSVgyR3BDU3BDVndKUkF4OVorTWhZODdhMXRhOVdWbGF1YnUwUWtzZnlzVEdkU3BoWDRCS2FGamN4NTRlNFN2SlBHMnozS25BeHJqcjRIT0IwWEFMMmlVNmNleFl1UWV6Ui9sN203VFVQbHd6L0o2NHEvaS9BL09EY0p3SjNCZHZsSnBCc0xtR2VvZlVMZmMydGIrdHJQRFZZR2tyaGVwUzMxV3U0enl3TW5FZmRoS09EY1JkS2pzZFZqZWVzdzdYbzJaKzZOanVUY0ovVEVGejhBM0IzQnVUYW9PUXExc2NEbHpjUnd4aGNZdDRQanJFY045SHM0KzE0SGMzeVlLUTFYWk44RnhFUkVaSGVTd2x6a1I2UUtlNzNpMzVmMWh3Rkp2OGZub2ZIWXFrREtpcktuaTFZWUNJYm1TQTUrbHl3aUVnN0djKzg3ZnQyTW5CZkJ3OHhtNlluWm16b1pWeWJrbGVCb2NCUnVQN2xQOEJWSG5jMGNaN3E0SDZ0R1lmclUzNFNrQUR1eEZXVTM0L3JXWDVoc04yM2NXMVE3Z3llRHd0K050Y25QZHJNZUVOTnRaNXFxZ284WnlUdS9WeUJxM2h2YXYvMjNKRlRoTHNqb0JKWHpYOURNSDRtTGpHK002NkgrUGk4ZmQ3RlhUUnBTc08yTXRCeUc1MVE4UE41WEd1WXFiaSs2c2ZpTHJwVXR2b0syc0QzbWVSNVpuWlhIRXRFUkVSRVJHU2pGNDJudmhlTkoyMkQ1V05OQUNvaUlodUtXQ3cyTVJwUGZ0SkZoeXNIcHVIYXJmd2diendFbklGTG1GdnF0MkY1QmpmUlkwc3M4S2N1aU0vZ1dwbThSVjFDdGpsemNPMUZ6Z2NHNFJMaFQrTVM5TG1KSzRmaldwTDhJVysvWFlKNFJ6ZHg3bHcxOW1IQWQ0TEg0Nm1ySE44Sk41Rm1DWTE3ZmJka0gxeGw5d3BjVXZ4L3dQUVdqbUdwbitodUdNZHV1UGNvaVd1djg1dTg3WjRDWmpTejMwaGdzN3hsRjF4Uy9XM2dJOXo3bHIrK3VmTURmQ3Q0L2svcTNyY3hRVXp2NHBMMlAyL205YlZaTko3Nlh5eVdudERaNDRpSWlJaUlpQWhncmZXaWllVHJUU1ROTHlwMGJDSWlJbTFoclRYUmVISkJOSnJldm9PSE9BRFhqdVFqWElLekJ0Zks0MUJjVXZvWVhKdVdESEFic0liNnllOUZRR3QvYjNaVndqeUVTM0JIY1ZYaUxka09seWpQdVFZWGErNTlDdUdTeDR0d2lmT2NJNE40OC9mTjJSMTRLVmovUEM2Sm5wOG9QZ3YzL3FXQks0RklDL0Y1dVBmK3FXRC9kNEV0Y2RYWHR3RmZCc2Y1RmU0T2dIeTJoZVhud2MrUGNGWDI1K00rcysyQ2ZSY0Z4OHhwbU9qTzJSTlhHZjQ0MEMrSTg4M2dtRTFwS21IK01xNkZDN2hrK2NlNHoyOFU3b0tNajN1L095UVdTMCtJeGhPZldtdDdlc0pZRVJFUkVSR1J2bXRKSWpFNUdrLzZEUkxtYTVhazB3MHJ5MFJFUkhxbGFEeHhmU3lSK21VSGQ1K09xOXIrTmJBdkxsRWN4aVhCUDhNbFFaK2lMdEg4dzJEc1B1cVNzN3UyY282dVNwaURxOTR1YVhXcnhnWlNsM2d1Qmg3QVZUbnZEcHlDZTEybkF2L0ZKYS96VGNGVjBsdmdGVnlGK1RoYy8vZVRnTFY1MjFZQmwrQ1MrbXVCbTNGSlk0T2JvK0VFM0FXS2VIQzhMM0NKOW9adEdUZkJWYjZ2d3lXOGI2U3U2dDNpV3B5TXoxdW1CdU5iNGhMdXVhcnV3YmdrZVFLNEk5am0wTHp6NUNlNk53bmVnNW00Q3lRMzRKTGx1ZmZzYnR3RmdiL2k1bndwQnNiaXZodW5CM0hteXlYTER3NWU3MmRCZkRsMzQrNWE2TkRGbmxnaWRVazBscml1SS91S2lJaUlpSWhJQzZvVHlWc2FWcGxYeDVOL0wzUmNJaUlpYlJHTnByZVB4cFBKUkNMUmtVUnlVeUs0NU9aOXdPUW0xcCtLUzhCYVhPSzVOVjJaTU84S1A4SWxzNzhaUEwrZHVncnRSYmpxNm54L3diVXgyVDE0UGhDWE9NN3Rjd09ORGNEMUM4KzFleG1NUzhSYjNNU1hEK0xhMzdRMmY5R211QVI0TFpDN0tOSlVTNWJOYUp6b3o5bWR1blk2Y2VwWHorY1M1c09CMVVGc3QxSFh0cWFoZzNFdFd1YmhxdVRQb3U3T2hLdWIySDRLcnBKOEJsRFdZTjFnM09TaURkL3ZWaVVTaVpKb0xKbUtSdFBidGI2MWlJaUlpSWlJdE11aTVjdExvL0Zrc2xGcmxrVGlrRUxISmlJaTBoYXhlUEt1NmxqaXNpNDhaR3M5d2tNMFRvQTI1eEE2V0VYY1RVSTBudHpTdzFWTXQxVVpyc0s4UGIzS1IrT1MxLzFhMjdBSm0xUFhoaVpYc2Q0ZTQ0QUxhUHc1REFLK0ZqemVscmEvQjZYQnp5TGNlOURTOTZYTGs5clZzY1Rsc1hqeXp0YTNGQkVSRVpHK1FEMzRSQW9nbWtpZGlyVzNOUml1cnUzZmI3dE5odzFMRnlRb0VSR1JObHFTVG8vMk12NENEMzlVSkJLSkZqb2VrZTRTajhjcmZiekYyWkRaYkZSWjJhSkN4eU1pSWlJaTNjOHJkQUFpRzZPSzh0STdzTHpSWUxpcVgwM3Q3d3NTa0lpSVNEdU1MQzFkQ0Z5ZHhidEpreUJLWDJXdE5UN2V6Y0J2bFN3WEVSRVIyWGdvWVM1U0FNWVkzK0I5SDljanRJN2x1RmdzT2Ewd1VZbUlpTFJkS2x4MmlZY3BqOGFUbHhRNkZwSHVFSTBuTHpXWXNsUzQ3TkpDeHlJaUlpSWlQVWNKYzVFQ3FhZ29uUU0wNnY5cURiY3VXYktpdkFBaGlZaUl0Tm0yeHRUNDJab2pEZWJrNm5qcXFFTEhJOUtWcXVPcG80MW5UdlN6TlVkdWEweE5vZU1SRVJFUkVSSFpLRmhyaTZMeDVKdU5KZ0NOcCs0dmRHd2lJaUp0RVl1bEowVGp5WXlTNXRKWFZNZFRSMGZqeVV3c2xwNVE2RmhFUkVSRXBPZXB3bHlrZ0l3eEdSc3lKMkpwVUxsa2o2bU9wNDRzVEZRaUlpSnRWMUZST3NkWWI1S3g5cHJxV09JeTlUU1hEWlcxMWxUSEVwY2JZNi9HOTNZTTdnWVVFUkVSa1kyTS9rRWowZ3RVeDVJWEdzTnY2NC9hSkg1MjI4ckt5bmhob2hJUkVXbTc2dXJxTUtIaVI4QW1RdmhuUmlLUmFLRmpFbW1yZUR4ZTZlUGRiREJsZnJibXlLcXFxa1NoWXhJUkVSR1J3bENGdVVndlVCa3B1eFo0dmY2b0tiZGUwYzJxMUJNUmtRMUJWVlZWSWgwdTNjL0F4ejdlNHVwWTR2SkVJbEZTNkxoRVdwSklKRXFpOGVRVlB0NWlZRjR5WExxL2t1VWlJaUlpR3pjbHpFVjZBV05NTm12c1NjQzZldVB3clZneStlM0MwcEhkVndBQUlBQkpSRUZVUkNVaUl0SSsyeHBUVXhrcC8xazJaRGJ6ak5rMDY1dlBZb25VSmVvRkxiMU5MSmFlRUV1a0xzbjY1ak1EbTJSRFpyUEtTUGxGbXVCVFJFUkVSRlM1S3RLTFJCT3BjN0QydW5xRGxyUm4vRzExYTd1SWlHeG9vdEgwOXBqc3lSaHpPQmpmV3Y4eHoyTzJEMHQ4V0ZJTVM4TGg4TXBDeHlsOVZ5S1JLS21Ca1Y2dytENlRqUEdtZ1crd1BJWU4zVkZaV2ZwK29lTVVFUkVSa2Q1RENYT1JYc1JhNjBVVDZaa0d1MWU5RllZWkZlVmxoeHRqYklGQ0V4RVI2VEJyclluSGwyNlBaNmRaN0NRc1d3SVJMQ1VZaWdzZG4vUmhsaG9NSzRFNGhvOE5aamErZVN3U0dURlh2MWVKaUlpSVNGT1VNQmZwWldLeDJGZXNDYzBCQnVXUEcyTlBxd2lIYnkxUVdDSWlJaUlpSWlJaUluMmVlcGlMOURJVkZSWC9zM0JodzNGcnplL2o4ZmlPaFloSlJFUkVSRVJFUkVSa1k2QUtjNUZleUZycnhSS3BGNEI5R3F6NnBMakkyNm0wdEhSNUllSVNFUkVSRVJFUkVSSHB5MVJoTHRJTEdXUDhUTWljQUtRYXJOcWlOdVBmYnEzVnhTNFJFUkVSRVJFUkVaRXVwb1M1U0MrMVNWblpGeDdtdUliakZvNk1KbEpuRmlJbUVSRVJFUkVSRVJHUnZrd0pjNUZlTEJJcGV3YTRzdUc0Z2V1cWs4bWRDeENTaUlpSWlJaUlpSWhJbjZXMkRpSzluTFcyS09obnZuZURWWjk5V1Z3MGFjenc0VXNMRVplSWlJaUlpSWlJaUVoZm93cHprVjdPR0pNSkdmc2RJTjVnMVdiOWF6TjNxcCs1aUlpSWlJaUlpSWhJMTFEQ1hHUURFQTZIcS9INERtRHJyYkFjRmsrbXp5bE1WQ0lpSWlJaUlpSWlJbjJMRXVZaUc0aks4dkovR21NdWJUaHVyZjF0TkpyNmFnRkNFaEVSRVJFUkVSRVI2VlBVeWtGa0EyS3REY1VTcWFlQi9SdXNXcFNwS2Q1eGswMkdwZ29SbDRpSWlJaUlpSWlJU0YrZ0NuT1JEWWd4Sm91Zk9RNVkwbURWcHYyS3YveWJ0VFpVaUxoRVJFUkVSRVJFUkVUNkFpWE1SVFl3bFpXVmNSLy9HQ0NiUDI0eFUyT0o1RFVGQ2t0RVJFUkVSRVJFUkdTRHA0UzV5QVpvWkNReXk4TFAvNys5TzQrUHFycjdPUDQ5TTBsWVEwS1N5U1JCRkZDaElnVUJjYWtiWWx1MUxvQnJiZDFxMVdwRlhLdlZwMDgzMjJyclZxM1c1YkdpVmxIY1VkenFCcWhWUkZSMkVCVkZJYk1sa0VBSVdXYk84MGRJeURaWlorYk9KSi8zNjVVMnpMbHo1eGRmMzV1NTg4dTU1N1ljTVpjWCswTy9USHhGQUFBQUFBQUFRT3BqRFhNZ1JWbHJYZjVneVZ4Snh6Y2JpbGk1amkvTXozbkZpYm9BQUFBQUFBQ0FWTVVNY3lCRkdXTWk2Vzd6VTBuTG13MjVqQ0pQK3YybFk1Mm9Dd0FBQUFBQUFFaFZ6REFIVXR6R2twS2g3ckJkSkttdzJkQTNibU1QOUhnOHhVN1VCUUFBQUFBQUFLUWFacGdES1c1SWJ1NDNFV05Qa0xTOTJkRFFpRFV2K255K0FVN1VCUUFBQUFBQUFLUWFHdVpBRDFEazhTeVJzV2RJc28wZnQ5SkV1ZE1ldGRhNkhTb05BQUFBQUFBQVNCazB6SUVlb3NEamVVRXlWN1FZc0pybUM1VCsxWUdTQUFBQUFBQUFnSlRDR3VaQUQyS3ROZjVneVoyU1pqUWZNOVplN1BWNjduV2dMQUFBQUFBQUFDQWwwREFIZWhocmJaby9XUHE4Wkk5ck5oUTIxaHpuOWVhKzVraGhBQUFBQUFBQVFKSmpTUmFnaHpIRzFMb1UvckZrUG0wMjVMYkdQdVgzbDQ1MXBEQUFBQUFBQUFBZ3lUSERIT2loUXFIUWtOcUlGa2thMG16SUgzRnBjbEZlM2hvbjZnSUFBQUFBQUFDU0ZUUE1nUjRxTHk5dm8wdVI0eVZWTkJ2eXVpSjZLeEFJN09WRVhRQUFBQUFBQUVDeW9tRU85R0Q1K2ZtZldtTlBseFJwTmxRWWtlc3RuMi9MY0NmcUFnQUFBQUFBQUpJUkRYT2doeXYwZUY2eU11ZTNNalJVcnRxM05wV1c3cDd3b2dBQUFBQUFBSUFrUk1NYzZBVUs4M05uR1dOLzBjclFNRmR0NUsxUUtOUjhuWE1BQUFBQUFBQ2cxNkZoRHZRU1hvL25maXRkMnNyUW51R0kzZ3dFQWdVSkx3b0FBQUFBQUFCSUlqVE1nVjZrTUQvdkxtUE1WYzBmdDlLb2lIVzlXVnhjN0hHaUxnQUFBQUFBQUNBWjBEQUhlaG12Si9jMlNkZTFHREFhYmR4cGIzejdiWGx1NHFzQ0FBQUFBQUFBbkVmREhPaUZDdkx6YmpMRy9LN2xpQm1ibmxIOW44MmJOMmNudmlvQUFBQUFBQURBV1RUTWdWNHFQeS9uQmtsL2FmNjRsU1pVVllkZkt5a3BHZVJBV1FBQUFBQUFBSUJqYUpnRHZaUXh4bm85dWIreHh0elNjbEFIMUlUdEs4dzBCd0FBQUFBQVFHOWluQzRBZ0xPc3RjWWZMUG03cEptdGpDNDFObkswMSt2MUo3d3dBQUFBQUFBQUlNRm9tQU9RdGRiNFFpVjNHNnVMV3huKzNJYmRQeWdzSFB4Vm91c0NBQUFBQUFBQUVvbUdPUUJKa3JYVzVRK0c3cGZNejFzWjNxU0k2K2lDZ3B3VkNTOE1BQUFBQUFBQVNCRFdNQWNnU1RMR1JMeWV2QXVOZEhjcncwWEdGVm5vODVVY2xQRENBQUFBQUFBQWdBU2hZUTZnZ1RFbWt1L0p2ZFJhKzhmbVkxWWFMSmQ5TXhBb09jYUoyZ0FBQUFBQUFJQjRZMGtXQUszeUJVSXpKZDNSeWxEWUdQdExyOGR6ZjZKckFnQUFBQUFBQU9LSmhqbUFxUHorMEpuVzZDRko3dVpqeHVoditYbTUxeGxqSW9tdkRBQUFBQUFBQUlnOUd1WUEydVFMQmsrUU5VOUs2dHQ4ekVoUFYxZFZuajEwNk5CS0Iwb0RBQUFBQUFBQVlvcUdPWUIyQlFLbGgwWVVlVjVTYml2REh5aFNPN1dnb0NDUTZMb0FBQUFBQUFDQVdLSmhEcUJEQW9IQTNoRzVYcEswZDh0UnU5NjZYY2NYNXVhdVNuaGhBQUFBQUFBQVFJeTRuQzRBUUdySXo4OWZWMXVkY2JDVmVhZmxxQmx1d25hUjN4K2FsdmpLQUFBQUFBQUFnTmlnWVE2Z3czYmJiVkRKdHJMU0g4anFzVmFHQjFxajU0cjl3VDlZYS9uZEFnQUFBQUFBZ0pURGtpd0FPczFhYTN5QjBPK01NYitMc3NtTEdXbXVzM0p5Y3NvU1doZ0FBQUFBQUFEUURUVE1BWFNaUHhqOHFiWG1BVWw5bTQ4WmFXM1lwV2xGZVhsckhDZ05BQUFBQUFBQTZEUWE1Z0M2WlZNd09NRVZNYy9KYVBkV2hyY2FxM085M3J4bkUxNFlBQUFBQUFBQTBFazB6QUYwVzNGeHNjZTQwK2RJT2pMS0puZFZWbXo5MWZEaHczY2tzaTRBQUFBQUFBQ2dNMmlZQTRnSmEyMmFQeGk2V1RLWHR6b3VmZUpXNVBUOC9QeDFpYTROQUFBQUFBQUE2QWdhNWdCaXl1OFBuV1dON2xjcjY1cEwyaVpqTHl6d2VCNVBkRjBBQUFBQUFBQkFlMmlZQTRpNVFDQXdQaUxYazVMMmFuMEwrMENrdHVheW9xS2k3UWt0REFBQUFBQUFBR2dERFhNQWNSRU1CalBERWRkOU12YU1LSnVzaVJoN1ZwSEg4MUZDQ3dNQUFBQUFBQUNpb0dFT0lHNnN0Y1lmTEQxUHN2K1ExSytWVGNMVzJqOFY1T2Y5MlJoVGsrajZBQUFBQUFBQWdNWm9tQU9JTzUrdmRJeE1aSTZNUnJjMmJxUWxFYmM1dXpBM2QxV2lhd01BQUFBQUFBRHF1Wnd1QUVEUFYxQ1FzMEsyOWdCSkQ3WTJicVdKSm13LzlnZExyclRXOG5zSkFBQUFBQUFBam1DR09ZQ0U4dnRESjFsajc1Tk1YcFJORnJnVU9UOC9QLy96aEJZR0FBQUFBQUNBWG8rWm5BQVN5dXZOZTliWXlCZ1p6WTJ5eVJFUnVaYjdBcUhyVjFxYmtkRGlBQUFBQUFBQTBLc3h3eHlBSTZ5MXhoY3NPZHRJZDBvYUZHV3pGY2FhQzczZTNQY1RXUnQ2THAvUE44Q1k5RU90c1JPdE5Nb1lqWkpVb0lneVpaUXBLZDNwR2dFQUFBQUE2S1FhV1cyVlMxc2wrYXpWV2lPdE5kWXNzYmJtM1lLQ2dncW5DMHdsTk13Qk9HcFRhZW51cm5Ea1FWa2RGV1VUYTZSNzB0TmMxK2ZrNUpRbHREajBDSUZBb01BYTkwK3NqWndrbVFNbHBUbGRFd0FBQUFBQUNWSXIyVVhHdUo1VnBQWXhyOWZyZDdxZ1pFZkRISURqckxVdVg2RGtJbU4wazZUTUtKdHRNdGJNek0vUGVkWVlZeE5aSDFLUHRkYjRRcUhEalRWWFN6cFdrdHZwbWdBQUFBQUFjRmhZMGlzUlJXNHV5czlmNkhReHlZcUdPWUNrOFcxSnlXNXBZWHVucE9sUk56SjZVMkhYNVFVRk9Tc1NWeGxTU1hFd09GbFdOeGlaUTUydUJRQUFBQUNBWkdSbDM1WFIveFo2UFBPZHJpWFowREFIa0hSOHZ0QlV1WFMzcENGUk5va1k2WjZhNm96ZjdiYmJvSkpFMW9ia0ZRd0dDOE1SMTYweTlneW5hd0VBQUFBQUlDVll6WGE3N05VZWo2Zlk2VktTQlExekFFa3BHQXhtaHEzNWs2UkxGZVYzbFpFMlcrbDNYay91dmNhWW1zUldpR1JTSENnNXpjaituNkxmUUJZQUFBQUFBTFN1M01xY1g1aWYrNVRUaFNRREd1WUFrbHB4S0RSSkVkMW5wUEZSTjdKYVpXU3U4SHB6LzVQQTBwQUUxcTlmMzdmdndNemJqZFZGVHRjQ0FBQUFBRUFxczBiMzdOaTI5Y3JodzRmdmNMb1dKOUV3QjVEMHJMVnVmeWgwbnF6NXN5UlA5QTMxbHF5dUx5aklXNVM0NnVDVXpaczNaMWZWaEorWGRJVFR0UUFBQUFBQTBFTXN5RWh6VGMzSnlTbHp1aENuMERBSGtESktTMHV6cW1ycy94cGpaMHBLajdxaDBWeUZYYi9oeHFBOVZ5QVFLSWpJdkNhWnNVN1hBZ0FBQUFCQXoyS1h1bVNQeWMvUDl6bGRpUk5vbUFOSU9jRmdjR1RZbWxzbEhkL0dabFpHajVsSStQZGVyL2VMUk5XRytDc3RMYzJxcmcwdnBGa09BQUFBQUVDODJLVVphZTRqZXVOTWN4cm1BRktXMzE5eXREWDJka243dExGWnJUVjZ3THBkTnhibDVHeElWRzJJai9YcjEvZnROeUR6VmJFTUN3QUFBQUFBOGJhZ3NtTHJNYjF0VFhNYTVnQlNtclUyelJjc09kTlkvVUZHdTdleGFhMmtmNGVOL2VzUWoyZHRvdXBEYkJVSFEvZHdnMDhBQUFBQUFCTERHdDFUNk1uN3BkTjFKQklOY3dBOXdycDE2L3BrWmcyK1VOSnZKT1czc2FrMTB0TkdrUnZ6OC9NL1NWQjVpSUhpUU1scFJuYU8wM1VBQUFBQUFOQ2JXSm5UQ3ZOem4zSzZqa1NoWVE2Z1IvSDVmQVBrU3BzcDZScEoyVzF0YTJWZnRiSi9LY3JQZnljeDFhR3Jnc0ZnWWRpYU5aSUdPVjBMQUFBQUFBQzlUSm5iMkgwOEhrK3gwNFVrZ3N2cEFnQWdsZ29LQ2lvSzh2TnVyTXBJR3lIcFJrbmJvbTFyWkk1eHliWFFGd2o5MXhjTS90aGFtNTY0U3RFWjRZanJWdEVzQndBQUFBREFDVm5oaUxuRjZTSVNoUm5tQUhxMGI4cktjaktxYTJmWWlMMU1Sam50Ykw3SkdIT3ZJclgzZTcxZWYwSUtSTHVLZzhISnhwcTNuYTREQUFBQUFJRGV6QnA3WktISE05L3BPdUtOaGptQVhpRVFDQXlNR1BjRnN2WnFTVVZ0Ym14VmJWMmFJNk4vRk9ibExVNU1oV2lOdGRiNGc2RjNKSE9JMDdVQUFBQUFBTkNiV1psM0N2TnpEM2U2am5pallRNmdWMW0zYmwyZnpPeWNzMlR0cnlYdDJlNFRqQmFaaVA1cGJlMHpCUVVGRmZHdkVJMFZCNE5IR0d2bU8xMEhBQUFBQUFDUUlvb2NVWlNmdjlEcE91S0poam1BWHNsYW0rWVBscDRzMmNza0hkeUJwMnlWN0J4alhiUHk4M1BlTjhiWWVOY0l5UmNJdlNqcGVLZnJBQUFBQUFBQWtxUjVCZmw1SnpoZFJEelJNQWZRNjIwS0JpZTZyWmxocFRNazlXbHZleU90alVpejBvejl0OGZqMlpTQUVudWxRQ0JRRUpIclcwbHVwMnNCQUFBQUFBQ1NwTEN4NFNFOStkNXZMcWNMQUFDbkZYazhTN3o1ZVQrejRacWhrcTQzMHJkdGJXK2xVVWE2S1d6Tk43NUF5YnppUU1scFBwOXZRSUxLN1RXc2NmOUVOTXNCQUFBQUFFZ21idXRLKzRuVFJjUVRNOHdCb0JscmJWb2dVRHJWR251SnBDTTcrTFJLSTgyTHlEeHBhNnRlTGlvcTJoN1BHbnNEWHlENExqZjdCQUFBQUFBZzJkajNDdkk5aHpwZFJielFNQWVBTnZqOS9oRVJ1YzQxeHB3cmFXZ0huN1pkc2k4YTYzb3FISzU2aGVaNTV3VUNnWUVSdVRaTFNuTzZGZ0FBQUFBQTBFU05JcldEQ3dvS0twd3VKQjVvbUFOQUIxaHIzWUZBNlJScmRKNWtwNnNEYTUzdlZDSFplY2FhZWVGd3hxdEZSWU5DOGF5enAvRDdTNDYyeHI3cWRCMEFBQUFBQUtBbFk4M1JYbS91ZjV5dUl4Nll1UWNBSFdDTUNVdDZYZExyWDIvWk1qaWpxdllNWS9RelNmdTM4OVFCa2puZEdwM3VTcXUydmtEb0Ewa3Z1UlI1MmVQeGZHcU1zWEV2UGdWWll5YzZYVU5QVkZ0YnE2V2ZmaUpKbXJqL3BMaS8xcG8xcXlWSlk4WjhONjZ2QmRRajQranB5RGg2T2pJT2RCM0hEeEp0NStmMkh0a3daNFk1QUhTRDMrL2YweHIzcVVZNjFVb1RPdm4wVFpKOTJWanprc3RsMy9SNFBGdmpVbVFLS2c2RUhqYlMyVTdYRVV1L3V1ckttT3hud0lBQit2MGZiK2pTYzdkdTNhcUxmM0dCSk9uUjJVOTBhUjhQM0grZkpPbU1uNTZwQVFPaTMrdTJiTXNXWGZMTGk3cjFXbzF0TGkzVko1OThySStYTE5IVjExemI3ZjAxVmhJSzZjMDMzOUNLRmN2bEsvYXBxbXFIQm1WbDZUdWp2cU1mSFhlOGhvOFlFZlc1Q3hmTTF4dHZ2SzV2di8xV0x1UFNpQkVqTkhYYWRPMDdaa3pVNTh4OS9qazk5ZVFjVFp0K2trNDU5YlNZL2l4T0l1T2QxNTNzZFZSMVZaWGVmZmNkTFZueWtUWjgvYlcyYnQwcXQ5c3RyOWVyL2NaUDBMRS9PazZabVpsUm4wL0dkeUhqbmRQZDdIWEdtVC81Y2J2YkhIVHd3WnB4NldVdEhpZmp1NUR4enV0TzlycXFLK2RFb1ZCSTgxNllxNlZMUDFWcGFha3lNakkwZk1RSUhYM01zWm80TWZyOEg0NlBqdVA0Nlo1RTVqcFJOZmFHOXlZalBlek56enMzSVMrV1lNd3dCNEJ1OEhxOVgwaTZTZEpOWFdpZUYwbm1mR3QwZnRpYXNDOFErdGdZTXoraXlJSStidmU3T1RrNVpYRXVQMmtabzFHSzg5ejdDODgvTDI3N3Z2K0JCMXM4Vmx5OEtTYjdIamd3TnMyRnJwby8vMjFKMGttbm5Ocm1TWFIzV1d2MTFWZnI5Y25ISCt2amo1Zm9xL1hyNC9JNnp6N3p0T1krLzV6QzRYQ1R4emVYbHVyOTkvK3JSWXMrMERubi9reEhmZjhITFo3NzBLd0g5Y2JyVFNkVXJGcTFVcXRYcjlJbE0yYnFvSU1QYnZHY2twSVN6WjM3dkR3ZWowNmNPaTIyUDB3ekhUbEo3NHBvSDRySWVPZDBKM3VkY2RkZGQrcmpKVXVhUEZaYlc2c05HelpvdzRZTldqRC9iZjNxMnVzMGJOaXdGczlOOW94SEloRlZWMWZIZkw5OSsvWnQ5WEV5M2puZHlWNmlKSHZHRTQyTUo2ZnVuaE90WExGQ3Q5OTJxM2JzcUd4NHJMS3lVcXRXcnRTcWxTdDE3SStPMDAvUFBLdkY4emcrT29manAzT2N5blVpYSt5cVZEcjJyRFFxWVMrV1lEVE1BU0JHV211ZVN6cEpVa2V1aDNOTG1tU3RuV1JrZmxWZEc0bjRBNkZQSXRZdU1DNHRxRXBQZjJlUDdPek44YXcveVJURSt3VzJiMC84dlZqNzkrL2Zhak85bytMVkFFMUdNMmY4VXBzM3h6Znk0WEJZeno3enRDUnA0c1Q5ZGNpaGg2bG95QkRWMXRSbzllclZldjY1WjFSUlVhR0hINXFsNGNOSGFNU2Vlelk4ZDluU3BRMG5zcE1tSGFDcDA2YXJyS3hNRHp4d3Z6YVhsbXJXZ3c5by9JUUo2dE9uNmUwT1pqLzJxS3FycW5UbTJlY29JeU1qcmorZkU4aDR4M1FuZTUxVlcxT3JvVU4zMTVGVHBtalB2ZlpTdjc3OVZMcTVWTy8vOTc5YXVHQyt5c3JLZFB1dE4rdm1XMjVUUnFPOHBrTEdWNjFhcVp2Kzh1ZVk3N2V0bVhKa3ZPTzZtcjN1bUR6NVNKMHdkV3FyWTMzNzltdnk3MVRJdUNSdDJoU2JKbHk5dm4zN0tpY25KK280R2UrYXptU3ZzN3B6VGhRTUJ2WDMyK3VhaXJsNWVUcnR0Tk0xZlBnSUJZSUJQVG5uQ1czNCttdTk4dkpMR2pGaWhBNyszaUVOejB1VjR5UFpjUHgwbkJPNVRtU05qZlhFOTZaRzR2NjUzU2swekFFZ0RwbzF6NzBSNHo3R0pSMW5wYU1sRGVyQUxseFdtbWlNbVNpcksvdFUxMXBmSUxSUzBtSmp0VGpzc29zMzUrVXQyOWVZMkUrdFN3WVJaY1o3MGJDMkdpSXZ2elJQc3g5N1ZKTU9PRkNYWFg1RmZBdnA1Ull2L2xBTDVyK3RDMzl4c1FZTjJuVm8xSitjNXVYbGFmeUVpUW9HQS9yMGswOWkvdnBaMmRtNlpNYWxHajE2M3lhUER4cytYUHVNSHEzZi91WjZSU0lSdmZ6eXZDYVhTNzc1eHVzTnovL2xqRXVWbnA0dVNUcnp6TFAwanp2dlVFVkZoWll0VzZwSmt3NW9lTTdxVmF1MDZJUDN0ZDkrNCtOeW1XZzBmNzM1RnVYbmU1czhkdDY1Wjh0YXF6ditjWGZEZi9leXNqSmRQbk9HSkduV3cvOXVzbjBvRkl6WnBjYTlUYlNNZHpWN25UVjErblNOSERsS3h1ejZwVm8wWklqR2pQbXVzckt5OU1MYzUxVlNVcUlsSHkvUndRZC9yMkdiVk1vNG5CVXQ0MTNOWG5mMEh6QkFYbS9IUHJ1blNzYXZ1VHEydjN2SGpoMm5hMzU5WFV6MzJkTkZ5M2hqbmNsZVozWG5uT2lKeDJlcnNySlMvZnNQMEc5Lyszdmw1dVZKcWpzV1I0NGNxVjlmOHl1VmxwYnF5VGx6ZE5EQjMyczRYbFBsK0VEeWk4ZTVmbGR6M1ZteCtqelNFOStiR25IMmtvZzRvbUVPQUhIbTlYcjlraDZXOUxDMU50MFhDbjNQSmRkeE5tS1BrOUhvRHU3R1NCb2phWXcxK3BuTEd1VUdTcXA5Z2RCU0l5Mk9TSXZsTmg4VzVPU3MzWG1EMHRSbW5IM2pMUzR1bGlRVkZoYkdkTCtWbFpWSjAzVHN6QXlXd3c0L1FyKzQ2T0tZMTdEdXM4LzB6N3Yrb1pxYUd2MzdrWWQxeVl4TEc4Wk9PZlUwVFpnd1VidnZzWWVrdWxrVHNXNll1MXd1L2Y0UGY1VEhrOS9xK0xCaHc3VHZtREZhdm15WjFxNVowMlRzOHk4K2wxUjNrNlA2RTFsSlRkWVYzUGp0dHcwbnMrRndXQTgvUEV2cDZlazY2NXh6WXZwenRDY3RMYTFKamRaYVdWdTM1bEdmUG4wYXh0TFRkcDBXTnQ2K2JoOU4veDBOR1c4cVdzYTdrNzNPR2pYcU8xSEhqdnIrRC9UQzNPY2wxZVcxc1ZUSStLaFIzOUdkZC8weklhOVZqNHczMWRidjhhNW1MMUZTSWVOT0lPTk50Wlh4Uk9ucU9kR1dMVnUwK01ORmtxUWZIWGRjUTFPeFh2LytBM1RpMUdsNmFOYURDZ1lEV3JONnRmWVpYZmZSaE9PamF6aCttb3JIdVg1M2N0MVppZmc4MGx6S0hYdVdoamtBSUFhTU1UV1NGdXo4dXFhNGVQTXc0NDRjSldNbkc2dkpWdHF0NHp0VGhxUkpWcHBrSkNsczVRK1dWUG9Eb2RVUm81V0thSVZjZHFWcTAxWVdGR1J2TU1aRTR2SkR4VWZIdW5OeFVyeno4dWVDR0RmTXJiVXhXOSt3dS9LYW5WeTJKVlkzWld2c2k4OC8xODEvdTBrMU5UWGFlKytSK3ZuNUZ6UVpuemI5cEppL1puUEdtS2dOeTNxRmhVVmF2bXlaeXN2TG16eStiV3ZkUFhvSERXcjYzNlovLzExclBUWmVXL21OMTEvWHQ5OThvMm5UVDRyYkRMU09xcTJ0YmZnK0xTMjJwNEprZkplMk10NmQ3TVZTZG5aMncvY3VsNnZKV0Nwa1BEMDl2YzJsSmVLQmpPL1MzdS94dHJTVnZVUkpoWXhMc2JtWlhtZVE4VjI2ay9GWTZ1bzUwU2NmTDFFa1VuZjZmOGloaDdhNnphUUREdFJEcytxV0VGbStmRmxEWXpGVmpvOWt3L0d6Uzd6TzlidVQ2ODVLeE9lUjVsTHUyS3ZyU2ZSSU5Nd0J3RUdGaFlPL2t2UXZTZit5MXBwQUlERGNtclRKVnZZSVl6VlpScnQzY3BmOXJEVEJXRTJRa1dTTjVBN0xIeXlwOEFWQ3E0eTBVdGF1bE13WHhrVFdwNldscmUvTk54ZU5wdjVFTjlZenpKTnBYY08vMzNsWHpQYlZXWjk5dGxaL3Ura203ZGhScVQzMzNFdS91dmJYVVcreTU3VGFtaHBKTFc4Q21KR1JvY3JLU2xWc3EyankrTFp0MnhxK3IvL3dVVjVlcm1lZWZrcDVlWGxKY1FPc21wMC9rOVJ5Sm5sM2tmRTZzY2g0dE96Rmt0L3ZiL2grajJZM1hremxqTWNUR2EvVDNZeTNsYjFFSWVPdEkrTjFVdWxjSlpwMW4zMG1TUnFja3hQMWo3UlpXVm5Lejg5WElCRFExMTkvMWZBNHgwZlhjUHpVaWVmeDA1MWNwd0tPdmVSQnd4d0Frb1F4eGtyNmN1ZlhnNUpVWEx4NW1Oemh5VWIyRUVtVEpETkdkVGNJN2F3QjJqa2JYVHZYY0xOeXFibzJJbDhndE1WSzZ5V3RselhyWmV4WE1uYTlhbDFmaGNQcHZpRkRNa3QzMXRZcmJOKytYV1ZsZFg5RGlIWERITkxpRHhmcG5uL2VyZXJxYW8wWjgxMWRmdVZWU2YwQjlLdWRKOWw3N0RHc3llTzc3NzZIMXE1ZG8xV3JWaW9jRHN2dHJqc3NseTliMnJETlhudnRMVWw2Y3M0VDJyNjlRcis0NktLa3VBRlcxWTRka3VxYTVmVjFJM1ppbGZGbzJZc1ZhNjJlZis0WlNaTEg0OUc0Y2ZzMUdVL2xqQ08rdXB2eDlyS1hLR1FjMGFUYXVVbzBHemR1bENRVkZSVzF1VjFCWWFFQ2dZQUMva0REWXh3ZjZLcDRIei9keVhVcTROaExIalRNQVNDSjdaeUIvdERPTDIzYXRLbS8yOTFuUDJzMFNkWk9za2FUakRTeW15K1RiYVR4a3NhcnZpOXVqZVMyU25OWHl4OHNxZlVGUWdFcitTWHJkOG40WmVTWGpGK0srQlZ4QlNKdXV5VmliWG1HVkI0T2g4dTlYdS8yVkcyeTE4OHVIemh3b0FZT2pPM2xpY20wcm1GM3paenh5NmhqMTF4N25mYll1ZFpmWXkvTmUxRlBQRDViMWxvZGVPQkJ1dmlTR1RGZkVpU1dObTNjcVBWZmZpbXA3dExPeGc0OTdEQ3RYYnRHb1ZCSTk5OTdqNDQ3L2dTRlNrS2EvZGlqa3VyV29ONTc1RWl0Ly9KTExaai90c2J0dDU4bTdqOHA0VDlEYXlvcTZtYXM5Qjh3b0owdE80K014eWJqYldXdk84TGhzTFp0M2FvdnZ2aEMvM250VmExWXNWeVptWm1hZWZrVkxlcE01WXpIRXhudldzWTdrNzN1ZVBtbGVYcjVwWGxLVDAvWG9FR0R0TmZlSXpWbHlsRk4xbjZ0UjhaYlI4YTdsdkhPWkM5UlNrcENrcVRCZzl0ZXVpbzdxMjZKcFBMeVhSZWRjbngwRGNkUC9NLzF1NU5ycC9EZWxKcVM5MU1xQUtDRm9xS2k3WkwrdS9OTGtyUjU4K2JzcW5CNGdnMXJmeG50YTZUUnF2dnFINk9YVFpOVVpLUWl5Y2hLMnZVL1JqSldKaUs1WlJTV0pGZWEvTUdTaUM4UUtwZTBWVWJsc2lxM1Vya3hxalJXTmRhYVdtdHNqWkZxWlUyTk1iYld5dFpZNDZvMTF0WkVyU1NHM24zbkhUM3k4S3dXajRmRGRmZE1yYWlvMElYbm45ZmgvWFhrOHN0a1d0ZXd1d1lOR2hUMWp2TnA2VTFQTHlvckszWC9mZmMyM0tCbjJ2U1RkUElwcDNiNWp2V0o4dWlqajhoYXE2eXNMQjEyK09GTnhpWWZPVVdMUC94UXk1WXQxWHZ2dmF2MzNudTNZV3pnd0lHNjZPSkxaSzNWd3cvTlVscGFtczQrNTl3RVZ4OWQvUlVVV1lNR3hYemZaRHcyR1c4cmUxM3g0Z3R6TmVlSng1czhObURBQUIxejdJOTB3Z2tuS3F2UmV0TDFVam5qOFVUR081ZnhybVF2Rm1wcWFsUlNVcUtTa3ZlMTZJUDNOZm5JS2ZyNStSYzBxWmVNdDQ2TWQrLzNlRWV5bHlqMWZ5RHYxNjlmbTl2MTNUbStZK2NWYUJMSFIxZHgvTVQvWEw4N3VYWWE3MDJwaFlZNUFLUzR3WU1IYjVIMDFzNHZTWksxMXVYM2wrMWgzVFdqRlRIN3hxbVIzaGFYcEd4SjJkbzV6OXhJa3QzWmF6ZFdEYWNGeHU3Y3hNall4RTFLcjYydDBmYnQyNk9PVzJ2YkhPK3NSMmMvb1EvZWYxL0dTQWNjZUZDTEU4aHdPS3lISDZwcjRKLzM4L05iM2NmbE0yZG80TUNCTWF1cE8vNzBsNXZhdk5sZTJaWXREZC8vNXZycjVQZjdsTkduajM1eDBjVTY4TUNERWxGaXQ3ejI2cXRhdHJUdTBzY3p6enE3eGFXa3hoaGRjZFhWZW1uZWkzcG40VUtGUWtFTkdEQkFZOGVOMDhtbm5DcVBKMThMRnk3UTU1K3ZhM0lUbms4KytWaExQL2xFcFp0TDFiZHZYKzI5OXlnZGR2amhDYjNVMngrb1d6czRKemMzcHZzbDQ3SEplSHZaaTVYdDI3ZHIrYkpseXMzTjB3K1BQcnJGOGp5cGxQRk5tMkxUbkRDbTdtYXIwWkR4MkdTOHZleDF4VFhYWHFmTXpFejE3ZGRYa1VoRXBTV2xXclpzcWQ1Njh3MVZWVlZwL3R0dktTY25SeWVkZkVyRGMxSXA0NGxDeGp1ZjhhNWtMMUhxYi9MZDN2MUs2by9CK2hzcFNxbDlmS3hkdTBZMy9PSDNjWCtkNWpmazVmaEp6TGwrZDNLZGFMdzNwVFlhNWdEUUF4bGpJcXBmbDF4NnFmNXhhNjFyWTJscFVVYllETE0yTWx3dU04eGFPMXpTTUVuREpRMVYxOVpJVHptVGo1eWl5VWRPYWZING5YZmNyZzhYTGRJcHA1N1c3cDNSZzhHZ3JyanMwZzY5WGtWRmhSNmE5Uzl0MjdaTjAwLzZWaWVmY21xVDhVZ2tvcmZlZkVOUzlKUG85bTdlVTF0YnErdXV2U2JxZU9NVHhvNWNMbnJ6cmJjK0p4N2tBQUFUUUVsRVFWUzF1MDFIK1AwKzdUWjBxQzZkZVptR0ROa3RKdnRzNy9XaTZjamQ0MWV0WEtuWmovMWJrblRZNFVmbzRPOGQwdXAyNmVucG1qYjlwRlp6VWxsWnFUbVB6MjY0Q2MrT0haVzY0KyszYS9teVpVMjIrKzk3NzJuZXZCZjA2K3V1YjdOUkYwdWY3N3haMHBBaFEySzZYekxlL1l4M05IdWR6ZmhSMy8rK0RqandRSVhERVczYnRsVWJ2djVhNzczN3J0YXQrMHlQUGZxSVZxeFlwcXV1dmtZdWw2dko4MUlsNDlkY0hadkwzMTB1bHg1NWRIYlVjVExlK1l4M05YdWR6ZmpZY2VPYS9IdklrTjMwM2JGamRlU1JVL1NuRy82Zzh2Snl6WHZ4QmYzdzZLT2JMTGVXS2hsUEZETGUrWXgzTlh2ZFBWZnBER3ZiYmhqVy96ZHZ2blFHeDBmbmNQd2s3bHhmNm5xdUUzbnM4ZDZVMm1pWUEwQXZzck9SL3UzT3IzZWJqMXRyMDN5K0xic3ByWGE0SzJLR3lHVzlFYmtLSk9zMVZsN0pGa2pHSzhtanVsbmtQWTZ2dUZoUzdHLzRPZWZ4MmRxMmJadmNicmVPbUh4a1RQZGRyek9YZ1NieWN0RWpweHlsczg0K0oyRTNvN25xaXN1ampqV2ZEZFRjTjk5czBOOXZ2MVhoY0ZoNzdyVlgxQTgwN1huMm1hZFVWbGFtSzY2OFNoa1pHYnI3cm45bytiSmxHamh3b0M2Wk1WUGYyV2NmclYvL3BlNzgrKzBxQ1lYMGp6dityai9mK05lNFg3SmRWVldsSlVzK2tpU05HclZQMDhGR3J4MkpSRm8wc05wRHhydVg4YzVrcjdNWjc5OS9nUHIzMzdWbS9jaVJvL1Q5SC94UXp6MzdqSjU1K2lrdC9mUlQvZWUxVjNYTXNUL3FjTDNKbXZGNEl1T2R6M2hYczllZDMrT05GUTBab3ROTy83RWUrTC83VlYxZHJSWExWK2lnZ3cvdTBIUEpPQm52anZheUY2dU10NlZQbjc3YXNhTlNPM1pVdGJsZC9jM0ErL2Z2K0VXb3lYeDhEQjgrUW4rN0pUYU40TTdnK0VuTXVYNTNjNTJJWTY4OXZEZWxCaHJtQUlBR3hwaGFTVi90L0lyS1d1c09CQUo1VXJyWDJvakhHQTJTbEJreEdtU2tURW1EakRRb1lwUnBwRUdLS0ZOMTIvUlYzWHRQbW96U1paVW03Zngvcy9ON05meC93bGxyNWZQWExWZFJFTU9HK2RKUFA5VmJiNzBwcVc0RzQxOXYvRXZMMTlhdTVXamFteEhTcjM4Ly9mR0dQN2U1VFZkUCtHcHFhdlN6Yzg3cTBuT2orZm41RjhSMGYvRVNEQWIxdDV0dTFQYnQyMVZRVUtDcnJyNm0zY3M5VzdOcDQwYjk1N1hYTkhiY09FM2NmNUo4eGNYNjRQMjYydzZjZHZxUDlkMnhZeVhWTlk3TytNbFBkYzgvNzlhR0RSdTBadlZxN1RONmRFeC9wdWFlZnVwSlZWUlVLRE16czZHT2V2MzY5cFV4UnRaYXZmM1dtenJrMEVQbGNya1ZpWVJWVTEzZDVuN0plUGN5SHF2c2RkYTA2U2ZwL2ZmL3EwMGJOMnJoZ3ZrZGJwZ25XOFlUOFFHWGpNZjI5M2hYczljVjQ4ZFBhUGplNXl2dTBIT1NMZU9KUU1aamY2N1NsZXpGMHFCQm1kcXhvMUxsWlczZjlMRCszaWFEMjFoK283RmtQejR5TWpKVVZKVFlHYlVjUDRrNzE0OVhyaE9OOTZia1I4TWNBTkJweHBpd0pQL09yNWp6QlVLSlc4eThrYzJiTjZ1NnFrckdHQlVVeEtaaFhsSlNvdnZ1L1dmRHYydHFhdHFkOGRIZWVHZG1BUFZHWGZrQVVWNWVycHYrOG1kdDNyeFpPVGs1dXZhNi85R2dMdDRVODVHSEg1TEw1ZEk1NS81TWtyUml4WExabmV2emo1OHdzY20yM3gyNzYxTE5MNzc0UEs0bnMyKys4YnBlZWJsdWhhYnBKNTNjb2lHYjBhZVA5aGs5V3F0V3J0U3NCLytsV1EvK3EySHM2R09PaWJwZk10NDlYY2xlckJyRXhoaDlaOVIzdEdualJoVVhkN3laazZ3Wmp4Y3lIbnZ0WlMrV2Z3UVptTG5yTXZmcWR2NzRWNCtNay9GWWFDdDdpZmhEWDc3WHEwQWdJSjh2K2hJVTBxNGxLb1lVZFd5cHR0NTJmTFNINHlleHVwdnJSTTBpYncvdlRjbVBoamtBQUR2Vkw4ZVNQWGl3K3ZUcDArMzlWVmRWNmZiYmJsRjVlYm15c3JQMXB6L2ZxTUdEQjdlNmJlUFpIc2x5SXRkYlZGWlc2cTgzL2tWK3YwOVpXVm02L24vK1Z4NlBwMHY3V3J6NFE2MVlzVnhUcDAxdldBZXh0TFMwWVR3cks2dko5bzF2N0ZSUlVkR2wxMnhQdURhc3gyYy9xcGZtelpNa1RaeTR2Mzd3dzZOYjNmYVNTeTdWd3cvUDBvcmxLN1I5KzY1Nmh1NitSNnZiay9IdWlXWDJ1c3JzWEhxbm96UGFrekhqOFVURzQ2ZXoyZXVxdHZMWkdqSk94bU9sczltTHRSRWo5dFNLNWN1MWFkTkdWVlJVYU1DQUFTMjIyYlp0VzhNZnJmWWVOYXJkZmZhMjQ2TTlIRCtKRjQ5Y080SDNwdVRYSTllZkJRQ2t2Qm9uWHJUK2NyakNHTXd1cjZtcDBXMjMzcUt2MXErWDIrM1d6TXN1ajNvQzNkczk5K3d6V3JaMGFjTmQ3eE9wcHFaR3Q5MXlzNzcrK2lzTkhKaXA2NjcvVFplWDQ2bXVydFpqLzM1RWVYbDVtanB0ZXNQampXODJ0R05IWlpQbk5ENkI3ZC9LQ1g4c3pIdnhoWVptK1g3angydkd6TXVpcm1PWWxaMnRtWmRkb2ZzZitKY2VuZjFFdzllKys0NXBzUzBaNzdqV01oN0w3SFdWdFZacjE2eVdwQTdkcEN0Wk14NHZaTHpqT3Z0N3ZMUFo2NDdGSHk1cStINnZ2ZmR1YzFzeVRzYWo2Y3E1U21leUZ3L2p4dTBucWU1NFcvVEIrNjF1OCtHaUQyU3RsY3ZsMHNTSis3ZTV2OTUyZkxTSDQ2ZmpZbm11SCt0Y082WEh2RGRaZFd4NmZBcGloamtBSVBsWWJaVlJ3aGVjcTUrSkVJdW0xYnAxbjJuMTZsVXl4dWpDaXk3V0EvZmYzK2IyblZuWDhKcGYvMW9lVDM2M2E0eUhMNy80UXNOSGpPalVjOTU4NDNVOTgvUlRtbm5aRlRyZ3dBUGpWRmxMa1VoRWQ5MTVoMWF2WHFWKy9mcnAydXV1MDI1RGgzWjVmL05lZkVHaFVFaVhYM0ZWazVzZURkMTk5NGJ2MTZ4ZW93a1RKemI2OTZxRzcvZU8wNGZwRTZkT1UxVjF0UW9LQ25UeUthZDIrbWFlMFpEeGptdWU4VmhuTDVwUFB2bFl1KzIyVzlUL2xpKy85SksrL2ZaYlNkTDNEam0wM2YwbGE4YmpoWXgzWFBPTXh6cDdiZm42NjY5VVdGalU2czNtdnY3Nkt6Mzd6RE9TcE4xMzMxMGpSdXpaNXI3SU9CbVBwclZ6bFZobUx4NUdqaHFsb3FJaWJkcTBTYzgvOTZ3T09QQ2dKck5PdDIrdjBOeTV6MHVTSmgxd1lMdk4zdDUyZkxTSDQ2ZmpZbm11SCt0Y3gwdXZlVzh5MmhxL25UdUxoamtBSVBtNHRGVTI4UTN6K2lWWkNtUFFNQjg5ZWw5ZC9hdHJGUXdHZE1naGgrcWV1Ky9xOEhQYlc5ZXdwaWJ4TTdIYnMzTEZDcjM0d2x5dFdMRmNEejcwU0llZlo2M1YxcTExNTFsNWVYa05qOWV2TzFodmU2TlpFczNINmk5TDdLd0g3cjlQUzVaOEpHT016ajduWFBYdjM3L0Z2anY2T3NGZ1VQTmVmRUZqeDQzVC9wTW1OUmtiTjI0L1pXVmxxYXlzVEkvUGZreDdEQnVtM054Y2xaU1VhTTZjdWt0eTk5aGptRWFOK2s2WGZvNzJHSmZScFRNdmkvbCt5WGpIdEpieFdHYXZMZXUvL0ZKMy92MTJIWHp3OXpSK3dnUjV2UVZ5dWQzeUZSZnJuWVVMdEdUSlI1S2tQZmZhUzFPT09xck5mU1Z6eHVPRmpIZE1heG1QWmZiYXMrU2pqL1QyVzI5cThwRlROSHJmZlpXVmxhMnRXOHUxOU5OUDlkcXJyNmlxcWtwdXQxdm5udmZ6cUZmWFNHU2NqRWNYN1Z3bFZ0bHJUMWZQaVl3eCtzbFB6OUl0Ti85VnBhV2wrdU1mZnFkVFR6dGRRNGJzSnArdldFOC9PVWNsb1pENjlldW5INS94a3pacjZJM0hSM3M0ZmpvbTF1ZjZzY3gxZTdyemVhUVh2VGZSTUFjQUlJRjhrbHBmTkRtZUw3cno1akd4V2hhaC9rN2xVdnRyRmFiaXVvYmhjRmdmZnJoSUw4K2JwL1hydjVRa3VkMXVWVlZWZFhnZnBTVWxDb2ZEa3VwdTRsUHZxaXN1ai9xYzVtTmQvZSsxY09FQ1NYVW44dmZkZTArNzI3ZjFPbzg5K29pc3RUcjduSisxR012SXlOQkZGMStpMjI2OVdjWEZtM1RsNVRPVms1T3IwdEs2bnowck8xdVhYRHF6V3grbW5VTEcyOWRheG1PWnZiWVlZMVJUVTZPRkN4YzB2R1p6WThaOFZ6Tm16cFRiN1c1elgyU2NqRWZUV3Naam1iMk8yTHg1czU1Nzloazk5K3d6TGNiNjl1Mm5YMTR5UXlOSHRyMk9iVEpsZk8zYU5icmhENytQeWI2aStkc3R0Nm1vcUlpTWQwQzBjeFVwTnRsclQzZk9pZlliUDE2bi8vZ016WG5pY1czYXVGRjMzSDViaXhxdnVPcnFkdStma1V6SFJ6TGgrR2xmUE03MVk1WHI5blQzODBoUGUyK0tvdTI3cjZZd0d1WUFnS1JqcmRZYUtYRnJjNmh1ZVk1QXdDOHBObXVZOTBTVmxidld4bnZ0MVpmMXdRY2ZxQ1FVa2xSM281a3BSMzFmVTZZY3Bjek1USldYbHpkc1cxTlRFL1dtYnBzMjFjMnd5Y3JPYm5JNVpTcFpzV0s1UGxxOFdGT25UVmRCUWVzemdiODdkcXgrOTRjYk5QZTVaN1Y2OVdxVmxwWm84T0RCR2o5aGdxWk9PMG5aMmRrSnJocXQ2V2taUC82RUU1V1ZuYTJQRm4rb2J6WnNVSGw1dVZ3dWw3S3lzclRubm52cGtNTU8wL2p4RTlyOUlKV01HVC96SnorTzZmNmFPK0dFRTNWNk4yZW1KYU5FWlR4VzJldUlRdzQ5VE9YbDVWcXplcFZDb1pDcXE2dlZ0MjgvZVF1OEdqZHVQLzN3NkdNMGFOQ2dOdmVSakJsSDF5VHk5M2dzc3BjSUo1dzRWU05HN0ttWFhucFJuNjlicHgwN2RtaHdUbzcyMjIrOFRqeHhxbkliemZwdERjZEg3NUZLNTBIZHpYVzg5WmIzSmlPdGplc0xPS2puL1lrUEFKRHlmSUhROVpMK0hJOTliOW15UmY5ejNiVXRIcmZXTnB6NERSbzBxRU1mNGlPUlNNTWxoczN2VEg3M1BmZTF1ejVoazllWGJiUWtURkdIbm5QaFJSZHA3NzFITnZ5NzhjeVZXR2crVTJMQi9MZjFmL2ZmMStTeDNZWU8xWEhISGErRHYzZElreHZQV0d0MTd0bG5LaHdPNjl5Zm5hY2pweHpWWWhaaFNVbUo3cjNuYnExZXRVcjdUNXFreTYrNEttYTFJMzROeGNhNUlPTmszQ21KYXBpVGNUTHVoSnFhR3BXV2xzVDFOZkx5UEhLNzNXU2NqS01iT0g0NGZxRHJDL0x6Ym5TNmlIaGdoamtBSU9rWWE1WllZOXZmc0FzaWtZakt5c3JhM0tieGpJbU9hbTJmN2ExUEdFMUhuOWZXNVpBZFBSRnZydkhKZkhOYnRteHArSDczUGZiUXlhZWNxZ2tUSnJiNnh3VmpqTVpQbUtDUEZpL1dRN01lMUVPekhvejZtaTZYUzBjZmMyeVg2a1g3MHRMU3VqMkwwMXFyMnRxVzYybVNjVEx1bE52ditFZGM5OSsvZjM5SlpKeU1PeU05UGIzTDl5N29MREpPeHRGMUhEOGNQNzJkc1dhSjB6WEVDdzF6QUVEU01TYjhucFdyVm5GNG44ckp5VW5ZdW9GT3JrOTQ4NjIzdGI5Uks5cWF1WExpMUduNjhvc3Z0T2RlZStuNEUwNlV5K1ZxYzE4WFhIaVJzck1IYTkxbm4ybkhqc29XNCs2ME5Ibnp2VHI2MkdPMXp6Nmp1MVF2MnZmWG0yL3BkdU1sR0F6cWlzc3ViZkU0R1NmalR1bnV1cVFkUmNiSmVFOUh4c2s0dW83amgrT25sNnV4dHVZOXA0dUlGNVprQVFBa0pWOGcrSzVrRG5HNmpsUVNEb2YxOUpOekpLbkxhKzlHSWhHOU1QZDVTZEswNlNlMUdMZlc5c2liTmlFMWtISDBkR1FjUFIwWkI3cU80d2ZKeGI1WGtPODUxT2txNG9XakFBQ1FsUHpCa2l1dHRiYzZYUWNBQUFBQUFHakVtQ3NMUExtM08xMUd2TFI5ZlFVQUFBNHhOanhiVXRqcE9nQUFBQUFBUUlPd2lkVE9kcnFJZUtKaERnQklTdm41K1Q1SnJ6aGRCd0FBQUFBQWFQQ0sxK3YxTzExRVBORXdCd0FrTFd2c0xVN1hBQUFBQUFBQTZrUVV1ZG5wR3VLTmhqa0FJR2tWNU9VdHRMTHZPbDBIQUFBQUFBQzluWlY1cHlnL2Y2SFRkY1FiRFhNQVFOSXl4bGdaL2EvVGRRQUFBQUFBME91WnlHK2RMaUVSYUpnREFKSmFvY2N6WDlZODduUWRBQUFBQUFEMFdsYXpDejJlK1U2WGtRZzB6QUVBU2MvdGlsd2xxZHpwT2dBQUFBQUE2SVhLM0M1N3RkTkZKQW9OY3dCQTB2TjRQTVZXNWdLbjZ3QUFBQUFBb0xleE1oZDRQSjVpcCt0SUZCcm1BSUNVVUppZis2UTF1dGZwT2dBQUFBQUE2QzJzMFQyRitibFBPVjFISXRFd0J3Q2tqQjNidGw0aGFZSFRkUUFBQUFBQTBBdk0zN0Z0NjVWT0Y1Rm94dWtDQUFEb2pOTFMwcXpxMnZBQ3lZeHp1aFlBQUFBQUFIb211elFqelgxRVRrNU9tZE9WSkJvenpBRUFLU1VuSjZmTUpYdU1aSmM2WFFzQUFBQUFBRDJQWGVxU1BhWTNOc3NsWnBnREFGSlUzVXp6eUZ4SlJ6aGRDd0FBQUFBQVBjVDhqRFRYdE43YUxKZVlZUTRBU0ZFNU9UbGxsUlZiajdGRzl6aGRDd0FBQUFBQXFjNUkvNnlzMkhwc2IyNldTOHd3QndEMEFNV0JrbE9ON1A5SnluSzZGZ0FBQUFBQVVreVpsYm1nTUQvM0thY0xTUWJNTUFjQXBMekMvTnluM01idUk2dlpUdGNDQUFBQUFFREtzSHJNYmV3K05NdDNZWVk1QUtCSEtRNEdKOHZxQmlOenFOTzFBQUFBQUFDUWpLek1PektSM3haNlBQT2RyaVhaMERBSEFQUkltd0tCdzExeS9VclNzWkxjVHRjREFBQUFBSUREd3BKZWlTaHljMUYrL2tLbmkwbFdOTXdCQUQxYUlCQW9pQmozR2JLUmt5VnpvS1EwcDJzQ0FBQUFBQ0JCYWlXN1NNYjFqSW5VenZaNnZYNm5DMHAyTk13QkFMMkd6K2NiWUV6NklkYllpVVlhWmFWUmtnb2taY29xVTBZWlR0Y0lBQUFBQUVDbldGWExhS3VrclpKOFJscHJwYlhHbWlYVzFyeFhVRkJRNFhTSk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TNmTC8xZklBNTc4RDkwVUFBQUFBU1VWT1JLNUNZSUk9IiwKICAgIlRoZW1lIiA6ICIiLAogICAiVHlwZSIgOiAibWluZCIsCiAgICJWZXJzaW9uIiA6ICIiCn0K"/>
    </extobj>
    <extobj name="C9F754DE-2CAD-44b6-B708-469DEB6407EB-3">
      <extobjdata type="C9F754DE-2CAD-44b6-B708-469DEB6407EB" data="ewogICAiRmlsZUlkIiA6ICIxMzExMzMzNjgwODQiLAogICAiR3JvdXBJZCIgOiAiMTAxMjcwMjYzIiwKICAgIkltYWdlIiA6ICJpVkJPUncwS0dnb0FBQUFOU1VoRVVnQUFCRVVBQUFQRENBWUFBQUJWVmJYekFBQUFDWEJJV1hNQUFBc1RBQUFMRXdFQW1wd1lBQUFnQUVsRVFWUjRuT3pkZDFnVVZ4Y0c4SGQyNlN6RjNoVVVlMkxzdlhlanNYMTJZNDJ4SjNaalNZd3g5dDVOWWt3MEdtUFUyR1BYMkRVYWUrK0lpZ2lJd083UzJmbitXQmgyMkYxWUVGeFkzdC96NU1uY3FXY3BJM1BtM25NQk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TEtYZ1JyQjBCRVJFVDBQb2lpNktqUmFEb0NRa2NBMVFRQmhVVVJydGFPaTRpSUtLc1FCR2hGRWY0QUxnUGlMcFZLdFVzUWhHaHJ4NVdabUJRaElpSWltNmRXcTdzSWdqQmZGT0Z0N1ZpSWlJaXlDMEhBVTFFVUo3cTV1VzIzZGl5WmhVa1JJaUlpc2xtaUtDclZhdTBDUWNBWWE4ZENSRVNVWFlraWxyaTV1VTRRQkNIZTJyRmtORHRyQjBCRVJFU1VXWmdRSVNJaWVuZUNnREZxdFZZRU1NN2FzV1EwOWhRaElpSWltNlJXcTdzQXdqWnJ4MEZFUkdRN3hLNjJOcFNHU1JFaUlpS3lPYUlvT21xMTJudWlDQzlyeDBKRVJHUXJCQUZQWFYxZHl3bUNFR1B0V0RLS3d0b0JFQkVSRVdVMGpVYlRrUWtSSWlLaWpDV0s4TlpvTkoyc0hVZEdZbEtFaUlpSWJKRFEwZG9SRUJFUjJTYWhnN1VqeUVoTWloQVJFWkV0cW1idEFJaUlpR3lVVGYwYnk2UUlFUkVSMlJ4QlFHRnJ4MEJFUkdTYkJKdjZONVpKRVNJaUlySTVvZ2hYYThkQVJFUmttMFNWdFNQSVNFeUtFQkVSRVJFUkVWR094S1FJRVJFUkVSRVJFZVZJVElvUUVSRVJFUkVSVVk3RXBBZ1JFUkVSRVJFUjVVaE1paEFSRVJFUkVSRlJqc1NrQ0JFUkVSRVJFUkhsU0V5S0VCRVJFUkVSRVZHT3hLUUlFUkVSRVJFUkVlVklUSW9RRVJFUkVSRVJVWTdFcEFnUkVSRVJFUkVSNVVoTWloQVJFUkVSRVJGUmpzU2tDQkVSRVJFUkVSSGxTRXlLRUJFUkVXVUI4ZkU2K1BzSFpPbzFOQm90WGdjRXBmbTR5TWdvdkgwYm11cCtiOTY4eGVYTE42VC9ZbVBqMGhNbXZXZWlLRm83QkxKeFdmbitSbVJuN1FDSWlJaUljcktwVStiZ3pPbC80ZXY3SExHeHNUaDlkZzlLbGZMS3NQUGZ1bmtQVTZiTWh1OVRQd1FIaDhDN1pIR2NPYnNYZ2lCWWRQeno1LzRZMEg4VTR1UGlzSFg3ejhpWEw0L1pmUThlT0k0SjQ3K1QycmZ2bmtLdVhKN3YvQmt5VWtoSUtBNGRQSTVPbmR2Q3ljblI1RDUzN3o3RUQydldZOHJVMFNoUUlOOTdqdEMwNTgvOThkT1BHOUd5WlNQVXJsTWQ5dmJHZjhiZnYvOFkxNjdka3RxVkszK0FzbVZMcFhydUUvK2N3OWd4MDFDL1FTMDBiRmdIWGJ0OVluSy9EdTM3U2NzYmZsc09UMCtQZEh5U0pLSW9JaUlpTWszSHVMZzRXL3l6bTVFV0xWeUR5NWV2QXdBSzVNK0hKY3UrejlUcm5UeHhEbDlQblN1MVQ1L2RrKzV6MWF6ZU91bThwM2ZCMmRrcFhlZnhmZXFINjlmdm9FUEgxcW52bkNDcjM5L2VwMUZmVHNYNWM1Y0JBRHQyL1lLaVJRdGJPU0pLeEtRSUVSRVJVU2E1ZnYxMnF2dkV4TVRnNGNNblV2dUhOUnZ3YVo4dXFSNzMwVWNWTFlxaGJEa2Y2WUVCQUo0KzhjTzVjNWRRcjE3TlZJOTlIUkNFTnExNklDUkUzMHVrUytmUHNIM0h1aFFUSTRiczdGTCtVOVAzcVIvcTFtbG4wYm5Td2ovZ2h0bHRxMWIrZ2pXcjErUDdHVXZRcTNkbmpCazdCSzZ1TGdDQWlJaElEQnN5RVVlUG5vSW9pckMzdDhmQ1JkTlR2RmE1TW5VUkhxN0pzTmgvK25rUjJyVnJZYlIreis2RFdQZno3MWozOCsvdzhIREg1YXRINE9MaUxHMlBpSWhFLzc1ZjRObXpGOUs2WGJzM1dIVE5RNGYrd2V2WFFmaHIrejRFdkFvMG14UzVkUEdxdEJ3VEUydnBSekxybWUvek5ILy96NTNmQnkvdjR1OTg3YlM2Y1A0eXpwNjlDQUNvK0VHNVRMK2VXcVBGNDhlK0Z1Mzc5SWtmZkgyZm8wblRlaWEzdjNqaEx5M3JkRHF6NTlGb3RBZ09lb09BMTBGNEhSQUVmLzhBUEhueURJOGYrZUwrL2NkU2I3Rnk1VXVqYk5sUzJmNys5cjd2UDBGQmI2VHZSWnhCTDdyQ0JTdWw2ZngvYnYwSkRScldUbitBWklSSkVTSWlJcUpNRUJjWGp6YXRlcWI1dU44My9ZWGZOLzJWNm43K0FUY1FIUjBON3hJMTBueU5ydjhibE9MMktWTkhZZVFYbjZGQXdYejRYNWQyV1B2VEpnREF3NGRQMEtYelovaHI1eS9JbXplMzBYSHg4Zkd5dHFPalE1cGp5MHhCUVcrdy90Y3RBSURRMEREczMzOE1rNmVNa3JhN3VEaERvOUZLdzBuKzNMSUxudzNxamZMbFMxc2xYa1BidCsyVmxpdFgrVUNXRUFHQTJiT1d5UklpQVBEOWpFWFl2ZmMzS0JUbVI4eUxvb2pEaDA5STdmWWRXbG4wa0ZhNVVsT1Q2MHVWOHNMcHMzdHc4ZCtyNk5paG44bDlFdjE5WUhPcTE4a3ExT3FreEplTGk3T1VLRXdQbGNvRkRnNFo4N3NSR3h1TG9VTW00T2JOdTZoVHB6cW1mRDBhMWFwWjlwQWRGUldOcG8wN0l6UTBIR3ExR3ZIeDVoTW1obzRlT1lsU3BieXkvZjB0czNYdk5oaGFqUmI1QytUREw3OHV6ZlRyVWZveEtVSkVSRVJFWm4wN2ZUeGV2Z3pBL3IrUEF0QW5SZ2IwSDRXOSt6WWE3UnNYbC9UMjA4NU9tZVlIUDNkM1ZicGkxT2xFYURUYVZQZWIvdTBDUkVaR1NlMVJveitIVWlsUEdFeWEvSVUwVENRK1hvY3hvNzdCdnYyL3c4NU9hZktjTHE0dWlJdUxON25OVXFrTklibDI3UmJ1MzM4c3RUdDNiaXZiZnVqZ1AvajFseitNanJ0OCtRYldyRjZQRVNNSG1qMzNmNWV1SWVCVklBREEzdDRPYmR1MXdGY1RNM2RvQ0FBb0ZBcDR1THRsK25VeWlscVRsQlM1ZFBFcVBxalFNTjNuV3JMc2UzVHYza0ZxVzVLRVNyNVAvUWExc0hYYldudy9ZekZ1M3J3TEFEaC8vajlzM0xEVjRxUklmSHc4ZkgyZnB5Rnl2YU5IVG1ISTBKUVRYdGxSUnQ5L3JsKzdoZkJ3amNsaE1tdldiSUM3dXh1cVZhdGtOSnpJeis4bFltUDFQYkZ5NWZKRTd0enlJWWpKRTZMMDdwZ1VJU0lpSXNvRWRuWktIRG02OWIxZFQ2RlFvRXVYak9rS1hzNmdaNFJDb2NES1ZYUHdQLzhBWEwxNkM0VUtGY0NjT1ZOTkhoY1ZIU010dXlRTVNVbUxldy9PcFQxWVdOWU4vc2lSazlpNVk3L1VMbCsrTkxwMk5SNG1VcU5tRmJSdDF4eC83OU1uZ1c3Y3VJTWxpMy9BaElralRKNzN5dFdqNllyWlVHb1B4Yjl0MkNZdHUzdTRvZDBuU2NOckhqNThnaTlHVHBGNnQzaDVGVU9QbnAwd2Q4NXlBTUNjMmN0UnRwd1BtamMzL1JDL2ErY0JhYmxscThiSW5kc1QzYnExTjdudjFxMUpkUzNhdDI5bHNpWkwvb1FhTEVxbHd1VERXMklDeU0xTkJZVkNYdmZCM0xDRHRBNHZ5QXpxREJ3aWxWRisyN0FWUDYvOVhXclhyRlVGOHhkT0F3REV4c2JKZXJja2V2czJGTkVKdjZjcDllU3l0N2RIdm54NWtDOWZIaFFzbEI5RmloUkM4ZUpGVU1ySEMrWExsN2FaKzV1aHpMei9KTGZ4Ti8zdmRKKytYV1gxWW1KaVlsQzJkTkl3cUNsVFI2SDNwLzlMVjF4a09TWkZpSWlJaURLSlllMkJqSGl3UzZsV2hwMmRIWll1bnltMXk1V3BLeTJiKzJQZmtuMEF3TW5KRWI5dVdJNHBrMmRqOXB3cHlKOC9yOG45SWcxNlBNUy9ZKytKalBRNklBZ1R4OCtRclpzOVo2clpZU1hUdjV1QWY0NmZsUjdnbHk5YmkrclZLNXV0MlpDWmdvTkRaTW1jSGowNlNvVXlBMTRGb3Urbkk2VzMxQXFGQW91V2ZJY2FOYXBnOSs2RHVIdm5BWFE2SFlZUC9RcS9iMTZOR2pXcnlNNGRGeGVQdlhzUFMrMmV2VG9EZ096bnlKQmhVbVRHeksvTS9od0FRTFhxSCtIUmszK05ydWRWdkJwME9oMEtGeWxvOHJqQXdHQ3AxNHVkblIzR2pSOW05aHJ2azFxZGVrK2s5UEx5S21hMExpSWlFb0dCd1diM2VlNzNFbDlQblNPMXk1WHp3WWJmVmtpOXMwNmNPSXQrZmI0d09xOWgwZFdIankvSXRoMDl0ZzBlbnU3dzlQU1E2dXlreEZidWIxbkpmLzlkUjNSMHROUzJ0TFlLdlJzbVJZaUlpSWhzeExSdjVzbmVIQ2RLYS9kOFV3OG4rZlBueGMvckZxZDRqckN3Y0dsWnE0M0EyN2VoYVo1OUpxMFBWNE0rNzQyQkE4M1hOb2lPanNiQUFhUHcrblhTVkozOStuZERyZHBWelI1VHBFZ2hUSnI4SmFaOU13K0FmaGpOMENFVHNIdnZieWhYemlmZHNTWlh0ZXFIMkxmZitQdGxhTzFQbTJRUFNXM2FOQU9ncjQvU3Rjc2dXUjJSY2VPSG9VNmQ2Z0NBbGF2bTRPUFd2UkFkSFEyTlJvdWVQWWJpMS9YTFpBVWFEeDM4UnlwUUNRQ05HeWM5UktiMjJVelZGSEZ4Y1pZbFFrSkNRdkh6Mmsyb1VhTUttalN0aDRDQTExS2h6MUlsUzVnOGIzRFFHeXhidWhZQTRPenNsQ1dTSXJHeGNiTHZ3ZGh4UXpGK3d2QU1PLys1QzM4YnJkdTM3d2dHRHhwbmNwOTkrNDVneExCSjByQ3QwcVZMWXV2Mm4rSGg0ZjVPY1ZTb1dQYWRqczlzbVhsL1M4dTVES1YyL3pISHNHQndnM3J0elJiVmJkbWltNnlkV0xPSE1oYVRJa1JFUkVUdjJlbXplMUNpaFBIYjRlU2VQWHVPQnZWTUQyWEliSXNXcnNHaWhXdU0xcWYwUUJFYUdpNXIrL205dE9xVXZQSHhPbnc1Y2lxdVhrMmFwdGJIeHh2ZlRFdDYyTHh4NHc3S2x5OE5lM3Q3MmJHZkRlcUZ3NGYrd1preitobEgxR29OZXZVY2ltM2JmODdRS1VWVDh1Yk5XNk5hSVhiMmRuankrQmsrL1hRRWZKLzZTZXZidFd1QjBXTUdTKzN5NVV0ajd2eXZNV2JVTndEMFBROTY5eHFHaVYrTnhJaVJBeUVJQWpadTNDWTdkMG9GV2RQcStYTi9ORzdZRVpHUlVmRHg4VWFEaGp2dzhNRlRhWHNwSHkrVHh5VU9Bd0lBcGRKMEhaZjNMZmt3RkpYSzFVcVI2R2RQbWpON3VaUmMrdUREY3Zoank0L0lreWZYTzUvYjBvVEE5aDNyVUxldStRS28yZUgrUm1TSVNSRWlJaUtpOXl5ekhnUWFOS3dOUjBkOW5ZZFZLMytSMXBzcnRHbkpQbWxoMkJzREFPN2N2cC9tN3Q5cFRUaVlteDQ0TGk0ZXc0ZE94TDU5UjZSMXJxNHVXTHR1c1ZUcklqQXdHSjA3RG9CSzVZcitBM3FnWC85dVVoSkhFQVNzV0RVSExadDNRMURRR3dENjRTb2QyL2ZEbGo5L1JNVVB5cjF6d3NmZEkrVkNvd3NYckRJcTRIanY3a1BNL0g2SnJGZE83ZHJWc0dMVmJBaUN2RVpIOSs0ZDRQdlVUK3A1RVJjWGo5bXpscUYwNlpMd0tlMk4wNmZrd3lkTWNYQnd3REl6dzJrU0RSczYwV2hkc1dLRlVhdDJWWno0NXh3ZVBYcUtqUnUzSWVUTlcybDc1Y29mbUR4WGpNRlVwYVpxbGxoRDhxU0lvNU9qck9kSVdqZzRPRUFRQklTSHFWR3VyT1hEc2N3bExHN2R2SWNQS3pZeVd1OGZjQVArQVRkdzkrNUROR3VTVkpQaTRlTUwwdEFZclRZaWpkRmJKanZmM3pMcS9tUDQvWHJ4d3QvbysyZFlnOFR3bXVhdWIrbjB6SlErVElvUUVSRlJkaVY0T0pYdzBnbDJsYUVReXdMd2hBQlBRUlN0MXpYQnlscTBhSVFXTGZRUFNJWVBCRk8vSG0xeWYwdjJTWXZuZmk5bDdXdlhia3QxS2l5Vm5xN2hoajBtRXAwOTg2OHNJYUpVS3JEbXgva29XN2FVdEc3T3JHV0lpSWhFUkVRazVzOWJpVWVQbm1MbHFxUTZEUVVTcHRMOFgrZlBFQk9qTDA0WkVSR0o4SVNINU50M1Q2VTVWa3RkdTNZTEczL2JiclMrVU9FQ0VKSFVtNkoyN1dyWXRIbTE5TENZM0ZlVHZrQnNiQnhXci9vVmdINW9VTk5tRFRCbDhpeFpyd3h6bEVvRktuNlF2bUVWVTZhTXhza1Q1eUdLSWhZdFdJMGlSUW9CMENlY2F0YXFnckJrUFlzQVFHdVFCRks1cFc4MmtJeW1TWllVbVRwNU5xWk9ucDJ1YyszWit4dXExNmljRVdGWjVPaVJrN0oyU0Vpb1JmVkNzcUwzY1gvTHFQdFBlaVZlLzBqQzk4M1YxUVYxNjliSUVzV0diUm1USWtSRVJKUmRLTnpjU3RXR1R0Y1JFR29CK0VnSGVNRGdBUkVpSUVJd2V3SnI4bnR4TmNQUHFkTWxmZmJrdlFRTXBlY1A2aTlIRGNMUVlmM3dPaUFJOWVzWno5S1NYSFIwTkY2ODhKZXRPM3YyWXBxdkd4TVRZMVFVTlNYbWlvSTJhbHdYWDAzNkF2UG1yb0FnQ0ZpNCtEdlpEQ3lYTDkrUUZRN05sY3NUMzA0ZmIzU2VhdFUvd3BvZjVtSHc1K05nWjJlUERiK3RrT3AyWktaSkUyZEtReVFNZVhpNFkralFmcGcvYnlWcTFhcUtpeGV2b216cE9nQ0FkYjhzUmN0V2pRRUE1ODVkUXBmT24wbkhkZS9lQVZ1MzdzR3c0ZjJnVUNpd2ZkcytpK0tJakl4Q3cvb2RVdC9SaEE4K0xJY09IVnRqMTg0RENBa0pSVWhJS0FDZ2JObFN5SlhMMDJSU0pPUnRxTFNjSjNmV3lHK0dtNWpGSmIya0dYa0VJZFVwWUNNaUlrMU85NXlXcVdQLzJpNnZWMUt2VGx1MGFOa1lmZnQyUmJYcUg4bTIrUWZjZ0VhanhlaFIzMkQxbXJsUzBkYmp4OC9nMDE3REU4SVdVS3FrbDlGMXN0djl6WnlNdXY4azc1a2lpaUtlUGROUGYremc0SURDaFpNS0RSODhjTnpvK01RaXVUNCszamgxWnJmRjhWRDZNQ2xDUkVSRVdabkMxYlZrVTZXQS80a2lPa0luRmtRV1RYcVlzM3ZYd1F3L1o0ZU8raGtrRW5zdkFQbzMraG5KM3Q0ZTl2YjJjSFp4c21qL1d6ZnZHVDNBUFhuOERJOGVQWVdQajdmRjE0Mk5qWk1sSzFKajdxRUVBRWFOL2h5K1QvMVFzMVlWZE8rZTlHQWZGeGVQaWVPL2svV1VtRFY3c3RtdThHMCtib1pWYStiQjJja0o5UnZVa20yTGpvNkdkd256OVJYTVNhazJDd0FVTGxJUU4yN2NNYm50czBHOW9ORm9NV3g0ZjVOREowd1o4Y1ZBdEd2ZkVuWHIxb0JTcVVDQkFubmhsNnhuVDJhWU1HRUU5dTA5TFB2WitMaHRjN1A3Kzc4TWtKWUxGU3FRcWJGWlNwT0JNODg0Tyt1VEl1N3VLck16b2tSR1JtSFJndFg0NmFlTnN2VUZDK1hINHNVejBMaEpYWlBISlhmKy9IOTQ4T0N4YkYxY1hEd083RCtHQS91UG9VdXlLYW1EZ3Q2Z2Q2OWh1SFh6SG80ZFBZMDJIK3VMK2g3WWYwemFwM0xsaWloUU1KL1V6cTczTjNNeTZ2NlQyRE1sUGw0SHBWSUJyVFlDcFV2cGl4eFhxRmdXcTFiUGxmWk5uaFF4SEpwbDd5Q3ZkVVNaZzBrUklpSWl5b0tLT3F0Y0hQc0tnamdPUU9rVWV2a0hpaEN1Q3NCTlFBd1dSU0VVQ29RQzJQTGVRazJGcVhvTDd5cnhvU0U2T3VtaHdjNU9YcFJ5NGFMcEdYNWRRenFkVGxhWTg1OS96cHJjNzYvdCsvRFZKT09wUWQrWEpjdStOMXEzYXVVdnVIdjNvZFJ1MjY0NU9uWnFBMEEvQmU2MzArYWpYcjJhNk5VN2FlaFArL2F0TWo5WUE2MWFOY2JCQThkUnZVWmwvSGZwbW15Ym01c0tYMzh6Qm04TmVsVUFnQ0tWQjhkbXpScEl5NVVxVllCYXJVVllXTGpKSGltSmtzOG9ZMHBLYitxOVN4Wkh0KzRkc1BuM0hkSzZUMUw0V2hyV1RpaGhZcXBhYTJqUnNsR3FTU3h6ZnYxMWkyeW9UZUoweXViczJYTUlzMmN1TlVwWWRldldIak8rLzBwV2grYmh3eWZZdGZNQUxweS9qRi9XTHpXYWZlYUhOUnZNWHNlN1pISDA2ZE1GMjdmdGxlSzZjT0V5YnQyOEJ3RDQ2NisvMGVialpvaUppY0doZy85SXgzWHM5TEhzUExaNmY4c0lWNjdjeElCK1g2SnQyK2JvMmR0NEdPR092LzQyK2JzUUhaWDB1WjJ6U0YwZFc4ZWtDQkVSRVdVWjd1NUZjK3ZpSEw0UUJJd0V4THdtZG5raEFuOEpJbzdHSS9aS1JNVHpWNUNObjVGa21hUklab3FLU25xajZPemlqQmN2L0xGaC9kWjBuV3ZXektVWU1MQ0hyRnUzT1lHQndSZ3hiQkwrK1BOSDJOa3BFUnNiaHkxLzdKSzJWNnBVUWVybHNHbmpkb3daTzBUcWlwOVd5UjlHRGQrNHBzZTllNCt3ZU5FUFVydEFnWHlZdjJBYUFHRFA3b1A0YXVKTWhJV0ZZOS9lSXloYnpnZlZxbGxuTEgvakp2WGc0dUtNWmN0bW9sN2RkaWIzaVRVb1Nnb0FqbW40R2xlb1dCWk5tOVhIaFBIZnBiaGZSRVRrT3c5UHFGTGxRMWxTUkJkdlBDUWswYlZydDZWbGhVS0JhOWR1bWQwM080aU5pWlcxcGVFenladzZlUjRMNXEvQzVjdnluL2Z5NVV0ajV1ekpxRk9uT25RNkhhNWN1WWtqaDAvZ3dQN2pzbDRnSTRkUHhtK2JWa3JEVEs1ZnY0MGpoK1gxUkFEZzk4MXI4TU1QR3pCdDJsaThOUmkrbER0M0xyUnMyUWp1N2lxRWgydHc4TUJ4M0x2M0NLZFBYWkNtYlhaMGRFVFhicWtQcGNzbzFycS9HWHFYKzgvMnJYc1FGUFFHNjlmL0tmVzZTZlR2aFNzWU9XSXkxcS8vRXhxdHZDZVM0VFRabnA0ZWFZcVgwb2RKRVNJaUlzb0tsQ3FYVW9QRWVOMHNRVUN5TVF5Q1A2RDdYZENKZjRWSCtsNENZUDYxZGhaMzdjWng1TTl2S3RlVHNzREFZRlN1MU5Sby9Tdi8xOUt5eXRVVi9pOWZ5NG9McGxYck5rMVRmV2g0K3NRUFBYc01nWi9mUzV3L2R3a05HdGJHeHQrMnd0OC9hZGpETjkrT3hjRCtvNkZXYS9EbXpWdjgvUE5tREIvZVA5MXhaWlRZMkRpTSttSXFZbVAxRDZxQ0lHRFo4cG5TTERKNTh1YVdaaHFKalkzRm9JRmpjUGpvVnJQRGFrd3hOMTNwUDhmUG9uZXZZUmFmcDBDQmZGai8yd3A0bHl4dWRwK0lpRWhaT3kyenRYVHAyZzVGaXhaT05TbnlyaUlqbzdCazhZK3lkYk5uTGNQRzMxY1o3ZnY2ZFJEdTNMNHZ0VmNzL3huYnRxVzk4R1ZHU08rd0tFUCtBVGVNWnFreEhJNFdINi9Ed1FQSHNXYjFyN2h5NWFiUjhVT0g5VVAvQVQxdy92eC8yTFJ4TzA2ZFBJODNCalA0R0RwMjdEU1dMdmtKWThZT0FRRHBmT1hMbDViMWlxcFpxd3FhTk5YUGVwTllmQmNBY3VmMmhLT2pJOXAzYUkxTkc3ZERwOVBodStrTGNldm1YV21mWHIwNnBmaVFiZ3YzdDR3U0dSbUZIVHYwOVZ4S2xDaUtxZ2JKMWJqWU9FejZTdCtEN2U2ZEIwYS90LzZ2a2o1MzRTTHZKOTZjamtrUklpSWlzaW8zWjU4Nm9rSzNVb0JZVlY0dlJMZ0xZTDVhNjdRWnVCMWo3dmpzcUVHOTloWk5zVmlxbEZlS3N5RzhmUGxLV2s3TGcvdTdhUDlKSCtuQmJQZnVneWpoVlF4ejU2eVF0cGN2WHhyMTZ0VkU2elpOc0cycnZtditzaVUvb1dQSDF1L3RnY1NjZVhOWDRLYkJROTdJTHo1RHcwWjFwSGE5ZWpVeGR0eFFMRnl3R29EK0lYM1lrSW40Yzl2YTkxYlR3RkQ5K2pWVDNCNzRPbGpXZGs4MmZDSWxSWXNXdG1nL1oyY25IRHJ5WjRyN3BGU0lkZjY4bGJLRUdhQi9nUC8zd2hXVXIxQUdzMlpQbHRiL3NYbW55Umx4ZnQrOFJsb3VVREMvUlhGbkZZYTlIZXpzbExDMzE5ZUlDQXdNUnRzMnZXVy93OG45c1hsbmlrTmdCRUZBaFlwbFViTm1GVFJ0VmgrMWExZVR0bFVvWHdZQTBMTlhaMHo3WnA3SjQwK2VQQzh0ZTVjc0FRQVlOcXcvdHZ5eEUzRng4VGg1SXFubWliT3pFNzRjOVhsS0gxV1NuZTl2R1dYcm4zc1FIcTVQc0hicUxCOXlaTmpEWi9TWXdkanl4eTVac3N1d2xsRHAwaVV6T1ZJQ2dQZC9keWNpSWlJQ0FCUjFkbmNwdVJvSzNUa0JxSnE0VmdTdVFGUjBWR3NmZjZEV1BsNXZhd21SNUJ3Y0hJeitzNVN2NzNOcHVWRGhBcWhacXdyOEEyN2d4N1VMcFc3MHVYTjdZdnVPZGZBUHVDSDc3Kzc5TTdMWldCbzFyb3RLbGNxbmVzM0VQOTZMRnkrQ1FaOS9pb0VEUmtOak1JM3FxTkg2QjZjK2ZicEs2OVJxRFlaOFBsN3FvWkVXaFF0V2t2MlgzcUV6K2pmeTY2VjIvZm8xTWZHcmtVYjdqUjR6V1Bad2VlN2NKY3lmdDlMaTYzVHAvSmxSeklVTFZrcFRMeEZMSlMvRVdpU0x2VlUrZS9ZaTF2NjBTV3A3R2RRSW1UVnJLZHpkVlJnd3NDY0dET3lKVnEyYjRJYzE2MDJlcDBuVGVuQjNWeUU0T0FSMmRtbDdwL3YyYlNoOG4vckI5NmtmQWw0RnB1dHp2QXZEMzQzRUlxdUEvaUUvZVMyWDVEMk13c0xrcy9NSWdvQ3laVXVoWC85dStPbm5SYmgxNXlTT0hOMkswNmN1WU0vdWcxSTlFQUFvWDZFTVZDcFhzOE5kM3I0TnhjVi9rMmFNU1p4UnlidGtjZlRvMmNsby8zSGpoOGtLckZvcXU5M2Zra3ZQL1NjMk5oYXJWK2w3dENnVUNyUFRrbnVYTEk3QlEvb1lyVDkrOUxTMFhLbFNoVFRIVEduSG5pSkVSRVQwM3FsVVBoVUVVZmVuQ0h4Z3NEb0VvakJaRS9GNEhRRHpSUWRzaksvZmYwYnJMSzNoOE8rL1Y2VGxrZ2x2ZWdIZ2swOWE0dVcwVjVqeDNTS0VoSVNpUjdmQkdEVjZNSVlON3c4WEYyZjh2ZThvdnB1K1VKcEN0MXExU2xqM3l4THBMWFpxaWhZdGpJMi9yOExrcjJiSmhqdFVyZnFoVkRpd2VvM0txTitnRnM2YzFoZnB2SHo1QmdZTkhJdTE2eGFsdTc1SWVsMjllZ3NqUjB5V2VpRjRlUlhEajJzWHlucC94TWZyRUJrWmljaklLSHcxNlF0MDd6WlltdjFpMWNwZjBLQkJMYU9aWnpLQ3FaNFJsaklzZ09ubFhSd3FsV3RHaENTVDNpbDVYNzE2alJIREpra1AvdVhLK1dERHhwV29YN2NkWW1QajhOK2xhemg4NkFSYXRtcU1zTEJ3OU8vM3BmUm0zZFBUQTZHaFliTHozYnYzQ0JQR2Y0ZnZaeXpDMTlQR29sdTM5aGJGOGRXRTc3RnYzeEVBUU45KzNUQjMzdGNXSGVmbzZJaDc5MDBYRDA0THcybUhEWXVzQ29LQWxxMGFZY1A2clNoVHBoU21majBhVFpyV1IvR2lWYVI5N095VXFGaXhIR3JYcVlaYXRhcWlWdTJxMGxDdlJIRng4ZkQxOWNPalIwK3hiZXRlREI4eEFGOS9Nd2J1N2lwTW1EakNxUGhxb2hYTDE4bUc5dFNycjAvSWlLSm9WQXhXRUFTVUtWc3FYWjgvTzk3ZjNwV2RuUjNHamgrR1dkOHZRYlhxSDZGWU1YMnZyT1VyWm1Ic21HbUlpNHVIblowU0N4WitDM3Q3ZTlTclh4UGUzdnBoY3BjdVhzWDU4MGxmczRrVFptRDlodVZTZ29mRGFUSUhreUpFUkVUMFBnbHVMaVVIUU5TdEJKRDQybFNFSVB3TVFUbEZyWDRRbk5MQnRzaXJlUFYwSFJjWEY0L0wvMTJYMmhVcmxwVnRIenFzSHh3YzdQSHR0UG1JaTR2SG9vVnJzR25qZGhRc21CL1hyeWNWczJ6Um9oRlcvekRQYkFISWtHUTFEUExuejRzMVA4N0gyREhmeXE1dmIyK1ArUXVtU1c5d0FlQzdHUlBSdW1WM3FTRG9rU01uMGJuakFLeGNOUWRlM3VaclpSaXk1T0UzTG9YQ25mOGNQNHVoUXliSTZtK0Vob2FqZWRPdWlJNk9Sa3hNTEtLalkxTHN4YUxUNmZERnlDazRlbnc3OHVUSlpWSGNsbm9kRUNSckt3VExwcHkrZWZNdXpwNjlLTFZURzJyenZpMWQ4aE1DQS9XL3pncUZBZ3NXZm90aXhRcWpTOWYyK0dQekRwU3ZVQVpGaXhiQzQ4ZSsrR3pBR05tUWdrbVR2OENrcitSVG5RWUZ2UUdnTDBMNTRybS94WEZjdlpwVXFMVjVpNFlwN0duTWNLYVg5SHI0OEVuUytkemw1K3ZZOFdOVXJmb1IvdGVsTFJRS0JlTGo1VDFIbGl6OUh2L3JZcnJJcnVINURhYzdMbDA2YWZycnp3YjFNbm5NOCtmKytQV1hwRnJVRlNxV2hZK1BOOExDd3ZIbHlLazRja1Jlb0ZVVVJmVHI4d1VHRE95SmNlT0hHaVZtVXBMVjcyK3BTYy85UnhBRWRPL2VBUzFhTk1LYk55R0lqWTNEd2dXcnNYTEZPaWtKT25QV1pLbG5VR0tpN3ZsemYveXYwMEJab3ZUaHd5ZG8wNlluVnErWmg2Wk42NmZyTTFEcW1CUWhJaUtpOTZTYXZadnIyeDhBRERSWUdTQUtpcDRhemFNVFZncks2aEo3STZUa21VRTM4c1NwS1E4ZC9FZDYwQmNFQWRXcWYyUjAzcXJWS3FGVjY2YlkvL2RSQVBvYUdhOWZKejJFNThybGlWYXRtK0RXelhzb1hLUWc4aWhuQWw4QUFDQUFTVVJCVk9iTmJmU1crQStEV1dYYzNGVFkvTWNhN04xN1dQYkFBZ0JmZnpNR0ZaSTl1SlF2WHhyanhnL0gzRG5McFhWWHJ0ekVyNzl1d1hjekxKdktjK255bVVicm5qN3hnNE9qUFp5Y25CRHdLaENiTm02WHRpVXZXbmp0MmkycGVHcWkwTkF3bzU0SXFYbjlPZ2dUSjh6QXVsK1dwTGlmdVVLcmllN2VmUWlJSXA0OGZvYm82R2dzTXBnSkJ3QThjNlUrMjBSc2JCd21UWlJQTmR6NWYyMVRQUzQ5MGpzbDc1QWhmYkhsajUySWpZM0Q4QkVEcEovUEVTTUdvRkNoL0JnOHBDL1cvN29GUzVmOEtLdTcwYnBOVS9UcDIxVktpb1MrRFVOZ1lMQnNXdUlLRmNwWUZIdFEwQnVwTG9XenN4TWFaRUpQSDMvL0FKdzVjeEZPVG81d2NuU0VRcW1BVXFGRWFHZ1lEdXcvSmt2S2xDaFJWSFpzcmRyNjNoK0psRW9GVkNwWGFjak43NXYrUXMxYVZWRzBhQ0Zac2hIUUorcWUrYjdBOUc4WHlNOVpLK2w4aGxObUp3b1BWNk5QN3hHeVhpSkRodlRGeHQrMllkN2NGUWdKU1pybTJjSEJRYm8vaWFLSVg5WnR4cWFOMjlHMlhYUE1tLytOUlQyVHN2cjlMVFh2Y3YvSm5kc1RkMjdmeC9CaGszRDdWdExRcGtHZjkwYmZmdDFrNXp4MzdoSkdESjhrSlVrOVBUMmcwOFVqUEZ5RDhEQTErbjQ2RWpOblQwYi8vdDNURkQ5Wmhra1JJaUlpeW5SNTg1WjFpNHA4dXgxQXk4UjFBbkEwSHVLbldzMmoxeWtjYXZPU1Qva0k2SHMzL1BiYlZyaTRPR1BZMElrNGZlcUN0SzE0d29QVmhnMUp4UzgvL0xBODl1MDdncXRYYmlJd01CaUJyNFB3K0xHdjBaU3R5YjE5RzRyeDQ2YkwxdG5iMjJIMm5Lbm8vZW4vQUVEcVFXRnZiNGQxdnk1RmhZcGxVYktVRi9iL2ZVeDZDOTY5ZXdkOFB2aFRrOWY0NHN2UGNPUEdIZW5CcFhqeEl2aHEwaGRtWTNKMWRjR3RPNmRTakh2aHd0WFl1V08veVcwK0JtL0tBV0RBd0I1WXRmSVhvNWxhMHVQQS9tUFl1V08vckhDaUlBaXlZVGpKSDE2VDIvVGJOdno2cStrWm94MGNIUERoaDZuWFBmaHE0dmV5aCsyYXRhckk2cUM4aStRSmpyUk15WnU0NzRBQlBUQnJ6aFI4MnFjcjd0NTVJS3ZkVXJKVUNYejhjVE0wcVBlSjFQc2pVZTNhMWJCcTlWd0lnZ0JuWnlkRVJrWWhLaXBhTmpPSklBaW9YcU95UmZGY00vZ2ExVzlRQzQ2T2xzL09ZeW1sVW9uUlgxbzJKS2RGeTBhcDdsT3JWbFVjTzZhdktYSGh3bVhVcXRIYTRsaThTeFpQdFFmV210WHJaYjF5aWhVcmpHTEZDNk56eHdHeS9Zb1YwdytSTzNMNEpHYk5YQ3F0ajRtSlFVeE1qTVZEdGJMNi9TMjVqTGovNkhRNjdOeXhIeHMzYnBQVmJRR0FzZU9HWXR6NHBQcEN6NTY5d05MRlAyTHIxajFTRHhGM0R6Zjg4ZWNQY0hkencyY0RSK1BldlVmUTZYU1lNbWtXQWw4SG1heUZSTytHU1JFaUlpTEtWQzR1eFFySFJNYitMUUNKVHpLaUtHSzZPdUxKTE9TZzJpR0dEaC9kYWxSazBaQzNkekZadlFoRHZSS0s5ZzBlMGdjM3J0OUdlTGdHWGJwK2dwTGV4VEYxOG15VHh4UXRXaGdORzlWR2l4YU5JSW9pRGg0NGpqTm5MaHJOQ2dJQXVmUGtRcGV1U1YzMlo4NmFoSHYzSHFGYnQvYlNFQTBuSjBjc1dqd2RIZHIzUTV1UG0ySEJvdWxtUDRzZ0NGaTlaaTc2ZkRvU3AwOWR3TUpGMDFQdHlwNDdkOHJkODJ2VXJHTDJvY1N3d0N1Z2YrUGFvMmNuSE5oL0RPWEsrNkJRb1FKUXFWeWhVcm5DMWRVRmJtNHEvYkxLUlZxdmNrMXE3OTE3R0dOR2ZRTkFQNHRFczJZTlpPZDNjSERBODVmWFlLbFdyWnVZVFlvTUh0SUhibTZxVk0vUnJGa0Q3Tnl4SDlIUjBYQnljc1RjZWQ5WWZQMzNhY3pZSVZBb0ZOTGIvMFRsSzVSQjFXcVZaRC9qSFR1MXdaS2xNNlRFUmYwR3RYRGtzSHdZQndBMGFsd0hlZlBtdHVqNlY2OG1UWFBib2tYcUNZbjBLRkFnSDBxWExpa2JKbU5LalpwVjBMT1hjUUhUNUNaT0dvbHo1eTRoTWpJcVRYRW9GQXBNbkpqNncvTDQ4Y09oVm12eDU1WmRVQ2dVV0x4MEJtclhyb2J1M1R2Z3p6OTNBOUFYWGYxeDdVTGt6WnNiWmNxVVFvRUMrZkRWeE84UkdSa0ZWMWNYekpvOUpjVnJaS2Y3bXludmV2OVJLQlE0Y3Zpa0xDSGk1T1NJcGN0bm9uMUN6U1ZBUDd0TzQ0YWRaTDEyeXBRcGhWL1hMNU9tNHQ2My8zZU1IZk10OXV3K0NFQS9MSzFac3daR1BXZm8zVEFwUWtSRVJKbkd6YzJybktoVEhCS0J4TmVYVVJBVlBUUVJqM1piTmJEM3lIRDhmV0ozOXRTNmNIdDVGMGUrZkhudzVzMWIyTm5ad2RYVkJRVUw1a09uemg5ajJQRCtBSURtelJ0aTUrNE5HRGxpTXJyMzZBQTNOeFVhTnFxRDY5ZHVvM3o1MHZqZ3czS29VdVZEVks5UldTcjBsNmgxRy8yYjl4Y3YvSEhqK2gzY3VmTUFEeDg4d1ZOZlAvVHMxVm4yUnQzZTNoNWIvdnpSS09icU5TcGo5WnA1YU51dWhkRkRiM0lPRGc3WXVHa2xkdTdZTHk5V21xeVhoYVUrK3FpaTBicUNoZkpqME9lZm9rL2Zya2JiWm53L0VUTm5UVXJ6ZFFCOUw1akRoMDZnUThmV3NnZWE5UG9nb1NlSVVxbUFnNE1EM04zZFVMaHdBWFRzOURFR2ZkN2Jvbk8wYmRjY0hwN3UrR3pBYUN4ZDlqM0tsZk14MnNkT2FRZDM5NlFFaTFLUjh2Y29rYVVGVEZOU3RacStaNG01NUlVZ0NGaTJmQmFhTiswQ3RWcUQ2ZCtOUi9jZUhXWDdMRnI4SFdiT1dJd2JOKzRnTmpZTzl2WjJxRjZqTWlaTUhHRnhIRmV1SkNWRkRHY2l5V2cxYWxZMm1SUlJxVnhScGt4SnRPL1FHZ01HOXJDbzBPZUhINWJId2NOYnNIclZldngzNlJwQ1E4T2cweGtYNHhVRXdNSFJBZm56NVVXbGp5cWdSODlPcUZyMXcxVFByN1JUWXZHUzcrRHM1QWdYRjJmVXE2ZFBkRTZlT2dxblQvK0wwV01Hby9lbi81UDFlT3JTOVJOVXIxRVo0OGRPUjczNk5aRS9mMTVwVzdhK3YyWGkvV2Z1L0s5eDd0d2xCQWVIb0dXcnhwZytmYnhSTDU0aVJRcGh6TmdobUR0bk9lenNsQmc4cEM4bVRCd3V1Lys2dURoanpRL3pVTHg0RWF4Y3NRNERCdlprUWlRVFdGYkppWWlJaUNpTjNOMUxsaGJqY1JKQW9ZUlZJVkFJbjZqVmo4OWw5clhWYWszNnAvVElaaEpuTWdEMFExM2Uxd3dMMWhZZEhRMUJFQ0FJQWhRS1pib2VicklMclRaQ1duWjJkcEllUHNQQ3dzM09MbUtwSzFkdVN0MzJxMVd6YkpoTVJubnc0REh5NTg4TFQ4L1U2NmlreDUzYjl4RVpGUTE3ZXp0T2JXcUM0YjBEZ0pSOE1rY1VSY1RGeGFlNFQwYkxxdmMzUys0L1I0NmNoTE96YzRwRmtPUGpkWmd6YXlsNmY5cEY2aDFpenQvN2pxSmxxMFpaNW12ZzVxYXltVnlDelh3UUlpSWl5am84bmJ5OGRFckZLUkVvQmdBaTRBY2h2clZHOCt6dSs3aCtUa3FLRUJFUnZXKzJsQlRoOEJraUlpTEtVTTdPUGtYakZicmpTRWlJUU1TamVOR3VjV1RrazVmV2pZeUlpSWhJamtrUklpSWl5akFxbFU4K1FkUWRCK0FOQUFMd1hLRVRtNnVqSGpBaFFrUkVSRm1PN1E2K0pDSWlvdmZNeTBuUTZYWUJLSjJ3SWxCVW9IbG8xTk5uMW95S2lJaUl5QnoyRkNFaUlxS01JTGk1S3RZQ3FKdlFEdFZCYktsVlAzMWd6YUNJaUlpSVVzS2VJa1JFUlBUTzNGeThKd1A0TktFWkF3VSswV3FmWHJkbVRFUkVSRVNwWVZLRWlJaUkzb2xLNWQwRmdqQXJhWTB3UksxK2NzWjZFUkVSRVJGWmhra1JJaUlpU2pjM04rK3lnaWlzVDFvakxGUnJINjgzdHo4UkVSRlJWc0trQ0JFUkVhVlRVV2ZvaEswQVhCTlc3Rk5ySDAreVprUkVSRVJFYWNHa0NCRVJFYVdMdTR2RElnQ1ZFcHIzN1IwVnZRSEVXekVrSWlJaW9qVGg3RE5FUkVTVVppcVZkMWRSeExDRVpvd091aDRoSVUvQ3JSb1VFUkVSVVJxeHB3Z1JFUkdsaVlkVENXOUJGSDVPYkF1Q01FR3I5YjFtelppU0V3Um9yUjBERVJHUmJSSTAxbzRnSXpFcFFrUkVSR21oMENrVnZ3QndUMmovSGE1NXZNS2FBWmtpaXZDM2RneEVSRVMyU2JTcGYyT1pGQ0VpSWlLTHFWUWxod0JDNDRUbUsxRlFEQUFnV2pFa2N5NWJPd0FpSWlJYlpWUC94aklwUWtSRVJCYnhkUEx5RWtRc1NHd0xFQVpxTkkrQ3JCbVRlZUl1YTBkQVJFUmttOFRkMW80Z0l6RXBRa1JFUkpZUWRFckZXa2pUNzRvYndyV1BEMW8xb2hTb1ZLcGRnb0NuMW82RGlJaklsZ2dDbnFwVXFwM1dqaU1qTVNsQ1JFUkVxWEp6OFI0a0FzMFRtcThGWmV4WXF3YVVDa0VRb2tWUm5HanRPSWlJaUd5SktJb1RCRUdJc1hZY0dZbEpFU0lpSWtxUlNsVXFQd1JCR2pZakNoZ2VIdjRpeEpveFdjTE56VzI3S0dLSnRlTWdJaUt5QmFLSXhXNXVibjlaTzQ2TXhxUUlFUkVScFVnUXhia0FQQUFBSXJack5FOTJXRGNpeTdtNXVVNFFSU3kyZGh4RVJFVFptVDRoNG1xVFBUQUZhd2RBUkVSRVdaZWJzMDhkS0hUbkVwcmhPdWpLYXJXK0FWWU5LaDNVYW5VWFFSRG1peUs4clIwTEVSRlJkaUVJZUNxSzRrUTNON2Z0MW80bHN6QXBRa1JFUk9Zb1ZhNGxMd3BBMVlUMk9MWDJTYmJ0ZFNHS29vTkdvK2tFQ0IwQVZBT0V3b0Nvc25aY1JFUkVXWWVnQVVSL0FKY0JjYmRLcGRwcGF6VkVpSWlJaUN5aVVwVWM1dVphVWt6NDd5NVEwY0hhTVJFUkVSRmxKUFlVSVNJaUlpTWVIc1Z6NmVMc0hnUElCUUFLaUszQ3RFOFBXemtzSWlJaW9nekZRcXRFUkVSa1JCZHZQeDRKQ1JFSTRtNG1SSWlJaU1nV3NhY0lFUkVSeWFoVXBmSUxvdmdFZ0N1QUdJV2Rva0pZMktQSDFvNkxpSWlJS0tPeHB3Z1JFUkhKQ0tJNENmcUVDQVFSYTVrUUlTSWlJbHZGbmlKRVJFUWtjWFl1VThST0VmY1lnQ09BNkhneHRtUkV4SE4vYThkRlJFUkVsQm5ZVTRTSWlJZ2s5a0xjVk9nVEloQ0JOVXlJRUJFUmtTMWpUeEVpSWlJQ0FIZzRsZkRXS1pYM0FkZ0RpTlJCVjFLcjlRMndkbHhFUkVSRW1ZVTlSWWlJaUFnQW9GTXFwMEdmRUFFZ3JtUkNoSWlJaUd3ZGU0b1FFUkVSM055OHkwSW4zSUgraFlsV0ZCVGVHczJqSUd2SFJVUkVSSlNaMkZPRWlJaUlJT2lFNlVqNnUyQTVFeUpFUkVTVUU3Q25DQkVSVVE3bjZ1cGRTUUhoZWtKVExTaGp2TUxEWDRSWU5TZ2lJaUtpOTRBOVJZaUlpSEk0aFlBWmljdUNnQ1ZNaUJBUkVWRk93WjRpUkVSRU9aaUhTOG5xT2dHWEVwcWhTbnVkZDJpb2I2aFZneUlpSWlKNlQ5aFRoSWlJS0FjVEJZeVRsa1ZoRVJNaVJFUkVsSk93cHdnUkVWRU81ZXpzVTlST29mTUZvQVR3MXQ1UjRSVVM4aWpjeW1FUkVSRVJ2VGZzS1VKRVJKUkQyU2wwSTZCUGlBREFUMHlJRUJFUlVVN0RuaUpFUkVRNVVHRVVkbEc3T3IwQWtBdEFmSnhPOEk2TWZQemMybkVSRVJFUnZVL3NLVUpFUkpRRGhiczQ5NEUrSVFJQndnNG1SSWlJaUNnbllsS0VpSWdvNTFFSWdqZzZzU0VxeE9YV0RJYUlpSWpJV3BnVUlTSWl5bUhjWGIxYUFDZ0hBQ0p3UmExK2N0YktJUkVSRVJGWkJaTWlSRVJFT1l3SVFlb2xvb0N3RElCb3hYQ0lpSWlJcklhRlZvbUlpSElRbGFwRWVVRlUza2xvQnFxMWl1TEFvMmlyQmtWRVJFUmtKZXdwUWtSRWxJTW9vUHd5Y1ZrUThBTVRJa1JFUkpTVHNhY0lFUkZSRHVIdVhqUzNHTy93QW9BemdGZ2RkTVcxV3Q4QWE4ZEZSRVJFWkMzc0tVSkVSSlJEaVBFT24wT2ZFQUdBUDVrUUlTSWlvcHlPU1JFaUlxSWNvWm85Z0pHSkxVRUVwK0VsSWlLaUhJOUpFU0lpb2h4QXBYcmJIa0JSQUlBZ25nK1BlSExKdWhFUkVSRVJXUitUSWtSRVJEbUFJR0pBNHJJSXhUSnJ4a0pFUkVTVVZiRFFLaEVSa1kxemNTbFJTQ2tvWDBEL01pUllyWFV1QXR5T3NYWmNSRVJFUk5iR25pSkVSRVEyVGluWTlVSEN2L2tpeE0xTWlCQVJFUkhwTVNsQ1JFUmsyd1JBbEliT0tFWGxCbXNHUTBSRVJKU1ZNQ2xDUkVSa3c5eWR2V29CS0pmUXZCa1c4ZWlxTmVNaElpSWl5a3FZRkNFaUlySmhvbElZWU5EYUFFQzBXakJFUkVSRVdRd0xyUklSRWRtb3dpanNvbloxZWdYQUhVQzhEcnFpV3ExdmdMWGpJaUlpSXNvcTJGT0VpSWpJUm1sY25UcEJueEFCZ0VOTWlCQVJFUkhKTVNsQ1JFUmt1NlNoTTZJZ3JyZGlIRVJFUkVSWkVvZlBFQkVSMlNCUEorOFM4VXJoS2ZULzFvZXF0YnBDZ0crVXRlTWlJaUlpeWtyWVU0U0lpTWdHeFNtRWZraDQrU0VJMk1LRUNCRVJFWkV4SmtXSWlJaHNqMElRMEY5cXhldldXeTBTSWlJaW9peU1TUkVpSWlJYm8xTDVOQVRnbmRDOEh4N3BlOUdhOFJBUkVSRmxWVXlLRUJFUjJSaEJqTzl2ME53QVFMUlNLRVJFUkVSWkdndXRFaEVSMlJRdkp6ZFhSU0FBTndCaW5FNVJQREx5MFF0clIwVkVSRVNVRmJHbkNCRVJrUTF4YzdGckJYMUNCQUp3bkFrUklpSWlJdk9ZRkNFaUlySWhvcURyS2kyTHdsWnJ4a0pFUkVTVTFkbFpPd0FpSWlMS0tGNU9BdEErb2FFVEZkaGwxWEN5R0ZFVUhUVWFUVWRBNkFpZ21pQ2dzQ2pDMWRweEVSRlJFa0dBVmhUaEQrQXlJTzVTcVZTN0JFR0l0blpjWkx0WVU0U0lpTWhHdUxsNHQ0Y2c3RTVvL3FQV1BtbHExWUN5RUxWYTNVVVFoUG1pS00zS1EwUkUyWUFnNEtrb2loUGQzTnkyV3pzV3NrMGNQa05FUkdRckJDRnA2SXdBL3ZFSVFCUkZaWGk0WmpFZ2JHTkNoSWdvKzlIZnU0VnQ0ZUdheGFJb0txMGREOWtlSmtXSWlJaHNnbzhqa29iT2lLS28yMkhOYUxJS3RWcTdRQkF3eHRweEVCSFJ1eEVFakZHcnRmT3RIUWZaSGlaRmlJaUliSUNiUzN4TEFPNEp6ZE5hclcrQU5lUEpDdlJEWnBnUUlTS3lGWUtBc1dxMXVvdTE0eURid3FRSUVSR1JMUkFVMHRBWlFSQnkvTkFaVVJRZEJVRllZTzA0aUlnb1krbnJRNGtPMW82RGJBZVRJa1JFUk5tZWp5TWdka2hzeGNZcmMvelFHWTFHMDFFVTRXWHRPSWlJS0dPSklydzFHazBuYThkQnRvTkpFU0lpb216T3pVWFhBb2xEWjBTY2k0eDg4Tks2RVdVRlFrZHJSMEJFUkpsRjZKRDZQa1NXWVZLRWlJZ291eE5FZzZFem5IVW1RVFZyQjBCRVJKbUc5M2pLTUV5S0VCRVJaV3Mram9adnpKUTYvR1hOYUxJS1FVQmhhOGRBUkVTWlJlQTluaklNa3lKRVJFVFptTHVMcmprQWo0VG14YmVSVC95c0dVOVdJWXB3dFhZTVJFU1VXVVNWdFNNZzI4R2tDQkVSVVRZbUdneWRBVGpyREJFUkVWRmFNQ2xDUkVTVWJWV3pOeHc2bzRpUFkxS0VpSWlJS0EyWUZDRWlJc3FtVktyUStnQThBVUFFcm9SRlBYdHE1WkNJaUlpSXNoVW1SWWlJaUxJcFFSVGJTUTFSMkdYRlVJaUlpSWl5SlNaRmlJaUlzaThwS2FLRThMYzFBeUVpSWlMS2pwZ1VJU0lpeW9iYzNVdVdCbEFtb2ZrcUxPTFJWV3ZHUTBSRVJKUWRNU2xDUkVTVUhjV2pyVUZyUHdEUldxRVFFUkVSWlZkTWloQVJFV1ZQU2ZWRWRCdzZRMFJFUkpRZVRJb1FFUkZsTTdseis3aUxRTU9FWm95anE5MVJxd1pFUkVSRWxFMHhLVUpFUkpUTnhNVG9XZ0N3QndBUk9Ca2NmRjl0NVpDSWlJaUlzaVVtUllpSWlMSVpRVXdhT3FNQU9IU0dpSWlJS0oyWUZDRWlJc3BlRkFBK2xscEsxaE1oSWlJaVNpODdhd2RBUkVSRWxuTjM5cTR1QXZrVG1nL0N3eDgvc21wQWxHNnZYcjNHc2FPbjRWUGFHejQrM3NpYk43ZTFRekpKRkVWRVI4ZkF5Y25SMnFGUUpvdUtpc2FONjNjQUFHN3VLcFF2WDlyc3ZtL2V2RVhBcTljQWdNSkZDaUpYTHMvM0VxTTVMMSsrUXQ2OHVlSG95Si9UZHhFZEhTMHQ4MnRKT1FXVElrUkVSTm1KRXUwTUp0OWxMNUZzYk1kZmYyUFd6S1ZTZTh1ZlA2SmhvenJwUHQvYW56YmhuMy9Pb0UyYlptamRwaW55NWN1VEVXSGkxYXZYcUY2MUpUdzgzTkdpWlNNc1h6RXJRODVyaWRjQlFkaStmUytDZ3Q0Z0tPZ05QRDNjTVd2T2xEU2RJeW9xR2l0WHJNT0QrNC94NDlxRkVBUWhrNksxanIrMjc4UG9VVjhEQU96dDdmSDQ2Y1YwZjhZWEwvelJzVU0vQUVDZE90WHgxODVmek83NzU1WmRtUG45RWdEQXZQbmZvRXZYVDNEenhsM1VyRlhGYU4rZVBZYmltZTl6QU1DNUN5bmZ0clRhQ0pRdVZWdHErd2ZjU0hIL3NMQndMRi8yTTliOXZCbTllblhDN0xsVFU5eS9Zdm1HMHZLbHk0Zmc0dUtjNHY3V0ZoMGRqVmYrcjVHL1FENnpzZnI3QjJEUndoK2s5cUxGMDQzMkNRNE93YkFoRTlHeFV4dTArNlFGUER6Y1RaN0x1MFFOYWZueTFTTW9WS2pBdTMwQW9teUFTUkVpSXFMc3hLQ2VpQ2dJKzZ3WkNyMmI3ZHYyU3N0RmloUkMvUWExM3VsOFI0NmN4Sm5ULytMRVArY1FIQnlDQmZOWHBlczh0KzZjUXU3Y1NXLzkvVjhHQU5BL2ZDcE1QR3p2MlhNSVF3ZFBzUGo4MTI0Y1IvNzhlYVYyWEZ5ODJYMVZicTVZczNvOVFrSkNwWFVEUHVzSkw2L2labyt4czFOS3k0OGVQVVhQN2tQeDh1VXJBTUJQUDI3RWtLRjlBUUEzYnR4SlU5eUpVbnVvejJpN2R4MU1jZnVaMC84aVBsNEhBRkNwSExGbjk2RVU5eGNVQXRxM2IvWE9jWWxpVW5iMnpadTNxRkd0SldKaVl2SGZsU053ZDFmSjluM3gzQisrQ1VrUlF6cWREanFkS0Z1WCtGa1NtZnI1TVB3ZWIveHRHOWFzWGc4QVdMLytUN1JvMlJoTm10WXpHL2ZidDBrL1M0YWY0WDJMaW9yRzFhczNFUllhanREUU1MeDU4eFp2M3J4RmNIQUlBZ09ERVJRWWpJQ0FJQ25ldFQ4dlJ0dDJ6VTJlNjIxSUtQN1l2RU5xbTBxS0hEcjREODZldllpelp5OWkyamZ6Y1BQMnlTeWZFQ0o2WDVnVUlTSWl5aWFjbmNzVUVSR1grQnBXcmRFNG5iRnFRSlFxdzdmU3lSaytuQVVHQnVQRGlvMHRQbSsrZkhsdzR0Uk9xUjBWRlkyTC8xNlYybzJiMUV0M1VpUTVmLzhBYWRuTDJ6Z1o4ZWJOMnpTZHp5bFpsL3ppUlkxN0ZxU2tZZjBPS1c3ZnRYdUQxRnZCeTZzNFBITjVTRW1SMmJPV29WNjltdmpndzNLSWlvdzIrYUNlMVF3Yk90SGlmY1BDd2xQZFg2bFVvSDM3VnBnNVl6RU9IVG9oMnhZYkd5c3RYNzE2RXczcXRUYzYvdlRaUFFEa0NZVzhlWE9qY0pHQ3VIWHpIalp0Mm83aHcvdGo2cFE1T0hQNlh4dy9zY1BvSEY5K01SVXgwVEdJall2RGdmM0hVb3pYMU0rSFllK1I0U01HNE9qUlU5TFAvL2h4MDNIaTFFNjR1YW1NanN0S1ltSmkwYVh6WnhZblp1N2RlNGcySHplRjM3TVgwcm9TWHNVczdoVmsrSFd1VjY4bXROb0k5Ty8zcGJSdTY3YTFGa1pPWkh1WUZDRWlJc29tN0lUWWo0R0VQNEJGSEFadXgxZzNJa3FOWWVJakpiR3hzUmJ2QzhqZmxBUEE2ZE1YRUJPai8zSHc5UFRBUng5VmtHMHZVYUlvN094TS85a25Rc1NUeDgvTVh1djVjMzlwMmR0RVVpVEVJQ25TckZrREZDOWVCR3FORm00cVYybjluajJIcE9TSm81T0QyV3RsTkRzN0paWXNtWUdQMi9SRVhGdzhZbU5qTVhMRVpCdzh2T1c5eFpCVkJid093dVBIdm1hM1IwVkZwN2c5TmpaT1dsWXFGZWpac3hPbTNweUREYjl1d2RDaGZYSG45bjA4ZlBnRTE2L2ZUblpjTEE3c1A0YlkyRGgwNnRUbVhUOEdGQW9GbGk2YmlXWk4vb2Z5NVV1ai80QWVjSFI4Zno5ajZlWHVya0x4NGtYd3pDREpZWTZkblJLQmdjSFFxTFdvVzBmcUxJaW56eTVaVlBmajdkdFFuRDc5cjlUdS9MKzJpSXFLeGhtRGRaWUlEMVBEeWRrUkRnNVovK3RMbEJaTWloQVJFV1VYQ2tVN0pMNVZGRmhQaEpMczIzdFlXbTdSc2lFVUN2a0VnMXUzLzR4aXhRcWJQRFk2T2xwV1J5RFI1NFBHNHZTcEM0aUtTc3E5alJ2N0xiNmFPRU5xWDdoNFFKWVVHVGFpUDBSUnhCY2pwNkJwMC9xWXYyQWFGQW9GenAvL1QwcUtKSCtnTW56ci8rK0ZLeGc5Nm1zOGUvWUNQajdlK0hIdFFxTmluLzlldUlMKy9iNUVSRVFrUHZ5d0hCWXRtWUd5WlV1Wi9kcDg4R0U1ZkRhb04zNzg0VGNBUUdSa3BNa2VJdVpxVjF6ODk2cFVaOE1henAxUGVaUmN5eGJkb2RGb0FRQlR2eDZOdG0xTkQ3R1FaRkJObGZqNHBHRXRkbmIyYU4raENiNmROaC94OFRyNCtiMUU0eWIxOE8rL1Y0d2V2Qytjdnd5dE5nS05tOVRGa21YZlk4R2k2Ykx0RVJHUktGZW1ydFQyZTNGVnRsMmgwTWUvZTlkQldhOFlwVktCNTgvOThmMk14ZmgreG1JY1Byb1ZMWnQzUTFEUUc3T2Z3YkIyU2FKOCtmTGcrczEvVXY4Q1pJQzY5V3JDM2QwTnVmUGtRcDQ4dVdDblZHTHIxajNTOW9PSHQ2Qmd3ZnpJbXpjM0ZBb0Z3c1BVNmJyT1g5di9sbm9CZVhwNm9IV2JwaWwrWFJLRmgydHc2K1k5bkR0M0NlZk9Yc0x0Mi9keDl2dytsQ2hSTkYxeEVHVlZUSW9RRVJGbEN4VWRJRVkyUzJ6cG9EdGd6V2pJTXNrZnRHTmo0OUNpV1ZjOGVQQVlBT0RrNUlncjE0N0MwOU1qM2RlSWpZM0ZvWU5KRDNIdDJyVk05N2tNYWJVUkNBL1h5TlpGUkVUSzJvNk9qckxoTTNueTVNYUdYN2NnNEZVZ052KytBN0d4c1ZpNmJDYWlvdldKRlh0N2UxbDMvOElGSzVtOS9xTkhUOUdzeWY5U2pQSEtsWnRvMHFpVDBmcjZEV3JKaGdPTUd6OE1CL1lmUThkT2JUQjZ6QkE0T1RuS2hodGxaWGIyZHRpK3pYUmlSS3VOa0JJaUFQRDBxUjkycFZLRFpQQ1FQZ0NBbGF2bVlPV3FPYkp0ang0OWxZWW5wVlpvMWJDbmlKMmRFbm55NU1LT25iK2lTdFZLVUNvVnFGdTNPZ0RnM0xsTHN1T09IajBGQUdqZHVpbUExSWRQSmQvZXAyOVh6SnYvamRGKzhmRTYyWU8rVHFjejJpZXJTVjc3dy9lcG55d3BVcWxTQldTRVAvNUlHbXJYcTNkbnN6Tkp2UTRJa3JXYk51NXNOTHpIa2IxRXlBWXhLVUpFUkpRTnFGVGFPaEFWaWVNUkxtdTF2Z0VwSGtCWjBwclY2NldFQ0FCMDc5SGhuUklpQUhEbzBBa3BlV0Z2YjRkR2pkTS9nMDFhS0JRS09Ea2xUNHJrd3N6WmsvRTZNQmdIOWgvRHRxMTcwZTZUbG9oSlNJcFlhMWlEU3VXS1UyZDJaOHR1LzM1K0x6Ri8za3FMOXQzOHUzSDlqdVI2OWU0c0ZkZzBuUDBJQUVKRHc2VGxaODllR0cydlZxMFNCZzRZYlhUT0VjTW5ZY1R3U1VreHY3aUtqeXBYaEtPakk2S2pvbVg3dm5uekZrcWxBbTArYnBiOE5CbEtnTHhIVE5HaStwNVNMMTRrRFFjclVxU1FsS1F6WFA4KzZIUTZXUTBYQUloSjFqYWNIamU5enA2OWlMdDNIa2p0L2dPNm05eXZVWU9PZVBqd2lXeWRxWG9uRHRsZ2FCSlJXakVwUWtSRWxBMG9JRFEzK1BQMGlQVWlvZlM2Y2VNT0ZpMWNJMXQzNk5BSm5EbDkwZUp6VEprNnl1aGhjdjB2U2ZVeDdPM3RUVDc0MTZyUk9vM1JBcHYvK0FIUjBkSHdLVmtMOGZFNjFLMWJBOXQzckVQL2ZsL2k4S0VUY0hkM2d5QUlDQW5SSjBVRVFVQ3VYSjVRS0JSWXZtSVd1Z2NFWXZEUXZtalJvaEhHanA0R3dEZ3BjdmxxNXZ3b096bzZZdGJNcFZpMTByaW5RMnBUdk9Za3ByNCtpZno5QTR5MkQvcTh0OFhuZG5Cd3dIOVhEaU5Qbmx5eWdxMHJWODNCdEcvSElWKytQSWlMaXpjYUhwUGE4QmxBLzdEZXVrMFRYTHR4WEZyWHU5ZHczTDUxRDRBK2VWT2dZRDdaTVJmLzAvZWdNZXlkZE9MVVRyaTZ1aGl0Zng5T25qaVAzcjJHcGJoUDhtRnQ5KzZmVGZOMVZxNlFmdy92M25tSUtaTm1HOVY2U1o0UUFmUkRrcXBVcllRSDl4OUppVmNIQi9zMHgwQ1UxVEVwUWtSRWxBMklvdEFpY1ZrSEhMVm1MSlIyNGVFYURCMHkwZWpOY01DcndMU2RSeTBmenZMZ3dXT2o0UWtaNmNualo5SVVxV1hLbEFRQUJMNE9CZ0RrenVPSjBWOStMUldLVkNvVkdEZG1tblJzS1I4dkhEOTZHc2VQbnBZZXFDSWlJakg2eTYvUm8xY24xSzVkRFlVS0ZjaTAyRzFCU0Vnb3lwVXJqVnQzVGhsdCsySE5CcXhjc1E2QVBnbTAvOER2S0ZBd3YwWG5EUTlUdzkzRExjM3hLQlFLZUhrVkF3QUVCNGRJUTNjOFBOeVJLMWRTanlkQkVMQjkyMTY4ZUtHZjljZXdpUERTSlQ4QkFDcDlWQUdmOWhxZTZqVk5EYStaTlhzeUJnenNpZno1OWNOQTl1MDdJaVZFQkVIQWpKbVRMSjZWeFpaZHUzWUxKMCtjazYwTEQxZExRNWlTczdOVHlxWkEvdWZrVHZqNFpwTTF6d0FBSUFCSlJFRlVlS05XamRiUzczQjJLR0pMbEZaTWloQVJFV1Z4SGg3RmMrbmlrUGpLTUVxcjFhWDlkYUdOS1lBQ3JocFgxNUlLVVZFU2dxNlVDQlFUQkVFbGlxS3JJQWl1cVovaC9ZbU5qY09nZ2FQaCs5UXZ3OCs5ZU5HUFpyZVZLdVZsdEU2ajFjcnFCcGpheDA2Wk5MT040ZHZqMGduRlRGKzllZzBBS0pBL242eitRVnhjdkt4dFNtUmtGTFp1M1lPYXRhcWlkdTFxMHZxTWVrdnY5K0txMGN3ODJka0hGY3hQNld3b09qb2F6WnAyc2ZpOHBVcDVTVlByQXNDSWtRTmhiMitIMTYrRDBiMTdCOVNzVlFYejVxNUFZT0FidEd2WFF1clJZRzl2ajNNWDlEV2VoM3crSG5zVEN2eDI2TmdhYytkOUxidkdINXQzNHZ6NS80eXVuVGdVcUUvZnJoYkhtNUt3c0hCOFBTV3BOa3IvL3QxUnBjb0hSdnVabWw2NFZjdnVSc05zYk1uMGJ4Y1lyYXRYcjZiSmZkZjlzZ1QxNnRlUzlkSko3RVVURTVPVXpMVzNaMDhSc2oxTWloQVJFV1Z4dWhqN3hsQ0lDZ0FRZ0RPQWI1UzFZM3EvR3R0NXVEei9TRlNnSGtSZFhSMkVPaEZBY2YwWFJOK0xRUUFBVVpUK24xWEV4K3N3NnN1cE9IUEdlSWpNaG8wcjBLSkZvMVRQWVM1aGNPL2VJK3pkYzhqc2NZWVB2WW4yN1R1Q3dZUEdwYmlQb1ljUG4wckxaY3VXZ2thanhldlgrcVJLc1dLRmNmNThpb2VuUzY1Y25tbmEzOXhVeGtPSDlVUDNIaDF3Lzk1amZENW9iRWFFWnRPMDJnajhzVmxmSE5lbnREZFdMRjhIblU2SG9jUDZtdHcvT0RoRVduN3hQSDMxT1B3RGJpQXNMRnpxaldTSjNMbVRmajVFVWNUb1VkOGdNREJZV3RlZ1lXMDhmUGdFcFV1WGxCMW5hbnJobEthaXpteE5tdFl6R3NvMWVOQTQ3TnVYTktRcytmYTB6RDd6OTc2akpvc0pGeXlVSDNQbWZnMDNOMWVNSERGWldwOVNqWmRvZzBMSlJMYUlTUkVpSXFJc1RoREVGb21QK1dJT0dUcVROMjladDZpb3VMYUNUdXdDd2ErMURuQ0ZDQmlYVDh5NjR1TGlNWExFWk96WmJYbzJrSjA3OXVQRzlUdnBQci9mc3hjbUN5Rm1wRnNKUXhJQW9HTEZzcmgvUDZsSWJNbFNYcmh3OFFCcTEyd0RBR2pSc2hFMi9MWUNmbjR2c1hmUElZd1lPVkRhdDBQN2ZyaDBVZitBZHUvKzJSU0hiaGcrOUZyQ1hGSWtUOEkwcDFwdGhFWG5xVnU3cmNuMVVSbFE3REs5a3ZlK09IYnNOSTRjUGltMWl4Y3ZndUVqQmhnZHQzREJhaWxwMGJYYko2aFc3U1BaZGs5UGQ2TmoycmR2aGJVL2JjS3hvNmRScjE0TjZIUTZWS255Z1ZGeUlaRmhVdVRCQStONkZJa3oxMXk5ZWd0dDIvU1MxaWQvMEcvVHFxZkpLWkxOTVR4K3llSWZaVE12QWNEQUFhTlJ1ZklIMlB2M0pvdlBtUlZjdW5oVmxoQUI5UGVROVBaOFNqNVRsS0YrL2J2aGVSb1NXVEV4MWkyVVRKVFptQlFoSWlMSzRrUkFxaWVpRUFVYlRvbzB0bE9wL0RvSUVQcEdSOGEyRWdESEZESWc4UkRFWjZJb1BGS0llQ3dLZ3E4b2l1RUtRZFNJT29VV1FPclRjR1N5TjI5Q1pBa1JOemNWMUFZMVFYYnRmTGRabFZPYXJ0UFM0U2ptOXF0VXFRSU9IdDRpSlcwS0Z5NElEdzkzWFA3dnVyUlArUXFsWlFtSlhKNGV1SDNySHJwM0c0eVFrRkJFUjhkZzdMaWhBSUNveUtUT1RZNy9aKysrdzV1cTNqaUFmODlOWjBaYm9OQXloQzRac21TSU1sUkFuS0FDSWtPR3FBd0JVUkZCQVJWRUdhS2c0RVlSeFFHNEVFWGNreDl1RkJrS1NBZDdVOW9rM2JubjkwZVRtNlJOZDBiSDkvTThQRS9lazV0elgwaEY4dWFjOTRTVi9zSEswemY2L2xDUkQrYitNdWJXb1FBS1R5cDU3dG5YOE8wM1c3VG5XclJvaHZjK2VCV3hzVEZ1ZlRkKytua1RHamVPd2RoYjc0YVVFaHMrM0l5WW1FYTQrNTV4TUJwTDNsbDI3ejJGeDl5bXA1L0R3dzg5QVFEWXZuMDM3cHMyMStQMXJxc3pEaDgrV21LZmtxTE5XbmZzK0FjUkppUGk0cHVYOWRzdjFmdnZmWUtubm56QjQzUGJ0Ky9DNjZ2WHVvMDVpaW11UC9QL0pmOFNzRWFycm5KemN6MytPVjk3elFqY2Z2dHdqTGhsY0lYbjdOR3o4RWpra0pBUXJhaFJVVGFiRFNuSkI3UUNTMGxIK1JMVmRDeUtFQkVSVldOUllYRnhOb0VrZTNnMkl5dDVlMEFUOGdHak1hbWhVRzNqSVE1T2drUXpvUGpxQndFY0FyQVZRbTR0VUhWYnM3SWlkd0hiOG92UFZuM0V4RFJFNDhZeE9IYnNCQ0lqSS9ES3Ewc3g5T2J4WHBzL3RuRWpSRVZGNHJMTHU1ZTRHcVVxVHA4K3EvVVB5Yy9QeDZsVFovQy9MYjlxejE5NFlUdnMzclZYaSt2VmowS0x1UFBRc0dFRG5EMTdEazg5K1FLYU5vM0ZzT0VEa2VOeUxHdFp4K0pXdEM5SUlEL00rc1B1WFh2dzRJTUwzQXBTTFZvMHcvSVZDNUNUazF1c2lIVGd3R0hFSnpUSDhCR0RzUGFkRDFGUVlNTnp6NjdDTzI5L2dERzNEc1hJVVRlaGFkUEd4ZTVqc3prYmJEb2FxRW9wb2JxTU94dy9kaElaR1psdVk3LzkvaGY2OVhQdmdiSno1Ny80YlBNM2JtTTNEYm9kQm9NZTY5NWRpZGF0azl5ZTg5UlFGZ0N1dTJZRURoNDg0amJtdXJYTFZjdVdpZGkzTHhsUExubStRdHR5QW1uK3ZLVWVpNEc3ZCszQjlQdm00ZHk1VEV5YVBMWkNjelp0MmhoTm1zUmkxT2doNVQ3U3VhaUo0Ky9IWDMvdDB1TFl4dVZyNUV0VTA3QW9Ra1JFVkkzWkZORlBDeVMrQlZEOEUwb05GUjZlMUN4SXB6NEVxWTZGRUo2K2d0d0c0SDBvK0REVG5MTFAzL2w1UThjTDJ5STdPd2Z2ckhzUnpaczNjM3V1cWoxRkFLQmR1MWFZTzI5NnNhSkkwUWFxcDA2ZktiRWZRYU5HMFRDWmpHNWo1elZ2QW9OQmozYnRXMlBYemowNGRlb01SbytjZ2oxNzlnTW8vT0Rac0dFRHQ1VWlVVkdSTUJvTldQM0dDbHh6MVRCa1pscnc5TEtYTVdqd2RjakpLVndwRWh3Y1hPYXBJQjNiOXluMWVXL0l5c3FHS2NLb3JSN0l6TFRBYU5SRFVaUmkxMWIycEphcXlzeTA0TUVISHNQSEc3K0FxcnAvdUQ5dzREQUczbmlyeDllTkdINm54L0d6WjgvaG1hZFg0cG1uVitMeTNqM3d6bHIzNDZFZERWVGptbmRGWGw0ZVpzKzVCM2ROdlFNQWlqWFEzYlhidWEycVVhTm9uRHg1R2o5OC8zT3hvc2lqYzU4cXRzV3JvTUNHa3lkUDQrYWI3c0M3NzcvcTlseTNybGQ3ekQwN3UzZ2JwUzVkQ3YrN0VFSzQzV1BhZlJNeDZjNlpTRXlNODdpdHA3cDUvNzFQc0hyMXVsS3ZlV3orTW1SbFpXUDgrRkVWbW52RUxZTXc1YTdiSzEwVTZYclJoVzVGa2I1OWUxVnFIcUxxcnZqZi9FUkVSRlJ0Q0FHdEtDSlJPN2JPbUV3dG8wMkdoS1ZCaXJvZkVoTUJ1QlpFRGtzcEgxSnNRWWxtYTBwWHN6VmxzYm1HRmtRQW9GKy95N0JoNCt1NDhNTGlwMkY0dzVLbjVubzgxbmJMMW8rMVg2dFdQMTNxSEJFUkpueThhWTNiYTE1NWRSbkN3OE93WnMxejJyZkRPM2I4b3kzRHYvcWF3c0tGMi9ZWis1R3NjWEhuNGNtbDg5Q216Zm5Zc1BGMWhJU0VhQ3RGeXRPVElEMzlYSVYrVmRTQkE0ZHhmZjlSMlB4cDRYOU9Va3FNdTJNYWJyemhWcmR2NndzS2JIaDJ4YXZvZE9FVnhmcFcrRU5FaEJIQndVRmFRU1FzTEJRdnJTeCtta2haNWowNkEwbEo4VzVqdlh2M3FOS1J0VHQzL0tzOUhueFRZUytXelo5KzdWYThXYmQyZzNaY3RPdktuK2RmV0FSRlVaQ2RuVlBzL2N2S3l2YjR5MVB2bkk0ZDJ3SUFaczIrMjIyODM1V1hZZVdyUzdGcDg5dlE2OE8xOFNheEhZb1ZHTTlQdk1UanVMLzgrc3VmbUhIL2ZDMHV1bkptNUtpYnRNZExuM29SSDN6NGFZWG1uMzcvSkFRSFYvNDc4UGJ0MjBCUkZMUm8wUXpqeG8vRXZkTW1Wbm91b3VxTUswV0lpSWlxTDBWQ2FFY0M2SUpyZWxHa1M3REprRDRkYXNGc0FPNWZ2VXY4VHlweWhjVlMvNlBxdmkybUltNFpXWEl2Z0Z0SFQ2M3kvSEZ4NTVYNmZGcmFJWXdjTVZsYkphSW9pdHNIMTVDUUVPemZuNHBCTjk2RzE5ZXNLRFpmYk9OR2VHUE5zeGg0dzYxdTM5WVBIVlo0dkdsNmVvWTJ0bm56Tjloclgwa0NBSjA2dDhkeksxWUJBRExzOTgvTHk4ZWloU3ZjUHNodSsrTnZKS2YraHZEd01BREFWMTg1RzRsZWZubDN2UEg2dTVqN3lCSUF3RU9QM0lmSkpXd2pVRlVWSjA2YzhsZ2tjblh0MVNOdzdsd0dXcmM1SDBCaHp3dkh0cUIrZlcvR0cydFc0TExMdTJQS3BBZTBJMmNuVDNvQUd6YSs3ckdQeTRuanA3QS9PYlhFbzA2cjRzbW41aUlsK1FEU3oyWGc1WmVmUk50MnJSRWI0NzZGd2FiYWNOTWdaMVBibDE1ZWd0aFk1NTlCdS9hdGNkdnR3L0htbXZmdzZpdHZJeXNyRzdmZFByell2WW9XQmhZdVdJNkZDNWJqZ3JhdGlsM3JhUGFxMTRlai80QXI4ZEtMYitEWXNSUDQ5dHYvb1YrL3kyQTJXN1MrSkIwNlhBQ3JOVXNyT0YzWHZ4OGVXL0FnTG1qVEVoZGYwdGx0M3FKTldCMTZYTksvV00rWG1OaUdlUGlSK3pCcDhsZ3NYTERjN2JrQkE2NkV0L2pxL2QyN054bTMzam9WdWZaR3ZsRlJrVmk0ZUE0R0QzUTJ6bDIwK0NFY1BYb2MzMzI3RmIwdXZSalhYMzhWNXN4YTZOVThTdE85UjFjY09QUW5kRG9GMS9jZmhWa1BQSTRSdHd4R3Q0czdsZjFpb2hxRVJSRWlJcUpxS2xLZmRLRUtOZG9lcG1WazdLLythOEZMRUJFZWQ0bFUwbDhCVUdUSmhQeGVxSEpXWm5iYUw0V3g1ejRCVkhHN2QrM0JxRkZUY09KNDRSRzZScU1CRXlhT3hyS2xMMm5YVEx0dklwNVkvQ3oyN1V2R05WY1B4eU9QVE1lSVd3YTVyU0pvMzc0TmV2VzYySzFZc2ZHanozSGY5RHR4OXF6em0vNGZmL2daUC81UStobTllWGw1V0xkMmcxWVVLU2l3NGRZeFUxRmdzMkhFaUVGNDZPSDczSXBGMjNkOGk5MHVKK0E4UG44Wkd0U1BRdE9tamJGMTYyK1lNSEUwNnRXTHdwZGZmSThuRmorTFU2Zk80UE12MTZGSms5Z1NjemgzcnJDUXMzZHZNcmI4K0F1ZVdQeXM5bHhDUW5OMHU3andnL3E5OTAzRVYxLzlnSnljWEdSbjUrRFcwVlB4NldkdnU4MTkrUEJSREIweUhvY09IY0g4eHg3QWJiZVBLUFgzWDFFaElTRjQ3ZlhsME92RHRZYWdSVCtRRmhTNDc2anIwT0VDajAxTWI3L2pGb3k5YlRnT0hqeFNabCtYMGh3OWVoemJ0Ky9TN3RXaFF4dXRpZkR5cDFlaVg3L0xZRElaWVRRWllMVm1ZZktVc1hoeWlYdEQxTnR1SzE2VUFZRFdMWHQ0SExkWVBKOGdWSkUrRzQ0VlQ4ZVBuZFRHWW1JYmFqL3JydU1Pdm54L3M3S3l0V0tsRUFMTG4zMGNzVEVOM2E0SkN0Smg1U3RMTVdmV1FqeTI0RUZJMWIvSGpTdUtBcDJ1Y0dQQnZuMHAyTFp0QjlhdjM0aVZyeTcxYXVHSktOQllGQ0VpSXFxbVZDR2QvVVNFK0JxZU9wQldjL1hySjBVVTVLZ0xwY0Jrd08wc21iOEZ4SU9aMXBRdlVBTi9YOTR3Y05DMXhYcC9lTEwwcVJmTHZLYW85ZXMzWXZhREM3VFZIYUdob1hoMTFUSmt1cHgrQXdCVDdyb2RQLzd3TTM3KytROWtacGh4Ly9SNWVPdk45ekZ0K2tTdDM4bWloU3ZjQ2lKQTRaR3ZZZUZobGRxKzR1cUhIMzdTQ2l1N2R1N1JQb0M1ZW5yNVl3Z0tEc0k3YjMrSTNuMTZZTUQxVitIVlY5N0c4bWRld1VzdnJzRjkweWZpOWRYcnRhYXd0OTE2RHpadGZndkJ3Y0VBZ0xObml1ZllwRWtzeGs4WWhZa1RabWpOT0UwbUkxNTVkWmwyd2thYk51ZGowUk1QWVpyOVZKWVRKMDdoOXJIM1l1TW5ieUEwTkJSNWVYa1lPbVM4dG9KaHp1eEZPSGJzSkdiUHVhZEtmeVpGTld6WUFIZE9uRm51WnJvOXVnOG85Zm1TVm1QOCtMK05BSUFyK2d4QmZuNCtKdDQ1QmlOSDNZVFEwRkJjZk5FMTJuWHIxbjZrUGU3WnF4dUNnNE54NVZXWDQ4TVBQaTM4MEx6dUl3d2JQaEI5K3ZUQzlyOTJvditBcTRvVlJVcVNtV2twKzZKSyt2T3Z3b1Yycml0aS9yZjFreEpQbi9IMSs5dXBVenUwYjk4R08zZitpL3RuVE1hVlYxNk90TlNEeGE0ekdQUjRac1hqV3V6cC9jdk5xL2ppdXFLN3A3S3lzcUhYaCtPcnI5L1Z4cUtqR3dBQURoNDg0blp5VnF0V2lSVytIMUYxeHFJSUVSRlJOU1VncjNSVUN5UlE0N2JPUk9vVHUrVG5xT3NoNFBvdjZIUklPY09jbGJvYVFNMDRHc0pIQmcyK3JsaWoxVk9uemlBOFBBeWhvYUhRNlJTMzAxNEFsS3NQeE9QemwrR0ZGMTdYNHZEd01LeCtmVGt1dTd3N05tMzZ5dTNhb0NBZFZxMStHZ052R0l0OSs1SUJPSTR6WFlmTEwrK08yYk1XNHAyM25hY2JYM2hoTzIyVndPUHpsMkhkK3BmeHdvdFB1TTJwcXFyV3NEUS92d0N2cjE2bmJYL3AyYk1iM3Z2QTJWeHo5U3Juc2FuanhvL1VmbytPSGhJL2JmMGROdzY4Qmt1ZWZBUnQyN2JDc09FRHNYOS9LdGErVTVoVGJtNHVHaldLeHRKbGorS1dFWVVOUm5mdS9CY3JscitLNmZkUEFnQnMyZktMVzM0OWUzYkQvTWRtWXV5dGQydXJSb1FRV0w3aWNTUWt0bkM3ZHRpd0cvSGJyMzlwOTl1eDR4ODhNT014UExQaWNZU0VoT0R4aGJNdzd2WnBXcytVNTU1ZEJhczFDd3NXenZMNDNsUm5qcjRqanAreEJnM3FJU2twWHR2ZUFRQVpHWmw0YzQzelEzTWZlK1BORzIrOEJoOStVTmp2NHFFNWkzRkIyMWE0L1BMdUdIeFRmNCtGcnBLVVZMRHAxdlVhSEQ1OHRHSy9JUUJmZnYxdXNTYTFKZmt2dWZEbnhQR3o2NC8zZC9ndGczREIzNjB3N2I3eTkrcXcyVlRzM2ZNZmdrTUtteGJuNStYanRWWHZWUGpla1pFUmJ2RnJxOTdCdVBHajBLcjErVzdqSjQ2Znd0UExYdFppeDg4RlVXM0NvZ2dSRVZHMTFDeGNBcGM2WS9GdDRIS3BNQkZoU0xoYmhYd1NRTEEyQ1BHdURiWjdyRmxweHdPWVc3VTJhZUpNclRtbEp3M3QzOXlXNXNaQjErS2xsOVpBVlZVMGJoeUQxOWVzUVB2MmJVcThQaW9xRWhzMnJzYVlVWGRoMjdZZGlJcUt4TEpsOC9Ia2toZmNDaUkzM0hBMVhuanBDVXlaL0NBMmZ2UTVPblZxaCs0OUxpbzIzOElGeS9IU2kyOUFwOU9ob0tEQXJVbG14NDdPbmh5cEtRZngzWGRiQVJSKzgzemxWWVVGb2hZdG1tbmZ6aytlOUFBbVQzcEFlODJjMll2YzdtVXc2SEh0ZGYwUUVXSEVEVGRlbzYybStQWFhQMkd6cWREcEZGelI3MUs4c3ZKTjJHd3FSbzBlZ251blRjQ3dteWZnMENIbmgreDdwMDNBTmRmMjlmam44L2lDQi9IYnIzOXFQVEhlZmZkamRMeXdMVzY3ZlFUNjl1MkZ0OWUraURHajdvTFZXcmpGWS9WcmF4RWFHb0pINWs0djhjKzhvaG8zYmxUcXFpTFhCckV0V2pSRFVGRFYvNG0vYmRzT1BMbmtlZTNFSWFEd3BCUkhnU0FwS1I2ZE83Y0hBRnpSNzFLY2YzNEMvdnN2QlZackZnNGNPSXpyK3ZlcmRKUFBreWRQNDZldHY4Tm9NaUQ5YkFhT0hEa0dBS2hmUDZwQzg4UVUyWTVTR3NlS0VWZStmbitIRHIwQlk4WU1yZEJyZERvRnQ0Mjl4KzNuMTFXREJ2WEtOWS9KWk5ST0RnS2NQV1RLY3VWVnZhdlVwSmVvT21KUmhJaUlxQm95R0VKNnduNHFpd0MybXkzN1R3VTRwWEtKaW9xTHNoWG8zcEJTM3VBeWZBSlNqcy9NU3Zra1lJblZFRmRmMDZmRW9raTllbEhvMHJWam1YTzBiOThHZ3daZkI0dkZpaWVmbW92bzZQcGx2cVpldlNoOCtORnFMRnl3SE8zYnQwRk1iRU5NdWVzMmZQREJKaHcvZGhLOWVuWERNeXNlaDZJb2VHYjVZemgzTGhOTG5uekU0NGZlbmoyNzRZWG5WeGY3aHQ1ZzBHUE0yR0ZhSEJkL0hwWTkvU2dXTDNvV014KzRTL3VHL3A1cEUzRGZ2WTk0UEhIRWxhSW9lR1R1ZEVSRUZCNG4vTWpjKzNEazhGSGNNMjJDMjlHd1BYdDJ3d01QVGtWdWJoNm0zejhKKy9lbnd1YVMyN1hYWFlIN1owd3U4VDdoNFdGNC9zWEZ1TDcvS09UbkZ5QTBOQlNLNGp4TnBYdjNybGkzL21XTUdING5MQllyd3NQRDBQZUtTMHVjcnpMbXpyc2ZjK2ZkNy9HNWdnSWJtamR6OWhsWnUrNGxqejFGS2lyalhLYmJDZ0VBdVB1ZThYaDYyY3ZJejgvSHFORkR0SEZGVVREamdTbVlNRzQ2THJta1M1WDdUWVNGaGVIdXFiT0w5VXNwejgrL3QvbnkvZlZVaUNtUFN5Kzd4SzFnNmVyR2dkZVdlNTdKVTI3RHZMbmxQOUVvTkRRVWQwNGFVKzdyaVdvS0ZrV0lpSWlxSVFVMTd5amV5TEFXOGJaOFpSTWd0ZVVBQXZqR0JuVVVWNGVVVC9mdVhZdU42WFFLT25ac2kwZm56OVFLQUdWNVlzbkRic2VSbGtkd2NMRGJCKytvcUVnODhjVEQyTFRwU3p5MTlGR3RBQklhR29xMTYxNHFhUnAwNmRKQjZ6bWdDd3FDWGgrT3BLUjQzRGxwREpvM2I2cGRKNFRBc09FRGNmME5WN3ZsT216WWplalVxUjIrL25vTFRody9pWUw4QXZjOFE0TFJ1SEVNcnI2bWo5dHBPVTJheE9LVFQ5L3ltTk5kVSsvUUhpY2x4ZVB6ejlmaWp0dW5JVFBUakdlZlcxam1OOThkT2x5QSsyZE14c2FOWCtDRkZ4ZWpaVXYzbmdwZHVuYkVXMisvZ1BIajdzUEtWNVlXTzFXbEprazcrQWVBd2thMFYvVzdHVUlvYU55NEVhYmNkVHRHalI2Q2hNUVdlSHorMDdoMXJQc0tod0VEcnNTdzRRUGRpaVdWRlJGaHhBVVh0TUtPSGY4QUFJS0RnOUN1WFd2TW16ZWp5bk5YUm5WN2Y3dGQzQmtmdlA4cGhDajg3N0ZldlVpYzE3d3ArdlRwaVR2R2pTejNQQk1tamtaVXZVaDhzdkVMSERwMEZEYWJ6ZU4xUnFNQnJWc240YTY3N3loWEh5U2ltb1pybjRpSWlLb2hreUhoRndBWEE0Q1E0cnJNck9UUEFweFNxUXBQbDFFK0J1QllyNjVLS2VaWnNwSVhBdkQ4TDIwZk1wc3QxYko1cTJNSlBsRDRiWGpSZmd0U1NwdzZkUVpDQ0FRRjZSQVNFb0x3OERCdEZVVkpIS3RMZElxdTFBOXNaODZrWSs5ZTUzYUlIaDYydjlRVitmbjV5TXkwbEh1N2dhcXFzTmxzV2dOWFQ3S3pjN1NqaGYxRlNvbXZ2LzVSaTN2MXVyamNPVGlhMHhxTkJwaE01U3U0QVlVbnRUaE9jM0hsMkxKVTFObXo1MUJRVUZqY2F0UW8ydTI1N093Y2JWVlJaVmRPK0l1djM5L2MzRno4dmYwZkxmYlcwYmV1dllScTA2a3hKcE9SbjJYSksvaURSRVJFVk0wMGJOaldtSk9WZlE2QURvQWFHaDRjZGZyMFhuT2c4eXFKMFJoL3M1QmlEUURIcDRWMEtjUVFpeVU1WUgxUXFtdFJoSWlJdklORkVmSVdicDhoSWlLcVp2S3lzbm9Bd3RHMDRNL3FYQkF4NmVQdmdCU3Z3UGxGU3lvVTlUcUxPVzFQSVBNaUlpSWlLby95bjVGRlJFUkVmaUdGNHV3U0NmRkQ0RElwbmRFWVB3VkN2QXBuUWVSWEtjUWxaaFpFaUlpSXFJWmdVWVNJaUtpYWthcTgzQ1g0c1pSTEE4WmtpSjh1cEhqT1plaFRrelducjhXU2ZESmdTUkVSRVJGVkVMZlBFQkVSVlN2TndpSFF6UjVJSmRpMkphRHBlR0F5eEU4SHhGUGFnTUFHc3lWOHVCa3BlUUZNaTRpSWlLakN1RktFaUlpb0dqRWFReThCRUdJUGQyWmtIRXdQWkQ1Rm1Rd0p0N2tXUkFUa2VyT2wzakJnTndzaVJFUkVWT093S0VKRVJGU05LSEJ1blpGU1ZxdCtJaVo5NGtBQXJ6cGlDYnlkYVcweEN0aVdIOEMwaUlpSWlDcU5SUkVpSXFKcVJFcVhmaUlLcWswL0VhTXhzUStFWEFmN3Z4MEU4TFhGV3U4MjRQdUNBS2RHUkVSRVZHa3NpaEFSRVZVYlNhR0F1TVFaSzlXaUtHSXl4YlVXVW00QUVHb2YycVVMd1JDdUVDRWlJcUthamtVUklpS2lhc0prc25VREVGWVlpWCtydzBrdUVSSE42c09tZkFJZzBqNTBQRWhGLy9UMGxJeEE1a1ZFUkVUa0RTeUtFQkVSVlJQU3BqaTN6Z2haRFZhSmRBbVd0cEQzSUpBRUFCTElVcVFZa0o2ZGNqRFFtUkVSRVJGNUE0c2lSRVJFMVlXUWx6a2ZJdUJOVmlQMDZjOEE2R3NQVlNIbDhJeXM1RzJCekttOGhJQTEwRGtRRVpHdkNFdWdNNkRhZzBVUklpS2lhcUZMc0FCNk9LSjhOU2lnSzBVaURBbTNTSUhKamxnSWVZODVLL1dUUU9aVUVWTGlhS0J6SUNJaVg1SDhPNTY4aGtVUklpS2lhaUFpL0V3WEFBWUFnRVJ5ZHZhK0k0SEtKVEtzWllJRVhuTEVFbmdtMDVMNlhLRHlxYVFhc2FLRmlJZ3FoWC9Iazlld0tFSkVSRlFOU01XMW4wZ2dqK0x0RXF6cUN0WUNNQldtZ3E4dDFwVDdBNWRQWmNtUEFwMEJFUkg1aXR3WTZBeW85bUJSaElpSXFIcHdGa1VnQXRaUHhHUklmeFJBdDhKSW5pbVErYmNDc0FVcW44b3lHbzBmQ1lIVVFPZEJSRVRlSlFSU2pVYmpoa0RuUWJVSGl5SkVSRVNCcHdQUTB4RW90b0tBckJReEdoUDdBbmhRRzVDNFBTdnJVSTNjdHkyRXlKVlN6Z3gwSGtSRTVGMVN5aGxDaUx4QTUwRzFCNHNpUkVSRUFXWXd4TGNGRUdFUGoyVGtIRWp6ZHc0bVU4dG9JZVZiQUFRQUNJa1h6Vm1wSC9zN0QyOHltVXp2UzRtbkE1MEhFUkY1aDVSWVpqS1pQZ2gwSGxTN3NDaENSRVFVWUVJSWJaV0lnTmdLUVBvN0JhZ0Zyd0ZvYkkvL01XYmwxTUErSXNXWlRJWVpVbUpab1BNZ0lxS3FLU3lJR0xnQ2tMeU9SUkVpSXFJQUU5SjVGQzhnZi9MMy9TT004Vk1BWEc4UDgxVElFVWR4Tk12ZmVmaUNFTUlXRVdHY0RzaWIyV09FaUtqbUtmeTdXOTRjRVdHY0xvU29jVDJ1cVBvVGdVNkFpSWlvcmpNWjQ1TWhSUUlBS0JJWFpXU2wvT0d2ZXh1TmllMkVsSDhBQ0FVQUFkeWJhVTFaN3EvNys1T1VNc1Jpc1F3Q3hJMEF1Z0NpQ1NDTmdjNkxpSWhjQ1FzZ2p3TFlCc2lOUnFOeEEzdUlrQyt4S0VKRVJCUkFCa05jckFMbG1EM01ObHZyUlFMYjh2MTBlOFdrVDlnQzRWaXBJajgzVzFPdmcvKzM3eEFSRVJFRkJMZlBFQkVSQlpBUWlzdldHZkdiSHdzaU1Pa1R4am9MSWppdEFtUEJnZ2dSRVJIVklTeUtFQkVSQlpDUXdsa1VFZGpxci91YVRLMGJRTWdsemx1TDZWWnI2Z2wvM1orSWlJaW9PbUJSaElpSUtKQUVuQ2ZQcUg1c3NpcnpGd09pUWVGai9DL1RtdnltMys1TlJFUkVWRTJ3S0VKRVJCUXdjV0dRc29zV0J1WDk3SSs3bWt5SlBTRGxPSHRvVXdVbWc5dG1pSWlJcUE1aVVZU0lpQ2hBVENaZEZ3REJoWkg0TnpQejhGbmYzN1YzRUZUNW9zdkFDcXMxWmFmdjcwdEVSRVJVL2JBb1FrUkVGQ2dxWEpxcyttZnJUSVRoNEZRQUhlemhzZUJRWlo0LzdrdEVSRVJVSGJFb1FrUkVGQ2hDMWZxSlFNTG5SWkh3OEpaTnBjUjg3WlpDM0hmMjdQNU1YOStYaUlpSXFMcGlVWVNJaUNnd0JGeFBudEZKbjU4OEU2ellub2FBMFI1K1o3RWtyL2YxUFltSWlJaXFNeFpGaUlpSUFpQWlJakVSUUVON2VOWnNUdDNueS9zWmpZbDlKZVROOWpCZkN0c1VzTGtxRVJFUjFYRXNpaEFSRVFXQXREbVA0Z1h3RTN4Ym9CQkN5a1V1OFRLTDVjQy9QcndmRVJFUlVZM0FvZ2dSRVZFZ0NOV2x5U3A4dW5YR0ZKNDRFRUEzZTNnaVRCLyt1Qy92UjBSRVJGUlRzQ2hDUkVRVUNDNzlSS1R3NmNrek9paFk0QWlFa0krZk9yWGI0c1A3RVJFUkVkVVlMSW9RRVJINVdWUlVYQlNBdHZhd0lNS1MrNGV2N21VeUpJNEdaQnQ3ZUNEVG9udkZWL2NpSWlJaXFtbFlGQ0VpSXZLei9IeWxLd0JoRDdjZnhkRXMzOXdwS1ZSQ1B1cU14VHhnZjY1djdrVkVSRVJVODdBb1FrUkU1R2VLbEk3K0hoQVN2L3JxUGhFRzlVNEJOTGVIZTh6Vzg5N3kxYjJJaUlpSWFpSVdSWWlJaVB4TjBacWVRZ3J4dXk5dUVSM2R5aVNCT2M3N3lJZUI3d3Q4Y1M4aUlpS2ltb3BGRVNJaUluK1R5a1hhUTFId215OXVrWk9WUHcxQVF3Q1F3SjhXUytxSHZyZ1BFUkVSVVUzR29nZ1JFWkVmaFllM2JBcklKdmJRYkxFYzJPdnRlNWhNTGFPRndQMk9XSUdZQTBEMTluMklpSWlJYWpvV1JZaUlpUHdvQ0xadUx1RWY4RVd4UXJVOUNNQmtqN1prV3BPLzhQbzlpSWlJaUdvQkZrV0lpSWo4U1pFWHVVUmUzenBqTXJXTUJ1UmtsL3ZOQVNDOWZSOGlJaUtpMm9CRkVTSWlJajhTY0cyeUNxODNXWlcyZ2lrQXdnRkFRbnhoTnFkdThmWTlpSWlJaUdvTEZrV0lpSWo4UjVHQXRsTEVaaE5lWFNrU2d4aURFSEtxTmlCc2k3dzVQeEVSRVZGdHc2SUlFUkdSbjVoTThlY0RpTENIeDdPemt3OTdjLzVzby9GMlFEU3doNzlaTEdrL2VuTitJaUlpb3RxR1JSRWlJaUkvRVNwY202eitEcS8yK3VnU0xLV2M3b2kwUEtNSEFBQWdBRWxFUVZTa2tFOTZkMzRpSWlLaTJvZEZFU0lpSWo5UnBlTHNKeUs5dTNVbXdwQitNNEFXaFpNajJXSkozZUROK1ltSWlJaHFJeFpGaUlpSS9FUUk1OGt6T3FGNnN5Z2lKRERURVVqZ0tRQTJMODVQUkVSRVZDdXhLRUpFUk9RWGJVTUFkSEpFVXBmL2g3ZG1qakFrWGcyZ296MDhaY25LZThOYmN4TVJFUkhWWml5S0VCRVIrVUdrUHJzRGdCQUFnTVQrek16RFo3MDF0NFQ2Z1BaWWltZUJ3OW5lbXB1SWlJaW9ObU5SaElpSXlBOXNpdk1vWGlud3U3Zm1qUWlQN3dhSTNnQWdnU3loQzM3QlczTVRFUkVSMVhZc2loQVJFZm1Ca002VFp4VEFhLzFFcEJBem5ZRmNaVGJ2T2VPdHVZbUlpSWhxT3haRmlJaUkvTU41OG96aW5aTm5vc0xpNGlBdzJCN2FnbFM1ekJ2ekVoRVJFZFVWTElvUUVSSDVXSFIwS3hPQU52YlFaakpuYi9mR3ZEYWRNaEdBQUFBQitmNjVuTFEwYjh4TFJFUkVWRmV3S0VKRVJPUmpPVG0yTHRDS0Y5aDVGRWV6cWo1clVpaUFjWTVJS3VLNXFzOUpSRVJFVkxld0tFSkVST1JqUWtybjFoa2h2TkprTmNLZ0RnRVFiUTkzbXMwcFc3MHhMeEVSRVZGZHdxSUlFUkdScjBtcG5Ud0RWZlZLUHhFcE1VbDdMUEFpQU9tTmVZbUlpSWpxRWhaRmlJaUlmRXdLWjVOVlZWVDk1Qm1ESWI0akJIb1dUZzVMV0Zqd1cxV2RrNGlJaUtndVlsR0VpSWpJaHd5RytCZ0JOTGVIMlZacmkzK3FPcWNpaExaS1JBQnZuajY5MTF6Vk9ZbUlpSWpxSWhaRmlJaUlmRWlSd3JsMVJtSWI4SDFCVmVhclh6OHBBaEtqSExHdGNPc01FUkVSRVZVQ2l5SkVSRVErSkJSbmsxVUlWTG5KYWw2ZWJUUUFBd0JBNG45V2E4ck9xczVKUkVSRVZGZXhLRUpFUk9SRHFsUmNUNTZwYWo4UklhU1k3QXk0U29TSWlJaW9LbGdVSVNJaThoMGg0RHg1UmxlZ3ExSlJ4R2lNdXd6QUJmYndWS1pWK2FBcTh4RVJFUkhWZFN5S0VCRVIrVWhrWkZJQ2dQcUZrVHlUa2JNdnRTcnpLVkkzMlNWY0JlelByY3A4UkVSRVJIVWRpeUpFUkVRK0lndlViaTdoN3dCa1plY3ltVnBHUzhoQmpxbDFOdlhsS2lWSFJFUkVSQ3lLRUJFUitZb0V0SzB6b29yOVJJUzBqUUFRYkovNWkzTTVhV2xWbVkrSWlJaUlnS0JBSjBCRVJGUnJTWFNEc0Q5VXEzYnlqQ3JsV09HWVZpaXZWeTJ4dWtsS0dXcXhXQVlDWWlDQUxrS2dpWlQyazN5SWlPeUVnRlZLSEFXd0RaQWZHWTNHajRRUTNLNUlWRXVKc2k4aElpS2lpdXNkWkRJY3pBUVFEZ0FxWkt6Vm1ucWlNak1aRFBFZEZJaS83V0dHMmFyR0FtazUzc3EwTGpDYnpVT0VFRXVrUkh5Z2N5R2lta1VJcEVvcFo1cE1wdmNEblFzUmVSKzN6eEFSRWZtQXdYQ2dMZXdGRVFrY3JHeEJCQUFVaUZ1MVFHQWRDeUxsSjZYVVpXWmFsZ0hpUFJaRWlLZ3lDdi91RU85bFpscVdTU2wxZ2M2SGlMeUxSUkVpSWlJZlVDUzBKcXRDb2dyOVJMb0VBeGlseldWVFg2OUtYbldOMld4OVVnaE1DM1FlUkZUekNZRnBack4xU2FEeklDTHZZbEdFaUlqSUZ4VEZlZkpNRlpxc212Um5yd0hReUI3dXk4eE8rN1dLbWRVWmhWdG1XQkFoSXU4UkF2ZVp6ZVloZ2M2RGlMeUhSUkVpSWlKZmtGSTdlVVlLVVlVbXEyS3N5NXh2b0FySCt0WWxVc3BRSWNTVGdjNkRpR3Fmd3Y1RU1pVFFlUkNSZDdBb1FrUkU1SFhOd2dHMHN3Y3lMRXkzclRLem1Fd3RveUZ3dldPZUFxbTg2WlgwNmdDTHhUSlFTc1FGT2c4aXFuMmtSTHpGWWhrVTZEeUl5RHRZRkNFaUl2S3lpUENnRGdBY3pmajJuVDY5MTF5WmVZUzBqUUFRREFBQytDWTdPL21RbDFLc0E4VEFRR2RBUkxXWnVESFFHUkNSZDdBb1FrUkU1R1dxVHVuc2VDeUJTcTBTQVFCVnlyRXU0ZXRWU0trdTZoTG9CSWlvVnVQZk1VUzFCSXNpUkVSRVhpWWdPanNmeXo4ck00ZkJFTjlCQUk1NXpFWnJ6Z2F2SkZkSENJRW1nYzZCaUdvendiOWppR29KRmtXSWlJaThURWhWK3daUmlzcjFFMUdnakhFSjN6dUtvMWxWVHF3T2tSS0dRT2RBUkxXWk5BWTZBeUx5RGhaRmlJaUl2Q29wVkVJNG1xd2lLS2hnZXlVbVVRQTV6QkZJb2E3eFNtcEVSRVJFNUlaRkVTSWlJaStLMUtNdDdNMVJJWkY4N2x6YXVZck9ZVElsOUFEUXpCNGVzVmpTdG5ndlF5SWlJaUp5WUZHRWlJaklpMVRZdEswelFvaEtiWjBSTm94d0NkOEZvRlkxTHlJaUlpSXFqa1VSSWlJaUx4S0tjRGw1cGpKTlZuc0hTWUdidGZsVXVjNDdtUkVSRVJGUlVTeUtFQkVSZVpHVTJva3hVQ3BSRklrMEhPZ0RvS0U5VE0zTVR2M2RXN2tSRVJFUmtUc1dSWWlJaUx5bVN6Q0FqbzVJVlVJclhCUlJJWWE3aE9zQlNDOGtSa1JFUkVRZXNDaENSRVRrSlFiRDJUWUFRdTNoQWJONXo1bUt6WkFVQ3VBbVI2UkNYZSsxNUlpSWlJaW9HQlpGaUlpSXZFU0IwSnFzUXFMQ1RWWk5ldHZWQUNMdDRWNnJOZTF2TDZWR1JFUkVSQjZ3S0VKRVJPUWxVbGF0eWFvVXpxMHpRbkRyREJFUkVaR3ZzU2hDUkVUa0pRTFNwY21xVXFHaVNBeGlEQUJ1ZE1RcUZHNmRJU0lpSXZJeEZrV0lpSWk4UXljRkxuUUVOcUZXcUNoaU5Sb0hDRUJ2RDNkYUxQdi84V3AyUkVSRVJGUU1peUpFUkVSZVlEUW10WElwYWh5eFdsTlBWT1QxQXRKNTZveVU2N3laR3hFUkVSRjVGaFRvQklpSWlHb0RSZG82UzRqQ1FJZ0tOVm1Oam01bHlzM092MWFiSzFqSHJUTzFpSlFTQjlJT2FYRmNmUE5pMXh3OGVBU3F6UVlBYU5xc0NZS0QrVSswMmtSVlZlemJsNEtnSUIyU2t1SURuVTYxbHA1K0R2bjVCV2pVS0RyUXFSQlJIY0dWSWtSRVJGNmd1cHc4STlXS05Wbk55Y203RnZhamZBWGtYeGtaKzVPOW5CNEZVRjVlSG5wMEg2RDk4dVRLSzI3V25qOTQ4SENsNzNYMjdEa3NmK1lWNU9Ua1ZucU84aHA1eXlUY05PaDIzRFRvZGl4YitwTFA3MWNUWldmbjRKWVJkNkpOcTE3bzIzc3dadDQvdjByeitmUDlEWlJYVnI2RkN6djBSVkxDeFZpOGFFV2cweUdpT29CZlF4QVJFWG1CQURvN0gxZXNLS0pJREhZY002Tks1VU92SmtZMWpuQ3NPS3FnekV3TFJvNlloTC8vM28zMTZ6N0NzbWZtNDVKTHVrQlZWV1JuNTFSb0xvTkJYK1kxUDIzOUE3bTVoUi9Penp1dlNZWHozYlRwSzB3WU43M0U1NDhlM3dFQWFOMnlCNnpXckhMUGUrakk5Z3JuNGl2aDRXSEl6Y21EMld3QkFQenl5emJzMzU5YXFkVWkvbjUvcThwcXpjTDVpWmVVKy9xRGgvOUNVSkFPdTNmdkJRQmtaV1VqTWpMQ1Yra1JFV2xZRkNFaUlxbzZCVUFuUjJCRFFRVzJ6OFNGU1NuNmE1K0RGY0dpU0IwblJNV0xJbWZPcEdQa2lFbllzYU93UDI5YTJpRk1tamdUMy8zd0lZNGNQb1lyK3cydDBIeU9na1JwVkZYVkhvZUdoVllzNFFvb0tMREJabFBMdmpBQUx1MTVRNW5YbkRtVDdoWVBHWHdIVENaanFhOXAzU1lKcjd5NnpHME9mNysvZ2JMamIyZVA2ZllkTGdoZ0prUlVWN0FvUWtSRVZFVW1VMElTVkpqczRZbXNyRVBIeXZ2YUNMMXloUlJ3ZkVMYVo3SHMvOWY3R1ZKMTUxcGdxR2hOSkRrNURhTkhUa0dhUzkrUzg4NXJnblhyVnlJcUtoSkhEcGY3eDdGQ0Nnb0t0TWRobFNpS21Jd0dKQ2JHdVkybHBSMHN0UUJ5dzQzWGVCemYvT2xYS0Npd1ZUaUhxa3BPVHF2d2EwNmVQSTJUSjArWGVvM3JTbzVBdmIrQnNHOWZNazZjT0tYRkRlcEg0ZENobzhXdUN3NEtRbXpqUnY1TWpZaHFNUlpGaUlpSXFraEswVm5Bc1FFRzJ3Qm5VT1pyQlFhNWhCOVc1TFZVdlRXSjdWRHErTUhEZitIS0s0Wmc3MTczRmpLZStvNFlESHI4bC94THNmR3Z2dm9CVTZmTVFtYW1SUnZyM0xrOVhsL3pMS0tqNjFjbGZRQ0EyV3p4dURYRFpyTkJTdWtTcTJWKzBIZUlpREFoTEN3VWwvZnVnUzFiUDNaN3JtUDdQamgxNmt5SnIzM3A1U1VleDVNU0xrWkJRWGE1N2wrVCtQcjk5U1hYbjlrNXN4YmkzWGNMMyt0YlJnN0dvL05uQWlqY1F0V25UMDhZREhvRUJlbnd3L2MvdTgxeFJkOGhIdWVPaXpzUFAvM3lxUSt6SjZLNmhFVVJJaUtpS2hKUzdRejcvaGNoS3RKUHBIY1FjUEJHYlI1VmJ2QjZjbFFyS0VyeDN2amZmTE1GWThmYzdWYWNHSEhMWUN4Y05BdWhvYzZWRzIzYnRhNzBkb2w1YzUvQzJuZkszdEgxMnFwMzhOcXFkOG8xNTlKbDh6RGlsc0dWeW1mT3JJVWV4L1B6OHlzMVgxWDVjaHVLUDk1Zlh6TVk5UGp2dnhSODhNRW1BRUJVVkNUbVBIUXZNalBObUhuL2ZIenp6UmJjTmZVT3pKNXpEd0Rnb3cyYkE1a3VFZFZSTElvUUVSRlZtY3ZKTXphbDNFVVJvL0Z3TDBnNHpwMDhrcG1kK29mWFU2TmF3ZE9XbWo1OWVtTHdUZjN4d2Z1Ym9OZUhZOEhDV1JnMmZDQm1QN2dBQ1lseEdEbnFKb1NIaC9rLzJUSzRmcUMvZGZSVXBLUWMwT0t6WjlNOXZVU3pldlU2bitWVkZhdGZXK3VWZWE2NnVqZWFObTBNb09hK3YwWE5mbkNodGlYcXdWbFRVYTllRkZLU0QrREhId3RYa2F4OCtVMk1HajBFdWJtNStPdXZYWUZNbFlqcUtCWkZpSWlJcWtiQTVlU1pJTWp5TjFtVnRrR09GU1pTaWcwQXFtYzNTYW9VeDlhQnZMdzh0RzF6V2JIeG9DQWRQdnRpSGZMeTh0RzZaUS90K1Y5Kyt3d05HdFREdi8vc3d3M1hqeWx4ZmtWUnNPenArWWlJTU9HT08yNUJRbUlMdkxMeUxieisrbm9Bd1BKblZtTEZzd3ZScDI5UFgvejJLaTBrTkVSN3ZHUEhQMjQ5SkdxcU9iTVhlV1dldUxqbVdsR2twcjYvcmxhL3RoWmJ0LzRHQUloUGFJNGVQUy9DN2wxN1lMRmtvWHVQcnZqeGg1K1JsNWVIaFk4LzQ5YVhKaWhJaDlRRDI2RFRGYTZRbXZ2SUVyeXk4aTBBd0x4SFoyREN4TkgrLzgwUVVhM0ZvZ2dSRVZFVlJJYTFqRmRSRUZVWXlUUHAyYW1IU24rRlJpZ1FnN1NGOFFxNGRhYVdjVFRMREFyU2VSd0hDaHVVdWpaWkJZRG82UHJRNjhNUkZsYjJLb0RnNENBc1dEZ0xBUER0dC8vRFkvT1hhcy9GeERiQ3haZDBMckczU1dsME9nV0hqbXpIMG1YenNIVFp2R0xQUC9mc0tpeGNzRnlMZCt6NnZzUWVGMy8rdVJNRHJodXB4YUV1UlpHelo4K1ZtY3YrbEYrTGpibitucXJyMWhGdjhQWDc2MHYvL1plQ3VZODRlOENrcGh6RVpiMXU5SGp0eHg5L29SVkFnTUlUaDQ0Y09ZYm16WnNDQUpMM3AyblB4U2MwOTAzQ1JGUm5zU2hDUkVSVUJiYWcvTTVDMmxkN1FKUzd5V3FrUHFHTENweG5EODlhTE9mOUNDU1graHFDTUJvVEd5bzJXNEtFcmpFRUdrcW9EU0hRU0VDcEo0QlFLZFJRU1BqdWZGZ3ZNNXN0eUxJNkc0UUtJU3ExSmVMdnYzZGp3cmpwMmdrc3pabzF3VnR2UFErOVB0eHJ1YnB5YllZcWhFQzllbEVsWHB1WGwrY1doOW0zejFnc1ZyZGVJUC9zMllLb3FFaTNheGN0WEFHTDJZTFNGTzB6WWpRWk1XdjIzYVgvQnJ4c3o5NnRYcGxINzFJd2MrV3I5M2YzcmoxVmVuMUpvdXBGSWo2K0JScEUxOGVKNCtWYkNWVDAxS0hrL1dsYVVlVGZmLy9UeGhNU1duZ3ZVU0lpc0NoQ1JFUlVKVUlLYmV1TUFNcmRUMFFWY08wMCtUSHdmVUdKRjlkQmVuMkx4a0hRZFZZaE9ndklqaEJJZ2tRaXBEUktSWUdqOWlUZ2FMWWhDMGRrQmMrekRZQjVjNS9FMzl0MzQrbmxqK0dHQWFOeFhmOSsyblAxNjBkQmVHZ2dvcW9sMTlwMjdQZ0h3NGRPUkZhV3M3anl5cXFsUGoyeTFQWEVuT2pvK203ZjhoZVZtNVByRm9lRUZLNFVTVS9QME1ZVVJVRkVoQWxGclZ1N29kVFRhSURpZlVZYU5temc5NkxJYTE3cUtUSm84SFZvMGFLWjI1Z3YzOThyK3cydDhoeWVETDZwUDU1N2ZoSEdqeCtGdDkvK0FJMWpZOUFvSmhxcVRVVjB3d1pvMkxBQldyWk1RR3pqR0V5Wi9DRFNVZzhXbTJQbnpuL1JwMjlQSER0MkFzZU9uUUFBUkVRWUVSL1BsU0pFNUYwc2loQVJFVldCQkxwb0g4c3JkUEtNeTFHOFVwWjl2RWZ0Sm96R3BEWUtiSDJsS3ZwQW9BZUFXQWxBdUM2OHFmNzFEazFCZ1EzdnZic1IrL2FsWVBmdXZXN1ByWHo1VFlTSGgrSFcwVk54K3ZSWnJIbmpYZTA1MXcvRXJvV0dvbHRzSEg3LzdTK01HVDBWR1JtWmJ1T05Ha1ZyanowZDVRc0FIMzd3S1I2WStaZ1c3OW4zazNaUFQ0VVpCNXROeGZhL2RtcnhCVzFibFhndEFPVG11cThVQ1EwckxJcTRObFdOaURCNVBHR25wbGp5eEhOZW1hZGp4N1p1UHdPQmVIKzlhZktVMnpCNXltMWE3THJWNTZPTmI2QlRwM1pZc0dBVzB0UFBJU1hsQVBidFRjWm5uMzBEbTAzRjc3LzlCUURZc3NXNWZlcWlpenJWNko4VElxcWVXQlFoSWlLcVBDRmNtcXpxQ29MTDFXVFZaSXB2QlJXdDdhSFZuQ1cvOGtsMjFWZ1ROTkdiOWVGWFFXQXdJSytDVkdNa1JIa0tIMllCSkV2Z0VJQlRoYi9rYVVDY0VVQ09LcENycU1nRnNNblh2NGZTS0lyQUF6TWYwN1k3RkJVVUZPVFdXOFFodG5HTTg1cGc1ei9UUEJWRnZ2ajhPOXc1Y1NaeWMzT0xQZWZLMDMwQTk0YW5BS0RYaHhmcmYrTEpsaDkvUVdhbWMwdEx4NDRYbEhxOTZ3b0hBQWdQTDl6eWtYN1d1VkxrM0xtTVlyMHhVdEorZDR0ZGU0ZDQ2aWxTbWQ0YTFWbWczbDkvY3pTS2xWSWlPenNIeDI0K2dXM2JkbURyMXQrUWs1T0x6WjkrclYzYnMxZTNRS1ZKUkxVWWl5SkVSRVNWRkI2ZTJBeVFqcTlzejJYazdFc3Qxd3RWMFY5N0xQRUZrSmJqZy9TcW9TN0JSbVA2RFVMRkxXYUJhd0ZaV2tNRUt5UzJTOGcvaFJCL1FWWDJTSjFNdGxpU1Q2R2NmVnNDU1ZFVU5Hd1lyUzM3ZHpYeHpqSG9kZW5GNk4yN0o1WS9zeExQUFAyeVZqejViUE0zbUhiUHczaDQ3blFFQnpuL21XYXpGUyt1SEQ1OHRNd1B6TDZ3OWgzM2hVMVhYdFc3MU9zdEZxdGI3T2lEa1o1ZWVwUFY0T0RnaWljWElMNW85dXFQOS9mdGQxNzB5Ynl4c1EwQmxGNm9HbmpqcmRyalpzMmE0TGMvUG9kZUg0NUxMN3NFMjdidFFFNU9MbGErL0NhKy9XWUxnTUwvcG00Y2VJMVA4aVdpdW8xRkVTSWlva29LRXVqaUV2Nko4bjlZNysveStGUHZaVlE5aFllM2JCcXNLeGd2WmZvRVNEUXVZVFZJT2lTK0U0cjhUb1h5dmNXUy9DOEF6OHNzYW9nbVRXTlJyMzRVdWwxMG9YYU1LZ0RNblhlLzluanEzZU93NnRWM3RBS0JsQkxyMTIvRWwxLytnSEhqblNlMjVPY1hiemx6MDVBQmVHeiswOGpMeThPdFk0ZmlqZGZmTFhhTnQrM2V0UWViTmprWE5qVnBFb3ZPbmR1WCtocHprVWFwanFLSWxCS0ppWEZ1enlVbnB3RW8zTjVSdEU5SjBZYXFaWTM3azdkV3FmejA4eWJFMlh0bStPUDlyWTdIK1Y1Ly9WVjQ1dW1WQUFxM0pUbFdTZlhvZVJFYXU2eWtJaUx5RmhaRmlJaUlLa2tvYW1lcE5mWVU1ZW9uVXI5K1VrUitybnFaSTFhRnV0a255UVdlTUJvVCt3aFZUb1lvR0NnbFBLM2IvMGNJK2FGUXhjYU1ySlEvQVhodW5GRkRmYmpoTlFRSEJ5TTNOOWV0S09McW02OS85TGhpSWozOUhMNzd6djFFazd5OFBDeGU5Q3l1ditGcWRPclVEbEZSa2JqNjZ0N28wYk1iZXZhNnlPZEZrZno4QXN5NGZ6NmtkTmIreG8wZldXWi9pcUw5TUJ6YlBRYmYxQitEYjNMV0IxVlZSYk1tRndMd3ZFcWthRVBWc3Nack9uKy92OVZGbXd0YTR1S0xPK1BYWC85MDJ6WjIxMTIzQnpBcklxck5XQlFoSWlLcUpPbDI4a3o1bXF6bTVkbXVFaENPLy85dXMxclRqdnNrdVFCcGdpWjZpekY4bkpSeU1xUnNWWFJWaUFBT3FWSzhJblJ5dmRtY3NpOHdXZnBIZWJaL3ZMTHlMZTN4NEp2Nm8xNjlLTHkyNmgzRUp6VEh5cFZQb1hNbjU4azBPZG01K1BISFgvRHlTMnR3MTlRN01HdjIzWGg2K1dQUTY4T3hmMy81ZG01VnhhUHpuc0wyN2J1MHVFR0RlaGc5NXVZeVgzZnExRm50Y1ZDUURtRmhuazlNem5FNXBTWXNMTVRqTlpWeDR2Z3A3RTlPUmMrZS91bEgwYUpGTXdRRmxmK2YySTdWTVo3NDgvMzFoYSsrZGkva3VKNTI4L1R5eDlETzNxUTNPTVQ5djVXaHcyN0FyNzg2LzBxOXFGc25YSFo1ZHg5bVNrUjFHWXNpUkVSRWxhZHRuNUVLeXRWa1ZVaG5QeEVoQXRzTTFNdDBKbjM4V0xOUTVrUEtKa1dmbE1DWFFpb3ZaR1kxKzVUSER4ZjYvcnVmOFBQUGYyanhMU01IbzBlUGk5Q25iMCtjZDE0VHhNUTJSRkNRVHVzM2twV1ZqWk1uVGtGS3FSMVQ2OWlLNG10TG5uZ09yNjE2eDIxczNxTXpTbXp5NldyWHpuKzF4eVpUOFdOM0hjd3V6VnZEd3NJQUFIL3YvTTdqdFVVYnJXN2Z2Z3Z2cmY4WXYvK3hIWjl1ZHVaNStQQlJEQjB5SG9jT0hjSDh4eDdBYmJlUEtEUGZxbHE3N2lWdEMweDVsTGIxeGwvdnI2KzBiZGU2eE9maTQ1cDdmUDdmZi9aaHlSUFB1NDN0M1BFUFB0NzRPVzY0a1QxRmlNajdXQlFoSWlLcUJMMitSV01Bc2ZiUWJEYW43Qy9IeXhRQTEybVJXaXY2aVlnSWZjSzFVbUFKZ0xaRjJxcWtBMWd0ZEhqSm5KbnlYK0ZRZWY2WWFyL01UQXRtenBpdnhhMWFKYUo3OTY0QWdMNTllMm5qelpvMVFWcmFJUURBcjcvK2lkT25DMWRkdUI3YldsbldJZzFRUFcyRHljdkx3NHo3SDhWNzczN2lObjcxTlgxdzA1QUJXcHlSa1luc3JCeVlJb3dJQ3d1RFRxY2dQZjBjWG41cERYYTZGRVdhTld0Y1lqN0hUNXpVSHV2TFVXeHg5Y1RpNS9ERDl6OEJBTjUvNzJPTXVHVXc4dkx5TUhUSWVPM1BiODdzUlRoMjdDUm16N21uUW5QWFZPVjVmLzJwNkVsTUgzNzRLVDcrK0FzY1Bud1VodzRkeFlBQlY2SkpreGc4OHZDU1luMW9jbkp5TWVuT0I3QnIxMTdjTi8zT0VsY2JFUkZWQm9zaVJFUkVsUkFFWFdlWGovOS9vUno5TUNMMENWMGswTWdlbnNqTVNpblg2cExxS2xLZjBGVVZXQ0tCUGtXZVNvUEVZK2FzdkxYQTRXeVBMNjREVHA0OERVVlI4TWZ2MjkzR0N3cHN1T2Z1T1RoOCtLZzJkdmM5NHoxK2FHM1pLbEg3VUQvcHpwbmErQVVYdEt4d0xnVUZCVEFZOUFnTkRjV0pFNmV3ZHUxSDJ2TWhJU0hGR3B0dSsrTnZUTDl2SHZidFMzWWJiOVBtZkR6My9DSzNzVCszN2NUSVd5YVZtVWV2U3kvV0hsdXRXVGgrL0NSQ1EwT1FuMWVBMTE5ejlnYUpqcTRQaThXS2pJeE1aR2FZa1pGcFJzYTVUR1JrbXBHWllYYWI4OXFyUnlBMTlZQVdQN3RpRllZTkg0aVFrQkE4dm5BV3h0MCtUZHVhODl5enEyQzFabUhCd2xsbDVscFpQYm9QS1BzaUw2dk0rK3RyaHc0ZHhVT3pGK0g0OFpNNGZ2d2t6cHhKZDN0K3pSdnVXMnRPSEQrSnMyZmQrK3RjZXRrbDJQcS8zNkNxS3FTVWVPN1pWZmhvdzJlWTkrajl1SzUvUHhBUmVRT0xJa1JFUkpXZ0FsMGNIMkZsNGNrelpWUFEzMlVoeFdlb29ZMUZ3OE5iTnRVcEJVK3FRTkc5Q09rQUhqZGJsZWVCL2Y0L0s3YWFlWGpPWW56eXlaZHVZL1hxUldIMnJBWDQ0blBudHBCT25kcVZlTlRvNWIxNzRNc3Z2bmNiMCtrVWRMdTRVNFZ5MmZUSmwzaG96dUlTbjIvZE9xblkyRTgvL1Y2c0lKS1VGSSszMzNteDJMYVpqaGUyTFRNSGs4bUlPOGJkb3NWbnpxVGowcDQzZUx5MlZhdEVqQmcyRWR1MmxYM1U3ZDkvNzNhTDA5SU9ZZlBtYnpCZ3dKWG8yN2NYM2w3N0lzYU11Z3RXYXhZQVlQVnJheEVhR29KSDVrNHZjKzZhb2pMdnI2OEZCd1hocTY5K0tQZjFSUXNpOTl3N0hnODhPQlh2di9jSjdyM25ZYTNwNnVIRFIvSExMOXRZRkNFaXIyRlJoSWlJcUJLRUlqdkRmdktNVXM0bXExSTZqK0tWUXRiRXJUTWl3cEF3WEtMZ0JRQlJMdU81Z0Z5aEJOa1daV1FjVEMvcHhYVk43ejQ5aWhWRmV2ZnBnZkVUUnVINzczN0M0Y05IRVJ3Y2hDVlBQZ0pGOGZ3dC90Q2hOK0M1RmF0dzdOZ0piZXlhYS9zaU1qS2lRcmxjZXRrbHBUNS94N2lSeGNhbTNqME9ack1WenoyN0NnRFFzV05idlBYT0MyalFvRjZ4YSt2WGowS2pSdEU0ZWZLMHgva2JONDdCQ3k4K2dTWk5Zcld4NXMyYm9uSGpHTGZmbThPZ3dkZmhzODNmbHFzb0VoU2tRMHhNSTBSRUdQSHZ2NFc3dEY1KzhRME1HSEFsQUtCNzk2NVl0LzVsakJoK0p5d1dLOExEdzlEM2lrdkxuTGV5dk5sb3Rid3E4Lzc2V3FPWWFMZWVPQTRSRVVZMGI5RU1MVm8wUTR2bXpkQzhSVE5rWnBxeGNNRnlBRUJvYUNqbVBuby94bzRkQmdBWWN2UDFDQTBMeGZScGMyR3hXSkdRMkFKekhyclg3NzhmSXFxOVdCUWhJaUtxRENtMEpxdXEwSlc1RGNaZ2lJc0YwTlVlRmdRSGk2OThsWm92bUV5dEd3ZzEvd1VKT2JUSVUyL3BiUEtoY3prdSt4Y0lBTkM5eDBVQUFFVlIwTFJwTExwMzc0clpEOTJMUm8yaThmRW5hekJzNkFUY2RzZUlVcHRSR2d4NnJIOXZKYVpPbVkyLy85Nk4xcTJUTVAreEJ5cWNTMUpTUEtLaUluSHVYSVkyRmhvYWlvU0U1aGcvWVJSdUhucTl4OWZObW4wM0RoOCtpcWpJQ015YlB3TWhJU1dmQ3ZQUXc5TzBBb2VpS0ZBVUJXSGhZWWlQYTQ0ZVBidDZmTzBsM2J0Zzg2ZmZRRkVFd3NMQ0VOdTRFU2JlT1FZOWVseUVVeWZQNEtNTm05R29VVFFheFRSRW8wWU5FQlBUQ0kwYk4wSk1URVBFTm81QjB5YXhhTmlvQVJSRlFXNXVMaTdzY0FXU2t1SXdjdFJOa0ZKcVc1SzZkTzJJdDk1K0FlUEgzWWVWcnl6RnhaZDBMcGFMdDNpejBXcDVWZmI5OVNWRlVUQmh3bWhFUkVZVUZrRGlDZ3NoOWVwRmVieisyMi8raDlDd1VDeGFQQWR4Y2VlNVBYZjk5VmVoWThlMnVIdnFiTXlZT1FXaG9ld3BRa1RlRTlpT1MwUkVSRFdRMFpqWVNFanArSG83MjJ4Tk1RR3dsZllha3lIaE5nQ3YyY1B2ek5hVXZyN00wWnNpOUFuOXBjQ3JjRGFXQllCZGlzUnRHVmtwZjVUMHVrQXlteTJ5N0t0OEx5c3JHK0hoWVI3N2hWaXRXZVU2dmNWMXJxcWNSbkx1WEFha2xBZ09Ea1pvYUNpQ2c4djMzWmhyY2FHNk8zdjJIT3JYOS95aEd3Q3lzM01RSGg3bTlmdnUyZU5zSUp5WTJLSmN4ekY3NDdXdUt2ditWaGNaR1psbHJvQ3FiaitMSnBPeCtpUkRSSlZXcy82MkpDSWlxZ1lVYWVza1lkL3VJT1IybEZFUUFRQkk5SGQrRlZFenRzNUVSN2N5NWVZVUxKVlNqbmNabG9CWWFyYmFIZ2JTY2dLV1hBMVJXaEdqSWdXUnN1WXFqNmlveUVxOXJqcDlDQzFMYVFVUkFENHBpQUJWNjluaHJYNGZsWDEvcTR2eWJBbXJTVCtMUkZSenNDaENSRVJVUVZLS0xvNENoMVNWY3B3ZzB6WUVJdnNxTFZTd3lVZXBlWTNCa05BK055ZnZJMGlSNERKOFFBbzV4bUpKK1RGZ2lSRVJFUkY1a1gvUDVpSWlJcW9WaE5hUVFJaXltNndhalRtOUFKZ0FBQkxKWm5QcVB0L2xWblVtZmZ6MWlzUlBSUW9pcndXSEtoMHNsbFFXUklpSWlLalc0RW9SSWlLaWloTFFpaUlxWkprclJZU1VSVStkcVJiOUxqd1FKa1BpREVBdWhyUHYyR2xJWlp3NWEvOUdXQU9aR2hFUkVaSDNzU2hDUkVSVUFSRVJ6ZXBMRytMdFlhN1ZXdjlmSUxXc2wybEZFUjFRVGZ1SkpJV2FETGFWZ0J6ak1yaExaMU92UDVlVGtoYW9ySWlJaUloOGlkdG5pSWlJS3NCbUMrbmtFdTRBdHVXWGRuMUVSR0lTZ0ZiMjBKcGgxZjNncytRcXlXaE1iR1RTcTk4Q3dyVWdzaWswUExqSHVaeTB0RURsUlVSRVJPUnJYQ2xDUkVSVUFRcEVaOGZ1RnlGUWRwTlZtM1ByRElUOEd0aWY2N1BrS3NGb2JORUdVbjRPZ2ViT1VmR1UyWnI4b05sYWpsTjFpSWlJaUdvd0ZrV0lpSWdxUUVEdEl1M3ROcVJhZHBOVkZlZ3ZuRUcxMmpwak5DYTJFMUorQTZDUmZTZ2Z3RVN6TlhsMUFOTWlJaUlpOGh0dW55RWlJcW9BNlhMeWpBSmRxU3RGR2pac2F4VEE1WTY0UUFadjltVnVGV0V3eEhjVVVuNEhyU0FpejBDUlY1aXRLU3lJRUJFUlVaM0JvZ2dSRVZFNTFhK2ZGQUhnZkh1WW41R0YzYVZkbjJQTjZRY2dCQUFFNUYvWjJmdU8rRGpGY3RIcmt6b3BFTjhDaUxZUG5aQkNkNW5abkxvbGtIa1JFUkVSK1J1TElrUkVST1dVbDFlZ05Wa1ZrTHZLN0EraXdLV2ZTUFhZT2hPcFQraXFFK3EzQU9yYmgxSWRTUW9BQUNBQVNVUkJWSTVEVVh0YkxQdi9DV1JlUkVSRVJJSEFvZ2dSRVZFNUtWTFJ0czVJb1pUVlpGVkE0am90c3NtQUYwVWl3dU83cVFKZkE0aXlEeDJESW51YnpXbDdBcG1YTHdnQmE2QnpJS0xhVEZnQ25RRVJlUWVMSWtSRVJPVWtBV2RSQktVM1dkWHJreTRFWkJON2VEb3pPKzEzbnlaWGhraDlVbWVwaUs4QVJCYU9pS05RME50c1R0MGJ5THg4UlVvY0RYUU9SRlNiU2Y0ZFExUkxzQ2hDUkVSVWJxS0w0NUZpazZXdUZGSGdjaFF2eEdkQTRJNjNqUXFMaTFPRitpbUFDUHZRWWFIRDVXWnp5cjVBNWVRSFpSK1hURVJVZWZ3N2hxaVdZRkdFaUlpb0hHSVFZd0JrYTN0b3k4ek8zMW5hOWNLbG40Z01ZRCtSeU1qbTlXdzYzV1lBc1lVajRxZ1NwUFRPekV6ZUg2aWMvRU4rRk9nTWlLZzJreHNEblFFUmVRZUxJa1JFUk9XUVpUSmVDRURZdzMrQXc5a2xYUnNSMGF3K3BMellIdHAwdXZ3dmZaNmdSMG1oYWtIUVI0QnNZeDh3cTFDdnk4allueHlZZlB6SGFEUitKQVJTQTUwSEVkVStRaURWYURSdUNIUWVST1FkTElvUUVSR1ZnNURPZmlJb1k5bTBxZ2IzZzZPQUl2RkxSc2JCZEIrbVZoSWx3bUI3QThCbDl0aW1RQTZ4V2xQL0RrQXVmaWVFeUpWU3pneDBIa1JVKzBncFp3Z2g4Z0tkQnhGNUI0c2lSRVJFNVNDbDFJb2lRb2hTbTZ3S0thN1NYZ2NFWkpXSXlSQy9XRUlNMHdZa0ptUllVd08wWWlVd1RDYlQrMUxpNlVEblFVUzFoNVJZWmpLWlBnaDBIa1RrUFN5S0VCRVJsWS9XWkZXS1VsZUtDQUJYT3dKRnFsLzRNaWxQak1hRXlZQ1lvU1VrTU4rY2xmS2F2L09vRGt3bXd3d3BzU3pRZVJCUnpWZFlFREZ3QlJwUkxTUEt2b1NJaUtpdWF4WnVNb1NZQWVnQVNMM1ZhanFCRTFaUFZ4cU5MZG9JcWZ2SEhxYWJyU2tONGNlVFoweW1oRjVROFIyQW9NSVIrWWJabW5vYkFPbXZIS29qczlrOFJBaXhSRXJFQnpvWElxcFpoRUNxbEhLbXlXUjZQOUM1RUpIM0JRVTZBU0lpb3VvdUlqeTR2U3dzaUFBUWUwb3FpQUNBSW5WWE82b1BBdUpyK0xFZ1lqREV4MERGdTNEKy8vMWJzMVUvQVhXOElBSTR0dExJankwV3l5QkEzQWlnQ3lDYUFOSVk2TnlJcUxvUkZrQWVCYkFOa0JzTkJ1TUc5aEFocXIxWUZDRWlJaXFEcWhOZGhGWldrS1UyV1pXQXM1K0lWUDNZdzZOM2tJS0Rhd0UwQmdBQkhKSkswREJnTi84aGIyZi9VTFBlL291SWlJaUlSUkVpSXFLeUNJak9qc1VXQWlpbHlXcGNHSURlamloSUNyOFZSVXlHZzQ4QjZHTVA4NkdxTjV1dCswNzc2LzVFUkVSRU5SRWJyUklSRVpYQjllUVpWWlM4VXNSZ1VIb0NDTGVIZTlLelV3NzZPamNBTU9uamJ3RHdvQ01XUXQ2WG1aMzJxei91VFVSRVJGU1RzU2hDUkVSVXFxUlFBYlIzUkNFaHV1MGxYYWxBYXFmT1NNQXZwODVFaHJWTWdCQnJITEVBMW1WYVVwLzN4NzJKaUlpSWFqb1dSWWlJaUVvUnFVZGJBTUgyOEwrelovZG5sbnkxMFBxSktCSisyRHFURkNwMStlOERpTFRmLzk5UWZmaDRzTEVxRVJFUlVibXdLRUpFUkZRS0ZUWnQ2NHdBU3RrNkV4Y0xvS005ekF2UHN2N2c2OXhNQm5XZWhPaGtENjFTaUNHblR1MjIrUHErUkVSRVJMVUZpeUpFUkVTbEVJcm80bmdzSVVwc3NxcUR1TklsL0Y5cHgvWjZnOG1VMkJQQVRFY3NJQ1piTFB2LzhlVTlpWWlJaUdvYkZrV0lpSWhLSVNXY1RWWWhTeXlLcUJCWE95UGgwMzRpRFJ1Mk5VS3FhK0Q0LzdqRWg1blc1RGQ5ZVU4aUlpS2kyb2hGRVNJaW9oSjFDWVp6U3d5Q2dncEtLb29vQXRENmlhaXcrYlNmU0U1MjlsT1FJc0VlbnBTS2NpZllSNFNJaUlpb3dsZ1VJU0lpS29IQmNMWU5nRkI3bUpxUmNURGQwM1Y2ZlZKSEFBM3Q0UW1yTlcySHIzS0swQ2RjQjRtSjJvQlVKbGdzKzAvNTZuNUVSRVJFdFJtTElrUkVSQ1ZRcE9pcUJSSWw5eE1ScXV2V21TOEJxTDdJeDJScTNVQUtySElaZXQyY3RYK2pMKzVGUkVSRVZCZXdLRUpFUkZRQ29lQWlaNERmUzduMEt1ZGxxcysyemdnMTkza0FzUUFnZ1lOQklialhWL2NpSWlJaXFndFlGQ0VpSWlxQkt0SE44VmdLOFp1bmF4bzJiR3NFME1zUjI0Q3ZmSkZMaEQ2aHY0UVlwZzBJTVRZOVBTWERGL2NpSWlJaXFpdFlGQ0VpSXZJb0xrd0FIZXlCREFrUjJ6eGRsV3ZOdmh4QU1BQUlZTHZWbW5yQzI1bkVJTVlnQlo1M3hFTGllWXNsK1R0djM0ZUlpSWlvcm1GUmhJaUl5SU9JY0Z3SUlNZ2UvbnYyN1A1TVQ5ZXBrRm8vRVFuNDVDamVMSU4rTG9BVzl2Q1lMaFJ6ZkhFZklpSWlvcnFHUlJFaUlpSlBkTHFMWENLUFcyY0FRQWloOVJPUlFuaTluNGpCRU44QkVQYzU3eUh2NGJZWklpSWlJdTlnVVlTSWlNZ0RLYVZMUHhIUFJaR29zUGdXQUZvQmdBU3lMQmF4MWN0cEtJcFFYZ2FnczhlZldTeXA3M3Y1SGtSRVJFUjFGb3NpUkVSRW5ta3JSWFNxNXlhck5zWDExQmw4RCt6UDlXWUNSbjNDQkVoNWlUM01WbXkyS1FDa04rOUJSRVJFVkpleEtFSkVSRlJFVkZSY0ZPd3JRQURrWm1TRjdmUjhwZEQ2aVFnaHZOcFB4R0NJaXhVQ2kxMkdIczNJT1pEcXpYc1FFUkVSMVhVc2loQVJFUldSbjY5MDBRSWgvZ0oyNXhXL3FuY1FCSzV3UkZMWXZOcFBSSUY0QWtDa1BkeGx0dFpiNXMzNWlZaUlpSWhGRVNJaW9tSVV3TmxQUktvZXQ4Nll3ZzlmQkNBS0FDUncwR3hPMit1dCswZUV4M2NEeEJoblF1Sk9ZRnUrdCtZbklpSWlva0lzaWhBUkVSVWxuUDFFRkloZlBWNmlVMTIzem53SjcvWDZFRktIWnh5QkJONDJtNU85M2NDVmlJaUlpTUNpQ0JFUlVYSFNXUlNCem5PVFZRbnBQSW9YcXRmNmlVUVlFb1pEaXU3Mk1OdW1pbG5lbXB1SWlJaUkzTEVvUWtSRTVFS3ZiOUVZUURON21KNlptWnhjOUpySXlPYjFJTVhGOWxEVjZXemZlT1BlVGRCRUw0RWxqbGdJTE1uT1RqN2tqYm1KaUlpSXFEZ1dSWWlJaUZ6b29HaXJSQ1RFYi9Dd0xjWm1DK29MeC85RGhmZ3RJK05ndWpmdW5ha1Btd0ZuUWVaSXVNWDZwRGZtSlNJaUlpTFBXQlFoSWlKeUlSUkZhN0txQ005TlZvWHJVYnlRWGpsMUpqdzhxWmtRZU1CbDNnZFA0SVRWRzNNVEVSRVJrV2NzaWhBUkVibFFwWFN1RkZFOTloTVJrQzc5UklUd1NqOFJuYUl1QmhCdUQzL0x0S2ErNDQxNWlZaUk2UC9zM1hkNGxGWGFCdkQ3ZVNkMVdram9SU1JGaWlnZ1dBQWJkc1dHWWtYZFhldGExMVhzN2JQM3J1dXFyQlU3cmhXd0xuYXNLSW9vU0JwRmVrbW1wYzI4ei9mSE96V1o5SVNRNVA1ZEY4dWMrcDZKQVhhZW5QTWNvdm94S0VKRVJCUWpnbGlTVlZQMCs5b2RYSzdjb1FDMkR4Zkx2ZDd0a3U0bWFRNjd2V0FYQVU2SlZwakdQd0dZcloyWGlJaUlpQnJHb0FnUkVWR1kyNTJmRHlBN1hGenU5NWVzcTkxSDFJanVFb0hpZjhDbndkWSsxeWFoMjZQelEyWjVLd3EvYnUyY1JFUkVSTlE0QmtXSWlJZ2lRaHJOSnlLbzV5cGUxV2crRVlXME9wK0kwMWt3Q1pCRG95c3c5THJXemtsRVJFUkVUY09nQ0JFUlVaZ1pkM1JHa1N6SmFrRzZBdnRGU2pZejJOcWdpSWlhZDhhVm52WjZpLzlvNVp4RVJFUkUxRVFNaWhBUkVZV0pJcnBUUkFWMWdpSk9wMDRVd0I0dUxpdXZYRjdTbXVlNU12T25BTmdqWEt3TWh1VG0xc3hIUkVSRVJNM0RvQWdSRVJFQVlGd3FCTHVFQzJabXB2M0gyajBrL3RZWmJlMnRNNU5TWU9DMnVOa2ZyYWdvWE5XNk9ZbUlpSWlvT1JnVUlTSWlBdUJ3YkJxSjJKVzRpemRzV095cjNVY1F5eWNpTUZ0MWRNYmxXSEVhb0NQQ1JRK00xRHNiSEVCRVJFUkViWTVCRVNJaUlnQ0d5bTV4eFRwSFp4eU8zTDRLaWV3a3FjbHcyRDlwK2RNSzBnVzRLVkpTMWJ1OTNpV2JXajRmRVJFUkViVUVneUpFUkVRQVlCalJmQ0xRdWpmUDJDQUh4a295UDlsT2txWnkyczNURmRndVhGeWY2YkEvMU5LNWlJaUlpS2psR0JRaElpSUNBTlhvVGhGVFFuV0NJZ281Sks3VWlud2lJOU1ndURwU0V1RE8xZ1JZaUlpSWlLamxHQlFoSXFKdWJ3QUcyQUhzRkM1VytQMDlGOWZxSWtBc3lhcWhSb3VESWk1NzREUUJCb2VMRzV6K3lpZGFPaGNSRVJFUnRRNkRJa1JFMU8xNVhabTdBTEFCQUJRL0FndHE0dHNkanR4UkFQcUdpeHZLQTRVTFcvYWtTU2t3Y0UxY3hYMnJzVHJRc3JtSWlJaUlxTFVZRkNFaW9tNVB6TmpSR1VqZEpLc0dqTmhWdk1CSEFNeVdQTWZ0V0g0eVZQTEN4YzNwbWFtUHRXUWVJaUlpSW1vYkRJb1FFVkczWndMUkpLc3FkWk9zSmw3Rkt5MjlpdGVta091aXoxRjVjT1BHcGQ0V3prVkVSRVJFYllCQkVTSWk2dlpFRWQwcFlndmFFb0lpQXpEQXJzRGVrWEpJZ3kwS2lqaWQrY2NER0JvdWVsTFNRbyswWkI0aUlpSWlhanNNaWhBUlViZm1kZy9LZ2FEQUt1bW04c28vU3VMYmZmYk1mUUdraFl1TEFvSGxhMXJ3R0VOVW83dEVSUFRoc3JMU3NoWXVtWWlJaUlqYUNJTWlSRVRVdllWU1l2bEVJTjhCMFBobVUySzN6Z0RTb2x0bm5NNjhLUUJHQWdBVVBwWDBCMXN5RHhFUkVSRzFMUVpGaUlpb2V4TmpZdlNsNFBzNnpaQm9QaEVEWmt1T3pvaWh1RDV1d3NlODNpV2JXakFQRVJFUkViV3hsSTVlQUJFUlVZZFN4SUlpcWwvRk4yVm01bThINklod3NiTGNyMTgwZDNxWFBmY0lCY2FFaXhVcWNsL0xGMHV0b2FycFBwOXZDaUJUQUl3VHdRQlZPRHA2WFVTMWljQ3ZpdFVBRmdENmx0UHBmRXRFcWpwNlhVUkVYUkYzaWhBUlVUYzJLVVVWNDhNRjA1WnUreWErTlVYTVF5T3ZGZklaVUZyWnpBY0lSSzZQS3ovdTh4V3RiK0ZpcVJXOFh1OXhmci8vZDBCZUFYQVNnQjBZRUtGdFZmaDdjd2NBSndIeWl0L3YvOTNyOVI3WDBlc2lJdXFLR0JRaElxSnV5K0VvM1FrQ0p3QUk4TXZtellXZWhBNEdEbys5MVBlYk83L2JNZVJnSUhxelRWVklRL2UwWXJuVUFxcHE4M2g4OXdNeVN4VzVIYjBlb3Bhd3ZuZGxsc2ZqdTE5VmJSMjlIaUtpcm9SQkVTSWk2clpFWk0vSWExUGx5OFRXZ25Tb0hCZ3QybVIyYzZkWE5XNklGZkNmRnQ1Y1E2M2c5ZnJ2RWNFbEhiME9vcllnZ2t1OFh2L2RIYjBPSXFLdWhFRVJJaUxxdmpRV0ZJR0JoS0JJbGlPMEx4QTlYckhVNHlrcWJNN1VUbWYrZnBCb3ZwS2FHcFc3V3JOVWFqNnYxM3NjQXlMVTFZamdVaDZsSVNKcU93eUtFQkZSdHlXSUpWa05oU1FoeVdvSXNhTXpBT1kwZTI3VjYySUZlYmFpb21obFM5WklMYU9xNlNMQzQwclVKWW5JM2FxYTF0SHJJQ0xxQ2hnVUlTS2liaWt6YytoQUFOdUhpNlVWRllXcjRwcEZWS0pCRVpYbUhaMXhaK2J1RG1DL2NERmtCRzEzdG1xeDFHdytuMitLS29aMDlEcUkyb01xY24wKzN6RWR2UTRpb3E2QVFSRWlJdXFXYkxhYTZDNFJCUkoyaWJoY3VVTWh5QThYUFQ1ZmoxcjVSaHFtSXBmSHpmMUtlZVVmeGExYUxMV0FUT25vRlJDMUx6bTZvMWRBUk5RVk1DaENSRVRkVTN3K0VVM01Kd0l6dGt0RUlCOEFDMnFhT3EzYm5WOEF3Ykd4cVpWSE9Eckd1STVlQUZFNzQvYzRFVkViWUZDRWlJaTZwZmg4SWpCcTN6d1R5eWVpemMwbkV0UkxFZjczVllFUC9mNlNuMXUrU21vcEVRem82RFVRdFMvaDl6Z1JVUnRnVUlTSWlMcWRBUmhnQjdCTHVGam04eFg5Rm1uTHlTbHdBOWduWEZRVnZOZlVlWjNPZ3Q0cU9EMVNWb0JYWjNZUTFlak5RVVJkbERvN2VnVkVSRjBCZ3lKRVJOVHRlSnoyM1FHa2hJdGZBVEFqYmRYVjVrSFJOcEZ2ZmI2aTlVMmQxNEI1SVlBTUFCRG9UMzUvOGJ5MldqTVJFUkVSdFQwR1JZaUlxTnNSTXpReHJwaVFaRlUwN3VpTTJmU2pNMzNSMTZHcUYwVEtwaGgzQTlEV3JKT0lpSWlJMmhlRElrUkUxUDFJWEpKVlErUHppUmdBSmtjS0txRW1YOFZiNGJTZkRralBjTEhVNTl2dTlkWXVrNGlJaUlqYUY0TWlSRVRVM2RnQVJJSWkxVjZ2Zmg5cHlMTG5qUVhRTjF6ODArOHZiV0tTMUVrcHFuSnBwQ1FpOXdPZkJ0dG11VVJFUkVUVVhoZ1VJU0tpYmlYTFhqQWFRQllBUVBFRFVGb1phUXZGM1RvRDBUbG80dkVYcDNQNXNRQnl3OFhObVQ3ZjAyMjFYaUlpSWlKcVB3eUtFQkZSdDJKS2FML0lhekhray9nMmtiaWdTTlB6aVlpb1hCRlgrTmM2clBPM2RwMUVSRVJFMVA0WUZDRWlvbTVHSmtWZWhWU2pRUkdISTdjdmdOM0N4U3A3SVBDL3Bzem1kT1pQQWpBdVhLdzBZVHphTnVza0lpSWlvdmJHb0FnUkVYVWprMUlBN0JNdVZQdjkxZk1qTFFhTXcyTDk5Sk9tN3ZZUU5lTjJpZURaNWx6aFMwUkVSRVFkaTBFUklpTHFOckxzSzhZQWNGc2wrUnBZVlJGdFZJMWR4U3RvMHEwekRrZnVLRUFPalF5RElmZTEyV0tKaUlpSXFOMHhLRUpFUk4yR0tUb3A4bHBWNThWYXhxVkNjSENrbEJMVUp1VVRNV0JjRmkwby91dnhGQlcyeFRxSmlJaUlhT3RnVUlTSWlMb1JpU1ZadFNFYUZIRTZ5L2RFZEFjSkZwZFZscFkyTmxObVp2NTJnSjRjblUvMW5qWmNLQkVSRVJGdEJReUtFQkZSTnpFcEJjRGVBS0JBd092Ti9DN1NJbkZIWjRDbUhaMUpNZlNmQUZMQ00zem1xU2o1cnNFQlJFUkVSTFROWVZDRWlJaTZCWGZtOHJFQVhPSGlsOERpNnJqbVdGREVhUHpvVEk4ZVEzcEFjVTZrekYwaTFGMVVWVlYxOUJLSWlJamFWRXBITDRDSWlHaHJVTU9ZQkNnQVFJRG9WYnhaR2R2bm10QVI0ZUlXcjNmN3I0R1NCdWNLMVJqblF1QU1GeGQ3QXNYdnRmMktxYXNvS1Y2QkJRdCt4bkhISDVtMGZmMzZqZmo0bzgrUm5aMkY3SndlR0RObUoyUmtwRGQ1L3NMQ0VseDF4YTI0OUxKek1YR2lkYXQwTUJqQ3FwVi90bmpOUTNJSDE2bGJ2bndWRGpuNFJPdzZialJPT09sb0hIcm9ma2hMUzB2b0V3cVpHRHZtQUFCQWVubzZ2dnZoL1JhdjRaUnA1Nkd5d2dyQzdMblg3cmgwK3JrdG5vdUlpS2crRElvUUVWRTNFVXV5S21Zc3lhcmFiRWRIWHdQdkE1OEdHNTZuSUIwd0w0NlY1UjRBWnR1dGs3cVNkV3MzNE1RVHpzR3FWYXZ4NmFmemNlZGQxOEhwZENUMGVlYnBsL0hRZ3pNQUFPNHNGMzcrWlY2eXFaSjZmZGE3dUd6NlRhaXVyc2JpMDVmaTNUa3pVVkNRaXpWcjFtSGloQ05hdk83VmEzOUpLSnVtaVl2L2NTMDg1VjdNbS9jbFZxOWVpd01PMkJ0cGFXa3dUUk9HWVcwK1ZsVnMyTEFKQU9vRVRFcUtWK0QrK3gvSHVlZitCU04zR3Q3b0d1Wi85VU4wWjhwMjJ3MW85bnVZUGZzam5IUFc5SHJiSSs5eCtOQ0o4UHNEVFo1MzVaOExtNzBXSWlMYWR2SDREQkVSZFFQalVxRldQaEVBWGsvRjlqOUdXaFE0TnZMYUFONXRiQ2FYM1R3RlFMOXc4VSt2UCtQbE5sMHFkU2szMzN3ZlZxMWFEUUI0NDc5emNQQkJKMkx4cjB1aTdWVlZWWGpweFRlaTVSTlBQQnJwNlUzZkpUSjI3Q2lrcGFVQ0FNckxQVGp0bEF0UVh1NXBvOVhIM0gzWG8vanUyNThBQU5uWlBmRHM4NDlnM2RvTk9PZXM2VGpyekVzYkhGdFN2QUxUTDcwUisrNXpOUDc3K215Y2V1b0ZXTE5tWGFQUE5NMVlyREc5R1R0bm1pc1lEQ0VVTXB2OGk0aUl1aGJ1RkNFaW9pN1BuYmxwcklvUk9lN3lXV1EzaU1NeHBCK0F2Y0wxMVNucHhoejRHNXpLZ09EeVdGRWZySldiaENqQi9RL2NCSWZEamhkbXZnNEFLQzFaZ2NNbm40cG5ubjBJKysyL0o1NTUrcFhvemdvQW1QSGtDNWp4NUF1Tnpqdi9temtZTW1RNzVPVnZqM3Z1L1QrY2QrNFZBS3dqTGhlZWZ6V2VtSEV2bnB2NUNBQmcyYklTM0hiTEE1aTAzMFNjY3NwVXBJYURLQUN3ZVhNWlpqejVBbjVidkRSYU4yN2NxSVJuelpuOU1SNTUrQ2tBUUdwcUNtWThkUjhHRHg2SWFTZWZpMDgvbVI5ZDk5bm5uSm93empSRE9QZnZWMkQydXg4bUJEaldyOXVJcC83ekVxNjcvcElHMzJNd0dOdTAxWnpqUkJFdXB3UDUrVU1TNmtwTFZ6UVkyRGpxNkVPVDFzK2Q4eEdDd1ZDejEwQkVSTnMrQmtXSWlLakxVOFBZTDY0WXpTY2lhanNhb2hJdWZyQjVjMkdEUDJKMzJYTVBCeERaOSs5SlRiYzkyVWdRaGJxNTlQUjAzSDNQRFJnM2JoU3V1UHdXMU5UVVlQandBdXkreHk0b0t5dkhvNDg4MWFKNUk4ZFZBT0RvS1lmaXd3OC94WnR2ekFVQU9CeDJCR3VDT09pZ2ZhR3ErUGUvbm9XcTRwTjVYNkdvc0JSWFgzTXh4azhZaHllZm1Jbm5ubjBWZ1VBRkFDc1ljdW4wODdEZi9udEc1Lzd3ZzA5eC9ubFhRdFhLeDNQTHJWZGg0c1RkRUF5R2NNMDEvOFJYWDM2UG1wb2EzSHJMQXhnL1lSeEdqQmdhSFJzTWh2RE8yN0djSWxsWmJoeC93cEg0Mjk5T1FsNys5Z0FBcjllSGlvcktPdTh2RkFwRm4ybVZUYXhmdjdGSlh4dTMyNFdNakhUc08ya2l2dmpxbllTMjBUdnZseENFcXUzeEorNU9XbCtRdHdlQ3dZb21QWitJaURvWGFid0xFUkZSNStaeTVINEN5Q1FBTUdIdTR2ZVhMZ1FBcHlQdkF3RU90bnJKMzd6K291Y2FuTWVlOXdVa3VyUGticSsvK01yMld6VzFodGZyMDhaN2JWMC9mTDhRTjF4L041NmIrUWg2OSs2SlN5NitIcSsrK2pZQXdHWXprSk9UM2VENCtBL3ozLzN3UGdZTml1WFo4SlI3OGM5L1hvOExMamdkNDNZZG5UQ3V1cm9hTTU1OEFRODlPQU0rbnhYRkU1Rm8wQ0ZaTUFRQVZxMWFqVDEyT3l3aE9KR1Y1VVlnVUlHYW1wbzY2eXNveU1YYzkxL0MwSUlKMFRvUndZUUp1K0xrYWNmZ2lDTVB3dDEzL1F1SEhiWS9kdDF0REFCZytxVTM0dVdYM3FnelYydmNkLytOT0huYXNVbmI0b01pa1p3aUJYbDdSQU5EcDU5K1V0SnhMN3p3T21wcWdnbmp0Z1V1bDVQL1g1NklxSlc0VTRTSWlMcTBYcjJHdWFvcWFpS0JqSTErZitrdkFKQ1ZOVGpiREdML2NIM1FTS2w1Si9rTUZsZG13UVNJR1ptbkpxUTFEN1hUa3FtTCtmUFBOZWpUcHpkMjNXME01cjcvRWdEZzNYYy9qQVpFQU9DQ0M4L0FWVmYvbzk0NUtpdXJrRGRrdDJoWkpQR3pzRHZMaGFlZmVUQ2hia0MveEdNdzhlSURIUXNXL0lKVHBwMFhMZHZ0bVNncy9oYURCZzNBNE1FRHNYejVxbWhiUS9sS0NndExjUE5OOTBYTHFha3ArT0tyZHpGNDhFQUFRRTFORFdZOE9SUC9mdXhaREJ1V2p3OC9mcTNldVZvalBpZkxYMCs3Q01YRnk2UGx6WnUzTkRqMm1XZGVhWmMxRVJIUnRvdEJFU0lpNnRLcUF0WDdRU1R5NzkzN0NOOFVvMEhiRVFqL082aVEvNVdYcjJqNDA1TE52Qnl4ejVFdkJBSXJWN2ZMZ3FsTEtTMWRpV09PL2h2NjlPbUZmLzM3VGhRVTVDSVlET0gyVzJNQmpLRkQ4M0hKcFgvSGhSZGNqZHpjd1RqK2hLT2lnWVQ2eEIrZmFVOVRqenNDNzd6OUFiSnplcUJIRHpkeXNudUVYMmNoT3pzTFBiS3pzR25URmx4ejFXMFlQMzRjVGpsMUtsNSs2UTJFUWlhQ3dSRGNibWQwcnA4WExrN0l5NUdhbXByc2thMldsaDY3OWVhWFgzN0R1blViMnVVNVJFVFVOWERMSFJFUmRXbHVlOTVqS2pnUEFBU1k1dkVYdnd3QUxtZmVtMUJNQVFDb251ME5sUHludmpsY3JyeWhNTEVFNFg4M1ZZeVJQbC9oYisyL2VtcXBiZUg0aktmY2k0TU9QQjRydy9HempBd3J2OGh4eHgrSjB0S1ZPUG5FdjJQRGhrMllQZmRGVkZkWDQ5Q0RyYU1iSW9JSEhyb0ZKNXh3VkhTdWlvcEs1T2Z1SGkzL3RQQi9FRU13WnRUK0NjL016dTZCeGI5L0RpQzJVeVF6TXdOZnpvOWRyRFJ1bDRNQUFFT0diSWYvdnZsMG5mcklUcEhtK1BhYkg3SEgrTEVBZ0luakQwZHA2VW9BMXBHYUNSTjNoV21hK0dUZVYxaTllaTBBNEp5L240WWJiN3E4M3ZrZWZlUXAzSDViYkRQV0w3OStpbDY5Y3BMMi9mSEhSVGhpOGluUjhuTXpIOEZCQiswTEFOaCt1M0ZKai9vQURSK0RpZDlsc3kwZGw2bU54MmVJaUZxUE8wV0lpS2dyRXhWRXJwTXcxVWo3RUFCNjl4N3ByQXhVUk9wRHNLVysxZUFzcXRPQjZIbUYyUXlJdEtkQm1kbVphYjFyYk9JV2dWdEN5RElOdU1VMDNSQmtpY0J0cXJoRmtBRkZLaUNwQWsxVlJRb01UWVZLcWdMdHN3V2htZHhaTGx6OHozTnd6ZFczbzdxNkdwV1ZWZmpIUmRkaXlaSkNYSGY5SlhqenJXZXhkR2toaGc4dndEbG5UWStPR3p4NElJNCsrcENFdWVKdmJ3RUF3MllrSElGcGlJakFZYmZYclRlUzE5ZlcwREdjZUpIZ3dVa25INE03NzNnWWdIV2twckN3SktGZlNvb05wNXc2dGNHNTR2T25pQWl5czN2VTI3ZTZPdkVDcUl6dzhSbWZ6NThRRVBsdHlSZm8wU01yb2U4ZHR6OE1uOWZYNEZxdXZmcjJoTExUNWNUVjE5Ui8xSW1JaURvWEJrV0lpS2pMY3J2ekNqU0VYQUNBNGh1dmQ4a21BS2lvQ0J3cWtJeHd0OCs4M2ovcXZkYkM0Y2p0QzVXL1Jpc01UWDQ5QlRYR3lNd2MydDltcThrM0ZJTVZSbjlBK3l2UVQ2RDlBZWtQb0IrQXJDQUFVUVVVVUFGRUVZMUpxVWEyNjBTbVZldWx3T3FNYldzYjdMUlRqc1h3RVR2Z2pMOWRqUFhyTnlJMU5SVjc3YlVIQUtCZi96N28xNzhQL3ZpakNIUG4vaTg2NXZZN3JrVlZWUTBlLy9melNFOVB3N25uL2JWdVVNUXdFQW8xN1lyWVFLQUN3NGZ0V2FlK3BIaEYwdnJXT3YrQzAyR3pHWGpsNWJld1lzV2YwY0NFdzJISDhPRUZtSDdaK2RoaGg3d0c1MWk2dENqNnVsZXZITmhzOVI4WHFxcXNTaWlucFZuSFo3WnNLWS9XR1lZQnQ5dFZaK3dyTDcvWjRHMDBRTjA4STcxNzkyUlFoSWlvQzJGUWhJaUl1aTVURDRsOFJGYm8zR2k5eXJHeGwzaTlvU2xzWWx5a3FwSE1qZDk2dlNWZnRzTkt1d3F4Mjdmcm55SzJuVTJSQWxISmgwZytWQXNBNUFIQkRLaUU0eG5XLzI1N1lZeTJOM2JzenBqejNvczQ1ZVR6Y2VsbDUyTFNmaE1UMnUrODQ1Rm8wT1BJSXc5R256NDlzZnR1aDhCVDdrVm1aZ2FPT1dZeTBqUFNFc2FrcE5pUW5aMkZoYi9NQTRBNngyamFRMFpHT3M0ODY1U0V1aGxQdnBDd1UwTlZNZlA1MTJDM1orTHNjMDdGWC81NlFrSi8welFielljU0NwbFkrTk9pYUhuSGtjTWE3RjlWbGJoVEpQSzFpaytxNm5hN3Rsb2VGaUlpNmx3WUZDRWlvaTVMVlNKSFpHRENOaGNBQm1DQTNhczRNaElyVVRYZnJHOTgrSmpOK2RINUJIY2pibzlDOXpZeXplRUlETGNCb3hYR2FJR09VV0EwZ0Y2SzhPNE93TnJhMFR5VkFOWUJLQS8vOGlqZ0VZRUhxaDVWdzJPSWVsVTFBSkdnUUd0TU1ZS0FHUlRUVmlNd2d5SmFBK0NEdG5xbmJXSGd3UDU0NTkzbjRjNUszSzN3NVpmZjRmMzNyTUNHMCtuQXpiZGNpZDU5ZW1MUW9BSDRyWHdwS2lvcWNlY2REK082R3k1TkdHY1lCZ3pEUUo4K3ZScDlkdTBjSVpIak1QbjVRL0RGVisvVXFhOVBXbm9hVGp6cDZJUzY1NTU5TlNFb0VncVp1UGFhTzZ6K2FXa0pRWkgzMzV1SG0yNjhGN2ZjZGhVT1BIQ2ZlcC96eGVmZndPT0pIV2taUFhySEJ0Y1Z1VTQzSWpNekV3Q3daWE5zcDBoWldYbWQ5MWRjK24xQ09UNTNTTEtjSWswOVJrUkVSSjBMZ3lKRVJOUkZGYVFyelAzQ2V4RFdCQUtGQ3dIQTQwdy9RaFNSS3pHKzlQdEwxOVkzUTJVZzhIZEFzc1BGWlQ1ZjhkdjE5ZTNxbk03OFBoTENuakN3SndSN1FpdkdBcElXMmZYUnhOREhPb2dXcTBxSlFQOEVaSzBBYTB5UnRTS2hOU2tweHBvdFc0bzk2SUtCcDk5Lyt3UEhIbk1HVGpwNUNvNmRlamgyM25rRXZGNGZMcDkrWTdUUEZWZGVpTDc5ZWdNQXJyLytFcHg4MHJrQWdGbXozc1VSUngyY01GOUtTdFAvTDF3Z1VKSDBBMzFSVVdtelB1aDd5cjNZWjYrakcrOVl5MitMbCtLV1d4N0FaNS9PQndCY2VQNVZtUHZleThqTDN6NXAvNWRmZWlPaGZOREJreHFjMytmeko1VHQ5bkJRWkV0WmcrUGE2L1liSWlMcVhCZ1VJU0tpTHNuaE1QY1NJSkpGOGowZ21ucGlXcVNQcXJ4WS93eURNZ0dKWFkraGNpK0FwaVZ4NkFJeU13c0dwWWg1TUFSN1E3RVhWQXNRT1gzUWNNaGlDNkEvaThnU1ZTMkNhUlNaaGxsa3Q5dUxOMnhZRWJjYnhnQUFJQUJKUkVGVTNIQkd5eTdzazArK1FubTVCMDg4L2p6ZWV2TTlmUGJGMnpqcnpFdXdmUGtxQU5aeG1HWExpbkhwSmYrSHlzcEtCQUlWU0UxTlFVMU5FS1pwNHVZYjcwdVlMeVhGMWhGdm8xbFVUZnpqb212eHhuL25KT1JFQ1FaRG1EUG5JMXowajdQcWpGbjg2eExNbnYxUnREeGdRRCtNSGJ0emc4L3gxa3FVR2dtS3FDcnk4NGNrdEJVVmxRS3drcmZXemxOU082RnFZL1ZFUk5RMU1DaENSRVJka29HNGZDS0N1UUNRbFRVNDJ3eks1SENYR2lPbGFsWjk0OTNPOUxOVnRTOEFDTERTRTVEbjJudk5IV3RRWnBZamRXOFRjaWlBUXdBemRtWWhlY29QQmJCTUlEK2JhdjRza0orREtqOVhWQlN0UXBLd2lkOWZkNEx1NUtNUFA0dStQdUxJZzZGcTR0dHZmb3pXQllNaHpIeSszbTlITEZ0V25GQnV6azRSdXowVFAvNzBjYlFjU2E2YW16Y1k3NzMzTWdBZ1pJWXdja1Q5UjFxQXhPdCtvM01OblpodzFDVmVUVTBRcjgrS1hRVzg4ODRqTU8yVXFUaDI2bVM0WE02ay9TKy83T2FFVzNYT092c1VpRFNjYzZhODNKTlFkamlzV09peFV3L0hzVk1QajlhYnBvbEJBOFlBU0w1THBIWkMxY2JxaVlpb2EyQlFoSWlJdXFob1BwRmdhaW8rQmdDenhqWVZFcjZ1VlRESDQxbTFPZm5ZSVJtcXVESlNNa1h2QWdxcmt2ZnR2SnpPZ3Q1aTZqRVE4eGhBSnBsQVJnUGQvUUMrRmRHdm9NWjhJelgwVFZsWmFjUG5Fd2dBc0duVEZuei8vY0pvK2NnakQwWldsaHNISGJ3djVzNzV1RTcvdExRMDlPamhodHZ0UW5tNUJ4czJiRUpPVGc5czNteDl1UTNEYURSUVVGdnRYQ1lBWUlpQm91TGxDTmJVNE9lZlk3ZE1SMjV2cVczTGxySm01OVhvMjdjM2pwMTZPSTQvNFNnTUgxNkFhNjY2RGEvUGVoZFRqam1zempXN045MTRMeFl1L0RWYTd0a3pHNmY5NWZoR243RmhRK3lQY1VxS0RSa1o2VW43VmNiZFVwT1JrZnc5RWhGUjk4T2dDQkVSZFRsMiszWURBSVQzM010WFc3WVVXUmtYUldKSFo0QVg2aHZ2ZEJxblEzVkF1TGpHNTlPbjJtMnhXNW5ETWFTZmlIR01LSTZEbXBNZ01PclpDdUlITUU5RVBoWlR2aXdQRFBvRitEUzRsWmZiSmJ6LzNyem84WkcrZlh0ajE5MUdBd0QrY2ZGWjJHZWY4Umd3c0IvNjl1Mk5uSndleU03dUVUMytBUURmZmZzVGZ2OTlHUXAyR0lManAxckhUV3J2Y3ZDVWU2T3ZRNkVnZ3NGUWs0L1h6SHgrRmw1NU9USFg4SWdST3pUL1RTYVJscGFHSDM3OEtPR1l5c2NmZjRGbm4zMFZOLzdmdmZqNjJ6a1lNS0FmQU9EdXV4N0YwMCs5bEREK3hwc3VqKzc2YU1pdmkzNlB2bmE1NmdaL0lyeHhPMW95TXF6NDM4K0xQa25hdDNhaTFZVUxmOFdzVjkvQjl6OHN4Snk1THlVZFEwUkVuUk9ESWtSRTFPVVlSdXJSY1FjNDVnSkFadWJRZ1VCd1VyaXUzT2N6NXlRZlBUSU5XbkZWcENUQVhVQnBaYnN0ZGlzSTM2SnpQQ0IvQlhRZmFQSW9pRUIvVXNnSEtzWUhQbC82ZkdCeDNGMm5oVnRydVYzT1cyKytGMzE5NkdIN1JhK0dIVFZxUjR3YTFmRE5LcnZ2c1F0MjMyT1hoQ01jMlRsWjBkZGxaZVU0OGZoem9tV1B4NGVycnJ3RmQ5NTFmZlRvU0hwNjRzNkprNmRaTjFMMzdkc0xlWG5iSndSRkNncHljY3V0VnlJWmQ1WUxzK2NreGhJbkh6cXRUcUxUQ05NTXdUQmkzMnFCUUFWV3I3YnlHaHVHZ2I1OSs2QzZ1aHFYWDNZVFpyMzJic0xZUXc3ZEQxT1BPeUphTGkvM29DSlFDWmZiaVl5TUROaHNCclpzS2NNVGp6K1BSWEZCa1VHRCtpZGRDd0NzWGJjKyt0cmVoR0JMdkx2dWZEU2FLUGIxV2U5RXY0WkVSTlQ1TVNoQ1JFUmRqcUU0Tm5vamJEaWZTSW9SUEJHeExSR3YxeGZvY05rRHB3RXlPRnhjNy9SWHp2QWs2N2p0RTVjcmR5K1ljbnBsb09JRUFJNGtxVDVDQ3N3VGxkZE5DYjNUMEUwODFETHIxbTdBMTEvL0VDMVBubnhnZy8xLy8zMFpSQVJaV1M0NEhBNUFGYjh1WG9MSEhuMG0ycWVnSUJlQXRVTms2ckZuNHZmZi9raVk0NlVYMzhEQ2hZdHh4aGtuWThLRVhkRzdUMCtvYXZUSXpYMzMzeGp0VzExZGpkMzNHSXVVRkJ1Y1RpZmNiaWVDd1JDcXFxcVFrcEthc012RFp0aWl6d2FBOWVzMzFya08xNXJIQVovUGoyQXdoTm16UDhJUlJ4eUU2dXBxUFAvY2E5RWRNenZ0UEJ3TGYxcUU2WmZlaUQvK0tFcVlZOFNJSGZEb3YrNUlxUHR4d1NLY011MjhCcjkyQUxEWDNudEVYL3Y5QWF4ZHV4N3A2V21vcVE3aTJhZGpnYVZldlhMZzgvbFJYdTZCcDl5TGNvOFg1V1VlbEh1OENUdHZBT0N3UTA1R1NjbnlhUG1SaDUvQ2lTZE5pUWEzaUlpb2MyTlFoSWlJdWhTWGEzaFBOYXYzQXdBb0NuMytvc1hocHRqUkdUSHFPVG96S1FYRzhtdGlzUU85WnpWV0I5cHZ0VzNQU2lhYmVoWlV6NEdKZ2lSZGFnQjhCT0IxR0duditMeExObTNsSlhZcnMyYTlFdzBFdUxOY21EQnh0d2I3LzJmR2kzV3VwSzN0MEVPdGIyL0RacUMwWkVXMGZ0aXdmUHp4UnpGVUZiOHRYb3JMNHE3N0JXSTNyaGlHRFlZaE1Bd0RxZ3JUMVBEdklRU0QxZ1ZMaG1IZyt3VWZvSC8vdmdsem1LYUp5WWRPUTAxTkRmNzhjMDNDZTR2WWNlUlFmUGZ0VHdDQXY1OTlXZEwzY01BQmUyUCsvTy9yQkVRS0NuTHg0a3Yvcm5Oc1p2U1lrUTErVFFEQTVYTGl6TE9pZjh5eGFkTVc3TDNuVVVuN0RodVdqNU5QL0RzV0xQaWwwWGwvL25seFFybTBkQ1htenYwZmpqamlvRWJIRWhIUnRvOGhiaUlpNmxyTTZxTUFXQWtWREhrTmdMcGN1Y01BakF2M1dPWHpGWDZlYktqYnNYSWFWUExDeFkwWmR2dmo3YjNjdHVKMEZ1em9jdVk5SGdxbXJBTDBia2lkZ01nQ0ZiMVFiTlg5dlA3aXc3Mys0bWU4RElpMHU5ZGVmU2Y2K29BRDltNDAxOGV1dXphY3lIU25uWWRqMmlsVEFRQk9wd09URHo4d1dqOTc3b3VZOFovNzBLZFByNlJqVlJYQllBalYxZFdvckt4Q0lGQ0Jpb3BLVkZWVm9icTZPaG9RQVlCSmt5YldDWWdBNFdNdi9Ycmo5OStYSmR3NnM4Y2VZNk92cjd2dWtnWnpnZXk4OHdpY2ZjNnB1T2dmWitIQ2k4Nk0xbzhlUFJKdnZ2MHMrdlh2VTJkTVRrNlBldDhYQVBUdjN4ZlB6M3cwbXFNRUFBWVBIcGowUFFEQU1jZE94cGhkR3I3cU55SWx4WWFCQS9zbjVGcDU0dDlkL0RJcUlxSnVoRHRGaUlpb3E1a2FlV0ZxYUJZQWlPTFV1SU1qTHdJd2s0eXpLZlRhdVBMOUd6WXNUbjdYNkxaRDNJNGhCNXN3cG91YUJ3RjFVcVp1Vk9BRmhUN2o5NWMwL2lOeGFuT3Z6bm9TczkvOUNLL1BlaGVIaEhkNE5HVG5uZXZtR0VsTlRjV2c3ZnJqc01NT3dEOHZPU2ZoZHBVVFRqZ0tYOC8vQVRObi9nc09oeDJURHo4UWsvYmJFN05uZjRUUFAvc2F5MHRYWXNPR1RhaXFxb1pwbXVGZkN0TTBvV3JHN1JKSnJELytoT1E3TEFCZzMzMG40UFBQdm9GaENPejJUSXdkTndwMzNuVmR0SDNYM2NiZ2l5L2Z3ZHk1SDJQbHl0V29yckpTMDlnZGR1eTAwM0FjTm5uLzZBMDNWMS96RDZ4YXRSbzlzdHk0OGViTDY3MzVCZ0N1dS80U3JGbXpEb0FWbkRFTUF4bVpHY2dkTWhnVDk5dzE2ZGp4RThaaDdwei93VEFFR1JrWjZOZS9ELzUrN2w4d2NlSnUyTEIrRTk1NmN5NzY5T21GUG4xN28wK2ZudWpidHcvNjkrK0R2bjE3bzEvL3ZoZzRvQjk2OStrSnd6QlFWVldGTWFNT1FFSEJFSnh5NnRTRUkwbEVSTlI1ZGFtL3lYVnVRWHJJdG5tS0FGT2dNZzdBQUFDT2psNFhFUkhWNFFld0dxSUxGSGpMRnNwNVN5YTMvc3Jibkp3Q2QwMlZ1UUZBR2hTRjNrRHhVR0NTemVWWXVSeXdicE5Sa1oxOXZxSmZhNDkxTy9KT1ZpQnlyY1NXMUhSanlPYk5oZHRxT2hGeE9QSU9NRVJ2aHNxRUpPM2ZDdkNReDUvNTM4UmtxZDJIMSt1cmswQ2xLekpORXlVbEs1Q2ZQNlNqbDlKaW5TbTRzSGx6R1hKeWVqVGVjU3R4dVp5ZDR3dEhSTFFONnpJN1JZSWY1QnhuYXRuZG9wTGJlRzhpSXVwZ0RnQTdRR1VIQVU0eWpiS1M0QWM1VjZRY3N2bjExa3dhckRJUEIyRDl1Rmd3QzRDNjdNc1BBeVJ5dmU2Q1pBRVJBSVlDMFYwaXF2TEF0aG9RY1RxSDdDdHEzQXhnSDJqQzU2R2dBcThacHZtd3A2TDAydzVhSG0xbGhtRjA2b0FJZ0U0VEVBR3dUUVZFaUlpb2JYVDZvSWkrQnB2cDZuVVBWQzlKa2xXZmlJZzZCYzBWbFZtaDkzbzlZSGczWGk0bklOVDRtQ1N6S0taRzlrQ0cxSmdGQURDTXM2QWE2ZkJFc25GT1o5NHhVRVF5T1hwUzBrS1BZQnRMcitweTVlOEpVMitHWXY5YVRaVUFIZ3RwelgyQndNclZIYkUySWlJaW9zNnEwd2RGVEZldmV5QjZTVWV2ZzRpSTJvRG9KYWE3bHdJYnB6ZDM2QUFNc0hzRWh3a0FLQW9EZ2NLRmR2dDJBNkI2ZUxpTE44TmhmOWxiTjlnaG9yZytydkJRV1ZscFdVdmZRbHR6Wnc3Wnd6UnNOOEhVUTJvMVZTdjBjVlBOT3dPQjVXczZaSEZFUkVSRW5WeW52bjBtK0VIT2NReUlFQkYxTlhwcDhJT2M0NW83eXB1WmVZZ0ExcFVYNGFNekJsSk9SL2dtR2hHOG1DeHhxdE9aZHd5QTBkYWo0WU5SODJBckZ0OW1uTTd0UjdnY2ViUFZNTDRSSkFSRWFrVHg3NkJwNVB2OEpSY3pJRUpFUkVUVWNwMDJLS0p6QzlKRjVaNk9YZ2NSRWJVOVVlTnVmUTMxWDBPUmhCb2F2WFVtZkhUR0VKRXpZM1Zta3FNemsxSkVjWHZzd1hqVTQxbTF1U1ZyYml0OTBkZmhjdVRkS1dyN0djRGhjVTBoaVB6SEZ0SWRQSUhpOHlzcUNsZDExQnFKaUlpSXVvcE9HeFFKMlRaUEFUQ2tvOWRCUkVUdFFYTkRXVG5ITkwxL1Fib0FSMXBEVVJRSUZDN01jdVFlQUNDU2ZQdGJ2NzkwWWUxUkx2dnl2d0VZRmk2V3cwaTd0eldyYmlWeE92T09yWEE0Zmdkd0pZRFVjTDBKNEZranhSam05UldkWFZaWnNyempsa2hFUkVUVXRYVGFuQ0lDVE9ub05SQVJVZnNSeGRFQVhtMUtYNmN6ZENSVTNOWkF2QVpBRmNaWmNRbTQ2K3dTR1lBQmRxOFlOOFgxdWNQclhiS3AxUXR2QWJjN2J3Y3pKSStJNmlHMVVvWi9ybUtjNy9NVkx1NklkUkVSRVJGMWRaMDJLQUtWY1IyOUJDSWlhazlOLzN0ZVZFNlB2QTZwTWN2cExPaXRha1oybXBTNy9KV3ZlbXVOOFRveUxnSTBjbFh2S3ErLyt1RldMcmdGQm1XNm5hbFhhd2hYQ2pUK3VOQTZnVjdtOFplOENGNnRSa1JFUk5SdU91M3hHUUFER3U5Q1JFU2RXSlArbnMvTUhEb1F3S0hoNHVKQW9IQWhUUE04aEkrZnFNck0xVmlkY09lTTJ6MG9COEJWY1ZVM0FLc3EybUROVGVhMjUwMTJPZElXcThyMVFEUi9pcW1xajloU3plRWVmOGtMWUVDRWlJaUlxRjExM3AwaWdLT2pGMEJFUk8zSzJaUk9LVWJ3TklTRC9BTE1BSWFraStEQ2FBZWo3dEVaRGFWZUJhQkh1UGlyMTEvOGZPdVgyelE1T1FYdW1pcnpBUVhPcU5YMGJVaU44d0tCd3A5UTk5cGdJaUlpSW1vSG5Ua29Ra1JFSklnRkY2cGdxNTdwc3FlZUJxQTNBQ2p3a2M5WDlHdjhBTGM3djBCRGVuRjBBc1ZWQUVKYlk3Rk9aLzcrMVZYbU13SU1qcXZlRE5VcnZZR1NwMkVsVlNVaUlpS2lyYVF6SDU4aElxSnV6dVhLbndoZ2gzQnhsc2V6cWd3aWwwYmFGYmlyOWhnTjZmMklIbGVSenp5QjRybnR2YzRCR0dCMzJuTWZGdFgveFFkRUJIZ0ZSc293YjZEa1AyQkFwRTJKd04vUmF5QnFYK0xyNkJVUUVYVUYzQ2xDUkVTZGw2blJJeWdxT3NObHo1c01ZSGk0YW9IZlh6d3Z2cnZibm4rWVFvK01qRFpoWG94Mnp0dmh5aXlZNERYTTV5UVd2QUdBelNwNm50ZFg4bHA3UHJzN1U4VnFKSDdOaWJvWVhkM1JLeUFpNmdxNFU0U0lpRHFsM3IxSE9xRTRJVnhjNnZPVmZBR1J5eUx0S25vWEVnSWVJOU5VOUtGb3UrcS8vUDZTbjl0dmhRWHBMa2ZlSFRETUw1SDQ0WHkyQ1hPa2p3R1I5cmFnb3hkQTFNNzRQVTVFMUFhNFU0U0lpRHFseWtEbGNaQklNbGFka1dYUEcyZEM5N1dLS1BMNVM5Nkk3Kzl5VkY2TVdIQmlRMHFhM3RCZUNVMWRyaUhEeFRSZlZtQk1YTFVYd01WZWYvR3o0SzB5VzRHK0JjaEpIYjBLb3ZhamIzZjBDb2lJdWdMdUZDRWlvazVLVHcrL3FJYVIrcHdLcGtkYmdIc1JsenpWYnQrK1AxUnZpQnQ4WlZsWmFWazdMRXBjOXR3ejFUUVcxQXFJZkdJTDZjNWVmL0V6WUVCa3EzQTZuVytKb0tTajEwSFVIa1JRNG5RNjMrem9kUkFSZFFVTWloQVJVYWZqY2cwWkRtQWZBQkRnRFpGUUR3V09EemV2OXdXcW40dnZiNFB0a2RpdUVuenI5UmNudExlRkhqMkc5SEE3OGwrQnlIOEVzSWVycTBUa1lxKy8rTUN5eXBMbGJmMU1xcCtJVktucUZSMjlEcUwyb0txWGkwaDFSNitEaUtncllGQ0VpSWc2SDlPSWZ0ZzFSV1lnWk40S3dBWUFVSDBJV0ZVUmFYYzZjNCtEWUdxNHFJYktCV2pqbTE1Y3J2eUpvUnBqb1VKUGlOWEs3eVowZDQrdjZPRzJmaDQxamN2bGVsMFZEM1QwT29qYWtpcnVkN2xjLyszb2RSQVJkUlVNaWhBUlVhZVNtWm0vSFlCVEFRQ0tRc05VcjBKT0REZDdqTlRRdnlOOVhhNmh2VVRsc1VoWmdZZkxBMFZ0bVp6UTVyVG5Yd2RUUHdld2ZiUlc5RW1YdjJKWHY3L2tselo4RnJXQXkrVzRYQlgzZC9RNmlOcUNGUkJ4Y0FjVUVWRWJZcUpWSWlMcVZHeUdYZ29nMVNySlBhYm9iUkpydnIyOGZNV1dTRUhONEVNQzlMWUtLSFFIS3EveHRkRTZNak1MQnFVWStnSWl5VjB0WlNwNnRzOVg4cnEzalo1RHJTTWlJUURUdlY3djF5Snl0eXB5TzNwTlJNMGxnaEpWdmNMdGRyM2UwV3NoSXVwcXBQRXUyNmJRK3oyWnFJNklxSXV6SGJvcDRkOHBsMnQ0VHpXclZ3aGdGMkJsQ0hLT0FYMFBBQVJZNmZGWEQ0c2NuWEhaYzQrQ1NPUjJCb1dCZmJ6ZTRpL2JZbDB1ZS80VWlENEZJQ2RhcWZqS1p1b3B6QjJ5N1ZMVk5KL1Bkd3dnUndNWUI4Z0FRSjJORGlUYTZzUUg2R29BQ3dCOTIrbDB2c2tjSWtSRTdZTTdSWWlJcU5NUXJiNEk0U1NtcHVqZGh1S1dXS3RlRXdtSXVOMkRjalFrajBkYmdJZDhiUklRR1pUcHRxZmRxNkxueDFXYUlyalY0eDk4Qy9CcHNQWFBvUFlTL2xENWF2Z1hFUkVSRVlNaVJFVFVPZlR1UGRKWkdhaTRLRnhjb3lxYkJkZ1ZBQlQ0MGVzdmVTbmNabWdvN1RrQS9jUGxaVzUvNWJXdFBUYmpkT2J2Sktvdks3QlRYUFVxRmZOVXI2LzBNNkM0bFU4Z0lpSWlvcTJOaVZhSmlLaFRxQXBVbklYb2NSVzV6d0J1akRhS1hJN3dEUzh1Ui81MEFFZUVXeFFHemxpTjFZRldQRnFjOXJ4elJmVjd4QWRFQkcvQlNCdmo4NVYrMW9xNWlZaUlpS2dEY2FjSUVSRjFBaVBURkJYVHc0WDFvc2hTd1E3aDhoeWZyMmdlQUxoY2VYdkIxRHNpbzFSeFkydU96VGlkQmIwRjVwTlFUSW1ycmxUQnBUNWY4ZU1BbU4rS2lJaUlxQk5qVUlTSWlMWjVUbnZGR1FBR2hZc3ZxT2hWNGRlbWluRUZZQVV3WUpxdkFMQlpUZnErTDFCeWEwdWY2YkxuVDRHYVR5SnllNDFsc1lxYzVQTVYvZHJTZVltSWlJaG8yOEdnQ0JFUmJkT3lzL095Z3RXNDJTckpKb1ZPa3ZDVnZBbzg0dk1WL2diQUJ0V1pBQWFHNjFlSWtYNHF3a2RxbXFOSGp5RTlRalh5RUtCL2lhOFh3ZU5PWCtYMFZoN0ZJU0lpSXFKdENJTWlSRVMwVFF0VzR4cUVkMnNvZElFQUI0ZWIvbkQ3SzYveEFlSzI1ejJpMEVQQzlkV0c0amlQZDhtbTVqNHJ5NUY3VUtoR25rWnNWd29BcklYaWJJKy9lTGFuVmUrRWlJaUlpTFkxVExSS1JFVGJyS3lNb1hrQS9tbVZkSzBBKzRhYlRESE52NnpHNm9EVG5uK3RDczZMakZIRnhaNUE4ZmZOZVU3djNpT2RibnZlWXlia1E4UUZSQVI0QlViYVR0NUE4ZXhXdnhraUlpSWkydVp3cHdnUkVXMnpURnZ3WVFCcEFBQVJEeFQ5ckpkNnU2ZWk5RnVYUGZjc2lONFM2UytLZjNzRHhVODA1eGx1ZTk3aGxSV0JoeUdTRjZ2VlRTbzQzK3NyZWEwdDNnY1JFUkVSYlp1a294ZlFVcUgzZXpMamYxcFB3QXdDd2ZLNmJZNThSRGNDMVpRQjFSdTI2dExxRUFPdzJRR2JBd2g2Z1ZBOVIvSlRzeUhaRTZKRjlTOEQvTXNhbnJyWGdZQmhmV2JTbXMzQWxtL2FiTm50VFliZkZpdVVmUWRkKzNiSExhWUpKR2N2d0VpUGxuWHpGNEJaM2JvNWg5OEtHWEJDdEd6T0c5cjRtR0UzUXdhZTFLd3gyNlRNd1pDK1IwYUx1bVlXVUxXK0F4ZTA3ZWt4TlFzQUlOQVNoZVNHWC8vazhkdkh1K3lCUXlEeUZzSi8yUWxrbHNkZmRES0FVRlBtZHJ2emR0QVFIZ1F3dVZiVHV5Yk1jL3orMHJWdDlrYUlpSWlJYUp2RW5TS2RtT1JmQnRudURLRHNlK2lHRDZHclpnSTFXd0FBeG9SUEFWc21BRUNYUHdsZGNvMDFLTVVKWTlmL1FqZDhCQzE1dU1FUHROSm5NdEJqZHl1Z0lRWWdOZ0FHSUNtQWtXb0ZJaVFsL0hzYVlLUkJiQm1Ba1FIWU1xd1B6elk3WUhORzF3SUF1dVE2NlBMSGt6OXo2QTJRUWFmRituNjlmOE5mZzV5OUllTmVpVlVVM1FQdFRFR1I3ZjhlZmExR0J0Q1VvSWlSMXVwQVJFdko2S2VzWUZ5WWZqS2k5UUUzbXhOSXpXbm1HRWZ6eHpUQU9HUmo5TFd1ZncvNjAya045RzQ3NHRnQk11eW0yTE8zekdkUUpMbFFKQ0FDb05vVTR5OXVSK1grQ25rVjBZQUlQdmI0NVRRMElTRFN1L2RJWjJXZzRsb040VkpFZHFGWXlnSDVwOWRmOUJ4NDFTNFJFUkZSdDhDZ1NHY2xxWkIreDFxQml1enhrS3hkb0N1ZmplOFE5enA4K1lLa1dCOXFzOFpCc3NaQitoOEg4OWVMZ0xKNmp0Nm45WVRrWHRqMmEzZVBTbG90dmZhSEREd2xWbEc5Q2RMblVLRFBvWFg2Nm9hUGdmSWZJVHRjbmRpUTFnZFNjRVhkL29WM0F4a0RZT3o3UzROTDA5TEhJRVBPYi9RdDFEdit4Mm5RRFIvV1dsTnZLNGpVR0pzZHlCaVF2SzF5dGZWNzluZ1lvNTZBdWVnOFlQUDg1SDNUKzBHMit5dWsxLzZBb3lDMk84ZTNGTHJ4WXl0NFZ0M3MvSlBKYVUzYnpFTVdiZElHaDI1SUpmWjNtbHhuS01ZcTlDbkUvZzM3SVMwejlWajRsMVkxTXBHNEhYa25Wd1lxN3dGUSt3L2IweXB5dGM5WHhLZ1VFUkVSVVRmQ29FZ25KYjBQU1B5Si9icTVRRER1WGdTSkM0cG9PQ2hpejRYRUJ5UWNCVEIyZnhkYWVLZTFhMFFUYjY3VUxkKzJ6ZmtxTmEzak1pRS9FUFFCa2lSQTRCd09HZlc0dFNNbElxMG5KTDl1Z0FNQVVMMFp5QmhvN1dTSkk5djlOZmtTQ3U5dTZlcGJ6ZGo5WFNzNDBRZ1pjRHhrd1BGSjI4d1BlZ0hwZldHTWZocEk3d05qMXplaHkyNkhsanlVT01mQWFaQVJkMWlCa0hpcDJWYndMSHM4Wk1nRjBGOHZncTUvdi9sdlJtcmxaalliK3d5YWhHc25HQk0vcmJjNWZ0ZEdVOVVlWTM3UXE5bHp0RmFUMWgzMHdQeGZYTnFLMmw5UEJrWHFVb1FnWWd1Ly9pOUVEUVdlaSt1eFZNV1l2SEhqVW04RHM0akxsYnNYVExsTmdiMXJiUUw1WGt6eklrOUY2YmZ0c0hvaUlpSWkyc1l4S05KWkRhcjE0WC8xSzdVNnhBZEZndGJ2L21VdzUwK0NNZm9wSUh0OHVGc0tKUDhLNklhUEFPL2l4Q2tDaGREZnJ3QlVBWmhXY0VOTmEzZUFXV1BOYTZSQ1JqMFplMVRoSGRBMWJ3Sm1KUkNxQU13S0lGVFo4SHR4ajRFeDdwWG1IWWZJSEF3cHVLcnAvVnZLcklwOVVMWFo0K3FyWTEvWCtQcjJrdUtFTWZZVklMMlBWUlpiWXVBTGdQUS9EckxUdzQzUGxab05HZk1jOUx2RGdiSWZtcmNPcWZWWFJrdUNJbHVSYkg5dTg4Zllod0JOSEZmZk1iQ21QOHhXZThiV3pkY1ZDV3pXYi9xVENhd1R5SjF4cmQrcUdFZjZmSVgxbmVFeVhQYTh5UUN1aG9tSnRkbzJRUFZxYjZEa0dVUzMweEVSRVJGUmQ4T2dTR2ZrSEFicGZXQ3NYTEVTdXVuVHhEN3hIMTdqZi9wY3RRN205MU9zM0IxRHpnZWcwRVhuMVEySUFJQ2EwQlZQTjd5V2xLekUzU1NWcTRGQWNaUGVCZ0FndlorMWt5SSs1OGpTRzZCcjM0YXh5d3VBZTJmQTh3dk03NDVJU000cVk1NEZVbnNrakVGNlg4aVFDNnp5OHNlaFM2NUxmRmJOWnVqQ002elhPWHRDQnA4Wkd4K3UxMEFoNG8vUDZNTFRvOGRoRXZKTy9EWWQrdWZMZGVyYmk0eDUxdnBhUko1ZjhnaTArTUc0RGltSlNWc0JJRmdPTGJvZkNCUUIyUk90QUVGa1o0TFlJUG1YUXhlYzJMeUYxQWtNdGVDenBGa0YrQXRqNWZRK1FJbzdWbzV2cTA5NmJ5QWxxOUV4TXZ6VzVxL1BPYUxKNDFvU0ZKR2hOMEJ5LzVHMHpaajRlZjNQMnZ3RjlQdGptdjI4cmtIV21ZQlBCUEZuMjk1MStTdFBXbzNWU2JJMlQwcHhPNWFmcEpBckFleFVxekdrMEgrbHBPci9sWldWbHJYam9vbUlpSWlvRTJCUXBCT1M3YzlEL0U0UVhmNUVyVzMza3JndHYvYVdmQTFhUVlUeW40RDBQa2x2UEpGK3h3QzlEMmpDWXRJU2k0Tk9CWEwyYk1LN0FIVFJoVURWV3VnZk4xdEhQZ0JvNmIrZ3BZOVpIM2hUd2tkQTNLTWdJeCtDTG44Y012aE1pR3RIcVBjMzZOcTNJZjJPaG03K3l2cHc2aHBwSlo2MVpWb0JnQzNmUXRlOUczdGdxQks2N2gxcm5TbUp4MHNpOWUzQi9ISjh2VzBKZ1phVnowRi9tNTdZSWJVSFpNeHprSjZUWXYxS0hvYitjWE5pUC9mb2hPTlVBS0EvbndQZCtEK3JzUDU5UUl5RW5SUFNZN2ZtN1VzdzBoSjNOdFIzZzFCai9Nc1N2aVl5OGtIcit5Yk0vT2FRUnFlUTRiZEFCazZMalduZ2E3eTE2S29Yb3E4bGUzekNrYWxvbTFuUjhnZVkzVFIvaTZBY3Fwa0M3QjJ0RWp6dThRMit5SXRQZzRtZEIyVTZuYWxuaUs2NFRDRkRhczBVQXVRbEZiblQ1eXY4cmIyWFRVUkVSRVNkQTRNaW5ZMTlTTUwxcFFpV1E4dC9RbVNIQklBNnh5clFZOWZFOWxyaTI3VDBYOWFMckYwZ0EwNUtQcUFoUGZhQTlOaWpTVjExa1pYRVZWZk1BT3hEZ0tyMXNSd1p3WEtZUC8wRnh2Z1BnZXBOME5KSEFHajB2VXVLRytiblk0R044NkFiUHJCMkxIZ1dRUmRmQWhuNUlIVHBkWWtCa1JhU0hlK0ZKUG53THp0Y0Q4bTl1S0dSUUViLzVqMnNkcUxWakFFd2RuN2MrdHFFNllvWjBCWC9TZXhYdVJxU2xsMW5PdDFVYTlkQjJmZUp4MElpQWEzVUhwQVJkNkpSdFkvT0dCbFdIcGdtMHFYL0IxU3RhN1NmY1VCUmsrZmNsdWppZjhZS0l4K0V4QWRGNHRwazZBMHRmRUN3OFQ1ZGtTSXJvUVJjNi9FVjN3a1VSMko2a21YUEh4dUMrVmNSVElOS3oxb3pWQ2gwUmtvSTk1ZFZGaS9mT29zbUlpSWlvczZDUVpGT1JvYmVhUDNFUGt6WHZBRnhqVWk0MXJQT21KNlRnTGlkQmcySkJrVzJJaGx4Vi9Rb2l3eTl2bTZIVER1TUNmTnExUTJPN3JKSWxneFdkcndYc3VPOVZxRnlEY3pQZGs3U3F3bnF1dzBtdlU4c3YwY3lObnVqTjkzVTFsQ2kxV2lmd1dkREJwK2RVR2QrMEFzYVdGSDM2K0FvQUh5L3g1V0hKYlo3Zm9xdVZmb2YxNnkxV3VNeW1qVk9pKzVyVWxDa0xUV1djRlg2SFczZHlGUm5ZRFhNYnc1S2ZxeXN0VGJPZzRiODF1dXNjWkRlQjBlYnRQakJoTjBra2pjOTl1ZTl1KzRVaVZrR1EvN205UmJOaDVVNGRSaE1tUUxnTHlaMFI2bjdKMkNMQ0I0eFlUemFRTTRSSWlJaUl1cm1HQlRwVEhMMmhQUTlJckV1Mk5DRkN5Mm5TMit3anRqRUV3UFNaekpreUFWQWo5M3FHVmdUdTEwbTVJZXVmczI2S3JnOVBseFNqUDhQb095N2hOdDRqQjN2Z2ZualNkYU5QKzR4a0NIbkpRelI0Z2UyOGlLYnBpazN4OGlPOTlWNzAxQ1RaZlNIN0hoZjhqWWpEY2JvR1RDL1BzQktHTnlHZFBPWHdPWXZBUUF5NUh3Z1BpaFNkRTlDOGxwck4xSTRLTko5cno5V0JSNFNmOVd0cGlOOUY2Y2o3d0ZSSEFFVDlWM3B0RXFBKzlQdG1UTTJiRmpzMjZvckpTSWlJcUpPaDBHUnppTEZEV09uUnpybTJjN2gxczBtQTA1STNEa1I5RUtYWEFPSlc1Y3V2UW5vdFQrazEvNkF6UUhaN25USWRxY0QvbVhRZGJPQnpWOUF5NzVyK0VhYXBpVGFiRXhHLzdyWDBnS3gzUjN4aVQzajYydktFNnIxeDJuSkU2MytldEZXVGJUYUZPWXY1OEhZL1cwZ1k1QlZrVDBleHA1ZlFUZlJxT2dyQUFBZ0FFbEVRVlI5WnUzb2lPdzQwQ0IweVRYUWpmUHFuNndEYloydnAwQjJlalFoV1c4ZGpxR1E0YmRERjEvU2ZzdUkveDQxcSt2ZTVoT2Z3NldiSHA5UnlDeUJUb0FqZlkwQldCRlhxZDBIQVFIZU1LQXp5LzBsL3dNUWduL3JyNVdJaUlpSU9oOEdSVG9KR1hFbmtEazRhWnV1Zk5iYWpSSHBXM0FsSlAveWFObjhmQmNyT0JGMzQwV0RQNDFQelliMDNNZktEOUw3NElTY0ZsRytKVEFYL2hXbzJwZ1FGRUd3SFByalNVREJOWkRjaTJJZjZodzdRUEl1QWZJdWdXZ040QytFcm4zTE9sSVJxZ0NDSHF1ZmtRRnovcjZOZlRrYUphT2VnUFRhejBveUc1a2JnREVwZVg3RlNMMHVPaTlwZTdPRi9FM2E4WUNNL3RaL20wRi9UVXlVYWxaQmkrNkZsanphOUIwQ0ZjdGh6dDhmc3NQVlZoSlNJeDNJR0JpWGtGU2hHK2RCbDkwS2VCYkZ4bFd1YnRydWpJS3JJZm1KaVdCMTBmblExYTgxYlgzYkVDbTRDdEl6L0gybW9jVGdRN0E4ZXJPTkREb05LUDhKdXVyNTlsbElmRkFtMmE0dkJrVWcwQlBxYWZKRDhDRlUzczdJVEhsajQ4YWw3Yk50am9pSWlJaTZOQVpGT292MDNzM28yeSt4WExPbGVjL0tISlE4endJQWFBMTArUXhvNFozVzdTUHgxNkpHKzVqUVpiZEMxNzBEWStRRDFzMG84U1FWY0k0QUtxejhKZnJIamRBL2JnUmc3Ukl3RHZxemVldXRoLzUrbFpXVXRCVmt6RE9RMnJmM0lIeDhZOFJkTFpzMEpRdlNkekxRYjRyMXdieFdBbE5kK3hiMGoxdUFpaGJraERRRFFNVXE2d04yV25waW00YXNuUWhHUnN2VzdhNTlzeW1BdmtjQmJSd1VNVC9zMTJnZjJmRnV5S0MvdEdoK0dUZ3RJYmlqcFk5WkFieEllZk44QUFMcGMyajRXZmNBTlp1ZzYrYTA2SGtOaWc4NFZxOVBzdGk0b0FoemlnREFVbFg5MENhWVhlNjNmUVlVVmdHQWw3dENpSWlJaUtpRkdCVHBMTFo4RC9UY3IybDk3WG14MTJhVmxWT2lPVHlMb0pzK2dkUjZubTc2SFByN1ZWYitpb2lRRitZWGNmbEZxdVB5R1hwK2dmbk5RWkIrVTZ6Y0NLNlJjZjAyUWRlKzBieDFkUVFqdlo3Nk5FUnpQVFE2UnhyZ0hnM3B1YStWOUxiSHVGamVsU1NrM3hSSXZ5a05UcGwwWjRkekdJeGRaaWIrOXc5NmdLcTFnR01vSUNsV1RwZytoMEdMN3JNQ1cwMWxwRUd5SjlSZGE2LzlvZWw5bTVWQTFkanJtOFNLV2dscmpUMi9iSHlTV2tIQzJuUHFwcytndjE5Wlo1ajAzQmN5TWk2UGlQOFBhT0VkQ1VFUkFORGZwbHZYNnFiMkFNUUdHVFVEdXVCNFlQTlhqYSt0R1NSelNPeVpnWkphalRZa25CUHBwanRGRE9pOXBzcG5zS1Y5N2ZVdTJkVFI2eUVpSWlLaXJvVkJrYzZpL0FjQWdLNTdGOUwzeUFhN2ltdEVyQkFvYnRuelNoNnhnakFhQWtJK2EzZER6MzBnZTgxdi9seWVSVERuNzJzRldRWWNaMzBvLy9ObEs0ZENRemJQaDY2WjFheEh5Y2lHazRlYTh5ZFovZm9jQmltNHNrNDlLbGNsdmMybTJkSjZRZkl2aDJUdEFyaDJTcmd4cUYyazk0R3gyMXRBV2l4WW9HdmZoQzYrREFpV1d6bGhSajRBMkRJQkNDVC9NcUI2WTVOMzBraXZBK3JtWVFHc1lNbjI1MEwvcVAvMm96b2M5ZVhIYkdKN1U4YjRsOVhwSXIwT2dJeDVOaGFRMGhETVJSY2wvejZzV21jRlJpSTdwb3cwR0dOZmhTNzZlOXZ0R0VuSkFodzd4TXFCMGxvTHJ2WFhjemZkS1dKQ0xsSEIvZ2hWZmVWMDVzOEhNTS9uSzBxeXJZYUlpSWlJcVBrWUZPa2sxUE16eFBzcmROR0ZEUWRGbkNPQTFKell1Q1FmRHB2MHZFMmZBNzllQk4wNER6TDBlc2lBazFvMER3Qm8yVGZoT1Q4Qk5uMENOZEthRkNUUW1vM1E4cCthOWF4R0F4cmVYNjNmM1RzbnIwZjkrVmJxUzdTYVZFMDVwUCt4UUdwMjh2WlFvTEdWMW5wNGFzTzdTL0t2U0FpSW9PeGI2QzkvQjlTMDFydm1kUUFLR2ZWRWJFekJWZEJWTStzbTkwdzJmMXcrR2dEV0RwUndrRVFHbndsZCtUUlFzYkxwNzJjcmszNVRJS1ArbmZBMTFPTDdnUElGOVk3UnRXOEQ3bDBndVJkYUZiWU15T2huZ0tVM1FKYy8zdkxGR09tQVdRWEozZ01RSTFaZis0YW0ya0dSYnJwVEJJQk5nTEVRR1F2Vml3Q295NW4vclpybWJCWE05dnRMZmdHZ0hiMUlJaUlpSXVxY0dCVHBMS28zd2Z4aEtoQnErUEM4OUQ0Z3NhTHNoeFkvTXZxaGY4dDMwTGdQYUpJOUFjZ1lhQlZDZnVqNjl4SUhwbVpiT3dzaXRueVgyRzVXTjc1TEJJRDBQUXJTOTZpV0xMM2phUTEwM1J6SW9GT1ROcHNmSjArYVd4OFpjUmRrOEpuMXQvYytKUEh4Zjc0Y0RZaEU2OWErRmQ0dFlyY3FVbnNBV2JzQVcyb2RaNms5ZDkvREU2OWc5djVxemJYRGRWYlpab2ZzZUE5MFFkTUNaN1dEVHJMOWVaRGhOeU1TMHRKVnowTVhYMm8xT3VOMlBkVnNzWTRDT1VmQUdQOFJZQXZuUnZFdGhmbmp0SHB6c01pUTh5RkRiMHdJUU9pNmQ2R0Y5elM2VmwxMkMrRGV5VHIyQkZqWFVnKy9GWER2QlAzOW1vUWt2ZzJSbnZzQ3ZRNkE5RDRRdW00T2RObHRRTCtqRTUrMXBkWXVMS05XRUt3Ylg4bUx4SGluUUhXOGlJd1g0RmFYSTY5VVJHZkNrSmtlVDNITG9zQkVSRVJFMUcweEtOS1pWRGQrbkY3Nkg1OVExc1p5SUlnQkdmVWtzUEk1Nk9Zdmtld0hycnJxZVNEdTlnMkp5OStnNVF1aHY1eWJPT1dnMDRENG9Fai9xWW5CbXFyMTBEOXVidlM5ZEpTbVhBa3JPejJTZU90T21QNTJXZXdtb0kwZkF6a1RvV3ZlQU55anJKdDgya3Q2cmQwdHlYWi9hS2pPQjJ0SmNUWDhJL2IwUHBBZDcwK2NadVV6MExYdldIbGlVbHpXUEwwT0JQS25XN2NKTlpXUkJobDJNMlR3V2JFNjc2L1FKZGZFdXV6NVJleTVxMTZBTHY0bjRQc2R1dVRxMkZFcDV6QVlFejZDTHJvSXV1R0QyRndwYnV1L1U5L0RFNS9yK1JtNjZIdzBhWE9CaHFBTFQ0ZnM5aWJnSGhPdGxnRW5RWEwyaFM2K0JMcng0MXFESkJaNGl0VHMrdDlZd1h6RHVxNDZmc2RYeFlxNk8yMXE3Nll5dSt0T0Vmbk1Cdk5wVTZSQVRld1B3VVFBY1Z0c01FUlZya2NJMTd1YytkL0F4RFBlUU5WTVlGVkZSNjJZaUlpSWlEb1BCa1c2RU9tNVQySXkwOHBWZ09lWGhnZWw5YkdTZXZhYkFxbFlDWFBSZVEzdkhIQ1BUc3pmNFBtNWJwOWVpUWxhSTdkNHhNWXNncUx4b0lpdWZ3OWErcTlHKzlXcmR1TEt4aGhwUU1hQWxqK3ZGbDAvRjdwdU5nRHJ0cHFFUnpVaDhOSXNWUnVCalA2eDhzQnB3Sm8zckVCSW1QUStwTTV0UVZyWndFMC9Ob2VWdURYK3F1REtQNlA1WUxUNFFjalE2MlB6RjF3RlZLNkIvdmxTNCt0MWo0WXg4c0hFWTB6VkcyRCtlQ29RcW14MHVLNmFDYmgyaGd3K3c2cEl6WUdNZlJGWU5kTUt1SVVDMW00U1IzN2lRTE1LdXZvMVNLK0Q2cDFiMHZ0WnQrclVlcDVzNzBxY0w2TS9aT2oxME0yZkF5a3VLeUNaTTlIYVNWWGZzU25BU3R3NjVMeUV3SW11ZmJOdXY5cEpmcnZ0OFJtZEZJS01nNm1YZWdNbCs3aGN3M1BFckQ3RUJJNFFZREtBMkRlMTZuZ0l4cnNjYWJkQ2N4KzBwZWxqWldXbFpSMjNkaUlpSWlMYTFqRW8wbFdJQVNtNEpxRksxN3lCUm44YW5ybGR3bXN4TWhvWUlaQmhpUWsxZGNQN2RkZVJzMCtEajlSZ2VjTnJpa3lWbW0wbEtXMHAxMDdRRFI5YVA0VnY3Rm03eklUMDNBZTY5cDJXUDYrMldzZFgycE51L05qYW9STW1PWHREZG44SHVuSW1FQ3dEZXV3T0dYeE80cUJBS2VEOVBmbUVLUzdJTGk4QVdlTVNuN1BrMnVqUkoxMytiOGlBNHdIbjhNaFRJVHM5QktUbFFFc2VUVDV2V2svSXNGc2gvYWNtNXRNQWdMVGVNUFpkV085N2xFR24xbnNjS2Ribk5FamZJNkFsRDBPWFAyNWRweHRSdFJaYWVEZGs1UDMxVHdBQVdidEF4anhkcDlyOGNnS00wVThCcmgyajg1ay9ubXg5UFZKenJHTTFqUW5mQkNWRExvaXJWT2pLNSt2Mk5USVR5OTMzK0F3QXVDQXl3K25JUHk0VXFqZzlFRmorRW9DWGdJSjBwek4wcEtqOEJWYUFKSEtIY1crSTNCYXFrYXRjanR6SFF4cDhNQkJZdWJyamxrOUVSRVJFMnlvR1Jib0lHWHcyMEdQWFdJWFdRRmM4MWZpNHpPMFR5aG9vcXIvdnNKc2dPWHZGS254TGdjMWZKM1pTRSthOFdqZUJTQ3FNZzlmRXlqVk5DNG9nZTd4MUxXcHJWS3lBeGdkRklsZkw5cG1jdU1RK2gxa3Z0S1p0RXEwMnVxNW1KaVZOelFaU25QVTJhOUgvczNmZjRVMVZid0RIditlbU8wa0hlMFBMRUVSQWhpd25vb0NJZ3lIS0VCZWlvdUlFdHlJdVJJR2Zld09pb29DQ2lDZ29ia1VCQVVHMnBXWHYxU1pwb1czdStmMlJKazJhZEVGTEtieWY1K0Y1N2pqMzNKTTBCZTZiYzk3M0pjOXlqUEQ0dklQeEhWRHhIUXE0d0VTdmY1aVFRYk9ZSkl3Mm53UldSc0VUWlBQT2ZBSEF6TUpjZFR0R3h3VitzeHFVSjM5SFFpZjA2bnNnSzkrTW1Cd0hLdmFzd1B3ZUIzNUNxVWlvMUxuQTExY1l2ZVkrVDBEQ1l2VWNDRThBTXh1OWJUTFltbnB5c1dSdXcxeldEeUpySEh0MW9hTjdNWmYwd21qOU1jUzN3MXd4Qkk3a1BtZTcvdk1zYi9PZlZlUGwzT0JaWXJOdklmcndZbFNiVDMzTGpzQ1QzeVJrUHBUOGZibUxUb2g3YWxJSFFGY0dVT2p1aHJMOFpiUFY3K0YwYmxrSHlVZWRUajRIUHJmWkdsWlQyaHdDNmw0Z04ra1JkbEFqTFNyOEhydXQ0VlNVZnNuaFNObFk0SzJFRUVJSUljUnBSNElpcDRKS25WRm5qQTQ0cEhkOEN2NUxJL0xQV29ocjQ2bTRVdVhpdkdQdURNamNIdHgvbUEzVjdDWFByQUQvZS96M0hNWEt5eENUTDZsbzlzR2lyeWtEcXQ3TnFDWlA1VDA4bHlQejE5WWxhbDlVb2xXTzdNUmNlalhHMlZNZ3BrSGhuV1h0UTYrNUg3MHZYeTRNWmFEcTN1SlpFcE12SndhT05aNThIdmw1S3lLMWVoZi9YSmlxYW5mVStVdlFxYTk1S3JXNGM5TTdlQU1wblJaQ2RocjZ2MmZSMnorR004YWdJcXNGOSsrL1ZDc25IWTRHVjJMVjJ6OUNIL3pOOHg1VjZlcEpaSnBiSFVhdmZ4eU1DSFR5aTU0a3JaRTFDbjl2aXBLVGpybXNIeXErUGFRdER4ekhvYjg4K1V1MEczM29MOWc3ejVPRTJDOEFwcHE5NEVtNjZtVm1oYzZ2WTBTZzZ0NFFlTXp0T0w2eFYxaTZNckFFT0FkUUN1cWhMWXZzOXNRckhZNVVYOUtaM0RLOUwwT2oxK3d4NWlBVUR3Rk5jazlIb1BWUU5MZkVXcE9tWjV0cVZHYm1wcE8zWEpJUVFnZ2hoRGhoSkNoU3dhbTRkcDZIWmY5eXJka0hjd01XZnJJQ0h5YU5qdDhGZCtaWVRVQ1F3NGhFMWI0TzFYQmswTU9rM3ZFcGV1ODNnZGVIMlZBSm5kRHVqTnlra0JvVlVRWDhFMm1DNStHMEdQUzJEOUZySHloV1c1L29laGdYTEE5OXpzd3BPaUNpd29OTG9ZWmtGTjZ1aVB3UHhpVkZMK2tKdktEZ2NydytqdFdZaTg3ejVMYW8zZ3NWMnpKMzFrUU9aTzlITzliQ3Z1ODg1WGx6bDNGNHFjb1hlcXJKeElVSTFyaVNNZi91VjJBWlliMTdOb1RIbzg0Y1IwQ1JrTEJZVk9QSFVBMkdvM2ZPUUc5NXg3T1V5YkVHdlh3dyt2QVN5UEU4Nk9zTlQ2STNQQm44c3YxbjUreitLblJnQmlCak0zclp0VkNsSzlxL3pLN09ScSs1TDIvLzRCOGhad0lGM0dmdnQrZ1Yxd2UxOFRHemNwTVM1N1BqSTgrMSt4WjRLdVVFM0NBQzFXd3NxczZRZ01ONjAwdVFzUmxWN1RKVTgvL2xMazF5ZThwcTV3OU1GZlAzNWhUVlhpbjFpdFo2RUZBRmlNZFUzOXRzaWRjN25ha3pBNXNtSDNWa01BbjQwR1pMdWxwcEhnRzg2OENVaHVzc2hyN1NGcFA0dkRORGo0Zk5SU2V4RVVJSUlZUVFweXdKaWxSdyt1aHVsTHRKd01PK1hqc3lxRktOUHZRbktxaXlaYjYrL1BKcHFDWlBldkkzaEZjS2JyZHZZZWhnaGM1QnRaNktVa1U4d0I5YVhQaDU3eGlzamFGT0lRK25vUlNTNEZJNzE0Wis5WmxiMGZ0L2d2Ui9VTTBub21vUEtIcHNaNzNpeVo5UmdJS1c0UGprZitBdExlNGpuaVNrMno4cXpod2VBRlRsTHFoMk0wT2ZURnVCdVdJUVpPMHJ0QSs5YlRMa3BLR2F2NXBYS3RjclBBRlZyUWM2WldMZXNTb1hZN1NkWHN3UjVvNnpHRGxGQUhSUjczMFpDWnA1NDJXSndqaG5ibERBU1IvOEhaM3ErUXpwUTR0UkVaVW84UGZUekVLbkZaeHY1WFNndGI0YkdBbzhBU1FDa1VxcjZiRzJoalhUblp0ZURYR0oyK2xNK1FLWVpiVW1kYlhBd3hxNkFpaUlRYWxuN1RadXhreTZ4NUdSOG5XSTY0VVFRZ2doeEdsQWdpSVYzWkh0bUN1R1lMU2ZBeXJjazJCeTk1emdkdW4vb3Y5N0h0WG9vUkF6SERSNjEyejBOci9ra2dkK2d3YkRnN3JSVzk5RHIzOHlkTkpIOXhGd3JBa29YUnAwL2I2RjZBTy9GTysxVmVxTU9zWThFeUU1MXVZdUk5SndlRW51dC9yZmdTdlpjejZ5MnJIbm02akE5SUdmWU5ONFZNUEFRSmZlOFNsNjNjaGlWWU9CM0p3anpnMFlMZC94Uzc0S1pCL0VYTlkvT0wvSTZjSjlCTDF0Q2lxMlZWNHVGY2RhOUQ4MzVpMXJ5ejdvK1J6bXkrUGlwVk1tbkw3dkg3anhKRkExZ0lrWXFxY3k5UnNhemdhVTF2b1ZlMHhpaGlNajlmMENydGN1VjhwQ1lLSFZtdFRWZ0ZjQlQ3WmNyWkpRekxWYms3NVJGdTVOVDAvNTcwUzhJQ0dFRUVJSWNmS1FvTWlwNFBBUzlJWXhFRk0vZEg2Q1hEcGxJbnI3VkxBMlFYa1RQYm96UE1sVmord0tiSHZnSjFqL0dLclppNTREemczbzlZOFdHZERRNmF0UStZTWk3aVBnWEl2ZS9TVjZ5M3NVS3c5SldYQm5vUCs1d1pQdklmL3loaE9zeUpraytSU1pVK1E0NmVRWElLWStxbVkvVDg2UnRRK2g5eHhESlI3SEdzeEZYVkNKZDZFU1I0QWxDdk9mRzhHVkw0RnYxcjY4WU5ScFFPLzRCSlJDTlo4STZhczhWV3V5QXl2RjZzTi9vMklhZWdLTzdneklQb3gySlh0bS9lUmZxblo2c1lCMmdiSUNjWmg2SXBib3JyZ3pad0tlcEVoS3ZXT1BibmpBa2JrcFJHM2pQQzVYeWcvUTl1eFk2NkU3TlR3TnhPYWU2cW5kWEdLM0prMXd1TExHd1BiTU1uMUZRZ2doaEJEaXBGRmh2eGgzejY5Y1RrL1dKNEdvV25uYk9RNWZYb2F5b0JxT0JPYzZ6ME5aY1VyTVdxTHpsb2FZMldBZThaVndMUTZqd3p6ZnR0N3pEWHJ6R3lVYmNHUTFqTE1uKzNiTkRVL0Q0U1VsNjZNTXFCcTl3YStTamw3M1VBbXZ2d29TOG1iTmxQVDZZakVpVVEzdVFHK2Q1RWxxZXJ6Q0UxRDI1cUh6YjV4a2pHNTdmTnQ2NzdlZVdSeGxRRlh0amo3NFM3Rm4zd2lJN3h2bjNkeVBKNThJV3Fzbm5CbnFKYnZWL1NXb0hybm5qMnBsOUhBNmszOHVUcitlYWpYNkJlRG1mS2MyS0ZNUFNjOU1MZisvT0lRUVFnZ2hSSm1Ub0lnUVFvaVRWbnpmdU1OQVBCb25pbkFnRXNneHRORWh3aHE1OFVoRzVvOTRLdE1BT056YXVEQWpJM2xGY2Z1UGpVNXNydzMxR3REZTc3Q3BsSG9oM1JrMUJ0WVVQNm9yaEJCQ0NDRXFIS084QnlDRUVFSVVTT3VSQUNoc3dPcmNvMkdtTXFmdTIrZkswY3E0SEkxM0xaYmRvc3o1MGRHTjZoUzMrL1RNMUNVT1Ywb25yZFh0Z0N2M3NLRzFmc3h1elZ4aXRTYTJLcTJYSW9RUVFnZ2hUajRTRkJGQ0NISFNjbVNrVGxiZ0xiM1RGdFRhM08zbWRxc2E0M1FtN3pQTXNPNkFkdzFVdFRDTGV3WTBqeWpCYlV4bnhxWjNESGRZUytBM3YrT3RETlJTZTB6aW8zQ1I1T0FTUWdnaGhEZ0ZTVkJFQ0NIRXljeHRLdU0rMzU3aU1KQzdwRVU5YUxjbm5wOTJaR09LV3h1WDRaM3BvVlVubXpYanBaTGVLTzNJeGhTSEsrVWk0QUhnYU83aGNKUjZ6bTdkK250c2JGTG84a0JDQ0NHRUVLTENrcUNJRUVLSWs1clRtZnd6aWk4QjBMcXowbmpyaHl0TTlRRTBqOGpJU0Y2aDRGWjhKOVFJbTYzaHRjZHdPOVBoU3BtZ2xiczE4TGZmOFE0NmgrV3gxc1Ryai9tRkNDR0VFRUtJazQ0RVJZUVFRcHo4bFBrSXVmVzh0YUtlaHVXNVp4ckgybzdjQnBEdVN2bFVLZDcyWGFMMUJ6WmIvV2JIY2p1bmM4czZoeXVoczlicVNTREgweUUyalpwcXR5WjlWS2xTbzlqQ2V4QkNDQ0dFRUJXQkJFV0VFRUtjOUJ5T3pldlJ6TTdkN1drbzlSTGdCdERhZkNvK3ZrRThRTHJUdkUraHZkVm5yRXFIZlZHTFdqSEhkdGRsMmM2TVRjOFltazUreVZ3QkJtY2ZNWmZIeGlTZFUrQ2xRZ2doaEJDaVFwQ2dpQkJDaUFwQndWanZ0a1pmaTFLNXkyaFVaWGUyOGJCbmUvTVJMRVovd0pIYnNsbTZOZXE1NDdsdldrYkszNUV4NFcxQVQvVWJURU90V0dTM05oeUYvRnNxaEJCQ0NGRmhxZklld0xGeXo2K3N5M3NNUWdnaHlwYWx4NEdBZjZkaXJVa0xOWFFGTU9GU0ErWUNVY0JSaTF1ZmNmaEk2aFlBbXkyeG45SnFadTVsR2tOZjZIQ2svc1p4aXJVbUR0WmF2WlZiSWppM2M3NDN0ZnVHakl3dHU0NjNmeUdFRUVJSWNXSkpVRVFJSWNSSkszOVF4R3BONm1yQVFnQ0ZtcW5SbTREY1dTSjg3SENsK0JLaDJxME5wNEwyN0d1UzdSbEhXdTFrWjhieGppa3VybEZETThmOEZQQmZQck5QYVhWRGVzYW1iNCszZjFGMnROYVJUcWZ6YWxCWEEyMlZvcGJXV010N1hFSUlJU28rcFhCcHpVNWdHZWd2YlRiYmwwcXBvMFZlS01xZEJFV0VFRUtjdFBJSFJRQmx0eVl0QWRvQldsbDBSKzFXODRFRUFFT3JkbWtabTVZQnhNYldxYVRkRVd1QjZnQWFYbkc2VXU0dG5aRTFqN0JiTThjQUQrVTdNZEhoTWg2QlpQbFAwRW5HNFhEMFUwcU4wNXJFOGg2TEVFS0lVNTlTcEdxdFI5bnQ5cy9MZXl5aWNMSU9XZ2doUkVXaXRmTGxGbEdtVzQwQTlZTDNwS25NbDhrTitLZW5ieitJcWU3d25sTXd3bTVQUEw5MGhyRW15K0ZLZWRpRVM0SGRmaWZ1aTdXNi83VGJrNXFVem4zRThkSmFXOUxUblJOQXpaU0FpQkJDaUJQRjgyK09tcG1lN3B5Z3RiYVU5M2hFd1NRb0lvUVFva0p4T2xObUF4c0FGUFRQTWZWMFlMdm5yTHJJWm10d2diZXRJM1BUYklXYWtidXJjS3RKMENDcXRNYmljcVVzMU1wb0NYempQYVpSclRGWmJyYzJ2SkVLUENQelZPRnd1RjVTaXZ2S2V4eENDQ0ZPVDBweG44UGhHbGZlNHhBRms2Q0lFRUtJaXNaRTQvM1BSWGlZb2E1RjY5SGVrMG9ib3dJYUszVVhzTjl6a2thMkdNdURwVGtZcHpONW44T1Ywa3ZCdlVCVzdtRXI2TWsyYTlJbkNRbEpjYVY1UDFGOG5pVXpFaEFSUWdoUnZwVGlmb2ZEMGErOHh5RkNrNkNJRUVLSUNzZVJZWHdDK29CblQ5L3F5S2cwRlVqTlBkM1RhazFxNFczcmRDYnZVekRDdTYrVWZqUStLckYrS1E5SnA3dFNYakV4TzVBN2l3VkF3WUNjTEZiYWJBMjdsUEw5UkJHMDFwRktxWmZLZXh4Q0NDRUVnQ2V2bFk0bzczR0lZQklVRVVJSVVRRWxIOVdvajNOM0d0dHNhZWNxcFNaNnp4b1FNRnNrM1pYeUdhaGZjbmVqM1lhYVVCYWpjcmsyL3hQamNyVUZQdkE3WEY5cC9hUE5tdlMvV3RTS0tZdjdpbUJPcC9OcXJXbFEzdU1RUWdnaHdKTmp4T2wwOWk3dmNZaGdFaFFSUWdoUklXbjA1THdkODliSTZLakp3S0hjSXdQeXpRYlJKdVlJd0FSQTBTZk9tdGl0TE1hMWh6MHVoeXRscUZhNlAzRFFlMXpCUFE1cjFJclk2QVlkeStLK0lqOTFkWG1QUUFnaGhBaWtyaXJ2RVloZ0VoUVJRZ2hSSWJsY3FTczFMQWRRME8vSUVYY2s4SGJ1YVV1T2hmdnp0VitsTkc5NTkwM1VhOUFvc3F6RzUzU216blJyOTFuQVBML0RUYlJoL0dHM05Yd09tc3NVMnJMVnRyd0hJSVFRUXVRai96YWRoQ1FvSW9RUW9zSXlsRysyU0lReXM0YTR0ZnMxSU50elNBMjEyNXRXRHJnZ0xPdkp2RndrTkxGYnpYdkxjbndaR1Z0Mk9Wd3BWNkM1QlhCNGg0M1dqOXF0bVV1dDFzUldaWG4vMDVsUzFDcnZNUWdoaEJDQmxQemJkQktTb0lnUVFvaUt5OGllUm03RkY0MjZOU05qeTI3Z0V3QUZNZHFkZFpkLzgvVDA3UWUxTmg3ek8vU1l6ZGFvYWhtUFVqc3lVaVpaM0daTDBELzdIVzlwb0piRzJwSkdRNTNvTWg3RGFVZHJyT1U5QmlHRUVDS1F0cFgzQ0VTd2lod1VjWlgzQUlRUVFwUXBaMUVOMHRPM0gxU29MejE3dXBuZG5uU3VWbXE4OTd4Uyt1Nzh5VTJkR1p2ZVYvQlA3cTRkN1g2OEZNZGNvTU5ITm05MnVGSzdLcVh1QVk3a0hnN1htcWZzdHZEVnNURkpQVS9FT0lRUVFnZ2hSSjZLSEJUWldkNERFRUlJVWFhSytmZThlNUp2MDlTM09wMmJWb09lN3ptZ0tqdXMwZGZrdjBDaGZkVnBGT3FPdUtnbVNjYzcyR0l5MDUyYlhzWFFaNlBVWDc2aldpVnB4VHk3TFdsV1FuUlN2Uk0wRmlHRUVFS0kwMTdGRFlvb3ZheThoeUNFRUtJc0ZlL3YrWFRYNW9YQWRzK2U2cCtRa0JSbmtqZGJCR1hlbHYrYU5GZnE5d3AreU4wTjE1YWM1NDU3dUNYZ2NLUnVjRGczbll0V3Q1RlhNUWMwdmJNTjF0bXRTUTlMSWxZaGhCQkNpTEpYWVlNaUdyNHM3ekVJSVlRb08xb3hwNWhOM1NnMU5YYzd5cDJscjNDNVVuNUFrNXpiVVNlck5iRmwvb3VVNW1IZnZlQzZ1SmlrZHNjOTZKSXhIUm1iM3NVSWF3Sjg0QnNYeEFBdjJLMlpLMjIyaGhlZjRERUpJWVFRUXB4V0tteFF4T0t1OUNXbzFQSWVoeEJDaUxLZ1VpMXBCMmNYdTdXQnR3b05XaG5YQUJyRis5NWpGcytNakFCcEdTbC9LOVFNNzc2cGVCRlF4ejdtWStOd2JOenZjS1VNVmFiWlNhRlgrSjFxcXJUK0lkYWErRmxzYkZMakV6MHVJWVFRUW9qVHdRbi96MTlweWxsUXFaL1NhbVo1ajBNSUlVVHAwdWgrWVQwT2ZsR1NhMkt0aWNzMXFqVndORHpTcUhiMHFEdmFRRzBId29EMEdKZXIxaDcyQkNUcGpvMU5hcXpkck0xdGc0SHVudVpLL2E2MFhzY3hzTVRhRXUvUVdqMEx4UGtkZHdOVERiZjdtYlFqVytRTGdXSndPSnk2dk1jZ2hCQkM1R2UzMnlyME0vaXBxTUxPRkFFSTYzN3djN1NhV043akVFSUlVWnJVaEpJR1JBQk1qZmVheUp5ajVoVXVWK29lTkYvbEhvdk5pSW01THY4MTZla3AveW5OZTc0K0ZLTXAzeThNM09uTzFOZE45Qm1nUHZJN2JnRnVNaTJXalhaYjRqdVNqRlVJSVlRUW9uUlU2S0FJZ09IWVB4TFVoUEllaHhCQ2lOS2dKaGpwKzBjVjNTN0VsUmJ0QzZSb3Bmb0RLTlQ3ZVEyQ2w5QUE1T0IrQm0rSlhLMDZXYTFKNVo3SHcrVkszZU53YlJwaWFNNEJ2dkU3RllaV3czSU1rbU5qa3Q2SWptNVN1N3pHS0lRUVFnaHhLamhscHU1NGx0SVk0MEFubHZkWWhCQkNsSlJLMWNvY0ZkYjk0T2ZIMDR2ZG1yUUdPSlBjSlRRSER5YTdiTmFrRkFYMUFBeHR0RTNMU0Y2ZS96cGJUT0tyU3FtN2MzZC9kYmhTTGp5ZWNaUTJlM1NqVHRvd24xWndhYjVUUnpXOHJUSEh1bHliZDVmTDRFNVNzbnhHQ0NIRXlVaVd6NXg4S3Z4TUVhK3c3Z2MvTjlMM045VktYd2Y2VTJBajRDenZjUWtoaEFqSkNXd0UvYWxXK2pvamZYL1Q0dzJJQUNpbForVnVSdVljTmE4QTNHZ21lYytiaGp2a2JCRzN0b3dEc25KM0w3RFpHcHhVUVJGSFp2S2ZUbGRLTnd4OUFlaWYvVTVGS3JqSHdFaUpqVWw2dzI1djBMUzh4aWlFRUVJSVVSRkpsRW9JSWNRcHcycHRjTGFCNGFuZ292UWNoelAxNnVqb2huWERETDBaTU5BNFl6SmNOZkluWEFXSXRTVzlwVFczQXlqNElkMlZjc2tKSFh3SjJHd051eWhUUDRQaTNQem5OR3FCb1hrbFBXUFRBc0FzaCtHZEZHU21pQkJDaUpPUnpCUTUrY2dQUkFnaHhLbEUyVzJKeVdpVlJONFNtblM3TldrZTBCTkF3YUIwVjhxMC9CZkdSeVhXZDF0VU1ybVZhRERVdVE3SHBrVW5jdkFscE9Lc2laZVl5aGlEMWgxRG5OK280RzFUR1I4N25jbjdUdmpveXBrRVJZUVFRcHlNSkNoeThqbGxsczhJSVlRUWdDWmZGUm9BcmZUa3ZBWU1EblhoNFNPcFc0Q3B2Z09tK1VRWmpyTTA2RFJYNnZjTzU2Yk9tRVpuaFo2T3AzU3ZWeE1ORTVRMmQ5cHRTYlBzTVlsWHdFVmg1VFZZY1dvNGV2Um9lUStoeExUV21HYkpKMDBkT1ZMeFhtdEZ0SFBuYmc0Y09GUmt1K3pzSEpLVFUzMS9oQkNpdEVpVVNnZ2h4Q2tsTnJwQkIyMFlmd0crSlRSUUo5cHVqZGdOeEFKdUUxM2I1VXJkay8vYXVMaEdEYzBjYzFIOVZjTUFBQ0FBU1VSQlZBT2VFcmdvVTNkSXoweGRjaUxIZnp5aW94dlZDYlBvTzlEbWJhQXFoMml5QjlUSHlqUm5wR2VtTGdWTzJka1VKL3RNa1NXTFYvRDExOS81OXNjODh4QUFodytuTVdIODI3N2pOOTg4Z0FhSkphdkF2SFBuYnJwZDBwK0RCdzhEY09kZE4vUFk0L2NlOTVpM2JObE85MjdYMHE1dEsvcGZkeFU5ZW5RaElpSWlvSTNiYmRMbTdLNEFSRVpHc3VUditjZDh2MEVENytCSXBpY3djZTU1N2JuL2dkdVBxWjlseTFiUjUrcWJxRmV2TnQxN2RPSHhKKzRyc08yV0xkdjUrS1BQbWYvdGowUkZSN0hndTg4d0RQa08wVjlwZjNaSDNQMFlzMmZObzFQbmN4Z3hZaWpubmQ4aFpMdHQyM2JTNFp3ZXZ2MmR1MWNkNjB2Z2pkY25zWFRwUHlRa3hGT2xTaVVlZmV3ZWxEcDFIb3VPSGozS3RtMDdmZnYxNjljbFBOd1RFOC9KY2ZQWnA3T0ppNC9saWl1NmhieCs5NjY5L1Bqajc3Nzl5M3BlVEVKQ2ZJbkcwS1BiZGI3dEptYzA1TlhYbml2UjlhY3ltU2x5OHBGdmpJUVFRcHhTMGpNM0w3VmJrM1lBdGRHcVI1VXFaOWozNzkvZ2dLUlp3STJBeGFLTWE0Rlg4MStibHBhOHlXNXRPQTMwOVFEYVVFOEFWNXpJOFIrUHpNems3Y0JqVU9mWldHdEViK0JtRFYzOW1sUUgvWUEyMUFNMmE5SldZSll5MU9jT3g2WS9PWTN6ajVTSE5Xdlc4LzU3bi9qMnZRK1dEb2NyNEhpUHl5NHVVVkFrUGMzQjlZUHY4Z1ZFV3JZOGsxRVAzWG5jNHpWTmszdEdQRVo2bW9NZmYveWRuVHQzMDdYcitVUkVSR0NhcGk5d29MVm0zNzREQUVFQms5U1VyVXlZOERhMzN6NkU1bWNWblJONDBSOS8rMmFtMUsxYjY1akh2bnpaS3JLenM5bTBhVFBvd21ObDJqUjU1KzBQeWNueFRMcWFNWDBPMXczb0hiTHQxMTkvejdDaER4VFlsL2VodldtVHpyaGNHY1VlNzdZZC94UzdiVW5zM3JXWEkwYzgxY2VyVnF1QzFScHpUUDJVNW1jM00vTUkzMzd6QTI2M3llKy9MZWFSUis4QlBKK2pMWnUzQmJUZHRYdHZ3UDdtMUswaCt5enFudnYzSDJUQytMZkp6UFM4RnkxYm5va3FoYURoc2FoVm8yV3A5UFBsbkE5cDM2RzFiMy8xNmcxY2NYbmVwTWhGZjM1Tmc4UjZMSmovRTJQR2pDYzFaU3V4c1RiYXRXdEZ6WnJWZy9wYnMzWUREejR3MnJmZnRsMnJFZ2RGVnExYVcvSVhVZ1NYSzROOWUvY0RFQlVWUlkyYTFVcjlIdUwwSkVFUklZUVFweHBUYXowcnQ4UnU1RkZYemlYQWJBTTl6VVRkQ0tDMUhrU0lvQWdBaHZ0NVRHTXdudG1VdldKaUdyWE95RWhlY1lMR1hrcTJaNmE3bUFaTWk0OUtySjlqcUJ1VTRpYWdnYmRGYnBuaWV6SDF2WFpyMGk2bG1LTk50U0E4U3YxNDhHQnllbm1OWEJ5N0F3Y09NV2pBSGF4YnU5RjNiTldxdGRTdjI3YllmVng1VlEvZWZtZGMwUEZ4TDc3T2tzV2VYNE9FaEhpbVRIMk5QYnYzTWZhRlY4bHh1NWswK1g4RjlwbWFzcFhYWDUvRXpCbHp5TWx4OC92dmkvbm0yMmtoSDhiOCtTOTVpWXlLTFBacnlHLzU4cndaQmUwN3RDbTBiWVBFZXZUdDI0dnAwK2NRRVJIQmloV3JDd3lLRkZkT2podTN1M3hqanIvKzhpZURCdzBuSjhkTllsSTk1aS80ckZ6SDQvWFZWd3Q4QWFPTEx6NlAxcTNQQWlBcks0dk9uWG9WZW0xQjU3M0JxRjI3Z2lZREF2RHlTMi81QWlMZ2VlQXZxRzBvQ1FueFJPVitIbzhjT2Nyc1dmT1lQLzhuMXE3WnlQNzlCekZOazZwVks5TzJiVXNHRE96RFJWMDZGN3Z2c3JaMTZ3NVNVenpCcFBSMEo2TWVITU5Ibjd3UjFDNDdLenRnUCtvNGZ2OUtrOWFhZ1FPSHN6bDFLMkZoRnFaOTlnN25uZGUrdkljbFRnRVNGQkZDQ0hIcU1TeXowT2JkQUZqb0NjeE9jOVgveVc3ZHVnZW9EclMzMjVPYU9Cd3BHL05mNm5Cc1hoOXJUWnF1NFRvQWkyRStBZlE1Z2FNdlZibTVVc1lBejlwc0RjNDNUT01hcmVnTDFQQnJWbE5yYmtmcDI3T1A2aHk3TldrUldpOHdNQmFrWld4YWdjd2lPZW10V2IyZVcyNitqNjFiZDVSNjMvTytYc2hycjM0QVFIaDRHTzk5TUo1NjlXb3pjTUR0L1B5VEp4ZnhlKzkrekszREF0UDFtS2FiMjI4YnhkZHp2d3NJY096ZHM1OFAzcDlXNkRJV2dKeWNITi8yc1R5VWRlclFrNHlNVEE0ZlR2TWR1Ky9lSndrTHMvajJWLzc3RSszYjlRaTRMaVBEODVCdXRjYncwNDkvQkoyUGlBem45ei9tWXJkWmFkaXdRY0M1elp1M0Zob0F1ZktxSGlHUGZ6UHZlOS9zbE5LMmE5Y2ViaHMya3B3Y04yRmhGdDU2ZXh4MnU2MU03bFZTazk3UHkzbDkvNE4zbEZxL09UbHUycmErdEZodEowLzZsTW1UUGkxMjMyKzlQWTZycnZiOEhCY3UvSlVIN2g4ZDFHYm56dDNzM0xtYnVYTy80NXIrVnpEeGY4OFV1UXlyNStXWFVMMWFsV0tQWS9Ma2tnZTJicjVsSUovUG5NdS8vNjRENEljZmZ1T3JyeFp3NVpYZEE5cGxaV1VGN0VkRm5oeEJFWnZOeWh0dmp1V0t5d2VUaytQbTltRVA4dE12czZsYU5kUnFVU0dLVDRJaVFnZ2hUamxPWjl3ZmR1c2hCMkJINjhzQUJUL25hQktuSzlRSUFLVVpCRHdWNm5wVHFlZVUxcDRGMFpyZVZtdGlTNWNyOWRnWHNKOGNUS2R6OHkvQUw4QUl1ejJwc3picHA2QWZVTnV2WFJod0FVcGRZS0tmczF1VERnS0xnRCswMG91Y3p1eWxzRDJ6SE1aZklXVm41L0RsN0crWjlNRTBQdnpvTmFxVjRLRW52MzM3RGpEbnkvbGNlOTFWdm9kYTB6UjU5NTJQR1B2Q2F3RVBNb1poME91S2JzVEYyUXZzTHpWbEM3Ly9IcGd5cDM3OU9nSDczeTM0bWVGM1BJVE9YWGJ5ekxNUDA3bnpPZVRrdUhuMDBYdjU0L2VsWkdkbjgrd3pFK25ZcVMzTm1qWHhYWnVUNCthck9YazVSZUxpWXJtbS94WGNlT04xSkRXc0Q0REQ0UXo0MXQ3TDdYYjc3dW5aTjltYk8yMitLTEd4ZHFLaUl0bTM3d0FaR1lFZjFVT0hEZ2UxMzc1OVo5QXhiOXRRN2IzTGdpNjhxRE8vL2ZGVndMbFdMYnI0bGcrRkVtb1dEa0NqcEE3azVKVE5yOVhJQjU0bUxjMHorV3ZvcllOcDJmTE1ZbDFYMXAvZFJZdVcraDdPTCs5MUNXM2F0T0R4eDhaU3QyNHRycnlxTzF1M0IwN1EyNzU5SjUwN1h1N2J6MysrdkZXclZvWG82Q2gyN3R4RGRuYmVUSXVaTStiU3BrMHJicml4ZjZIWDMzalRkWnh6VHF0aTMrOVlnaUlXaThHNGw1L2s4c3NHK1FLVlR6MHhqaTVkemcwSWxCMDltbSttU1BUSkVSUUJhTjM2TEc2NG9UK1RKMy9Hd1lPSGVleVI1M24zL2ZIbFBTeFJ3VWxRUkFnaHhDbG9XVFlxYVNHYTNrQnRxeld4aGN1VnVzb3c5VFJ0ZUlJaUdqMFlHRTJJWktOTzU2YlY5cGlrV1NqUERCRUx4bVBBdFNmd0JaUTEwK0ZJK1IzNEhiZy9OanF4bmFsVUR3WGRVWFFrc0RwZEphQVgwRXRwaGQwYWtRTkp5NEUvRkN3MWxiSEs2YXl6QVg3T0NYR2YwOTdsUFFleSt0LzFBSHc0WlRvalJ4MTdmbytaTStmeTdKZ0pqSHZ4ZGE0ZmNnM1hEN21HTzI0YnhjcVZhNExhbXFiSmtpWExlZkxKQjdqcTZoNEJTU1FQSDA3ampkY25zMlJKWHU2S3NEQUxENDY4a3hIM0RQVWQyNzU5SnpmZGVFOUFjT0tGNTEvbGljZGZESGpvQThqT3p1Yk9PeDdtbS9tQjFhNlZVblRxMUk0QkEzdlQ2NHBMR2ZmaUd4dzhlTWdYRkJuOTFNdDhPbTFXa2E5OTBnZlRtUFJCVUNYdGtNWlBHTTJBZ1gybzM2QXV1M2Z0OVFVMkVoTGlDdzBTblFpUFBmSjh5T1A1MzgvUzhzdlBpM3dKTTJQajdOeHo3NjNGdnJZc1A3dFBQSGsvNDE1OEhmQWs1SDN5cVFkWi9OZHkzODk0ek5QakdYN25UYnp4K3FRQys2eFhwM1hRc2VOSnZub3M3RFlySTBmZHlZQUJ2WDM1TFRJeU1ubnF5WEY4OHZFWHZuYnp2djZ1eUtCSS8zNURDejFmV2xxMWFzNmd3WDM1YU9wTUFQYnMyY2U0RjkvZ21XY2Y4clh4NXA3eE9sbVd6M2pkOThEdFRKOCtoNHlNVEw3KytudVdMbG5CT2UyRFB3OUNGSmNFUllRUVFweWFURFVmcFhzREdLaWV3S3Iwek0xTDdMYkVGTFJLUXFza2UzU2pqbzdNNUQ5RFgyNCtZMkQwQWREb2EyeTJSazg3bmNtbG56bXUvSm01RlhhV0FHUGk0dW9sdU4yV3JncWp1OUs2dTRhNitkcUhBZTJCOWhwUTJzUnUzWHBVazdSR3dVb0ZLMDFsck5UYXZjN2xTdDNMS1Z6aHBqZ3V2dmc4MzRQbDFBOW5NT0tlb1VRZTQxVDA2WjkrQ1lEVDZXTDM3cjNVcWxXZG1KaG8zL21yZTEvR0xiY01aTVNJeDBoTjJjcnVYWHNaZnNkRHZQYnErd3k3ZlFqTm1qVm0rbWR6bVA3Wmx3RXpLSm8yYmNUTEU1Nm1UWnNXQWZlclU2Y1c5ZXJWWnN1VzdiNWozaGtIb1NRbnB6TG02Ynh2Yk1QRHcvanRqN25VcStlWmlKU2RuYzE3NzM3RVcyOU80WXd6R3ZMZHdobkg5RDRVeGZ2Ky92RGo1encwNmhuZnc5L0w0NS9pc3A1ZGc5cDdINlRmZW5NSzgrZi94TmdYSDZkWnM4YUE1NEh4MXFFUGNONTU3Um4xMEYxQjE5NXcvZDJrcEd6eDdSODhXSGhwMldQNWR2OTQrQWNWQmcvcVMxeGNiTEd2TGN2UDdoZWZmKzNMVVhQSDhCdW9XN2NXZDkzNWlLOTlodzV0Nk56NW5FS0RJb1VKQzdNRUJVaXlzckxvZHNtMWJOeTRDWUNxVlN1emVPbDgzd08vMCtsaXFWK2dzRVBITmdHL1g2RmNlRkZuTHJ3b01HZElURXcwVHp4eGYwQlFKQzNOY1V5dm82dzhPSEk0czc2WTU4dm44dEhVbWR4MTk4MVVyMTRWQ0N4SHJaUTY1cCs3VjdyRHlmZmYvMUpvbThhTmsyalFJUDgvTjZGVnFWS0ovdjJ2Wk1xVTZRQzgvdm9rUHB6NjJuR05VWnplSkNnaWhCRGlsR1F4elFWdWkrL2I4WjdBV0VBcm1LYmhjUUNsek91QmtFRVJsMnZ6UDNacjBsdzgxV2VVMHZwaFlFalpqN3g4cGFWdFBRUjhudnVIaE9pa2VtNkQ4OUNjcXhYbkFpMEluRWtDRUttZ0RkREdHeWhSS096V0pCZVFnbUlUV20zU1NtOHl0Sm1DeFVpSlRuZnQzTU1lMTRsOGJlWGgraUhYOE1icmszQzdUUTRjT01Tc0wrWXhZR0RKVTlUODlkY3kvdnN2eGJkLzQ0M1hFaEVSd1FlVEozTFREZmR3eTYyRDZOWExrME5oL29MUGVPN1ovL0hSMUpsb3JWbTM3ai91dStlSm9ENnJWS25FUGZmZXlnMDNYaGVRWjhOZjMzNjkrR3JPQWhJcXhSTWZIMHVsaFBqYzdUZ1NFdUtJVDRqandJRkRQUHJ3YzNUczJKWkJnL3Z5NmJSWnVOMG1PVGx1WW1QenB1U3YvR2ROUU42TThQRHdFcjhQeFJFUm1WZjE1czlGZndPZTVVU0xGeS9ubHBzOWVVeGVlLzE1K3ZiTFM5UzVjdVVheHI3d0d0bloyWFMvdEQrenY1eEM4N09hMHF2bllIYnMyTVhmUy84aDYyZ1dqejk1ZjhDOVZxMWF5NTQ5Kzhya2RSeXY3ZHQzQml5UEdqQ29aSis3c3Z6cytnZlBwa3llenFRUHBwR2U3Z1E4QVkxbm4zdVlNNW8yNXI5TmYvbmE3ZGl4aTRzdXlFdDY2Myt1T01hLy9MWXZJQUp3eC9BYkEyWkFiTm04alVFRDgvS2EvUHI3SEJvMVNpelJQYnp5THdscmNrYkRJcS9KWDBHbUtNZFR1YVpxMWNyY2RmY3R2RGoyTlM2NHNCT2pueDdwQzRnQUFVSFR5TWlJVUYyVXlPYlVyZHh3L2QyRnRubjBzWHU0Nis1Yml0M25vTUY5ZlVHUkh4Yit4cjU5QnlTM2lEaG1FaFFSUWdoeFNqcDhKSFdMM1pxMEhtZ0tkSTZMcTVlUWxyYjFrSWs1VFdGNUhFQXIrZ0YzQXlFekhDck5NMXA1Uy9McUFkSFJEUi9Mek55MExWVGJVOVdoekpTdDRLbGtBMUNwVXFOWTkxRjNSN2RXSFJXMEFscWhLT2gvL0ZhZ0Jab1dvRkVhTkFhNEljTnF4YTZUbkNoMkFic1ZhcGVKM3FWZ043QkhLOUswSnMyaVNkY1duZTUybStuMmpDUHBlOWlUUVFXYWZWSzdkazI2ZERtUGhRdC9CZUQ5OXo0NXBnZkxEM1AvOHc5d1ZvdW12cW5pOGZGeHpKNHpoU05IanJKK2ZUSWJOeVN6ZHUxR1VsTzNFaDRlSHBRdzBWOUVSQVNMRnYzTjNyMEhxRnUzRnRXclY2VlM1UVJzTml0VnFsU2ljdVVFSGh3NW5BZEhEaTl5Zk0yYU5xWkRSMDlsbDdwMWE3TjU4emEwMWx6WmF3aWRPcmZETkUxKyt2RVBYM3Z2dCt2ako0eG0vSVRSUWYyOS90b0hQUC9jSzc3OVZhdC9wa3FWU2lIdnZYejV2L1RxT2NpMzczMkkyNy8vSU1uSnFRQTBiMzRHOGZGeElhOC9kT2d3dDk3eWdHOEpTN2Z1WFdqYnpwUGI0ZEhIN3VHdU94OUJhODJiYjA3QjFKb25uOG9ydytzdGZWeVk1SlRGUWNmOEgyakxhc25IZ3ZrLytiYWJOR2tZbEJTMktHWDUyZTE2eVFVc1crWjUzZjZKY01HVDkrU1NydGNVMlcvamhoMURIcC80eWpOY2UrMVZBY2QrL21sUndLeVQyclZyY3ZNdEE0cjlHa29pWmRNV0huNzRXZDkrV0pnbEtBbHhLRmRmZFVPWmpLY2d0OTAraExOYU5LVnIxL09EenZtWGtJNktpanFSd3lxMjVtYzFwVTZkV216ZnZoUFROUGx1d2M4TUd0eTN2SWNsS2lnSmlnZ2hoRGhsYVZpZ1BFRVJpOXR0dVJTWTRYUnVXV2UzSnEzRTgwQmYxV1pyZEw3VG1meHpxT3ZUTTFLVzJxMUpQd0ZkZ0xBd1E5OExQQkNxN2VraXQxenZkN2wvQUUrZ0pEdGJ0OUJhdDFMb1ZrQUx0R29FVkMyb0h3QVVOcUF4MEZpalVmNm50S2Ntc2xhQXFiQW9peWVRUXBJSnBBT1pDbkswMHRsb2xRUGtBTmxBRGtxVlRZS0dZelQ0K242K0I4dDE2Lzd6TFJzb3JqMTc5dkhOdkI5OCs3ZmNNaENBdVhPLzQrMDNwN0J6MXg3Mjd0a2ZrUHNqdjRTRWVDSWl3Z05tTlhnclpJVHkraHN2MEtldko2bGxjYitSOWo3Y1h6ZWdOMk5mOEZTOFRrNU85UVVtdk1MQ0xFVSt2UGduSzFWS2taQVFYMkRiZ2lwbC9PRTNTK0tDQ3p1RnZEWTdPNXViYjd6WGwyeTFmdjA2VEpnNHhuZStkNStlN05xOWwyZkhUQURnN2JjK3hHcU40WUVINzhEcGRBWGtBbG03L3JlZ3dNc0x6NytLMCtFczlMWG16ek5pczl0NDVORVJoVjVUSFBtWGdoeUxzdnJzWG4xMUQzNzY2UTlxMTY3Qm4zLyt6WjdkbnM5bG5UcTFlSERrY041KzY4TmpHbThvbXpkdlkvZ2REd1ZVUUJyenpDaGZ3dHpqdFh2WFhxN3BOeFNONXZDaHRJQkFXYzJhMVhscC9GUEZUbTU3SWtWRlJZWU1pQUFCbjlsS2xRdiszU3R2SFRxMllmdm5udC9keFl1WFMxQkVIRE1KaWdnaGhEaGxHYWo1R24wUGdOTDBCR1lBYUsyK1VFcDd2Z28yZFYvZzU0TDZVRnE5cEpYdUFvQm1XSHg4ZzJjT0g5NWM5TmZEcDVIY1FNa2Z1WDk4S2xWcUZIdjBhRTZTVXFxUjBxb2hTalZFNjRabzZxT29nV2NtU1VrWlFEd1FyeUUzYXBKUEljR0I4dEQxa2d1b1hxT3E3OEZ2NnRRWnRHMWIvS252a3o3NDFQZndYYVZLSlhyMzZRbEErM05hYzlmcVIwSW02VFFNZzJabk5xRk5teFpjY3VrRmRPalFscGlZYUZhdVhNTVBDMy9scnorWDhjOC9xd055QjNoVnExYUZLL0tWNkN5SjRYZmVoTVZpOE5tblg3SjE2dzdmK0t6V0dKbzJiY1FERHc2bmNlT2tRdnZZc0NGdm1VT1ZLcFd3V0FvdVozbzAzMnZ3UHV6KzlsdmU4b29MTCtyTTMwdi9DV2puZHB2Y2Z0c29GaTllRG9EZGJ1UDlEeVlFTFBrQkdENzhSclp2M2VHYnF2Ky9pZTl3eFpYZGlJN095emRoR0FheHNjRkpYRC83ZEhhaDFXZ2dPTTlJMWFxVlN5VW80cjlVcEdsdWpwU1NLcXZQYm9QRWVzejU2a1BXcnRuQTNLOFdBSjdnMTRUL2pTRW1KcHBmZjU5elRPTUZxRll0THhhN1ovYytydXMvTEdBMnltVTl1M0paejY1QjFZd09IUXFjc1hMd3dHSDJ4Z2EyaVlxS0N2cDhaT2Zrc0duVDVxQnhkT3JVampIUGpLTDVXVTBMSE90Tk4xM0hqQmxmNFhKbDBLSkZNOXExQzZ3KzQvL1p1TFRiaGRTcFhUTmtQOVZyRkI1L0xxbjkrdy9tOVYzdCtQcytxMFZUWm44NXBkQTJ4eEtrYXQ3OERMNzQvR3NBMXEvLzcxaUdKZ1FnUVJFaGhCQ25NSnNyODFlSE5lb29FQW5xTWp3UDFDYUdtb1hXWXdDVTBuMkJld0F6VkIvcEdadm0yNjFKcTRHelVOamMyY2J0ZVBLVGlDTGtCa3YreWYwVHBFcVZNK3haV2RrMVRGUFhCS09tb1hVTkRUV0JxbWhpdFNKV1FSeW9XTkN4YU9KeVo1ZFVLQmFMd1RYWFhNbnJyMzBBd05kenZ5Y3hzVjZ4cm5XNU1ueUpRZ0Z1dW5tQTcrR2hlbzJxWEhsVmQrWjgrUzMxNjlmbGpLYU5hTkdpR2ExYU5hZE5teGI4bDV6S0ZaY1A5bDMvK3g5emFkdTJwZStoTmpzN2grVGtWRGFzVCthLy8xTFl0bTBuTzNmczV0SnVGeEllSHZ4ZnhLaW9TRzRaT2lqZzJIdnZmaHd3VTBOcnpVZFRaeEFURTgydHd3WXo1SWJBaWh1bWFXSVlCUWM0d0JPcytHZkZ2Nzc5TTV1ZlVXajdvMGNEWjRwRVJubmVuODJwZVN2ZDhsZjJ1UHV1UjduN3JrZDllVmdpSXlONTY1MXhyRnYzSHc2bmk0NGQyd0t3WXNWcXhyN3dLb01HOWVHLy8xSlpzbVFGYjc3MUlrMmFOQXlvK2hNYmF5L3lkWjFvTzNmdDhXM1hxUlA2WWJvb1pmWFpCYy9QK1lIN1IrTjJtNzd6NTUzWEhvQkdqUko1Y1d6SkUyYys5SEJlM29vOXUvZlIvNXBiMmJwMVIwQ2JjUzg5Q2NEWkxTOHV0SzlReTFuNjlMMmMxOTk0b1ZoaitmUFB2K2wyNmJYY09td3dUNDErTUtBQ2xGZVB5eTcyQlQ0MmJOakVSNSs4RVZENjJEOG9jdU9OMTlIbDRuT0xkZS9qNVIrVXJIb2NwWmk5REdWZ3RjWWNkei81MWFsYnk3ZTlZM3ZvV1c5Q0ZJY0VSWVFRUXB5eWRySXp3MGJTTHdxNkFkWGlZcExhcEdXay9PMTBKcSsxVzVNMkFrMkFtblo3dzQ0T3g2WkZCWFNqRmVvbGpmYk81NzRIR2syRTVPQ3YyRVdKN04rL3dRRTRnSko4eFdlSmoyOWd6ODVXa2FacENZL1EyZUZtdUNWY2F5Tk1hM2Q0bUZiaHBqYkNnWUorbnVWaXdJRGV2Z2ZMckt3c1prd3YzamZoVTZmTThIM0xIUjBkeFkwM0JWYUdmbkhjRTB5WU9DWmtFTU4vMllyRllsQzNYcTJBOCtIaFlUUnIxdGhYYWFVb0VaRVJYSHRkWUs2R0Q2ZE1Ed2lLdU4wbWp6M3FlV2lNaUlnSUNJck0vL1pIbmg3OU1zODg5ekNYWEhKQmdmZjU3ZGUvZkVrM0FWcTFLbnpwZ1g5U1NNQTNnNk93NVVSZWI3NDlEbTRmeFJsTkd6SDg5bEdrcHp2cDJMRXRzNzZjRE1ETTZYUDQ3ZGUvK08zWHY3anE2aDU4TXUxTnpqdS9Bd0NIRHViTkxEaDhPQzFvbVZISzVxVUIrLzY1UTBMbEZEbWV4Sm1oWlBqbGhUaWVCOUt5K3V5T2YvbE5YMkNwMlpsTmVPSkpUeExjSTBlT1lyRlllT1YvNzVWNHJONmd5S1pObXhsdzdlMitaVkgrS2xkT0tIRy9oYWxidHhZN2Q2L0NORDBKYVgvL2JURmpYM2lWYmR0Mm9yWG0zWGMrb2tGaVBXNjhNZkQxWjJkbjg4VGpML3IyczdLeUNnM1UrQ2VCRGFVa0FadkNaR1llSVNWbHMyKy9hZE5HeDkxbldiSGI4aVliT3AybmZONXVVWVlrS0NLRUVPS1VwbUFCbnFBSWJrOFZtci94Sk9yOEF2RFVnRFIxUHdwNWlFNTNSWDFtdDJZK0Q5UUdhdGhqM0lNZEdYeFF4a01Yb2JuOWx5OWxBaHdwdVBISklqR3BIbTNidFdMWjN5c0IyTFl0K0dFdGxCOSsrTTIzZmQyQTNrRzVOZTY0ZlJRcG03Ymt2d3p3SkJEMWQvRkZSYSszYjlucVRONTRNL1JFcVBRMEJ4ZWNkMVhJYzRWWnUyWUR6end6a1Y5Kzl2eUszVFg4WWI3NTlsT1NHdFlQMmY3VGFiTUM5aS90ZGxHaC9lZC9HUEtXVWExZHAyWkFjdEZEaHc3NzhqMVVyMTRWbTgxS1dKaUZkOThmajl0dDh2bk11YVNuTy9ucnIyVXMvbXM1alJvbjhzVVg4M3pYMzNYWHpRRkxJZksvdi9tVlZYV2Q0dktmbVZDY0FGRkJ5dUt6dTJEK1R3RkJqNWpvS0s3dFA0eXRXM2V3Wi9jKy9sNytIY2ZqbTNrTFF3WkV5cEpoR0ZTdFdwbmVmWHJTN3B5ek9iZlQ1YjVxUzVQZW54WVVGQm4vOGxzQlM1eE9wSlJOVzNqaWliRjhNdTJ0b0hOejUzN25tNzBEbm1WQUo2dkEyVGNuMTdKSlViRklVRVFJSWNRcFRTdGp2dExtZUFDbDZBbU1BVEEwczB6bENZcG82SXNuZ1dvQi82dGFrd1dKRTBHOWpLZWprY0JrQ2xoeUkwUW8xMXh6QlN2L1dVMjM3bDJ3MjIxTS8rekxJcThaOWRCZExGNjhuRVYvTE9HTzRjSFQrYmR1MlI0eW4wRiticmRackhiRlhScFJIRnFiakxqN01XWjlNUzhneVdWT2pwdDU4NzduN2hGRGc2NVpzM285WDMvOXZXKy9WcTBhdEduVG90RDdPUElsTXZVR1JWNTk3Ym1BNC8rYitDN2pYbndkZ01lZnVDK2dKSy9GWW5ESDhCdDUrQ0ZQMVpCSEhuNldObTFiK3ZvKzcvd09RYmtodE5aQkZWMjg3N0ZTS2lnUFN2NkVxa1VkUDE0Mm04MFh1SEdrRjU3c3RTaWwvZGs5ZVBCUVFLREdXNGtHUE8rZGYzbllHaldyc1h6RlFnQm16UGlLbk93Y3o1ajZYMGw0ZUJodFdsL0M3bDE3QS9vZk5MZ2ZFOGEvdzlHakJVL295MS8xWjgzcTlWeDZTZDdNcHVNcHlWdTNiaTNxMXF0TmFzcFdBTFpzMlI1dy90ZGYvdVQxMS9LcTRWeDczZFVocXl2NVY4eTU4c3J1MUsxWHU4Qjd0bWhSY080U2Z4OU9tY0dZcDE4bU0vTUl1M2Z0cFViTmFyNXpwbWt5K1lOUGZmdUdZZEN5aUpsYTVjbmh5QXVJV3EzSGtxSktDQThKaWdnaGhEaWxPWjNKNit6V3BPMUFIYUI5Ykd5ZFN1bnAydyttWmFRc2k3VW1iZE5RVjBHOTJKaWtkdWtaS1VzTDZpYzgwdkplOWxIelNTQVdPTU1lazlqTGtaSDYxWWw2SGFMaTY5UDNjaTd0ZGlFMWExWm44cVJQaS9WZzJiNURhKzY5YnhnN2QrNm1WcTBhWlQ3RytJVFFaV3ZCVThGbXpicGZBNDQxYmRJNVlLbUx2K3pzSEQ2Zk9kZTMzNkpGTXdZTzZrdWZ2ajJ4MjROVHcyUm41ekR5d1RFQkQ4dERieDBVTWhlRHY3UzA5SUQ5NGl3VldiOCttYzluem1YbnpqME1HTmlicWxVck0yQmdIejZjTXAxMTYvNWovZnBrMXE5UEJqelZja2FQZmpDb2p6NTlML2RWNkFIUEEyV2RXbWNEb1dlSjVFK29XdFR4NDFXN1RnMWZVS1M0c3pzS1V0cWYzVXN1dlJERE1BS0NaUWtKOGRTc1ZaMTY5V3FIek05eTVNaFI3aDN4dUcrL2Q1K2VJWmVOQVZTcUZNOWxQUy9tMTEvKzVJRUg3L0F0NlNwdDJkazVJY2VRa1pIcFMwNExFQjhmNjl0T1RkbktiY05HK2w3N2VlZTFMekN4cm45UXBNZGxGOVA1M0hNS0hFdTFJbkovYk4rK2t3Y2ZlSnBmZi9uVGQyelZxclVCUVpGMzNwNGFrQ3ZITkUzK04vSGRVa244V3hiOFp3UFZxbDMyZnorS1U1Y0VSWVFRUXB6cU5Fck5SK3VoZ05MWmtSY0Nzd0Z0d2l6bFNiS0tWdlFGQ2d5S0hEeVluRzYzSnIwRlBPUTVva1lCRWhRUnhXYXpXYkhaanUzYnpJSUNJai85TWp2b1dFNk9tOHN2RzhpLy82NERJRGJXeG9xVlB4SWRIUlhVVm10TjNkcXRmUTlvY1hHeFFXMjhEaDA2WE9LOEY5V3JWNlZQMzh1NXB2K1ZORzNhaUVjZmZvN1BaODdsNnQ2WEJTMEZlbnIweS96enoycmZmdVhLQ1Z3LzVKb2k3N0Z2WDE2bGpMQXdDMUZSa1dpdEdmM1VTK3paczU5OWUvZXpiOStCZ1BMRC9nK2Ixdy9wQjNoeXJJeDcrU211dW1KSXdNUDZyY091THpMWkt4QlF5U2NxcW5US3ZSNlBNNXMxWWZXLzZ3SFBMSWpqVWRxZjNhcFZLL1BDMk1lSWk0K2xjYU5Fa2hyV0p6SzNsSEoyZGs3SWlrcHIxMjcwYlVkRVJCQVZGVm5vZmU4ZU1aU25ubnFRek16TVF0c2RqKzZYOXVmK0IrK2dhOWZ6ZmI5ZmUvYnM0K0dIbmczSWRlTy9CS1Z5NVFTNlhId3VYODcrMWpQVFNLa2lrNzRDREwvam9VTFA1NS81NG0vS2xPbDg4dkVYdVB6eXpFQmc2ZXY1My83STJCZUNrOXUrL3RvSHRHNTlGajB1SzNxTUo5cmF0UnQ4MjAyYUZGN1JTb2pDU0ZCRUNDSEVLVS9EUWdWREFiUXl1K0FKaW9EU3M5RHFudHhHL2ZEa0dDbHdZYkpiWjc5cVVlSDNBK0VvenJYYkczWXVKRUdyRUNlYzFwcUhSajNqQzRnQURMbmgycEFCRWZBc3EvQVBBUGgvbzMyOElpSWkrSHY1OXdITFNCWXUvSTBwVTZZeitxbVgrWFB4UE44RDg3Z1hYMmZTQjlNQ3JoLzk5TWhpemZwWTdmZGE3WFpQV1Z5bEZKOTgvRVZRRXRaUXZNdHRBTFp0M1VGNGVIakFzb3NkMjNkeDZORGhvQ0JPZnY1TFZLS2lQTy8zeW45L0N0azJmNkxWZi81WnpjenBIRGU2QUFBQUlBQkpSRUZVWDdIMDczK1k5ODIwa05lVVZJZU9iWmd4d3hPMy9mUFB2MHVsejlKMC9aQnJ5TXc4d3NhTm01ajF4VHhXclZyTHluL1dzbmJ0UnFiUGVEZW8vZXhaMy9pMkl5TWpXTHJrSDlwM2FGMWcvOTRFd3B0VHQ1Yis0SE90WDUvTXNLRVBFQjRlNWlzRnZIUG43b0RaVGhFUkVkeDcvMjIrL2RnNE8yKys5U0xubnR1ZTh5L295RE5qeHBmNnVQeVRId084Kzg1SEFmdFZxMWJteFhGUCtBSWRuMzA2bTFFangvaHlvUGpUV25QUGlNZjVkbjdCZVlES3kxOS9Mdk50dCsvUXBoeEhJaW82Q1lvSUlZUTQ1V250L2tYaGVUQlRTdm0rN25JNlUvK3dXNVAyQXRWUU5MUmFHN1J5dVRhSExCOExrSkd4YmFmZG12UVJjSE51eHlPQjNtVTZlRkZoWldmbnNLT0FaSS9laEo5ZTNnZTNYYnNEY3lQczNyVzN3SWU2QnZueWZ4dytuTWI5OXozRi9HOS85QjJyWGJzbUkrNEp6dDNodFdWcllLNkR3b0lpc1hGMnZwNzNjY0N4bmowR0ZsajF3VFRkR0ViZTBwZU1qRXpmYkEzRE1LaGV2UnBaV1ZtTWZQQnBaczZZRzNCdDl4NWRBbkorcEtXbGs1bHhCSHVzamFpb0tDd1dnME9IRHZQTzIxTURBa0QrcFdjVEV1SjlRUkc3M1liRll2RlZRK25WNjFMT3Y2QWoxYXRYSlR3OG5EMjc5ekY2OUV2TStYSiswT3Y0NnFzRkxGcTBsS2ZIak9LS0s3c1RGbVlKK1hwMzc4bjcyY1dVc05yTGkyTmY5eVdpL1h6bVZ3d1kyS2RFMTRmU3JYc1hMSll4dU4wbTI3YnRaUFcvNnptcm1Ia255dnF6KytHSE0xaXc0R2UyYnRrZUVKVHp5bkhuK1BLMVZLdFdoZm5mL3NqVUQ2Zjd6anNjVHE2KzZnWmF0anlUTGwzT28zdjNpNHFkMkRZOTNRa2hFczg2blJuNTlsMmtwem1DMnNYRzJZT09aV2Zuc0dQSHJxRGpDUW54dlBIbTJKQVZYQVlOOWlRK0hqYnNlbnIxNmhaeXJIZmNQc3EzZmRmZHQ5QzhHRE9XQURadVNDbndYSzllbHpKMjNCTlVxaFRQNGNOcFBQN1lXR2I1SlJRR09QZmM5dlM4dkt0djJaSEQ0ZVNXbSs5bDNyZlRpSW1KNXZ2dmZ5bldPTHpTSGM1aVhWT3RXaFZhdFdwZXJEN1hyRjd2V3hhbWxLSjc5NHRLTkNZaC9FbFFSQWdoeENuUDVkcTgyMjVOV2c4MEJacGJyWW5WWGE3VVBZQWJwYjlFcTJFQUZtWDBCZ29NaWdCbzVYNVphVXR1VUlTcjdQYkVNeHlPMUEyRlhTTk9UMXUyYkN0MnRaYk9uWHFGUEg3WG5ZOFVlSTEzdW54R1JpYWZmUHdGci96djNZQUhWcXMxaHZjblRjQm1zL0x2dit1SWo0OGpMaTZXbUpob2xGSnMyN3FkNTU5N0phRFBldlhyRkhnL2kyRUpTRHk1ZCsvK29Ka1lZV0VXYkRZclRxZUxuQnczWDMvOVBiMTZYVXBXVmhaVFA1emhld0ErcTBWVC9sbnhMdy9jUHpxb0FrZXpabzJEU29zdVgvWnZrU1ZKQVYrNVhJRFgzbmlldUxoWTZ0YXRoYzFtRFVpMDZnMjZiTnEwbVNlZkdNY25IMzhSTURza3FXRjl6anFyR1YvTjhRUko5dTgveUozREgyYk0wK1BwZisxVkRMMTFFREV4MGV6ZXZaZkl5QWl5czNLWU1pa3ZOMGlWS3BWd09sMmtwYVdUbnVZZ0xkMUIydUYwMHRJZFFRL2FsM1VmUUdwcVhnV2gxMTc5Z0d1dnV6cGtYbzJTcUZ3NWdlNDlMdWFiZVo0a3BSOS8vRGxqWDN5OGlLczh5dnF6MjdkZnJ3SURKckZ4ZGlMQ3cxbjQ0MHdXL2ZFM24zenlCVGZmZEsvdmZFUkVoRzhteEtwVmExbTFhaTAvTFB5VklUZjBwMFhMWmlFVGx2cHJjM2JYWXMwZzZ0bGpZTWpqL3N0VVBwZzBrVGxmem1mbHlqWHMzcjJQbkp4czdIWTdUYzVJNHBKTExtRFE0TDVGempBNnAzM0JzMTM4Z3lLZE9yV2p5OFhuRmpudW5CdzM3Ny8zY2REeDJEZzd6ejMzQ0gzNzljTHROdmxvNmt4ZUhQdGFVSkNyVFpzV1RKcnlQK3gyRzcvL3ZvUnZ2L2tCZ0EwYk5uSC92VS95OXJzdmNjUDFkeGM1RG4rYlU3Y1c2NXJ1UGJvd2Vjb3JSYllEK09UakwzemJGMTdVaVpvMXE1ZG9URUw0azZDSUVFS0kwNExTL0tRVlRRR1VNaTRDcG51T0c3TTFlaGlBMWx3T1BGVllQMDdubG5WMmE5SmM0QXBBb1kwSGdHRmxPSFFoUWxxNWNnMVRKbjNHdkhrTGcyWnJWSzZjd09RcHIvaStkWDNrb1dkWnZ2emZRdnV6MjIxRmx0ODBUWk9lUFFhU25aM05qaDI3ZkVFTy8yL1B6MnplaENXTFZ3QncyNjNCQ1VvQnVuWTluMFdMbGdZRlJCbzFTdVNUYVc4RkxadHBkWGJSM3g3YjdUWnVHWnIzSU51eFk5dEMyNjljdVlhZVBRWUdsYXU5dE51RnZQN0dDOWp0TnRxM1A1dW5SNzlNZG03Rmt6MTc5akZsOG1jTXUrMTZEaHc0eFBublhobXk3elBPYU1pQWEyOExxS3BTMkRqOGJkNjhqVysrK1lGZXZTNHQ4dHFpM0huWHpiNmd5TXdaWDNIL0E3Y1htWkR6UkdqZS9BeSsrUHhySWlJaWFIVjJjODVwMTRxV1p6ZW5abzFxVEo4K2h6RmpKdkR2cW5WQnkwQWFOMDVpeHVmdnNlaVBwYncwN2cwMmI5NEdlQUowTDcvMEpxKys4ajdqWG42Uy92MUQvMXhLMjJVOXUzSlp6NjRsdnE2a3VYbUFZZ1VGKy9TOW5OZmZlSUhtemM4SXFEYlZxVk03WG52amVXclZxc0dCQTRmb2ZkV05KQ2VuQmwxL3hSWGRlT1cxNTN6NVdzWlBHTTN5WmF2WXM4ZVROTGFrTTZES3lyNTlCM3hMdzhBemkwYUk0M0Y4SVdnaGhCQ2lnakFOL2JOM1cySDZsdENrdTl3L2EvRE9tMjRiRTFPL1p2NXJneGo2SmQrMjFqZFlyUTBrN2IwNDRXcFVyOGF2di80VkZCQzV0TnVGZkw5d0p1M09PZHQzN056ek91Uy9QSUJoR0x3dzlyRWlrMmthaGtIMUdsVlp0KzYvZ0tvekhmelc4ei8rK0gyRjVnSnAwYUladHc0YnpOMGpoZ1k4ekxScTFaelpjNllFVk1Qd3FsUXB2dENIK1pvMXF6UDFvOWRMVktHblZhdm1EQnlVdDB6RmJyZngrQlAzTWVYRFYzM1ZjVzYrWlNCZnpKcEV5NVo1WlVudkhuRUxsU3NuVUs5ZTdRSy9uZTdkcHlkbnR5NjhsTEJYV0ppRjJyVnIrbkpnQUx6ejFvZkZmaDJGYWQzNkxIcjM2UWxBWnVZUnhyLzhWcW4wZTd4NlhYRXBYODJkeXNia1JjejU2a01lZi9KK3JyeXlPK2UwYjgzNmRmK3g3TytWUVFHUi92MnY1TXV2cGxDOWVsVjY5K25Kcjc5L3hkZ1hINmRxMWNxK05tRmhGaTY4b05PSmZqa25uWW12UE1OWkxacGlzUmlNSEhVbk03OTQzL2U3VWJseUFqZmMyRCtnZld5c2paZkhqK2FkOTE0T1NHQWJIeC9IdUplZUJLQmx5ek41WWV5akorNUZGT0tsY1cvNFp2dGMxck1yblRzWFhKVkhpT0tRbVNKQ0NDRk9FOGJQdmh5cVduWEpPNzc1aUZJTkY2TDFsUUFXako3QUI0WDE1SENrL202M05md0xyVHNDRVlheTNBMDhWamJqRmhWVlltSjlWcS85dGVpR3g2aFNwWGltVEgyVkszc05JVHM3bXdzdjZzVHdPMi9pM0hQYkI3VnQzZm9zd3NJc3ZrU0tTaWxpWXFLcFZyMEtMVnVleWRCYkI5TzJiZkcrdmI3d3drNzgrc3RmR0lhbmp6WnRXd1lzeTJoM3p0bjg5dnRYZlBQTlFyWnQyMG5XVWMvRGJZdzFoclBPYXNwbFBTOG1Jc0pUbmVXUlIwZXdmZnRPNHVOaUdUMW1wTzk0S0k4L2NSKzdkdTBCUE1FWnd6Q0lpbzRpc1VFOU9wL2JydEJyQy9Ma1V3L3crMitMdWJUYmhkeDczMjFVcWhTODFLSGRPV2Z6N1lKUG1UZHZJWjk4L0FXM0RodnNPOWV4VTF1K21mY0RocUdJaW9xaVJzMXEzSGI3RURwM1BvZDlldy93NWV4dnFGYXRDdFdxVjZWYXRjcFVyMTZObWpXclViMTZWV3JVckU3dFdqV29XcTB5aG1GdzlPaFJ6bTdabFVhTkdqQm9jRiswMWtXV0l5Nk9aNTU5bUQ5K1g4TGV2ZnY1K0tQUDZkdTNWNkVKU3VIRWZIYnIxS2tWOHR5REkrOWs0SURiQVU5T2pxdXU2czdBUVgyRDhxR0VoVmtZY2tOLyt2UzluUDlOZkpmMzMvdUVPNGJmU1BVYVZRdTk5OXIxdndYTkRqclI3cnpyNWpMcHQwWHVleFFkSGNXVUQxOWw0NFlVTHVyU09hamRMVU1IY2ZEZ1lkNThZd29EQi9WaHhEMURxVjQ5OVB0MmFiY0xHWGJiOWR3eWRKQ3ZRbEJobFc3SzJsOS9MZk10bmFsU3BSSXZqbnVpM01ZaVRoM0gvemV0RUVJSVVVSFlyVWxyZ0RNQmNreWpibVptOG5ZQWUwekRZU2o5RGdDSzJRNW5TcEZaRG0yMnBENUs0MTNVZkRneU9yemUvdjBiZ3JQeWlYTGhjRGpMOTZubkJGcTJiQlcxYTlVSU9jTWlQNjAxYnJkWllMTFE4bEJhRC85Rk9YTGtxTy9iWlpzdHhoZEV5YzdPSVR6ODVQaWU4T0RCd3lFRE04ZHJ5ZUlWWE5OdktObloyZFNwVTR2dkZrNG5QajZ1MU85VFd1Yk8vWTVtelJyVHNHR0RZbjgydG16WlRyVnFWWUlxTGVYa3VIM0JOSUM2ZFVNSFkwNUgrL2NmTERJSHk4bmt3SUZEZEx1a1A3dDI3U0VpSW9LWm43OVhhRTZXazVYZGJwTm44Sk9NL0VDRUVFS2NObUpqa3Q3UWl1RUFDajBrM1pYNkVVQjBkS002WVlhNUxiZVp5K0V5S2tQeTBRSTc4ckRZclVucmdNYWUvcmcvM1pVeXNjd0dMMHJrZEFxS0NGRWM2ZWxPY25JOHVWSDhnMEpDVkJSWldWbStLa0hoNFdHK1pXNFZqUVJGVGo2U1UwUUlJY1Jwd3pUMFQ5NXRUVjVwM3R3Wkl5dHpkNjF4VnZjRnhlak9yYlVhNzdkL0g3UXRYazFJSVlRNHdXSmpiVlNxRkUrbFN2RVNFQkVWVWtSRWhPOHpYRkVESXVMa0pFRVJJWVFRcHhITEw5NHREUmZqUDJOU3FYbmVUVGVFcmpHWmp6UGo2RlJnWDI1L2RXT3RCNjh0dGFFS0lZUVFRb2d5SjBFUklZUVFwdzJuTTNrZnNCcEFRYjI0cUNhSnZwTUtYMUJFS1hwUnJDV20yek8xVnE5Njl6UnFaUEd1RTBJSUlZUVFKd01KaWdnaGhEaXRhSzErOW02YlJyWnZDWTNEc1dreDZBT2VSaXJKYm05d1JuSDZVNWJ3dC94SytyYU10VGJvVm9yREZVSUlJWVFRWlVpQ0lrSUlJVTR2aHY3WnU2bFZYbDRSd0sxUjgzMTdwaXJXRWhxSFkvMEIwTy83K3NRWVZRcWpGRUlJSVlRUUo0QUVSWVFRUXB4V2xBcno1UlZSY0FGK3kxME04cGJRQUpjWHQ4OHd0NTRJdUhOM0w0NkxhZGoyZU1jcGhCQkNDQ0hLbmdSRmhCQkNuRlljam8zN3ljMHJBdFNPajBxczV6dHB5Vm9BbUo0ZGRYNThmSVA0NHZSNStNam16UnBtZVBlMU1rZVcxbmlGRUVJSUlVVFprYUNJRUVLSTA0NVMvTzdkTmkzcVBPOTJldnIyZzJnVzVlNWFjbkpVc2ZPRG1OcDR5YnV0VWRmRVJkVlBMS3k5RUVJSUlZUW9meElVRVVJSWNmclJlcEZ2VzNGZXdEbi9LalRhS0ZaZUVZQ01qT1FWQ2hibTdocHVJK3orNHh5bEVFSUlJWVFvWXhJVUVVSUljZHBSN3ZBL3ZOdGFjNjcvT1RNZ3I0aStETEFVdTErMGI3YUlVdm9XdTcxSmxlTWFxQkJDQ0NHRUtGTVNGQkZDQ0hIYVNUdXlNUlhZazd0N1ZseGN2UVR2T1pjclpiV0NiYm03VmV6Umpkb1h1MTlYNnZmQXl0emRhTzNPR1Y0cUF4WWxwaFN1OGg2REVFSUlFVWc1eTNzRUlwZ0VSWVFRUXB5T05CcnZiQkdsczhNNkJaenpYMEpqMGNXdVFnTm9CWDZ6UmJqNy8remRkM2hVUmR2SDhlK2NUVUtTM1Uzb1NJY0FDaUtDWVBkVlVVUXMyQlVROWJFcll1L1lIcnNvaWwwUmV3ZDd4ZllvWXE5Z0FjUUNCQlZCaWtDU1RjK2VlZi9JVnRLVERUSGs5N2t1TDgrY1BXZm1UallYeWJsMzVwNHVkRWx2WUt4U0Q5YXlvcWxqRUJFUmlXZjF1K2xmU0VrUkVSRnBtVXkwcm9qZHFLNklkZTFia1dOcmExMVhCQ0EzdjgzenNUTk5jbjJweHpjb1RxbXZ1VTBkZ0lpSXlFYjB1K2xmU0VrUkVSRnBrWXhyUDR0cHhpVkYwZ3NLWmdQRm9lYmd0TFMrM1dyZjg5eFM0UGJJT05pTFlIaFMvU09WK3JHdk5uVUVJaUlpOGV4clRSMkJWS1NraUlpSXRFaTVoZDU1UkJNZk8wRGZWdUhYVnJFcUgreUg0YmJIMUdrSkRhM1MweDRHTmdCZ1RWYUc5NCt4RFk5WTZzTG44NzFxRE5sTkhZZUlpQWlBTVdUN2ZMNVhtam9PcVVoSkVSRVJhYUVXbG1ENUp0Ukk5YWN4TlBaVkUxdFh4TlJ0Q2MyYU5Rc0R4bkIzdUcweFYxQ0hYV3lrNFl3eHhkYmFTNW82RGhFUkVRQnI3Y1hHbUpLbWprTXFVbEpFUkVSYUxrTjBDWTFqNDViUW1ESTNabXRlUmtDM3REcjE3WlRjQmVTVk4rd0FuNi8zRWZVTlUrckg3L2UvYUMxM05IVWNJaUxTc2xuTDdYNi8vNldtamtNcXA2U0lpSWkwWERaYWJKV05pcTNtRlAyZURXWlJxSm1Xa1o2eVYxMjZ6czFkdmc2NE45SzlOVmVpMzd1Ym5OL3Z2ZGphYUkwWEVSR1JUYWs4SWVMVnpNVi9NZjF4SmlJaUxaY25PWm9Vc2U1dWdObm9pdGpaSW5XcUt3SmdqWE9IaFlKUWM1QS92Yy9CZFk1UkdzUVlFOHpJOEYwSTlpalZHQkVSa1UybC9IZU9QU29qdzNlaE1TYlkxUEZJMVpRVUVSR1JGaXN2NzllMXdDL2xMZFBPNysrMVZlenIxcGhJVXNUQ3ZuWHRQeEJZdk1aZ3BrWDdzMWRSTWZFaW00RGY3My9SNi9YMkJ6c09tQUg4Q2liUTFIR0ppTWptd2dTQVg0RVpZTWQ1dmQ3K2ZyLy94YWFPU21xbVA4eEVSS1JGODN1ekhnVk9CTURhVS9NS3NoK092am93eGU4dFhBZDRBWnhnVXArY29sK1gxcVYvcjdmWEZnNU9OcEFLWUN3SDVoWXNmU3N4MFl1SWlJaElRMmltaUlpSXRHeld4aFJiZFhhS2YzRmhDUkRabWpmb2xOVjV0a2grL3JLL0xmYkJ5SENPMFd3UkVSRVJrWDhKSlVWRVJLUkZzNDd6VmJSaGQ5ejRkV1BzdTVGamgxSDFHU1BvSms4QlNrSmo3T3oxWm8yb1R6OGlJaUlpa2xoS2lvaUlTSXNXQ0N4WkJPU0htdHQwb3BNMzluVnJ6SHZSQm52RHNPUzZqbEZZK090Znh2Qm91TzNBVmZVTVYwUkVSRVFTU0VrUkVSRnA2WUxBM05DeFUrQlBIeHI3WWw3ZTB0K0FaYUZtaHQrL2ZxTWxOclhqbE5tYmdiSlFjdytmcjllZTllbEhSRVJFUkJKSFNSRVJFUkhNMTVGRGw0MlgwRmdNMFNVMDF0YTVyZ2pBaHFMczM0RW53bTNIT3BvdElpSWlJdExFbEJRUkVaRVd6eHIzbS9DeHdhbFFWOFJDWkFtTnRhWmVkVVVBbkNSbk11VXpVN0F3d3AvV2Q1ZjY5aVVpSWlJaURhZWtpSWlJdEhoSlpUWXlVOFJTc2RocVVwSTdtMUF5QTlnaEk2TmIyL3FNazVPemVBbVlaeU1uSEZlelJVUkVSRVNha0pJaUlpTFM0bTBvV3ZZN3NEYlU3T1h6OWVrWTkvcUdaUnV3aEhlcE1hNmJ2RSs5QjNQY0d3RWJhdTJmbVo2MWZiMzdFaEVSRVpFR1VWSkVSRVNrUEVrUm1TM2l1SGFIU2k2SXFTdGk2bFZYQkNBdkwvc1hBOCtGMjY1ak5GdEVSRVJFcElrb0tTSWlJZ0lZUTZTdUNFNkZZcXM0MW4wdnBqa0tNUFVkeXpYT0RaR0d0UWRucFBYYXViNTlpWWlJaUVqOUtTa2lJaUlDNEVabmlsaGJzYTVJYnVHeWI0QU5vV1kzbjY5bi8vb09GUWdzWG1oaFJtUTh4M016RFVpeWlJaUlpRWo5S0NraUlpSUN1STRUblNtQzJaR0tTWW9nbHZmRERjZDY2cjBMRFlBbnlia0tLQ3R2MlQwenZMM3F2U1JIUkVSRVJPcEhTUkVSRVJFZ0VGaThCbGdXYXJiTnpPeWJWZkVxRzZrcllxRkJTWXljbk1WTGpPWEJjTnZGdVFuOVhoWVJFUkhacFBUSGw0aUlTSWpCUkdhTDJESzM0dGE4MXNUV0ZSa092VkliTWw3UXVOZGJLQ2dmbTZFK1grOGpHOUtmaUlpSWlOU05raUlpSWlJaEZqZFNWOFNsWXJIVjlZVkwvd0IrRGpYVHZGNW50NGFNbDUrLzdHL0htRHZDYldQTkRUQXN1U0Y5aW9pSWlFanRLU2tpSWlJU1lvMk56QlF4dG1KU0JNQmlJN05GSEd5RDZvb0FlSkx0cmNDNlVMT2ZQMzNEaVEzdFUwUkVSRVJxUjBrUkVSR1JrTlRVVnZNQUM0QmhhR1d6Tmh4cjNvMjJUSU9MbzY1ZnZ6UUg3RTNSTHUwMW5lamtiV2kvSWlJaUlsSXpKVVZFUkVSQzFxNzlKUS80S2RSTVRVL1AyV2JqYTlJSzhqOENTa0xOd1Y1dnJ5MGFPbTVldnIwUFdCNXFkaTcwZVM5cGFKOGlJaUlpVWpNbFJVUkVST0pGbHRBNDJBcExhRmF4S2gvNE5OejJZRVkyZk1obFJRWW1oVnZXY2ttYnRLd2VEZTlYUkVSRVJLcWpwSWlJaUVnTWE0Z1VXeldtWWxJazlFcGtDWTJMYVhCZEVZRGMvS1hQWXN5WG9XWnFxY1BrUlBRcklpSWlJbFZUVWtSRVJDU0d4NDNPRktHU0hXZ0FYSUtSWXFzR1JwS1kzNmZXQklQbnhmUTczcC9XZDVjRTlDc2lJaUlpVlZCU1JFUkVKRVpPUWRxUFJHdUdER3pmZml2L3h0Zms1eS83RVZnVmFuWk1UKzg3T0JGajV4WXUrd3A0T25MQ2NlOUF2NnRGUkVSRUdvMyswQklSRVltenNBVDRQdFF3UlVYRlF5dTV5QVgrRjI1NGpKdVFKVFFBWlc3U0pBc0ZvZVpPR2Q2c294UFZ0NGlJaUlqRVUxSkVSRVJrSTlhYWFGMFI2OW1wc21zTU5tWnJYaHE4Tlc5WVllR3ZmMkhOelpGWTRCWnQwU3NpSWlMU09KUVVFUkVSMlloall1cUsyTXFMclFaalpvb0EvOWVodzBCZm9zWVBGQlRmWnVEUFVMTnJnZGQ3VmFMNkZoRVJFWkVvSlVWRVJFUTJZcDFnekE0MGxSZGJ6Yy9QWG1XaXkyeVNpL01MOTB4Y0JNc0xYV012aWpseG9kZWJOU2h4L1l1SWlJZ0lLQ2tpSWlKU1FWN2VzbCtCWEFBTDNkUFRlM2F1N0RvTGtWMW9YR3pDNm9vQUJBTFpMNEI5SjlSTWNveWRqbjV2aTRpSWlDU1UvcmdTRVJHcHlBVytEVGM4T0R0VWRwRTFKbEpYeEJpVHNMb2k0ZTZkWVBLWlFGRm9zRjM4NlgxT1NmQVlJaUlpSWkyYWtpSWlJaUtWaTlRVk1ZNVQ2UkthUU1COEZyTlR6RmF0VTN2M1RHUUFPVVcvTGdXdWk1d3c5aGF2dDNlblJJNGhJaUlpMHBJcEtTSWlJbElKYTRqVUZYR3JLTFlLaTRzTnpBbTNnazdpZHFFSnk4dFBtd29zRERWYkc4elVSSThoSWlJaTBsSXBLU0lpSWxLSllOQkVaNHJBRGxUeE85UEUxQlVCazlDNkl1VVdsdUNZMDJQR084YnJ6ZG9uOGVPSWlJaUl0RHhLaW9pSWlGU2lzSERKY3VEdlVMTzEzNS9WdDdMcnJPTkc2b3BnR0FIRGt4SWRTMTdla3M4dzVxRncyekYyZWlLM0FCWVJFUkZwcVpRVUVSRVJxWndsdHE2SVcva1Ntcnk4WmI5WStDUFViTzFQVzE1cFVkYUdNazd4SkdCMWVXUW1xNml3OExiR0dFZEVSRVNrSlZGU1JFUkVwQXJXUnBmUXVKWXE2b3BnalRIdlJSdHV3dXVLQU9UbUxsK0hheVpFUitYMERHK2YvUnBqTEJFUkVaR1dRa2tSRVJHUktqZ21acVlJWmxoVjExbWlTMmlNWXh1aHJraTV2TUlscjRCOU1qb3VqMlJrZEd2YldPT0ppSWlJYk82VUZCRVJFYW1DYTh6YzhMRTFEQUU4bFYzbjhRUS9BTnpRaFR1MWJ0MnJkV1BGbEpSaXpqSHdaeWlxTG00dzVkN0dHa3RFUkVSa2M2ZWtpSWlJU0JVQ2djVnJ3Z2tJQStrK1g4OHRLN3N1SitlUDlSZ1Qzc0xYS1N0elJqUldUT3ZYTDgxeGpUa2gzRFp3dE0vWGUweGpqU2NpSWlLeU9WTlNSRVJFcEJyVzJIbmhZOGM2VlM2aE1kajNZbzRicGE1SVdDQ3daTGFGT3lQaldUTXRQYjFuNThZY1UwUkVSR1J6cEtTSWlJaElOYXhySWtrUml4bGE1WFhHdkJ2VEdBV1l4b3dya0Y5eU9aaEZvV1pieDNpZW9JcmxQU0lpSWlKU09TVkZSRVJFcXVIQTNHaXI2cVJJWGw3M3I0R2NVTE9uMzUvVnIzRWpXMTdvV0k0RHlnQU1qTXp3WlYzVnVHT0tpSWlJYkY2VUZCRVJFYWxHR2NGNTBaWWRTcFcvTytlVVlma2czRExsczBVYVZVN0JrcmxnTDR0RVovbXZ0dWtWRVJFUnFUMGxSVVJFUktwUlVQRDdTdUR2VU5PZmtaSFZwNnByTFNaU1Y4VGF4cTByRXBhWG56MFZ3eXVocHJIWVo5cWtaZlhZRkdPTGlJaUlOSGRLaW9pSWlOUXNzb1RHZFUyVnhWWTlidGw3TWMyOVlHQktvMFpWemlZbGN5S1d4YUYyMnpLSEZ6YlIyQ0lpSWlMTm1wSWlJaUlpTlRBeE85QVk2MVpaVnlTbjZQZHM0TGRRMCt2ekZlL2EyTEZCZUp0ZWV3UlFHRHExb3krOWFPcW1HRnRFUkVTa09VdHE2Z0JFUkVUKzdhenJ6TU5ZQUV3MXhWWUJyRFh2R21QN0FSanJqZ0xtTkhxQVFINSs5bzhaM2o0VExQWUpBR1BzV1JuZXJNOXo4NWZPMkJUak53ZlcybGFCUU9CUU1JY0N3NHloaTdWNG16b3VFWkhteEJqeXJXVUZNQmZzcXo2ZjcxVmpUSEZUeHlWU1g1b3BJaUlpVW9NeUcxMCtZMkVvMVd5M2E3RHZ4bHk3U2VxS2hPWG1MM2tTWXgrTUdmOVJ2Ny9QSnBtdDhtK1hsNWQzWkg1Ky9pSXdNNEZ4UUQ4bFJFUkU2aTcwYjJjL1lCeVltZm41K1l2eTh2S09iT3E0Uk9wTFNSRVJFWkVhRkJZdVdRNnNEVFhiWktiMjdGWFZ0YW5ldERsQUtZQ0JvVDVmbjQ2TkhtQ012SUE5Ri9nMkhBNnUrN3JmbjdYbHBvemgzOFJhNjhuTkRkd081Z1ZyNmQzVThZaUliRzdLLzIwMUwrVG1CbTYzMW5xYU9oNlJ1bEpTUkVSRXBHYldZaUt6UllKSlRwWEZWdGVzV1JnQSsxbTQ3Vmk3VDJNSEYyOVpVZENXSG1MaGovSzJhWWUxYjIvcTVNeS9SVjVlL3EzR2NINVR4eUVpc3Jremh2UHo4dktuTkhVY0luV2xwSWlJaUVndEdHS0xyVlpmVjRUWXJYbXhveG92cXNvVkZQeTVBdU1jQU9TVUIyR3lqTFd2ZDZGTCtxYU9wU25sNWVVZHFZU0lpTWltWXd3WGFDbU5ORGRLaW9pSWlOU0NqZG1CeHRaUWJOV3h6cnZSbHRtWGFtcVFOSlpBWVBGQ2E1eERnWkxRcVozeWZLblBBQzFpYXJPMXRwVXg1dGFtamtORXBLVXh4a3l4MW1wYmVHazJsQlFSRVJHcEJVK1pHMWsrWTdERHFDYlJrVk93K0h0Z1RhaTVSWHA2M3lHTkhGNmxBb0hGY3d5Y0VEbGhPZFNYM3ZzT21pQkpzNmtGQW9GRHJhVlhVOGNoSXRMU1dFdnZRQ0J3V0ZQSElWSmJTb3FJaUlqVVFrN1I3OHVBRGFGbSs3UzBQdDJxdWR3RjgwNjQ0V0FQYk16WXFoUGFrbmRTdUcyTU9kdnY2M01EbTMxaXhCemExQkdJaUxSYzVwQ21qa0NrdHBRVUVSRVJxUjBMUkpiUUpCbXFMTFlLWUEyendzZkdvY21TSWdCNStVdW5HTXUweUFsckwvZDdzeWF6ZVNkR3FuMS9SRVNrVWVuZllHazJsQlFSRVJHcE5SdGRRdU80MWRZVlNVb0t2Z3NFeTIrek8vbDhmVHMwYm16VnNya0ZTOCsyOEV6TXVVdjkzajVUMkV3VEk4YlFwYWxqRUJGcHVZeitEWlptUTBrUkVSR1JXckxHaVJaYnJXRUhtZzBibG0wQTgybW9hUnhyOTIvVTRHb1dET1F2UFI3c2s5RlQ5aUsvTjJzcW0yRml4RnE4VFIyRGlFakxaWDFOSFlGSWJTa3BJaUlpVWtzbVpnY2FhamMxZUZiTWNaTXVvUWtKNXVWbm53UThHblB1Zko4M3EwVVVYeFVSRVJIWm1KSWlJaUlpdFpTWHQzUXhrQmRxYnBHZTNyTnpkZGRiWXlKSkVZc2RCY09TR3pPK1dncm01Uzg5RldNZUNwOHdjRzVHZXRhOXRKRHRla1ZFUkVUQ2xCUVJFUkdwUFJmNEx0enc0S2wydGtnZ3NIZ1JzQ3pVelBUNS90bTE4VUtyRXpjdnNHUkNiUEZWYTVqbzkyYTkxclp0MzR5bURFeEVSRVJrVTFKU1JFUkVwQTVzekE0MEZxcXRLd0pZWTJOMm9iSG0zN0NFSnN6TkxWaDZwc1hlSFhQdXdOSmk5L1BNMUo2OW15d3FFUkVSa1UxSVNSRVJFWkU2Y09KMm9MRTFKVVVBRTFOWDVGK1ZGQUd3Z2Z6czg4QmNTdm1Xd3dBRFhZL25hNysvOSs1TkdaaUlpSWpJcHFDa2lJaUlTQjI0eGhNdHRtcE5qY1ZXY3d1SzV3Q0ZvZWJXLzhKWkdEWXZmOGtVckQwVVN5QjByajJ1K2NEdnpUcXhTU01URVJFUmFXUktpb2lJaU5SQklMRDRGd3NGb1dZM242OVB4K3J2V0Y0SWZCQnUyU1RuM3paYkJJQzhndXpYWFdOM0EzNFBuVW9HSHZWNys5ejJMeWtRS3lJaUlwSndTb3FJaUlqVVRkQll2ZzgzSEZ0alhSRnNURjBSYS84VlcvTldLajgvKzBkcnpJNVlQb3VldFJmNnZlcy85L3Q3OVcrNnlFUkVSRVFhaDVJaUlpSWlkV1F4MFdLcjFxMHhLWkpzZVN2YU1udDFvcE8zY1NKcnVFQmd5ZXE4QW1jRThIak02ZTF4bmU4eWZIM09Sbjg3aUlpSXlHWkVmOWlJaUlqVWtUSE1qV25WbUJSWlg3ajBEMkIrcU5tcUlEMTk3OGFKTEZFV0YrZmxMejNKR2liR0xCVkt0ZGJlbmVITmVqY3RyVS8zSmcxUFJFUkVKRUdVRkJFUkVha2pGemRhYk5WUVk3SFZrT2d1Tk02L2JoZWF5dGhBWU9rMHg4TVFqUGt5Y2hMMlNYTHMvQXh2MWpHeHZhY3FBQUFnQUVsRVFWU0FhY0w0UkVSRVJCcE1TUkVSRVpFNnlzOXZ1d2dvRGpWN1pXUjBhMXZqVFU1TVVxUzhya2l6U0NqazVpNzlMUy9RZlhmZ2NxQTBkRHJUd3ROK2I5WnJxalVpSWlJaXpabVNJaUlpSW5VMnR4VDRJZHdLQmxOcVhFS1RsOWZqUzJCZHFObk42KzA5cUpHQ2F3Unp5dkx5bDA1MmNYY0VGc1M4Y0JDdXN5RERselhONisyMVJWTkYxMXl0WExtS3A1OTZrUysvbk12YXRldHF2cUVaS0NvcXJ2a2lhYlphK3Z0YlhOeXl2MzZSelZWU1V3Y2dJaUxTSEJuRFBHdlpFY0Fwcnl2eWZ2VjN6Q216WkwxallIem9uZ09CSHhzN3prVEt6MS8yUGZUZDN1OTFyd011QkR5QXgxb21PRGpIK2RLemJrM3pwazFkczJaaG9JbERiUlplZm1rV045NXdaNlE5ODducDdMSG5MZ2tkNCtlZkZ6TnY3by84OE1OQ1ZxMWF3K05QM0ozUS9vdUxpeGx6MUduOHRYd2w2OWF0cDZTa2xIbmZ2MC9IanUwVE9rN1lManNkd0pvMS93RHcydXRQTUhDYmhrOVUrdmlqTDVnM2J6NnJWcTFtMWFxMTdMRERFTTZZZUVLRCs5MFVtc3Y3TzNQR0s5dytkVG9BM2JwMTVvV1hIc0hqcWZqWjdLdXZ2TTExMTAwRm9GUEhEc3g2K3hrY3AvclBjTmV1WGNma202SmY5eVdYbmttblRoMTQ0dkhuNmRhOU15Tkc3RjVqZk9lZGMyWGsrT0pMejZScjE4NFZydm45OStXTTJuY3MydzhiekpoeGg3RGZmbnVSa3BJU2QwMHc2REoweUFnQVdyVnF4ZGZmdmxQajJGVTVadndaRkJXV0oyRjIrNzhkdWVEQ0NmWHVTMFNxcDZTSWlJaElQVmpYenNPVXI0QXgxTHdERFlBRHMyd29LWUpsTkRDNTBRSnNOSXVMOC9LNTFPZnIrYmdoNldhc1BUajBndGNZcmlrcUtKemdUKzl6ZFY1QjkwZGhUbG1UaHZvdjkrSUxiMFNPdTNidHpQL3R2bFBDeDVoMi8yTzg4SHgwbkcrKy9vNGRkdHl1MXZkLzh2R1hOVjZUNVBHd1lzWGZrZmFEMDU5aXp4cVNPN3Z2c1hPdFk0aVZuMTlBUVVFaEFNWWtaZ1hhaHB4Y3B0eHliNlQ5NVJkek9mbVU4UlVlZUN0enlNSEg4ODNYM3pVNGhoVi8xeTgvMmh6ZTM3LytXc20xMTB3bEp5Y1hnR09QTzVMczdOL2pydS9ldlF2V3dzMlQ3K2J2bGFzQjJIKy92Vm02TlA2NnNDMjI2SWpQVjc2SlY3QXN5SXhuWDQ2OGRzb3A0NW56NFdkY2Z0bU5PSTdodWhzbWNlS0o0NnFOOS9ublg0OGNuM3Jhc1JXU0lxN3JjdTQ1VjVDYms4ZnMyWit5WXNYZmpCaXhPeWtwS2JpdUcwbmNXR3NqU2J1TmYzNnlsLzdCN2JjL3dJUUovNmxWTXUveno3Nk56RXpwM3IxTGpkZUxTUDBwS1NJaUlsSVBEcDY1TGk0QTFwcmFGVnYxbEx4RE1NVUZIQXc3Ky8zOTIrWGwvZnhQSTRiWmFBS0IzeGNCaC9oOHZmY3cxdHdLNWJObWdDMHdkcnJmKzhkbGtQV0FOYzZqZ2NEaU5VMFlhcE1hT0dDUEtsOWJ2MzVENUhqMTZyVU1Hamk4MXYxMjZOQ09PUisvVXVOMUJ4MDhLdTZoK1lVWDNxalRRL1BZTWFmVit0cXcrKzk3alB2dmU2emFhOEpKZ0M1YmJGdnRkVnR0MVljUFA0cCtuYTdyUm80ZGo2ZFc4Znk5Y2pYMzNQMXdsYTliYS9GNEhJTEI4cjQzYk1qaHpJbVQ2TmloNnRrUTUxMXdPaDA2dEt2VitJM3AzLzcrQmdMNW5ITFNCWkdFQ0pRblBtNmVIRCtqNVkxWlR6UHJ6Zi94eHg5L1JjNDk5dGhNSG50c1pxWDlUM3RnQ29jY3VoOEE2ZDYwdU5kS3k4cFl1UEFYckxVRWc1WXJMcnVKbkEyNW5IZithWlNWQmZubDU5OGkxOVoycHRHVVcrN2w2Ni9LazE5dDJyVG04U2Z2WWRYZmE3aDU4dDJVQllNOCt0aWRWZDZidmZRUDdyMzNVVjU0L2pYS3lvSjgrdWxYdlBYMnMzVHUzS25hTVdOLzFsdWx0cXBWbkNKU1AwcUtpSWlJMUVOT0FRdjlYa3FCWkF4OTI3VEp5bHkvZm1sT2RmZms1aTVmNTAvUCtnTERib0JqM0pMOWdHYzJTY0NOSkJESS9oalkyZWZyZlpTQnlWaVRGWHFwRjNDenNlNTFQbS9XQzhZeDkrZmxMZmtDc0UwV2JCT0lUWHhVcDdTMHROYlhBaVFsZVZpNWNoVTVPWG5WWHRlcFV3ZFNVbElvS1NrQjRJM1gzK1BFRThkaGFsaVMwTDkvMzFySHNpbUZFeGRBcGNzdkt2UFBQK3VxZkxpdXlxdzNxMThOZCtMSlJ5Y3NLZEsyYmV0S3p6ZjM5L2VmZjlaejRnbm44c01QQzJ1ODl0MTNQbVQ2QTAvV2F4eXZOejJ1WFZKY3duWFhYMHE3ZG0yNTVlWjdBSGpnZ1NjWU8rNFFQQjRQSS9jWkU3bTJOak4wWnIzNVB2ZmMvUWdBeWNsSlBQVElWSHIwNk1yNG95Y3c1OFBQQVhqb3dhYzU5YlJqNCs1ejNTQVRUcitFTjk5NEx5N0JzWHJWV2g1NStGbXV2T3I4YXNjdEs0dE90RXRWVWtTa1VTa3BJaUlpVWkrTGl3MjlGMWpNZGdDbHBlNFE0S01hYnpQTUFuWURjT0ZBbW5sU0pNUUdBdG5QdzhCWE0zeEZFNnkxbHdQaGowRlREQnlEYTQveGU3Tit3SnI3VTcycHo2cnVTTU5kZTgxVVhuK3RialVMY25KeUdiSDNrVFZlVjluRDR2TXZQa3kzcnRGNnV1Ky8vd2xQUGZrQy9mdjNaYXYrZmRsaGh5RlZUdk5mL3RmZmpEbnlsRHJGR25iZHRWTjVZTm9URmM3dnVmdWhWZDd6MmVkdjBqdXJSNzNHcTRzbm5yeWJrcExTU0h2SXRudEhqcWM5TUlWZGR0Mit3ajAvZkwrUTQvOXpkcVE5OGN3VEsrMjd1YisvMCs1N2pHKy8rUjZBTGwyMjROWFhIMmZNVWFleExQc1BqREY4OE9GTDlPL2ZsKysrVzhBUmg1Mkl0ZVg1MHROT1A0NXJycjJZMTE1OWh6TW1YQUtVSjMrKy9Qb3RXcldxbUJ4d0hJZTB0RlFLQzR1QWFESFljODg3RlkvSDRZRnBUL0RjOHcvU3VYTW5WcTllVytQM0p0Wjc3ODVoNGhtWFJtSzcvb1pKN0xyckRwU1ZCYm44OHZQNDdOTnZLQzB0NVlicjcyRG5YWVl4WU1DV2tYdkx5b0p4NzE5bVpnWkhqVG1JRTA0WVIxYWZuZ0RrNVFVaWNjY0tCb09STWN2YmJxMWp6OGp3SzRraVVrZEtpb2lJaU5TVE5jNWNyTjBPd0ZobkdMVklpcmpZV1E3bUpnQUQrOEh3cE0ybjlzYkNrdHdBZDhQQUIzeStvc09OdFJPQjJDcUhnekYyZWxGQjRXMFozcXhacnJHdnBLYW12TDEyN1MvVmZ4emVqRzM4OEZsYVdzYklFVWZ4NjY5TGdQSlBnT2Q5L3o2dFcyZld1ZThKcDErU2tCaXJIZU9NNHlQSHZYdDNqOFM1ZXRWYTdyaDlPdXZYYitDMzM1YnkzbnNmOGRJcmo5S2hpZ0tjeVNuSmNYMEZneTRlajhQYjc4NEFJQzgzd0ppalRvMjgvdWhqZDlLNVN5ZFNVMU41YnVhcmRZNDdLYm5xUDNIclVyK2p0TFNVMWF2WHNuTEZLcFl2WDBsT1RoN0hueENkYVJEN3ZwV1dsc2JkMjZaTlpxVUZTUjk3YkVia3VIMzd0cHg0MHRHMWppZlJHdlA5UGVtVThVeWYvaVFkT3JibnVSY2VwRnUzTG93ZmZ4ZzMzWGdYMWxydXZlY1I3cjF2TW9NSGI4MTk5OS9NM1hjOVRHYnJESzY4NmdJQVJoKzBMOWRkTzVXVksxZXhhdFVhWG41cEZrZVBQN3pTOFgwK2J5UzVVRmhVL3YvaTRtSkc3TE1IbVprWnpKNzlLY3VXTFdlSEhZZlUrbnV6ZlBrS1RqemgzTGpreE9TYjd1YXFLMitwOEY2WGxwWnk1aG1UZU91ZForUE9HMlBZWlpmdE9YcjhZWXcrYUNSVGJybVBkZXZXUjVJaTExeDlXMXc5bEtvOCtzaXpQUHJJc3pWZUJ6RDE5bXVxL0Q2SlNPV1VGQkVSRWFrbmk1MW5Jc2ZVcXRocWZuNzJmTDgzYXpuUURXamo5Lyt4YzE0ZW56WmFrRTFpWVVrZ3dFeGdwcy9YWnh2SHRXZFkrQThHWCtnQ3Y0Vnh4cHB4eFlXbHhYNXYxdnNHM2c5aVorZm5aeThBM0dvNmI5YW0zZjk0SkNFQ01IYmNJZlZLaUd3S3VUbDVjVE0wS3B1dEVWWmNYTXpvQTQ2cGRkLzdqTnlEWFhmZGdjR0RCd0t3YmwzODBxSCsvZnZTcTNmOVozb2tKMVg5SjY3cnVseHczbjhCQ0xvdXBhVmxsSlNVVUZ4Y1RFRitJWUg4QW5KemNzbkp5U1UzTjM1Q2t6R0cwUWVOcEYyN05oWDZMU3lNMzY3MTIyOS9xTENiMERkZmZ4ZFpjZ0Z3NWxrbmtaYVdXdWV2THhFMnhmdDcxdGtuYzhJSjQraTBSUWNBRGovaVFGYjg5VGVEdGgzQWtDSGJBTkN0U3pSUk1mZTcvNUdVVkY0cnh1TnhtSExiZnlrc0xHS2JnVnZSczFmM0N1TllhMW14NG04OFNkSDZNamZkY0NkWFhEYVp2LzVhR1pmUTJHLy92ZXVVRk9uV3JRczllblRsOTkrWFI4N0Yxa2JaMk9MRjJWeDM3ZFJJT3prNWlVOCtlNE1lUGJvQzVZbVRoeDU4aW1uM1A4NVdXL1hodmZlZnIzVXNkVkhaYkJvUnFaNlNJaUlpSXZYa0JPMWM2NFIzb0tGMnhWYkJZcGlGNVhRQVhBNkV6UzBwRWhVSUxGa0FuTm0rL1ZhVGlvcEtqeldXaWNBMk1aZTBBZzYwY0tDRHdlL05Xb3ZsSXd6Zk9OaDVycFA4WFY3ZXIzV2I4LzR2OWVPUFB6SDF0bWx4NTk1OWR3NmZmdkoxcmZ1NC9JcHoyZitBOGkwL0g1ZytoUWVtVDRtOE5tN3M2WHo4MFJjQWRPellucm5mdlY5bDNZMHpKbHpDYTY5R3AvWS8vTWp0SEhEZ1ByV09ZMU82NE1JSlREamplSXFMUzlocGgvMGk1ei82NUZVeU16TUErT3V2dnpsdy8vR1IxNnFiS2VLNk5tNjNrYnF3MWpMN2cwODVhc3hCRlY0cnlDK0lhei8rMkV6T092dWt1RjFJcHR4eVgrUzRZOGYySEgvQzJDckhhdTd2NytMRjJkeDE1MFBjZGVkRHRiNW4ySFlqYTNYZGl5OC93cjMzUE1LWFg4eU5MSmNKKytXWEpaWGVFNXVNckswampoek42Nis5UzV1MnJXbmRPb08yYlZxSGpqTnAweWFUMW0weStlZWY5VncrNlVaMjNua1l4eHg3QkRPZWZabGcwS1dzTEVoR2hpL1Mxdy9mTDZTc0xCaHBKeWNuMXptZTJraHBWZk91U1NJU1Qwa1JFUkdSZXNvdExKM3Y5NllFQVErd1ZZY09BMzIxcXBYaDJsa1ljM3FvZFJCd1dTT0crYThRV2lJekRYakE1K3N6RU5jZTdoZ09zN0R4UjdmdE1Sd0JIT0Zpd0Mwanc1djFwd3MvTzRZbDF0ckZXR2VKQTM4NjFxNVpYMWl5QnBZWGJ2cXZxRzV5Y3dOTU9QMlNDdFB1dzl1UDFycWZ2S3AvdkE0NmFOL0lRL1BxMVd2NThNTlAyV2VmaXJ2ZjVPVUZlUGVkRHlQdGR1M2FNSExmNFJXdTgyZjRtUHZkLytMT1RicjBCdjczWG5TVjJMWFhYY0xvZ3lvK3lONTA0MTI4OU9LYlFIa2h6S2VmdVo4ZVBidkdqVmxiUHA4WG44OWJvUkJ0OSs1ZEk3VVQ4Z1B4Q1lta3BOcnRUTE14eDNGbzFTb2xzaFFqT1RtSnZmYitQN2JZb2lPZE8zZWllL2N1REIwNnFOSjdWNjJPMzJScDdkcDF2UFRpbTNGTEdUNzdMSm9BVzcxNkxWbTlkb2k3NThXWEgySFhYZVBQaFRXMzl6ZDJKNW5Hc25GQ0pKYmY3Nk52MzE3MDdkZWJmdjJ5MktvZXhXVXZ1bmdpRjEwOHNjYnJCdlR2eDA0N2wwOFc3TjY5Szh1Vy9ZbTFsb05ILzRkZGR0MGUxM1g1Y1BabmtldjNITDRyVUw3VVplcnQxMVRvNzk1N0h1R21HKytLdEg5Y01JZjI3ZHRXT3ZhOGVmUGpadkcwVWxKRXBNNlVGQkVSRWFtMzVZV1E5Uk13Q0RCRlJVV0RnYzlxdUFsL1FmRUhlZDdVUWlBTkdKaVJrZFV2TjNmcGJ6WGR0NW13b2RrakM0RHJNbE8zekFvNlpmczZ4dXhsc1hzQkhTcmNBTjBOZExlV2tXREFXRnpBTmVEM3BnQlorUWJXV1NnQ2lrUC8vV3VVbHBaeHlrbm5zU3o3ajBZZDU0QURSM0RGNVpNak81SGNmKzlqbFQ0MFAvYm96TGlIeVRGakR5RzVrcGtWeHBpNGJVUC9lOVV0Y1EvTXhoZ2VlMndtWDMwMWp3RUQrckgxMWx2U3JsMWJici85Z2NqRGUycHFLeDU4YUdya2diRWg4bU5tWXFTa3BNUVZrd3k2d2Jocms2cFpQck94SHhmTUlUMDlqZVRrWkpLVGt5Z3BLYUZYai9JQ3FYNi9qOGVmdUx1R0hzcXQrcnZpenROMzN2RWdSeDUxVUVKbUJUUzM5N2REaDNaY2UxM05kVyt1L205ME5zekZsNXlKeitldDhaN2V2WHZRdjM4LzVuejRPWjIyNkVCaFlSRzVvWjE2eG93NW1FbVhuY01XblR0U1dGakVEejhzWk9lZHl5ZnkxYlhRS3RTOGJYUll1RmJOdUtNUGkydzV2SGh4Tm9zWFo4ZGRsNVRrNFpoamo2aTJyelZyb2p1MUcyTm8wNmJ5SFlxQXlNOURXS3FXejRqVW1aSWlJaUlpRFRPWDhxUUl4aktNV2lSRlZyQ2l3Ryt5M3NWeUtJQU5tc09BS1RYY3RsbktLZnAxS2ZCQTZEL2o5V1p0NDFpekM0NGRpbVVvc0MzbFMyeXE0N1ZRODVOVUV3Z0dYYzQ5NXdvKy9iVGlFcGtubnJxSGtTUDNyTEdQMmo2VXRXblRtakZqRCticHAxNEU0TXN2NS9MaDdNL1lhKy9kSXRmazVPVEcxWTVJVFczRjZSUCtVMlBmK2ZrRkROeW1QNmVkZmh3Ly9mUXJDK2IveklZTk9Tekwvb05sMlgvdzFxekt0N0E5L29TeDlOdXlkNjNpcjhueTVTc2p4MjNieFQ4a3hpNUxBQ3BOQWtENVRKQ04rZjNldURvTUtTa3BHR093MWxKYVd2c2F5TC85dHJUQ3VULy9YTUdqajh5bzFmZllHRU9YbUNURnhwcmIrNXVabWNHcHB4MWI0YjNaV0d4UzVPaWpENk45RFZzZGgyY0JuWDNPeVp4L3dlbjQvVDdPT3ZNeVhuNXBGZ0NlcENTMjZOd1JnSWNmZXBySk45M044TDEyNWJMTHo2VlRwd281MTRTYmVPYUplRHdPTTJlOHloOS8vQldaSGViMXB0Ty9mMTh1dkdnaS9mcGxWZHRIN0JLZzl1M2JWcnY5ZFBGR3MyVmlsMnVKU08wb0tTSWlJdElBeHBoNTF0b1RBS3gxYS8xeHVMSDJaWXNKN1NscUQ2ZUZKa1UyWXZQemw4NEg1a2RQRFV2MitYSzJOQzU5TVc0ZlkrbmpHdFBIWUxjQTB3RnNCNkJ4RnVjM1VGbFprTFBPdkt6S2JWVmZlZmt0ZnZ6aHA0U09lY1laSjBScUdnQk11dlI2WnM5NUdhODNIWURMTDd1SkRSdHlJdGNmOTUrakt0MGhKV3p0Mm5YODhzdGk4bklEdU1FZzdkcTFZY3N0KytEemVmbnF5M2tWbHJSc2JQb0RUekw5Z1NkcDE2NE5RNFpzdzVEdHR1SEEwU1BwWDQrbERMRUZMN3QyMlNMdU5UZTQ4VXlSNkk5RVRLM05Xcy9ZU0UxdFJXRmhFY1hGSlRWZkhMSm9VZVdUdmU2Njh5R09QT29nMnJWckU3ZnpUVzVPSGp2dmRFRGsvUmd4WXZjYWk4czJ4L2UzUjdmdHF1MGoxdER0YXE1Nzh0dVNML0Y2MCtObVQ4UitqU3RYL2cyVUwwMjcrNjZIQVpqejRlY01HemFZNC81elZLMWoyVmhxYWl0T1BpVysyT3hERHo0ZE4xUERXc3RUVHo1UGVub2FwNTUyTFA4NWZremM5YTdyVnBxWWl4VU11bnovWGZTZndLMEhibFh0OVJ2L2pMWktWVkpFcEs2VUZCRVJFV2tBYTVoSDVLSEwxTGJZS2lZcCtLWXRTeXFqL0hmeFRtbHBXM1l0TFB5MThSZmhOenR6U3dNQkZnSUxxN2pBdEc3ZEs5TVcyVFp1c21ubHVxYVZ4NlVWOE5VbURMSlMvL3l6TGk0aDR2Zjd5SXVwQ2ZMcUsyOG5mTXplV1QwNDRjU2plZVRoWjREeW1Rb1hYWGdOOTArN2hlZWZlNDFYWG40cmNtMkhEdTI0NE1JSjFmWlhXRmpFK0hFVGFwd3hrWmFXeXM2N0RHUEVpTjFadDI0RHN6LzRsQjkvL0FuWExYOTQvK2VmOVh6d3dTZDg5TkhuSEhyWS92WDYybjc0YmtITTE5a3o3clhTc21oOHhwaTRUOVpqWDZ2c2diRjN6OHByZUVENTBvVEtadXE4L2U2TXlNNDVZWE8vL1NGeVBIandRT2JQWDRUcnVtellrTU9sbDF6UHc0L2NIbmY5TFRmZkU1ZkFPUHVjazZ1TUl4THJadnorTmtTM2JwMGp4OHV5eSt0NW5ILytmeU5Mcm5yMjdNWlpaNTlFVGs3OWQvOU9hWlhDMkhHSHhKMTc0dkhuNHBJaXdhRExGWmRQTHI4K0pTVXVLZkxPMjdPNTlwcmJ1UDdHU1pVdWV3cjc1T012NDNZOUdqeDQ2MnJqS2lpSUw2bVVscFpXOHhjakluR1VGQkVSRVdtQTlMekE5d1ZlcndVTXNIVVh1cVN2WUVWQlRmZmw1UHl4M3VmTit0REFTQUNQcCt3UTRQNUdEbmR6WkRkc1dMWUIyRUJSVTRjU3IxT25EblR1M0ltVksxZVJtWm5CUXc5UFpjeFJwemI2dUpkY2VpWnZ2dkVlcTFhVjE3aDQ3ZFYzY0lNdTc3d3pPKzY2NjIrY0ZObTlwU3JkdTNmaGtFUDM1OFVYM29pY3k4ancwYWRQTDdicTM0OUJnL3JUcTFjUEhuendLVHlPaHprZmZzNlRUOS9MUlJkUFpOMjZEWHc0KzFQZWVXYzJIODcraklLQ1FvNzd6eGo2OU9sVjY2L0ZkVjFLU2twSlRXM0ZWMTkvRnpuZmYwQy91T3ZLWWg3cU55NnltcGNiZlJCdVhjUFhXMS9MbDYrSW04a3kvcGpEK2Y3N2hjeDQ5bVVBM3ByMVBzOC8venBqeGh3TXdQLys5eEdQUC81YzVQclJvMGV5dzQ2MW0xSFJuTi9mVzZaY1ZXRjNsUFBQdlNweWZOMzFsK0tQMmJHbHNtc3FFN3RkNzU5Ly9zV1VXKzdsb3pubFd4ODdqc01kZDEwZldpSlYvNlJJYms0ZWUvemZJVFZmdUpHZkZ2N0M5ZGZmRVlubnJJbVRlT3Z0R1dUMTZWbnA5ZUdmbWJES2l1VEdDZ1R5NDlycDZVcUtpTlNWa2lJaUlpSU5zSXBWK1g3Ni9BeDJBT0FFMGxJR1VWakxXUXFXbHpIbFNSSEhjamhLaW14MkJnOFpTR0ZoRWMvT25FYVBIdDNpWGt0MFRaRXd2OS9IdmZkUFp0eVkweUxMTE41NDQ3MjRhOGFPTzVTRER4NVZxLzR1dk9nTTlobTVCOTI2ZGFGbnoyNFZkbzVadlhwdDVJRXZWdHUyclRuaXlORWNjZVJvaW91TCtXak9GK3l3NDhhYkRWWHVuWGMrWk9IQ1g1ajl3YWRNZitnMnVuYlpna1UvL1JwNWZmdGhnK091ajUwTnNuR1IxVldyb3NVMTI3YXR1T3ROVnArZUdFemN1ZVhMVjFKY1hGNnJvV2ZQYmhYNlRFMU5qV3ZIN3ZZQ3NOUE9ROWx2LzcxNTQvVjNJdyt0bDF4MEhiMTdkU2VsVlFwbm5qRUpHMXJYazVIaDQrcHJMNnJrdTFDNTV2eitIbjdFZ1pHbFBsQytyQ1ZXeDQ3dE9QaVEvU2dzTENJL3Y0RE16QXorK210bDNEV1ZMVCtKcmRFUkRMcHgyd0NmZGZaSmtVS3JtNUsxTHVlY2ZRVXZ2elFyTXFNR3lwZlZ6WnIxUDg0KzU1UUs5eXhjOEROdnZobmRFYWhMbHkycTNPMG9MRytqSGFtVUZCR3BPeVZGUkVSRUdzaGk1eGtZQU9CNm5HSFVjdW1HUy9BMUQ1NzdBV05oZUVaR3Q3YTV1Y3ZYTldhc3NtbnRzODhlWERycGJMYmFxZy9yMWxWZm55R1JkdHR0UjY2NDhueXV1M1pxaGRlR0RoM0VMVk91ckxHUDNOd0EyMjR6dk01amgzZHVxYzdzRDErS2ZGSmVXbHJHRDkvSHI0NktqVHM1S1lubm4zOHQwdmI3Zld5MzBZTmlhVWwwcStPTmk2d3VXeGJkOWFkcnQvaGFKQUFmekg0eHJ0QXF3UGlqSjBRZTJPK2Jka3Zrd2ZTTEw3NWxwNTJHVm5nd0R4ZjVoUElreXBaYjlnSGdwc21YYzg3WlZ3RGxTM0ZPT1A1Y2dtNHc3dFA5RzIrNm5LNWRPMU1YemVuOXJjcXp6N3pNWlpOdWlEczM4WXhKTEYrK2trTVAyNS90aCs1YjRaNk9IZHVUbHBaYTRYejM3bDNJeVBSSGRxQUoyM1A0cmx4eTZWazF4bHNiYmRxMFp1R2lqK1BPOWQ5eTE3aWxMckZLUzh2aVp1QU1HalNBOGNjY3dlRkhISURmWDNFMlRHbHBHUmRmZEYwa1dRWnd5cW5IWUl5cGNHMnNuSnpjdUhaczBrbEVha2RKRVJFUmtRWnlZSzZGWXdCTStZNHB0VkpROFB0S2YzcldGeGgyQlR3MjJPb2c0SW1hN3BQbVkvd3hoMWY1MnZISG5kMW80ODc5OWdkZWlIa2dpN1Y4K1VyZW12VkJ6YlVmcksydzNXZHQxT1llMTdvc1g3NkN5eWZkeEJkZmZCdTMzZTdHVnExZXcyT1B6b2kwOTl0L3J3cUpqNkxpNkE0Y0hrLzhhN0hGYkh2MjdFNTE4dk1MV0xIaTc3Z2t4ZUxGMlpHa3lORmpKK0QzZTduK2hrbVI3OStDK1QvelhVeTlrLzMyM3p0eWZPUlJCekYvL2lJZWV2QnBnQXFGUzA4NmVUeEhIRG02MnBncTB4emUzNnBzMkpEREZaZFBqcXQvRXJuUGRibmgranY0Y1BabnBLZW54ZFhMU0VyeWNPVlY1MWZhcDdXV25qMjZNWC8rb3NpNXJRZHV4ZlFIYjhOeEhKNmIrU3A5Ky9hbWU0K3VOY1plbGZYck45UjUxbGFuVGgwNC9JZ0RPV3JNd2ZUdjM1ZkxKOTNJaXkrOHdhR0g3VjlobTkxcnI3bU43NytQL2h5MWE5ZW1Wb1ZoMTZ5SjV0R1Rranh4VzFXTFNPMG9LU0lpSXRKQXJuSG5HVnYreWJHQnVzM1ROdllWTUx1V0g3dUhvYVNJTk1CdnZ5M2w5cWtQOFBwcjc4Wjk0aHhyOWVxMVREempVaDUvZkNZWFhEQ0JQZmJjcGRMclV0TmFjZmtWNTFiNjJvSUZ2L0RtRysvRkxRdllXSjgrdlRqOGlBTXIzUjYzZmZ1Mk9NYmhndzgrcVRMT2Z2MnkyR2ZrSHJ6MHdwdHhuOFlmZjhLNEN0Y1d4anc4cDZSRWQ1Z3BMUzNseXkvblJ0b0RxOWpKNDYrL1Z2TG9Jek40NXVrWE9mendBOWxxcStqdUtkOSs4ejFqeGh4TVVWRXhKU1VsL1BOUENXdlhSaDlFNzczMzBiaSt4bzQ3Tks1OStvVC9NSFBHcXhXV09XUmsram5sbFBHVnhsT1Y1dlQraG9YSEtDMHRZK2FNVjdqajl1bVJXVk03N3JRZFgzOFZyUlV6WUVBL0ZpMzZqYzgrSzkvQ09pUFR6NGtuam1Qb3NHM1picnRCY2YyR0xjditnL1BQKzI5Y1FnVGcvbWsza3hHcVQvTGtFOC96M1hjTEdEcDBFRjkvK3c3ZHVuV3A4dXRLbEpTVUZMNmQ5Nys0b3IvdnYvOEpqei8rSE5kY2ZSdGZmRFdMTHFGZGxLYmNjaStQUHZKczNQM1hYSHR4cldaOUxJajV1djErZjRLaUYybFpsQlFSRVJGcG9PUms1L3V5MEllbkZyYUJ2cTFnY1hIMWQ1Vnpranl2dUdYdXJlVTNtMUdkNk9SZHhhcjhHbTZUemNDaGgrMWZxNktqVTIrYlZ1TTFuMzc2Tlk4L05wTjMzcDVkNllQc3FQMzI0cE9QdjR6NzVQM3JyNzVqM05qVEdUUm9BRWNmY3ppSEhiWi9YR0hPbEpRVXpqbzd1aU5LYVdrWkg3ei9NYzg4L1JJZmZQQko1SHk3ZG0zNDU1LzFrWGI0RS80bFM1WXhjOFlySEhQc2tSeDUxT2pJQTJDc2Z2MnkrUFhYSlFCNFBBNDc3N3c5KzQ0YXpyNmpodE96WnpmZW12VSswKzUvUEhMOXlIMzNyTFRHd20rL1pVZU8wMkpxS3Z6dnZZL2lacUZzdjhPUVNLMlFzRE1uWHNaNzczNUlXVm41dHI1THMvOWc3TkhSeE1aNzc4N2hwc2xYc0hwMXREWkp4NDd0QVBqaGg0VzhHVlBQWTRjZHQ0dHNSMXRRVU1nakR6L0RQWGMvVXFFWUpwUVg3dHh6ajBNNThxaURPZmU4VStsUnpTeUc1dnIrQWh4NzNKRTgvOXpyUFBuRUN5eGZ2aUp5ZnQ5UnczbGcrcTFrOVlydS92UG80M2R4dy9XM00rdk45eVBmby92dWZaVGh3M2NqTnllUDRYdnRGcWw1a3BzYjRONTdIdUhoaDU2bXFLamlQN2ZUN24rQ08rNjhqdExTTW43NnFYeTc1SG56NWxlb0IxTmJHWmwrM3B6MWROeTVBL1liWCtsN0MrQzZRUndudXZTbG9LQ1FGU3ZLdHd0MkhJZE9uVHBTVWxMQ3hSZGR5d3ZQeDgvNkdiWGZYbkV6aUhKeWNpa3NLTUtmNFNNMU5SV1B4Mkg5K2cxTWYrREp1R1JRN0M0OElsSjdTb3FJaUlnMDBQcjFTM1A4M3F6ZmdINUFVbWE2M1NhbmdMazEzUWVRazdONGlkK2I5UU13R0VqTjkzbjNJOEJMalJtdi9Ec2NkdmdCRlFxdHJsbnpEMmxwcWJScTFRcVB4K0hUVCtMTDA4VFdGL2p0dDZXODl1bzd2UHJxMnl4ZDhudWxZM1RzMko1YnAxN055SkY3c25USjc1dzVjUkkvL0JCZnYyUCsvRVhNbjNRalYxODFoVjEyM1o0UkkzWm43TmhEOFBtOS9QWmJOdC9OKzVFNWM3NWd6cHpQS3RSc0dEdjJFTTQ4KzZTNFhUbmVldWRaempyek1oYk0vNWsvLzF6QnpaUHY1dWJKZHpOd20vNE1INzRyMjI4L21LSER0cVZEaDNic3R0c09kTy9laGRFSGpXVGZVY1BqbGhSOE5PZHpKcDR4S2RKT1NVbmhxdjlld01xVnEzanhoVGRJVGs3R2NSeisrbXNsVHozNVF1UzZkbTJqZlV5Zi9sVGt1SGRXRDdwMzd4SzMxQVhLZDRhSjVmV21NMmpRZ01qT1FhdFhyK1dldXgrT0syRFpzMWYzOHUxWEw3c3BMa2x4enJtbjhNOC82M25pOGVkNC9MR1pjVE5Lb0R6eDQ3bzJNc3VqdExTTUdjKyt6UFBQdmNwT093MWoxSDU3c2QvK2U5TzllNWRtLy80dVhwek5nOU9mWXZZSG4xSmFHcTM1a3BUazRjS0xKbkwyT1NkWHFNMlNscGJLUXcvZnptT1B6dURHRys2a29LQ1FzcklnNzcvL01lKy8vekhHR0xLeWVuTHhKUk41Y1BwVHpKczNQKzcrSGoyNjhzY2Y1VHViUHpmelZRRDY5dTBWU1lUMXp1b1JtVzFpcmNVWVEvYlNQNmdOaitPaGI5L2VrZmJxMVdzcmJJZWJsSTh0Ny93QUFDQUFTVVJCVk9UQjUvTVNDT1JUVmhia3pUZi94K2pSSXlrcEtlSEpKNTZQL0t4c002Zy8zMzgzbndzdnVDYVNGQXdiTUtBZjk5NDNPZTdjdkxuek9XYjhHVFhHK0grNzcxU3JyMFZFNGlrcElpSWlrZ0FHTzg5aStnRzQ1VXRvYXBVVUFiQ1dWNHloZkRzTnkyR2dwRWhMZGNicGwvRDU1OTlVK1hxSDl1MGl4ODgvOXpyM2JiUjBJeXc1T1psVFRqMkc4ODQvTFZMVU1hdFBUOTU4NnhtZWV1b0ZicjNsdmdyMUxVcExTL240b3k5d2cwRk9QT2xvWG4zbGJjNDY4N0pLK3c4WHNOeHV1MjNpWmxBQWJMbGxIOTU2ZXdaUFB2RWNkOTd4WUNReHNIREJ6eXhjOERNQVo1NTFFbGRjZVI0M1RyNjgwdjRmbVBZRWsyKzZpOUtZclhZdnUvd2MrdmJ0VFVGQkliZmRlbi9jYTNIamg1YSsvUHJyRXI2SjJjYjNzTU1PQUdEbWpGY3EzSk9XbGtwaFlmbWV6Z3ZtTDJMOStoeE9PdmxvYnJ6aFRnQnVuWEpmNU5wV3JWb3hZRUEvN3J4amV0eERlZGV1blhsdXhxdWNkTUo1Y1VtQXNHMjMzWnBicDE1TlhsNkFDOCsvT200TDMyRFE1ZlBQditIeno3OWg4azEzOGVYWGJ6Zjc5M2ZFUHJ0WDJKVm55SkJ0dU9ubXl4a3laSnRLeHcwNzhhU2oyWGZVY0c2NjhhN3lMWWREeVFSckxSczI1TERuOEYzcDNMa1RoeDV5QXRaYU1qTXp1UE91NjlsNjRGYnNQZnp3eU95Z2NHSWtiTVNJM1VQZml6SUdEZHlEd3NKaXlzcmlmNDZTWTVaZmJjeDFYUTdZYnp5bHBhWDg5ZGZLU0Z3Wm1kRmxLMXNQM0RLeUpPajBVeXZmVldqRWlOMzUvUE52S2lSRSt2YnR6VFBQVHF1d2JHYndrSUZWeGhUbTkvczR1WTdMc1VTa1hNVTlyVVJFUktUT0xFNDBDZUxZV2hkYkJiQ0dsOFBIQmc0cVgzNGpMZEdvL2ZhcThyVTJiVm96YlB2b1ZyU1hUanFid1lQakg1YVNrNU1aZjh6aGZQenBhMXoxM3dzcTdITGg4VGljY01KWXZ2aHlGaGRkUEpHMmJlT0xQWGJ1M0lscDAyOGxLY25EZ2FQM2lYdllhOU9tTmNlZk1JWVBaci9JakprUHNOMTJWVC9ZSmlWNU9Pbms4WHoxelR2Y2RQTVZEQmpRTCs3MVk2b3BRQXZsRC9DeFNZOGpqaHpOYWFjZkI1UXYzOWgyMjYwcnZTODlQUzF5M1paYjl1SFNTZVhGYkZOU1VqajIyQ09CNklNeGxEOUlYanJwYkw3L2NYYWs5c2FmZjY1ZzRobVhjdklweDFUNC9nSWNPSG9mVWxKU1dMVG90OGc1WXd6VEhyZ0Z4M0VxSkVSOFBpL1hYbmNKczk1K2xrR0RCckRycmpzdzUrTlgrTy9WRjFiNC9nT2NmYzRwZE96WXZ0bS92enZ2UEl4aHc4b0xrL2JybDhXOTkwMW0xdHZQMUpnUUNldmF0VFAzM1g4ekgzM3lLaWVjTURaU0grVENpeWVTbVpuQkRqdHV4MUZISGNTK280WXo1Nk5YR0xYZlhuVHYzb1g3N3IrWjVPU0tpUTNIY1RoNi9PR2g3Mk1TZSt5eEM2V2xwWEcxV1RJek0ralZxK3Bpdkk3ajBHbUxEaXhhOUZ0Y25adWRkb3IrazMvbGxlZFhXd3RrMEtBQm5IcmFzWng5emlseHk1Y0dEeDdJSzY4OXpoYWRPMWE0cDIzYjFuVHMyTDdLUGp0MzdzU1RUOTFiNVJJbUVhbGU5WHM4aVlpSVNLMTR2VmtqSEFqUHcvODJMMy9wRHRYZUVNLzR2Vm0vVUw3OEJxdzlKSzhnKy9WRXg5aVM1T1VGS3E5QzJZVFdyZHZBTmx2dkVXay84ZFE5RlpiUExKai9NL3VPSEJOM3p1TnhHRHg0SU5kZWQwbGNVZ1RLWjBPTUhER0d6RXcvWThjZHlra25IMDNuenAxcUhWTmhZUkV2dnpTTDU1NTdqWGx6ZitTRmx4NW1sMTJpVzY3ZWNmdDBjblB6Mkh2di8yUG5YYmF2dEtqbTZ0VnJHYkp0ZE1lVkZYLy9XT2xZaXhiOXhqdHZ6K2J2djFkenk1U3Jhb3p0NFllZTRiOVgzY0xvMFNPNWI5b3RjV05mL2Q4cFBQVGcweVFsZVVoTFM2Tk5tMHlHYkRlSTg4NC9MVkxUSSt5Y3M2K2dRNGQyWFBYZkN5TG5EaHA5SFAzNlpYSEZsZWRGYWxTcytuc05lKzV4Q0I1UEV1ZWNld29ublR5ZXdvSkNicnp4VHQ1NC9UMEtDNHNZTldvNHQwNjlHci9maDdXV20yNjhpL3Z1ZlpTanh4L08xTnV2b2JDd2lORUhIc3VpbjM2bGE5Zk9uSGpTT0k0NTlvaTRXaDZ4aW9xS2VmbWxXVHo5MUl0OC8vMEN1blhyd2llZnZSYlpJcmk1djc5ZmZqbVhrdUtTS291OUFuRTd1bnovNCt3cUgvNkxpNHY1NUpPdkdENThONUtTUEVENVRqZ3BLU2tWcnYzeHg1KzQ0YnJiK2Z6emIzRmRsK1RrWks2KzVrSk9Pams2azJMNkEwOXk3VFczQWRIWlA1ZGZjVzZGSlNqaCtNSmI4ajc2eUxOY2Y5MGRPSTRoUFQyTm9jTzI1ZVpicm94N1gvNWV1WnEzM25xZlAvOWNRVWx4ZWNHcGRHODYyMnpUbi8wUDJEc1NzN1dXTXlkT29uVm1CdGRjZDNHbFgwdllpeSs4d2NxVnE0RHk1SXpqT0tTbXBkSzdWdzkyM1czN2F1OXRLbjYvVDgrYTBpem9CMVZFUkNRQk1qSzZ0YlhCbEg5Q3paSzgvRFkrbUZ0eERuMVY5L3Q2WDIrdHVSTEF3b3hBL2xMTmcyNkFmMk5TQklncitoa3VtQmpMV3N1YU5mOWdqQ0VweVVOS1NncHBhYWtWYWkvRVdqRC9aN2JxMzZmU1Q4ZnJZczJhZitqUW9WM05GMjVDbjM3Nk5idnR0a05jTFJVZzh1bit4dWNyVTFKU2d1dmF1SzFLQ3d1TFNFdXJXSEJ6N3R3ZjZkY3ZLeklyb1RabXpuaUZBMGVQak16YVdMYnNUK2JQWDhRQkIreFQ0ZjJ0enZMbEs4akxEVEJnNnkzanptL083eThRVndObDRNRCtrWVJISWdRQytheGF0WWFPSGR0WG1GWGp1aTRsSmFVa0pTVWxkTXk2Q3RjMjJSd3BLU0xOaFg1UVJVUkVFc1R2elZvSzlBWndzVVB5ODdOL3FPMjlQbC9mclkxMXcwOEgrZjc4b280cldGRlE3VTFTcFg5clVrUkVwS1ZRVWtTYUM5VVVFUkVSU1JUTHZQQ2hZODJ3dXR3YUNDeitDUWhYYmZUbStsb2RtTWpRUkVSRVJLUWlKVVZFUkVRU3hrYVNJZ2JxVkd5MS9IWTdNM0svYThZbEtDZ1JFUkVScVlLU0lpSWlJZ2xpakkzc1FHT2R1czBVQVhDU1BjOUZPK09BdG0zN1ZsNmRVVVJFUkVRU1Fra1JFUkdSQkhHTjU3dEl3OXJCTUx6aVZnN1Z5TWxadkFUNE90Uk1MU3NPSHB6QThFUkVSRVJrSTBxS2lJaUlKRWdnc0dRMXNEelVUUFA1bG05VjF6NE1SSmJRV016WVJNVW1JaUlpSWhVcEtTSWlJcEpJTVV0b0hHdnJ2SVNtMUUxNkhnanZuRElxTTdOSG0wU0ZKaUlpSWlMeGxCUVJFUkZKSU91YVNMRlZGMXZuWXF1RmhiLytCWHdTYWlhN3BVbUhKU28yRVJFUkVZbW5wSWlJaUVnQ0dhTGI4aHBMbldlS0FGakxqTWl4UWJ2UWlJaUlpRFFTSlVWRVJFUVNLRWd3c253R3czYlU1M2V0NDd3RUJNdTdZRytmcjAvSFJNVW5JaUlpSWxGS2lvaUlpQ1JRUWNIdks0Ry9RMDJ2MzkrN1gxMzdDQVFXcjdHWTkwTk5qd01xdUNvaUlpTFNDSlFVRVJFUlNiekliQkhqbW5vdG9YRndud2tmVzJ1UFQwUlFMWWt4NURkMURDSWlMWmNKTkhVRUlyV2xwSWlJaUVpQ0dXTWpkVVVzcHM3RlZnSFM4Z3RleGhMK28zS1l6OWRubTRRRTEwSll5NHFtamtGRXBPV3kramRZbWcwbFJVUkVSQkxNdXM2OG1GYTlraUtyV0pXUDRmbHcyMWcwVzZSdTV0WjhpWWlJTkJMOUd5ek5ocElpSWlJaUNWWm00LzRZSEVwOWY5ODY5dkZvd3g0SHc1TWFFbGZMWWw5dDZnaEVSRm91KzFwVFJ5QlNXNmFwQXhBUkVka01HYjgzYXpYUUhzQjQyREkzZCtsdjllckgxM3N4MW1RQkdNdUJ1UVZMMzBwa29Kc3JhMjJyL1B6OFJkYlN1NmxqRVJGcFNZd2gyK3YxOWpmR2xEUjFMQ0sxb1praUlpSWlpV2VCYnlLdElEdld0eC9yT285SFdzWm9DVTB0R1dPS3JiV1hOSFVjSWlJdGpiWDJZaVZFcERsUlVrUkVSS1FSR01QWDRXTVhkcWh2UDBtdSsyVDQyR0lQemN6czBhYWhzYlVVZnIvL1JXdTVvNm5qRUJGcEthemxkci9mLzFKVHh5RlNGMHFLaUlpSU5BWTNtaFF4eHRaM3BnZ2JpckovQjJhSG1pbkIwcVN4RFEydEpmSDd2UmRieSsxTkhZZUl5T2F1UENIaTFRdzlhWGFVRkJFUkVXa0VydU5FbDg5WXN4ME1TNjV2WDRab3dWWGphQWxOWFJoamdoa1p2Z3ZCSG1VTTJVMGRqNGpJNXFiODMxWjdWRWFHNzBKalRMQ3A0eEdwS3hWYUZSRVJhU1IrYjFZMjBBc2dhSjJoQlFXTHY2dFBQNTNvNUMxSTkvNk53UWVBWS92bjVXWC9rckJBV3docmJVb2dFRGdNekNIQU1EQmR3UHFhT2k0UmtlYkZCTUN1QU9hQ2ZjM244NzJpR2lJaUlpSWlVa0dHdDg5emZtK1c5WHV6ckMrOXora042Y3Z2elhvazNKZmZtM1ZUb21JVUVSRVJhY20wZkVaRVJLU1JXTnpZdWlMMUxyWUtnQk5kUWdQbStJWXN4eEVSRVJHUmNrcUtpSWlJTkJKcllyYmxwZDdiOGdLUWw1ZjlLWmJGb1o2NytIenJEMnBJZnlJaUlpS2lwSWlJaUVpalNVdExud2U0b2ViQVRuVHlOcUE3aTdIVHd3M0hNckZCd1ltSWlJaUlraUlpSWlLTlpjMmFoUUZnWWFqcEZQalRoemFvUTZmVlkwQXhnSVVSZm4vV2xnMkxVRVJFUktSbFUxSkVSRVNrY1VXWDBMZ05YVUx6OHo5Z1o4YjBONkVoL1ltSWlJaTBkRXFLaUlpSU5DSnJUYlRZS2pTczJDcGdYTzZQYVo3WWhTN3BEZTFUUkVSRXBLVlNVa1JFUktRUnVVU1RJaGJUb0praUFMbUYyZDlZbUJkcXRzN3pwbzV0YUo4aUlpSWlMWldTSWlJaUlvMm9vQ0J6QVZBVWF2YjIrZnAyYUdDWDFsZ2JPMXRFQlZkRlJFUkU2a2xKRVJFUmtVWTF0eFJqdnd1M0hOZHUzOUFlL1FYRk00Q2NVSFA3elBTc0J2Y3BJaUlpMGhJcEtTSWlJdExJWXV1S3VOZ0dMNkZad1lvQ0M0OUYralNjMGRBK1JVUkVSRm9pSlVWRVJFUWFtUk96QTQweERTKzJDbUFjKzBCTTgrak16QjV0RXRHdmlJaUlTRXVpcElpSWlFaGo4L0IxVEd0SHdEUzB5N3k4N0Y4TWZCQnFwdG15cEJNYTJxZUlpSWhJUzZPa2lJaUlTQ1BMelYyNkdOZ1FhblpvbmRxclp5TDZkVTEwZTE0TFo4UHdwRVQwS3lJaUl0SlNLQ2tpSWlMUytLeU5XVUpUbG1RU3NvUW1FT2p4dW9FL1E4M2VQdCtmUnlTaVh4RVJFWkdXUWtrUkVSR1JUY0F4MFdLcnhqb05MclphYms0WmNFZWthZTBsSkdCcGpvaUlpRWhMb2FTSWlJaklKbUJkTjdhdVNFSm1pZ0MwU2s5N0NGZ1BZR0NvejlkbnIwVDFMU0lpSXJLNVUxSkVSRVJrRXdqaWZoTnQyZTBCVHlMNlhiTm1ZY0FZZTErMGF5NUpSTDhpSWlJaUxZR1NJaUlpSXB0QVFjSHZLNEhsb2FiWDUrc3pJRkY5dXpqM0FFVUFCanZLNiswOU9GRjlpNGlJaUd6T2xCUVJFUkhaVkN3eGRVVnN3cGJRQkFKTFZodkxZK0cyZzdrb1VYMkxpSWlJYk02VUZCRVJFZGxVVEhRSEdtTklVTEhWVUg5dTBtMkFHMm9lM1RxMWQwSzIvUlVSRVJIWm5Da3BJaUlpc29uWW1CMW9YSnZZcEVoTzBhOUxEZmFGVU5OVDVqSG5KYkovRVJFUmtjMlJraUlpSWlLYlNIS3luUXRZQUFQYlFxL1VSUFp2ckdkSzVCaE96Y3pzMFNhUi9ZdUlpSWhzYnBRVUVSRVIyVVRXcjErYUEvd1NhaVpscERFa2tmM25GQ3llWitEOVVOTWJMUFZNVEdUL0lpSWlJcHNiSlVWRVJFUTJLUnRaUW9QSGs3QmlxMkZCdUNWOGJBem50MjNiTnlQUlk0aUlpSWhzTHBRVUVSRVIyWVNzaWU1QVk2MU5hRjBSZ1B6OHBSOEFjOHRicGwxSmtYdCtvc2NRRVJFUjJWd29LU0lpSXJJSk9jSG9EalNRMkdLcklkWlljMVc0WVF3WCt2MWJ0bStFY1VSRVJFU2FQU1ZGUkVSRU5xSGNRczhQUUdtb3VXWHIxcjFhSjN5TWdpWHZBQitIbW43YzRLV0pIa05FUkVSa2M2Q2tpSWlJeUNhMXVCajRQdHdxTFhXMmI0UkJMSTY1TEtaNVZscmFsbDBiWVJ3UkVSR1JaazFKRVJFUmtVM00yT2dTR2djU1htd1ZJQzl2eWVmQUc2Rm1hcktuN01yR0dFZEVSRVNrT1ZOU1JFUkVaQk96eGtSM29ER05VbGNFQUJldUFDeUF0WnlTbWRtM1QyT05KU0lpSXRJY0tTa2lJaUt5aVZsVEZrMktXSFlHVEdPTWs1Ky9kTDZGWjBQTkpMZk12YVl4eGhFUkVSRnByaHJsanpBUkVSR3BsdVAzWnYwRHRBWndnc0dzbktMZnN4dGpvTXpVTGJOY1Q5a3ZRQkpnclRIYkJnSkxGalRHV0NJaUlpTE5qV2FLaUlpSWJIb3U4RVc0WVQyZVhSdHJvSnlpWDVjYXk0T2hwakhZNnh0ckxCRVJFWkhtUmtrUkVSR1JKbUN0K1R6YW9OR1NJZ0JsQkcrd1VCQWE2MUMvUCt2L0duTThFUkVSa2VaQ1NSRVJFWkdtNEJCSmlsakRibzA1VkVIQjd5c04zQlU1NFhJL0RFOXF6REZGUkVSRW1nTWxSVVJFUkpwQVdscnExMEF3MUJ6VXRtM2ZqTVljejVQc1RnRldoY2ZMOFA1eFZtT09KeUx5Lyt6ZGQzaFQxUnNIOE85SmQ1TzBiQkMwMGhiWlF5MytXS0lzV2JLWExCRnhBUzRVRU53Z2lJSTRFVUVSWkE4UlZBUkJHUTVFQWRsN2RGR2dnSXlPSkYxSjd2bjlrZlkyb1NzdGJXOEszOC96OVBHZWMrODk5KzNBTm0vT2VROFJVVm5BcEFnUkVaRUdMbDgrYXBiQXdjeW1MajFkS2JHdGVRRWdNVEUyVVFCanM5b1NlQ2N3OEk3cUpmbE1JaUlpSWsvSHBBZ1JFWkZXbk9xS0NGbXlTMmdBSU5rU3ZSekFiNWxObzA3NHpDenBaeElSRVJGNU1pWkZpSWlJdEtMRER2VllsR3l4MVV4U0N2dXpBS3lPUjJLUXdSRGV0aFNlUzBSRVJPU1JtQlFoSWlMU2lJOWRaczhVQVpvRDhDcnBaNXJOWjQ0RFVHZUlDSW5aUUFQZmtuNHVFUkVSa1NkaVVvU0lpRWdqQ2FuUlp3R2N6MndHNmZXaERVcmp1VVpMMmxRQVp4d3RXYytvVHh0VEdzOGxJaUlpOGpSTWloQVJFV2xIQ2doMUNZMlFvalNXMENBZThTbVE4bmsxQ01pM0F3TEM3eWlOWnhNUkVSRjVFaVpGaUlpSU5PVzBoRWFVVGxJRUFFd3BNVDlCeUI4QlFBQ0Iza0orVWxyUEppSWlJdklVVElvUUVSRnBTVUpOaWtBb0piNERqVE12RzE2VVFJcmoyZWdUcEE4ZFdwclBKeUlpSXRLYTBEb0FJaUtpVzF1RWoxR2ZrQVFnQUFBVUtMZFpMTEVYUyt2cFJuM1lCQUR2WnpaTk9ydjMzVWxwcDZKTDYvbWxTVXJwWnphYmV3R2lGNEFJSVZCZFN1aTFqb3VJaU1oZFFzQWlKZUlCN0FYa0R3YUQ0UWNoUkxyV2NaVmxuQ2xDUkVTa3FiMVdRT3pPYXVrVXJ4YWwrWFNUSmVSRHA5a3FSc1hMdGh5SThDbk5HRXFEeVdUcVo3RllqZ05pSllDQkFPNWlRb1NJaU1xYXpOOWRkd0VZQ0lpVkZvdmx1TWxrNnFkMVhHVVpreUpFUkVTYXk2NHJBaDFLZFFrTjhMdk5TMUdHQUVqSzdHZ1daTGoyVnVuR1VIS2tsRjdKeWVhUEFMRmFTb1JxSFE4UkVWRnhjdnh1RTZ1VGs4MGZTU205dEk2bkxHSlNoSWlJU0dOQ1lrZDJReW0xWXF0WkV0TmlZNldRVDJlMXBSU3ZHUXloRDVSMkhDWEJaTEo4SUFSZTBqb09JaUtpa2lRRVhqS1pMRE8wanFNc1lrMFJJaUlpalJtTmRTdEN5YmlTMmJTYUxCbkJ3TG5VVW85REgvWTFnQ2NBUUFCbmhiZXRTVkpTWEVKcHgxRmNITk9KeFdxdDR5QWlJaW85c3IvUmFQeE82eWpLRXM0VUlTSWkwcGpKZE9JcWdHT1pUUitEd2IrWkZuRUVXaXd2QWpnSkFCSzRROXA4NXFLTXZvRWlwZlFUUW55Z2RSeEVSRVNsU1FneFEwcnBxM1VjWlFtVElrUkVSQjVBU1B5aE5oVGxRUzFpdUlSTEZydlVEUUtRQVFBU2NvQlJILzZZRnJIY0tMUFozRXRLMU5RNkRpSWlvdElrSlVMTlpuTnZyZU1vUzVnVUlTSWk4Z0NLVHZ5WmRTd0VOS3Zua1pJU3VWOEFFN0o3NU9kNmZXZ1RyZUlwT3RGTDZ3aUlpSWkwSVhwcUhVRlp3cVFJRVJHUkIxQVUyeDlPelJaQUE4Mm12aVpib2o4RnNER3pxZGRCYkFnSXFGMURxM2lLS0VMckFJaUlpRFRDMzRHRndLUUlFUkdSQjBoSk9YTUJ3T25NWm9EUm1OWlV3M0NrRkdJNElPSXoyelY4ZExiMWxTclZNV29ZVTZFSWdlcGF4MEJFUktRTndkK0JoY0NrQ0JFUmthY1F3cW11aU5Ta3JrZ1dzem5xUHlGbEx3QnBBQ0NCdTlOVHJTdUJOdDVheHVVdUthSFhPZ1lpSWlKdFNJUFdFWlFsVElvUUVSRjVDQ0VWcHlVMFVyTzZJbG1TVTZML2xVSTg3dFRWTlNndzdqT1UwUjFwaUlpSWlLN0hwQWdSRVpHSHNDcTY3S1NJRlBkN3dxd01zemxxcFJCeVNsWmJDb3d5NmtOZjFqSW1JaUlpb3VMQ3BBZ1JFWkdIU0UyTk9nc2dCZ0FnWUFnT2pMdGIyNGdja3MweGt3VEV0OWs5WXFiQkVOWlh1NGlJaUlpSWlnZVRJa1JFUko1Rm5TMmlDRzNyaWpoUmtpMWltQUMyWm5VSWlhWEdnRm90dEF5S2lJaUk2RVl4S1VKRVJPUlovbFNQaEU3enVpTFpJdE45QTN4NkEvZzNzOE1mT21VVEV5TkVSRVJVbGpFcFFrUkU1RUYwZG0rbnVpS3lOVHpvZC9XVkt5ZE4wUGwyQWNUeHpLNGdDT1ZYZ3lIVWc1STNSRVJFUk83em1EKzBpSWlJQ0VoS094VUQ0Rnhtczd4ZUg5cFF5M2l1WnpLZHVHcFRSRWNBcHdFQUFnWklzVkd2RDJ1dmJXUkVSRVJFaGNla0NCRVJrV2VSMHFtdWlKZlFlVXBkRVZWcWF1UTV1N1EvQ09BWUFBZ2dVQWRzTUJoQysya2NHaEVSRVZHaE1DbENSRVRrWVlTVWFsSkVLdElqbDZha3BKeTVJSVd1RFlDRG1WMStRb3JWUm4zb09BQkNzOENJaUlpSUNvRkpFU0lpSWsvakpiTHJpZ2c4QUE5Tk1wak5rWmQxM3JhMkFIWmw5NG9QZ2dMRFpnTnR2RFVMaklpSWlNaE5USW9RRVJGNUdKTXAralNBaTVuTktnYkRuWFcxakNjL1NVbHhDVVpMV2p0SXJNM3Frd0tqZ3ZSeEcvWDYwS3BheGtaRVJFUlVFQ1pGaUlpSVBJOFV5RjVDQTNpMTFTNlVnc1VqUHNXVUV0MGZ3SXlzUGdsMDBFRWNNQmpDUFRwMklpSWl1clV4S1VKRVJPU0JwTlJ0eXpvV0NzckN6aTZLeVJJOUFWSStEY0NXMlZkTlNMbkZFQmoyTmdBdkRXTzdaYVNucDJzZEFsR1IyTzBLNHVNdkZud2hVVEc3ZE9reWxpOWJxMzRVUmtwS2FnbEZSYVhKSTljb0V4RVIzZXFDL1d1SEtWNjJxTXhtb3NrU1hRbUFYY3VZM0JVVVVMT1oxT2xXQXFqcDFQMnZBdm1VeFJKek1JL2JpcFhKWkphbDhSeFBjdWJNT1hUcStBaWFSalRCZ0lFOTBibHpXL2o2K3JwY1k3Y3J1UGR1UjQ3Tno4OFB1L2RzMGlMVVBGa3NLUmc5YWdJNmRteURMbDNibzBLRmN1cTV2cjFIcU1mOStuZkRvTUY5YnVoWlZxc1ZiZHYwUVhwYUJtNnJYaFYxNm9Uai9lbHZ3c3ZMczk0elhMNXNMWHIyNmd5OVB0Q2xmLzM2elJqMzh0c0FnQ1ozTjhTcWI3OXlPUytsUkxQN3VxQnF0Y3BvMHFRQjNwNDBEajQreFZQcTU5V0pVM0hzbUdOWDdqVnJGOERidStnNXo5ZGZldzkvYmQrRjJOaXpzRnF0Mkw1akhjTERheFpMbk5leldtMUlUVTFEYW1vcVVpeXBzRmhTWURLYmtaeGtRbUppRXU2TmFJeTc3Z29ya1djWHhlKy8vWTJaSDh3R0FJeDUrUmwwNkpCZGQzdmxpdSt4WThlLytPZnZQZmp5cXc4UTBiU0p4NDEvdmYzN2orRFZDVlBWOWxkZmY0aVFrQm8zUE82Tmp2LzMzLytpWDU4bjFIYjh4VU1GM3FNb0N1Wi92UndmZlRnWHkxZk94VDMzTkN4YTBDWElhRFR3dGI2YldBU05pSWpJQXlXbG5ZbzJHa0tqSVVVWWdISkJnV0gzSnFkRS82dDFYTzVJVG8zZFZhNWN6WHZzR2JwNUVNamFwdmMrSGNRZW96N3NBNU1sWXdwdzdwWjRlODF1VjNEa3lQRmlIN2QyN1hBRUJQaXJiVVZSOE9JTHJ5TTV5WVJ0Mi81Q2ZQeEZ0Ry9mR3I2K3ZsQVVCVHFkNDRXK2xCS1hMMThGZ0J3Sms1am9PSHowMFZ5TUhEa01EUnE2bHJHcFhxMXhzY1dlM3d1T3RXczJZUE92ZjJEenIzOWc0b1FwK0dIZFlrUkVPSjc5eno5NzFPdisxK3llRzQ3am13VXJFUjExQmdCdy92d0Y5T243c01jbFJENzlaQjZtdno4TFg4OWJpZ1VMUDBYTm1uZmc2dFVFMk8xMkxGdTZCc25KWmdEQVF3ODlpUC8rdXdJQUNBNDJ3cy9QRHllT244YTVjL0U0ZHk0ZXBtUnpuZ21STzJyY0RidGRjVHVtRXlkMzRPalJVOWp6N3dFQWdCQjV2KzQ2ZVBCb2dlTmxaR1RnOU9sb3RUMTN6aUlNZmJUZzNiMmJOR2tBcTlXR3dRTkhJaTA5SFhhYkhUYTdEVGFyRFZhckRWYXJGZWtaR2NoSXR5STlQUjNwNmVrRmZwNlBET3lGano5NXA4Qm5sNWFyVjY5aDM3N0RtY2NKTHVmbXoxK0JvMGRPQUFDV0xGNWRwS1RGalk3dnp2OFhuUCs5bTAxbUhEcDBURzNiYmZubitVdDYvS0k2ZnZ3MFhobi9EdmJ1Y2VUNFJ3eC9FVDl2V283YmJtTVpyYktLU1JFaUlpTFB0UVhBMHdBZ0JUb0FLQk5KRVFCSVRJeE5CRERBWUFnYkNZbVpBZ2lFNCsrT1Y0MkJ2djJsTG15QzJSejlQWUNiZWthSHhXeEJsMDZEaW4zY2piK3NRSk1tRGRUMmpPbWZZL2V1L1FDQTh1WExZZUhpV2JoMDhUTGVmKzh6Mk94MkxQam1renpIaW9tT3crZWZMOERxYjMrRXpXYkhYMy90d3M4YjgvNER2MzM3MWdndUYrUjJyRW1KeWRpNmRidGIxeTVac2xvOURybnpkdHg3YnlPM241T2YxcTE2NU9nN2YvNkNTL3ZyZVVzeGY5NnlQTWZZdm1OZHNjVGlyaXRYcm1IT0Y5OEFBRTZjaU1URFhZWmc0YUpQOGN3ejQzSHh3bjh1MTc3MTVuUzg5ZVowQU1DY3VUUFFzMWRuL1BublR2VjgrdzZ0U3l6T3ZCSkpOcHU5U0QvN3k1YXV3YktsYXdxOEx2N2lJZmo0ZUNNaE1RbkhqcDRzOUhOeXMybmpOc3o0NEsxaW0xRlRrTmRmblpaci81dHZqNFcvdjErKzkzYnAwazVOV3F4ZnZ4blQzbjhkZ1lFQnBUcCtZU21LYTFMS3U1aS96aVU5ZmtKQ0ltWitNQWVMRjYxeVNiQmR1blFaTHp6M09sYXYrYnBZbjBlbGgwa1JJaUlpRHlXQnpTSXpLUUtnQTREM3RJeW5DS1RaSEQybm5IL05qWFl2M1JjQXVnQUFCR29KaVRWR2ZkZ3VLWlFKWm5Qc0gva1BRL25ac0g0TFpuMDJId0RnNCtPTmVmTWRVOFlIRHhxSjMzLzdHd0F3NzZ1bGVPcnBvUzczS1lvZEk1OTVCZXQvK3RYbHhjUi9sNjVnL3RmTDhjYWJMK1g2dklhTjZoYnFIZEVMRnk2NWxSVFpzV00zamh3K29iYWZmR3BvdnJNUXJyZDQwYmZvMGJNVHlwVUx6bkV1S2lxMndQdXpabzE0aWtxVkttRE4yZ1VZUEdnVUxsKytpb1NFUkx6LzNpeTM3OSswVVMxTGhNNmQzYXQzWExseXhRS3ZFVG9CbWZuemtqVURTVXNSRVkxdk9Dbmk3KytId01BQTZQV0JPSExrUktrdGhmam1tNVc1OWsrWStIeUJTWXQyN2UvSFJ4L09SZjBHdGRHcTFmOWdNcGx6SkMxS2VueG5OVU5ENEtYVHdXeXg0TkxGeXdBY0NWcG45dXVTRnI2K1B2bkdVSnJqNXljMU5RMEw1aS9IckZuemtaeGtjam5uNCtPRHg0WVB3RXN2UDFNc3p5SnRNQ2xDUkVUa29YUTY2elpwOTVWdzFBQzd2enFxQjhZalBrWHJ1QW9yTVMwMkZzRERCa1A0QUNIbFp3Q3FaSjVxSnFUdWQ0TSsvQmNKT2ROaWlkNkttM3ptU0hINzlaZmZNWHJVQkVqcCtMSk5tVG9STFZ2ZUI1dk5qdGRlRzRNZGYvMExxOVdLcVZNK1J2TVdFYWhYcjdaNnI4MW14N29mczJ1S0JBY0hvZitBN2hnK2ZDREN3dS9NODVtZmZqS3ZSRDZYajJiT1ZZK3JWcTJNUVlONnUzM3ZoelBuNE1PWmN6RDc4d1dZTi84ak5HNWN2eVJDTEhVTkd0YkZqK3NXb1grL3AyQXdCR0wrTngralhkdStBSUEyYlZ0aStRckgxK3kzYlRzd1pQQW85YjRyVjY1aHo1NERhcnRuajhkY3huMWx3bk1ZODlMVExuMit2cjQ0ZVBpM0FtTzY5NTRPNmt3VlJWRnlMSEVRUXVEOGhZUHc5dmJDNWkzZkZ1S3pMWnBldmJzZ01EQUFmbjYrOFBQemc1Ky9IL3l6anYxODRSL2dqNmVmSEt0ZVAyQkFEN3c0NW1rRTZnUFVSSWduSkhlY1hiMmFnTmIzOTNBcG5QeldHOU14YmVvbjBPc0RFUnQ3VnUwL2N2Z0VqaHcrZ1MvbkxsYjdDcXFKVVJManI5K3dGQlVxbE1QVUtSL2ppOW1PR1U0OWUzWnl1U1k5emJVUWRJQy9QOXhWMHVQbkppMHRIWXNYZllzdlpuK2pMay9MNHVXbFE1KytEMlBzdU5IRldoZUZ0TUdrQ0JFUmtZZEtUajUzemFnUDJ3dWdLUUJmaTk2dkZTellySFZjUlNUTjVxaFY1Y3JWL01WdTh4b3ZwUnlUdWFRR0FyS1RBRG9aOVdISHEwRHU5QUFBSUFCSlJFRlVwTVFzZllwbHlTVmNzbWdkY0hFSUNqYTZWYlFQY0YwLy8reHpJL0Q2RzJQeXZmN2N1WGc4UHZ4Rk5TRUNBTzlOK3d4dnZqRWRWcXZWNVZxcjFZcG5SMDNFejV1V3UvUUxJZENpUlZNTUd0d2IzYm8vaEJuVForUGF0WVI4a3lJbHNYeG14NDdkTGpWRG5udCtSSUh2WkdkWk1IODVQcHc1QndCdzltdzhlblFiaGpYZkwxQnJrVnh2ODVadmM5Uk15YzNSSXlmd1VJY0Jic1ZRa21xR2h1REhueGJCUytmbE1ndm01SWtvakgxNUVnRGd3Z1hYWFZ2V2ZMZStVSFZDQU1mUFNHN0xqSnk1czRUSXVlaXE4OWU1T09yUzVQWnZxVVdMcG1qUm9xbmJZMVNvV0I2aFlTRTNIRXR4bXZuaEpBUUZHOVhralYyeHE3Vi9zcGhNWnBoTTVod0ZkejFoZkdmcmYvcFZQZTQzd1BYbktUVTF6YVVkVUlUbE9DVTlmcFlyVjY2aFE3dCtPWkloT3AwTzNYdDB4TXRqUjNwVVVWNjZNVXlLRUJFUmViYk5jQ1JGb0VCMHlHeVhXWm0xUmw3WDYwTS9nOFRyUW9pUkFMTG1PTmNYQW5OUzlQcnBSb1QvQ0ttc05xWEl6VUJzV2o1RDNySnV2NzA2UWtKcTRNeVpjMnBmVWxKeW50ZEhSc2JnbmNrZnFtMGZIMjlzMy9HVCtpNm4xV3JGdksrV1lNNFhDMUduVGpoKzNmSXRmSHh5VGo5M3R6Nkl1K3gyQlcrOU9jT2x6NTFDbXdEdzFaZExNSG5TVEplK0hqMDc1VnVMeEJNU0hlNDZkeTRlUGo0K3FGNjlXbzV6Rnk1Y3dvcmx1VzhmdW1ybEQrcHh6WnAzd012TEM5SFJaeUNsaE1HZ2Q5blZKNHVVMHExbFJnWFI2Ymo3ZGttcVdMRThMSmFTbXpCNEkrTWZPSEFFY1hIbkFRQmg0WGZtK0hlWWJES3J4MElJU0ZtNHhGMUpqKytzVXFVS0dESzBMejcrNkVzQWptUmY3ejVkOGNLTFQ1WFk3a2lrSFNaRmlJaUlQSmdVWW91UThsVUFrSTY2SWpjRml5WG1Fb0FYeXZtSGZtajMwajBQeUNjQVpMMVNDd0xrb3hEaVVhTmVtQ1RDMWdzcHQ4Skw3akNaWWsraWpDNngrZjIzdjdGeDQxYTFQWDNHbXpjOFp0OSszYkR1eDE5UXZrSTVsQ3NYaEFybHkyVWVCNk44K1dDVUt4K01xMWNUOE5yRWQ5RzhlUVNHRE8yTEZjdlh3bTVYWUxQWkVSUmtVTWM2ZU9Bb2JFNjdOVGduUk55ZDdWSVVDK1l2eC9GanAxejYvUHdLbmlVeS9mMVpPWmJ5UE55dEF6NzYrSjFDMVNMeFZEYWJIYU9lZVFVWEwxN0drbVd6VWJkdUxaZnplUzJmK2YyM0hUaHhJbEs5N3B0Rm55RXM3RTdVRElrQUFIVHIzaEhESGl0NlltanpsdFhvMGYxUnhFVEhRYThQeEk1LzFnTUEycmZ0aTZ0WEU5emFubmY3am5XNDg4NDdDcnp1ekptekJjNWVhZnRnYjV3OEdaWHZOYzdtemxtRXVYTVc1WG0rSkgvVzNWV2xjaVhFWHp5RU5kK3R4L1BQdlFZQStQalRLWGpra1o0QWdPUmtNNUtUazNINzdkVUJPTGF5L3VIN2pXalFzQTdxMXIxTHMvRy9YL3V6ZXR5dlgvY2M1NjlldWFZZVN5a1JlVG9HOVJ2VUtURGUwaHIvZW1QSGpjS3hZNmNRRWxJRHo0d2NsbXR5a200T1RJb1FFUkY1TUxOWjdERHFaU3FBQUFIY1l6VFdybVF5bmJwUzRJMWxSR0phekJrQTQ2cWk2dHNwZ1lHREljVHpBSnpmL2pNS1lCQ0VHQVJGd0tnUHZRcUl2NFhBZmtnUkpYV0lWQlFseW1LSitROGVuaXc1Y3VRNGxpek8zbDJsT0pJaTQ4YVB4cmp4b3d1OHJsN2R1OUNzK2IwQWdEdnVxSUhZMkxPUVVxSkh0MkZvMGJJcEZFWEJiOXQycU5jLzJLWWxrcE5NcUZ1bjFRM0htSmY0aTRjUUYzY2VIOHlZWGVoN2x5NzVMc2NXb24zNlBveFBQcDFhNEl2eTczOVlpSHIxQ243aGVQejRhZlR1TmJ6UXNSV1hHZE0veDk2OWpoZm92WG9NdytJbHMxMjJJclptMk5TcC9jNHpoTlk2dlhBRWdNdVhyeUlveUtBdXM2cFlzWHl1ei9QMTlVVnMzQjYwZWFBM1RwMXlKQm5Pbk4yWFl5ZVdpaFhMUThsY211UHQ3WTBxVlNvQnlONmExNTF0alF0S2RGRGVoZzRlamQ5KzI0RU9IUjdBb2lXT3dydW5UMGRqL0xqSkFJRDZEZXBneTliVitRMVJJdU1yaW9KMVAvNml0dnYyNjViam11dVg3QncrY3NMdHBFVkpqNThiblU2SGJ4WitXdVQ3cWV4Z1VvU0lpTWlqUmFaTGhQOHBJRHNCRUZKYTJ3SW8rbCs4SHVvU0xsbVFnbmtBdnRicmF6YnhFbDc5cEpSOUFWeFgvRUZVQk5CZFNuUUhKS0FBT2dnWTlXR3BBRXdRMGd3cHludzlrc1RFSkVSR3h1UjZya3JsU2dnS05xcHRkMnMxWkwwRFBuQlFiN3ovM21jQUhFdHFybitPdDdjWGhnenRDNTJYcmtTbmlkdHNkb3dlK1FyTTVzSi91NjVQaUR3MmZBRGVuZmFheHhYTXZCRXRXalRGcXBVLzRQTGxxMGhPTm1QUXdHZnc4NllWNnZrZE8zYmo3c2J0Y3R4M2ZUMlpLNWxKa1N6WDd6Q2pLSTVrU1ZZeXcyNTN6QllTUXVTNU5XMTZSZ1lBd00vUFYrM0xTcnB3K1V6Sjh2UDNnNVFTeDV4bVZ6bnZuTlR3QnBJQU56SitXbG9hakVZRExsMXk3QXl6WWYxbWpCemxXdUEzTHU2Y1MzdmYza1BxN0pTQ0ZQZjRyNzg2TGMvZGVXNjAvbzBuekRhaXdtRlNoSWlJeU1NSktGc0EwY2x4akE2NENaTWlUcVRGRW5zQXdBRUFieGdNdGVvTHFYUUgwQXFRTFRPVElya0pBQkFBS2Fya2NiNU1XYlowRFpZdFhaUHJ1WGVudllySFJ3d3E4dGlqbjMwY1hsNDZyRnp4QStMaXpxc3Zvdlg2UU5TdFd3dGp4NDFXQ3dodTM3RU9HUmtaZVBtbHQ0djh2T3Q5L01rVStQaDQ0L05aODdGdjMrRWJHa3NJZ2RmZkdJUFJ6ejd1OWowM012dGo0Y0pWYU5PbUpXcldMSGpweDQxcTI2NFZ0djIrRmkrUGVRdWJOLytCWjBZT1E1MDY0UVhlVisyMktraEtURmFMVGtaR3hzQm1zNm5ubll2bzJ1Mkttc3pJU29BNFgrczhveU00MklqMVB5OERBSFZiMG9DQTdOMDk3T3Jza2R5VEluSG45aGNZZTFHcy9lRWJXSzIyZks5eFRoNDV0azhkV1NLeGxLUzFhelpnNlpMdjBDaXplTzM1OHhlUW5HUkNVTEFSTVRGeDZuV05HdGZUWlB6QXdFQXNYZjRGT25ib2orUmtNNmE5K3duYXRydmY1V2YyOUNuWEJPek9mL2E2SFY5SmowKzNOaVpGaUlpSVBKd0NiSFo2Ly91bXFTdmlEck01OGhpQVk1bE5ZVFNHMW9ZaVdnS29DNGx3SVJBdWdYQUF4cnhIdVRYNCsvdmhpU2VIdVBUTisyb3BNakxmMVFjYzcrWXZXZnd0QWdNRDhOVFRRM1BVbGxBVUpjZHNDNnZWaHJWck5oUmJuQjkrTkFtQXQwdmRFRzl2TDVkNkpzN01aZ3VtVGYwa1I3L0JvTWNubjA1QjE0ZEw1NS9FeEFsVHNYalJ0N2pqanVyNGNkMWlWTHV0NVBOdkZTdVd4NklsczNEZ3dCSGNmWGREQU1DKy9Wc0FBSHYzSGtMM2g0Y0NBTHAzNzRndjV6a0t6a29wY2ZueVZYVHRQQmp4OFJleGU5YytYTHo0bnpxbTg0NFpLU25aQlRWOWZSMnpQckptZ1Z4ZmVEVnJob25WYWtWS1Npb0F3T2cwQXlVcnVlTGw1Wm9VK2ZHSFRTaHVQWHQxVm8vTGw4OVpORFkvQVFFQjZwSWZUM1hxVkJTKy8zNGovdHErUyszYi91ZE9BRUF2cDgvOTJQRlRhTjQ4QXFkUFJhdDlEUnNXbkJRcHFmRkRRbXJncFpkSFl2S2ttYkRaN1BqczAzbVkvY1g3QUJ5N3Vady9mOEhsK3RPbm94RWZmOUh0V2gwbFBUN2R1cGdVSVNJaThuQVdTOHhob3o3c1B3QlZJRVZZc0gvdHNLUTBwNzlTYngzU1pJbzVDZURrZGYyaVFvVmF4clMwZElPM3Q0L2VibGYwQUVybWJXa1A1dXZuaTBjR3VrNFZYN1J3bFV0U3hHNVg4UHByN3ptdTkvVjFTWXBzMnJnTmt5Zk54SlIzSjZKRGh3ZHlmVVpnWUFBaW8zZTU5UDMzM3hXWGQrSnptenBlTTZTcFN4d0ExQm9uUnFNQkk1NFlsS05vS2dCczN2d0hYcHM0TGNlTG5kQ3dFQ3hjOUZtUnRzUXM2cGE4aXhkOUM4Q3g3ZS9hdFJzS05UdmxScHc5RzY4bVJENmNPVWZkZnRqWlR6LzlpcCtjcHZ6SFh6eUVCZzNxSUQ3K0l2YnRPNHh6NXh4ZnY2QWdBKzY0bzdwNm5jV2NuUlF4R0IwSmpyVFU5RnpqeUNxOGUrRkNkb0xGT1NHUk5jUGsrcVRJcUpHdnVQRlpGazdQWHAxaHRkcVFrSkJZNkh0VFUxTnpiTE9hR3kwVEozRng1L0hOZ2hXNW5ndTU4M2IxK01TSlNFZlM0clRqMTRFUUF2VWIxTlowL0w3OXVxazdRam52VkxYanI5M3FjWlVxbGRUdndhYU4yekRpaWNFRnhsemM0MCtlTWdGdlRYSnNVYnp6bjcwWU5EQjc5bERNbVg5ZHJ1M2Y3eW5zK2ZjQUFPQzU1NS9BMkhGbGI2WVI1WTlKRVNJaUlzK25TR0NyQUFZQmdLS3p0Z2R3S3laRjhpS3ZYWXRNQnBEM2ZyUmx6S2pSdy9IS2hHZHpQZWZ0blhPYlhNQ3hwT0dCKzkxYm4rL3MyTkdUbURMbFkvengrOThBZ09kR1Q4VFBHMWU0TExQSWtwS1NXdUI2ZTNmWDQ5ZXJkeGY4L1B6dzJheDNrWGpkVnNJblRrUmk4cVNaYWt6WDY5R2pVNEVKa1hGakoySFh6bjA1K2tjOFBrYWRGWkdmNjVNNGdDTUo4TUhNdDBwdGRnb0FQRHJrV1dSa1pLQm5yODd3OW5iL1QvZjZEV3BqOCtZL2tKS1NpdGpZc3dDQVpzMGlYR1lDWGJ1V1hadWxmTGtnQUlEWjdOaldOQ0tpTVg3YXNCUU42ajJBaElSRStQbzZmdTdPbll0WDczRk9IR1ROOUhHbjBHcHhPSFRvbURwVHBqQVdMZndXaXhaK1crQjFXdGFGdUsxNjFSeDl6WnRIb0V2WDlxaGZQenNwRVIwVkM3dGRRVlJtelkrYW9YZkFhRFRrdUxjMHhrOUxTNE9VMGlXQm1aeGtRa3BLS2dJREE3QjJiZlpzczZlZUhvcDNNMmQvZmJ0cW5WdEprZUllMzl2YlMxM3E1ZVByK3YvVTYzZS9ldmJaeC9INDhCY0JBRi9PWFl4T25kb2dvbW1UQW1PbXNvTkpFU0lpb2pKQUFKdVJtUlFSUXRjQlFNNjMxZW1tb2RQcDNOcVc5a1pJcWVDRjUxL0gyalVib0NpSzJtK3oyYkZodzJZOC84S1RPZTd4OGZIQkcyKys1TkpuTmx0Y2RwQ1ovRTdPbVFGVDN2a3d4L0lZSHg4ZnpKdi9JVHAwZUFDclZ2M29jbTdlVjB2elRJamtaZUFqejZCMjdUQzBiOThhelZ0RUlENytvc3Z5anl4bno4Ym52TmtOdlhwM3daU3BFL1BjdmFVa3BLZW5JeW9xQm5hN2dqWGZiY0QySFQ5aXlKQyt1UGNlUjFKbXlOQytlUFBObDNPOXQvVUR6WFBNdm1uWjZqNlg5Z1duWlRWVnFsYkdsU3ZYMU85VDVjeUVSOFoxUlZWUE9VMVNjMTZXa0ZXYjV2b1htTTRPSE5wV3BCa1kxODlHdXRuVnFIRWIyclc3SDNwOUlINzY2VmNBd0NPRGVxbEZRd01EQTVDU2tvcVk2RGhFUjhlcTM2T3NHVVZhak4reHd3QmN1K1k2Y3ljNE9BaUJnUUU0ZnZ3MHRteitFNEJqaHRxand3WmcxY29mRVJrWmcwT0hqdUh2di85Rnk1YjM1VFpzcVkyZm4wNmQyNko1OHdqczNMa1hWcXNWSXg0Zmc3VS9mRk9paGFpcGROMDhKYnFKaUlodVlqWkZiTWs2bHBBZEFIQ0xCM0pSdm53NXhGODg1UExodk92STlheFdHNzViL1pPYUVHblVxQjdlZS84TjdEKzROZGVFQ09CSXBCdzhlTlRsNDlneDE5Vk0xNTgvZVBDb3VzUEo5ZkphcHZQT2xGZHdwOU0wL3J5dWMzYmd3QkY4UFc4WkJnMGNpZWVmZmEzQTZ3dnJpem5UU3pVaEFnQW5UMGFwQlV6cjFYZk1yQW5VQitaN2o5NmdCK0I0NTc5cTFjcHF2eEFDRDNkem5lSGluQ0NxWHIwYTR1TE9xKzJzWlRicDZZN2xORm16YXc3dVA2SmVreldieUdxMXFUOUhQbTdNWm1uZHFnZXFWMnRjNE1ldHVuVnZ1ZUFnUjFIUlRtMXlQWi8xdlltT09ZUGpUcnZFM0hOUG8xeXZMNDN4ZS9Ub2xLUHY2V2NlaGQydVlPS0VxV3JObVM1ZDJ5RW95T0JTRithdE4yZW9QK2RhalYrUTkyZThBWDkvUjZMNjh1V3I2TnQ3aExwbE5wVjluQ2xDUkVSVUJxU21ScDAxNnNPUEE3SWVnQXBHWTNoemt5bHFoOVp4a2VkSVNFZ3M5RmFTVmF0V1JwKytENlAvZ0I2b1c3Y1dYcHY0THI1Yi9STjY5ZTZTYXdGTG04MWVZTkhWNGlqS3F0Y0g0cU5QM3NGem8xL0ZwSGZHbzN2M2p2bCtidW5wNmVxT0tBQndSMGdOdlBsVzdqTW9uR1ZrWk9EbkRWdXhiT2thL1AzM3Yrb0xLOEF4VzhkNUJrMVJKU1FrSWluUnNUekkzOSsvVUFWYUR4ODZyaDQzeU53SzllcVZhMnBmYnJzVWJkbTZHdlViMUlGT3AwUFhoenVvdFNPYTNuYzNicis5dXN1MXAwOUdxY2RoWVNFNGV1U0UyZzROdXhOV3EwMmRPZUtmdWRQTXpwM1pPM3BrTGJYSTJ1a0d5SCttU0c1eVc4cVUyOUtsNnpWcDBnQkhqdjNwMWpNYTFzOU9xZzBmL2dqR3ZaTDcwclRjWExwNEdaRlJNV2pWNm45dTMxTlk0OFpPS3RUMUlTRzM0K1RKS0p5Tk80OURCNCtwL2ZmY20zdlNvcVRIQjREdVBUdGg0Y0pWOFBYMVJVUkVZencyZkFCNjlPeU1xVk0reHIrN3MwczhqUm85SEFBd2VFZ2ZmUHJKVjdEWjdEaDI5Q1Ntdno4THI3MytvbWJqNTBkUkZGeTdsb2hKazhkajRvU3BBQnl6bC9yMGVod3ZqeDJKWjU4YmtlZXVTMVEyTUNsQ1JFUlVkbXdBNENqOXI4aUhBVEFwUWtYbTYrdUxQZnMydTlTQTJMSmxPeFl1WElWSmI4L0VQN3Myb0hyMWF0RHJBL090citCT29kV2lhTkdpS1hidTNxaHVGZXZNT1hrQjVGd1NrOStXdVZhckRkdTM3OFQ2bnpaajA4WnRTRXhNY2pudjUrZUhJVVA3b24zNzFoZ3llTlFOZkFZT0U4WlB3ZnIxbXdFQXd4NGJnUGVuditIMnZZY1BaeWRGNm1VbUlDSWpZL0s2SEFEZ2wvbHV0dGxzd1I5L1pDOUJpb3FNd2ZuekYxQ2p4bTFxMzRFRDJiTSs2dFM5Qzk5OXUwNXROMnhReDJWM21zREFBSnc0RVlrelo4NEJjT3gyVkxkdUxRQkFpc1ZwRnh1ZndpVkZZdVAyNU9oeko3bm43ZTJGQ2hVS3QvTU00RWp1dUh2ZnVYUHhHTkR2S1p3OWV4N3ZUSmx3UTF0aEY2Y2hRL3VpVis4dWFOS2tBZDU0dzFFNDJjZkhHNDBhRlZ4QXVLVEdyMU9uRnZZZjJJcEtsU3VxLzArWjk5VlNmREg3Ry9XYTd0MDdvbkhqK2dDQTIyNnJpcjc5dW1QVnloOEFBSi9QbW8vcU5hcGgrUEJIU24xOFd5NWJPdHZ0Q3Y3NVp3ODJyUDhWRzMvZWh2Lyt1NEl6Wi9maXdvVkw2ckkwcTlXSzZlL1B3cXBWUCtMbGw1OUJ6MTZkMVlMRVZMWXdLVUpFUkZSR1NHRmZMNlJ1WEdhekc0RGlYeU5BeFNvMkprNDlUa2hJeXZQYzlaS1RUZm1lRnpxZHkvSVNBQWdLTm1MOWhxVXVmVjA3RDRiWmJNbDFERVd4UTZjVGFqc2xKUlh4OFJjQk9HWkpWSzNxbU5GUTJOa25CVjIvNEp0UDBMbUxlL1VobkJNaVFnZzFHWEo5clpDZC8reDFhZGU2SzlTbEhSTWRoei8vM0lrLy8vd0hPLzdhaGVSa2M0NW5CUVVaTUhSb1B6dzljaGlxVkttRUk0ZFA1TGltS1BZN0xUZnA4RkRCeTRDY0hUNlUvUzU5MXF5TW4zL2VxdmJOWC9BeHVuUnRqeG5UUDhjbkgzOEZJTHYyeDlpWDNrWjBab0ZNQUxoMkxSRWpoby9CZDJ2bncyZzB3R3kycUVrWElRUWFOS2lOMGR2K0F1Q285OUtnWVYyWFhWb01oa0NzV0w1V2JUZHJIcUcrQUR5ZitYTURBTjY1SkxIeVV6T2thYUd1TDZ4TEZ5Kzd0SVVRZVZ6cEtpTWpBd1A2UGFVV3FYMzl0ZmR3NGNKL1JaNXRrSjlXcmY2SDJyV3pDd2Y3K3VWZkNOaDUyVXZXYktKNjlXcm5XVUM0cE1mUFVyVmE5bkt0NjNkS01ob05PZW9OalJzL0NqOTh2MUZkb3ZYYXhIZHg4Y0lsakgvbHVWd0w5cGJVK0RFeFoxM3VHejl1TWpadDNJYXJWeE5jK25VNkwweVkrRHg4Zkh3dzg0TXYxUDdZbURpODhQenJtUExPUitqVnV3dWVmdVpSbCtRamVUNG1SWWlJaU1vSXM3bmkzMFo5UWlLQWNnQWFsUThJQzBsSWpjNzdsVE5wcm1XTGJrVTZ0MlR4YWl4WnZEclA4NzYrdmpuZVlmZlNlYUZXcmV4a3dILy9YVUZLU3FyTE5kN2VYakFZOURDYkxiRFo3RmkvZmpPNmRYc0lHUmtaV0x6b1czVzVTTU5HZGRVWERYMzZQcHozSndqSDBwVU42OVdTTndWZVg3MUd0WHpQNXlVNE9FaWQxZkh6aHEwWThmZ1kzSDc3YlRBbG03RnUzUzh1MTlhcmR4Zm1mYlVVZjIzZmhYMzdEdVY0Y2VPc2J0MWFlSFJZZnd4NHBDZjBUdlU2L3QxelFEMHU2cnUvbHk5ZlZYZkxDQWp3Uit2V3pkeSsxMnExNHNpUmsrcTlvYUVoaUkySncvZHJmMVpqYXRIU2tWQ3dPTTNVOFBieXh0aVhKNmtGTkxPdXRWcXRPSHo0T0hwMkg0WWx5MlpqNzU2RDZ0S1l1dlh1d3A0OUIzRWxjMmxPdlhwM3dXUXk0NWROdjZsanBLZGxZTVh5NzlWMmpSclY4TmRmdTJHejJqRDc4d1ZxdjBHdmQvdHpCTnhiS25NbU52dEZhMzdMRlBidU9ZaTlleDIxZEFJREE1Q1JZY1hLRlQrNFhHTXd1QmVmcjY4dnBrNTdGVStPZUFscGFZNFgxWi9QbWcrTEpRWHZUbnZWclRIYzFidFBWd3dlMGdlQVk0WkNSa1lHRkVYSmtmeHIwcWh0am51emZyWlBuSWhVei9mbzJSbFRwazRvdGZHdk4zclVCUHp3L1VhWHZ2ZmVmejNIMHJFYU5XN0RtSmVleHZUM1o2bDluMzM2TmRxMGJZWG16U05LWlh5cjFZckZpMTEzSTdwK1NSb0FOR2hZVjAzS3ZqeDJKR3JkRllwWHhrMTJTYkJldm53VnYvLzJOeWErK2tLZXNaTm5ZbEtFaUlpb3pOaHJGUWo5UlVJOEFnQldnYTRBNW1vY0ZIa1FSVkhRdGZOZ1dLMVduRDkvUVUxeUJBVWIxV3ZxTjZpTjNic2NhL0NmZVdwY3J1TzBiOTlhUGY1ODludjVQdk8vLzY2NEpFVUt1cjZvbWpXL1YzMlJMcVhFcG8zYmNyMHVJcUl4eXBVTGh0Vm13K2JOZitSNlRWQ3dFZDI3ZDhUQWdiMFEwYlFKTWpJeVVLL08vZkQxOVlXdnJ3K2tsR3FDQUFCQ1EwT0tGUE1CcDFraTk3ZHVWcWdkaFk0Y09hbnU2RktuVGkxWXJWYU1HZk9tbWtTb1YrOHUvUHJySDdEYmJOaTZkVHNBeHl5SWp6LyswbVZHeDhCQnZkRzZkVE04TzNvaUFNZUwyNTMvN01VOTl6U0NyNjh2TWpJeTBLWk5TNXh5cWk5eS9QanBITHU5Yk52MmwvcnpWSzVjTVA3NC9SOHNYN1lXMTZ0Yjd5NjNQMGNnOStWV3YyM2JnY1dMdjBWZ1lBQkdqWHdGMi8vY3FaNEx1VzZHbERPVHlZSkpiMytRNy9QdXUrOXV0Mk5yMSs1K0xGc3hCOE9HUHFjbW5yNVpzQUorZnI1NDYrMnhibytUbDZ5YUtBWkRkakl1SlNVRjlldmVuNk13cUsrUER5NWZ2cHJuV0JrWkdlcDVVN0twVk1iUFMrUEc5VjJTRm84Tkg1Qm5zdlRaNTBaZzA4WnRPSGp3S0FCZ3dJQWUrU1pFaW50OElYU1FlZFFPdXZmZVJ1ald2U01lN3ZhUVdudzJTNDhlblJBUjBSaHZ2L1VCZnQ3ZytQK2ZyNjh2NW40NUF3R1o5WGVvN0dCU2hJaUlxR3haRCtBUkFCQUNENE5KRVhLaTArbFF0VnBsYlA3Vk5SblFyTm05NnZFYmI3eUVRUU5IdXN3dWNOYW9VVDA4OWZSUVJFYkc0SUg3ZXhZNkJuZVgyNXlPMnVreU02TWdyMHg0RG4vditCY21VODZsTDFtQ2c0UHc3bnVPVldWUFBqa1lDNzVlcmk0SkNnbzJva09IQjlDOWUwZTBhMysveSt3UFgxOWYxQXdOY2RscHc5bVFvWDNkanRQWi92MkgxZU9ISG5xd1VQYzZGNCtzMzZBMlBwKzFRRTFtNmZXQmVISE1VM2hpaE92MnlJMGIxOGVnd2IyeFl2bGEyR3gyMUsxYkMrOU9leFVCQWY3WXUvY1FGc3hmanNxVks2Skh6MDd3OGZIQkN5OCtpWmtmZklHdVhkdWpicjI3OE9YY3hUQ1pMSGg4eEVETW5iTklIVmVuMHlFa3BJYTZsR1RZWS8xeDRrU2tPZ3NtaThHZ3g2UEQraGY0dWYyNjVkdDhpOWlHaHQ3aE1rdkYyZURCZmZLOEw2SnA0M3dMNUhibzhBQmEzVis0Z3FrdFdqVEZ5bFZmWXREQWtUQ2JMUWdJOEVjN3A2VGhqY2l0dG9uUmFFRGp4dlZkbGwwQmNGbis0aW5qNStXWmtjT3dhZE0yN042MUgrM2EzWThwVS9PZVdlUHQ3WVV2NTgxRXA0Y2VnVTZudzl1VGMwL1VsdFQ0M3Q1ZW1QYis2K2pUNjNFQVFPWEtGVEZvY0c4TUhOZ0xOUXRJaHRhb2NSdStudjhSZHUvYWoxbWZmWTBIMjdSVWEvOVEyY0trQ0JFUlVSa2lkVDZib05nVUFEb0E3WUhiQTRCenFRWGRSOXB3ZDNlTXdzcXZMTUtERDdiQW4zL3NoRTRuRUJnWWdIc2pHcnNVOTJ4NjM5M1kvdGM2L1B6ekZwdzlHNCtNZE1mTWcwQjlJQm8ycklzdVhkdGx6cGp3UlhoNHpSS0pIM0M4MEM2TWV2WHV3dWF0cS9ITmdoVTRmT2c0TEpZVVNDa3pDMjZXeDcwUmpURjRTQjlVcVZJSmdDUFI4ZHJyTCtMUW9XUG8wT0dCekJvWWVmL3BXNmRPdUV0U1JBaUJHalZ1dzdESCt1UEpwNFlVNlhQY3R5ODdLZUxPdHNMT0tsUW9oeVpOR3VEdzRlT29YNzgySGhzK0VJbUp5Vmo0elFwOCt0bFVkT3pVRmthakFYYTdIVUhCUmpScDBnQnZ2ejBXTlVORE1ITFVjUHkwN2hlc1dQbWwrcTcxbEtrVFlMVmFVYWxTQlRVaE5Qclp4N0Y3OTM1RU5HMENBQmc1ZWpqT240MUh5MWIzWWU2Y1JmRHo4ME5vNkIwWTg5TFRhTmUrTmNhOCtDYiszYjBmbzU4ZGdROW16SVlRQWdFQi9xaFFvVHdhTkt5RGNlTkc1YWgxNDd5TFVkYjN2S0IzMG11R2hxQnk1WXE0ZWpVQjN0N2UwT3NEVWExYVpmVHUwMVhkWFNRM1JxTUJ0V3VINGNTSlNIaDU2ZURyNnd0L2YzL2NWcjBxK3ZmdmppZWVIT0oyVFJGbkVVMmJZT215TC9EVWt5L2pxM2tmb2xuemV3dSs2UWJjYzI5akhEaHdGSDUrdnFoY3VTSWVIZFlmRFJyV0xiWWl4aVU5dmhBQzA2YTloc21UUDhUWEN6NHVjR2VXa0pBYW1EZi9JNXcvRjUvcnJsY2xQWDd6NWhFWThjUmdoTmVxaVNGRCtoUllPK1Y2LzJ0MkQ1WXNtMTJvZThpekZQNy9Da1JFUktRcFkyRFlEZ2kwQkFBaFJkZmtsS2lOQmQxenF6R1p6TExncTRpeUtZb0NSWEhla2xjVU9uRnp2V05IVHlJMUxSMCtQdDdxcmhpRmRlWEtOUWdoVUxGaWVRREF5Wk5ScUZNblBOOTcwdExTY2VYSzFSeGI4QUtPK2lQT00zUlNVOVBVSklYRmtvSzB0SFJVcUZBT05wczlSeEpKU29uWW1MTUlEUXVCbExKSUNZYVNaclBaaStWN2x4dm5yeFhCWmZsVXYvN2RjaVFURkVXNW9lOURTWTkvc3pNYURaNzNEOVJEOFF0RlJFUlV4aGoxWWE4Q21BWUFRdUtMNUpUb1p6VU95ZU13S1VKRVJMY3lKa1hjeDlRYUVSRlJHYU00Nm9vQUFLU2pyZ2ovOENFaUlpSXFBaVpGaUlpSXloaUxKZnFJQUxMMnFMelRZS2hWdEhuNVJFUkVSTGM0SmtXSWlJaktIZ21aUFZ0RVNKbjdYb1JFUkVSRWxDOG1SWWlJaU1xbTlkbUhUSW9RRVJFUkZRV1RJa1JFUkdWUWNrckdid0N5dHVKdEZSd2NVbDdMZUlpSWlJaktJaVpGaUlpSXlxUnpxUUMyWmphODdIYWZUbHBHUTBSRVJGUVdNU2xDUkVSVVJra3AxanMxdW1rWUNoRVJFVkdaeEtRSUVSRlJHV1dYWWtQV3NRQzZBYlg4dEl5SGlJaUlxS3hoVW9TSWlLaU1TazJOUEFkZ1QyWXpPQ2hRNmFCbFBFUkVSRVJsRFpNaVJFUkVaWnBZblhVa0JmcHBHUWtSRVJGUldjT2tDQkVSVVJtbXM5dFdPelY3QVExOE5Rdkdnd2dCaTlZeEVCRVJhVU9ZdFk2Z0xHRlNoSWlJcUF4TFNqc1RBMkJ2WnJOY2tON1NWc3Q0UElXVWlOYzZCaUlpSW0xSS9nNHNCQ1pGaUlpSXlqNm5KVFJlWEVManNMZmdTNGlJaUc1Sy9CMVlDRXlLRUJFUmxYRTZ1M2YyRWhxcDlBYmFlR3NZam9lUVAyZ2RBUkVSa1Ria2oxcEhVSll3S1VKRVJGVEdKYVdkaXBiQVBrZExWTlRyNHg3VU5pTHRHUXlHSDRSQWpOWnhFQkVSbFNZaEVHTXdHTDdYT282eWhFa1JJaUtpbTRCd1drTGp4VjFvSUlSSWwxSytvblVjUkVSRXBVbEtPVjRJa2FGMUhHVUpreUpFUkVRM0FaMjNMcnV1aUVRZkFGNGFodU1SakViamQxTGlZNjNqSUNJaUtnMVM0aU9qMGJoRzZ6aktHaVpGaUlpSWJnSkpTWkZSQW5KL1pyT0t3VkNydGFZQmVRaWpVVDllU255a2RSeEVSRVFseVpFUTBYT0daQkV3S1VKRVJIU1RrQkRxYkJHZG90enlTMmdBUUFoaER3b3lqQVZrZjlZWUlTS2ltNDNqZDV2c0h4UmtHQ3VFc0dzZFQxa2t0QTZBaUlpSWlrZFFVSGd0YVplbk01c1hUWmJvR2dBVUxXUHlKRkpLWDdQWjNCc1FQUUZFQUtJNklBMWF4MFZFUk9RK1lRWmtQSUM5Z1B6UllEQjh6eG9pTjRaSkVTSWlvcHVodlJXVUFBQWVoa2xFUVZSSWtENXN2d1R1QmdEbzBOcGtpdjVMNDVDSWlJaUlQQmFYenhBUkVkMUVwSlRaQlZjVjdrSkRSRVJFbEI4bVJZaUlpRzRpd2p1N3JvZ0FIZ0hhZUdzWkR4RVJFWkVuWTFLRWlJam9KcEtjSEgxYUFBY3ltOVdDQXM4K3BHbEFSRVJFUkI2TVNSRWlJcUtienlMMVNHQzRkbUVRRVJFUmVUWVdXaVVpSXJySkdBeTFLZ3VweEFQd0JwQ3U4N2JkbHBRVWw2QjFYRVJFUkVTZWhqTkZpSWlJYmpKbWMrUmxDUHlVMmZTelczMEdhQm9RRVJFUmtZZGlVb1NJaU9obXBNaHZzZzZGVG5sTXkxQ0lpSWlJUEJXVElrUkVSRGNoVThxZEd3RmNBZ0JJMGNKb0RLMmpiVVJFUkVSRW5zZEw2d0NJaUlpb0pNUXFmcjRWcWdKbzZXanJrak15RXJacEdoSVJFUkdSaCtGTUVTSWlvcHVVRkNKN0NZMlVqNEsvOTRtSWlJaGM4SThqSWlLaW01VFpISGtNd0c0QWtNQWRlbjFZVzQxRElpSWlJdklvVElvUUVSSGR4S1RBd3F4akhUQmN1MGlJaUlpSVBJL1FPZ0FpSWlJcU9jSEJJZVVWbS9jRkFINFNTUEVQOEtsMjVjcEprOVp4RVJFUkVYa0N6aFFoSWlLNmlTVWx4U1VJNEhzQUVFQmdlcXExbjlZeEVSRVJFWGtLSmtXSWlJaHVjZ0x5RzZmbWNLM2lJQ0lpSXZJMFhENURSRVIwOC9NeTZzTmlBZHdPQU1KTDNKV2NIQldwYlVoRVJFUkUydU5NRVNJaW9wdWZYUWl4S0t1aDJPV3pXZ1pEUkVSRTVDazRVNFNJaU9nV0VPeGZPMHp4c2tYQzhicy8yUy9BNTNZV1hDVWlJcUpiblpmV0FSQVJFVkhKUzdkZFRmRHpLMzgzZ0xvQS9CUzdQVDQ5STNHMzFuRVJFUkVSYVluTFo0aUlpRzRSRXNvbjZyRVVMNEIvQnhBUkVkRXRqbjhNRVJFUjNTTE01dGcvQlhBZ3MzbFhVR0I0SjAwRElpSWlJdElZa3lKRVJFUzNEaWtoMU5raWlzQ0xXZ1pEUkVSRXBEVVdXaVVpSXJxbDFQSXo2cFU0QUZVQUFEcWxuc2tVZTBMYm1JaUlpSWkwd1VLclJFUkV0NVJyZGwrZjhub2gwQVlBaENKMDZkYUVuelVPaW9pSWlFZ1RuQ2xDUkVSMGk5SHJRNnZxSU9JQStBS3dlUGtvdHljbXhpWnFIUmNSRVJGUmFlTk1FU0lpb2x1TTFacG84Zk10SHc3Z2JnQytVc0dWREd2aVAxckhSVVJFUkZUYVdHaVZpSWpvRnFSQStUUzdKWjREM3lnaElpS2lXeENUSWtSRVJMY2dpeVgyQUNCL3oyeldOQWFHZDljeUhpSWlJaUl0TUNsQ1JFUjBxNUplNnZhOEVCaWpZU1JFUkVSRW1tQ2hWU0lpb2x1WGw5RVFlZ3BTaEFFQWRHaHRNa1gvcFhGTVJFUkVSS1dHTTBXSWlJaHVYWFloeFdkcVM4RTdHc1pDUkVSRVZPbzRVNFNJaU9nV1ZoVlY5U2w2ZlJTQXFnQWdoV2huTmtmOXBuRllSRVJFUktXQ2xlYUppSWh1WVJaWXJQNStGVElBZEFFQUFZUmxXQk1XYWhzVkVSRVJVZW5nVEJFaUlxSmJYaTIvSUwxeVdnSjNBSUFPc21PU0pXYXoxbEVSRVJFUmxUVFdGQ0VpSXJybFJhWkxLYWRrdFJTaGV3ZDg0NFNJaUlodUFVeUtFQkVSRVV3cEZSWkN5R2dBZ0pUTmd3TERPMnNjRWhFUkVWR0pZMUtFaUlpSUFPeTFDb2xKV1MwcEpHZUxFQkVSRVJFUkVkRXR3OHVvRHo5bTFJZEpvejVNR2dORGUyZ2RFQkVSRVZGSjRrd1JJaUlpeW1LWFFubExiUW54RHZpM0FoRVJFUkVSRVJIZEluUkIrckQ5V2JORkRJYXd2bG9IUkVSRVJGUlMrTzRQRVJFUk9WT2t4SnRaRFNFeEdZQ1hodkVRRVJFUmxSaitrVU5FUkVRdU1xd0pwLzM4S25RQ2NEdUFLbjQrNWM1bFdCUDNhUjBYRVJFUlVYSGpUQkVpSWlLNm5sU2tmRU50Q1RFdE9EaWt2SWJ4RUJFUkVaVUl6aFFoSWlLaUhLeldoRmcvMy9ML0EzQVhnRUJGRVFFWjFzUk5Xc2RGUkVSRVZKeUUxZ0VRRVJHUlp3b0tDcThsN2ZJb0FGOEFkaW5FM1daejFCR3Q0eW9xS2FXZjJXenVCWWhlQUNLRVFIVXBvZGM2THFMU0pnUXNVaUlld0Y1QS9tQXdHSDRRUXFSckhSY1JrUmFZRkNFaUlxSThCUm5DcDBvcFg4OXNiak5ab2pzQWtGckdWQlFtazZtZkVHS0dsQWpWT2hZaVR5TUVZcVNVcnhpTnh1KzBqb1dJcUxReEtVSkVSRVI1cW83cWdjbDYvK01DQ0FFQUtjUWdzemxxcGRaeHVVdEs2V1V5V1Q0UUFpOXBIUXVScDVNU0h4dU4rdkZDQ0x2V3NSQVJsUllXV2lVaUlxSTh4U00rUlNoaVRGWmJTUG1aMFZpN2twWXhGUVlUSWtUdUV3SXZtVXlXR1ZySFFVUlVtcGdVSVNJaW9ueVpVcU4rQUdSV2tkWEtVckY5cW1sQWJuSXNtV0ZDaEtnd2hNRExKcE9wbjlaeEVCR1ZGaTZmSVNJaW9nS1ZEd2dMc1FrY2hZQUJBQ0RSM1pRU3ZWN2pzUElrcGZTeldDd25wRVJOcldNaEttdUVRSXhlcjY4cmhNalFPaFlpb3BMR21TSkVSRVJVb0lUVTZEZ0pNVTd0RUpoYnZueFlzSVloNWN0c052ZGlRb1NvYUtSRXFObHM3cTExSEVSRXBZRkpFU0lpSW5LTE9TWHFLd0RiTXBzMWJCbjRSTXQ0OGlkNmFSMEJVZGttZW1vZEFSRlJhV0JTaElpSWlOd2xkWGI3a3dBc21lM2hCa1A0UUMwRHlrZUUxZ0VRbFhIOE4wUkV0d1FtUllpSWlNaHRTV2xuWXFUQUsxbHRJZVdYd2Y1M2htb1pVMjZFUUhXdFl5QXEyd1QvRFJIUkxZRkpFU0lpSWlvVXN6bDZEb0NzSXF0QmlyZjNjaURDUjh1WXJpY2w5RnJIUUZTMlNZUFdFUkFSbFFZbVJZaUlpS2l3SkhTK3d3R2NjN1JrYzZNaGNaS1dBUkVSRVJFVkJaTWlSRVJFVkdnbTA0bXIwR0VRQURzQVFNcFhqWUcxV0ppUmlJaUl5aFFtUllpSWlLaElUS2JvdndDOG1ka1VFTW95dlQ2MHNaWXhFUkVSRVJVR2t5SkVSRVJVWkNaTDlIUkFic3BzNm5VUTZ3eUc4Q3FhQmtWRVJFVGtKaVpGaUlpSTZFWW9YajV5RUlBVG1lMDdoU0xYQXJYOHRBeUtpSWlJeUIxTWloQVJFZEVOU1V5TVRkUjU2N29COGlvQVFLQ1ZRYThzQVAvT0lDSWlJZy9IUDFhSWlJam9oaVVsUlVaSmdUNEFyQUFnZ01GQmdXR2ZPdzZKaUlpSVBCT1RJa1JFUkZRc3pPYVlQd0h4ZEZaYkNvd3k2c09tYVJrVEVSRVJVWDZZRkNFaUlxSmlZN0pFTFFURUswNWRFNDM2c0ZlMWlvZUlpSWdvUDB5S0VCRVJVYkV5V2FJK2tCSnZPM1ZOTXdTR3Z3RXVwU0VpSWlJUHc2UUlFUkVSRlR0elN2UVVBTzlsdFlXUVU0SUN3MllEOE5JdUtpSWlJaUpYVElvUUVSRlJTWkFtUy9UckFENVNPd1JHR1ExaHE0SGJBelNNaTRpSWlFakZhYXhFUkVSVWtvUXhNUFJWQ1BHdTJpT3hReEZLUDRzbDltSkpQZFJrTXN1U0d2dEdTQ2toUk5uNjg4dGtNdVA0c2ROcSszL043c24zZXF2VmhwaVlNOGhJdDZKaG83b2xIWjViN0hZRlhsNThMN0N3akVaRDJmcGhKU0lxQXY2UGpvaUlpRXBja0Q3MFVRbXhBSUIzWnRkRktjUmdzem5xdDVKNG5pY21SUlJGUWN2bUR5TTA3RTYwYWRNU1hicTJSMGhJRFZ5K2ZCVXRtblZWcnp0eTdFLzQrL3NCQUNhOS9RRWltalpCOSs0ZGl5Mkd0TFIwcEtlbkl5MHRIYWtwYWJDa3BNQmljWHhVcUZBZTk5elQwT1dlM2J2Mm8xZlB4OVIyL01WRGVZNC84dW54MkxoeEs2eFdHMnJVdUEyNzkyd3FNQW4wNys3OStPKy9xM2k0V3dlWGZvc2xCZXZYYjFiYmp6elNNODh4VnEzNlVUM3UxdTBoNlBXQkFJQ1VsRlM4L3RwN3VIRGhFcFlzL1J3K1BqNHU5MFZHeHVEeHgxNVUyOXQzckZPUFQ1Mkt3dERCejZydDNYczI1ZnQ1QUVEM2JvOGlOVFVOQUxCbDYrb0NyL2QwVElvUTBhM0F1K0JMaUlpSWlHNU1zaVZtaVY0ZkZxOEQxZ0lJQWxCTlNMbkZFQmcreVp3U05RMkFYZU1RUzl5T3YzWWpMdTQ4NHVMTzQ0L2YvMGJseWhVUkVsSURpbDFCU2txcWVwMU81M2dkK3VITU9manF5eVhBbDB1d3BsTWJ6UHh3RWlwVnFwQmozS0dEUnlNKy9pSVVSY0p1dDBPUkN1dzJPNnhXRzJ3Mkd6SXlySm4vellEVmFzczN4b2lJeHZocHc5SWlmNDRQUE5nQzY5YjlBZ0E0Zi80Q2R1M2FoK2JOSTNLOVZsRVVUSjQwRS9PL1hnNEFtUGJlYXhqMjJBRDEvTFZyaVhqcHhUZlZkbFpTcEhxMXhtcGYzTG45OFBiMmNybXVaY3Y3b05jSElqMDlIWjA3RGtSa1pBd0FZTlRJQ2ZocTNrem9kTmt6UnRMVDBoRVZGWnRyZk5ZTUs4NmRpOC8zODcxMkxSRTJtK05yV3FWS0pSdy9kc3JsZStrY2EyR2NPTGtEUWNIR0l0MUxSRVNGdzZRSUVSRVJsUXFMSlhxcndSRGVTa2k1R2tCZEFEb2g1RHRCK3JBSGhiZnVtYVNreUNpdFl5eEpLMVo4cng0SEJ3ZXBNeU9rZEozVW90TjV3VzVYY09qUU1iWHYxMTkreDBNSCt1T0x1ZFBSb2tWVGwrc3JWNm1FYmR2K0twWVlqeHc1Q1p2TkRtL3ZndXZoeHNXZHg1QkJvMXo2ckZhclMvdnBKOGNpT0Rnb3g3M2JkNnlEVHFlRHdhQ0hvaWdBZ0lrVHBpSWxKUlVqUnoyVzQvcWk4UFB6dzdESEJ1Q3RONmNEQUg3ZXNBV3Z2VG9ONzA5L28xakdCNENlM1llcFNaWDhadEFRRVpIbllsS0VpSWlJU28zWkhIV2tLcW8yVGRIclp3RjRIQUFrMEY3YWxLTkJockRweWVhTTk0RnpxUVVNVStaY3VYSU5HOVp2VWR2OStuZUhuNTlqaVl3aUZaZHJzeElTQ3hkOWhrOC9tWWVaSDN3QlJWRnc2ZEpsN05xNUwwZFNwRWVQVHJDWUxkQjVlVUduRS9EeThvS1hUZ2R2SDI5NGV6disxRnU4NkZ2MStyZmVIb3VBZ0FBRUJQb2pJTUFmZW4wZzlJR0IwT3NEWVRBRXFqTlZDcEtSa1pIbkxBdm56L3ZLbFd0NW5oODNmalJPbllwU3Z6YnZUUDRRUGo3ZWVPTEpJVzdGVUpBbm54cUNreWNqc1d6cEdnQ09yMFA3OXEzeFVNY0hpMlg4Z2xTdVhESFgvc3VYcitaN2pYRHplMEJFUkRlT1NSRWlJaUlxVlpkd3lRSUxSZ1RwdzdaS2lia1FNQUR3a3hKdkdmVyt3eUJyalRHbFJLNEQ0SEYxUVlwcTBjSlY2aXdLTHk4ZG5uaHlzSHJPZVVtTGN6RlFJUVRHdlBRMG1qUnBnRkdqWGtHblRtMHc1cVduYzR6ZHRsMHJ0RzNYS3M5bld5d3BMa21SNHBxSlVSeUVFUGo0a3lrNGZ2dzBvcVBPb0Z5NVlEUnFWTDlZbnpIdHZkZHc0dmhwSERod0JKTW1qOGRESFIvTWMxbExmc3Rkc3M1OTlmV0g2TmJ0SWJlZWZmQnc3aVZ6bkorVDF6VkVSRlE2bUJRaElpSWlUU1Jib3BjRkI5ZmFxZGpzbndPaWMyWjNUUWpsaHlCOTJBRkZpT2xtOHgzZkFiL25Yd2pEdzVuTkZyVnVCZ0QwNk5rWk5XdmVvYmJ0dHV4eUtqcGR6bVVyYmR1MXdpKy9ya0wxNmxWem5PdlF2aitPSFQxWnFIamNxWE1SZi9FUVRweUlSSHA2T3FLaVlsek9IVHg0RkFEUXBFa0R4Rjg4QklzbEJhOU9mQmUvLzdZRC8rejZXUzF5Q2ppVzJEeHdmMDg4K2RRUXZETGhXZmo2K3VaNGxzR2d4NXk1TXpCNjVBUXNYUHdad3NOckZ1cnpLWWlQancrK252OHhqaDgvalRadFd4YnIyRVJFVlBZeEtVSkVSRVNheWF3ajB0VVlHTm9kUW53Q0lCUUFKSEMza0hLRlVSODNUWXF3bVY1ZXRoVkpTWEVKMmtaYk5GL09YWXpFeENTMTNiVnJoendURTFhcjFhMmt4Y1pmVnFCSmt3YkZGbU51Umd4L0ViR3haM1AwZCtrMENJQWpjWEw1OGxYMDdqVWMwVkZuQUFCenZsaUljZU5IcTlmTy9ud0JNakl5OE1Yc2I3RDUxeit3Zk9VYzFLaHhXNDR4R3pXcWg5LysrTjZ0V2laRlViVmFaVlN0VnJsRXhpNUlrMFp0QzNYZXk5c0wrL1p2eWVOcUlpSXFia3lLRUJFUmtkYWtLU1ZtSFZEelYwT2cxM2doNURnNGRxZ0JnRkFoTVZ1eGVYOXEwSWR2RlZMNVR1cThmalNiSXk5ckdiQzd6cCsvZ0M5bWYrUFNWNmR1ZUxHTi84WWJMeUVwS2RtbFQwcUpUWnQrdy9xZmZsV0xtT2JHMzk4UFE0YjJROU9tVFlyOC9FcVZLcUJTcFFwcVV1U3JMNWRneEJPRFVhRkNPWnc3RjQ5Vks3TzN5ZzB1RjRScTFiSm51NXc2RlFWRmNWMGhWYXRXYUxFa1JpeVdGTndWM2p4SC83YmYxNkp1M1ZvNEhiVVRBSERpK0dsMDcvYW9lajZyUDc5ei92NytoWXJGdVg2SU8rZWRsMUFSRVZISlkxS0VpSWlJUEVSc21qa0ZVeXBVcVBXcE5WMTVVZ0JqSkpDMXpzUmJRSGFDRUoyRVZMNDA2c1AyUTRqOUVuSy9zT3YyK3h2OERsKytmTlNzYWZpNUdEOXVNbEpUMDBwc2ZPZmxJQ2FUR1d2V2JNRENCU3R4NmxUMlJqNFBkK3ZnVXVSMXhCT0RzV0QrY3FTbHBXUCsxOHR3Nk5BeERCN2NHMTI2ZGtCUWtLRlF6eGRDNFAzcGI2SmpoLzZRVXFKUm8zbzRjK1ljS2xRb2g1a3p2a0JHUmdZQW9IejVjcGo3NVF5WEYvd2RPenlpbnM5eTROQTJWS2xTcVZBeEZFWFdFaDkvZjc5Yyt3czZSMFJFTnc4bVJZaUlpTWlqWExzV21RemdJeUJpVnBBK29iK1VHQTJCbGdDeXR1VFFBWWlBbEJFQ0FIUUswbEpTWWRTSHBRTkl6UHpRM1B5dmwrSDMzLzdPMFI4YWVpZU9IUHRUYmNlZnY0aU9EdzFRMnl0V3pzV2dnU1BWOXI3OVcrRHI1MXFMSXlqSUNBQzRlalVCMi8vY2laODNiTUhXcmR0ZEVqQkdvd0dUM3htUDdqMDZ1U1JGcHI0N0VYWHIxc0piYjA1SFdsbzYvdDI5SC8vdTNvL3g0eWJqdnZ2dXdmK2EzWU0yYlZyaDc1MGJBQUM3ZCsxSHI1N1p4Vm5qTHg3QzBTTW5jbDNtODg4L2UvQndsOEU1K2hNU0V0SDAzbzVxZS9PV2IzTmNjelBJbXBtajArV2M3ZUhscGNQWjh3Y0F1TloxeWRySzE1MWxVMFJFVlB5WUZDRWlJaUlQdGRlYWJNRnlBTXYxK3ByVmhQVHFDU0g3Q0tBZGN2OGJ4ZzlBMWN3UHpWMjQ4Rit1L1Y1ZU9sU29VRTV0UjErM3JXMUl5TzB1N2ZJVmd0WHRlNTB0WDdZVzQ4Wk95dlVaM2J0M3hOdVR4NkY2OVdxd1dGSnluQi82YUQvY2YvLy84TXI0ZC9EWFg3c0JBRGFiSGYvOHN3Zi8vTE1IMWF0WFE3UG05K2IzNlhtMGdBQi9OZkhTdWROQTJPMTVMeU1xVGxuUDRSSVlJcUt5ZzBrUklpSWk4bmdXUyt4RkFGOEMrTEo4K2JCZ3ExVjNqMDRxZDB2SXV3RnhONEE2QUFwWDdLR0VaZFhxRUVKQXlyeDNGejU5T2xvOURnb3l3RDhnWndJa043MTZkOEg3NzMyR0sxZXVxWDNCd1VGNFp1UXdSRVEwUmxSa0xLSWlZMkcxMmRDaHd3UHFOZHYveks2Yjhmd0xUNkpqcDdiWXNINHpkdTNhQjhDeDFLWC9nQjc1UHR2UDMrK0dkb254OC9kRGJOd2VBQ1V6UTBLbjA2RkJ3N3E1bnJOYXJjakljR3lQbkphVzduTE9PWUdVMzduY2x0SklLZFZ0bDNQYlpZZUlpRHdUa3lKRVJFUlVwaVFrUkNjQitEM3p3MGxOZjcwZTVYUTZsQU53dk5RRHUwNlR1eDI3d3p6L3doUDQ3Tk92ODd6dTBLRmo2bkZoRWcyQmdRRVk4OUxUbURWclB0cTFhNDBWeTljaUtTa1pNNlovbnU5OVc3Yjg2ZEorNDYyWDhmMlBDM0hpUkNUVy9iZ0pGU3FVejFGUDQzcTFhb1ZpKzQ1MWJzZGFGT25wMlVtSjNKYWpGTldrdHo3QS85dTc4eUNycWpzUDRMOUhMNGpRQWcxRXdjRVNBMEtUc0l2SUZnR1hZR3BpVE1hWW1URWFsTVVrQXdZaVlLV2lHWlZrSm5Fc2wwbENUQlNwQ1FxU3VJQWFCeWtuSVVVU0IwRkJ3TVNNeWhJTml5MXFMeFMwMEgzbkQ4SnJucjFBTjlBUHVqK2ZxcTU2OTU1enp6MnZxTzRxdm5YTzc4eWYvMml0YmJVVlo2MnQ3ZUNXbDBNZEdwcTBhWE5DNVhNQTFFTW9BZ0EwRTF2Mjd0NGRPeUppUjdabkVoSFJ0ZXZwTWZ2bXFYSEZGZVByRFVWK3UrS0Y5T2VpdnVjMjZCMFRydnZIdU83NmY0cmk0bDJ4YU9FVGpacG4vMzVGRVJIUnAwL1A2Tk5uYW9PZUhUMnkvaFVsdGZuMWlzY2pMeSt2enZZMzN0Z2NyVkt0NHIxZDFhVmhEaGZTbkFnT1BYYTVvSUVGYXdISUhxRUlBTUJ4TW4zR2xOaXkrUzkxdHE5YnR6RzJiSGtyZlQxaXhOQTYrKzdjV1J3RkJlM2kxRlBicE84ZFhFSFJwVXVuak9LdGMzODhQMzBVY00rZVBXTEpVLytWTWRaRlkvOGhkdTQ4Y0tweHYvNUZEZmhHbWQ3OFNEMlVJMUhmTWNITG4xc1IzNTF6ZDl4Mis2eU0reDA2dEcvd2U1cmFqa05xeUhUcVZKakZtUURRRUtwQUFRQmt5VVB6RnFVLzUrYm14S2N1SEY1bjMyZWVYaDZEQjEwY3Q5N3lnOWowNXRhTXRsUXFGWVdGSGRJL3ExZXZTN2NWRmZYS2FOdXpaMDg2RUltSUtPbzlLcnFkMFQvOTg5NTc5Ui9lczJYelgyTCtRNHRpNlpKbERmMjZoelY3MWgxUldsb2VhOWR1akZYLyszTDYvcGwvMS9XWWpKOGtTUXk3WUhCczI3RSt0dTFZSDEvOVd2V3BPdjM2RmFYdmI5dXh2c1lKT1llMjFlYk5UZFgvSm1lZWVjWXhtUzhBeDUrVklnQUFXZkNuUC81ZlBQSDRyOUxYWThhTWpNNmRDMlA3OXAyMTl0KytiV2VVbHBURnZBY2ZpY0xDRGpIam16ZlUybS9ONm5XeCtzVzExZU9PSFpIUi91S3F0Ujk5SkVOQlFlYldqL0xkdXpPdVJ3ei8rNGlJdVBFYmt6THVyMXYvNi9qWXh6clhHSyswcEN6NjlCNVo3enMvcXJLeU1wWXYvMjM2dW0vZlhnMTZ2aTQzVHZ0MmZQQitTVnordWZFUkVmRzczNjFLdC9VcDZubFVZNjk5ZVVQNmMwTnF3K3phOVg3czJsVmRMTGRWcTV5am1nY0FEU01VQVFCb1loOSsrR0ZNbS9idGpLMGtreVpmWGU4emI3KzlQZjI1UjQremF1MVRVbElhTTZaL0ozM2R0dTJwY2Rsbkxzcm9VOVQzM1BqSi9YZW1yOWVzZVNYbVBmaElSQndvM3BxWGx4c1ZGUlV4ODZiYlk4M3FkYkYxNjl1MXZxdWVBM1dPV0VsSmFZMTdrNmQ4T2ZyMlBUY1dQbEpkSTJYbzBFRkgvN0tJZUhYamE1R1hseHVWbFZYeDU5ZGVqNDBiWGt1M0RSandpUWFQZDdEWWJHVmxWUXdaZEhIMVdBT1BmS3d2WEhGZHhnbEVoWjA2MU5NYmdHTk5LQUlBMElRcUs2dGk2dGUvRlg5ODljL3BlOE9HRFU1dm5VbEZLcVAvVzI5dGk3UFBQaXZXYjZnK1VLZG56eDQxeHQyNW96aStjdTIwakRvZmt5WmZYYU1leDRHQ3F0V3JJc3JLeXRPZjI3Yy9MU0lpV3JkdUhmL3ovTXFNNHFHSDZ0NjlXL1R1L2ZIRGZkWEQrdWdXbkZ0dW5SSFhUL3puakFLdXViazVNWFpjdzFhYUhQVEJCeVZSV1psWnd5UTNOemRLUzB2anZuc2ZTTjlMcFZJeC9ySnhqWHBIUk1Tdm5sa2U3N3p6YmtRY0tBbzdhdFN3STM1MjFPaGhHYUhJbUF0SDFOTWJnR05OS0FJQTBJUW1Yajg5bGorM0luMmRsNWNYZDk1MXlPcU9kcWRtOUI4MzVndVJtNXNiZS9kVy9LMS9icHpiKzV4MCs3NTkrMlB4bzB2aTM3NTNYMGFJVVZUVXE4WVdtLzM3S3lNbnAxV2tVZ2VDbC9mZi95Q2VldXE1ZEh0aHA0NFp6Ny93d3BxSWlNakphUlZEaHc2S2l5KzlNQzY1NUZQUnE5ZUI5MC85bDIrbCt3L3MzL0JRNGRQang4WmQvekUzM24zM3ZiaGp6czB4YWZMVk1YdldIZkhYdjI3UDZOT3hZK05XVDZ4Y3VTcmp1c2M1WjhXOGgrNk5sU3RYeGROUEwwL2ZQMi9vd09qV3JYRjFRQ29xS3VMNzM2OCtCbm44WmVNeWp1VHQwcVZUUkVUazVOYStMV2JRb0UvR3ozTmFSY2VPSGVMOFlZUGpsdTk4czFIekFLQnhoQ0lBQUUyb1g3K2lqRkRramprM3AwT0dpQU0xUFFZUDdoY3YvNjFHeGY3OWxiRi9mMlc2ZmV5NFVaR2ZueDk3OXV5TnVUK2VINHNXUGhuYnRtV2VRdHk5ZTdkNGVPSGN5TS9QejdqL2k4VkxZOWJNMnlNL1B6OVNxVWdITFFmMTZsVzlBcVgvZ0w2UjN6by9Mci84MHZqMCtIRlJXSGpzdDNXY2ZucVhtUHVUSDhRYmIyNkpDUk8rRkF0Ky9zdDRlTUZqR1gybVRwdlk2UEdIRHo4dnVuVHBGTVhGdTJMVXFQUGp3WG4zeE5xMUcrSWIwMjdKNkRkOStwUkd2K083Yys3Tk9HRm80cVRNYlZDdmJQaE52YzlmK2NYUHhwVmYvR3lqM3cvQTBSR0tBQUEwb1p0bWZpMDJiZG9hVHo3eGJOencxV3ZqS3hPdXF0SG5oei82OTVoNTAyMnhaczByc1cvZnZvZzRjQ3p0aFdPR3h4MXpibzZJaURadFRvbmk0bDAxQXBFTExoZ1NQMzNncnZRS2hVTU5HdHd2a2lTSmlvcUtHbTE1ZVhreGVjbzE2ZXQvdlcxbWc3N1gyVDNPaXB4V05RODJyRXFxWXZPbXVvOGxIalY2V0l3YWZXQzd5YVdYam9uRmp5NUpCMEpYWFhWNWpWb2ZmM2pobWZUbjNEcFdYeHpVdVhOaDNQZWYzNHNGQzM0WjkvLzB6c2pMeTR1UDl6dzd6anR2UVB6Kzl5OUdSTVRJa2VjM2VudE9XVmw1dkxpcStwU2NpeTRhSFVPRzlHL1VXQUJrUityd1hRQUFUaTVsWmVYSG9Bem9zYkZ6WjNITW1INXIrbnJob3Z0ano1NjlzWGp4MHBndzRVdEhOWFpsWlZWYzgrV3Z4NHJmL0NFS0N6dkVyTmxUNDVwcnI0eFd0WVFUQi92MzdqVTg5dTZ0aUp5Y1ZwR2ZueC90MjU4V0F3WitJcWJkT0RFR0R2eGtnOTdmN1l6cUFPQklUNS9adkhWMXRHN2R1czR4OSs2dGlCdW16SXpYWDk4Y3k1WXRpdFBhRnpSb0hxdFdMNHZ1M2J0bHRDZEprdDR5RkJGUlZWVVZQL3JoUS9IQXp4YkU4dWQvRVYyN25sNWp6RmMzdmhhWFhGd2RXTlYxRkc5VlZWVTg4TE9INDU2Nzc0Ly9YdlpvOURpbjlpSzRkYzIzcm5GUEJBVUY3ZnhmQVdqMi9LRURBSnFkRXlrVU9kNUtTOHJpMldlZmp5cysvNWs0NVpTNnc0Ymo0ZEFWSi9VRkhVZmE3NkQ5K3l2am5YZUtHMTNuNDBpVmxKU21pOHNlcmRLU3NpTUtjQ0lpWG5xcE9nZzVrVmVXQ0VXQWxzQWZPZ0NnMldsSm9RZ2NMMElSb0NXb2ZXMGxBQUFBUURNbkZBRUFBQUJhSktFSUFBQUEwQ0lKUlFBQUFJQVdTU2dDQUFBQXRFaENFUUFBQUtCRkVvb0FBQUFBTFpKUUJBQUFBR2lSaENJQUFBQkFpeVFVQVFBQUFGb2tvUWdBME95a1VyRTcyM09BazF1cVBOc3pBR2dLUWhFQW9ObEprdGlXN1RuQXlTM3hPd1MwQ0VJUkFLQTVlaW5iRTRDVG5OOGhvRVVRaWdBQXpWQ3lKTnN6Z0pOYnNqVGJNd0JvQ3Fsc1R3QUE0RmhMa3FUMTd0MjcvNVFrMFNQYmM0R1RUU29WbTl1MmJkc25sVXA5bU8yNUFCeHZWb29BQU0xT0twV3FTSkprZHJibkFTZWpKRWxtQ1VTQWxrSW9BZ0EwU3dVRkJZOGxTZHlUN1huQXlTUko0dTZDZ29MSHN6MFBnS1lpRkFFQW1xMkNncmF6a2lUdXp2WTg0R1J3SUJCcGE0VVYwS0tvS1FJQU5IdGxaV1ZYcGxLcE85VVlnWnBTcWRpY0pNbnNnb0tDeDdJOUY0Q21KaFFCQUZxRUpFbnl5OHZMUHgrUitseEVESWxJZFl0STJtVjdYdEQwVXVVUnliYUllQ2tpV2RxdVhic24xUkFC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2EzdjhEWTdiQmJRaXZ4am9BQUFBQVNVVk9SSzVDWUlJPSIsCiAgICJUaGVtZSIgOiAiIiwKICAgIlR5cGUiIDogIm1pbmQiLAogICAiVmVyc2lvbiIgOiAiIgp9Cg=="/>
    </extobj>
    <extobj name="C9F754DE-2CAD-44b6-B708-469DEB6407EB-4">
      <extobjdata type="C9F754DE-2CAD-44b6-B708-469DEB6407EB" data="ewogICAiRmlsZUlkIiA6ICIxMzExMzUzMjM3NjkiLAogICAiR3JvdXBJZCIgOiAiMTAxMjcwMjYzIiwKICAgIkltYWdlIiA6ICJpVkJPUncwS0dnb0FBQUFOU1VoRVVnQUFBNzRBQUFJd0NBWUFBQUNoczdjZEFBQUFDWEJJV1hNQUFBc1RBQUFMRXdFQW1wd1lBQUFnQUVsRVFWUjRuT3pkZFhRVTV4N0c4VzhVSW9SZ0RXNEJTbkczNHRJV2h4YTMwaGFLUXk5T2kxc2hPTVdoV05GU3BMaERLQlF0V2p5NEpsaUNSVWpZKzBmS2tDVWJnNFJBZUQ3bjVKemRtWGRtZnB0eTc4bXpyMW1aVENZVElpSWlJaUlpSWdtQWxaV1YxYXZIck9PakVCRVJFUkVSRVpHM1JjRlhSRVJFUkVSRUVqUUZYeEVSRVJFUkVVblFGSHhGUkVSRVJFUWtRVlB3RlJFUkVSRVJrUVJOd1ZkRVJFUkVSRVFTTkFWZkVSRVJFUkVSU2RBVWZFVkVSRVJFUkNSQlUvQVZFUkVSRVJHUkJFM0JWMFJFUkVSRVJCSTBCVjhSRVJFUkVSRkowQlI4UlVSRVJFUkVKRUZUOEJVUkVSRVJFWkVFVGNGWFJFUkVSRVJFRWpRRlh4RVJFUkVSRVVuUUZIeEZSRVJFUkVRa1FWUHdGUkVSRVJFUmtRUk53VmRFUkVSRVJFUVNOQVZmRVJFUkVSRVJTZEFVZkVWRVJFUkVSQ1JCVS9BVkVSRVJFUkdSQkUzQlYwUkVSRVJFUkJJMEJWOFJFUkVSRVJGSjBCUjhSVVJFUkVSRUpFRlQ4QlVSRVJFUkVaRUVUY0ZYUkVSRVJFUkVFalFGWHhFUkVSRVJFVW5RRkh4RlJFUkVSRVFrUVZQd0ZSRVJFUkVSa1FSTndWZEVSRVJFUkVRU05BVmZFUkVSRVJFUlNkQVVmRVZFUkVSRVJDUkJVL0FWRVJFUkVSR1JCRTNCVjBSRVJFUkVSQkkwQlY4UkVSRVJFUkZKMEJSOFJVUkVSRVJFSkVGVDhCVVJFUkVSRVpFRVRjRlhSRVJFUkVSRUVqUUZYeEVSRVJFUkVVblFGSHhGUkVSRVJFUWtRVlB3RlJFUkVSRVJrUVJOd1ZkRVJFUkVSRVFTTkFWZkVSRVJFUkVSU2RBVWZFVkVSRVJFUkNSQlUvQVZFUkVSRVJHUkJFM0JWMFJFUkVSRVJCSTBCVjhSRVJFUkVSRkowQlI4UlVSRVJFUkVKRUZUOEJVUkVSRVJFWkVFVGNGWFJFUkVSRVJFRWpRRlh4RVJFUkVSRVVuUUZIeEZSRVJFUkVRa1FWUHdGUkVSRVJFUmtRUk53VmRFUkVSRVJFUVNOQVZmRVJFUkVSRVJTZEFVZkVWRVJFUkVSQ1JCVS9BVkVSRVJFUkdSQkUzQlYwUkVSRVJFUkJJMEJWOFJFUkVSRVJGSjBCUjhSVVJFUkVRaWNmejRxZmd1NGEwN2U5YUxFeWRPV3p4MzZ0UTVIanp3amZEYW16ZTk0Nm9zNC9rM2J0eTJlTzd1M2Z2Y3VIRWJrOG4wUnMvWXN0bVRrU01tdmRFOTVOMWlaWHJUZnhVaUlpSWlJZ25VZ1A0ZWpCczduVG56SnZMVlY5V2pkVTFBUUNCWHIxNlA4SHlPSE82Y08zY2hXdmRLbnk0TmprNk8wV29iVStQSHpTQmR1dFRVYjFBcjNMbHZ2L21CQncvOFdMbHFUcmh6T1hPVW9sTGxza3llTWlMY3VYRmpwK014Y2hLalJnK2dXZk42NGM2YlRDYWVQdlhuNGNOSFBIcjBtSWQrajNqd3dJOTc5KzV6Lzc0djN0NTN1SDNiQjFmWHBJejA2R2V4YmhkbmR4bzByTTJzWDhlR08xZStYRjBPLzNNY2I1OS9TZXlRbUt0WHJwTXBjNGJvL0RyTWRPbjhFMHVYcnVhMjk0a1lYeXZ4ejhyS3l1clZZN2J4VVlpSWlJaUl5UHVnZVl2NlRKNDBteDdkQmxLcFVtbGNYWk5HZWMzcFUrY29WN1pPaE9mdis1NmpTS0hQb3ZYOEZTdm5VTGxLMldqWEcxM0J3U0ZzM3JTVDNidjNjK25TTlhyMjZtQ0U4YUNnWjZ4YnQ1WGV2VHNaeDFLbi9nZ1hseVQ0K1QzazVrMXY4dVhMWmZHK0ZTdVdadWJNQmJSdjF3dFB6NzFNbkRpVXMyY3ZVS3RtQ3dJQ0FnZ0lDSXl5Tmlzcks5S21kZVBuRVQ5aGJSMnpBYXJQbno4UHZZZTFOU04rbnNqNGNUTVlQV1lnelZ2VWo5RjlIdHozSTVtclM0eXVrWGViZ3ErSWlJaUlTQVN5WmN0Qyt3N2ZNR1h5SEhidDJrZXRXcDlIKzlwRGh6ZVRJNGU3OFg3VnFnMjBhTllSZ0llUHpYdDhHOVJ2emNVTFZ6aDBlSFBzRkI0Rlcxc2JscStjVGFNRzN6TjB5RmlTcDNDbDZ3Lzl6ZG9NNk8vQmdQNGVBUHd5YVRoZnQyekkwYU1uQVNoYXRJREYrK1l2a0p1L2RxK21jY00yTEYyeWl1ZlBuek5wMG5DcTE2aU1rNk1qams0T09EazVrU1NKRTJQSFRNUEg1eTRyVnM3QnhTVUpyc2xjU0piTWxXVEpYTEcxdFRHN2IwaElDRFkyTmhhZkdkYnprTkRnYTIxdFRldnZtN05qK3g0NnRPL05zV09uR09uUjE3akh4QWt6STczUFA0ZVBSNnVkaTBzU1duN1RLTXE2SlA0cCtJcUlpSWpJZStuZXZRZmN1WE9QUnc4ZmtTOS9iaElsc28veFBhNWZ2OFV2RTJkRjJ1Yng0eWQ4OW5sNTl1dyt3SjdkQnlKczE2OS9WNXlkbll6M1Z5NmJEM2UrZmNzbndtdVBIRDVCK1FxZlJyUHEyT0hna0pnbFM2ZlRxbFZYYXRiOGpLNC85R2ZjK0NGODE2cUpXVHNYNTVmaGZlL2ZoN0MzdHlPeFEyS3o0ZHB1YnFsSW1qUzBoelJGaW1Tc1diZUFIdDBIOGIrdWJYQndkR0RxTkk5d3ovOTExaUo4Zk81RzJxUDk5TWxUYXRWcVFmbnlwZWpicjJ1VW55a29LQWdBT3p0YlVxWk16dXExdi9IdE4xM1k1Zmszang4L01XcnMrMVA0WWRxV1JOVXVROFowQ3I3dkNRVmZFUkVSRVhrditELzFaLzJHN2F6NWN4TUhEaHptK3ZWYnhqazN0MVRzM2IrZWxDbVR4K2llZDN6dU1uWEszRmlwcjJ1M3RtYkI5NnN2djQydzdjRURSNmhVMFh3TzdOSWxxMWk2WkpYeGZ0T1dwWlFzV1NSV2FvdUlnNk1EQ3hkTk5kN2Z2WHVmaXhldlJOamVjK2ZmQkFVOW8wU3hxbWJIWHczTWlSTFpNL0dYWVc5Y242T1RJMG1TSkdIeXBEbTBiZGN5eXYrK0FZR0IyTm5aOG1LS1orTEVpZmh0d1dRZVBQQXpRaStFNzNFUGEvQ2dNWXdlTlFWblp5ZktsUy9Kb3NYVHNEQmxWTjR6Q3I0aUlpSWk4azY3ZjkrWGlSTm1NbjNhZko0OGVXcXhqYmYzSGE1ZHZSSGo0RnV3VU41SVF4Q0U5bmhtejU2VmY0NXNpZEc5SXh2cWJCejdjeTdwTTZRMU8zYnpwamUxYWpTUDBiUHUzTG5INUVtenFWaXBER1hMbG9peXZaZlhKVzdlOUE3WGR0alFjUXdiT3M3aU5mZnVQV0Rmdm44WVBXWUEzN2RwUVhCd0NNbGRjekJ3VUErK2E5V0U2OWR2TVdUd0dBWU43a25xMUIvRnFQN0lkTzc4SGR1MjdtTHFsTG4wNi8reTEvZkZNT3l3N3Q2NWo4bGtzbmdPWU5EZ25wRSthOSsrZjVnd2ZnWTFhMzFHNDhaZjBxUnhXM3AwRzhUb3NRUGY2RE5JL0ZQd0ZSRVJFWkYzMXJMZlYvTkRsMzQ4ZXZRNDNEbEhKMGZTcFUxTnFsUXBxRk8zS2dVSzVvbUhDaU1XbmFIT21iTmtKR3ZXVER4NjlKaGJ0N3pKa2NPZHhJa1N4ZmhaSGlNbk1YM2FmR2IvdXBpcjF3OUgyWDVnLzFHc1c3ZVZZY1A3MEw3RE44Ynh5SVk2TDErK2xwQ1FFSHg5SHdIZzYrc0hoUGEyQXl4Y3NKekZpMWF5ZnQwMlBFYjFwM0dUdW1iWFJ5U2k4M256ZnNLZXZXc3BYK0ZUM04wek0zZk9FbnIxN3ZTeTFySFRJN3huUk9jaUM3NjdkKytuVVlNMnBFeVpnckhqQnVQbWxvcUJnM293Y01Bbzd0OS93T1FwSTNCd2RJajBzOGk3UzhGWFJFUkVSTjQ1L3Y0QjlPbzVoTGx6bHBnZHo1MzdZNW8xcjBmNUNwK1NNMmUyYUMxNEZGOGlHK3I4cXZYcnR0SzZWYmNvZTU4alVyNzhweXhhdUlJYU5hdEVxLzNVNlI2MGFONkozcjJHNG5YK0VtUEdEUUxBeCtldXhhMldUQ1lUczJZc0FPRDJMVytqTFdEMFdQZnEzWkZNbWRMUjlYOERhUE45ZDdaczhXVDZqTkcwYTkvU1lnMkxGNjNFMTljdnd2TnAwNllHUWxkNWJ0NmlQcjlNbklXWDF5WGovS3UvcThEQUlENUttUXVUeWNTSmYzZEdleHVqd01BZ3hveWV3dWhSVXdnT0RxRlI0N3A4OUZGS0lIVDR1bzJORGYzN2plVElrWDhaTjJFSTVjdVhpdFo5NWQyaTRDc2lJaUlpNzVUejV5L3lkZk5PL1B2dkdlTllvY0w1R0RTNEoyWExsbmpuNTFzbVMrWks3ZHBmNERHNlAyblN1Qm5IRHg0NHdzUUpzN0MyanYzNnE5ZW96STFieDZMZFBra1NaMzVmTnBNMnJidmg1T3hvL0U1L0hqNkJuNGRQQ05kK2wrZGV6cHp4NG91cUZZM3dlZm5TVlFEYzNUTWI3Um8xcmt1Um9nVm8zclFEam80TzJOblpScmdmNzlZdHUvRDE5WXZ3ZkZpdHYyOUd1M1pmUjlyamV2UG1iVXdtRXdDZW5udHBFVVh3RFFnSVpNbmlsWXdhTllWclYyOVFvV0pwQ2hmT3g5Z3gwemg3NWp3emZ4MUw2dFFmMGVXSDF1VEtsWU4yYlh0U3EwWnpLbFQ0bEU2ZFcxR3hVdWtZYjdjazhVZkJWMFJFUkVUZUdjZU9uYUxhRjQyTm9jMDJOallNR2RxTERoMi9qYlBBTzJYeUhLNWN1UjVwbXp0Mzd0R3I1NUFJejc4SWIyZlBlbkhpeEJscTE2M0tuajBIdzdXclhiY3FLMWFzSjFQR2RHYkhnNE5EM25xSXNyT3paZGJzY2NaemY1azBuSktsaXBBbWpSdDFhcmRrNXF3eFpNMmFpWGx6bDFLc2VDRnlmSnlOUEhseTBxWHpUd0NjUG4wZUY1Y2twRXVYMnV5KzJiSmxZZnVPNVZqRjR1ZEprc1FaSU5KOWdFK2RQR2U4M3JCaEd5MitibUM1M2FsenpKLzNPMHNXcitUK2ZWL2MzRkl4ZFpvSFRacCtpWldWRmNXS0ZlVGJiMzZnVklucS9MMXZIYWxUZjBTVno4cHg0TkFtaGc0ZXk5eTVTOWl4WXc5cDByaFJyWG9sZXZUc1NOcTBiaGFmSmU4T0JWOFJFUkVSZVNkNGVWMmlidTJ2amRDYktsVUs1czcvaFRKbGlzZnBjLy80WXkySERoNk50STJ2cjEra3F6Ky9DTDdyMW01bDRJQlJVVDV6Mi9ZL3d0M2ZNUjdtajc0SXZlZk9YYUJrcWRBVnBHL2Q4aVp4SW52NjlSM0JnSUhkamVOdDJqYm55Uk4vN3R5NXg4V0xWemh3NEFpRmkrUzMrSVhFcXoyemdZRkJCQWNIbXgxNzBUdHJhY0V5SnlmSGNNZHUzdlNtY2FNMkVYNld3Ly90dlp1L1FHNjJiZjJMUjQ4ZUc0SFo3RDQzYmpObDhod3laYzVBcjk2ZGFQbE5JeHdjRWh2bnY2aGFrYTNiLzJEVHhoMW1pM1FsVCs3SzJQR0Q2ZkpEYTZaTW1jdVN4YXU0Y3VVNmFkTEUza0plRW5jVWZFVkVSRVFrM2wyL2ZvdGFOVnR3OSs1OUFJb1VMY0J2Q3lhSDYwMk1DOXQzTEkvMGZFeFdkZTdhclMxZHU3WGw2cFhycEVpWkhDY25SMXljM1prNWF3d05HOVV4MmgwOGNNVHN1bE9uenBFK2Zaclgrd0J2SUNqb0dmYjJkaFFwOUpuRjgydFdielplRHh6VWc2N2QycEk1U3daV3JkeUFwK2RlZW9kWmJDcXNpUk5ta2pmdkoxU29XQnFBWGowSE0vdlh4UmJicG5ITEcrN1lxL04zOSs4N1RMT203YmwzNzM2RW4yWHo1cDBrVGVyQ1R6LzlRSVA2clZtOGFBWGZ0MmtScmwzbEttWFp0R1VweFlzWE1vTC9vMGVQZWZyVUh6ZTNWUHo5OTBHbVRKckQ1S21XOS9ETmxEa0R3My8ra1NGRGV4TVlHUGpPRDcyWFVBcStJaUlpSWhLdjd0MTdRSjFhWDNQOTJrMEE4dWZQeGVvMTg4MzJ4SDJmUEg3OGhEeTV5ekhyMTdFMGFGZ2JnT2ZQVFFRSGh3QmdaUVZwMDZXaFI4OE9KRXVXbEtDZ1oyeFl2NDI4ZVQvQlpES1IxTldGSGowN2tDRjkyc2dlRXl1S0YvMkN5bFhLR2tGejVzd0ZkTzg2a0FkKzV5SWNlbDIxYWlVOFBDYno5TWxUYXRYK1BOeDVrOG5FaFBFejhmWDE0OUtWUTdpNEpESE9qUmpaTjlKNlZxNVl6Lzc5NXF0U1Q1MHlsNzQvL1l5RGd3UExWOHltZHEydncxMTM0Y0psamg4N1JaT21YMUxsczNLa1R2MFJVNmZNNDd0V1RTMHVnRmF5WkJIbXpGNUNRRUFBN2RxM3BGL2ZFY3orZFRFUEgxL2dvZDhqTm0vZVNZVnlYN0o4NVd5eVpNbG9YUGY4K1hQYXR1bEpZRUFnYytkUHhON2VMdExQSSs4T3pjWVdFUkVSa1hqei9QbHp2dm02czdHU2NJYU02VmkyL05mM052UkM2SjdDQUc1aGhzbTIrYjQ3eVYxemtOdzFCMVVxTnlCZHV0VDA2OStWWk1sY0dUNXNQTDYrZm5oZHVFejllcTE0OWl5WWZ2MjdodHZmTjdiNStOemx3b1hMdUxxNkdNY2UzUGZEWkRMaDZwSWRGMmQzNCtldnYvWWJiZXJWcThIVEowOHBYNzRVV2JObUNuZmZZMGRQY3VmT1BjcVdLMlVXZWdIYWQvZ20wcC9jZVQ0MmF6OXIxa0o2OVJ4Q21yU3AyYnI5RDZNSCtWV3paaTdFWkRMUnNtVWpiR3hzK0s1VlV5NWN1TXlDMy82dzJCNWc4cVRackZpK0x0enhMNnBXWlBuS09keTg1VTNsaXZXNGR2V0c4Ym1zckt4SW5Ub1ZLMWV1NThjK3d5Tzh0N3g3Rkh4RlJFUkVKTjVNbVR5SG5Udi9Cc0RWTlNrclY4MHhtMWY1UGpwN3hnc0lYUW41aFdIRCszRDArSGFPSHQvT2J3c21BNkVMTmZYcFBZeXhZNll4YlBpUC9MVjdOVThlUCtYVGtqWFlzK2RBako3cDQzT1hBZjA5ak45bGRPemZGOXF6V3JwTUNlT1lsOWNseXBjdnhhSERtemwwZURNTEZrMEJNQXV3cTFkdkF1RCtmVjlqbm01WTY5YUZEZ212V2RQeThPbVlhTks0TG8yYjFHWEh6aFhrekpuTllwdWJONzJaL2VzaVNwVXFTdkVTaFlEUStjaEprN293Y01Bbzd0eTVGKzZhNDhkUGNlN2NCYjZxVjhQaVBjdVVLYzd2eTJiU3ZFVjlNdnkzRUZuZE9pMXAwcmd0QXdmMW9GcjF5a3llTkR2QzRkdnk3bEh3RlJFUkVaRjQ4ZSsvWjR5Rm9HeHRiVmk2YkFZNWNyakhjMVZ2YnZmdUF6ZzRPakIrM0hUKy9ITWpBQjk5bEpLc1dUT1JOV3NtUW9LREdUMXFDdm55bEdmV3pBV01IVCtZZHUxYmtqeTVLMyt1bWMrbm54YWxadlZtekpnK1A5clA5Qmc1bVhGanA5T2lXY2RvWC9QMzN3ZXhzN09sV0xHQ1FPakswanQzN09Heno4dVRJNGM3T1hLNGt5eVpLd0RKa3lVRjRNRCtJMHllTkp2TVdUSncvUGdwbHYyK090eDkvMXkxRVNzcks2clhxQnp0V2lMaTZPVEk5Qm1qU1pVcVJZUnR1bmNiUUdCZ0VNT0c5ekdPdWJvbTVhZStQM0R2M2dOYXQrcEdTRWlJMlRYejUvNk9yYTBOZGIrc0Z1Rjl5NVl0d2NCQlBRRHdmK3JQM2J2M1NaVXFKZGJXMXN5Y05RWjM5OHowNkQ3UXJEZGMzbDBLdmlJaUlpTHkxZ1VFQk5McTIvOFJGUFFNZ0o2OU9sR3laSkY0cnVyTkJRWUc4Y2V5TmRTb1VZV2h3L3JRc2tWbkFKNDg4VGZhWExoNGhYRmpwMU8rd3FjY1BMU1pWcTJhR3VmczdlMllOWHNjMzM3WGxJd1owMGY3dVpVcWxjYkZKUWsxYWxhSjlqV2VPLzhtZjRFOHhvckdNNmJQeDgvdm9ka2lYRDQrZHdGSW1Tb0YzdDUzYU5teU04N096bXpjdEpRU0pRclRxK2NRcmwrL1piVC85OTh6bkRualJiRmlCWEZ6U3hYdFdsN1h6SmtMV0x0bUMrMDdmRVBoSXZuTnpuM2Zwam1sU2hWbCs3YS82TmloanhGK2ZYMzlXTFJvQlRWcWZHYlVhR01kT2cvWTN6L0E0bk1PL1JPNlluVHUzS0ZEc1pNa2NlYTNoWk1wV3JRZ0dlTjRTTHJFRGkxdUpTSWlJaUp2M2NBQm96aDFLblRmMWZ6NWM5R3RlN3UzWGtOd2NBakpYWE5FcSszNTh4ZHhjWTY2TjNyWThEN2N2dTNEbDE5V3AzcU55bVRLbEo0ZVBRYnpRNWUrVEprOGg1dzVzNUVzdVN1Tkd0VWhpWXN6Q3hZc0E4QmtndURnWUlLQ25oRVVHRVJBWUNDL0wvMlRHemR1ODEyckpsRSt0MnExU2x5L0dmbVdUR0Y1ZTkvaDVNbXpkT2o0TFFBN2R1eGhRSDhQZXZUc1NNcVV5VGw2NUYrY2t6anh4N0xWWk1pWWpxQ2dJT3A5OVIwM2I5em05MlV6U1p2V2pjbFRSMUQ2MDFvMHJOK2ExV3QvSTBXS1pNYWMyaG9SREhPT3p1OHd1dGF0M1VxdkhvTXBWcndnZ3diM0RIZmUydHFhZWIvOVF2bXlkVmk0WURuZTNuZVlQbU0wdnI1K2xDeFZoRmJmTnpQYTV2ZzR0SzV2V25haFZDbnpMMkNlUEhuS2dnWExzYmEyNXZQUEt4akg4K1RKeWNiTlMyTHQ4MGpjVXZBVkVSRVJrYmZxK1BGVHhwNjRkbmEyVEpzeEdqdTd0LzlucWJXMUZUMTZkb2pWZXhZb21KZk1XVEx3UmRYUWdGU3RlbVdxZkZhZXpadDJzbVA3YnM2ZTllTENoY3Y0K3ZyeDVJay9nWUdCQkFjSDgveTVDU3VyMExCbWJXMk5yYTB0OXZaMk5HMzJWYXpXOThLbWpUc3dtVXdVTFZhQUEvdVAwS0JlSzhxVkwwWDNIdTJ3c3JLaWVmT09YTGw4RFdkbkp5Wk4rWmtPN1hwejdPaEpSbzhkeUdlZmx3Y2dlL2FzVEp2dVFjc1duVm15ZUNVZE9uN0x3Zi8yUTQ2bzUvbkYwT0dJckYyN0pjbzlsUUV1WGJwSzgyYnR5Wnc1STB0L254bmh2eDgzdDFTc1h2c2IxYXMyNWZTcGN3UUhCNU05ZTFhV3I1aHQxcTdGMXczWXYrOGYxcTNmeHZwMVc4M08yZGpZa0RGak9xYlBHRVhtTEJtaXJFM2VUVlltU3pQU1JVUkVSRVRpZ01sa29sYU41bmordC9EVGdJSGQ0NlczTnk0ZE8zcVMvQVZ5eDNjWmtRb09EdUd2WFh2Smx6ODNTWk82TUg3Y2REcDIrbzdFaVJNQm9VTzJRNEtEU2V5UUdHdHJhMDZmUHMvdTNmdHAzYnBadUh1dFhyMkpMNzZvaUwyOUhTRWhJV3pldEpPcTFTcVp0UmsvYmdhclYyK0tjcy9rNkxSemNYYW5RY1BhdUxvbXBYdVBkdEZhRE8zNjlWdmN1L2VBL1BselJkbFczbjlXRmpaWFZ2QVZFUkVSa2JkbTQ0YnROS2pmR2dpZEwvblhualhZMm9iZloxVkU1SFZaQ3I1YTNFcEVSRVJFM29wbno0THArOU1JNC8yZ3dUMFZla1hrclZEd0ZSRVJFWkczWXU3Y0padzdkd0dBVHo4dFJwWFB5c1Z6UlNMeW9kQlFaeEVSRVJHSmM0OGZQeUZ2N25MY3UvY0FnRzNiLzZEb2Yvdkhpb2pFSmcxMUZoRVJFWkY0TVhmT0VpUDAxcWhaUmFGWFJONHE5ZmlLaUlpSVNKd0tDbnBHL3J6bHVYSGpOdGJXMXV3L3VJR1BQODRXMzJXSlNBS2xIbDhSRVJFUmVlditXTGFHR3pkdUExQzc5aGNLdlNMeTFpbjRpb2lJaUVpY2VmNzhPUlBHenpEZWQrejBiVHhXSXlJZktnVmZFUkVSRVlreld6WjdjdnIwZVFDS0ZTK291YjBpRWk4VWZFVkVSRVFrem93ZkY3YTM5N3Q0ckVSRVBtUmEzRXBFUkVSRTRzU3hveWNwVTdvV0FCa3pwZWZvc2UzWTJ0ckVjMVVpa3RCcGNTc1JFUkVSZVd2bXpsMWl2RzdmdnFWQ3I0akVHL1g0aW9pSWlFaXNlL3JrS2RuY1MvRDQ4Uk1jSEJKei9zSStYRnlTeEhkWkl2SUJVSSt2aUlpSWlMd1ZLMWFzNS9Iakp3RFVybE5Wb1ZkRTRwV0NyNGlJaUlqRXVubHpseHF2bXpXdkY0K1ZpSWdvK0lxSWlJaElMRHQ5K2p6Nzl4OEdRaGUxS2wyNldEeFhKQ0lmT2dWZkVSRVJFWWxWWVh0N216YjlDbXRyL2NrcEl2RkxpMXVKaUlpSVNLd0pDbnBHam13bHVIL2ZGeXNySy80OTZVbUdqT25pdXl3UitZQm9jU3NSRVJFUmlWTTdkK3poL24xZkFNcVZLNm5RS3lMdkJBVmZFUkVSRVlrMXk1ZXZOVjQzYWx3M0hpc1JFWGxKUTUxRlJFUkVKRllFQkFUaW5xVVlqeDQ5eHM3T2xvdVhENUkwcVV0OGx5VWlIeGdOZFJZUkVSR1JPTE50NjE4OGV2UVlnSXFWeWlqMGlzZzdROEZYUkVSRVJHSkYyR0hPZGV0V2k4ZEtSRVRNYWFpemlJaUlpTHd4LzZmK1pNbFNqS2RQbm1xWXM0akVLdzExRmhFUkVaRTRzWEhURHA0K2VRcEFoWXFsRlhwRjVKMmk0Q3NpSWlJaWIrelBsUnVOMXhybUxDTHZHZzExRmhFUkVaRTNFaFQwak13WkMvUDQ4Uk5zYlcyNGVQa2dycTVKNDdzc0VmbEFhYWl6aUlpSWlNUzZQWHNPOFBqeEV3QktseTZ1MENzaTd4d0ZYeEVSRVJGNUl4dldiek5lZi81RmhYaXNSRVRFTWdWZkVSRVJFWGx0SnBPSkRSdTJHKysvcUZveEhxc1JFYkZNd1ZkRVJFUkVYdHZwMCtlNWN2a2FBTzd1bVhGM3p4eS9CWW1JV0tEZ0t5SWlJaUt2TGV3d1ovWDJpc2k3U3NGWFJFUkVSRjdiaGcyYTN5c2k3ejV0WnlRaUlpSWlyK1h1M2Z1NFp5bUd5V1RDMmRtSnkxZi93ZDdlTHI3TEVwRVBuTFl6RWhFUkVaRlk0K201bHhkOUtCVXJsbGJvRlpGM2xvS3ZpSWlJaUx5V1haNS9HNjhyVlM0Ymo1V0lpRVJPd1ZkRVJFUkVYb3ZuenIzRzY3TGxTc1JqSlNJaWtWUHdGUkVSRVpFWXUzN3RKaGN2WGdFZ2JWbzNzbWJORk04VmlZaEVUTUZYUkVSRVJHSnMxNjU5eHVzeVpVdGlZUzBaRVpGM2hvS3ZpSWlJaU1UWXpwMHY1L2VXTGF0aHppTHlibFB3RlJFUkVaRVlNWmxNWmd0YmxTdFhNaDZyRVJHSm1vS3ZpSWlJaU1USWhRdVh1WG5URzRDTW1kS1RNVlA2ZUs1SVJDUnlDcjRpSWlJaUVpTm1xemxybUxPSXZBY1VmRVZFUkVRa1JuWjVLdmlLeVB0RndWZEVSRVJFb3UzNTgrZDRocG5mVzZhczV2ZUt5THRQd1ZkRVJFUkVvdTNreWJQY3YrOExnTHQ3WnRLbFN4M1BGWW1JUkUzQlYwUkVSRVNpeld5WWN6a05jeGFSOTRPQ3I0aUlpSWhFbTJlWTRLdGh6aUx5dnJBeW1VeW0rQzVDUkVSRVJONTl3Y0VoWkV4ZmtNZVBud0J3L3NJKzNOeFN4WE5WSWlMbXJLeXNyRjQ5cGg1ZkVSRVJFWW1XSTRlUEc2SDM0NCt6SmFqUWUrYU1GMWV2WExkNHpzdnJFaHZXYnlNZ0lEREc5L1h6ZTBoUTBMTTNMZSt0TzN2V2l4TW5UbHM4ZCtyVU9SNDg4STN3MmhkN1BNZUY0OGRQNGVmM01OSTJBUUdCL1BYWGZueDg3a1o1ditqV2V1clVPZTdjdVJldHR2SnVVdkFWRVJFUmtXZ0pPOHk1WExtRU04dzVKQ1NFTCt1MDVJY2YrbGs4Ly9Qd2liUnUxWTNnNE9BWTN6dER1b0xNbmJNNDNIRS92NGRSL3NTMThlTm1zT3ozMVJiUGpSd3hpZjc5UEN5ZSs3Sk9TL3IrTk1MaXVYRmpwMU80WUdVVy9QYUh4Zk1tazRrblQ1NXk2NVkzNTg1ZDROREJvMnpaN01tU3hTdVpNbmtPQS9wNzBPYjc3dlRxT2NUaTlhVkwxV1RMbGwyUmZpNGY3enRVcjlxRUhkdDNSOXJ1cHg5L3BuREJ5bHk1ZkMzU2RnQWxpbFZsMnRSNVViYVRkNWR0ZkJjZ0lpSWlJdStIc0F0YmxVbEFDMXZaMk5qUXRYczd1djdRbiszYi9xSmlwVExHdVRObnZGaXhmQjJGQ3VkajZaSS9JNzJQZzBOaW1qVDlNbHJQekpDdVlKUnRIajYrRUsxN3ZZN2c0QkEyYjlySjd0Mzd1WFRwR2oxN2RlRGN1ZERuQlFVOVk5MjZyZlR1M2NrNGxqcjFSN2k0Sk1IUDd5RTNiM3FUTDE4dWkvZXRXTEUwTTJjdW9IMjdYbmg2N21YaXhLR2NQWHVCV2pWYkVCQVFFSzFlY3lzcks5S21kZVBuRVQ5aGJXM04vbjJIeWVxZWlWU3BVcGkxOC9UY1MvSGloYmg2MWJ5bi9rVXY3dTNiZDR6Nlg3QzNzeWR6bGd3QWZQTnRJNlpOblV1SDlyMVp1MzVoTkg1cjhqNVQ4QlVSRVJHUktBVUhoM0RnNEZIamZlblN4ZU94bXRnUkZQU002OWR2QWxDcVZGRXlaYzdBdVhNWHlad2xJd0NaTTJmZ2g4NTlDUWtKNGVDQkl4dzhjQ1RTK3lWUDdrcVRwbCtHNjYzMTl3ODBqams0T0dCdmJ3ZEF0ZXFWcVZLbFhMajdiTm5peWZwMVc5LzQ4MFhHMXRhRzVTdG4wNmpCOXd3ZE1wYmtLVnpwK2tOL3N6WUQrbnN3b0g5b3IrOHZrNGJ6ZGN1R0hEMTZFb0NpUlF0WXZHLytBcm41YS9kcUdqZHN3OUlscTNqKy9EbVRKZzJuZW8zS09EazY0dWprZ0pPVEUwbVNPREYyekRSOGZPNnlZdVVjWEZ5UzRKck1oV1RKWEVtV3pCVmJXeHNnZE4vb2xsOTM0dXVXamVqZHA1UHhuT3ZYYmxLclJuTm16QnhONjFiZExOYlNyKzhJK3ZVMTc1bk9raVVqeDA3c0FDQmJ0aXg4MTZvcDNyZnY0T3ZyaDZ0clVvQUl3M2xJU0VpNGM3YTJ0a2F0OG03VDRsWWlJaUlpRXFWangwNVI1dE9hQUdUUG5wVi9qbXlKNTRyZTNLbFQ1eWhSckdxRTU0Zi8vQ00vOWhsT3UvWXRLVlFvTHcwYjFRblhadUdDNWVRdmtKczhlWElheDF5YzNTTzg1NHNBNmVMc1R0OStYZW5acTBPNE5oNGpKek4weU5nNDdmRjl3ZitwUDYxYWRXWHN1TUZrZHkvQnVQRkQrSzVWRTdNMkxzN3VSdDBqZnY2RjBhTW1zMnYzYXJQQTUrYVdpcVJKWFl6M2dZRkI5T2craVA5MWJVT1cvNzVJZUZYaGdsVTRmLzVpbEo5elFIOFBsaTFidzc4blBYRjF5YzdzdVJNNGYrNGlVNmZNNVp6WFhoSW5UbVRXL3VxVjYrVEpYWTZaczhaWS9HKzJkczJXY0QzQkwzVHQxamJTLzM2djZ2TmpaL3I4MkNYYTdlWHRzTFM0bFhwOFJVUkVSQ1JLQnc0Y05sNFhMV2E1dCs5dHVIM2JoOTEvN2VmOCtZdGN1blNOaHc4ZjRlOGZRTldxRlduVHRnVVcvdDZOVU9aTTZWbTNZUkdyLzl6STlHbnorWFBOZkd4dFgvNTU3T1RvUUpPbVg1SWlSWEphdCtwbU1VUzFhOXVUdnYyNm1nVmZnUG9OYWxHOGVFRzZkNkk1bFdrQUFDQUFTVVJCVkJ0RTNiclYrTFIwVWJwM0cvVDZIenlPT0RnNnNIRFJWT1A5M2J2M3VYanhTb1R0UFhmK1RWRFFzM0JmR0x3YW1CTWxzbWZpTDhOaXBjYXY2dFZnM05qcGVPNzhHd2dONnpPbXorZWJieHVST0hFaTZ0ZHJ4YWFOTzhKZDE3cFZ0M0M5d1E4ZlgyRHBrbFg4K2VkR2k4L3EycTB0QU5WclZLWkdqYytNNCszYTlxUnF0VXJVcXZXNTJURjVmeWo0aW9pSWlFaVVEdXgvT2N5M1dMRkNiKzI1SnBPSmZ3NGRZOU9tSFd6Y3VJTmovdzIxZmRXTzdic3BYcndRQlF2bGpmYTlIWjBjS1ZPbU9NZU8vZ3RBMmJJbHNMRjUyWXY1eHg5cnFWU3BET3ZXYmpYZVczTHE1Rm4rK0dNdDllclZNSTZWTFZ1Q3IxczJwSHUzUVh4YXVpamZ0MmtScDhIM3pwMTdUSjQwbTRxVnlsQzJiTlR6cjcyOExuSHpwbmU0dHNPR2ptUFkwSEVXcjdsMzd3SDc5djNENkRFRCtMNU5DNEtEUTBqdW1vT0JnM3J3WGFzbVhMOStpeUdEeHpCb2NFOVNwLzRvVmo0WFFMNTh1ZWp6WXhjK3pwa2RDQjF5L0hYTGhyUnQ5elVBNHljTTVjbVRKMGI3bXplOXFWV2pPVU9HOXFacXRZcmg3amZ2dDE5NC92emxvTmZ6NXkveWFjbnFsQ256OG5lUkwxOHVtamI3eW5qZnJtMVA4dVRKR2U2WXZEOFVmRVZFUkVRa1NnZjJ2OTBlWDVQSnhMYXRmekY4K0FRT2habGJIQkUzdDFSa3lKanV0WjcxN0Zrd1ZsWldacUVYNE51V1hTSjkvOEtLRmV0WXNXS2RXZkI5Mnp4R1RtTDZ0UG5NL25VeFY2OGZqckw5d1A2aldMZHVLOE9HOTZGOWgyK000eEVOZFFaWXZud3RJU0VoK1BvK0FzRFgxdy9BMk5acTRZTGxMRjYwa3ZYcnR1RXhxaitObTlRMXV6NGlFWjNQbS9jVDl1d04vYktoejQrZGplUE9TWndaT0tpSFVVUFkwQnVWYytjdWtEMTdWbXh0WDI1dU02Qy9CN2EydG95YllIa2xhVWtZRkh4RlJFUkVKRkozN3R6ajBxV3JRR2d2YWE1Y09lTDBlVHUyNzJibzBQRVdGNU5LbE1pZU1tVkxrQzFiRmxLbi9valVxVDhpVFZvM1NwVXFTcUpFOXEvMXZLQ2daNWhNSnJNQTFxQmhiV1B1YVdSemJpT2JxL3MybFMvL0tZc1dycUJHelNyUmFqOTF1Z2N0bW5laWQ2K2hlSjIveEpoeG9iM1JQajUzTGM1L05abE16SnF4QUlEYnQ3eU50Z0RwTTZRRm9GZnZqbVRLbEk2dS94dEFtKys3czJXTEo5Tm5qS1pkKzVZV2ExaThhQ1crdm40Um5rK2JOalVYTDE2aFFEN3pYdHR2VzNZeHZvUVlNYkl2dlhzTnRYaTlwY1d0QUh6dW5qTG1CUy83ZlRVYk4yekhZMVIvc21iTlpMUzVjT0VLVzEvWk51blNwYXZoanNuN1E4RlhSRVJFUkNJVmRwaHprY0w1d3ZXTXhwYW5UNTdTdS9jdzVzNVpZbmJjeFNVSmRiK3NSdFdxRlNsZnZoU09UbzZ4K3R4bno0SndkSEprekppQkFBd2RNdFppaUk1b1FhUjNRZlVhbGJseDYxaTAyeWRKNHN6dnkyYlNwblUzbkp3ZGpiblJQdytmd00vREo0UnJ2OHR6TDJmT2VQRkYxWXA0ZVYwQzRQSi9YNGE0dTJjMjJqVnFYSmNpUlF2UXZHa0hIQjBkc0xPelphU0g1ZjJSdDI3WmhhK3ZYNFRuSWJRMy90RGh6UURzMkw2SEh0MEhNZnpuSC9uczgvSUE1TWpoYnRaakhST1hMMTJqNi84R1VMbEtXZHEwYldGMjd2ZWxmL0w3VXZQdHEvNVl0b1kvbHExNXJXZEovRlB3RlJFUkVaRkloVjNZcWxqeHVKbmZlK0xFYWI3NXVvdFp1SFJ3ZEtCRGgyL28zS1dWc2RWTVhBZ01ETUxKMGNHWXZ6bDJ6RFJqeTZHd2loVDZMTnl4TjdGbjkzNDhJamorTnRqWjJUSnI5amlzclVPSC9mNHlhVGdsU3hVaFRSbzM2dFJ1eWN4Wlk4aWFOUlB6NWk2bFdQRkM1UGc0RzNueTVLUkw1NThBT0gzNlBDNHVTVWlYTHJYWmZiTmx5OEwySGN1eHNyWU85OHpYcVRGSGp0Q2UrQkhESndLUU9vMGI3dTZaalM5Z3hvNlp4c0FCbzZKMXZ4ZTk5bjUrRDZuMzFYZjQrVDBrWGJvMFZLNVVuKzdkMjFHMVdpVUFPblZ1UmVjdXJZenJzcnVYb0gySGIvaGYxelpteCtUOW9lQXJJaUlpSXBFeVg5aXFZS3pmZi82ODMrbjZ2LzRFQlQwempyVnUzWXhlZlRyeDBVY3BZLzE1ci9KL0dtRFd3eHNZRkVTaVJJbkN0WXRvcVBQcjJyRmpEenQyN0hudDYyUERpOUI3N3R3RlNwWXFBc0N0Vzk0a1RtUlB2NzRqR0RDd3UzRzhUZHZtUEhuaXo1MDc5N2g0OFFvSERoeWhjSkg4RmxmU2RuQjBNSHNmR0JoRWNIQ3cyYkVYdTZvK2VmSTAzUFZPci9UcTM3L3Z5N3IxMndBWTdUR1pQMWR1WU83OGlXYWpEMTcwREZ2eTY2eEZUSjB5RndpZEYxeTN6amRjdTNiRGVKYU50VFhObXJabjhaTHBBRGc3T3hwemw4UFc5T294ZVg4bytJcUlpSWhJaEo0OUMrYnc0ZVBHK3lKRlkzZGhxOG1UWnRPbjk4dHRiNUluZDJYR3pESEdVTmEzNGVHangyWTl5b0VCZ1JhSE9yOUp5SDFWZ1lKNWFOMjZHYzFiMUE5M2JzZjIzV3kwc0QxUFhBZ0tlb2E5dlYyRXZkbHJWcjhNa3dNSDlhQnJ0N1prenBLQlZTczM0T201bDk2OU8xbThidUtFbWVUTit3a1ZLcFlHb0ZmUHdjeitkYkhGdG1uY3dxL0UvZXFYRFBQbUxxVm9rZnpzMnJXUDdObXpzbnIxSmpwMjZNUFVhUy83ekYvMERGdVNJa1Z5NDNXUDdvTTUvTTl4NWkrWVJQT21IWEJ5Y21UWjhsbFVxVlNmN2R0M1IzZ1BlYjhwK0lxSWlJaEloRTcrZXdaLy93QUFzbWJOUk1xVXlhTzRJdnBHZVV4bXlPQ3h4dnNTSlFvelo5N0VjRU5uNDlxZE8vZk1QbGRBUUNDSkV5Y08xODVTaitMckRuL2U5ZGVmbUV3bXVuY2JSSk1tZFNsVU9COW56M3F4YnUxV3VuWnJhd1RHdUZhODZCZFVybExXQ0pvelp5NmdlOWVCUFBBN1ovUUd2NnBxMVVwNGVFem02Wk9uMUtyOWVianpKcE9KQ2VObjR1dnJ4NlVyaDNCeFNXS2NHekd5YjZUMXJGeXhudjM3elZlbDl2Y1BZTXJrT2Z3OHNpKzdkdTJqZHQycTVNMlhpNkZEeHBJdVhXb2NIVU43aDZQN3hVU0JBcmtwVmFvb3RXdC9ZUnhMbXRTRlRWdVdraXlaSzFNbXorSFFvV1BNbUQ3ZjdMckRoMCtFT3lidkR3VmZFUkVSRVlsUTJQbTlSV054bVBPUXdXTVo1VEhaZU4rd1VSMm1UdlBBMWpadUZzNkt6TlVyMXlsUnNyRHgvdW5UcHpnNGhBKytrZlVvUnViQ2hTdjA3emNTQUh2N2x6M0pDMzc3Z3huVDUrUG1scEpDaGZPeFp2Vm1CZzhhUTFiM1ROU3BVL1cxbmhVVFBqNTN1WERoTXZYcXY5eUc2Y0Y5UDB3bUU2NHUyYzNhcnR1d2lESmxpZ05RcjE0TnBrNlpTL255cGN4V1FuN2gyTkdUM0xsemowcVZ5NXFGWGlES2hhak9uYnNRTHZqT21ya0FHeHRyNnRTcHlyZUVydWJjbzJkN2podzVidllGUlhTSE9yZHArN1hGZjJmSmtya2FyN2RzOW1UTFprK3o4OXUyN21MYlZxM3EvTDU2OHhubklpSWlJcEpnN2RzWGRtR3IyQW0rczJZdE5BdTlUWnQ5eGJUcDhSTjYvZjBEdUhqeENqbHpaZ05DaDNZL2V4YU1vMk5pZnZyeFoxeWMzUms2SkxSWDJzWFpQZHdQaEs0Q0hmYjlxMXhka3pKKzNBeXlaY3RDeFVxaFBibDM3OTVuUUg4UHNtZlBTcGNmdmdmZ2gvKzFJVy9lVC9oZmwzN2N1WE12UnAvRHgrY3VBL3A3c0hQbjM5RytadjkvLzIxTGwzbTVTSk9YMXlYS2x5L0ZvY09iT1hSNE13c1dUUW45N0dFQzdPclZtNERRZWJjdjV1bUd0VzdkRmdCcTFuenp4Y0R1M3IzUHlCR1Q2TnlsdGRtL0R5c3JLMzViTUlYdVBkckgrSjVSL1Rzclg3NFUwMmVNNXVIakM4WVBRSStlSGN5T2xTOWZpc3laTThiNCtSSS8xT01ySWlJaUloRTZFR1l2M1dKRjN6ejQ3dHo1TnoyNkRUTGV0L3ltRWVNbkRJbHdXRzFjTzNqd0tDRWhJUlFxbkErQVI0OGVBK0RvNkVqRFJyVXBXQ2gwL3Vtem9HZnMzTG1IS3ArVk42NWQvc2NhcWxXckhHNGhwL2tMSmxHbzRNdDVxeWxTdUhMeDhrR3o0ZFJkZitqUHZYc1BtTDlna3JHQ3RLMnREYjlNR2s3RkNsL1J2ZXRBNXYzMlM3US9oOGZJeWN5WVBwODVzNWR3OWZyaHFDOEEvdjc3SUhaMnRzYUNaY0hCSWV6Y3NZZk9YVm9admR2ZTNxRjc5U1pQRmpvSCtzRCtJMHllTkp2TVdUSncvUGdwbHYyK21nWU5hNXZkOTg5Vkc3R3lzcUo2amNyUnJqOGlaODZjeDluWmtXKytiUnp1M0tzQk5yWlczVjY5OXJkWWJTZnZCdlg0aW9pSWlJaEYzdDUzdUhybE9nQU9Eb25KblNmbkc5M1B5K3NTTFpwMUpDUWtCSUQ2RFdyRmErZ0ZXTDFxSTBtU09GUDB2MUR2NHhNYTlKSzRPSk12WHk3cTFhdEJpUktGbWYzcklwWXNYa1gyN0ZtcFY2OEdPWE5tWS8yNmJVd1lQNU1jT1VLUDFhc1hPbVM0VHAycVpNeVUzdXc1WVVQdnI3TVdzV3JWQmxxMWFrcnAwc1hOMmhVcW5JOVdyWnV4Y3VWNk5zVmdnYXRLbFVyajRwS0VHaldyUlBzYXo1MS9rNzlBSG1OWTk0enA4L0h6ZTBqRFJuV01OaTkrSHlsVHBjRGIrdzR0VzNiRzJkbVpqWnVXVXFKRVlYcjFITUwxNjdlTTl2LytlNFl6Wjd3b1ZxeGdyS3lBL09tbnhaZytjNHpGb2VldkN0c2IrK3BQMzM1ZDM3Z1dlYjhwK0lxSWlJaUlSV0czTVNwVUtOOGJEVVYrOU9neERlcTF4dGZYRHdoZDFYalM1Si9qTmZUZXUvZUFSWXRXVUxWYUplYk5XOHJTSmF2bzNXc29BSjk4RWpySGRmR2lsWHhhc2dibnoxOWsvb0pKNU0rZkM0QThlWEt5YVBFMGJ0M3lwbEtGcnlKY3NmaFYrL2NkcG5ldkliaTdaMmJJMEY0VzIvVHIvejlTcGt4T3QyNERDUWdJak5aOXExYXJ4UFdiUjVreWRXUzAybnQ3MytIa3liT1VLQkU2dDNuSGpqME02TzlCdCs3dFNaa3lPVWVQL0l1WDF5WCtXTGFhREJuVEVSUVVSTDJ2dnVQbWpkdk0rblVzYWRPNk1YbnFDSjc2QjlDd2ZtdnUzWHNBaE01YkJxZ1J3VEJuUzhQRncvNjgrbnUwc3JLaVhMbVMwZnBNTDVoTUpyT3RzWUtEUXpoNjlFUzhES1dYZDRlR09vdUlpSWlJUldFWHRuclQrYjI5ZXczRnkrc1NBS2xTcFdEUjRtblI2c1dMUzZkT25TTTRPSmcrUDNhbVVvV3Z1SC9mRjREbUxlcVRJNGM3ZFdxM1pQdTJ2NmhidHhxanhnd0l0NmR3OVJxVjJiNXpPZlcrYXNVUFhmb1NGQlJFMjNaZlIvaThHemR1MDdCQmE2eXNySmc3L3hjY1g5bXI5b1drU1YwWU1MQTduVHIreUt5WkMralk2YnZZKzlELzJiUnhCeWFUaWFMRkNuQmcveEVhMUd0RnVmS2w2TjZqSFZaV1ZqUnYzcEVybDYvaDdPekVwQ2svMDZGZGI0NGRQY25vc1FPTnJhYXlaOC9LdE9rZXRHelJtU1dMVjlLaDQ3Y2NQSGdVSU1LZTU0R0Rla1JhMTlxMVd6ajAzejFlVjJCZ0VHbmM4bUpqWTQyOXZUMUJRVUVFQlQyalpNa2liM1JmZWI4cCtJcUlpSWlJUmZ2RExHeFY5QTNtOTY1ZnQ1WGY1aThEUXVkbC9yWndNdW5UcDNuait0NVVtVExGMmVHNUVuZjN6Qnc2dklYQXdDQWNIQktUUEhubzZyNDFhMzVHbHk2dEl0MWE2T09QczdGOXgzSW0vZktyeFhtb1lhVk42OGIzYlpxVEpVc21vK2M0SXMxYjFPZnExUnRSM3ZOMU5XbjZGUmt5cENWZi90d2tUZXBDcjk2ZDZOanBPNk1IL3RBL213a0pEaWF4UTJLc3JhMzU1Sk1jbEt0UWl0YXRtNW5kcDI3ZGF0Z3N0T0dMTHlvQ3NIbkxValp2Mm9tN2UyYXpkcGt6WjZSSTBRSjA3ZFkyMHJwZVp3UkE4dVN1Wk0rZTFYaWZPSEVpdnYyMnNURk0yOHJLaXZRWjB0S3BjK3gvZ1NEdkR5dVRwYVhZUkVSRVJPU0RGaFQwalBScDh4dERiYzlmMlBkYWN6YnYzcjFQOGFKZkdLc1U5KzNYbFo2OU9zUnFyU0lpWVZsWldWbTlla3h6ZkVWRVJFUWtuRk1uenhxaE4wUEdkSzhWZWswbUUxMDYvMlNFM2dJRjgvQy9ybTFpdFU0UmtlaFE4QlVSRVJHUmNBNGZQbUc4TGxJNC8ydmRZOTNhcmF4WnZSa0FlM3M3cGswZmhaMmRadHFKeU51bjRDc2lJaUlpNFJ3OStxL3grc1ZldGpIaDd4OUE3OTVEamZjLy92UUR1WExsaUpYYVJFUmlTc0ZYUkVSRVJNSTVjdmk0OGZwMWd1L0VDYk9NUFlCejVjcEI1eTZ0WTYwMkVaR1kwdUpXSWlJaUltSW1JQ0NRdEtuekVod2NBc0MxRzBkSW10UWwydGRmdjNhVHdvV3E0TzhmQU1DZmErWlRvY0tuY1ZLcmlNaXJ0TGlWaUlpSWlFVHA1TDluak5EcjdwNDVScUVYb085UEk0elFXNjE2WllWZUVZbDNDcjRpSWlJaVl1YndrWmNMVzhWMG1QUFJJLyt5WXNVNkFPenNiQmsydkUrczFpWWk4am9VZkVWRVJFVEV6SkV3S3pvWGltSHdIVFpzdlBHNlRkdXZjWGZQSEZ0bGlZaThOZ1ZmRVJFUkVURVROdmpHcE1mMzRJRWpiTnE0QXdCSEowZTZkbXNiNjdXSmlMd09CVjhSRVJFUk1mZy85ZWYwNmZNQVdGbFprVDkvN21oZk8yellCT04xbXpiTlNaa3llYXpYSnlMeU9oUjhSVVJFUk1Sdy9NUnBuajkvRHNESEg3dmo3T3dVcmV2MjdqM0U5bTEvQWFHOXZaMDZ0NHF6R2tWRVlrckJWMFJFUkVRTXJ6dk1lWlRIWk9PMWVudEY1RjJqNENzaUlpSWloc05tQzF2bGk5WTFwMDZkWSt1V1hZQjZlMFhrM2FUZ0t5SWlJaUlHc3g3Zmd0SHI4WjMweTYvRzYrYk42Nm0zVjBUZU9WWW1rOGtVMzBXSWlJaUlTUHg3L1BnSjZkTGt4MlF5WVdOanc4MWJ4M0J3ZElqMG10dTNmY2o5U1JtZVBRdkd5c3FLSThlMmtUVnJwcmRVc1loSWVGWldWbGF2SGxPUHI0aUlpSWdBY096WVNWNzBpWHp5U2ZZb1F5L0FqT20vOGV4Wk1BQlZxMVZTNkJXUmQ1S0NyNGlJaUlnQU1WL1l5ditwUDdObUxqVGVkK2o0Ylp6VUpTTHlwaFI4UlVSRVJBUXdYOWdxT3NGMzVjb04rUHI2QVpBdlh5NUtseTRXWjdXSmlMd0pCVjhSRVJFUkFjeDdmQXRGWTJHcitmTitOMTYzYWRzQ0M5UHFSRVRlQ1ZyY1NrUkVSRVR3ODN0SWhuUUZBYkN6cytYbTdSTWtTbVFmWWZ2ejV5OVN1R0FWSUhRTG93c1g5K1BrNVBoV2FoVVJpWXdXdHhJUkVSRVJpNDRlUFdtOHpwVXJSNlNoRitDMytjdU0xMTk5VlYyaFYwVGVhUXErSWlJaUlzTFJJLzhhcndzVnpoZHAyMmZQZ2xtMGNJWHh2bm1MK25GV2w0aEliRkR3RlJFUkVSR3orYjBGQ2tRK3YzZnpwcDM0K053RklGdTJMQlF2WGloT2F4TVJlVk1LdmlJaUlpTENrU05oRnJhS1lrWG4rZk5mTG1yVnZFVjlMV29sSXU4OExXNGxJaUlpOG9IejlmVWpZL3JRWGx0N2V6dHUzajZCdmIyZHhiYTNibm56eWNlbGVmNzhPVFkyTnB3K3U1dlVxVDk2bStXS2lFUktpMXVKaUlpSVNEaGhGN2JLblNkbmhLRVhZTkhDRlR4Ly9oeUF6ejR2cjlBckl1OEZCVjhSRVJHUkQ1elovcjJSREhNMm1VeG1xemszYjY1RnJVVGsvYURnS3lJaUl2S0JDeHQ4Q3hhTU9QanUyWE9BaXhldkFKQXFWUW8rLzZKQ25OY21JaEliRkh4RlJFUkVQbkJIanI3Y3lxaEF3VHdSdHBzLzcyVnZiNlBHZGJHenM0M1R1a1JFWW9zV3R4SVJFUkg1Z04yLzcwdm1qSVVCU0pUSW5wdTNUMWdNdFA3K0FXVEpYSlNuVDU0Q3NQL2dSajc1SlB0YnJWVkVKRHEwdUpXSWlJaUltRGtXcHJjM2I3NWNFZmJpYnQyeXl3aTkrZkxsVXVnVmtmZUtncStJaUlqSUIreHcyUG05QlNJZTVyeHl4VHJqZFoyNlZlTzBKaEdSMktiZ0t5SWlJdklCTzNya1pZOXZ3UWhXZFBiM0QyRDlodTNHKzdwZlZvdnp1a1JFWXBPQ3I0aUlpTWdIN1BDUk1EMitFUVRmTFZzOGpXSE9lZk4rZ3J0NzVyZFJtb2hJckZId0ZSRVJFZmxBM2J2M2dHdFhid0RnNEpDWWp6L09ackhkcWhYcmpkY2E1aXdpN3lNRlh4RVJFWkVQMU5Fd3ZiMTU4MzJDcmExTnVEWWE1aXdpQ1lHQ3I0aUlpTWdINmtqWStiMEZveDdtbkNkUFRySmx5L0pXYWhNUmlVMEt2aUlpSWlJZnFDTmhlbndMRmNwbnNjM0s1V0ZYYzFadnI0aThueFI4UlVSRVJENVFZWHQ4Q3hRTXY1V1IvMU4vTm16Y1lieXYrNlhtOTRySSswbkJWMFJFUk9RRGRQZnVmYTVmdXdtQWc2TURPWEprRGRkbWM1aGh6cmx6ZjB6MjdPSGJpSWk4RHhSOFJVUkVSRDVBWWZmdkxaQS9OelkyNFJlMk1sL05XY09jUmVUOXBlQXJJaUlpOGdFNmZQamwvTjZJaGptYnIrYXNZYzRpOHY1UzhCVVJFUkg1QUIwOUduWmhxL0FyT3UvYytUZitULzBCK09TVDdPVEk0ZjdXYWhNUmlXMEt2aUlpSWlJZm9DTmhlbndMV2dpKzY5ZHZNMTdYcVBuWlc2bEpSQ1N1S1BpS2lJaUlmR0I4Zk81eTQ4WnRBSnljSE1QdHpmdjgrWE0yaEFtKzFhcFZlcXYxaVlqRU5nVmZFUkVSa1ErTTJjSldCZkpnYlczK0orSGhmNDdqNDNNWEFEZTNWQlo3aEVWRTNpY0t2aUlpSWlJZm1NTlJESE5ldDI2cjhicHF0VXJoZ3JHSXlQdEcveThtSWlJaThvRTVldlJsajYrbGhhM1dod20rR3VZc0lnbUJncStJaUlqSUIrWklKRnNaWGJwMGxkT256d1BnNEpDWWN1Vkx2ZFhhNU4xdzlxd1hKMDZjdG5qdTFLbHpQSGpnRytHMU4yOTZ4MVZaY2ViSTRSTUVCZ2E5dGVmZHVIR2JHZFBuOC9EaEk0S0NuakY5MnZ5Myt2d1BrVzE4RnlBaUlpSWliOC90Mno3Y3VoVWFUSklrY1NacjFreG01OE11YWxXeFVta2NIQksvMWZyaXk1REJZMS83Mm43OXUxbzh2bmZ2SVQ2djBoRFBYYXZNaHBTZk9uVXVXdmUxczdNbGUvYXNyMTFYVk1hUG0wRzZkS21wMzZCV3VITWpSMHppd1FNL1ZxNmFFKzdjbDNWYVVxbHlXU1pQR1JIdTNMaXgwL0VZT1lsUm93ZlFySG05Y09kTkpoTlBuL3J6OE9FakhqMTZ6RU8vUnp4NDRNZTllL2U1Zjk4WGIrODczTDd0ZzZ0clVrWjY5SXYyWjhtZnR3SU5HdGJpcDc3L2kvWTFMeng5OHBScVZadndTYTRjYk4reFBNcjJEeDgrK3EvT095Unhkcks0RDNaVUxsKytTdmR1ZzZoWXFReStEL3dZTkhBMEMzNWJ4c0pGVThtWUtYMk03eWRSVS9BVkVSRVIrWUNFWGRpcVlNSHdDMXVaRDNPdS9OYnFpbStqUENhLzlyVVJCZCtJbENoV05WcnRQdm9vSlY0WDk3OU9TVkVLRGc1aDg2YWQ3TjY5bjB1WHJ0R3pWd2ZPbmJzQVFGRFFNOWF0MjBydjNwMk1ZNmxUZjRTTFN4TDgvQjV5ODZZMytmTGxzbmpmaWhWTE0zUG1BdHEzNjRXbjUxNG1UaHpLMmJNWHFGV3pCUUVCQVFRRUJFWlptNVdWRlduVHV2SHppSitNZjU4djZvaklwVXRYOFRwL0tkSjJEb2tUa3lGanVuREhWNjNheUpNblQ2bGZ2eWFlbm52WnYrOHdEeDgrd3MvdkliNFAvSGp3d05jSTUzZnYzaWNvNkpseGJkbXlKVmk3Zm1HVW44bFNMUkQ2dXk1U3RBRGJkaXluVCs5aDJObmJ4ZmhlRWowS3ZpSWlJaUlma0NOaFYzUXVhRDYvMTlmWGp6MTdEZ0toNGVQekx5cTgxZHJpVy9ic1dmbm55SlpvdHk5Y3NBcm56MStNOFhQK1hETS9XdTBTSmJLUDhiMmp5OWJXaHVVclo5T293ZmNNSFRLVzVDbGM2ZnBEZjdNMkEvcDdNS0MvQndDL1RCck8xeTBiY3ZUb1NRQ0tGaTFnOGI3NUMrVG1yOTJyYWR5d0RVdVhyT0w1OCtkTW1qU2M2alVxNCtUb2lLT1RBMDVPVGlSSjRzVFlNZFB3OGJuTGlwVnpjSEZKZ21zeUY1SWxjeVZaTWxkc2JXM003bHVrVU5SN1NTOWZ2bzdseTlkRmVMNUkwUUlXZTNUbnpGNk1vNU1qVFpwK3lieTVTeGs2SkxUMzM4cktDbWRuSjF5VEplWGExUnM0T1RsU3EvWVhwRXlabkZTcFV1RG1sb3JNV1RLYTNjdGo1R1RqK3VoNDlVdVFqN09IVGkyWU9Xc01EUnZWaWZaOUpHb0t2aUlpSWlJZmtDTkhJbDdSZWZPbW5ZU0VoQUNoSWVHamoxSysxZG9pWWpLWjhQYSt3L256bHpoLzdpSlhybHo3YjZqc0V4NC9mb0svZndCVnExYWtUZHNXV0ZsWnhXdXQxNjdlNE8rL1E3ODg4UEs2Qk1EbXpaNUdUMlREUm5Xb1VPSFRlS3N2TEFlSHhDeFpPcDFXcmJwU3MrWm5kUDJoUCtQR0QrRzdWazNNMnJrNHV4dXY5LzU5Q0h0N094STdKRGJyWFhWelMwWFNwQzRBcEVpUmpEWHJGdENqK3lEKzE3VU5EbzRPVEozbUVlNzV2ODVhaEkvUFhTcFhLUnRsclE4ZlI5N2o2K0xzenJmZk5XYjhoS0ZSM2l1c2ZmditZZi8rdzdUdjhBMUprN3J3N1hkTitQS3JHcmk0T09QczdHVDBPTHM0dTVNMmJXcG16eGtmcmZzZU9ydzUwdk1QN3Z0UnBYSjl4bzRmVE5teUpjS2RUNVBHTFVhZlE2S200Q3NpSWlMeUFRazcxUG5WRlozWHIzczV2emMrVjNOKy92dzVKMDZjd1hQbkhqdzk5N0p2N3o4OGV2UTQwbXQyYk45TjhlS0Y0bjNQNGYwSGp0QzZWVGV6WThPR2pqTmV2MnU5ZUE2T0RpeGNOTlY0Zi9mdWZTNWV2QkpoZTgrZGZ4TVU5Q3hjVCtXcmdUbFJJbnNtL2pJc1ZtdU5hcml6bisvRENOc2tTZUpzTVV5T0d6c2RnSTZkdmdQQTJka0paMmVuTjZ3VU1tZk9HT2tDWUJrenBzZmEycHBFOXZia3lCSDZ4Y0tsUzFkSjdaWUtCMGVITjM2K2hLZmdLeUlpSXZLQnVIWExtOXUzZlFCSW10U0Z6Smt6R09lQ2dwNnhlZk5PNDMyMTZtOTNmcS9KWk9MNHNWTXNXUEFIZnl4Ync3MTdEMkowdlp0YktvdnpOMk1pT0RpWUd6ZHV4Nmo5cTc3OHNobzFhbFFCd0dQa0pFYVBtc0tXcmN2SVh5RDNHOVVXbFR0MzdqRjUwbXdxVmlwanNRZnhWVjVlbDdoNTB6dGMyMkZEeDVrRjliRHUzWHZBdm4zL01Ick1BTDV2MDRMZzRCQ1N1K1pnNEtBZWZOZXFDZGV2MzJMSTRERU1HdHlUMUtrL2lwWFBGVlpVdzUwakcrcjgxVmZWbVROdm90bXhmZnYrTVJaelM1OCtUZXdVK1ovOSt3OVR2V3FUQ005djIvNEhibTZwdUhUcHFuR3NlN2VCWExsOG5ZUC9iSXIza1FzSmtZS3ZpSWlJeUFmaTFZV3R3djV4dldmM2ZoNC9mZ0pBcHN3WnlKa3oyMXVwS1RBd2lOOStXOGF2TXhkeTh1VFpDTnNsVGVwQzloeFp5WjQ5Qys3dVdVaWV3aFZuSjBlY25aMUo2dXBDc1dJRjMzaE83S1ZMVi9uazR6Y2JobXh0YlUzaXhJa0EyUDFYNk1KVTl2WjJ4ckdvZWkxZkZkR0NUSy95R0RtSjZkUG1NL3ZYeFZ5OWZqaks5Z1A3ajJMZHVxME1HOTZIOWgyK01ZNUhOdFI1K2ZLMWhJU0U0T3Y3Q0FpZEV3NmhYem9BTEZ5d25NV0xWckorM1RZOFJ2V25jWk82WnRkSEpLTHplZk4rd3A2OWE0MzNrUTEzanVsUVo1UEpSTzllTVJzV0hSMGhJU0hZMnRwUXNtUVJydDA0RW1FN1oyY25zbVhMYkt6d2ZmYXNGMXUzN0tKM244NEt2WEZFd1ZkRVJFVGtBeEhaL043MTY4MkhPY2YxSDk4QkFZSE1uN2VVc1dPbVdkejMxYzB0RmVYS2w2SmN1WktVSzFlU0RCblR4WGxOYWRLNE1YSlU5TGZRNmRWamlMRTExS3R1My9iaDRNR2pRT2pRN2NlUG4rRHM3QlN0UlpyQ0tsQXdEN3YrK2pQS2R1WExmOHFpaFN1b1ViTkt0TzQ3ZGJvSExacDNvbmV2b1hpZHY4U1ljWU1BOFBHNWF6R2NtMHdtWnMxWUFNRHQvejZ6ajg5ZEFOSm5TQXRBcjk0ZHlaUXBIVjMvTjRBMjMzZG55eFpQcHM4WVRidjJMUzNXc0hqUlNueDkvU0k4bnpadGFpRDZYeFpFTnRUNUJTY25KOUtsUzgyOHVVczUvTTl4N094c2VmWXNmTS85NjNyMDZERXVMa213dGJYQnlzcktHR0h4cXFSSlhjaVhQemRMbDZ6Q1pESXhhT0JvVXFaTVRxZk8zOFZhTFdKT3dWZEVSRVRrQTJHK292UEx2VWROSmhNYk5tdzMzc2ZsTUdlVHljU2FOWnZwMVdOd3VHSEZqazZPMUsxYmxhYk52cUpVcWFMaHRscUthODdPVHRTcEU3MnRoZ0NHRElwNDlkNmxTLzdFUHBFOS9rLzkrYkhQY0I0OWVzenlsYk5ac1RMOHZyano1aTdseno4M1dqem40cElrV3JWVXIxR1pHN2VPUmJ2MkpFbWMrWDNaVE5xMDdvYVRzNlB4cGNMUHd5Znc4L0FKNGRydjh0ekxtVE5lZkZHMW9yRm8xK1gvaHVtNnUyYzIyalZxWEpjaVJRdlF2R2tISEIwZHNMT3pqWEEvM3ExYmR1SHI2eGZsZnIzUi9iSWdxbFdkQVNwVkxzdUVDVVA0c2M5d01tZkpRS0dDK1ZpeEl2SnJZdUw2dFp1a1R4LzZSY0RLRmV2cDFQRkhpKzBlUHI1QXlWSkZtRHhwTnYzN2pXVHRtaTM4T250Y3JNd3ZGc3NVZkVWRVJFUStBQ2FUaWNQL0hEZmVGd3F6bGRHcFUrZTRldVU2RUJxMGxHN2lUd0FBSUFCSlJFRlVTcFVxR2ljMVhMdDZnKzdkQnhuektsOUltOWFOcnQzYTByUlpQWnljSE9QazJXOVRjSEFJTTJiOHh1ZWZsV2ZWcWcwMGFmb2wvZnFPcE9ybmpWbTNZUkhwMHFVMmE3OWp4eDZBYUsxdUhKdnM3R3laTlh1YzhRWERMNU9HVTdKVUVkS2tjYU5PN1piTW5EV0dyRmt6TVcvdVVvb1ZMMFNPajdPUkowOU91blQrQ1lEVHA4L2o0cElrM09mSmxpMEwyM2NzeHlxV3ZyaUlha1hubVByZkQvMTQ4dVFwQ3hkUFplbVNWY1p4Yis4N1pIZVBlSDcwK2ZNWEl4eVcvYUxHdzBkT2hQdmZUOWo2NTgxZGFvVGhTcFhLa0RoeElpYU1uMG50Mmw5UXYwRXRUQ1lUNWN2VnBYWHJaalJyWHUrMVA2T0VwK0FySWlJaThnRzRjdms2ZCs3Y0EwSzNtOG40Zi9idU9yeXA2dzNnK0RkTnZjVWRoZzBvN3U3dVBtdzR3NTBOZHg4dUcrN3VzTUZ3RzdJZjdqQmdqT0ZTYUxHMmxLWk5rOXpmSDZHM1RaTWF0SlRDKzNtZVB1VGVlKzdOQ1UzYnZQZWM4NzZadjFHUGhRMUVhOVNvaUlORDdIOUUzTGhoT3ovOU5KcUFkd0hxdm5UcDBqQndjRS9hdG0ybXJvSDlFbXpldElObm5zOXAvUE5RZHV6WVI0RUNlZGk2YlJtREI0L0gyZG1KR3pmK1pkZk9nM1RwMm9ZVUtaSlpuUHY4dVRlTEZxNm1kNTlPcEV5WlBNNzdHaEwwM3I1dEhvRUVjeEkwWnlkSFJvMmN3cGl4QTlYOTNicTM1ZDA3SFM5ZXZPTGV2WWVjTzNlWm9zVUsycHlDSGo0emNWQ1EzaW9abUtJb0FMd0w4NTRJWWVzR3lKREJFMWk0WUZYTVh5U1d3V2VseW1WSmxNaWR5cFhMV2dTK2JtNnVFVTY3WHJoZ0ZVbVRKbEhYTGR0eS9mb3RIajE4d3JCaGZTMzJoNTErN2VYMU1zempGemc2T2hJWUdLUmU5OXJWbTF5KzlEZVBIajJKMGVzVFVaUEFWd2doaEJEaUszRDI3RVgxY2NsU1JTMkNsYmljNWh6d0xvQUJBOGF5ZnQxdjZqNDdPenQ2OU96QWlKRS9mbFpUT3lNYjBZdXVnSGNCVEJnL2t6cDFxbGxrTmk1WnFnaEhqLzJPblowZEk0WlBZdFBHSFh6L2ZTT3J3UGZNbVl2TW1ybUlvQ0E5azZlTStLaStSSWRlSDR5am8wT0UwNGwzN1F5dFJ6dDIzQ0Q2RCtoT2xxd1oyYkY5SDhlUG4yYm8wRDQyejV2ejYxTHk1ODlONVNybEFCZ3llRHdybG0rMDJUWmRHdXNTVkpHTjh0cXFrUnZ3VG9mV1htdVY0R3ptaklWczNMRGRZbC90MmxXcFc5ZDZMYlM3dTF1RTA2NFhMbGhGcWxRcElwMldQZWZYWmJpNE9GTzNudVhQa0szLzIwY1BuOUNvWVhzY0hPeEpraVF4UC8wNG11dzVzckordmZubnBGYXRLaEUrai9nd0V2Z0tJWVFRUW53RnpwNEp6ZlJic21RUjliRzM5MHN1dkUvQ3BOVnFZM1c2N1lQN2oybmVyRE8zYnQxUjl4VXNtSWQ1QzZaU3NHQ2VXSHVlMkpJNmRVb0dEK2tWN2ZiVHBzNVhFenlGK09PUEEzaDZldEYvUUhlQzlIcUxZM1oyZGp4NzVzVzJyYnVvWDc4R1diSm1KTHlHRFd1Uk4yOU9saTliVDc4ZnU4UkpXYUN3U2hhdlJiWHFGZFJBYytuU2RRenNQNVkzdnJjalhHTmR1M1pWcGsyYlQ4QzdBQm8wckdsMVhGRVVmdjFsS1Q0K3Z0eC9lTUZpbmZLVXFTTWo3Yy8yMy9keTltemtXYWxENnQ2R2xTUlJkcnAwYWNPTVdXTXQ5aWRObXNTcXJhT2pRNlRYL3hESGo1OW04NllkZE8zV1ZuM09OR2xTVWFwVVVRNGUzcUsyTTVsTUtJcENrVUxWOFBOOXk4N2RhM24xOGpYTm0zVlJBK1I4K1hKUnBHaUJXTy9qMTA0Q1h5R0VFRUtJcjBEWVlLSlU2YUxxNHdQN2o2cFRUc3VXTFc0elVQZ1FGeTljcFZuVHpyeDgrVnJkMTYxN095YitQT3lqeXc3RmxTUkpFdE8xVzd0b3QxKzhhSzFWNEZ1MVdubWFOcTFIa2FJRk9IMzZndFU1Yytjc1I2OFBwditBN2phdnFkRm9HRHE4TDIxYjkrS1gyVXVpREJRL2hyZjNTKzdlZlVEVFp2WFVmVzllKzZJb0Nra1Q1N0JvdTJmZkJzcVhMd2xBMDZiMVdMaGdGWlVxbGVIYmJ6TmJYZmZxbFJ1OGVQR0txdFVxV0NYbkNsczZ5WmJidCs5R0dmaUdwd3ZRb1NnS2laTkVMeEZZWENoUUlEY2xTeGFoVDU5TzZBSjB1TGk2a01Qalc0YU42S2UyR1RWeUNwY3YvYzF2MjFjeWFuUi9DaGZKcnlZR08zUjRLeE1tekNMZ25VN05zQzFpMTZkTmxTZUVFRUlJSVQ0NWYvOTNhbzFjUjBjSENvZEpiTFZ2WCtqNjN0cDFxc2JLOCszZGM1ZzZ0VnVwUWErN3V4dHIxODluK293eG4yM1FHMXRTcDA3Si9JVlRiUjU3L3R5YjVjczNVS1ZxZWF0eVVtRTFhRkNUUEhrOFdMbGlvN291T3lyZTNpOFpNM29heDQ2ZGluWmZRMllCbENzZm10RHB6cDM3VktwVWhndVhEbkxoMGtIV2JWZ0FXR2FYM3JuekFBQ3ZYL3VvTjAzQzJyUG5FQUQxNjhlc2ROT0hDcW1GRzkwTTJIRWhXYktrN0R1d2tXWEwxcE1sUzNGZXZuek5pdVViYVZnLzlFWksvdnk1T1hueVBEMjZEYUpwcy9wa3k1YUZiZHQyOC9xMUQ5OW15MHlxVkNrWVAyRXdlZko0eE52citKSko0Q3VFRUVJSThZVzdjT0VxSnBNSk1KY3hDa2trRlJnWXhKOS9ubERieGNiNjNnUDdqOUttZFU5MHVrQUEwcVpOellGRG0ybllzTlpIWHp1aGNIRnh0cmwvNnBTNTZBSjBqQWd6Q21pTFJxT2hUOS9PNkhTQkxKaHZYZUxJbG1sVDV6TjcxbUxhdGVrZDdYNmVPblVlQndkN1NwUW9ESml6VVI4N2VwSWFOU3ZoNFpFTkQ0OXNKRXVXRklEa3ljd3pBYzZkdmN6OGVTdklralVqMTY3ZFpPdVduVmJYL1dQSGZqUWFqZFZhMTQ5VnNXSnArdlR0YkxIUGFEUXlZNFk1T0I4OWFpcEZDbFZqek9ocFhEaC9CVVZScUY2OUlzT0c5N1YxdVZnWEZCakVxcFdicVZTcGpNM0VaTTFiTkdUZS9NbnMzSG1BR3pmK3hXZzAwcVBiSU5xMjdvbFdxK1hDK2F1MC9MNDdUNTQ4K3lUOS9kcklWR2NoaEJCQ2lDK2M1ZnJlMEduT2Z4MC9qUzVBQjBET25ObkptalhUUnozUGlSTm5hZHVtRndhRFViM203OXRYa0RGVGhvKzY3cWZ5NnRWckpveVB1RGF2cmZiUmRldldIVmF0M0V6TldwVXAvajdRREJFKzJ6RkFzK1lOR0Q5dUpzdVdybWZ3a040UkJ0TWhxbFl0eDZhTjI2bFgzenBwVTBTT0h6dEZ3VUw1MUdzdldid0dYMTgvV256ZlNHMFRNcFU3WmFvVWVIbTlvRU9IdnJpN3U3UC93R1k2dE92RGtNRVRLRk8yQk45OGt3NHdaemErZGVzT0pVc1dJVTJhVk5IdVMzVFVxVnROdlRrVEZLVG40SUZqekp5NWtFc1hyekZzZUY5U3BVN0o3bDJIbURkM09iTm5MU1o5K2pUVWIxQ1Q3NXJVUlZFVW05bW5ZOVBzMll2eDhmR2xmMy96TlBhUTV6TWFqV2kxV2dCYXQybEMyYklseUpJMUk5ZXYzeUlvU0UreDRvVndjM05sMVpvNVZLbjBIZTNhOW1iL2dVMXhzaGI1YXlhQnJ4QkNDQ0hFRnk1c1J1ZFNwVUlEMzdEVG5PdlUvYmhwemxldjNLQjUweTRFQmdZQmtDdFhkdllmM0V6eTVFay82cnFmMHV2WFBreWZOajlPcnAwalIxYVdyWmhObmp3ZUJBWUc0ZVBqUy9Ma3lkRHBkSnc4Y2M2cWZJK2pvd096ZnhsUHVuUnBvZ3g2d1R4Ti9Zbm5sV2ozeDh2ckJUZHUvRXV2M2gwQmN5M2hNYU9uTVdod2IxS21UTTZWeTlkeFQrVEd0cTA3eVpncEEzcTlucVpOT3VINTlEbGJ0aTRsZmZvMHpGODRoWEpsRzlDaVdSZDI3bDVMaWhUSldMZDJHd0QxSXBqbUhOT3MyVy9mK25QaC9CVmV2ZmJobWVkekh0eC96STBiLzNMNTh0L29kSUZreXZ3TnE5Zk9wWEhqT2dCMDd0eWFOMjk4MkxYeklMOXQyODNTSmV0WXZHZ05HVEtrNWJzbTlmaXBmN2RJeTBSRjFyK0lzbjdQL21VQ2xTcVg0WmZaUzZoWnF6SWxTNW1UeDZWS2xRSXdyK3V1WHFPaVJlQjkrdlFGcGt5YUE0UXVNY2lYTHhlanh3eGcrTEJKN054NWdLWk42eUZpandTK1FnZ2hoQkJmTUpQSnhQbHpvUUZSeUlkeVJWRXM2dmQrekRUbjI3ZnYwcWhoZS96OTN3R1FLZk0zN05pNUprRUZ2UUE1Y256THhjdUhvdDIrYU9IcS9QZmZ2V2kxMVdxMU5HbFNGd0JQVHk5eWVaU3hPQjRTdUlVVjI2V2x3Z3BKYWxhOFJDSE9uYjFNODZhZHFWaXBEQU1IOVVDajBkQzJiVzhlUG5pTXU3c2I4eFpNcGxlUG9WeTljb01aczhaU28yWWx3UHovdFdqeE5EcTA2OHVtamR2cDFic2o1OTluQ0k5bzVIbnN1RUdSOW12MzdrTnFsbkVBWjJkbmhnK2JwSzVSZDNKeUpIY2VEOXExYjA2ZE9sV3BXS21NVmZicFpNbVMwcTU5YzlxMWI0Nm5weGNiMXYvRzZ0VmIyTHBsSjZORzk0LzArUWNOam41Vzd4Q0ZDK2NqUTRaMERCN1NtKy9lZjQ4QnZtL1ppS1ZMMXpGNjFGUkdqN0plOTYzUmFPalV1WlhGemFpZXZYNmdRTUc4VktoUXlxcTkrRGdTK0FvaGhCQkNmTUZ1Mzc2SHI2OGZBRm16WmlKMTZwUUFYTHQ2RTA5UEx3QlNwRWhHc1dJRlArajZqeDg5cFdIOWRyeDY5UVl3SjNmYXVXc042ZE9uaVlYZWZ6cGp4dzJLY2FEZXAyOG5Yci8yaWZDNFJxTkJxOVZhVGJGTm56NE5mZnQxSVNnb0NLMVdTNlpNR2VqUW9jVUg5ZnREdFdyZGhJd1owMU9nWUY2U0pFbk1rS0Y5Nk4ybmt4cEVYcmg0RUtQQmdMT0xNM1oyZHVUTzdVSEZ5bVhvMHFXTnhYVWFONjZEZHIxV3JUdDc4TkJtRGg0NHBtWXJEcEVsU3lhS0ZTOFVZVGJyRU9HRFdBY0hlOVp2WE1peloxNThreUVkR1RObGlMRE1raTNwMDZkaDRLQ2U5Qi9RbmNlUG5xcnIyME40ZUdTalhMbVM2blpVZ1hGa3dnZk5hZEtrNHVLbFExeTdlZ1AvZHdFV3h4d2RIY2lhTmJQVno0bWRuWjBFdlhGRW85aEt4U2FFRUVJSUliNElxMWR0cGsvdjRRQzBiTldZeFV0bUFEQjUwaHdtVC9vVk1LODdYTGhvV295djdldnJSK1dLMzNIbnpuM0FuRlYzMzRHTjVNK2ZPNVo2TDRRUU1hZXhzYUJic2pvTElZUVFRbnpCenAyN3JENHVWYXFZK3Zoanl4Z3Bpa0tQN29QVm9OZkZ4Wm10dnkyVG9GY0k4Vm1Td0ZjSUlZUVE0Z3Rta2RINS9mcGVUMDh2cmx5K0RwaW5YRmF0V2o3RzExMHdmeVc3ZDRXdWgxMjFlZzZsU3hlTDVBd2hoSWcvRXZnS0lZUVFRbnloWHIvMjRmYnR1d0FrU1pLWVhMbXlBN0IvM3hHMVRZV0twYTB5Q2tmbDNObkxqQm81UmQwZU1MREhCNDBhQ3lIRXB5S0JyeEJDQ0NIRUYrcDhtR25PSlVvV1ZwTUNXWll4aWxubTRGZXYzdEMrWFcrMVZtL3Awc1VZTWZLbldPaXRFRUxFSFFsOGhSQkNDQ0crVUdIWDk1WXNhUzZaRXZBdWdPUEhUcW43UTdMeFJvZkpaS0pybHdFOGZmb2NNR2VEWHJsNkR2YjIybGpxc1JCQ3hBMEpmSVVRUWdnaHZsQm56MXhVSDVjcWJRNThqeDQ5UldCZ0VBQUZDK2JobTIvU1JmdDZ2OHhld3FHRHg5WHRaY3RuSmJpeVJVS0lyNU1FdmtJSUlZUVFYNkNnSUQzbnoxOEJRS3ZWVXF4b0FlRERwem5mdkhtYm55Zk9WcmNIRHVwSjFXb1ZZcW0zUWdnUnQremp1d094eXFSSDhkNEQzbnRSZks5QzBITXdCa1I5bmhCZkk2MHJPS1ZGazZRZ3BLNkRKblZkc0hPTTcxNEpJWVNJSmVmT1hVYW5Dd1NnWUtHOHVMcTVZaktaTEJKYjFhNGR2WVJVQm9PUm5qMkdFQnhzQU16cmhZZVArREgyT3kyRUVISGtpd2w4RmErZEtQK09BOTNEK082S0VBbURNUUFDN3FFRTNJTm4yMUZjTXFQSk9RWk5tZ2J4M1RNaGhCQ3g0TmpSaytyamloVkxBM0RwNGpXOHZWOENrQzVkR2dvV3lodXRheTJZdjRKTEY2OEI0T1RreUlLRlUyVmRyeEFpUVVuNFU1MFZJOHF0VVNoWE9rclFLOFRIMEQxRXVkSVI1ZFlvVUl6eDNSc2hoQkFmNldpWXdMZFNwVElBN0FzNzJsdW5DaHFOSnNycjNMMzdnSWtUUXFjNER4M1dGdytQYkxIWVV5R0VpSHNKUHZCVi9oMkw4bkJoZkhkRGlDK0c4bkFoeXUxeDhkME5JWVFRSDhIWDEwOGRvWFYwZEtCVUtYTmlxNzE3RHF0dDZ0U0plbjJ2eVdTaWQ4OWhhaktzQWdYeTBMZGZsempvc1JCQ3hLMEVIZmdxWGpzbDZCVWlEaWdQRnFCNDdZenZiZ2doaFBoQS8vdnJMQ2FUQ1lBU0pZcmc0dXJDN2R0M3VYSGpYd0JjWEYybzhINzZjMlNXTDkvQXlaUG5BSE9DclBrTHArTGc4TVdzbEJOQ2ZFVVNidUJyMHFQOE96YStleUhFRjB2NWR4eVk5UEhkRFNHRUVCL0FZbjN2KzJuT3YvKzJWOTFYdDA1Vm5KMmRJcjJHcDZjWG8wZE9WYmQvNnQrTmdnWHp4SEpQaFJEaTAwaXdnYS9pdlFkMGorSzdHMEo4dVhRUHpUOW5RZ2doRWh5TDliMlZRd0xmM2VxK0prM3JSM21Oa1NNbTgrNmR1VHBHamh6Zk1uaEk3MWp1cFJCQ2ZEb0pOdkRGZTIvVWJZUVFIOGQ3WDN6M1FBZ2hSQXc5ZWZLTS8vNjdCNENibXl0RmloVGc1czNiM0xwMUI0REVpUk5SclhyazlYZFBuRGpMdHEyNzFPM1p2MDZJY29SWUNDRStad2syOEZWOHI4WjNGNFQ0NGlsKzhuTW1oQkFKemZGanA5VEhaY3VWd01IQjNtSzB0MzZER2pnNVJWeTNQVGpZd01EK1k5WHRKazNxVXFGQ3FUanBxeEJDZkNvSk52QWw2SGw4OTBDSUwxK2cvSndKSVVSQ0UzYWFjNDBhRlZFVWhkKzJoUzVkYWRxMFhxVG5MMXU2anBzM2J3UGc2dWJLeEVuRDQ2YWpRZ2p4Q1NYY3dOY1lFTjg5RU9MTFozd1gzejBRUWdnUkE0cWlXQ1MycWxHak1uLy8vUTkzN3o0QUlFV0taRlNvV0NiQzg3MjhYbGpVN0IweXBEY1pNcVNOcy80S0ljU25rbkFEWHlHRUVFSUlZZUdmZi83RDIvc2xBQjRlMmNpU05TTy8veFk2MnR1b2NlMUl5eEdOR1QyTnQyLzlBWE5DcTE2OU84WnRoNFVRNGhPUndGY0lJWVFRNGdzUmRuMXZqWnFWek5PY3d3UytUU0taNW56MjdDVTJyUDlkM1o0eGN3eU9qZzV4MDFFaGhQakVKUEFWUWdnaGhQaENoRjNmVzdOV1pTNWYrcHVIRHg0RGtDNWRHa3FYTG1ielBLUFJ5TUQrWTlUdGhnMXJVYmxLdWJqdHJCQkNmRUlTK0FvaGhCQkNmQUdDZ3czODc2OHpBTGk3dTFHNmRER0wwZDdHMzlWQnE5WGFQSGZWeXMxY3ZYb1RBQmNYWnlaTmxvUldRb2d2UzhTTFBJUVFRb2hZWmpBWU1CaU1tRXdtRk1XRW9zUjNqNFNJWFJvTmFEUjIyTm5aWVcrdnhkNyswMzNVT3ZHL003eDdaMDcrV2FWS09iUmFPNHN5UmhGbGMzNzkyb2Z4NDJhcTIvMEg5Q0JqcGd4eDIxa2hoUGpFSlBBVlFnZ1I1d3dHQTNxOUhwTkpJbDN4WlZNVVVCUVRKcE1KZzhHQW5aMGVSMGZIVHhJQTc5cDVVSDFjczFabERoMDh6dE9uNXJKMG1USi9ROUZpQlcyZU4ySDhUTjY4OFFFZ1M5YU05UHV4UzV6M1ZRZ2hQaldaNml5RUVDSk9CUVhwQ1F3TWtxQlhmSlZNSm9YQXdDQ0NndlJ4L0R3bWR1OCtCSUJXcTZWTzNXcXNYTGxKUGQ2dVhYTTBHbzNWZVZldjNHREY4bzNxOXRTcG8zQjJkb3JUdmdvaFJIeVF3RmNJSVVTY0NRclNFeHdjSE4vZEVDTGVCUWNIeDJud2UvSENWWjQvOXdhZ1FvVlM2SFNCSE5oL0ZBQjdleTN0T3pTM09zZGtNakZnd0JpVTkyc09xdGVvU0szYVZlS3NqMElJRVo4azhCVkNDQkVuREFhREJMMUNoQkVjSEl6QllJaVRhKy9hRlRyTnVXR2oycXhkc3hXVHlRUkEvZm8xU1pNbWxkVTVtemY5d2Jtemx3RndkSFJnMnZUUk5rZUZoUkRpU3lCcmZJVVFRc1FKdlQ1dXAzWUtrUkRwOWZwWVgrK3JLQW83L3pnQWdKMmRIWFhxVnFWeXhjYnE4VTVkV2x1ZDQrZjNsbEVqcDZqYnZmdDBJbHUyTExIYUx5R0UrSnpJaUs4UVFvaFlaekFZWkUydkVEYVlURXFzai9yKzg4OS8zTHYzRUlCeTVVcHc1ZkoxTmFtVmgwYzJ5cGN2YVhYT2xNbHo4ZlorQ1VENjlHa1lOTGhYclBaSkNDRStOeEw0Q2lHRWlIVUdnekcrdXlERVp5dTJmejYyYmQybFBtN1l1TFpGVXF0T25WdFpUVi8rNTUvL1dMaGdsYm85Y2RKdzNOeGNZN1ZQUWdqeHVaSEFWd2doUkt3TFdWc29oTEFXbXo4ZkpwT0pUUnUzQTZEUmFDaFdyS0NhMU1yRnhabFdyYit6YUs4b0NvTUhqc05vTkFmZjVjcVZwRW1UdXJIV0h5R0UrRnhKNEN1RUVDTFdLWW9FdmtKRUpDU0xjbXc0Y2VJY1Q1NDhBNkJLMWZMczMzZFVEYXliTnF0UGtpU0pMZHIvOGNkK2poOC9EWmpMSGsyZk9VWVNXZ2todmdvUytBb2hoSWgxc2ZpNVhvZ3ZUbXdHdmlHanZRQ3QyelJoemVyTjZuYm56cFpKclh4OS9SZzZlSUs2M2FWckcvTG16UmxyZlJGQ2lNK1pCTDVDQ0NHRUVBbVFMa0RIOXQvM0FwQThlVkwwUVhvMXFWWGhJdmtwWENTL1Jmdmh3eWJoNmVrRlFNcVV5Umt4OHNkUDIyRWhoSWhIRXZnS0lZUVFRaVJBdTNjZjR0MjdBQUNhdDJqSW5GK1hxc2U2ZEdsajBmYlF3ZU9zWGJOVjNaNDVlNXpWTkdnaGhQaVNTZUFyaEJCQ0NKRUFyUXFUdmZuYmJ6Tno4K1p0QUw3NUpoM05XelJVai9uNXZhVlA3MkhxZHBNbWRXbmN1TTZuNjZnUVFud0dKUEFWUWdnaGhFaGdybDI3eWYvK2R4WXdUMnZlR3Fha1VmK0JQWEIwZEZDM3cwNXhUcFVxQlRObWpmdTBuUlZDaU0rQUJMNUNDQ0dFRUFsTTJEcThaY29XNS95NXl3Q2tUNStHdG0yYnFjZitQUHdYYTFadlViZm56SjFFaWhUSlBsay9oUkRpY3lHQnJ4QkNDQ0ZFQXVMdC9aS3RXM1lDa0NaTktvNGZQYTBlNnorZ08wNU9qZ0E4Zis1TmorNUQxR010dm05RTNYclZQbTFuaFJEaU15R0JyeEJDQ0NGRUFySjgyUWIwK21BQXlwWXR3ZlhyL3dEbTBkNTI3VnNBRUJ4c29IM2JQangvN2cxQTJyU3BtVFo5VlB4MFdBZ2hQZ01TK0FvaGhCQkNKQkE2WFNETGxxNER3TTNObGRPbno2dkh4azhZZ3JPekV3QWpoay9pOU9rTEFHaTFXcGF0bUUyeVpFay9mWWVGRU9JellSL2ZIUkNmM2x1ZHdsMVBvOFcrUXRsaTlsYTQ4ZEJJLzhYdktKblRucEs1N0NtUnk1NVVTV0oySDJYNlZoM1g3b2YybzJvaEJ6clVjSXJSTllRUVFvaXZ5ZUpGYTNqeDRoVUFCUXJrVVlQYjRpVUswNng1QXdBMmI5ckJvb1dyMVhOK25qU01DaFZLZmZyT0NpSEVaMFFDM3dSSVVXRDlrU0I4L0JWNk4zU09zRjIvaGViQXRGb1JCMUluRFExS1Q5MHdVR2VrbjBWYjQvNFVNZXJEMFN2QkhMNWsvZ0xJbTFuTHRjVXh1NU44K0hMbytRQ0pYVFVTK0FvaGhCQVJlUFBHaDVrekZnTGc0R0RQaFF0WDFHUFRwbzFDbzlGdzdkcE4rdllab2U1djhYMGpldlRzOEttN0tvUVFueDBKZkJPWVkxZURHYlEwZ0V0M0ROaHBJRXNhTytxVmNyUnFkK21PZ1hsL0JESVAwR2lnWWdFSC9wd2FlNFhxLzNjOTJHSzdaakhyUG9RSTFDdms3T2hEaVZ6MlZDcmdRTVVDRHVUTnJFVlJMTnRwb3ZuY28xWUhNR21qTG9ZOS9uakRXN293b2IzckozOWVJWVFRQW1EbWpFWDQrcHB2WENkUGtSeXY5K3QzdjIvWm1LTEZDdkwwNlhOYXRleUJUaGNJUU1HQ2VaZ3paeUlhVFhUL3dnb2h4SmRMQXQ4RVJLZFg2REREbjhjdlRBQ1lGR2d6MVo5VHZ5WWhUeWF0UmRzZEovWHFZMFdCQWxrdGozOE1neEgrdkd3WitOWXQ2UkJCYXpqemo0RW5MMDA4T2FIbjl4TjZuQncwdlA0dEdhWndnYStkckRnWFFnZ2hiSHJ5MkpQRmk4elRsMTFkWGRTZ04zWHFsRXlhUEp3bmp6MnBVNmNWang0K0FTQjU4cVJzMkxnSUYxZVhlT3V6RUVKOFRpVHdUVUJjSERVczZ1dE8zVkdoMDVUZjZoUytHL2VXczNPU2tNUXQ5STd1eG1ONmkzTnZQelhTWmJZL0FFOWVtcXl1SFhJc3ZCd1p0QXh1YnZsSDg2Ky9nM25qYnhtMXJqNFV4UG8vZ3l6MlRlbmtSb3JFR281ZHN3eVNTK2V4eDlsUmc5RnltVEZhQ1h5RkVDSldCUVRvY0pYQTU0c3djc1FVZ29MTWY5dURnMFAvcnM2ZE40bUFkd0hVcWROYURYb2RIUjFZdlhZZUdUTmxpSmUrQ2lIRTUwZ0Mzd1NtVm5FSDJsVjNZczJoMENEenY2ZEcyay8zWi91WVJHZzBjUEtHZ1h2UExLUEsvZWVEdzEvS3dvb0RRVGIzbDgxcmJ4WDQ3amlsdDJvWHRqOGhSclJ5SlVWaURYdlBoWnNXWGRROE9oeHNzQXllUHlid3paemErbVNmZHdxKzc4elBrVGFaSFU0UkQwcmI5TkRiK2dhQkVFS0VOV0g4TEo0K2ZRNUFwa3daR0Q2aTMwZGQ3ODZkKzJ6YXNKMWhJMzVFRzhrdnhVay8vMHJWcXVVcFdhcElwTmVyVnJVWktBb2xTeFZsK293eDJOdEhQZnVuU2VPT25ENTlBVmRYRis3Y094dnR2dS9lZllpdW5RZW8yNmRPN3laTDFrenFkbEJRRUZrekYxZTN4NDBmVEpldWJhSjkvZkRldlF1Z1NlT082dmJrcVNNcFhEamZCMS92YzdabDh4LzgvdnNld0x5Mk56allBRUM3OXMzSmxUc0h0V3ExNU1salR3Q2NuWjNZdEhreEZTdVdqcmYrQ2lIRTUwZ0Mzd1JvVmpjMzlwN1Y4OUl2TkhEY2RVYlB2SjJCOUdub3pPSTlnWEgyM0VIQkNwdU8yUTZTYmZGOFplTFNIWVBGdmducmRVelpyTU5mWnhuNEx0Z1ZGR0VBZm5GK1VyS21qZmhENEwwMXlTeTI5UVlvM01NSDMzZm1Hd0J2L0JWSzVMUm5ZRk5ubTJ1aWJkSFdlaFd0ZGtLSXI5TzJyYnRZdUdDVnVwMCtmVnI2OU8xRW9rVHVIM1M5MWF1Mk1HN3NkQUlEZy9CNzY4KzA2YU50dHR1OSt4RHo1aTVuM3R6bFZLbFNqcUhEK3BJdmZ5NnJkaytmUHVQQi9VY0F1TG03cVVIdnFsV2JDZGFIVzY1U3I1cWFLZGpmL3gwQUpwT0pxMWR2V0xUTGs4Y0RCNGNZM2tXTUkwYURrV3ZYYnFyYi9tOXR6MXhLNkI0OWZNSlBQNGErRjBLQzNzeFpNdEsxVzF2cTFHcXAzbnh4ZFhObDY3WmxsQzlmTWw3NktvUVFuek1KZkJPZ1pPNGFKbmR5czVpZTNMcUtFKzJyTytIMXhzUzIvMW1QeU1hV0hhZjB2UEpUb203NDNoK245VlpKckFLQ0ZMQVIzd1lGS3dSRk1EQnRETDhnT0FvenR1cTQ5VGgwMURzb1dPSDZBd1BGY3NwYlhvaXZTZnEwQldKOGp1ZnphMUcyZWZUb0tTTkhUTFk4ei9NNUkwZE01dGM1UDhmNE9RTUNkS3hjc1pIQVFQTXZ4M1ZydDVFbVRTb0dET3hoMGM3UHo1L1JvNmFxMjBlT25LQk8zV28yQTkrREI0NnBqMHVVS016ang1NDRPenN4Y2Z3c0FnSXNFd1ErZnZ5VVpVdlhXK3dMREF5aWRzMldGdnZPbnQ5UHhvenBlZmN1d09yNWdnSXRmN0hyZElFVzdmUjZ5NzlOd2NIQk5xL2o1dlpoU1FUYnRlMFQ2U2g1aURQbjlwRXlaZklQZW81UHpXZzAwclhMUU42R0Mrb1RKMDVFNzk2ZHFGT3JGWDUrYndGSWxNaWQzM2VzcEdUSnlHY0JpRS9QWURCaVo2ZkJMb0VsTS9uMzN6dm85Y0hrejUvYjZ0ak5tN2RKbHk1MWhMV2hQVDI5U0o4K1RWeDMwYWJyMTIraEM5QlJySGloRDA3c3RtVEpXcHdjSFduZm9VVXM5MDdFSjQyaWhBOUxFZ2JUZ1pUeDNZVjRwU2hROWlkZi9uMWlaRUVmTjFwVWZGK3dmbVVBVXphSGZxQnBXZG1KZFVNc1J4OE9YQWorNEhKR2xRZjU4ZGZmb2RIcC9ONXVkSzhYY1VtbENnTjhPWG5ERU9IeDZQcDNSVkt5cHplUFZ2anJGUHdETGQrMmFaT0Yvakc1NDJta1lIZGZBdldXYlZZTWNLZDk5ZWlYUzNyK3huS3FzN3V6Qm5lWHJ5OHpwbDNObC9IZEJaRUFoWXdheHJlWUJyNHVMczdjdlg4dTBqWTZYU0NOR3JUbjc3Ly9zWGw4MHBRUmRQaUFEMHNQSGp5bWRzMldhdFplZ0ptenh0S3kxWGZxZHQ4K0k5aTJkWmU2M2IxSGUwYVBHWUF0SVZPV3d5cFh2aVNYTGw2ekNueC82dCtOZFd1M0FlRGo0MHR3c0FHTlJxTUdpQ0dqd1NHQjc0ZmNVSWl1UjA4dVIydEt0cC92VzNMbExCdmo2MSs1ZG9UVXFlUC9NNFM3dTF1a3gwMG1Fd1A3ajJYWk1zc2JFdmIyV3VvM3FNWDI5MU9mQVpJa1Njd2ZPMWRUcEdqY2ZWKytCcWRQWDZCbTlSWWMvMnNIaFl2a1YvZmZ2SGs3V3VjN09OaVRJOGUzVnZzVHUyZmpwLzdkR0RkK2NLejFOYmI4TW5zSkdUS2tWV3RBaDlYeGh4OTU4OGFYN1R0V1doM0w1VkdHcXRVcU1IL0JGS3RqczJjdFp0clVlVXlmTVlZMmJadGFIVmNVaFlBQUhYNStiM243MWg4LzM3ZThlZVBMcTFldmVmM2FCeSt2Rnp4LzdrM1NwRW1ZT20xVWpGOVRpV0kxdVhYckRpOWYzOExSOGNObXFLUktrWnRVcVZKdzg5YUpEenBqdEoyc0FBQWdBRWxFUVZSZnhEK05qYnNlTXZ5VlFHazBzS3kvTys3T0dqS0ZXZC9hbzc0emoxK1kySEEwQ0VXQnRsVmpyeTd1Nlg4TUZrRnY4a1FhMmxhTCtQb1B2RXljdXZueFFXOTQ3aTRhL2ppdHA5MjBtRTFyNnpqVG40NHpQM3dxWEV4ckhRc2g0bCsyYkZraVBhN1g2M244Zm0wa1FNTkd0U050YnpTYTZOVnpxRVhRMjZyMWR4dy9kcHFuVDU4Qk1HckVaTktsVFUzTldwVmoxTmNzV1RJeWI4RmsyclhwamFJbzVNN2pRYUZDb1d0VzkrdytiQkgwMXFoWmlaR2pmcko1clFjUEhuUG16RVdieCs3Y084dmJ0LzRVTDFvRFB6OS9paFl0d0tEQnZSZzB1QmNRR2pDN3VEaHo5ZStqVm10elJkd3ptVXowNnp1UzFhczJXeDFMbml5WlJkQ2JKV3RHTm14Y1JMNTgxcVArSW5hVUtoSDU3NFVRcVZPbmpQYTYrTVR1MmFMOS9INytkNlBkTmlZTUJpTUhEeHpqeEltejNMLy9tTUZEZW5IN3R2bTU5UHBnOXV3NXpOQ2hmZFI5YWRPbUpuSGlSUGo2K3VIcDZVV0JBbmxzWHJkS2xYSXNYYnFPbmoyR2NQejRhZWJNbWNpLy85NmxRZjEyQkFZR3FqTmJJcVBSYUVpZlBnMlRwNHpBWURBeWRjcmNTTnQzN2RhV05HbFNBYWd6RFQrbWpKZkJZUHhzbG5XSTJDT0Jid0lXdm9RUndEY3A3Vmd6MkoxZURaeVp2bFZIOWFLeDkwTTdkYlBsQ0VFaUZ3M2Q1OWdlMWVuVndKbjk1eTJuT2FkTXJNRnpVM0kxaVZXYTVxOHQxaW5QN3U1RzMwWVJqeDRMSVVSTS9lL2t6a2lQTDF1NjNtTHFjSWNmSWg2cE5abE0vUFRqS1Bidk82THV5NXo1RzhhT0c4VHAweGRvMzdZUFlBNk91M1laeU9JbDA2bFZ1MHFrengvWnlPay9OMjlUdFlyMWFFbUlnd2VPOFUzNlFoYjdSbzN1VDQrZUhWaXplZ3NoRTdwNjkrbEVrZmVqVnlFanVHdlhic1BQejN3anNIU1o0amI3RVJDZ3M5cGZzbmd0SGoyNUhPbHJpaStidHl5aGZJVlM4ZDJOajJZMEd1blZjeWdiMXY5dXNWK0RCZ1VGN3hlaHMzQWFOcXpGL0lWVFNKdzQwYWZ1NWxmbGoxMXJvdFhPeVNsNk9VUUF4bzRiWkwxdnpIUlNwa3hPN3o2ZG9uMmRqMkZ2citXMzdTdjR2bmxYSms2WVJmSVVTZW4vbzJWdWdUR2pwekZtOURUQW5FRzhmWWNXWExsaVh2dGZ2SGdocTJzQ0ZDeVVsLytkMkVuTEZ0M1l2R2tISnBPSmVmTW1VYmRlTmR4Y1hYRjFjOEhOelkxRWlkeVlOWE1SM3Q0ditYMzdTaEluVGtUU1pJbEpsaXdweVpJbFZXZCtCQWNITW4zYS9FaGZTOE5HdGRUQTEyUXl6OWlMenRJSFcwd21FMGFqRVVmSDZIOC9SY0lnZ2U4WFpNOVpQUTNHdkxYWTUxQTdlZ21hb2tya1pOeWZBcjkzbGxPSEgzcWJlSGpFOWwyNzJzVWNXTEhmOGxpRDBvNFdtWnY5QWl5djV4cDdnOU5DQ0JFbGs4bkU4akRUU0FzVnloZmhDSVplcjZkWHo2SHMyWDFZM2VmbzZNakN4ZE53ZDNlamV2V0svTkN4SlN0WGJBVE02MWU3ZE83UCtJbEQrZUdINytQMmhZU2owd1d5ZHMxV0FOS2tTY1hBUVQwc1BzQUZCeHRZdG5RZEFCNGUyYWhac3hMejVpNlAwWFBZV2dmOXFiTTZmNG4rKys4ZUhUdjhhSlZVREVBaDlHOW0wcVJKR0RkK01CMSthUEZSbzFvQ0hqOTZ5cWxUNXdGelZuV0Fnd2VQcTZPY0xiNXZST1hLTVo5U2YvVG9TYXZuQ2RubjR1Sk0vd0hkcmM0Wk8yWTZ5WklsdFhrc3JyaTRPTE5wODJJNmQrNVAvZm8xNlAvamFHYi9Nb0ZPblZ0WnRBczdRbjM2MUFVY0hSMXdkbkZXLzUvQS9Qc21TWkxFQUtSSWtZeGRlOVl4YU9BNGZ1cmZEUmRYRnhZdW1tYjEvTXVYYmNEYit5WFZxbGVJc0k5dWJxNHhHdlUyR28xb05CKytwbHIvUHZsZlRHNWtpSVJCQXQ4RUpQeWEwN0JTSklyN2hBbmw4OXR6L08vSXl5S0Z1TzlsSXZ5eWl1WVZRaVBiZ0NBRmZiaFowSzVPMGYvajdlNnNzU3BoOVBpRmlmQTVzSkluMHBEb0sxeVhLNFNJMnI2OVIzajR2dTRwUVBzT3pXMjJlL0hpRlowNzllZjh1ZENSVG8xR3d5Ky9UckNZaWp4dS9HRCsrKzhlSi81bm51cG9OSm9ZTVd3UzE2N2NZTktVRWJpNGZKb1pMVTVPanVvSFBpK3ZGMlRKVkV3OU5tQmdENzdKbUo3bno3d0I2Tm43Qi9MbHo4VmZKLzVRMi9UdFBZSXJWNjdqNHVMTWdVUG1ETkFoSTg5YnRpNk5jUDF0dm55NStIblNNSFU3ZVFyTEJGTDI5ZzRXeDZPYmhDbTY2NGxiTk84YTZmRkRoN2VROXpPY0Rod2NiT0RQUC8vSHJKa0xPWHZtb2xWQ3lQRGF0bXZHdVBHREUweUNycy9kMlhPWDZkTFpjcDM4enhObnE0OWJmTi9vZzY3YnNINDdpKzF0MjNhemJkdHVBREpteXNDTm0zOTkwSFhqZ291ckMrczNMRlMzWDc1OHpiMTdEeU5zZi96WUtmVDZZS3NwNE9FRFppY25SK2JNalhteXZ3K3hlZE1PcSs5alJOUEp2Vjdjd01YRm1WRWpwN0IzejU5V3gwTm15OXkrZlplaWhhdEgrZHpMVjh5bTBCZGFTdTFMSTRGdkFwS2g1WnNJajUzOEpVbWNQMys1dkE2QUxzcDJBTm5UMi9IZnltVDhlVG1ZSmZzQ09mdVBnU3FGUXlQaE4vN1dmOWxkWWhENE5pempTTU15b1hmaTlwN1RVMyswNVdoM3lzUWFyaXhLU3Jya29RRnk0M0dXYmNya3NXZFFNOHM2eFVLSXI4UGl4YUhURjVNa1NXeHpmZS9KaytmbzAzdTRHaWlHbURocEdJMGExN1pZSDV3b2tSc3JWdjVDeSsrN2MvSENWWFgvNXMxL2NPNzhaV2JOR205VmR6ZXFETkl6Wnl4azVvelFENlRSeVRnTlVMaElmdjQ2ZnRybXNVWHZTekNsVDUrV3hvM3I0T0JnajZ1ckMyOWUrd0NoMHdRVlJTRW9NQWg5Y09oZHlzeFpNcXFQZGJwQXRTMUFxbFFwYU42aW9jVnpoYy9hSE5seFYxZVhyMmIwOHJ2dk9uTG05QVdJWm5wUkRScFNwVXBCaG0vU2NmL2VJOXExNlIyM0hVeWd5cFV2d2JEaC9XTDBQdnJ1dXpyVXEyY09icVpObmNlTTZRczRkSGdyQlF2bC9haStYTGgwRUlEangwOHo0S2N4ZFBqaGUzcjNNZGVkanF1MW95OWV2R0wrdkJWVXFWcWVDdEdZOW4vbnpuMDhQYjJzMnY0OGNiWkY4Qi9XcTFkdk9IUG1Jak5tanFGcnQzWVlERWFTSi9WZzdMaEJkT3JjaWlkUG5qRmgvRXpHalI5TTJyU3BZK1YxUlVmT25ObnAwYk1EQUd2WGJDVW9LSWpPWFN4bmxHemJ1b3NYTDE2cENhK2VQZlBtdi8vdVJYak53TUNnU0krSFNLQjVncjlLRXZoK1FUS20xdEt4WnR6TkZ5NlcweDZOQnJhT1RFVGpzbzVXMDZNdnprOUNvV3lXYjZscVJSeW9Wc1NCb0dERllwcXpsNDNSNjVpTStJYjFWcWZRYzY3MVd1TVZBOXd0Z2w2QW5hY3R5MmxFSTNIb1Y2OXJsNEZvTkdCblo2ZE9IVEkvTnUrejA1ajNhOTZYYXJEWjV2Mlh2YjBXcmRZZUJ3ZDc3TzIxT0RnNFlPOWdqNzMyL1dON0xmYnYvM1d3dDQ5d245WmUrLzRhOWpqWTI2TzFOMTh6WkYvb2wvYXIrU0F0WXVieTVldGNPSDlGM1c3ZW9nSE96cUcvUDNVNjg1cXlKWXZYV2dSM2RuWjJUSjR5Z3JidG1nSG1OYThoZnZqaGUzNmVQSnlObXhiUnVWTi9pOER6L3IxSGZOZjRCNW8ycThmd0VUK3FhOUdpWWpDRUJwMHhlUzhYS0pDSGRHbFRzM216ZVNTM1V1VXlWSzVjamx5NXNxdUJ0S2ZuY3pKbk5BZml6WnMzWU1zV3kvWFFnWUZCVks5bWV4UWNvR3laZWxZM0JEN0d0ZXZIb2h6RlRKNDhhYlRYc3dZR0JjVnEvMkpUVElKZVFGM2JHM1o5cjdCMjRzUlphdGV1YXBHUk9TcDJkbmJxejM3SWJBMUhSd2QxWDlpcHZOSGg0dXhNeGt3WjhQQXdqell1WDdZQmdHVEprcWo3NHNxMHFmTll2R2dOSzVadjVOR1RTMUcySHp0Nk9udjJIT2JuU2NQbzJlc0hkWDlrVTUxLysyMDNScU1SSHgvelFJS1BqeStBK2p0dC9icmYyTGhoTzN2My9NbTA2YU5wMmFxeHhma1JpZWg0L3Z5NU9YbDZkNVN2cFZEaGZPcW82L2JmOStMZzRHQ1ZFZnF2NDZkNTllb05XcTM1dzkreTViTll0bnlXMWJYdTMzOUV3ZnlWcVZTcEREdDNyNDN3T1Z1MTdNN3VYWWR3L2tTemVjVEhrOEQzQzFJZ3E1YWxQN2xIM2ZBREpYUFgwTCtKQzQzTFJtL053L29qUVRIS3ZCeSt4Rko0dnR1VDJ5d25OSGhwQUk5ZldBYlN2Um80VTdla3JNMklEWnMyYm8vdkxud1VyVmFMVm11SDF0NGVyWjJkR2hCcnRWcnp2MkgyYTdYdi93MXozRjRidXQ4dVpKKzlGcTJkMXFwdDZMK2g1NFRkYjJlblZXOElhRFNhQ0w0aU8yWStUdGh0WW5adStIMUVja3k5cVJITi9vYnRWOUhQdkt6SzRvV3JMYmJidGJjTThNYU9tYTZ1a3czaDV1Ykt2UG1Ubzh6VzdPN3V4dHAxOHhrN1pycTY1aGZNb3dMNzloN2hwLzdSWDc4WEhHYTAxYzR1K29Gdms2YjFTSlRJVFExOGl4WXRTSmV1Yld6V3pRVndUK1N1MXVOOCsvWXRCb081RG5yNEdwMGZtaXdtT3FJekZYekF3Qjc4MExGbGxPMEF6cDI5VEtPRzdUKzJXM0hDVHFQQkpLTkVzUzVac3FSa3pKVGhnODU5L3R5YjgrOXZocGxNSnZ6OTMrSHU3a2F4SWpWaWRKMUNoZlB4MS85Q2x3NGMySDhVTUdjSlB2TG4vNmhTdGZ3SDlTODZLbFVxeTRiMXYxT3ZmdFRUY3dFV0xwNUd1N1o5R0Rwa0luZit1OC9NMmVNQThQWithVFBnVnhTRlpVdk0rUUdlUC9OUzJ3SjhrekU5QUVPRzlpWno1Z3owLzJrTTNib081TkNoNHl4ZU1rTWRqUTF2NDRidCtQajRSbmc4ZmZxMFpQKzJwUG84a1FsWkJ4d1FvTVBkM2JvZXVGNGZISzN5Umo1dnpNRjh5SHJsaUFRRm1RZFRYSndsOEUwb0pQRDlRa1dWckNxNndwZndtZHJKK2hkSmZEcDhLWmdsZXdNdDl1WFBvbVZhNTgrcm55TCtHSTFHakVZajZLTzNQbDNFanVoT3lZMFBUNTgrWTgrZVErcDJ1WElsck1vZURSbmFoNE1IanVIbDlRSXdsMFZhdW53V3VYSmxqOVp6T0RqWTgvT2tZWlFwVTV3aGc4ZnordjAwNHNsVFJwRGwvWFRobU5iQ05ScE4wVG9uVzdZc3RHdmZIRCsvMEtVZEZ5OWVaZW1TZFJpTlJsYXZtWXU5dlQxSGpweGcrYkwxT0RqWU0zTFVUd3diM2hlQTFxMTZjTzdzWlZ4ZFhUaDNZYi9GdGQzYzR1NTNxL05YOU9IeDd2MXpORzNVQ2U5WHJ3blc2M25yNzg4N2Y5czNKY0xLbGowTFAzUnNSV0ZaVDJoVDd0dzVQbmp0OCtaTmYrRG81SWd1UU1md1laTjQrOWFmMzdhdjRQZnQxalZzVjYvYXpCOS83TGQ1TE95TWhBdm5yNmcvKzVzMmJtZnVuR1VzWHpHYkVpVUtzMmZQWWF0endUeUN1bUMrOVhWNzlPd1E1YXlQdXZXcThmVFoxVWpiaEpVb2tUdGJ0aTZsVzVjQnVMbTdxdGVmUE9sWEprLzYxYXI5WDhkUGMrdldIV3JWcnFJbUFudHcveEZnV1RydSs1YU5LVmE4RUcxYjk4TFYxUVVIQi9zSTYvRWVQdlFYUGo2K2tkYnIxZXYxYW0zNEV5Zk9jZjdjWmRxMmEyYnplNjBvQ3Y3KzcyeE9zOVlIQitQa0ZQWE1TRTlQYzFDZkpvcXAyc0h2UDFjNHUwaDIxb1JDQXQ4RUpHd1FHbHVCYlV3czJoM0l5VWpxOG81Y3BTTlpvdEJmeXJXS3hYMzlzMEZMcmFjNHYzNnJVT2JIeUVlUFEveDVPWmdpUFgyamJIZHBRZHl2b2Y1Y0xWNHlBNVBKaEtJb21FeW05NC9OZDhRVnpQc1VreEx1dUlMSnBGaWNaelNhTUptTUJBY2JDQTRPeG1Bd1B6WWFEUmI3RE1FR0RPLzNHUXdHRE1HaGo0TU5Cb3lHa1BaaDl4bkRYRFBZZko3aGZjQXJSRGpMbHE3SGFBeWRKZEt1ZzNVSm8rVEprL0xMcnhObzFiSUgzN2RzeklTSlEzQjFqWGsrZ0xyMXFsR3lWQkhHajV1SlBraFBrNmIxUHFydjBSVlNmaVRFc2FPbk9IYjBGQUQvM1QyRG01c3IvLzU3QnpBbnRtbmRzZ2VuVDErd09DY2dRRWVPYkpaci84TGUwTGgwMmZxRGUvZHVnOW41eDM2YjdjUDdxZDhvZFVUYXlja3BUa2VUUHpkT1RrNGMvWi9sYkpySGo1NHlaTWhFZHU4NkdPRjVkKzg4WU9Sd2MxbVl5Wk5Ia2lWcnhnamJpdWd6R0l3c1diS1dtalVxc1dQSFBscTEvbzVSSTZkU3UyWkw5dXpiUUlZTWFTM2FoMlJuaml3VE1jRGF0VnVwWGFjS0d6ZHM1L3VXalRsNThoeTlldzFqOEpEZWpCczd3K1k1TDE2OFl1aVFpVmI3dTNackYyRml1WS9oNEdEUHNoV3oxWVI0YytkTm9uU1pZcVJMbDRaR0RUdXdkTmxNdnYwMk02dFhiYVpFeVNKNDVNeE92bnk1Nk5kM0JBRC8vUE1maVJNbnN2by95cDQ5SzBlTy9vYm1Bek1yaHhWU1l4eWdRdm1HWk1tYWtibnpKdG5NMnZ6aXhTdE1KaE1wVWlTek9oYXMxMGNyVTNQSWFQZTMzMmFLdEoxT1p4NTQrWkMvRFNKK1NPQXJvdTNrVFFNYklpaGZCTER2dk9YNjJVYWxIVW1SMlBydXBLS1lnOVB3TkJwekZ1YUkyTHJSNmZ2TytqcFBYNWw0K2lyaUROamh6Nzk2TCtKZ1hxQ3V6MG1JRkVYQmFEUmhNQmd3R1kwWWpFWTFJRFlZREJpTkpvd0dBd1pqeUQ3ais3Ym1jNHdta3hwRW04SWNOeHBOR0l4aHpqZUVPZDhZZW43WS9lYVJad09tOXpjSnJMK0lZSC9vY2NKdUU3Tnp3Kzhqc25NSnVaRVJ2V3RpNC9qbnl0Ly9uVVY5MURScFUxR3JsdTFhdXhVcmxlSFBvNzlGZTVRM0lpbFRKbWZPM0o4dDFnckhwejY5aDlPelp3ZGV2VEluVEV6M0NSUFFoQlVZRlByM0pMb1pyMGNNbjh5STRaUGpxa3Z4S21PbURHell1SkJqeDA3UnJrMHZmSHdzYitDR25SNjlaL2RoanZ4NWdpbFRSMGxKbzFpd2VkTU9ubmsrcC9IUFE5bXhZeDhGQ3VSaDY3WmxEQjQ4SG1kbkoyN2MrSmRkT3cvU3BXc2JxNERxK1hOdkZpMWNUZTgrblN4R0lGKzhlTVhHRGR0WnQzNEJHemRzeDk1ZXk1S2xNeWhidWg1Mzd6N0ErK1ZOcTM2a1RwbUg3Tm16Y3VyTUhxdGpjUkgwaGdnSklHL2Z2a3ZwTXVZczhNK2VlZUhzNU1pb2tWTVlNM2FndXI5Yjk3YThlNmZqeFl0WDNMdjNrSFBuTGxPMFdFR2I3MEdYY0FGaFVKRGVJbThCaENhR3NyVU1JL3dNayt2WGIzSGw4blVtL2p3VU96czdUQ1lUNzk0RmtDaFI2REsvKy9mTUk5QmhFL0dGME91RG83VWVOeVE1WVZSWjRFTitoMzFOczFVU09nbDh2eEp0cWpxUlBrWGtkOTA4WDVsWTkyZkVnVzFNTlNudlNKUHkxdE5RL3J3Y1RJMWh0a2RrajB4TFFyNHNrbkZLeEE2TlJxT3V5UldmVnNpMHRNL05odlcvOC9adGFPNkIxcTJiUlByKytOaWdONnp3b3hOUlRRZGZzbmd0WThkTXQ5aVhJOGUzL0huMHQyaTlwNTg5ODFKTGNRd1kySU1CQTNzd1p2UTBsaTVaaDUyZG5Ub1ZPbk9Xak15Y05RNjkzbnp6c212bkFWeThlQTBYRjJkT25Ob1Y3ZGNYVXdFQm9WVUMzTjNkNHV4NUVwcEtsY3F3LytCbTZ0ZHR3NHNYb2JPN1RJcUNpNHN6Z1lGQktJcUNUaGRJdjc0ak9IejRPUFBtVDdaYWp5MmlKK0JkQUJQR3o2Uk9uV29XMDJOTGxpckMwV08vWTJkbng0amhrOWkwY1FmZmY5L0lLdkE5YytZaXMyWXVJaWhJeitRcEk5VDlNNll2SUZteXBGU3RGcnFtMThNakd3Y09icVpRNFh3UjFwalZhRFFXaWZZK2haQzFyeEd0Wjk2MU0zUVd3dGh4ZytnL29EdFpzbVpreC9aOUhEOSttcUZEKzlnOGI4NnZTOG1mUHplVnE1UURZTWpnOGF4WXZ0Rm0yM1JwckJPU2hhL2R1MkxaQmx6ZFhHbmZvUVhCd1FiS2xLcExvY0w1V0xwc3B0cm04dVcvQWNpWEw2ZlY5ZDRGNkVpZTNIb2tPS3lnSUQxSGo1N0UwZEdCNHNVS1J0cFdGeENJZzROOXROWU5pOCtEQkw1ZmlSNzFuU21WSy9Kdjk1bGJobGdOZkNPeTZaanQ1MUFVK0hsakFCdUhSUzlqcHhCQ3hJVFJhR0w1c3ZYcXRsWnJSK3MyVGVLeFJ4RjcrUEFKczJZdXROci8zMy8zbURKNURpTkgvZlJCMTIzWHZqbExsNnhqNzU3RGFrbVZRb1h5a1Q5dlJhdTJPbDJnVlEzTFhyMDdNbUxrangvMDNPRjVlNFVtcTBtVUtPTEFONHVOa1pzUDRSaU5LWTZmaXp4NVBOaDNZQ1AxNjdibDJmc2tRbUQrbnFSUG41Wmt5Wkp3NDhhL2dEa291ZjN2UFhic1hHMDEzVlJFN1k4L0R1RHA2VVgvQWQwSjBsdk9YTE96cytQWk15KzJiZDFGL2ZvMWJFNHRiOWl3Rm5uejVtVDVzdlgwKzdFTGFkT201c21UWnl4ZHNwWmh3L3VwR1lSREZQa01FLytWTEY2TGF0VXJxSUhtMHFYckdOaC9MRzk4YjBjWW9OZXVYWlZwMCtZVDhDNkFCZzFyV2gxWEZJVmZmMW1LajQ4djl4OWVzRmo3UEdYcXlFajdzLzMzdlp3OWE1bVYyc2ZIbHcwYnQ5T21UVk0xNlZTaHd2bll0blVYSTBiOHFINXYvdmUvTXdDVUtsWE00bnlUeVVTZ0xoQlh0OGluSlcvZXRJTzNiLzJwVmJzS3JsSGtOUEQzOThmTlRXN2FKU1FTK0lwb1d6dlluYldEUTZlVFJLZWNVWGplUGlZMkhOVkhlSHpiWDNwR3R6YVNPMVAwUnVqdXJZbjh6bDE0NGZ2OFhUbEh0bzZVUUZ1SXI4SGV2WWN0NnU1V3IxR0pkT25TeEdPUGJQUDJma21iVmozeDh6T1BUTnZiYXlsWnNpZ25UNTREWU1IOGxhUk1tWnp1UFdLV3NmalkwVk1FQkFSUXYzNE5kdTA2U0hDd09URkwrZklsbVRaMVh1eStpREM4dkY1Z05CcEpsTWdkVjFkWERJWmc5dTc1azcvLy9rZHRZMnM5SHBnL1BFK2ZPWVl5WllwSGF6cXZUaGRJUUlETzRucVBIM3V5Zjk4UmN1VDQ5dU5mekNmazRaR052ZnMzVUw1c0E0c1pGSjZlejBtYkxnMDllblJnNGNKVkFQejc3eDFxVkcvT3psMXJyQksxaWNoVnJWYWVwazNyVWFSb0FhdDE3Z0J6NXl4SHJ3K20vd0RiMmRnMUdnMURoL2VsYmV0ZS9ESjdDVk9tamlSTm1sUmt6cHlSTGwzYjJEem5jK0x0L1pLN2R4L1F0RmxvL29FM3IzMVJGSVdraVhOWXROMnpid1BseTVjRW9HblRlaXhjc0lwS2xjcnc3YmVacmE1Nzljb05Ycng0UmRWcUZheEtrSVV0bldUTDdkdDNyUUxmaFF0V29ROEtvbS9mVHVxK1hyMStZUE9tSGN5ZXZZaGY1L3hNd0xzQURoLytINmxTcGFCWWNjdlIyb0FBSFlxaTRPWWFjVERyNCtQTHhBbm0rc1hkdXJXTnRJOEEvdjRCSkU0Y2Q5VlVST3o3ZWpKSmZPWEsvdWlMdHRhclNML0svaGgxa3Fmb2V1bG5lNDNmNkRVNkF2V1d4N0ttRFgwYm1oVG9QTXNmNCtleEZFNEk4UVZac21pTnhYYjc5aEhYcUkwdmx5NzlUWjFhcmJoNzk0RzZyMmV2SDFpNmZLWkY3ZC94NDJiU3Q4OEkvSHpmMnJpS3RkOSsyMFByVmoyNGYvOFJnNGYyVnZlN3VEaVRKMjlPL2pyeGgvcFZxRkErOVZqWS9YK2QrQ1BHd1RiQW50MkhLRmFrQmpsemxDRmpoa0prelZ5Y1hqMkhXcXg1enAzSHcrYTUrL2IrU2JNbW5TbGZyZ0VyVjI0aU9OakEyalZiNmR5cFAwVUxWMWVuUzErNjlEYy9kT2hIM3R6bEdURnNFbUFlNGVuVThTZEtsNnpEbU5IVE9ITGtSSXo3SHQreVpjdkNMNzlPVUxkRGd2OUxGNi95NUtrbm03Y3NVZGRIUDM3MGxKclZXMWpjVUJCUlM1MDZKZk1YVHJWNTdQbHpiNVl2MzBDVnF1VWpyUTNjb0VGTjh1VHhZT1dLamJ4NDhRb0hCM3QrMzdHU3BFay9iV0pNYisrWGpCazlqV1BIVGtYN25MTm56QUZtdWZLaGllenUzTGxQcFVwbHVIRHBJQmN1SFdUZGhnV0FaY2JxblRzUEFQRDZ0WS9OdkE0aG1mUHIxNDlaT1NoYnJsNjV3UysvTEtWbHErL0lsUGtiQU42KzljZk4zWlVzV1RPeWNjTjJYcjE2dy9vTnY2TUwwUEZkazdwV0k5VWhONC9jYkpRNUF2TjA3dzd0Ky9IOHVUZTFhbGVoYXJYSUU1ZUZaSStPYmwxeDhYbVF3RmZFS29NUlptN1RVYktQajlXeHYvNE9admsreTlKRHhUM3NtZGZMOG03Wm1Wc0dwbTdXSVlRUXNlWGloYXRjdkJpNnBqWkwxa3hVcUZnNkhudGs2YzBiSDhhTW5rYkQrbTN4OUh5dTdxOVV1UXlEQnZjbWFkSWt6Snc5emlMejhiYXR1eWhkcWk3ejU2M0F4OGY2eHFVK1RBbXZCL2Nmb1NnS25rK2ZjL0RBTVhXL1RoZEk4MlpkY0hGeEpudjJyR1RQbmxVTnBEUWFqYm92NUN1aWtkbklsQ3BWTk5MakRnNE9FVTQ1bnp0bk9RRDM3ajdrN09tTE9EallzM0RCS3ZidU9jeXpaMTdzMlczT0xHMW5wK0hBL3FNRUJnYXhkKzloUEQyZlkyZG5oN3U3cXhwZ3o1aTJJTVo5L3h3MGI5R1FGdDgzQXN3ZnRrT0MzMTA3RC9MVTh6azdkcTVXay90NGU3K2tkczJXbkRsek1kNzZteEJGbEZ4dDZwUzU2QUowakJqUkw5THpOUm9OZmZwMlJxY0xWRXNSWmMwYWVVYmd1REJ0Nm54bXoxcE11emE5bzI3ODNxbFQ1M0Z3c0tkRWljS0FPY1Axc2FNbnFWR3pFaDRlMmZEd3lLYXVIMCtlekJ6SW56dDdtZm56VnBBbGEwYXVYYnZKMWkwN3JhNzd4NDc5YURRYTZ0YXI5dEd2cTBmM3dlZ0NkUHoxMXhueTVDNVBtbFI1eVpDdUlFVUxWK2ZCL2NjRUJnWXhiKzV5WnM5Y2hGYXJ0VG1pSEpMYklaR05mQUp2My9yVG9ubFhqdno1UDdKbXpjVENSZE9zMm9UMzlPbHpUQ2FUcksxUFlHU3Fjd0prYXpUMWM2amFjdm9mQXovTThPZmFmU09PNGQ1Wno5K1lhRHZWSDFPNHJ2ZHQ1RXpOWWc3a3lhVGw1cVBRRnpGK2ZRQkZzdHRUcTdobHdvQzd6NHhVSHhLOVVrWFJzZjk4TU4rMmV4UHQ5c3Y3dTFPNWtDUXhFQ0toV1J4dXRMZHQyNmFmUlNiY2h3K2ZzSHJWWnRhdDNXYVZFS3hLbFhJc1d6RmJEWGFyVkNuSDBtV3o2TjV0c0pxSTZzMGJIMzZlK0FzenBpK2tRc1ZTVks5ZWtSSWxDK1Boa1UydHJ4bmltMi9TVTdKMFVmcjFzVnhmZC9IQ1ZjcVdyay96Rmcyb1hxTWkzeldwUzUyNlZhM3FYU3FLZ2w2dlI2dTFqMUhDT0krYzJYRnljaUlveURxL1E4YU02WmswWlFRZUh0bXNqaDA1Y29LclYyOEE1c0NpYjcvT0FEUnNWSXRmZjFrS3dHKy83YVpaOC9vVUtwU1B2UGx5Y2VQNkxRd0dJMnRXYjJIb3NMNzA3dE9KYlZ0M295Z0tWNjVjNThpUkUxUjVuMmduSVprMWV4eG56bHprNFlQSEZxTnJJNFpONG44bmQ3SjMzd1lhTld6UHExZHY4UE43UzhQNjdmaDl4MHJLbGkwUmo3MU8yRzdkdXNPcWxadXBXYXN5eGQ4SGhTSENaeVlHYU5hOEFlUEh6V1RaMHZVTUh0STcycG5LWTFQVnF1WFl0SEU3OWVwWGo3cnhlOGVQbmFKZ29YeHFmNWNzWG9PdnI1OTZzd1hNTjFRQVVxWktnWmZYQ3pwMDZJdTd1enY3RDJ5bVE3cytEQms4Z1RKbFMvRE5OK2tBYy9ibFc3ZnVVTEprRVl1WktoK3FlNC8yckY2OWhRenAwNUkyWFdyU3AwOUwyclNwU0pNbUZjbVNKV1hNbU9sczI3YWJKMCtlMGJsemE1czNIYzZmdXdKQTZuRDl1WHJsQmo5MDZNZWRPL2ZKa2pVanUzYXZqZklHbjZJby9ESjdDV0Jlank4U0RnbDhFNWpYYnhWcURMVU8vUHJNZjhlaEtZblY4a0dEbTMvNm1tSzk1NFYrYU5NYndNZGZJYW03aHJjNmhRYWozL0xrcGVYODVaemZhR2xXd1FtTkJvWis3MEs3YWFHWlZvTU4wSFRDVzNaUFRFU2xBZzRXK3g5Nng5NDg2SUFnaFlmZTBTKzlFaEQwK1pacEVVSkViRW1ZckorZmc0QUFIVzFiOStMTW1ZdFcwd1R0N096bzNxUDkrOFE0bGhPemF0V3V3dnFOQytqZGF4aGV6MStvKzRPQ2dqaDA4RGlIRGg2blk2ZFdUUHg1S0x2QzFJUE5uY2VEK1F1bTBMRkRQelVBTFZHeU1FK2ZQT2ZwMDJmbzlYcldyZDNHdXJYYjFENjR1Ymt5ZnR6TTk2VzRUT2oxZWpRYURlY3ZIaUI5K3VnblViSzMxN0pwODJKMHVrQzBXanNjSFIxeGMzTWxaY3JrcEUxbnU1U1NvaWhNK3ZsWGRidDJuYXJreVd2TzBscXZYblUxOEQxNTRpd3ZYcndpVmFvVXRHclZXQzExdEduakRnWU82a1dPSE45U3MxWmw5dTg3QXNDQ2VTc1RaT0NiS0pFN3MyYU5vOGwzSFFGSW5pSVpyMSs5UWFjTHBGUEhuL2p6eUcvc1A3aUpCdlhhOGV5WkZ6cGRJSzFiOXVEWThSMVM2L2NENWNpUmxXVXJacE1uandlQmdVSDQrUGlTUEhreWREb2RKMCtjc3lxMTQram93T3hmeHBNdVhacDRDWHJCL0hQeXhQTkt0TnQ3ZWIzZ3hvMS82ZFhiL0w0NmV2UWtZMFpQWTlEZzNxUk1tWndybDYvam5zaU5iVnQza2pGVEJ2UjZQVTJiZE1MejZYTzJiRjFLK3ZScG1MOXdDdVhLTnFCRnN5N3NmQjgwaHZ3ZXFSZkJOT2ZFN3RZM3VpTFRybjF6MmtXeU5LVjE2Ky9vM0trLzM3OU5oQk1BQUNBQVNVUkJWSHlUanRGakJ3QXdkc3gwcmwrL1JlTEVpUWdNRE9UUXdlTUExS3BWR1RDWFQ1bzZaUzd6NWk3SFlEQlNybHhKMXF5YloxR1NDc3lsdy9yMkdVN3k1TWxJbE5nZGU2MldKMCtmOGVTeEp3NE85blRvK0gyTVhvdUlYeEw0SmlBKy9ncTFodnZackR0NzlaNkJDZ044bWQvSGpVb0ZISmpjTWZKTWRCL3JWUVJyZU1NeTE5SzFvODVJUHk3K1o5bG5qUVlXLytpR3cvdDNZT3NxVHF3NEVNU3hxNkZUODNSNmhZWmozckpta0RzTnl5U2NiSnhDQ0JFVlYxY1g2aldvWVpWTUoxZXU3RXllTXBLU3BZcEVlRzdac2lVNGNYSVhNMmNzWlBteTlRUUhoLzUrTFZlK0pPUEdEd2FnMzQ5ZDJiMzdFR25UcEdicnRtWDA2ek9DQnc4ZUE1QTBhUklXTDVtQms1TWpVeWJQWmV1V25laDBvVXRSVENhVFJkbW5FQ1ZLRkk1UjBCc2lzdGRqeS9iZjkzTHpmZFppT3pzN0JnM3VwUjdMbXk4WG1USmw0TkdqcHhpTkp2YnNPVXlIRGkxbzBMQVdZMFpQVSt0dDMvcm5QL0xsejBYUG5oM1V3UGZVcWZOY3ZYcURnZ1h6eHZnMXhMZHExU3RRcVZJWmpoMDd4ZXRYYjBpU0pERyt2bjVjdlhLREdkUG5NM3pFanh3OHRKbmF0VnZ4NUxFbnIxLzcwTHhaWi80OCtwdEZuVk1SUFZxdGxpWk42Z0xnNmVsRkxvOHlGc2NiTjY1amRVNmR1aDgvcmZkVE9yRC9LSXFpVUx4RUljNmR2VXp6cHAycFdLa01Bd2YxUUtQUjBMWnRieDQrZUl5N3V4dnpGa3ltVjQraDV2ZmJyTEhVcUZrSk1KZFlXN1I0R2gzYTlXWFR4dTMwNnQyUjgrZk53WGRFSTg5anh3Mkt0Ris3ZHgvaXd2bm9CZkNLb2pCLy9rcWNuWjFZdVdxT3VxNDZVU0ozRGgwOHJ0NVlUSjQ4S2NOSC9LaVdWcnJ6MzMwV0xWeU5ScU5oNUtqK0RCalkzU29ETjBDMjdGbDQvZHJIb3JTWW5aMGRoWXZrWjh5WUFlVFBuenRhL1JTZkJ3bDhFd2kvQU1WbUFCbldyY2RHcWc3Mm8zcFJCeHFYY2FScVlRY3lwckxEeWVIRHB2TVpUYUEzS0FUcHdja1JYQnhEci9QM2c0ajc0ZWFzWVhKSFZ4enRvZXhQdnR4NmJEMFB1MnNkWjhybnM1d3l2TEN2RzRXNit4SVVIQnBVKytzVXZodi9sZ0ZOWFpqMFE5d0c4MElJOFNuOThNUDNYTDE4blMxYmRwSWxheWI2OWV0TTAyWU5yRVo1YlhGemMyWDBtQUYwN05TU0xadDNzbTNyTG9LRERTeGVNbDA5UDJQRzlDeGRPaE9Qbk5sSW5qd3BFeWNOdy9NSEwvNjdmWmNGQzZlcVV4Q25UQjNKOE9IOU9IcjBKSmN1WGVQdW5RZjQrdnJ4OXUwN2pPSFcwZGdxV3hJWGloVXZ4SGRONnJKait6NmFOcTFIenB5V0kwU2R1N1RoK1hOdnlwVXJxUWJWS1ZJa1k4clVVV1RQbnBWaXhRdXF5VzJLRlM5RTBhSUZzTk5xYWQybUNUbHp4bDV0NWs5Sm85RXc0ZWRoVkNqWEFFVlJMSkwzeko2MW1OYXRtNUE1UzBZMmIxbEN0YXJOMEFYb3VIWHJEaDNhOTJYTDFxVTJQOVFMU3hxTkJxMVdhN1VNSW4zNk5QVHQxNFdnb0NDMFdpMlpNbVdnUTRjVzBiNnVWcXY5TFAvL1c3VnVRc2FNNlNsUU1DOUpraVJteU5BKzlPN1RTWDF2WGJoNEVLUEJnTE9MTTNaMmR1VE83VUhGeW1YbzBzVXlXM1hqeG5YUXJ0ZFNxMVlWQUE0ZTJzekJBOGVzTW94bnlaS0pZc1VMUlpnaE8wUkVKWlJzMFdnMGJOeTBtT3QvLzJOeGd5Mmtkbmx3c0FGRlVheHE3UllzbEplVnErYVFQVWVXU0g4bjVNcVZuVGUrdHpFYWpRUUhHekFaalRnNU8zMlczMDhSTlkxaUt4VmJBbUE2a0RLK3UvQkozWHRteEtPakR4L3kzVXJzcXNIRnlmS1h1S0tBeWFTZ0FDYVRPWnV5MFdSZUsyd3dLUmlNV0R6WG9TbUpxUkptYld2OTBXL1plODY2TEZHWlBQYXNHdVRPNVR0R3V2M3FqNCsvZFlmTDVMSG40SlRFRm9GMGlKVUhndWc4MjNxVUlWVVNPNjR2VFVyS3hCKzNKay9LR2NXY1hjMlhVVGNTSXB6dzYxVy9WSGZ1M0ZjZkowbVNtRlNwVXNUby9NREFJRTZlUEVmbHltVmo5R0hQRmw5ZlA3VytaVVQ4L2Q5eDd0emxPSnZ1YXpLWk1JVko1aENUdGNDMi9QUFBmeVJMbWlUQ0tkSFJGUmdZaExPelU5UU5QeUYzRzBsMm9xTnJsNEZzMnJnZGdCSWxpM0R1ZmRtWCtnMXFzSDZEdWZienpwMEhhTk9xcDNwT3I5NGRtVHhseEVmMldBZ2hFZzZOalVRZWt0VTVnZmcyblpacVJTenZWcFhOYTgrRmFOVE85UXRROEhwanN2ank5akh4MGsvaGxaL0NHMzhGMzNjSy9qb0ZuVjRoMkdBWjlLWklyS0ZDZnN2bi9qYWQ1VnZIVGdNaldycHdiRVlTMHFld1krNE9uYzJnMXlPRGxoMWpiUWU5QUQvVWRHSm9DK3YxeWZON3UzMTAwQ3VFRUxFdGJNYmptQWE5QU03T1RsU3RXdjZqZzE0Z3lxQVh6TUZXWEs1eHRiT3p3OTVlcTM1OXJOeTVjM3gwMEF0OGRrSHZ4eGc5dXI4NmV2WDhtUmZ1Nzh1ejdOcDVrS1B2U3pZMWFGQ1Q0U04rVk0rWlAyOEZhMVp2K2ZTZEZVS0l6NGdFdmdsSXR6cWh5UkpLNTdabno4VEVGTTVtejZsZkVqT3RzeXVwazhiTnQ3TmVTVWZDZjM2WjF0bVZndCthQSs2azdocDJqVS9NK1BhdWFPM01VNklQVFUxQ202cVdIelJ5Wk5DeWIxSm9BcTZJVE96Z1N0Y3dyN1Z4V1VlYWxKYzF2djluNzc2am82amFPSTUvTjcwVGFpalNlNGRRcGZmZVZGQkJRUlNraUFYcEt0S2tkMm5TWDZVSkNLSklrRjZrOTQ2VVFKRGVTWUQwc3U4ZmE0WXNxVUFDUW42ZmMzTE96c3lkTzgrR2plYkp2ZmU1SWlJaXIyWFBTcXUzbXdGdzhlSVZHalNxYlZ6cjNXc0lFUkdXNmVsOStuYWpSWXVHeHJWZVBRZHg2cFR2OHcxV1JPUS9SSW52UzZScFJRZXlwTE9oYkFGTDB1dnViRWtnSGUxTjlHenBqTjg4VDFZT2RxZHJFOHY2MlJ5WmJIQjJNUEdzTzNhOFdUbDIwdWxvYjJKaFB6ZnlaN05sKy9nMHNiWWRjckNESDN1NThjVWJsZ1MyYWpGN2RreElReTZ2eEQ5eUpwTmx2ZS9JRGk2a2NUWHgvU2RQTngxTVJFVGtWUlJ6bjlMVGYvdVNQVWMyQU02Y09jZlNKYjhEbHRIMzZUTkdHOFYzUWtKQytiakRsMWI3TzR1SXBDWmE0L3VTV2JncGxJYmxIRWpuL21UWmJIaUVwVkJWWkJURyt0MG9zeG16MlhwYWMzU1NiR05qd2dUWTJFQWFWeE0yOFR3dVBBS2pNbk44bG13TnBVVWxoNmNxc25YMVRoUlowK3Z2TXkrUzF2akswMGd0YTN4Rm50YlRydkdOMXJUeCsyemR1Z3V3RlBJWk45YXl2amQzN2h3Y09MVEJtR3ArK3JRdlZTczNJeVFrMUdnN2NGQ3ZaM3EyaU1oL25kYjR2Z0xlcStYNHhFa3ZXSkpUVnljVEhpNG0wcm1iU085aEltTWFHeko1MnVDVjl0RlhKay9MVndZUFM1dTBidkVudmRIOUp1YWQ2bzVQWFZsYVNhK0lpRWhzbjM3V3dYaDk0c1JwQ2hmT0Q0Q2YzMFdXTFA3TnVGYXdZRDZHZk5mWE9KNHdma2FzYmJSRVJGSURaUlVpSWlJaUw1bTY5YXFUUDM4ZUFOYXQzVUxIR0Z2TWpCbzEyV3AvNTA2ZDIxS3pabVhBVW5uNzQ0NDk0OXluV1VUa1ZhYkVWMFJFUk9RbFkyTmpRNGVPYlFCTE1udnZucit4YitvRnYwc3MrK1VQcTdiVHBvODJLbjlmL09jeWZYb1BlZTR4aTRpOFNFcDhSVVJFUkY1Q3JkNXVacXpsWGJCZ0dUMTdkVFd1elpneHo2cHR0bXlabVREeFViSzdjTUZ5dG16WitYd0NGUkg1RDFEaUt5SWlJdklTeXBneFBmWHExd1Fzbzd4WnNtWW1hMVl2QUE0ZU9NckJBMGV0MnJkczFaUTMzbWhrSEgvNXhiZEcwU3NSa1ZlZEVsOFJFUkdSbDFTYjk5NDBYaTljc0l3UDJyOXJITStjT1Q5VysxRmp2c1hkM1EyQWMrY3VNSEhDekpRUFVrVGtQMENKcjRpSWlNaExxbjc5bXFSTjZ3bkF5dC9YOE9aYmpiQzF0VXgvWHI1c0ZYZnUzTE5xbnpsekpnWU9mclNkMGJpeDB6aDM3c0p6aTFkRTVFVlI0aXNpSXNrdTl1NTVJaEl0anUwbG41cWpvd090V2pVRklDd3NuSU1IanRHNGNSMEFRa1BEbVBmVDBsajNkT2pRaHRMZXhZMDJQYm9Qd0d3MkoxdE1JaUwvUlVwOFJVUWsyWmxNK3QrTFNIeVNNL0VGZUxkMUMrUDFpaFdyNmZEeGU4Yng3TmtMaVl5TXRHcHZhMnZMcEVuRHNMR3gvSnh1M3J5RDVjdFdKV3RNSWlML05mck5SRVJFa2wzMEw5UWlFbHR5LzN4NGx5bEJ0bXlaQWRpNDRTOUtsU3BLbmp3NUFiaDA4UXJyMW02SmRVL0pVa1hwM0tXZGNkeXY3MUFDQXU0bmExd2lJdjhsK3MxRVJFU1NYZlFXS3lJU1czTC9mTmpZMk5Da2FUMEF3c01qK0hQMUptT1BYNENaTXhmRWVWLy9iNzhrU3haTEZlaWJOMjh6Wk5DNFpJMUxST1MvUkltdmlJZ2tPenM3TzJ4c3ROQlg1SEUyTmliczdPeVN2ZC9tTFJvWXIzLzkxWWYzM20rSm82TURZQmtGanF1QWxidTdHNlBHZkdzY3o1NjlrQVA3anlSN2JDSWkvd1ZLZkVWRUpFVTRPRGk4NkJCRS9uTlM2dWZpOWRmTGtpRkRPZ0EyYmR5R2pZMkpOOTlxYkZ5ZlBXdGhuUGMxYjk2QXV2V3FBMkEybS9uaTgvNUVSRVRHMlZaRTVHV214RmRFUkZLRW5aMGQ5dmIyTHpvTWtmOE1lM3Y3RkJudEJVdkJxdWpwemhFUmtmaXMya0RIam8rS1hDMWErQ3RoWWVHeDdqT1pUSXdmUHhnbkowY0FqaDQ5eWN3WjgxSWtSaEdSRjBtSnI0aUlwQmhIUndjbHZ5SllrdDdvcWNjcHBWbXorc2JyTlg5dW9teTVVaFF2WGhpQWUvZjgyYnhwZTV6MzVjeVZuYjc5UGpPT3Z4c3luaXRYcnFkb3JDSWl6NXNTWHhFUlNWR09qZzQ0T1RscXphK2tTalkySnB5Y0hGTTg2UVdvVnYxMVhGeGRBTmk0Y1J2aDRSRzBlcnVaY1gzcDBwWHgzdnZaNXgwcFdEQWZBSUdCUWZUdFBTUmxneFVSZWM2VStJcUlTSXF6czdQRHhjVUZKeWZIZnd0ZjJTVDdYcVlpL3dVbWt3a2JHeHZzN094d2NuTEV4Y1VseGFZM1A4N0J3WjRxVmNvRDhQQmhJRHQzN3VPdEdPdDhWNjFhVDFCZ1VMejNUcHowblhHOGN1VmEvbHk5TVdVREZoRjVqcDdQZjRsRlJFU3dKTURQS3drUVNZMXExYXBpN051N2RzMW1Sb3o4aGdvVnZObXo1eURCUWNHc1hyMlJscTJheG5sdjVjcmxlYjl0U3hiTVh3WkF6NTZEcUZiOWRWei9IVVVXRVhtWmFjUlhSRVJFNUJWUnMxWVY0L1dhUHpjQldDVzZDVTEzQmhnNjdDdlNwMDhMd09WTFZ4ays3UHNVaUZKRTVQbFQ0aXNpSWlMeWlpaFVLQjlac25nQmNPN2NCWHg5L1dqeFJrTnNiQ3kvOG0xWXY1VzdkLzNqdlQ5ZE9rK0dEZi9hT0o0MjlYOGNQWG95WllNV0VYa09YdDdFMTFiVGJrUlNuSzNyaTQ1QVJFU2VnTWxrb2tiTlNzYngyaldiOGZMS1NMVnFGUUhMVmtlL3JmZ3p3VDVhdDNtRHFsVXJBQkFaR2NrWG4vY25NbEo3KzRySXkrM2xUWHdkTTcvb0NFUmVmVTc2T1JNUmVkblVpakhkT1hxOTcxc3RteGpuZmtsa3VyUEpaR0xpcEtFNE9GaTJJanV3L3doejVpeEsva0JGUko2amx6YnhOYVVwK2FKREVIbmxtVHowY3lZaThyS3BVYk95OFhyWHJ2MkVoSVRTckhsOTdPMHRoZVYyN05qTDVjdlhFdXdqZi80ODlPelYxVGdlK08xb0x2NXpPV1VDRmhGNURsN2F4SmRNalY1MEJDS3Z2a3dOWDNRRUlpTHloTHk4TWxLMGFFRUFRa0pDMmJ2M0VHblRlbEs3VGpXanpmSmxxeEx0NThzZVhTaFFJQzlnMmR1M2E1YytSRVZGcFV6UUlpSXA3S1ZOZkUyWkdvTnp6aGNkaHNpcnl6bW41ZWRNUkVSZU9qRkhmYmRzM2dGQXl4alRuWmN1K1QzUlBweWNISmt4YzR4UkdHdmJ0ajNNbkRFL21TTVZFWGsrWHRyRUZ4c0hUQVVIdnVnb1JGNVpwb0tEd01iaFJZY2hJaUpQSWVZNjM4My9KcjZObTlURjJka0pnR1BIL3NiUDcyS2kvWlFwVzlKNnl2T0EwZmo2K2lWenRDSWlLZS9sVFh3QmsxY3pURG03SnQ1UVJKNklLZGNubUx5YUp0cE9SRVQrbXlwWExtY1VwenAwOEJnQkFmZHhkWFdoZHAycVJodWZWZXVUMUZmZmZwOVJ2SGhoQUlLRFEralN1YmVxUEl2SVMrZWxUbnpCTWlwbHl2WEppdzVENUpWaHl2VUpwZ0thVFNFaThqSnpjWFdoUWdWdkFLS2lvdGoyMXg0QUdqZXVhN1R4V2JVaFNYMDVPTmd6WTlaWW96alczajJIbUR4cFRqSkhMQ0tTc2w3NnhCZVRMYWFDUXpDVm1xczF2eUxQd2prbnBsSnpNUlVjQWliYkZ4Mk5pSWc4bzVveHBqdEhyL050MExDV3NXWjMxNjc5M0xsekwwbDlGU3RXaUcvNmYya2NmemRrSFB2MkhrckdhRVZFVXRiTG4vait5K1RWREpzcXV6Q1ZuSVVweTV2Z21oZHNYVjkwV0NML1hiYXU0Sm9YVTVZM01aV2NaZm41OFdyMm9xTVNFWkZrRW5PZDc1WXRPd0ZJbno0dEZTdVdBU3dqd1d2WGJFNXlmNTkvOFRIbEs1UUdJRHc4Z3ZmZjY4Yk5tN2VUTVdJUmtaUmpNcHZONWhjZGhJaUlpSWdrcjhqSVNITG5MSWUvZndBQWZ2L3NKMzM2dEV5ZU5KdHZ2aDRCUU5ObTlWaTQ2SWNrOTNuNTBsV3FWbWxtakJSWHFWS0JsYXZtWTJlbm1VSWk4dDloTXBsTWo1OTdaVVo4UlVSRVJPUVJXMXRiS3I1ZXhqamVzL3NBWUtudUhHM0RobTBFQjRja3VjL1hzbWZseDNtVGplblMyN2Z2WWNDM281SXBZaEdSbEtQRVYwUkVST1FWRlQydEdTeHJlZ0h5NU1sSm9VTDVBQWdPQ2piVy95WlY5ZXF2ODkzUXZzYnhsTWx6V0xac1ZUSkVLeUtTY3BUNGlvaUlpTHlpS2xUME5sNUhKNzVnUGVycjQ1TzA2czR4ZmZwWkI5NTZxN0Z4M08yVGZody9mdW9wb3hRUlNYbEtmRVZFUkVSZVVkN2VKWXoxdDRjT0hqT21OVGR1WE1kbzgrZnFqVSs4TDYvSlpHTHF0SkVVS1ZJQXNJd2N0MmoyQWI2K2Zza1V1WWhJOGxMaUt5SWlJdktLY25aMm9tU3BZb0NsRXZPaFE4Y0E4QzVUZ3N5Wk13Rnc2OVlkOXUwNy9NUjl1N2k2c0dqeGREdzkwd0J3OCtadG1qUjZqd3QrbDVJcGVoR1I1S1BFVjBSRVJPUVZGbk9kNys1ZGxnSlhOalkyTkd4VXl6anZzMnI5VS9XZEowOU9mdnY5Ujl6Y0xGdElYcjE2Z3laTjN1Znk1V3ZQRUxHSVNQSlQ0aXNpSWlMeUNvdFoyZGxxblcvakdPdDhWejM1T3Q5bzNtVktzT0wzSDNGeGRRSGc0aitYYWRMb1BhNWZ2L25VZllxSUpEY2x2aUlpSWlLdnNBb1ZIaFc0MnJQN0lGRlJVUUJVcS82NmthejYrdnB4NXN5NVozckdzdVd6Y1haMkF1RDgrWDlvMnJndE4yL2Vmb2JJUlVTU2p4SmZFUkVSa1ZkWTVzeVp5SmtyT3dEKy9nR2NQbTFKY0oyY0hLbGJwNXJSN2xsR2ZRR3FWS25BNGlVemNIUjBBT0QwYVY5cTEycko2ZE8rejlTdmlFaHlVT0lySWlJaThvcUxPZW9idmM0WG9IR1RSOVdkVnozbE90K1lhdGFxd29LRjA3QzN0d1Bnbnd1WHFGMnpKVnUyN0h6bXZrVkVub1VTWHhFUkVaRlhYSHpyZk9zM3FJbXRyV1c3by8zN0RuUGp4cTFuZmxiOUJqVlp0bndPSGg3dUFOeS8vNEEzbXJkbjNOZ2ZubmpiSkJHUjVLTEVWMFJFUk9RVlp6WGl1L3RSNHBzMnJTZVZLcFVGd0d3MjgrZnFqY255dkpxMXFyQnB5M0p5NTg0QlFHUmtKSU1IamFWcDQ3YXErQ3dpTDRRU1h4RVJFWkZYWEpFaUJZd3RoeTc0WGJLcXVOeTRTWXpxemo3UHRzNDNwZ0lGOHJKNTZ3cHF4MWhIdkgzN0hsNnYwSWlaTStkcjlGZEVuaXNsdmlJaUlpS3ZPRnRiVzhxVkwyMGM3OTRkWTUxdjQwZnJmTGRzM2tGZ1lGQ3lQVGRkT2srVy96cUhFU08vTWRiOUJnVGNwMWVQUVZTdjJzSXFqcGRSMi9lNlVhMXE4eGNkUm9vNGZkcVhZOGYranZQYXlaTm51SGZQUDk1N3IxNjlrVkpoc1hIRFg5eTZkU2ZlNjZkUCszTGx5dlZuZXNiTW1mUDU2Y2NsejlUSDg0aFRub3pKYkRhYlgzUVFJaUlpSXBLeVJneWZ4SWpoM3dQUTlaUDJqQnI5clhIdDlRcU5PSEhpTkFEekYwNmxlZk1HeWY3OEkwZE8wdm5qbnB3OGVjYnFmTTFhVmVqWnF5dFZxMWJBWkRJbCszTlRVcG5TZFRsNzlqejNIeWErRlZSRVJDU2hvYUdFaElRU0hCeENjSEF3UVlIQlBBd001T0dEUUI0OGVNZzkvd0Q4N3dWdzU4NDljdVRJeGlmZFBrelIrQ2RPbUVtMmJKbHA5WGF6V05jKytyQTc5KzRGc09LMy84VzZWcWhBSldyWHFjYlVhU05qWFpzd2ZnYWpSMDFoek5pQnZOKzJaYXpyWnJPWm9LQmc3dDkvd0lNSEQ3a2Y4SUI3OXdLNGMrY3VkKy82YytQR0xhNWZ2NG1uWnhxcnp5akE0VVBIcVZualRlcldxODdTWDJiRitaNHlleFduU1pPNnpKNHozdXA4Y0ZBdzkvenZreldyVjRMZkU0Q002UXVUTVdONlRwN2FubWpidUtSRW5CWEtOZUR2djg4K2NTdzNiNS9FeWNueGllOTcyWm5pK0krSjNZc0lSRVJFUkVTZXI1Z0ZyaDRmYVczY3BJNlIrUHFzMnBBaWlXL0pra1hZdHVNUFpzMmN6N0NoRTNudzRDRUFtemR0Wi9PbTdaUXRWNHFQUG1wTjh4WU5jSGQzUy9iblAwOEg5aCtoUmZQMlJFUkVFQkVSUVZoWU9FODYxbFNpUkpFVVRYd2pJaUpadDNZTDI3ZnZ3Yy92RW4zNmRqUDJjZzRMQzhmSFp3UDkrbjFtbk11Y09STWVIdTRFQk56bjZ0VWJsQ2hSSk01K2E5V3F3cXhaQy9pa2ExKzJidDNGcEVsRE9YMzZITTJhdGlNa0pJU1FrTkJFWXpPWlRHVE42c1dJa2Q5Z1kyTmp4TlR0azM2a1RadUdLVk5IQUhEMDZFa0tGeTVnekNhSVMxaFlPRC8rdUpneG82YnlXdmFzYk5qNGkxSFFMYUh2amIyOWZhSnh4dmU4bElxelE4YzJEQnJjTzBseC9McDhOVjk4L3MxVHZZZFhsUkpmRVJFUmtWU2dYTGxTMk5qWUVCVVZ4ZEVqSndrT0NzYlp4Um1BeG8zck1uclVWQURXcnRsTVJFUWtkbllKSndkUHc5N2Vqays2ZmNoYkxac3c5THNKTEZxNG5QRHdDTUJTVlhyL3ZzUDArSElBalJyVm9ma2JEYWhTcFFJWk02WlA5amlpWGJseW5jSUZLeWZZSmltanVZL0xteThYTldwVXd0SEpFVWRIQjV3Y0hYRnlkc0xaMlJFbkp5ZWNuWjM0cXQ4d3NtVHhZdnlFSWJpNXUrTHU1b3E3aHh2dTdtNmtTZU9CczdQVDA3NnRKTEd6czJYNWlybTgrM1luaG40M25uVHBQZW5SZllCVm00RURSak53d0dnQUprOFp6Z2Z0MytIdzRST0E1Zk1VbDVLbGlySnQrMHBhdjlPWkpZdC9JeW9xaWlsVGh0TzRTUjFjWFZ4d2NYWEcxZFVWZDNkWHhvK2J6czJidC9sMXhmL3c4SERITTYwSGFkTjZramF0WjZ6UDM2Q0JZemgrL0JTL0xKdE5wa3daT0hueUROV3FOS2Y5aCs4dzhmdWhzZUlJQ0xqUHZKK1c4c01QUDNINTBsWHk1czNGaHgrK1MySi9mNGlLaWlJeU1oSUhCNGVrZml1Zlc1d09EZzZrU2VPUnBEaGNYRkwyOC9NeTBsUm5FUkVSa1ZTaVVzWEdIRDkrQ29BTkc1ZFJ2b0psM2EvWmJLWnd3Y3JHMmt5ZlB4ZFJ0V3FGRkkvbjh1VnJUSms4aC8vOWJ6SEJRY0Z4dGlsWU1COVZxcGFuV0xIQzVNdWZtN3g1YzVFMXE1Y3hFdmdzN3Q5L3dMQ2hFK084dG5yMVJxNWV1Y2FkZTZmanZmOUpwam8venNNdEwvbno1K0hBb1dmZlAvbFpCQWNGMDdGakQ4WlBHRUwrdkJXWk1QRTdPblJzWTlYR3d5MnZrZmlPSERHWnNXT204dGYybFZiSnFaZFhScXVrTERRMGpONjlCdk5sajg1R2RlL0hKZlg3dDJqaHIzVHAzSnV2dnY2Q3I3NyszRGpmNmVOZUxQNTVCVk9uamFSdHUxYUFaUXF4aDdzYjl4ODhKQ2d3aUpLbGl2TEZGeC96NWx1TmsvU1pDUWtKSlZPR0lwUW9VWVR0Ty85SXRQM3ppck5DdVFhY091V2I1TSs5Mld3bUtpcEtVNTFqMElpdmlJaUlTQ3BSMnJ1NGtmZ2VQSGpVU0h4TkpoT05HdFZoOXV5RkFLejZZOTF6U1h4ZmV5MExJMGYxcDAvZlQvbGw2VXArL25rRkJ3OGN0V3B6K3JRdnAwLzdXcDF6Y25Ja1RSb1BYRjFkY0hOenhjWEZtUm8xSy9IVjExODgwVHBoRHc5M1JvMytscENRMEZqSndjNmQrM0Q1ZDlUVnd5MXZ3djM4ZTkzVzFwWjdBV2NTYlB0ZjQreml6TUpGUHhqSHQyL2Y1Zno1ZitKdHYzWExUc0xDd3FsWXZxSFYrY2NUWmtkSEJ5Wk5IdmJNOGMyYXRZRGVQUWRUb0VCZXZMMkxzM1RKNzl5OTY4K2RPM2VKQ0E4SG9HZVBnWGlYS1VIUm9nWC9mUTkzYU5xMFBsMCsrWURYWDMrMFhWZnBrclg1cG45M1dyWnF5cmY5UjdMYUovYjJYZEZqZ21mT25LTk02YnF4cmo5dXp0d0psQ3BkTE1YaWpPbWpEcTAxMWZrWktQRVZFUkVSU1NWS2V4ZG4vcnhmQURoNDhKalZ0Y1pOSGlXK1BqNGJHRG1xLzNNck5wVXVuU2VkdTdTamM1ZDJuRDE3bm1XL3JPS3ZyYnZZdCs4UVlXSGhzZHFIaElRU0VuTEw2dHp1M1FkbzJMQTJwYjJMUDlHekJ3NFl6Wll0Tzltd2NabXhCak1xS2dyZnMzNDBiRmdMc0JRRGk4dlBpMWJnN3g5Z1hFOXM3V2hLdW5YckRsT256S1ZXN2FwVXExWXgwZmErdm41Y3ZYb2pWdHRoUXljd2JPaUVPTys1YytjZXUzY2ZZT3k0Z1hUcTNJNklpRWpTZVJaZzBPRGVkT2pZaHN1WHIvSGRrSEVNSHRLSHpKa3pKY3Y3aWdpUElDb3Fpak5uenRHcVpVZkFNazA3WGJxMHBFdm5TWm15SlRtdy93Z2Z0ZitDcmR0K0IrRE50NXJFS2hwMTk2NC81ODVkNE5peHYyblpxaW5YcnQzazdObno4VDQzSkNRMHdldlJvaFBsbElvejJtdlpzL0xiaWorWk0zdFJvakVCdUxxNmtEdDNqbVNaR2ZHcVVPSXJJaUlpa2txVThTNWh2SDU4WkxWSzFZcTR1Ym55OEdFZ0YvKzV6SWtUcHlsV3JORHpEcEg4K2ZQdzFkZWY4OVhYbnhNY0ZNemVmWWZacy9zZ3ZyNStuRHQzZ1hPK2Z0eTlHM3NybmJScFBjbWVJOXNUUDY5OGVXOG1qSi9Cc0tFVGpORzB2LzgrUzJCZ0VCVXJXVWJoSHE4dUhHM0Qrci93OXcrSTgzcmFOQVVTM2F2NDdObnpDWTRtUDhrVTZ0R2pwakJqK2p6bXp2bVppNWNQSnRwKzBJQXgrUGhzWU5qd3I2eUthTVUzMVJsZytmSlZSRVpHNHUvL0FBQi8vd0RBTXMwWllPR0M1Znk4YUFXcmZUWXllc3dBV3JkNXcrcisrTVIzdlhqeHdxeGVzd2l2ekJuSm5Ea1RHVEtrSTFPbURLUko0MkgxUjVrV3pkdGpNcG00ZTljZkc1T0o0T0RZMCtiUCtWNEFJR2ZPN0FETW5qTStWdElKNE9kM2taTEZhMUtqUmlWV3Jwb2ZiOHh0V25kaDFSL3JjZnAzVmtDYjk5NU05amh2M3J4dHJJR2ZOSGw0dkxFa0pPYVdTbDVlR1ZOazdmN0xRb212aUlpSVNDcFJwR2hCN08zdENBK1A0T3paOHp4NDhOQ29vT3pvNkVEOStqVll2dHdIZ0ZWL3JIOGhpVzlNemk3T1ZLLytPdFdydjI1MVBqQXdpQWNQSGhJWUdNVERoMEVFQmdaU29FQmVNbVJJOThUUGFOeWtEdSszYmNuRUNUT3BVN2NhVmFwVVlOUEdiUUJVcTJaNTdxV0xWMWkrM0lmdVgzWktjcjl0M25zendjUjMwY0pmY1hkM28ybXplazhjYzF4cTFLak1vb1cvMHFScDR0TnpBWDZZTVpwMmJUK2pYOStoK0o3MVk5eUV3UURjdkhuYnFPUWNrOWxzWnZiTUJRQmN2M2JEYUF1VzBVaUF2djArSldmT2JQVDRjaUNkTy9WaS9mcXR6Smc1TnNrajVvL0xtalV6YWRKNGtDMXJGbng5L2ZBN2Z6SE9kbC8yNkd4OFJ2TGt5Y21HOVg4eGV0UlVQRDNkQVV2RjVJVUxsZ1BnbmNpTUFQOTdsbVErc1NKU29hRmhBRGc3T1JudGt6dk9odlZiSjJuVU9hbDI3LzJUSWtVS0pGdC9MeHNsdmlJaUlpS3BoS09qQTBXTEZlTHdvZU9ZeldhT0hEbEJsU3FQMXZJMmJsclBTSHg5Zk5iVDc2dlBYbFNvQ1hKMWRjSFYxU1haK2hzOVpnQmJ0KzZpVThlZTdOcXptcFcvcnlWZnZ0d1VLcFFQZ0xYcnRqRGcyMUVVSzFhSU9uV3JKYW5QdVBhNGpXblJ3bC9KbkRrVDAyZU1lZWI0d1pMQVg3bDJKTW50M2QzZFdQckxMRHAvM0JOWE54ZGpaSExFOE8rTi9aNWorbXZyTGs2ZDhxVkJ3MXI0K3ZvQmNNSFBrdURselp2TGFQZHU2emNvVzY0VWJkL3Job3VMTS9iMmRrODFZaDdUL1BtL01PK25wWGg0dU1lNmR2LytBejdxME5wSUtNZU5IMHkzVC9veGZOaEVvcUtpQU1zYTlzeVpNekZvY0c5S2xTNlc0TE9pQzd4NUpUSlZPL3pmS2ZoT3pvL1doaWQzbkRFTG53VUUzRTh3bnZpNHVibSswQ240L3lWS2ZFVkVSRVJTa1RKbFNuRDQwSEhBTXQwNVp1SmJyMTUxdlFrVUJ3QUFJQUJKUkVGVVkwVDR5T0VUWEw1MDFSak5lNVc1dWJueXcvVFJORzM4UHUrKzNaazlldzVhSmYzdDI3L0x0Q24vbzJlUGdldzdzQTRIaDZmYjQvVy94dDdlanRsekp4anJRQ2RQR2M3cmxjcVNKWXNYTFpxM1o5YnNjZVRKazVPZmZseEMrUXJlRkNpWWoyTEZDaGxGay83Kyt5d2VIdTVreTViWnF0OTgrWEt6YWZOeVRNbTh2dlR5MWNPeHpqMCtUZnJhOVJ2TW5qTSswUVEzUHRHajNYbnl4RjJKT2xwd2NBZ0FMdjl1Q1piU2NXYlBWanBKN1I2M2ZlY2Y4ZTY1bk5wb3RiT0lpSWhJS2xLNjlLT3Bub2NlSzNEbDRlRk90ZXFWakdNZm53M1BMYTRYclZxMWluVHEzSllkTy9aaVoyZEwrdzliRzlmczdHd1pQS1FQZm40WG1UbGozZ3VNTXZsRko3MW56cHpqOVgvWE5GKzdkZ01uUndlKzdUL1NPRzlyYTBQbkxtMHBWYm9ZdDI3ZDRmejVmOWk3OXhCbHlwYU1zd2lhczR1elZhWHMwTkF3QWdPRHJMNmlDME05Zmo0d01Dak9XTStjT1JmcjYzSHQzdi9VS05JV2s1L2ZSYjcrYW5pY3hkSmlPckRmTW1wZU5KRnAvaUdob1FBNE9jWGVMemVsNHB3dzhUdnVQenhuOVRWeVZIK0FXT2MzYmxxV1lQeXBrVVo4UlVSRVJGS1JtRldQRHh3OEd1dDZreVoxMmJqaEx3QjhWcTJuYzVkMnp5MjJGKzM5dHEyWU1YMGVqbzZPeGhZMDBabzByVXZKa2tVWU8yWWFIVHEraDdOejdJUUhMRk5saHd3ZW02VG5YYjkra3k2ZEU5K2VKcm1tUThjbExDd2NCd2Q3eW5ySHZkYjRqNVhyak5lREJ2ZW1SODh1NU1xZG5kOVcvTW5XcmJ2bzF5L3U2ZkNUdnA5RjhlS0ZxVm1yQ2dCOSt3eGg3cHlmNDJ5YnhTdjJ1dHU0Q252RkYyTkN6cDI3d1BoeDAxbjg4d3JDd3lNb1VhSXc3N1orSTg2Mm9hRmhiTjY4QXdjSGU4cVZMWmxndjhGQklkamIyOFU1K3A5U2NmYnNNWkJlUFFkWm5Zdis0MEhhTktsMzdXNVNLZkVWRVJFUlNVVUtGeTZBazVNaklTR2hYUEM3eEwxNy9xUk42MmxjYjlTNE5sOTJ0Nnk1M0xadEQvNytBWGg2cG5sUjRUNVhBNzRkaFoyZExjSEJJYlJ2L3dWcjF5MHh0amd5bVV5TUdOVWZzNWw0azE2d1ZEcGV0UERYSkQzdndZT0hTV3Fia29sdmhYSU5xRk8zbXBGb3pwcTFnRjQ5Qm5FdjRFeThXK0UwYkZpYjBhT25FaFFZUkxQbTlXTmRONXZOZkQ5eEZ2NytBZmo5czk5cXpXdjBDR1Y4VnZ5Nm1qMTc0cTVLSFZjeUhGZEY2S2lvS05hdjI4cnMyUXRadTJZekpwT0pGaTBhMFAzTHpwUXNWVFRlWnk5Wi9Cc1BIanlrUWNOYXVDU3lodnpodzRlNHVybysxempIalI4Y3ErTDJ0S24vbzEvZm9iSDJqOTYzOXhDMWE3Vk04RDJrTmtwOFJVUkVSRklST3p0YlNwUXN3dDQ5aHdETGRPZGF0YXNhMTdOazhUTDJISTJNakdUdG1zMjg4MjZMRnhYdWN6TnIxZ0kyYjlwT3QwOC93bVF5TVdYeUhBWVBHc3ZRWWYyTU5qSFhROGVuU0pFQ1NkcUd5TU10TC9uejU3RXFZUFM4M2J4NW0zUG5MdEN5VlJQajNMMjdBWmpOWmp3OThsdTE5Zmx6RVZXcld0NS95NVpOK0dIYWo5U29VWWs4ZVhMRzZ2Zkk0UlBjdW5XSDJuV3F4U3IwRkhQcnBMaWNPWE11M3NRM3FRV2VGaTVZem9MNXk4aVVLUU9mZmQ2QkRoM2VJMWZ1N0FuZTQrOGZ3TkR2TFBzWGQrN2NOdEZuUEh3WWhJZUgyM09OODh2dTN4cC9sSHBjWWx0R2lkYjRpb2lJaUtRNk1kZjVIbnhzblM5WXBqdEg4MW4xNnEvelBiRC9DTjk4Tlp6c09iTHhUZi91ZkR1Z0Izbno1bUx5cE5tc1g3ZjFSWWVYSkRkdjNtYmdnTkZzMmJJenlmZnMyVzFKTUt0VXJXaWM4L1gxbzBhTlN1dy91STc5QjlleFlORTBBS3NFZHVYS3RRRGN2ZXR2VExXTnljZkhrc3czYlpvOFd6VkZ5NTZ0ZEt5dnVPVFBuNGY1QzZmeTkra2RmRGUwbjVGTXZ2WG1SMGJzTVlXRmhkUCtneSs0ZnYwbURScldvbmFkaEN0M204MW1IajRNakxONmMwckdPV3o0Vi9qOXM5L3E2OXNCUFFCaW5WL3gyLzhTZkErcGtSSmZFUkVSa1ZURzI3dUU4ZnJRb1RnUzN4aDd3YTVidjVXUWtORG5FdGVMY083Y0JWcTE3RWg0ZUFSejUwN0V6YzBWWjJjbnBrMGZCVUMzVC9vUkhCUWM1NzNSMjlEOEY0d2VOWlVKNDJmUTd2MVBrM3pQenAzN3NMZTNvM3g1UzJJV0VSSEpsczA3cUZlL0JnVUs1S1ZBZ2J6R05QaDBhUzNUM2ZmdU9jVFVLWFBKbFRzN1I0K2U1SmVsSzJQMSsvdHZhekNaVERSdVVpY1ozdGtqWjgvdGp2VVZsNHF2bDZGNTh3YkdOSFdBOFBBSTFxL2J5dVpOMjYzYVBuandrSGZlN3NTbWpkdkluVHNIUDB3Zm5XZ2NWNjVjSnlvcXltcUpRRXJGZWUrZVAzZnUzR1BSejlNVFRjaGp5cGN2TjR0K25rNWF6elRjdVhNdnlmZTl5alRWV1VSRVJDU1Y4UzRUWThUM1FPd0NWd1VLNUNWZnZ0ejQrdm9SRkJqRVgxdDNVYTkramVjWTRmTng4dVFabWpkdHgrM2JkeGsvY1FnVktub2IxMTUvdlN4anh3K2ljdVh5T01leFpjMlZLOWU1ZlBtcVZlWGlKM2t1RU84YTJxZFJ1M1lWRnYrOHd1cVBGb25adW1VbkpVc1ZNOVlzejV3eGo0Q0ErMVpUMjIvZXZBMUFob3pwdVhIakZ1M2JmNDZibXh0cjFpNmhmYnZQNk52bk95cFZMczlycjJVQjRQanhVNXc2NVV1RkN0NTRlV1ZNdHZjSEpMbS95TWpJV09ldVhMNEdRTTZjajZZU0h6bDhnZy9iZjRHdnJ4KzVjbWZuajFYelNaOCtiWUo5bTgxbUprNllDVmltdGFkMG5PWEsxRGYrRFJLU08yZlpCSzhuWmZyOXEwNkpyNGlJaUVncWt5OWZibHhkWFFnTURPTEtsZXZjdUhITDZwZDFrOGxFazZaMWpWL3dWNjFhLzBvbXZnZjJIK0hHalZ2MDZ2MEpIVHUrRit2Nnh4Ky9iM1ZjdUdCbHdMS0Z6ZFdyMXdrTkRUUFd2U2JrelRjKzVQQ2g0N2k0dW1Cdlo4Zmx5MWNCeUpzdjE3Ty9pWDgxYkZRN3p2MWo0M1BqeGkxT25EaE50MDgvQW1EejVoME1IRENhM24wK0pVT0dkQncrZEJ3M2QxZVcvYktTN0RteUVSWVdSc3UzT25EMXluV1cvaktMckZtOW1QckRTS3BVYnNZN3JUNW01YjlKNDRMNWxtMTBtc1F6elRrNTFxTCtjK0VTYnU1dUhEOStDZ0FIQndmam1wZFhSclp0MjhQdTNRZU1QWGJOVVdaKy9IRXhBQ1ZLRkNZd01JaFJJeWN6WmZJY0lpSWlxVktsQXZNV1RDRkRoblJXei9GWnRZSFBQL3VhZE9uUzR1N2hocDJ0TFpldlhPUHlwYXZZMjl2Ui9xTjNVelRPSzFldXMzWGI3d2srWTk1UFN4a3gvSHYrUHIwandYWlhybHduUTRaME9EbzZKTmp1VmFiRVYwUkVSQ1NWc2JXMXBWU3BZdXpZc1Jld0ZMaHEwTENXVlpzbVRlbzlTbnovV01mNENVT3dzN045N3JHbXBQZmJ0c1RlM2k3ZTdXMGU5OXByV2RtNzl4Qm1zeGtIQjNzcVZTckhwQ25ERTcwdmYvNDhiRmovRjl5K0MxaSsvK1VybExZcW5QVzhyVjJ6R2JQWlRMbnlwZGk3NXhCdnQreEk5UnFWNk5XN0t5YVRpYlp0UDdVa2JtNnVUSmsyZ201ZCszSGs4QW5Hamg5ay9CRWtmLzQ4VEo4eG12YnRQbWZ4enl2bzl1bEg3TnRuU2I3akcza2VORGpoN1p0V3JWclAvbjBKSi9CTm1yVGxud3VYak9NYU5SN3RQVDNrdTc1OCtlVUE2dFY1MitvZUd4c2IzbjZuT2RWclZPTDRzVk5NLytFblRDWVQvYi90UWM5ZVhiQzFqZjNaenBzdkYzZnYrblByMWgycmZrcDdGMmZnd0o0VUwxNDRSZU44a2kyS292OG9rNUNZQmNwU0k1TTVyaFhwSWlJaUl2SksrK2JyRVV5ZU5CdUFyNzcrbksrKy9zTHFlbFJVRklVTFZ1SGF0UnNBckZ3MTMrb1hkM2x5WnJPWnFLZ29iR3hzTUpsTUx6U1dpSWhJdHYyMWl4SWxpNUltalFjVEo4emcwODg2R0ZPM1EwUERpSXlJd01uWkNSc2JHLzcrK3l6YnQrK0pOUW9PbG1KWERSclV3c0hCbnNqSVNOYXQzVUxEUnJXdDJreWNNSk9WSzlleWFmUHlCT09LcTkyaWhiK3ljK2MrcGt3ZEFjQ0tGYXU1Zk9rcWRuWjJGQzlST0ZhMTdmRHdDTzdkZTFSNHkyUXk0ZTd1WnJVTmxjK3FEZVRMbjR1Q0JmTWwrcjJLakl3a1BEeUNxTWhJSEowYzQweVNVeXBPZVRxbU9IN0FsUGlLaUlpSXBFTExscTNpby9hV1pMZGUvUm9zV3o0blZwdCtmWWN5YmFxbE9tejdEOTlsMHVSaHp6VkdFWkduRVZmaXE2ck9JaUlpSXFtUXQvZWpBbGVIRGg2TGMxdWF0OTVxYkx6Ky9iYzFoSWRIUEpmWVJFU1NteEpmRVJFUmtWUW9kKzRjcEVuakFjQ3RXM2U0Y3VWNnJEWmx5NVVpZTQ1c2dHVmJsYTFQc0Vlc2lNaC9pUkpmRVJFUmtWVElaREpaamZvZVBCaDdXeU9UeVdRMTZydDgrYXJuRXB1SVNISlQ0aXNpSWlLU1NwVitiTHB6WE41NnE0bngrbytWNndnTkRVdnh1RVJFa3BzU1h4RVJFWkZVS21iaWUvQkE3QkZmZ0JJbGk1QW5UMDRBN3Q5L3dPWk4yNTlMYkNJaXlVbUpyNGlJaUVncVZjYTdoUEg2WUR3RnJrd21FeTFiUFJyMVhiN2M1N25FSmlLU25KVDRpb2lJaUtSUzJWN0xRb1lNNlFBSUNMaVBuOS9GT051OUdXTzZzOCtxOVlTRWhENlgrRVJFa29zU1h4RVJFWkZVeW1ReVdVOTNqbWVkYjVFaUJTaFVLQjhBRHg4R3NuN2QxdWNTbjRoSWNsSGlLeUlpSXBLS1BiNmZiM3plYXRuVWVQMnJxanVMeUV0R2lhK0lpSWhJS3VZZGM1MXZQQVd1QU41cStXaGJvOVYvYnVMaHc4QVVqVXRFSkRrcDhSVVJFUkZKeFVxVkxtYThQbno0T0pHUmtYRzJ5NWN2TnlWTEZnRWdPQ2lZWDFYa1NrUmVJa3A4UlVSRVJGS3hMRm04eUpMRkM0REF3Q0RPbnZXTHQyM2JkcTJNMXovOXREVEZZeE1SU1M1S2ZFVkVSRVJTT2U4eVNWdm4rODY3TFhCeWNnUmczOTVEbkR4NUpzVmpFeEZKRGtwOFJVUkVSRks1MHFWajd1Y2IvenJmTkdrOGVPUE5Sc2J4VHo4dVNkRzRSRVNTaXhKZkVSRVJrVlRPT3dsYkdrVnIvK0c3eHV2RlAvK21QWDFGNUtXZ3hGZEVSRVFrbFl1NWwrK3hveWNKRDQrSXQyM0ZpbVVvV05DeXArKzllLzZzK21OZGlzY25JdktzbFBpS2lJaUlwSExwMDZjbFI4N1hBQWdKQ2VYdnYrTmZ1MnN5bVdqLzRUdkdzYVk3aThqTFFJbXZpSWlJaU9CZE9ta0ZyZ0JhdDNrVEJ3ZDdBTFp1M1lXZjM4VVVqVTFFNUZrcDhSVVJFUkVScStuT0NSVzRBa2lYenBObXpSc1l4L08wdFpHSS9NY3A4UlVSRVJFUnZNdkVxT3g4SU9IRUYrRERqMW9icnhmTVgwWkVSR1NLeENVaWtoeVUrSXFJaUlnSXBVc1hNMTZmT0hFNjBXck5WYXFVSjIvZVhBRGN1SEdMdFdzMnAyUjRJaUxQUkltdmlJaUlpT0RoNFU2K2ZMa0JpSWlJNVBpeHZ4TnNieWx5OVdocm81a3o1cVZvZkNJaXowS0pyNGlJaUlnQWowMTNUbVNkTDBDYjl4NFZ1ZHE4ZVFmSEVrbVdSVVJlRkNXK0lpSWlJZ0pBR2F2RU4rSEt6Z0FaTTZhbnpYdHZHY2RUSnM5SmtiaEVSSjZWRWw4UkVSRVJBUjZyN0p5RUFsY0FuMzNlQVpQSkJNQXZTMWR5OWVxTkZJbE5ST1JaS1BFVkVSRVJFUUJLbGlpQ3JhMHRBS2RQbitQaHc4QkU3OG1mUHc5Tm10WUZMR3VEWjB6L0tVVmpGQkY1R2twOFJVUkVSQVFBWnhkbkNoZk9ENERaYk9idzRlTkp1cTk3OTA3RzZ6bXpGeEVRY0Q5RjRoTVJlVnBLZkVWRVJFVEU4S1Q3K1FLVUsxK2F5cFhMQTNELy9nT21UcG1iSXJHSmlEd3RKYjRpSWlJaVl2RDJmcFQ0SGtwQ2dhdG9mZnAyTTE1UG1UeVh1M2Y5a3pVdUVaRm5vY1JYUkVSRVJBd3hLenNmU01LV1J0RnExS3hNMWFvVkFIajRNSkJKMzg5Szl0aEVSSjZXeVd3Mm0xOTBFQ0lpSWlMeTN4QWVIa0hXek1VSkRRMEQ0TUxGQTZSTDU1bWtlL2ZzT1VqZDJxMEF5M3JoNHllMmtqRmoraFNMVlVRa0xxYm9Vdk14YU1SWFJFUkVSQXoyOW5ZVUwxSEVPRDcwQktPK0ZTcDRVNjkrRFFDQ2c0SVpOWEpLY29jbkl2SlVsUGlLaUlpSWlKV1k2M3dQSEVqNk9sK0Fid2YwTkY3UG1iMlFFeWRPSjF0Y0lpSlBTNG12aUlpSWlGaUp1YzczNEJPTStBS1VMRm1FdDk5cERrQmtaQ1I5ZXc5QksrdEU1RVZUNGlzaUlpSWlWcnpMRkRkZVAwbGw1MmhEaC9YRHpjMFZnTC8rMnMzdnY2OUp0dGhFUko2R0VsOFJFUkVSc1pJL2Z4NGpjYjEyN1FiWHJ0MTRvdnN6Wjg3RTE5OThZUngvL2RWd2dnS0RralZHRVpFbm9jUlhSRVJFUkt6WTJOaFF1blF4NC9qZ0U2N3pCZWpjNVFNS0Y4NFB3T1ZMVnhrd1lFeXl4U2NpOHFTVStJcUlpSWhJTEtXOW4zNmRMMWlxUTQrYk1OZzRuamxqSHBzM2JVK1cyRVJFbnBRU1h4RVJFUkdKSmVZNjN3TUhuanp4QmFoU3BRSWRPNzVuSEhmdDBnZC8vNEJuamsxRTVFa3A4UlVSRVJHUldNckVIUEU5Y0pTb3FLaW42bWZZOEsvSW56OFBBRmV2M3FCWHo4R3E4aXdpejUwU1h4RVJFUkdKSlVmTzE4aVVLUU1BL3Y0QitQcjZQVlUvemk3T3pKazdBVHM3V3dDV0x2bWRXYk1XSkZ1Y0lpSkpvY1JYUkVSRVJHSXhtVXhVcU9odEhPL1pmZkNwK3lwVnVoamY5UC9TT083Yit6dTJiTm41VFBHSmlEd0pKYjRpSWlJaUVxY0tGUjRsdm52M0hucW12cnAvMllsNjlXc0FFQmtaU2J2M1ArWGN1UXZQMUtlSVNGSXA4UlVSRVJHUk9KV3ZFSFBFOThBejlXVnJhOHVQUDAyaVdMRkNnR1g2OU5zdFArYm16ZHZQMUsrSVNGS1l6S291SUNJaUlpSnhDQWtKSlZ1V0VvU0hSd0J3NmNvaDBxVHhlS1krTDErK1JxMGFiM0w5K2swQTh1ZlB3eDgrQzhpYTFldVo0eFVSQVRDWlRLYkh6Mm5FVjBSRVJFVGk1T1RrU0tuU2o3WTEyci92OERQMytkcHJXVmo2eXl5Y1had0JPSHYyUEEzcXY4T2xpMWVldVc4UmtmZ284UlVSRVJHUmVNVmM1N3RuejlNWHVJcXBWT2xpL0xwaUxtNXVyZ0JjOEx0RS9mcnZjdXpZMzhuU3Y0akk0NVQ0aW9pSWlFaTh5bGNvYmJ6ZXMrZlpDbHpGVkxseWVWYi91WWowNmRNQ2NQblNWV3JWZUpPWk0rWnBuMThSU1haS2ZFVkVSRVFrWGpGSGZQZnZPMHhrWkdTeTlWMnFkREhXckZ0c3JPOE5EUTJqVjgvQnRINjNDM2Z2K2lmYmM1N1d0V3MzMkJkSE5ldW9xQ2hXKzJ3Z09EamtQOUhuNDQ0ZlA4V3VYZnVKaW9wSzhqMUxGdi9HbjZzM1B2T3puN2ZUcDMzam5TbHc4dVFaN3QyTC8zTjA5ZXFObEFyTGVQNlZLOWZqdkhiNzlsMnVYTG4rekgva1diOXVLNk5HVG5tbVBsSUxGYmNTRVJFUmtRUVZMVkxOV0lPN2E4OXFpaFl0bUt6OVg3bHluWTg3OUdENzlqM0d1VFJwUFBqczg0NTAvZVFEM04zZGt2VjVTVFYrM0hRR0RSekQvWWZuck00ZlBIQ1VHdFhmWU9Tby9uelM3Y1BuMHVlV0xUczVjOW8zemo3YnRtMWxySmtHcUZ1N0ZYdjJIT1RHclJNNE96c2xLUzRQdDd6a3o1K0hBNGZXSjlvMk9EaUVtVFBtODBtM0Q3RzN0MHRTLzg5aTRvU1paTXVXbVZadk40dDE3YU1QdTNQdlhnQXJmdnRmckd1RkNsU2lkcDFxVEowMk10YTFDZU5uTUhyVUZNYU1IY2o3YlZ2R3VtNDJtd2tLQ3ViKy9RYzhlUENRK3dFUHVIY3ZnRHQzN25MM3JqODNidHppK3ZXYmVIcW1ZZFRvYitPTTI4TXRMMisvMDV6WmM4Ykh1bGFqK2hzY1BIQ1VHemVQNCtUc3hNVi9McE16Vi9ha2ZEdXNmUEg1Tnl4WnNwTHJONDQ5OGIydnNyaUtXNlg4SjFWRVJFUkVYbW9WS25nYmllL2VQWWVTUGZITmxpMHpmL2pNNS91SnN4ajYzWGdpSWlJSkNMalAwTy9HTTNYS1hMN28vakh2dDIxSnBrd1prdlc1QUJmL3VSenJYSTZjcnlWNGozZVpFbFNvNE0zM0UyZnhjYWUyc1pLL2xPaHo4YzhyV0xUdzF6anZiZDZpb1ZYaUc4M09MdmwvMVQ5eStBUWRPL1RnOUdsZkhCenM2ZnBKKzJSL1Jrd1JFWkdzVzd1RjdkdjM0T2QzaVQ1OXUzSG1qT1dQQm1GaDRmajRiS0JmdjgrTWM1a3paOExEdzUyQWdQdGN2WHFERWlXS3hObHZyVnBWbURWckFaOTA3Y3ZXcmJ1WU5Ha29wMCtmbzFuVGRvU0VoQkFTRXBwb2JDYVRpYXhadlJneDhodHNiSjVzSW0zMGFMekp4b2FSSXlZeGNjSk14bzRiUk50MnJaNm9uM3QzQTBqcitXeVYxbE1MSmI0aUlpSWlrcUNLRmIxWjlzc2ZBT3pkZTVBUFAzbzMyWjloYTJ0TGo1NWRxRm16TXAwNzllTFVLY3ZvNXIxNy9nd2FPSVpCQThkUTJyczREUnJVcEc3ZDZ1VE5sd3RQenpURU1iRHpSSW9WclI3cjNPT2pzWEg1cUVNYk9uZnF4YS9MVi9IT3V5MVN2TTlvZC8zUEdLOWZyOUNJdTNmdmtTRkRPcXMyWml3VE9tMXRrMjlWNC8zN0R4ZzJkQ0t6WnM3SFpETFIvOXNlZE9yY050bjZqNCtkblMzTFY4emwzYmM3TWZTNzhhUkw3MG1QN2dPczJnd2NNSnFCQTBZRE1IbktjRDVvL3c2SEQ1OEFvRnk1VW5IMlc3SlVVYlp0WDBucmR6cXpaUEZ2UkVWRk1XWEtjQm8zcVlPcml3c3VyczY0dXJyaTd1N0srSEhUdVhuek5yK3UrQjhlSHU1NHB2VWdiVnBQMHFiMXhNN08xcXJmeU1oSWJHMXQ0M3htVEZHUmxzVFh4c2FHanp1MVpmT21IWFQ3cEI5SGpweGsxT2orUmgrVHZwK1ZZRDhIRGg1TlVqc1BEM2ZhZjVqOFA3Y3ZFeVcrSWlJaUlwS2c4dVZqVkhiZW5UeVZuZU5UMnJzNHUvYXM1cmZmMWpCbTFCUk9ubnlVNkIwNmVJeERCNDh4WXZna0FCd2RIY2prbFpITW1UTlJ1M1lWdnZyNmk2ZEtoTHQwL1lDbXplcXoybWNEVTZmTUpTb3FpcWdvc3pFcUZ4RVJpY2tFcDA3NTRuZitJbUJKeUJvMXJvT3RuUjJyL3JCTUQyN1N0RzZLOWhuZEJpejNuVDd0UzZmTzdXSWxXcEdSVVpoTXBpY2VoWXhMU0VnbzgzNWF3cWlSVTdoMTZ3NWx5NVZpd3NUdktGa3k3cEhVbE9EczdNVGlKVFBvMkxFSFRadldvMGYzQVV5WStCMGRPcmF4YXVmaGx0ZDR2V3ZuZmh3YzdIRnlkakpHZ3dHOHZESWFlMUduVDUrV1Azd1cwTHZYWUw3czBSbG5GMmQrbUQ0NjF2UG56RjdFelp1M3FWTzNXcnd4QmdVRzBheFpPMnJVcUVUL2Izc2srcDdDd3NJQXNMZTNJME9HZEt4Y05aK1BQdnlDdjdidTVPSERRQ1BHL3QvRW5xWWRsOFRhWmMrUlRZbnZpdzVBUkVSRVJQN2JpaFlyaExPTE04RkJ3Zmo2K25IbnpqMmpHbk5Lc0xXMTVhMjNHdlBHR3cxWnRXbzlNNmZQWStmT2ZVUkVXQmZXQ2cwTjQ5TEZLMXk2ZUlWOWV3L1JzR0Z0U25zWGo2ZlgrT1hMbDR1cVZTdHc1clFsUWZxMi95Z21UNXB0WEUvbldZRGN1WFBRb0dFdGZwajJvOVc5cTMwMkdLOWpqdXFtUko4eC9iYmlUd0RlZVNmMnV0ZUk4UEJZSTVGUDZzNmRleXhjc0l3cGsrZHkvZnBOdkx3eU1tWHFDTnEyYS9YTW8reFB3OW5GbVlXTGZqQ09iOSsreS9uei84VGJmdXVXbllTRmhWT3hmRU9yODQ4bnpJNk9Ea3lhUE95WjQzTnhkY0hkM1oycFUvNUhsNjd0WTQzQ1B5NGtOQlI3ZXp2amUrbms1TWo4QlZPNWR5L0FTSG9oNFprQ1F3YVBZK3lZYWJpNXVWSzl4dXNzK25uNkMvbTNlVmtvOFJVUkVSR1JCTm5iMjFHMlRBbTJiYk1VbjlxMzl4QU5HdFpLOGVmYTJOalFyRmw5bWpXcno0TUhEOW04ZVFmcjEyM2xyNjI3K09lZnkxWlZpOU9tOVNSN2pteko4dHkzMzI1R2lSS0ZXZlBuSnBZdjkySFc3SEc0dWJsUnZrTHBXS09NTDZyUHBVdCtwMENCdkpRclh6cld0WWNQZ3dnUGorRGh3MEJqcitRbjBhL3ZVR2JQV2tCWVdEaGVYaGtaTWZJYlB1clFKc21Gc2hKeTY5WWRwazZaUzYzYVZhbFdyV0tpN1gxOS9iaDY5VWFzdHNPR1RtRFkwQWx4M25QbnpqMTI3ejdBMkhFRDZkUzVIUkVSa2FUekxNQ2d3YjNwMExFTmx5OWY0N3NoNHhnOHBBK1pNMmQ2NXZjVTdmUFBPN0J4dzEvOE1PMUh2aDN3YU5RM2VocDJUTGR2M2NWc05zZDVEV0R3a0Q0SlBtdjM3Z044UDNFbVRadlZvM1hyTjJuVHVndTlldzVtN1BoQnovUWVYbVZLZkVWRVJFUWtVUlVxbGpFUzM3M1BLZkdOeWQzZHpVaUNBY0xESTdoNjVSb0I5eDhRR0JoRS92eDVFaDFsUzZxU3BZcFNzbFJScmx5NXp2TGxQc1o2Mi9Ed0NNNmYrNGRpeFF2aDZ1cGl0Ri96NXlhS3gxTkVLU1g2UExEL0NMNitmZ3dkMWkvTzZ3RUI5d0U0Yy9vYzNtVktKUDJOLzZ0bzBZS1VLVk9TRGgzYjBMeEZReHdkSFo2NGovaU1IaldGR2RQbk1YZk96MXk4blBpMCtVRUR4dURqczRGaHc3K3lxbmFkMEZUbjVjdFhFUmtaaWIvL0F3RDgvUU1BeXpSbmdJVUxsdlB6b2hXczl0bkk2REVEYU4zbURhdjc0eFBmOWVMRkM3TmoxeXBxMUt4TTNyeTUrUEYvaStuYjc3TkhzWTZmRVcrZjhWMUxLUEhkdm4wUDc3N2RtUXdaMGpOK3doQzh2REl5YUhCdkJnMGN3OTI3OTVnNmJXU2N4YzVTT3lXK0lpSWlJcEtvOGpGR0Z2ZnVTZGwxdmtsaGIyLzNWTnUvUEl2dDIzYlR2TmtIckZ3MW54bzFLZ0dXdGJydnRlbEtpemNhTVdkdTNDT1F5ZDNueG8zYkFjaWZQMCtzYXlFaG9jWWV5TWVPL2YxVWlXL2JkcTJldUxwd1V0V29VWmxGQzMrTnRYWTVQai9NR0UyN3RwL1JyKzlRZk0vNk1XN0NZQUJ1M3J4dHRYWTNtdGxzWnZiTUJRQmN2M2JEYUF2d1d2YXNBUFR0OXlrNWMyYWp4NWNENmR5cEYrdlhiMlhHekxIeFZxaitlZEVLL1AwRDRyMmVOV3Rtd0ZMbHVXMjdWa3llTkJ0Zlh6L2ordVBUbFVORHc4aVVvUWhtczVsang3Y2srWE1jR2hyR3VMSFRHRHRtR2hFUmtiemIrZzJqMG5tUG5sMnd0YlZsd0xlak9IVG9PQk8rLzg3NFBJbUZFbDhSRVJFUlNWVE1LYlg3OWg4aElpTHltZGVSdm15S0Zpc0VXTGIwaVU0cXpwKy9RSGg0Ukx6YjVxUkVuNTA2djgvY09RdnAxV3N3TldwV3RwcUM3T3ZyWjB3QjM3RmpIeCswZnlmT1BtclZmSXY5K3c1Ym5UdDc5bnlpbzU3eFNVclZhb0RHVGVwdzVkcVJKUGZyN3U3RzBsOW0wZm5qbnJpNnVSaHJXRWNNLzU0Unc3K1AxZjZ2cmJzNGRjcVhCZzFyR2NubkJUOUw4YkM4ZVhNWjdkNXQvUVpseTVXaTdYdmRjSEZ4eHQ3ZUx0NzllRGVzL3d0Ly80QjRyOGYwY2FmMzZkcjFnd1JIWEs5ZXZZN1piS204dlhYckx0b2xrdmlHaElTeStPY1ZqQmt6alVzWHIxQ3pWaFhLbENuQitISFRPWDNxTExQbWpDZHo1a3g4MGYxamloUXBRTmN1ZldqV3BDMDFhMWJtczg4N1VxdDJsV1FwZFBheVUrSXJJaUlpSW9sS256NHQrZlBuNGV6Wjh3UUhCWFA0MERIS3hyTlZ6S3ZtbDZVcjJiRmpMeE8vSDByR2pPazVkdXh2NDFyMHRrc2xTaFIrYm4xNmVxWmg2TEN2K09qRDdzeVlQby91WDNZeXJoMDhZTm5lSm1QRzlHemRzaE96MlJ4bndhUEdqZXRRcEVnQjQzamVUMHZ4OEhDbnhSdVBpa0ZkL09jeVc3YnNwSHlGMGhRcWxQK0ozbDl5c3JlM1kvYmNDVWJ5Tm5uS2NGNnZWSllzV2J4bzBidzlzMmFQSTArZW5QejA0eExLVi9DbVFNRjhGQ3RXaUM4Ky93YUF2LzgraTRlSE85bXlaYmJxTjErKzNHemF2QnhUTWlhRjd1NXVBQW51QTN6eXhLTks1WC8rdVpGMkg3d2RkN3VUWjVqMzAxSVcvN3lDdTNmOThmTEt5QS9UUjlQbXZUY3htVXlVTDErYWp6N3NUcVdLamRtNTI0Zk1tVE5SdDE1MTl1NWZ5OUFoNC9ueHg4VnMzcnlETEZtOGFOUzROcjM3ZkVyV3JGN0o5bDVmTmtwOFJVUkVSQ1JKcWxhcndObXo1d0hMU05Xcm12aXVYN2VWbFN2WHNtSDlWZ0E2ZlBTbE1WcFlyRmdoanNkSVVrOGNQdzFBcWRMRm5tdWZiN3paaVA3ZmpPQ25INWRZSmI0Yk4yd0RvUHVYbmZqbTZ4SHMzTG1QeXBYTHg3cS9aNit1VnNmemZscHFWRzZPNXU4ZlFNRUNsUUdzenI4STBVbnZtVFBuZUwxU1dRQ3VYYnVCazZNRDMvWWZ5Y0JCdll6em5idTBKVEF3bUZ1MzduRCsvRC9zM1h1SU1tVkx4dmtIZ01kSFprTkR3NGlJaUxBNkZ6MDZHeGdZRk92K21PdXlvMTI5ZW9QVzczYU85NzBjL0hmdjNaS2xpckp4d3pZZVBIaG9KTXhXL1Z5NXpyU3AveU5ucnV6MDdmY1o3VDk4MTJwMHYwSERXbXpZdEl5MWF6WmJGZWxLbDg2VDhST0g4RVgzajVrMjdVZFljcmVTQUFBZ0FFbEVRVlFXLy93Yi8veHptU3haa3ErUTE4dElZOTRpSWlJaWtpUTFhbFkyWHYrMWRkY0xqQ1JsL2ZiYm55eVl2NHp3Y0VzQ3RITzNENGVPYkFTZ1VPSDgrUHI2R1Zzcm5UeHhtaHc1WHlOdFdzL24ycWV0clMyMTYxVGozTGtMM0xsekQ0QUhEeDZ5ZHQwV1NwUW9RcnNQM3NiQndaNzU4MzU1NnUrRHAyY2FPblo4ajcxN0R2SHpvaFZQM1U5eUNBc0xCNkNzZHoycnIyM2I5dkRIeW5WVzUvNDNkekd2dlphRlhMbXo4OXVLUDltNmRSYzFZM3gyWTVyMC9TdzJiOXB1SFBmdE00UXNYc1d0dnFLblREOStQb3RYN0syejl1dytTUFdxelRsMjlHUzg3MlhkdWkya1NlUEJOOTkwSnlRa2xKOFgvUnBudXpwMXE3RjIvUktPSE4xRTEwL2E0K3pzeElNSEQ3bHg0eFlBTzNmdVkvalFpWHpVb1hXYzkrZk1sWjNoSTc3bTdMbmQvRFJ2Y3FyZjZraUpyNGlJaUlna1NiVnFyeHUvUE8vYXRaL1EwTEFYSEZISzZOR3pDK2N2N0RXcUNCZjdkeDB1UU42OE9Ra0xDK2Y4K1FzQUhEMTZrakxlaVJlUVNvaytvNmV0WHI5K0U0Q2ZGLzFLVUdBUWI3L1RqRFJwUEdqUW9CYS9MRjNKNWN2WEVuL1Q4ZWpUdHhzWk02YW5UKzhobkR0MzRhbjdlVllWeWpXZ2Q2L0IzSDk0anZzUHp6RnV3bUJNSmhQKzk4OGE1NksvZXZUc0FrRERoclVaUFhvcVFZRkJOR3RlUDFhZlpyT1o3eWZPb3VWYkhiaC8vNEhWdFpHaitpZjRWYUdDZDZ6K2ZwajJJNDBhdGlZNE9JVGx2ODZOODMyY08zZUJvMGRPMHFScFhlcldxMDdtekpuNFlkcFBSRVpHeHRuKzlkZkw4dE9QUzQyOW5yL3RQNUw4ZVMxYk85MFBlTUM2ZFZ1b1dmMU4vUDVkeHh3dEtpcUtUaC8zNHFQMjNiRzN0NHR6UkRtMVVlSXJJaUlpSWttU0xwMm5zZTQwSkNTVXZYc1B2ZUNJVWtiZXZMbmlIVzJObnA1OCt0UTVBZ0x1NCtkM2tYTGxFNS95blZ4OVh2em5NbGV2M3VEVUtWOVcrMWhHakROa1NFZFFZQkJqeC95QXE2dUxzV2EwYTdmMmhJZEhNS0QveUVUamkwK2FOQjVNKzJFVUFRSDNhZmxtQjY1ZXZmSFVmVDJ0bXpkdmMrN2NCVHc5UFl4ejkrNEdZRGFiOGZUSWo0ZGJYdU1yZXNzdGdKWXRteEFVR0VTTkdwWElreWRuckg2UEhEN0JyVnQzcUZhOUVoNGU3bGJYUHVuMllZSmZSWXNWdEdvL2UvWkMrdmI1aml4Wk03TmgwekpxMXFvUzUzdVpQV3NoWnJPWjl1M2Z4ZGJXbGc0ZDMrUGN1UXNzbUw4czN2Yy9kY3BjZmwzdUUrdDhnNGExV0w3aWYxeTlkb002dFZweTZlSVY0MzJaVENZeVo4N0lpaFdyK2ZxcjRmSDJuWm9vOFJVUkVSR1JKS3RlSStaMDU1MHZNSkxrczIvZkVSWXVXTTdldllsdjA1VG4zeVQxOHVXckhENThBb0R5NVdPUC9xVkVud0NyVjIra1VJRktsQzlibjJQSC91YXR0eHJqNVpXUm9VTW5jdjM2VGJwLzJSbFB6elFBVks1Y25wbzFLN05zMlNwVy9iRSswVGppRWg0ZVFmMEdOUmswdURmbnpsMmdYdDIzT1pyQU5ON0UzTHg1bTRFRFJyTmxTOUkvTzN0Mlc3NkhWYXBXTk03NSt2cFJvMFlsOWg5Y3gvNkQ2MWl3YUJxQVZRSzdjdVZhQU83ZTlUZlc2Y2JrNDJQNW5qUnRXdS9KMzhoajJyUitnOVp0M21EemxsOHBWQ2hmbkcydVhyM0IzRG1McUZTcEhCVXFXdjU5TzNkcFM1bzBIZ3dhT0laYnQrN0V1dWZvMFpPY09YT090MW8yaWJQUHFsVXJzUFNYV2JSdDE0cnNPYklCOEVhTDlyUnAzWVZCZzN2VHFIRWRwazZaeTl3NVB6L3plM3paS2ZFVkVSRVJrU1NMdVRmbzFpMnZ4anJmSll0L28ydVhQa2xheDVvejUydWNQcnVUcnArMFovKyt3emc1T2NaWmhDb2wrZ1JMTmVZdmUzU21kNTl1ekZzd2hkbHpKN0IyeldhbVRwbEx3WUw1K0tMN3gxYnRSNDhkZ0tPakE1MCs3c21KRTZjVGpTWGE1Y3ZYK09ickVUUnUyQWF3VE5YKzZ1c3Z1UGpQWmVyVWFzbjRjZE9OZGJkUFl2U29xVXdZUDROMjczK2E1SHQyN3R5SHZiMmRzWmQwUkVRa1d6YnZvRjc5R2hRb2tKY0NCZklhbytucDBscVMvcjE3RGpGMXlseHk1YzdPMGFNbitXWHB5bGo5L3Y3Ykdrd21FNDJiMUhuaTkvRTRGMWNYWnN3Y1M4YU02ZU50MDZ2blFFSkR3eGcyL0N2am5LZG5HcjdwMzUwN2QrN3hjY2Vlc2FZOHovdHhLWFoydHJ6eFpxTjQrNjFXclNLREJ2Y0dJRGdvbU51Mzc1SXhZd1pzYkd5WU5Yc2NlZlBtb25ldlFWYWo0YW1SRWw4UkVSRVJTYkpLbGNwaWIyL1pHR1QvL3NOeFZycDkyWXdkTjlCcWpXaENiR3hzeUpMRnNyWjIvLzdEZUh1WHdNSEIvcm4wQ1pBOVJ6WUdEK25EdHdONjBLSkZRL2J0TzB6N0R6N0gyY1dadVQ5T3hNbkowYXA5d1lMNUdEYjhLeDQrREtSUmd6YnMzUk43ZW5yTTBkRHQyL2ZRN3YxUEtWR3NPcE1uemJacTk5WFhuek43em5qczdPd1lOSEFNWmJ6ck1udjJ3aWY2RE5TdVhRVVBEM2VhTksyYjVIdTJidGxKeVZMRmpJckdNMmZNSXlEZ1B1KzgyOEpvYy9QbWJRQXlaRXpQalJ1M2FOLytjOXpjM0ZpemRna1ZLNWFoYjUvdnJOWTZIejkraWxPbmZDbGZ2alJlWGhtVEhNdlRtalZyQWF2K1dNOG4zVDZrVE5tU1Z0YzZkVzVMcFVybDJMUnhHNTkyKzhwSWZ2MzlBMWkwNkZlYU5LbG54R2hyWTlrN096ZzRKTTduN1A5M082dWlSUzFUc2QzZDNaaS9jQ3JseXBVbVIvYXNLZkxlWGhiYXpraEVSRVJFa3N6RjFZVnk1VXF6YytjK0lpSWkyYlZ6UDNYcVZudlJZVDIxV2JQSFdTVWlack9ad01BZ1hGeWN1WHIxaHJHTmpvZGIzbmo3aUw2MmZlY2ZsQ2hSSkVYNmpNdWFQemZ4MFlmZENRc0xZOEhDYVJRdkh2ZSt2NTA2dDhQWDl3TFRmL2lKaGczZVpmaUliK2pjcFoxeC9manhVd0NjUFh1ZVJnMHNJN3gxNmxhalM1Y1BxRnV2dWxWZmI3L1RuUExsdmVuZGV6QnIxMnltUi9jQjlQOW1KTnUyLzA3Ky9IbmlmVC9SR2phcXplV3JoeE50RiszR2pWdWNPSEdhYnA5K0JNRG16VHNZT0dBMHZmdDhTb1lNNlRoODZEaHU3cTRzKzJVbDJYTmtJeXdzakpadmRlRHFsZXNzL1dVV1diTjZNZldIa1ZTcDNJeDNXbjNNeWxYelNaOCtyYkdtdGtrODA1d1QrcmQ1VWo2ck50QzM5eERLVnlqTjRDRjlZbDIzc2JIaHAvbVRxVkd0QlFzWExPZkdqVnZNbURrV2YvOEFYcTlVbG82ZDNqZmFGaWhvaWV2RDlsOVE2ZC90bTZJRkJnYXhZTUZ5Ykd4c3FGKy9wbkcrV0xGQ3JGbTNPTm5lejh0S2lhK0lpSWlJUEpFYU5TdXpjK2MrQUxadTNmbFNKNzR4UnczQk1vMDJhK1pIRlpXakU5am9xYVFKaVI2MVRZaytIM2ZseW5VK2FQY1pack9aZWZPbjByQlI3UVQ3R1QxbUFLNnVMa3liK2ovS2xMR3VHQjI5OTYrTmpRMnQzbTVHOXk4N0dTT0djY21WT3p1L0xKdk45dTE3bURoaEpubnk1RXhTMHZzMDFxN1pqTmxzcGx6NVV1emRjNGkzVzNha2VvMUs5T3JkRlpQSlJOdTJuL0xQaFV1NHVia3laZG9JdW5YdHg1SERKeGc3ZmhEMTZ0Y0FJSC8rUEV5Zk1acjI3VDVuOGM4cjZQYnBSK3piWjBtKzR4dDVUdXpmWnRXcTllemZsM2dDNytkM2tiYnZmMEt1WERsWXNuU1dNVnZpY1Y1ZUdWbTVhajZORzc3SDN5ZlBFQkVSUWY3OGVXSlZoMjczd2R2czJYMEFuOVViV2UyendlcWFyYTB0T1hKa1k4Yk1NZVRLblQzUjJGS2IvN2QzMy9FMW52OGZ4OThuTWlVaXNVdXAzZHJVck1aV3UxcXRVbXBYaTFwdFVEcFFwVVdNbUVXQ1g2bEc2UmR0MnRTb3pkZmViYTBrYU0wWUdVWjJjbjUvUkU1RlRoYUo0M3Z5ZWo0ZUhvK1QrNzd1Ni83YzRRL3ZjMTMzZFJtTTV0NzBCZ0FBQU5Ld2I5OWh0V3FadEhKd3pWcFZ0WFBYenhhdUtIdk44dlpSZEhTTW5KMmQxS1hyYTlreUZmWngrNXcrN1J0dDJyaGRtemF2TmgzN0xXQ3ppaFVyb2hkclo3ejFVYkxMbDYrcFJJbGlLWTRaalVaOS90a1VkZW5TVVRWcVZzbFNYVGt0UGo1QnUzYnVWZlVhVlpRL3Y2dG1lUy9Ta0tIdm1xWjB4OFRFS2lFK1hvNU9qckt4c2RHcFU0SGF2WHUvM251dlI2cSsvUDAzcWsyYjVySzN0MU5DUW9JMmJkeWU2Z3VEV2Q0Kzh2ZmZxSzNiMXFSYlYyYmF1YnFVVTVldXI4bk5MYjlHamhxa1lzV0taUGk4bHk1ZDFhMWJZYXBSdy93b1B6TEhZR2JUWW9JdkFBQUFzaVF1TGw2bG5xMmxlL2NpWlRBWTlQZkZ3NmFWaEFIQTBzd0ZYeGEzQWdBQVFKYlkyZG5xWlk5NmtwSkdDM2Z0ek4ycnhRSjQraEY4QVFBQWtHVXB0alhhWVIzYkdnR3dYZ1JmQUFBQVpGbVRCNEx2emgxN0xGZ0pBR1NNNEFzQUFJQXNxMUxsZVJVczZDNUpPbjA2U0NFaE55eGNFUUNramVBTEFBQ0FMTE94c1VreDNYblh6bjBXckFZQTBrZndCUUFBd0NONWNMcnpsaTI3TEZnSkFLU1A0QXNBQUlCSDBxelp5NmJQR3pkc1UySmlvZ1dyQVlDMEVYd0JBQUR3U0o0clhWS1ZLbFdRSk4yOEdhckRoNDVidUNJQU1JL2dDd0FBZ0VmV3JuMUwwK2NORzdaWnNCSUFTQnZCRndBQUFJK3NYYnNXcHMvcmY5dGl3VW9BSUcwRVh3QUFBRHl5Mm5WcXFFaVJRcEtrUC84OHJVc1hyMWk0SWdCSWplQUxBQUNBUjJaalk2TzJENDc2YnRocXdXb0F3RHlDTHdBQUFCNUwrd2ZmODExUDhBWHc5REVZalVhanBZc0FBQURBLzY2b3FHaVZMbFZiVVZIUmNuQ3cxN2tMQjVVdm40dWx5d0tRU3hrTUJzUER4eGp4QlFBQXdHTnhjbkpVOHhZZWtxU1ltRmdXdVFMdzFDSDRBZ0FBNExGMTZ0VE85SG5ObWdBTFZnSUFxVEhWR1FBQUFJL3QzcjFJbFMxZFYxRlIwYkszdDFQdytRUEtuOS9WMG1VQnlJV1k2Z3dBQUlBYzRleWNWMjNhTkpja3hjYkc2YmNBcGpzRGVIb1FmQUVBQUpBdE9yLzFxdW56MnJWTWR3Ync5R0NxTXdBQUFMSkZkSFNNeXBXcHB6dDM3c3JPemxiQjV3L0l6UzIvcGNzQ2tNc3cxUmtBQUFBNXh0SFJRYTkyYkNWSmlvdUwxeS8rbXl4Y0VRQWtJZmdDQUFBZzIzVHUvTzkwNTVWKzZ5eFlDUUQ4aTZuT0FBQUF5RFp4Y2ZGNnZzSkx1bmt6VkpKMDdNUldsUzM3bklXckFwQ2JNTlVaQUFBQU9jck96bGJ2OUhqVDlQT0s3LzVqd1dvQUlBa2p2Z0FBQU1oV1FVSG45V0xObHBLa1o1NHBxcE9uZHlsUG5qd1dyZ3BBYnNHSUx3QUFBSEpjK2ZKbDFMaHhBMG5TMWFzaDJySjVsNFVyQXBEYkVYd0JBQUNRN2ZyMDYyYjYvTjN5SHkxWUNRQXcxUmtBQUFBNUlDWW1WczlYZUVtaG9lR3lzN1BWNmJON1ZMaHdRVXVYQlNBWFlLb3pBQUFBbmdnSEIzdTkwNk96cEtTVm5oZjdmbS9oaWdEa1pvejRBZ0FBSUVjOHVNaFZ3WUx1T25sNnQ1eWNIQzFjRlFCcng0Z3ZBQUFBbnBqeTVjdW9YZnVrNEh2clZwaFcrcTJ6Y0VVQWNpdUNMd0FBQUhLTXArZEEwK2U1Y3hZck1USFJndFVBeUswSXZnQUFBTWd4OWVyWGtvZEhmVWxTY1BBRnJmOXRxNFVyQXBBYkVYd0JBQUNRb3p4SC9EdnFPMmUycndVckFaQmJFWHdCQUFDUW8xcTBiS1JxMVNwSmt2YnVQYVJ0VzNkYnVDSUF1UTNCRndBQUFEbktZRERvb3dkR2ZjZU5uY3E3dmdDZUtJSXZBQUFBY2x5blRtMVZ1WEpGU2RMeDR5ZjFueDkvc1hCRkFISVQ5dkVGQUFEQUU3RnQ2MjY5MXJHM0pLbGtxUkk2Zk9SM09UbzZXTGdxQU5hR2ZYd0JBQUJnTWMyYWU2aDFtMmFTcEl2L1hOWmkzeFVXcmdoQWJzR0lMd0FBQUo2WXMyZUQxYUJlVzhYSEo4ak5MYjhPSHQ2b29rVUxXN29zQUZhRUVWOEFBQUJZVk1XSzVkVC92UjZTcFBEd0NBMGY5cmtZaHdHUTB4anhCUUFBd0JNVkZoYXVtdFZiS0N3c1hKSzBjTkUwZFgvbkRRdFhCY0JhTU9JTEFBQUFpM04zZDlPc09STk5QNDhhT1VHWExsMjFZRVVBckIzQkZ3QUFBRTljcDA3dDFLTm5aMG5TblR0M05YalFhUGIyQlpCakNMNEFBQUN3Q0s5cDQxU21UQ2xKMHJadC85WEVMMmRhdUNJQTFvcmdDd0FBQUl0d2NYSFdrcVhleXBNbmp5UnB4dlFGV3JSd3VZV3JBbUNOQ0w0QUFBQ3dtRHAxYTJyc09FL1R6eCtQK2xKcjF3WllzQ0lBMW9qZ0N3QUFBSXY2eUhPQUJnenNKVWt5R28xNnYvOEliZHU2MjhKVkFiQW1CRjhBQUFCWWxNRmcwRlN2c1hxbng1dVNwTmpZT0wzUnFaL216UFo5S3ZiNFBYVXFNTnNYM3VyYmU1ZysvZVRyYk8wek81MDVFNlEvL2pobDl0ekprMmROVzFHWmMrVktTSTdVdEdTeG4zYnYzcDl1bXoxN0RtckpZcjlINnYvQytZczZzUDlvanZ5YjgvSDVUc3UrWFpYdC9TTHoyTWNYQUFBQVQ0WDQrQVQxNnpOY1AvMjAzblRzMVk2dHRHQ2hsMXhkODFta3BrTUhqNmw1c3plemZhOWhWNWR5cWxDaHJBNGYvVDNiK3N5cVdkNCtLbEdpbU43cTBqSFZ1WDU5UDFSWVdJVFcvZlIvcWM2OVVMR2hXclJzclBuZlRFbDF6bnZtSW5sTm5hZHAwOGViVnUxK2tORm9WR1JrbEc3ZnZxTTdkKzdxZHNRZGhZVkY2TmF0VUlXR2hpc2s1SWF1WGJzdU43ZjhtdW8xTnNXMXJpN2wxS3QzRjgyYlB6bk5aL3B3K09kYXVtU2xidDhOenN5dklJVVJINDJYcis4S0JhejNVNk5HOWJOOGZYb0tGNnlrd29VTDZ1UnBaakk4Q2ViMjhiVzFSQ0VBQUFEQXcyeHQ4Mmp4VW0vWjJOaVkzdlA5eFgrVC92cnpqR2JObWFTbVRSdm15SDNQbmswN0pMbm16NmNYWGlpdmFWN3pWYWR1alRUYkZTNWNVTzd1YmpsUlhvNklqMC9RcG8zYnRYdjNmcDAvZjFFZmp4NXMrajNFeHNZcElHQ3p4b3daYWpwV3JGZ1J1YnJtVTBURWJWMjVFcUxxMVN1YjdiZDVjdy81K3E3UUI0TkdhOGVPdlpvelo1TE9uQWxXeDFkN0tUbzZXdEhSTVJuV1pqQVlWTHg0VVUyZThwbHNiSjdNQk5YSWU1RmF0ZXBubFNsVFNoNGU5Yks5Ly9qNEJObloyV1Y3djhnOGdpOEFBQUNlR3ZiMmR2cS9aYlBsMGJpK1BoazlTVEV4c1RwMzdtOTE3TkJUelpwN2FOQ2czbXI1U2hQWjJ1Ykp0bnZXZWJIVlk3ZjdZc0lvZVk0WUtFbmF0U3Y5NmJqSm9xS2lNbXpyNXVhcWF0VXFaYXEvckxDMXphTTE2NWJxN1M3dmE5TEVtU3BRMEUyZUg0NUwwV2I4T0MrTkgrY2xTWm83NzJ2MTd0TlZ4NDc5SlVtcVc3ZW0yWDVyMUt5aVhidjkxYTNyQUszNjRTY2xKaVpxM3J5djFiNURTem5uemF1OHprNXlkblpXdm56T21qbGpvYTVmdjZtMTYvNVBycTc1NU9idUtuZDNON203dTJYcTd6Y3FLbHB6NXl4SmNTeTVQcStwODFPMS84aHpnT3pzek1lZmI3OWRwZHUzNzZoMDZaSWFNM3FTMlRabHlwVFN3RUc5TTZ6cllZbUppVXBJU0pDOXZYMldyMFgyWWFvekFBQUFua3AvL0hGS2ZYb05VMkRndVJUSEN4Y3VLQStQK3FwVHQ0YUtsM2hHN202dXFsNmppZ29WS3ZEWTkrelZZNGkyYk5rbDcxbGZxa3ZYMTFLZE54cU5HamQycW1iUDh0V3ExVDVxMjY1RnFqYXVMdVVldTQ1a1RaczJsUCt2MzJWYmZ3K0xpb3hTLy82ZW11bjlwU3FVYXlEdldSUDFidi91S2RxNHVwUXpCZDhwaytkcStyVDUycm5iUDBVNExWcTBzUExuZHpYOUhCTVRxMUVqSitnanp3R212Wm9mVnJ2V0t3b01QSmZ1dE9TbFMxWXFPanBha2pSbTlDVFZyVmRMYjc3WlhwTFU5ZTNYVmVhNU9wbCsxcXNoZjhqWk9XK3E0L2Z1UmFwbTllWUtDYm1SN3ZVTkd0VFdwczJyTTMyL1pOSFJNU3BTcUxLcVY2K3MzWHQreWZMMXlEcW1PZ01BQU9CL1JyVnFsYlJ6OTgrYU1ubU9mQlo5cDZpb3BBQjA0OFl0clZ2M205YXQrODNVMXQzZFRZZVAvcDdsOFB2d05PY1JJd2ZwNXMxUURmNWdqSW9VTGF6aXhZdW1PTC9ZOTNzdFhMQk03Ny9mVStYS2wwNTFmY1dLNVRJVmJqd2F2cXBTenowcnY1VUwwbTJYTDU5TEpwL2swVGpsZGRMM2Z2L1djUE5tcU02ZCt6dk45anUyNzFGc2JKd2ExR3ViNHZqRGdkbkJ3VjV6NW43MTJQVjlPV0c2UWtQL1hVanI0SUdqT25qZ3FDVHBnOEY5VTRYbVIzbkhkOHJrT1FvSnVTR3ZhZVBNanVpZU9ST2t1clZicTB4Wjh3RSsyZGpQcCtpM2dDMnBqaWVQTTU0OUc2emF0VjdKc0o0bFM3MVZzMWJWVEZhUHpDTDRBZ0FBNEtubDdKeFhFeWVOMGRCaC9iVms4ZmRhOWNQUFpvTlpXRmk0THY1ek9VdkJOejQrSWQzcHl4MDc5RXp6bkkvUGQvTHhTVDBTZS90dWNKcnZ2ejdNd2Q0KzAyMHpjdVBHTGMyZnQxVE5XelJTNDhZTk1td2ZGSFJlVjY2RXBHcjcxU1J2ZlRYSjIrdzF0MjZGYWQrK3c1bytZN3plSDlCTDhmRUpLdUJXVVY5TUdLVjMrM2ZYcFV0WE5mSExHWnJ3NWNjcVZxeEl0anpYbWNDOXB1QllwRkJsdmRQalRYblBtcGd0ZlV0Smk1Zk5tN3RVbFNwVlVQLzNlcGh0RS9EclprbFN5NWFOMCszcjZ0WHJxV1luUENnNk9pYmQ4OG1Za0pzekNMNEFBQUI0NmhVcFVraWZmRHBjWXo0WnBsT25BblhvNERHZE9INVNOMitHS2l3c1hQVWJ2SmpsVVRKYjJ6eVB0UHJ2MDhocjZqd3RXcmhjUzVlczFEK1hqbVRZL290eDB4UVFzRmxmZmYySlBoamMxM1E4cmFuT2tyUm16YTlLU0VoUWVQZ2RTVko0ZUlTa3BHbk9rdlQ5aWpWYTZiZE92d1Zza2RlMGNlcld2Vk9LNjlPUzF2bHExU3JwdjN0L1RYRXNUNTQ4Y25SMGtHUitVYktJOE50cG5wTWtON2Y4S2xLa2tLU2tMd3Q2OXg0bWcwRmF1R2hhbXU4VnIvUmJKMGRIQjdQVDJoKzBlTWxNTFY0eU05WHg4K2YvVVkxcXpUS2N0dDY5MjBEOStzdnZjblJ5VFBjK2VEUUVYd0FBQVB6UE1CZ01xbHk1b2lwWHJwaXQvVTc4Y3FhbWVhVmVFQ2t6bm9idzNMVHB5L0w3ZnEwNnZKcnhWRnBKV3JESVM3MTZEdFdZMFpNVUZIaGVNN3duU0pLdVg3OXBOalFhalVZdDlsa2hTYnAyTmNUVVZwS2VMVmxja2pSNnpCQTk5MXdKZVg0MFhnUGVINm5mZjkraFJUN1ROZWlEUG1acldPbTNUdUhoRVdtZUwxNjhXTHJQa041b2ZWcm4rcjNiVGJObVQ5S2RPM2YxVnVmK3V2alBaWDA5K1ZQVmVyR2EyZlpiTnUvVW1UTkI2dGE5azF4Y25OT3RKeTNoWVVsZkVEejREclE1TVRHeGtpUW5SNEp2VGlENEFnQUFBUGNkT3JJcDAyMFhmUE90bGl6Mk0zdXViKzloV3JNbUlOM3JBd1BQcFRzYW1wVkEzYjVEUzEyK2VqelQ3ZlBsYzlIcUgzMDE0TDBSY25iSnErUzFnQ1ovUFZ1VHY1NmRxdjNPSFh0MStuU1EyclJ0cnFDZzg1S2tDK2Yva1NTVksxZmExTzd0YnAxVXAyNU45WHhuc1BMbWRaS2RuVzJxL1hpVGJmNTlwOExESTlJOG41NmJOMFBsdDNKaHVtMFNqWWxLVEV5VWJaNS9JODl6cForVkpBVUhYVkJ3MEFYMTdmZTJoZ3g5MSt6MVJxTlJYMzAxV3dhREljMDJtWEhsU3RJWEJVVXptUDRkRnhzblNYSjBjbmprZXlGdEJGOEFBQURnUGx2YnpQLzMyTWFROWg2ejNkOTVVM1hyMWNxT2tuS01uWjJ0YWQ5a0tXbkxvcGNhMXRFenp4VFY2Ni8xa2UvaUdTcGI5amt0KzNhVjZ0Vi9VUldmTDYrcVZWL1E4R0dmU1pKT25RcVVxMnMrbFNpUmNtUzJmUGt5MnJwdGpRelp1QWZ2cFV0WEpVbTdkdTVUL2JwdEZCb2Fyc0RnZmVsZU0yVHdKMXErYkxYWkx4QnExcXFxSGJ0K1V1blNKZE84M3UvN3RUcDA4SmhlYWRYa3NiYVVTaDVCTDV2QjRsakppN2ZsemV2MHlQZEMyZ2krQUFBQXdIMDFxemZQbG41ZWFkVkVyN1Jxa3VwNDVMMUllWHFPbDNQZXZLYnB4WmFVSEhyUG5nM1dTdzJUdGdhNmVqVkVqZzcyR3Z2NUZJMy9ZcVRwK0lDQlBYWHZYcFJ1M0xpbGMrZisxb0VEUjFXN1RnMloyVGxHVGcrRnQ1aVlXTVhIeDZjNGxyeUkwNzE3a2FtdWQzYk9xOGg3a2VyVFo3aU9IRDVobWxaOTdkcDFOWHk1bm5yMDdQeVlUeTZWTGZ0Y211Y3UvblBadEovdjBTTi9LUEplcFBLYTJRb3BNdzRmU2hxSnIxTDFoWFRiUmNmRVNKSWNtZXFjSXdpK0FBQUF3SDFabVY2YzNudkIyN2Z2a2NGZ1VKTW1MK25xMVJDRmhVV29jdVdLY3NycnBOdTM3OGp2KzdXcTlXSTFzd0hPNy91MWF0dXV1ZHpkM1I3NU9USXJOalpPOXZaMmFiNFQrNHYvdjFPL3Y1Z3dTcDRqQnFwMG1aTDZhZDE2N2RpeFYyUEdERFY3M1p6WnZxcFdyWkthTmZlUUpJMysrRXN0WGJMU2JOdG5pcVordi9iMjNXQTVPamxxeC9ZOXFscXRrbnIxN3FMcDA3N1JXMTA2YXQ3OHlaS2swcVZxcDlqcUtDMFBUaWMzdDNqWHc2S2lvdFdqeDJCRlJOelcyOTA2NlllVjZ6UnJsbzgrL2V6RERPLzFzSmlZV0czYjlsL1oyOXVwYnAwYTZkODNNbHAyZHJheXQ3Zkw4bjJRTVlJdkFBQUFjRjlhcXdHYkV4b2FsdVk1NzVtTGRPN2MzL3JqeiszNmF0SXMwNVJiZzhFZ0g5OFphdHE0azBaNGpsZnRPalZVcVZJRjAzV0JnZWMwWlBBWXRXcmRURCtzV3ZSWXo1SVo5ZXUyVWN0WEdwc0N2Ni92Q28zMC9FSmhFV2RObzhFUGE5dTJoYnk4NWl2eVhxUTZ2dFk2MVhtajBhalpzM3dWSGg2aDgzOGZrcXRyUHRPNUtWTS9UN2VlZFd0LzAvNzlTYXRTMjlqWTZQeUZnNmFSMXVuVHZrblJkc3dud3hRWkdhWDQrQVN6S3pMNysyL1VrY01uOU1XRVVhWmpkZXZWVFBmK2NYSHg2dDFycUk0ZStVTnZ2dGxlUHI3VGRmWEtOWG5QWEtUWE83WEw4cUpxcTM3NFNYZnUzRldidHMwekhERytlL2V1bkowZmJRRXRaSXpnQ3dBQUFOeVgza3JCbVJVYkc2ZDkrdzZyKy8zdGZCN200dUtzNVN2bXFWbVRUdXJUYTZoMjd2YVhnNE85SktsQ2hiSWFPcXkvdkdjdWtzK2k1WHAvUUsvSHJpY3QxNi9mVkhEd0JYVitxNFBwV0Zob2hJeEdvOXhjSzZSb0c3RGVUNDBhMVpja2RlN2NRUXUrK1ZaTm16WTBPMTM0K0xHL2RPUEdMYlZvMlRoRjZKV1VZdXNrYzg2ZURUWUZYMG5waHNXQmczcnJ5d2t6ZE9MRVNhMWE3YU04ZVZLRzMzUG4vdGFSd3lma09XSmd1dmRNRmhVVnJkNjlobXJEK3EycVgvOUZMVmcwVFpMa05YMjhQQnAyVU8rZVE3VjEreHJseStlU3FmN0N3eU0wYVdMU25zZ0RCcVM5SjNTeXUzY2o1ZXFhdWI2UmRkbjN4amtBQUFEd1AyanJsbDNxMXIyVExsNCtxdHQzZzlXcmR4Y3QrMjZ1YnQ4TjFrOC9mNnVLRmN0cDIvYTF1bjAzT01XZjZ6ZFA2a3pnbmhUVGdTVnA3OTVEaW9xTVV1dld6ZEs4WitYS0ZUVmo1Z1FOR05oYkRnNzJpb3FLVnQvZXczVDgrRW1OK1dTWVNqMzNyTWFPOWRMNSt5c25aK1Q2OVpzYVA4NUwyN2Z2eWZSejc5K1hGREE5R2pVd0hRc0tPcSttVFJ2cTBKRk5PblJrazFiNEpZMnlQaGhnL2YwM1NwSkNROE5ONytrK0tDRGdkMG5TcTY4Ky9wY0lHYWxhN1FWdDJyaGQ0OGROZTZ4K0xsKytwclp0dW1uRCtxMnFYYWVHMXF4YmF0b3Z1RktsQ3ZwOHJLZk9uQWxTMTdmZVYxUmtWSWI5eGNiR3FVL3Y0YnAyN2JyYXRHMnVGaTBicDl2ZWFEVHE3dDE3cWI0b1FQWWgrQUlBQUNEWGlvMk5VNysrSDJya2lBbW1mVmFYTDF1dFF3ZVRGaVJxMXR4REw5YXVyamF0MzliUFAyK1FKSjAvLzQvcTFXbXRQMDZjMVBKbFArcWQ3b00wWjdhdnFjK2YxdjJtdk01NTFiVFp5K25ldTBmUHp1cjNiamRKVW5Ed0JhMVpFNkFEQjQ3SXljbFJreWQvcHFqSUtIbCtORDVUeitFMWRiNjhaeTVTcng1RE12M3NlL1ljbEoyZHJlcmRYMzA2UGo1QjI3ZjlWNjFhTjFYRml1VlVzV0k1MDN2R0JkenpTNUlPN0QrcStmT1dxblNaa2pweDRxUitYTzJmcXQrZmY5b2dnOEdnOWgxYVpycVdSL1hHRyszVm8yZG56Wm50cXczcnR6NVNINy8rOHJ0ZWZxbTlqaHcrb1ZhdG15b2dZRVdxQVByaFIrK3JVNmQyMnIxN3Y5cTM3MkZhYk11Y08zZnVxbXVYOTdWMXl5NlZLVk5LQ3haNlpWakQ1Y3ZYbEppWStFVGU2ODZ0Q0w0QUFBREl0Zno5TnlvME5GekRoL2RQY1R4NUpOTmdNT2liQlZQVnQxODMxYTZkdERqUnNXTi82dlRwSUJrTUJubU9HS2hHamVycjg4K215TmQzaFNScDU0NTlhdHVtbVduRU1QbGQyZmo0aERUclNCNTlyVnNuNllPMlJRQUFBQVo3U1VSQlZCM1VWenUyMGllZkR0T2NPWk15OVJ3dFduakkxVFdmT3J6NlNtWWZYVHUyNzFHTm1sWGw1SlMwaXJEUG91V0tpTGl0cm0rL2JtcVRIUEFLRlM2b2tKQWI2dE5ubUZ4Y1hMUmg0eW8xYUZCYm96K2VhTnBxU0pMKy9QTzBUcDhPVXIxNnRWUzBhT0ZNMS9JNEprLzVUTTJhZTZoYytkSlp1dTdxMVJEMTdUMU0zYnNOVkZoWWhFYU8ra0NyZi9RMU83M2FZRERJWi9FTXZkS3FpUTRkUEthR0RkcWJScjRmZFB6WVgyclM2SFZ0MmJ4VHBjdVUxQysvZnFlQ0JkM1RyY05vTkdxV3Q0OGtaZmtkWW1RZTcvZ0NBQUFnMS9KWnVGeDE2dFkwclQ0c1NXNXUrYlZyMXo2ZE8vZTNhUlI0OVAzVmkwK2VQS3M1c3hmTDNkMU5OV3BXbFoyZHJaWjlOMCtOUFRwcXNjOEtkZS8raHZZZFdKOWk0YXRubnkwdVNSby96a3RObXpaTXRmM1BwVXRYTkhYS1hCVXZYbFRWYTFRMkhmL2swK0daZm82MjdWcm8wcFZqbVc0ZkVuSkRmLzExUm9PSDlKTWtiZHYyWDQwZjU2VlJIdzlSb1VJRmRPem9uM0xKNTZ6Ly9PaXZrcVZLS0RZMlZwM2ZmRmRYTGwvVDZoOTlWYng0VWMxZk1FVWVMM2RVMTdmZWsvLzlnTGZpdS85SWtqcWtNYzM1d1JXV00rUEdqVnR5Yzh1dndNQnpraVI3dTlRckh1ZlA3NnFmL1pjcEx1N2Y3WktNUnFQT0JmOHRPN3ZVY1NjOFBFSno1eXpSdkhsTEZSVVpwWktsU21qQlFpODFidHdnVmRzSE9UallhK1VQaStUNTBUZ3RYN1phUGJwL29KZGZycWR4WDR4UTllcVZOWFhLWE0yYnUwVHg4UW55OEtpdjVTdm1xVkNoQWluNkNQaDFzNFlOL1ZRRkNyZ3JuNnVMYlBQazBhWExWM1hwNGhYWjJkbXFUNyszcy9UN1FlWVJmQUVBQUpBckpTWW1xbGx6RDlNK3RjaytHTnhYWDM4MUs4MDlmVzF0ODJqVzdFbW1VRldvVUFFRnJQZlRNODhVTlkzeVBqamEyYWR2VjYxZTliUG16bG1zdVhNV20rM1QzZDFOdm90bnBMbVNjbmJidUdHYmpFYWo2dGFycVFQN2o2cEw1LzVxMHJTaFJvNGFKSVBCb0o0OWgranZDeGZsNHVLc2VkOU0xdUJCWTNUODJGK2FQdk1MdFdyZFZGTFNRbHdMRjNtcFQ2OWgrbUhsT2cwZTBrOEhEeWFGNzdSR25oOWNZZG1jWDMvOVhZY08vaHZnTzczV1J5ZE9uRFQ5M1BEbHVtbGV1OUp2clQ0Yy9ybGNYRnlVbUppbzI3ZnZxSm1aNmVZYk4yelROSy81Y25Dd2wrZUlnUm85ZWtpcWZZZlRZbTl2cDNueko2dFJvL3I2ZU5SRW5UeDVWbTV1K1JVVWVGNExGeXlUd1dEUTUyTTlOV0xrd0ZTTGJVbFN1ZktsRlJvYXJoczNicG1PMmRqWXFOYUwxVFIrL0FoVnExWXBVM1VnNnd4R2MyK2tBd0FBQUxuWTZkTkJPaGQ4UVltSktmK3I3T0JncnlwVlgxRHg0a1d6MUY5aVlxSUNBODhwOGw3cWhaR2M4anFwZE9tU3B0RDhKTVRISjJqWHpyMnFYcU9LOHVkMzFTenZSUm95OUYxVERURXhzVXFJajVlams2TnNiR3gwNmxTZ2R1L2VyL2ZlNjVHcUwzLy9qV3JUcHJuczdlMlVrSkNnVFJ1M3EyMjdGaW5helBMMmtiLy9SbTNkdGliZHVoNXV0M3paYWgwLzlwY01Cb1BxMWErbExsMWZTL1BhczJlRHRXU3hueEx1VHlrdjlrd1I5WHUzdXdvVVNQM2U3UGNyMXFoSjA0WjY5dGxuMHY5RnBTTXNMRnhYcm9Tb1NwWG5KU1dONXBhdlVGclBQMTgrdzJzVEVoSVVGeGV2eElRRU9UZzZtQTNKZUhTR2g2ZFZpT0FMQUFBQUFMQWk1b0l2aTFzQkFBQUFBS3dhd1JjQUFBQUFZTlVJdmdBQUFBQUFxMGJ3QlFBQUFBQllOWUl2QUFBQUFNQ3FFWHdCQUFBQUFGYU40QXNBQUFBQXNHb0VYd0FBQUFDQVZTUDRBZ0FBQUFDc0dzRVhBQUFBQUdEVkNMNEFBQUFBQUt0RzhBVUFBQUFBV0RXQ0x3QUFBQURBcWhGOEFRQUFBQUJXamVBTEFBQUFBTEJxQkY4QUFBQUFnRlVqK0FJQUFBQUFyQnJCRndBQUFBQmcxUWkrQUFBQUFBQ3JSdkFGQUFBQUFGZzFnaThBQUFBQXdLb1JmQUVBQUFBQVZvM2dDd0FBQUFDd2FnUmZBQUFBQUlCVkkvZ0NBQUFBQUt3YXdSY0FBQUFBWU5VSXZnQUFBQUFBcTBid0JRQUFBQUJZTllJdkFBQUFBTUNxRVh3QkFBQUFBRmFONEFzQUFBQUFzR29FWHdBQUFBQ0FWU1A0QWdBQUFBQ3NHc0VYQUFBQUFHRFZDTDRBQUFBQUFLdEc4QVVBQUFBQVdEV0NMd0FBQUFEQXFoRjhBUUFBQUFCV2plQUxBQUFBQUxCcUJGOEFBQUFBZ0ZVaitBSUFBQUFBckJyQkZ3QUFBQUJnMVFpK0FBQUFBQUNyUnZBRkFBQUFBRmcxZ2k4QUFBQUF3S29SZkFFQUFBQUFWbzNnQ3dBQUFBQ3dhZ1JmQUFBQUFJQlZJL2dDQUFBQUFLd2F3UmNBQUFBQVlOVUl2Z0FBQUFBQXEwYndCUUFBQUFCWU5ZSXZBQUFBQU1DcUVYd0JBQUFBQUZhTjRBc0FBQUFBQUFBQUFBQUFBQUFBQUFBQUFBQUFBQUE4V2Y4UEdkNUJIYkpwQmNrQUFBQUFTVVZPUks1Q1lJST0iLAogICAiVGhlbWUiIDogIiIsCiAgICJUeXBlIiA6ICJtaW5kIiwKICAgIlZlcnNpb24iIDogIiIKfQo="/>
    </extobj>
    <extobj name="C9F754DE-2CAD-44b6-B708-469DEB6407EB-5">
      <extobjdata type="C9F754DE-2CAD-44b6-B708-469DEB6407EB" data="ewogICAiRmlsZUlkIiA6ICIxMzExMzU1OTQ3MDAiLAogICAiR3JvdXBJZCIgOiAiMTAxMjcwMjYzIiwKICAgIkltYWdlIiA6ICJpVkJPUncwS0dnb0FBQUFOU1VoRVVnQUFCWFlBQUFHakNBWUFBQUNJZEUxN0FBQUFDWEJJV1hNQUFBc1RBQUFMRXdFQW1wd1lBQUFnQUVsRVFWUjRuT3pkZFZ4VTJmL0g4UmVDaWIySXJyRUdpdld6WFR2WDd1Nk90YnU3RzdzREZMRzd1MXZYWE5kMURjRHVCaHVCM3grczgzVmtnS0hFY2QvUHg4UEhZKys5NTU1NzVqcUR5M3ZPL1J3cmYzOS9mMFJFUkVSRVJFUkVSRVRrdTJCbFpXVVZVcHRvMzJJZ0lpSWlJaUlpSWlJaUloSnhGT3lLaUlpSWlJaUlpSWlJV0JnRnV5SWlJaUlpSWlJaUlpSVdSc0d1aUlpSWlJaUlpSWlJaUlWUnNDc2lJaUlpSWlJaUlpSmlZUlRzaW9pSWlJaUlpSWlJaUZnWUJic2lJaUlpSWlJaUlpSWlGa2JCcm9pSWlJaUlpSWlJaUlpRlViQXJJaUlpSWlJaUlpSWlZbUVVN0lxSWlJaUlpSWlJaUloWUdBVzdJaUlpSWlJaUlpSWlJaFpHd2E2SWlJaUlpSWlJaUlpSWhWR3dLeUlpSWlJaUlpSWlJbUpoRk95S2lJaUlpSWlJaUlpSVdCZ0Z1eUlpSWlJaUlpSWlJaUlXUnNHdWlJaUlpSWlJaUlpSWlJVlJzQ3NpSWlJaUlpSWlJaUppWVJUc2lvaUlpSWlJaUlpSWlGZ1lCYnNpSWlJaUlpSWlJaUlpRmtiQnJvaUlpSWlJaUlpSWlJaUZVYkFySWlJaUlpSWlJaUlpWW1FVTdJcUlpSWlJaUlpSWlJaFlHQVc3SWlJaUlpSWlJaUlpSWhaR3dhNklpSWlJaUlpSWlJaUloVkd3S3lJaUlpSWlJaUlpSW1KaEZPeUtpSWlJaUlpSWlJaUlXQmdGdXlJaUlpSWlJaUlpSWlJV1JzR3VpSWlJaUlpSWlJaUlpSVZSc0NzaUlpSWlJaUlpSWlKaVlSVHNpb2lJaUlpSWlJaUlpRmdZQmJzaUlpSWlJaUlpSWlJaUZrYkJyb2lJaUlpSWlJaUlpSWlGVWJBcklpSWlJaUlpSWlJaVltRVU3SXFJaUlpSWlJaUlpSWhZR0FXN0lpSWlJaUlpSWlJaUloWkd3YTZJaUlpSWlJaUlpSWlJaFZHd0t5SWlJaUlpSWlJaUltSmhGT3lLaUlpSWlJaUlpSWlJV0JnRnV5SWlJaUlpSWlJaUlpSVdSc0d1aUlpSWlJaUlpSWlJaUlWUnNDc2lJaUlpSWlJaUlpSmlZUlRzaW9pSWlJaUlpSWlJaUZnWUJic2lJaUlpSWlJaUlpSWlGa2JCcm9pSWlJaUlpSWlJaUlpRlViQXJJaUlpSWlJaUlpSWlZbUVVN0lxSWlJaUlpSWlJaUloWUdBVzdJaUlpSWlJaUlpSWlJaFpHd2E2SWlJaUlpSWlJaUlpSWhWR3dLeUlpSWlJaUlpSWlJbUpoRk95S2lJaUlpSWlJaUlpSVdCZ0Z1eUlpSWlJaUlpSWlJaUlXUnNHdWlJaUlpSWlJaUlpSWlJVlJzQ3NpSWlJaUlpSWlJaUppWVJUc2lvaUlpSWlJaUlpSWlGZ1lCYnNpSWlJaUlpSWlJaUlpRmtiQnJvaUlpSWlJaUlpSWlJaUZVYkFySWlJaUlpSWlJaUlpWW1FVTdJcUlpSWlJaUlpSWlJaFlHQVc3SWlJaUlpSWlQNWlEQjQvanRuZzFQajZmRFBzK2ZmSmx5T0R4akJ3eEdYOS8veWdjWGREOC9mMDVmUGdrN3U0M0lyenZ3NGRQNHJwb1pZVDFkK25TRmZidU9jeXJWMTRSMXVlM01LRC9HRm8wNjJKMiszMTdEL1BreWJNZ2oxKzk2czY5ZXc4alltZ2lJaEpLVnY3ZjY3L29JaUlpSWlJaVA2Q3JWOTN4ZXVVZFlmM2x6SldONk5GdGpQYlZxTjRDVDQrYi9QblhBY08rM3IyR00zL2VFbGF2V1VDNThpVWo3UG9SNmZMbGF4UXVXSm5pSlFxeGNaTnJoUFg3NlpNdlJRdFg0ZXBWZDQ2ZDJFYm16Qm5DMVordnJ5OVpNeGZsN2R2M1hMMStuTml4WTRXcnZ4TEZhK0IrL1FaMzcxOElkbDlFeUpPckROZXZlK0wxMmlQRXRoZk9YNkpraVpxVUtWdWMxV3NXbUd5VExHazJLbGN1ZzdQTFpLUDk3OTYrNDhWTEw1SW5UeG9oNHhZUithK3hzckt5Q3FtTlRVZ05SRVJFUkVSRUpPTDA3am1jZ3dlUFIxaC8xejFPa2pScEVzUDJpeGN2T1hUd0dEMTd0VGZzbXpaMUFmUG11Z0ZRcDNiclFIMFVLWktmN1R1WFI5aVlnckpxNWNZUTIyVE5tcEg5KzQ0d2Jlb0NraVZMRW16YmN1VkxrakJoQWdEdTNya2Y3TXpTQmcxck1HamdPUHIzRzgzUW9UMkRiSmNwVTNwaXg0a2Q3SFYzN3pySS9mdVBhTnV1YWJoRFhRQnZyOWQ0ZVhtSHVPOWIrdmpSaDQ0ZCtwRW9VUUptemhvTHdNV0xsOG1jMlRIUUZ3bGZuK2ZxdWhLbjhiTkltU281ZS9ldHdkcmErbHNOVzBUa1AwWEJyb2lJaUlpSXlEYzBiY1pvdkwxZlIxaC9QLzJVMkdoNzNicHQrUHI2VWI5QkRRQm1USGRtOEtCeDlPalpqb2FOYWhxMUhUVmlDcHMzNzZKWjg3b1JOcDdnL040NjZFRDFhNE1IalF1eHpkSGpXd3pCN3NTSnMxbm9zaUxFYy9idk84TCtmVWVDUEg3bzhFWnk1YzRHUU44K0kwMjJPWEw0SkFCMzc5NFBzczFueFlzWHBHS2wwaUdPNjNzemJLZ1RseTVkWWMxYVorenQ3Ymg4K1JyRmlsU2plWXQ2VEowMktsRDdWNis4Y0Z1OG1qbHpGblAzem4wY0hOTFFva1Y5OUl5d2lFamtVYkFySWlJaUlpSmloamR2M3VMbDVjMmJOMjk1OC9vdDd6OThJR2ZPL3lObXpCaWg2aWR0Mmw4aWFZUUJGam92cDNqeGdxUkprNHFCQThZeVk3b3puYnUwWnRqdzNrYnRwazZaejZaTk81azJmUlQxNmxlUDFERjlaczdqLytHMWE4OHF3My83K2ZuaDUrZVBqWTNwR2FQdjMzL0F4c2JHNkxoalJnZkRmOCtaN1Jyc3RiWnQzUnZpZUd4c2JDd3UyRjIrYkQwelo3alFmMEJYeXBZckFVQ1dMSTdVclZlTmhTNHJ5Sk1uQjAyYTFqRzBQM3pvQkJrZEMvUDJ6VnR5NU16S2lCRjlxRm1yRXRHaWFWa2ZFWkhJcEJxN0lpSWlJaUlpWC9qNDBZZHo1eTV5NnVRNXJsM3o0UG8xVDY1ZjkrVFpzeGVCMmlaTm1vUVRwN1pqWjVmWVJFOUJlL1RvQ2MrZXZTQkxGa2NBNHNkMUNPR01BSi9MTGp4NzlvSkhqNTdnNk9oZ0ZFcWVQSG1Xc3FYcnNuakpETFp0M2N1YTFadER2VkRhUXRkcDFLNWRPVlRuaE1YbjBEbTBnZ3FIdTNVZHhFS1hGVWJIUDE4anFIUGl4M1dnZllmbWpKOHcyT3pyang0MWhmSGpadUt5Y0FwMTZsWU4xZGh2M2J6RDRFSGo2ZFM1RmZueTV6THNOMVgzTnFoYXVKTW16aUY5aHJSVXJsd0dINTlQMk50bENkVVlnak5xZEQ5aXg0bE43NTdEU1o4K0xhUEg5T2ZWS3krZVAzL0pzMmZQOFhDL3lkcTFXNGtWS3lZSERtMGdhOWFNSkV1YWpZOGZQbENsU2puYWRXaEd3WUo1Z1lDRjhITG5MTTNBUWQyb1hhZEtoSTFSUk9TL1FqVjJSVVJFUkVSRXpIRDN6bjNXcjkvR2dRUEhPWDc4Tk8vZXZqUHJ2RWVQbm5EbjlyMVFCN3VUSjgxbHpteFhvOUN1YkxrUzFLaFJFWURObTNleFkvcys1c3lkWUxUOTJXTFhWUXdiNmhTb3ZxN1RoRmtBT0Rpa29WaXhBdVRJa1lXQkE4YlNmMEJYYXRXdVpHam51bWdWTTJlNGNQaklKdUxZQnRTVGZmWFNpMUsvMVE3VjYzank1Qm16Wmk3a3QxSkZLVmFzUUtqTy9lek11ZDFtdFpzMGNRNHJsbThJc2QyaFF5ZDQrT0FSRUxCUUhRUmYyL2ZhTlUrajQ4SE5YbjczOWgwTDVpOGxaY3FmcVZHelVwRHRnbUpsWmNXbVRUdXhqUnZIS05nMTE5T256eGt6ZWlwSmt2eEVwVXBsc0xHeG9XV3JCbWFkNi9YS203VnJ0eHEyVFoyWExYc1dydnh6SFQ4L1A2NWQ4ekRVWTdheHNTWng0a1FrVHB5UVBIbHpjUGJNbjdSczNwVkRSellCVUxOVzVVQ0xwejEvL2hJUGo1djg5ZGMvQ25aRlJDS0pnbDBSRVJFUkVmbFBldlBtTFJzMzdHREY4dlVjT1hJcXhKbXRzV0xGSkdIQ0JOamF4aUZ1M0RqRWl4ZVBxdFhLa1RQWC8wWEllTEptelVpanhyVUE4UFM4eFk3dCt3SnRCK2ZzbVQvWnMvdVFZYnRKMHpwWVdWa3hjTUJZN08zdGNIVDgzNnpnaHc4ZWtlcVhGRVpqTnpVak9TUVR4czlrM2x3M0ZycXM0UGJkYzZFK0h6QWFWM0ErMTlJTnlkUXA4OW0zOTdEUnZ1QnErKzdiZTlpb2ZiMzYxZkh5OG1iMHFLbUIydDYrZlpmbnoxK1NQSGt5Qmc0WVk5WjRQaHMvWVRDL3BFNUprU0w1V0w5K094T2NoaEF2WHR4UTliRmkrWHA4ZkQ3Um9tVkR3MHh0VS9WdVRlblJiUWcyTnRiRWpoMGJiKy9YUVo2WE8zYzJraVpMUXJKazl0alpKY2JlM280RUNlTHo1Y1N4NnRXYVkyVmx4ZlBuTDRsbVpjVzdkNEcvQ1BGd3Z3bEE2dFNwUXZVYVJVVEVmQXAyUlVSRVJFVGtQK1hWS3kvbXpuRmo5cXhGdkhqeDBtUWJCNGMwRkNtYW4rdzVzcEErZlZveVpFaEg4dVJKdit1YW9ZTUdHaTgyOW1VUTkvanhVNjVkQzVnZDdPdnJ4NjVkQnlsV3ZJQmhId1RNMkEydEVpVUtzM3paZWlwWEtSUEdVWnRmaHNKY0d6WXVNdngzV0VzeGVIdS9DYmErN3FWTFY3aDA2VXFveHZYNUdnMGIxZUxJa1ZPc1dyV0oxcTBibVgyK3Y3OC9MczdMaVJrekJpMWExZy9WdFEvc1A0cUx5M0k2ZFc3RnpoMzdnMTI4TDBHQytLUkkvalB1N2plNDRYbmJaSnZ1UGRwU3ZIaEJBTktsUzgzZVBZZVpNSDRXQ1JQR0F3TEttU3hidWc0SUNJcEZSQ1J5S05nVkVSRVJFWkgvaExkdjNqSnQyZ0ptemxnWUtOaXl0cmFtVE5uaTFLeFprYUxGQ3BJaVJiSnZQcjYvLzc1cUNNTStoNFpmYndkbHhmSU5IRHYyQnlsU0pPUGV2WWRHeHpKbnpzQ2MyYTZNSFRQTnNDOTZkQnUyYmQxcjF1SmZ3YWxVdVRUM0h2d1pwbk4vK2lrUmFkUCt3cHAxNXRYWmRWNndqTTJiZG9icFdsOEcyT1pJa1NKWm9ERDQvTG0vS0Y2c09yVnFWV0xSNHVsaEdnZEE5Um9WNk5WekdFdmMxb1FxMk4yMzl3aWVucmRvM0tRMjl2WjJacDkzOTg1OVdyWHNUdnIwYVJrNHNDczdkK3dQOFp3bFM5Ymd0bmcxOGVQSEMzVE15OHVibHEwYUdJTGRTWk9IMDdGRFA4YU1ub3Fmbng4UThLVkNzbVQyREJ2ZU84Sm10SXVJU0dBS2RrVkVSRVJFNUlmbTcrL1B0cTE3NmRObkJIZnYzRGM2bGo1OVdscTFia2lkdWxWREZaWkZodDI3RHJKNzEwR2pmZTNiOVRIcjNMTm5ML0x6ejBrWk0yNGd6WnAwTmpwMjZuUkFHSHJtOUFYNjloM0ZEYzliSkVueUV3Y09yaWVPYlJ4RHUyUEgvbUQ0MElrVUxaby9mQy9FVEQxNnRxTkh6M1ptdDUvZ05JUUpUa09DUE83bjUwOVE2OHprelYwMjFPUDcyc0tGS3dCb0dZb3cxaFJiMnpoVXFGaUt0V3UyY08yYWg5bWxLR2JNY0FHZ1k2ZVdabC9yeFl1WFZLL1dQS0RzeU9iRlJuL2Y1cmg3LzBLZ2ZWL1BzSDd3OEJIT0xwTVY0SXFJUkFFRnV5SWlJaUlpOHNONjhPQVJYVG9QWk5mT0EwYjdzMmJOU08rK0hhbFdyVHpXMXRaUk5EcGozWHUwWmZpSWdDQjM1SWpKT0UyWVpaZzErbms3S0UyYTFxRmh3eHE4K1dyUk54K2ZUK3pZc1k4Rjg1Ymc0WEdUS1ZOSEVpTm1ES3BWYWNxUXdST1lPSGtZSHovNk1IYk1OS1pNbmtmNjlHbDUvUGlwMFlKc0VTMmlTaTk4UGFQMnc0Y1B4SWdSM2F5MllSbkxtalZiaUJFak9udjNIR0x2bmtNaG53QWtUWnFFRGgxYkJOcGZvMFpGMXE3WndxcVZteGc4cEVlSS9WeTZkSVVEKzQ5U3Rsd0pzbWJOYU5hMW56eDVSdldxemJoKzNSTzNwVFBKbmoyTFdlZDl5WnlaemswYmQ2SnBzN3JNbkRYV2FQK05HN2RaTUg4cHc0YjNEdkx2UlVSRXdrZkJyb2lJaUlpSS9KQjI3VHhBdTdhOWpSWUZTNTQ4S2FQSERxUkdqUXJmZGIzYzBNcVJJeUMwTzNMa2xHSGZySmtMY1pvd2kvY2ZQdEtwVXd0V3JwN1A2ZE1YYU42ME04bVMyZVBpc3B3OGVYTXdlZEpjM04xdjBMMUhXL3IyNjB5c1dERWpmYnlObTlTbVcvYzJZVHAzMHNRNXJGaStJZEQrbHkrOXNQMTNSdXJhdFZzQnlKa3pLd3VjSnhtMnY3YlFOYUE4eGU1ZEJ5bGJya1N3MTMzNzVpMEFVeWJQTTN1c21UTm5NQm5zbGlsYkhGdmJPS3hhdFlsQmc3dUgyTThrcDlrQVpzOXdkbmUvUWQzYXYrUGhjWlBKVTBaUXJWcDVzOGY4cGJETWRQYnd1TW5rU1hOWnVXSURQajZmeUo0OU0vVWIxQWpUOVVWRUpIZ0tka1ZFUkVSRTVJZmk0L09KSVlQSE0ydm1Rc00rYTJ0ck9uUnNRZjhCWFlnYjF6WUtSeGUwSjArZWNmSGlaU0Jnc1RNZzBIWm9sQzFYZ3VmUFg5S2hZd3RpeFlySjBDRk9MSmkvaE1aTmFqTnUvQ0FjMHhla2JadGU1TWlSQlQ4L1B4bzJxdmxOUWwyQVJJa1NHa29RdkhqeGtpZFBub1Y0enVmMkNSTW1NSG44MGFNbkpFa1NVRTZqWmZPdW9ScFBoZ3pwUWd4Mmc1cjErN1UvLzd4TTNkcXRlZjc4QmIzN2RqTFpKbGFzbUpRdlg1SXJWOXlOdm5nd2VWMHZiL2J2UDBheFlnVW9WT2pYRUsrL2ZkdGUycmJwemV2WGI1ZzZiVlNvRjFvenVyYUoxMnhxbHJPZm54OTdkaC9DMlhrWnUzWWV3TXJLaXVyVnk5T3RlMXR5NU13YTV1dUxpRWp3Rk95S2lJaUlpTWdQdzl2N05VMGFkMkwvdmlPR2ZXblNwc0xWZFRxNTgyU1B3cEdGYk9tU3RTeGRzdFpvWDVGQ1ZjTGNYNFlNNmVqVnF6MkxGcTFrb3ROc2ZIdys0ZXd5bWVvMUt0SzF5MERldkhsTHhvenBPWGg0STlteUZtZWkwMnptelo4WTNwY1Jha3ZjMWpCbzRMZ1EyNFVVckhwNjNPTFhmRGtCZVA3eUd0N2UzcFFzWHBPWU1XT3dZZFBpUURXVWZUNStwRnUzd2F4YXVZbGV2VHVFZVAxcjF6ell0Zk1BelZ2VUoxNjh1Q2JiN041MWtHWk5BMlk5YjkyMmpQd0ZjZ2ZaMzZRcEkwaVVLRUdRZFlFL2l4OC9IcGV2SE9IRjg1ZkJ0bnZ6NWkyREJvN0Z4WGs1dHJaeFdMbHFIdVhLbHd6eGRRWG4xU3N2czlvdFc3cU9wVXZXWW05dlIrY3VyV2pWcWhGcDBxWUsxN1ZGUkNSa1A4NnpSeUlpSWlJaThwOTI5KzREeXBhdWF4VHExcXBWaWFQSHRuejNvUzRFbENjNGVueUx5VC9ObXRjTGRYL3o1cnFSSVgxQkJ2UWZROFZLcFRsM1lTOEZDdVNoYXVVbXJGdTdsUW9WUytIdWZnTi9mK2phclEwcmxtOWczOTdEb2JyRzQ4ZFBHVHBrQWdjUEhnLzErTDcyL09VMXZGNTdCUG96YUhESU5XaHYzcmpEeTVldnlKTEZFUUFiRzJzU0pVckl1ZzBMZWZIaUZhVkwxZWJjMll2WTJGaGpZMk9OaDhjTktsUm95UHAxMjFqb09wVUdEVU11RlRCNTBsd0dEaGhMSnNmQ0RCbzRqdnYzSHhrZGQzWmVScjI2YlVpZVBCbjdENjRQTnRRRlNKdzRZWWloN21lMnRuRkltU3A1a01jM2I5NUYzdHhsY0hGZXp2LzlYeWFPSE5zYzdsQVhJRldLWElIK21KSWhRenFXTEp2RlAxZVBNWEpVUDBPb1c2dG1Telp2M2hYdWNZaUlpR21hc1NzaUlpSWlJaGJ2MXMwN2xDOVhuM3YzSGdKZ1pXWEY2REg5NmRpcHBkbmhXVlNhTVhNTTJiSmxEbktCcXhFais5QzlSMXZzN0JLYjNXZlJZZ1dvVnIwODNicTNJVjI2MUxndVdzV1F3ZU94czB2TTdqMnJjZmU0eVk3dCsvRDI5cVpWNjBZc2RGbE9zNlpkMkxGckJkbXlaVGJyR2hQR3oyTCtQRGNXTFZ6Sjdidm56QjZiS2RldmUySnRIWGp1MGJObnowTTg5OENCWXdEa3o1L0hhTCtEUXhyMjdsdER2YnB0S0ZlMkhxMWFOeUpXckpqTW5lTks4aFRKMkwxbk5ibHlaek5yZkxObWo2TjA2V0pNbmpTWDZkTVdNSGVPSy9YcVY2ZHpsOVlzVzdxV2FWTVhVTFJvZnBhdG1CTmt1WWlJOXVlZmwrblRhemduVHB6QnhzYWFIajNiMFg5QVYyTEdqQkhrT1g1K2ZtYjNmOTNqWktCOUdSd0tCTnBYb0dDZVFIVjhmWHcrc1dmM0lYNzVKUVZWcTVZeis1b2lJbUkrQmJzaUlpSWlJbUxSN3QxN1NPWEtUUXloYnV6WXNYQlpPSlhLVmNwRThjak1GOUtNM0VTSkVwSW9VY0pROVprbGl5UFRaNHhteTViZE5LalhEbmYzRzdSdTNZamhJL3RnYXh1SFU2Zk9BaEFyWmt4c2JLeFo2RHFOMzByVXBIelorcmd1bms2WnNzVkR2RWFwVWtWWXVXSkRoTnpyL0wrYXQ4Q1h2Nzkvb0gwclYyd2dac3dZbENoWktOQ3hYMUtuWkx6VEVCbzFhTS84ZVc0QXhJc1hsMm5UUnBrZDZrSkFuZWJhZGFwUXEzWmxkdTdZejZSSmMxaml0b1lsYm1zQUtGNjhJT3MzdWhJOStyZjdOVHR1M0RoY3VlSk80Y0w1R084ME9OQVhBNzYrdmxoYld4dTI3OTU5d04yNzk4MGVZOUtrU2N4cTUrdnJHMmpmdmJzUEFFaWRXaVVaUkVRaWk0SmRFUkVSRVJHeFdFK2VQS05xNVNiY3Vua0hDQWpzTm05eEkwL2VIRkU4TXZPWVdvZ3FvbXphdEpQKy9VWno5ODU5aWhiTno5aHhBOG1lSXd2UnJLeTRldFdkdVhQY3lKWXRNN0hqeEFZZ2E5YU11QzZlem9EK1kzQkluOGFzYTFTb1dJcTc5eStFYTV4eGJPTmdiMi9IMWV2SGpVTEl6ejU4K01pblQ1L3c5ZlhsM2J2M25EbnpKM0ZzNHhpT0h6NThraE1uemxDdmZuWER3bmd2WDc3aTVJbXpIRGh3ak8zYjkzSHI1aDNpeHJXbGZZZm12SHYzbnBVck5sQ3Rhak9TSjA5S2laS0YrZlhYWEdUTGxwazBhVk1GcXNYN05Tc3JLeXBVTEVXRmlxVTRlUEE0bzBkTzRkU3BjeHc2ZElJNnRWdlR1MDhIQ2hmT0YraThBd2VPVWExSzAyRDdOdlYrQ080OTR2WGFnMU9uZDVBc21iM0o0NlYrcTQySCswM2l4WTlMekJneHVILy9JUjgrZkNSZmZ0TWxGWUp5NitZZDRzYUx5NlZMVndDSUVlTi9NNEtUSmszQ2tTT25PSG55TEhIK2ZTLzUrL25qNnJvU2dPelp6WnY5TFNJaW9hZGdWMFJFUkVSRUxOS0xGeStwVnFVcDE2OTdBaEE3VG16V2JWaG9FYUZ1N2RxVkRmVmd3MkxQN2tNaDFpN05tU01yV2JJNE1udk9lRXFVS01SQ2x4WFVxdG5TY056V05nNnIxem9iblZPaFlpbEtsUzVHakJqUnd6eTIwR3JkdWhHdFd6Y0s4dmlaTXhlb1VLNkIwYjVhdFNvWi9udk83RVZZVzF2VHMxZDdGaXhZeW96cHp0eTZlUmQvZjMraVI3ZWhTSkg4OU9uVGtSbzFLeHFDMzZIRGVyRisvVFkyYjl6SnVyVmJXYjVzUFJCUW0vZmMrWDFtTC94Vm9rUWhTcFFveEo3ZGh4ZzllaXI3OXgzaDZwWHJuRHUvMXhDWWY1WW1UU3A2OStsb1ZyK2hFVlNvQzVBcFUzck9uYjFvV0FRdFdyUm81TXFkamVrenhvVHFHcFcvK1BJRUFsNzNaeU5HOXFWNzl5R1VMVjNYNkp4bzBhSlJ0MTQxaXBjSVBJdGFSRVFpaHBXL3FlZFlSRVJFUkVSRXZtT3ZYNytoU3VVbW5EM3pKd0F4WWtSbnpUb1hTcFlzSE1Vait6WW1UNXJMc0tGT1hQYzRhZlM0dkx2N0RXYk9jS0YzbjA2a1NKSE02SnluVDU5ejhPQngvSHg5c2JXMXBWRGh2S0V1N3hBUldyZnFRZm55SmFsZHA0cFo3ZCsrZWN2TW1ZdjQ5TWtIUHo4L2tpZi9tUVlOYXhBN2Rpd0E3dDkveExxMVcramNwVFVlSGpmcDBta0F1Zk5rcDJEQnZCUXZVUWpiTDJiM212TCsvUWZPbmJ2SXBiLyt3U3BhTkg3L3ZYR1lYOXVPN2Z1SVl4dUg0c1VMaHJtUHlPRG41NGVmbnovVzF0SE1xam05Zk5sNmpoOC96Y3haWXdIWXNHRTdkKy9jeDhiR2htelpNMU9rU0g2ajlqNCtuM2p4NHFXaFRJYVZsUlh4NHNVMS9CMkppRWpvV1pueEExdkJyb2lJaUlpSVdKUVBIejVTbzFwempoNDlCUVRVUGwyNmJEYVZLcGVPNHBHSmlJaUlSQXh6Z3QzQVM0NktpSWlJaUloOHh3YjJIMk1JZGEyc3JKZzMzMG1ocm9pSWlQem5LTmdWRVJFUkVSR0xzWHJWSnViUFgyTFluamg1R0hYclZZdkNFWW1JaUloRURaVmlFQkVSRVJFUmkzRDU4alZLbHFqSnU3ZnZBR2pTdEE2elpvK0w0bEdKaUlpSVJEelYyQlVSRVJFUmtSK0N0L2RyaWhldGpydjdEUUN5WmN2TTN2MXJ0VGlUaUlpSS9KQlVZMWRFUkVSRVJDeWV2NzgvSGRyMU5ZUzY4ZUxGWmNteVdRcDFSVVJFNUQ5TndhNklpSWlJaUh6WDVzeDJaZE9tbllidGVmTW5raTVkNmlnY2tZaUlpRWpVVXlrR0VSRVJFUkg1YmwyOTZrNlJRbFg0OE9FakFGMjYvczZvMGYyaWVGUWlJaUlpa1VzMWRrVkVSRVJFeEdKOSt1UkxtZEoxT0h2bVR3Qit6WmVMbmJ0V0VqMjZUUlNQVEVSRVJDUnlxY2F1aUlpSWlJaFlySmt6WEF5aGJxeFlNWms3YjRKQ1hSRVJFWkYvS2RnVkVSRVJFWkh2enRXcjdvd2VOY1d3UFhoSUR6SmtTQmVGSXhJUkVSSDV2cWdVZzRpSWlJaUlmRmRNbFdEWXZXY1YxdGJXVVR3eUVSRVJrVzlEcFJoRVJFUkVSTVRpZkZtQ0lXYk1HTXlaTzE2aHJvaUlpTWhYRk95S2lJaUlpTWgzdzlQemxsRUpoa0dEZStEbzZCQ0ZJeElSRVJINVBpbllGUkVSRVJHUjc0Sy92ejg5ZXd6anc0ZVBBT1RKbTROT25WdEc4YWhFUkVSRXZrOEtka1ZFUkVSRTVMdXdlZk11OXUwOURFQzBhTkdZTm4yVVNqQ0lpSWlJQkVIQnJvaUlpSWlJUkxuWHI5L1F0L2NJdzNiYmRrM0puajFMRkk1SVJFUkU1UHVtWUZkRVJFUkVSS0xjMkRIVHVYLy9FUURKa3RremFIRDNLQjZSaUlpSXlQZE53YTZJaUlpSWlFU3B2LysreXV4Wml3emJZOFlOSkY2OHVGRTRJaEVSRVpIdm40SmRFUkVSRVJHSk1uNStmdlRvTmdSZlgxOEFTcFlzVEsxYWxhSjRWQ0lpSWlMZlB3VzdJaUlpSWlJU1pWYXUyTWlKRTJjQWlCRWpPcE9tRE1mS3lpcUtSeVVpSWlMeS9WT3dLeUlpSWlJaVVlTGx5MWNNR2pqV3NOMjFXeHZTcDA4YmhTTVNFUkVSc1J3S2RrVkVSRVJFSkVxTUhENlpwMCtmQTVEcWx4VDA2dFUraWtja0lpSWlZamtVN0lxSWlJaUl5RGQzNGZ3bG5KMlhHYmFkbklZUU8wN3NLQnlSaUlpSWlHVlJzQ3NpSWlJaUl0K1VuNThmM2JzUHdkL2ZINER5Rlg2allxWFNVVHdxRVJFUkVjdWlZRmRFUkVSRVJMNHB0OFdyT1h2bVR3Qml4WXFKazlPUUtCNlJpSWlJaU9WUnNDc2lJaUlpSXQvTXMyY3ZHRHJFeWJEZHMxY0hVcWRKRllVakVoRVJFYkZNQ25aRlJFUkVST1NiR1RiVWlSY3ZYZ0tRTnUwdmRPMzJleFNQU0VSRVJNUXlLZGdWRVJFUkVaRnY0dlFmNTFuc3VzcXdQV255Y0dMRmlobUZJeElSRVJHeFhBcDJSVVJFUkVRazB2bjYrdEtqKy85cTZWYXRXbzdTWllwRjRZaEVSRVJFTEp1Q1hSRVJFUkVSaVhRdUxzdjU4OC9MQU1TT0U1dHhFd1pIOFloRVJFUkVMSnVDWFJFUkVSRVJpVlNQSHo5bHhMQkpodTErL1RxVE11WFBVVGdpRVJFUkVjdW5ZRmRFUkVSRVJDTFZvSUhqOFBMeUJzRFIwWUdPblZwRzhZaEVSRVJFTEorQ1hSRVJFUkVSaVRUYnQrMWw1WW9OaHUxSlU0WVRJMGIwS0J5UmlJaUl5STlCd2E2SWlJaUlpRVNLWjg5ZTBLWHpRTU4yL1FZMUtGNjhZQlNPU0VSRVJPVEhZZVh2Nys4ZjFZTVFFUkVSRVpFZmk3Ky9QODJhZEdianhoMEFKRStlbEZPbmQ1SWdRZndvSHBtSWlJakk5OC9LeXNvcXBEYWFzU3NpSWlJaUloRnUzYnB0aGxBWFlQYWM4UXAxUlVSRVJDS1FnbDBSRVJFUkVZbFFEeDQ4b2tlM0lZYnQxcTBiOFZ1cG9sRTRJaEVSRVpFZmowb3hpSWlJaUloSWhQSDE5YVZXelZiczMzY0VnTFJwZitIRXlXM0VzWTBUeFNNVEVSRVJzUndxeFNBaUlpSWlJdC9VcUpGVERLR3VsWlVWOHhaTVZLZ3JJaUlpRWdrVTdJcUlpSWlJU0lSWXYzNGJreWJPTVd6Mzd0T0JBZ1h5Uk9HSVJFUkVSSDVjS3NVZ0lpSWlJaUxoZHVuU0ZVcjlWcHQzYjk4QlVLRmlLVmFzbkV1MGFKcExJaUlpSWhKYTVwUmlVTEFySWlJaUlpTGg4dno1UzRvWHE4NnRtM2NBeUpRcFBmc09yQ05ldkxoUlBESVJFUkVSeTZRYXV5SWlJaUlpRXFrK2ZQaEk4NmFkRGFGdXdvUUpXTGw2dmtKZEVSRVJrVWltWUZkRVJFUkVSTUxrM2R0MzFLL1hsb01IandOZ2JXM040aVV6U0pjdWRSU1BURVJFUk9USFp4UFZBeEFSRVJFUkVjdno1czFiNnRadXpaRWpwd3o3eG93ZFFNbVNoYU53VkNJaUlpTC9IUXAyUlVSRVJFUWtWTHk4dktsVm95V25UcDB6N0JzMnZEZnRPelNQdWtHSmlJaUkvTWNvMkJVUkVSRVJFYk85ZVBHUzZ0V2FjLzdjWDRaOUV5Y1BvMDJiSmxFNEtoRVJFWkgvSHRYWUZSRVJFUkVSczF3NGY0a1N4V29ZUXQxbzBhSXhkNTZUUWwwUkVSR1JLS0JnVjBSRVJFUitXUDcrL2h3K2ZCSjM5eHRoT24vcmxqMWN2SGpaNUxHTEZ5K3phdVZHdy9hZkYvNDIyZzVxUE9ZNGNPQVlzMmN0TW4rZ2tjelB6NCs1Y3haVHVsUnRidHk0RFVEMDZEYTR1azJuWWFPYVVUdzZ5L2ZzMlF2ZXZYMFhiSnVMRnk5ejc5N0RielNpcUJQZXp5ekF1MXhsSEpBQUFDQUFTVVJCVkhmdldlSzJCbDlmM3lEYkhEcDBndlhydC9IeG80OVpmZTdiZTVnblQ1NEZlZnpxVmZmdjh1OG5JdTVuUkh2Ky9LVlo5MzNuanYxY3YrNzVEVVprdnUveGZuN3QwYU1udkgvL0lhcUhZWmFJdXArZlB2bWFmTTNCZldiTjVlMzlPdHg5aUVRbUJic2lJaUlpOHNQNjU1L3JWS3ZTbEY0OWg0ZnAvSVlOMmpGLzNoS1R4OWF0M2NydnJYc2F0bGV2M215MC9iVjc5eDd5VzhsYUxGaXdOTkF4WDE5Zit2UWV3WUg5UncxOTkrczdLa3hqam1oLy9ubVpNcVhyMHFmM0NFTVlreUJCZkZhdFhrRDE2aFdpZUhRL2hyU3A4ekp1M0l4ZzJ4UXBWQVduQ1RQTjd2UEEvcVBVcTl1R3g0K2ZobmQ0MzFSNFA3TVE4UG5wMktFZnpndVdCZGxteXVSNWRPMDhDQnNiNnhEN3UzRCtFclZydGFaamgzNUJ0aWxlckFaRGgwd0l0UC9kMjNmY3YvL0l2SUZIZ29pNG4xOHFVYndHS1pQbkRIRmZjUHIxSFVYbWpJVzVlL2RCc08zcTF2bWRsU3VDLzdMc1c0dW8rL254b3crM2J0N2gyTEUvV0xONk0xT256RGRhaVBKckhUdjBJMUVDUjZOOXc0ZE5wRWUzSVh6NlpQd0ZSb3RtWGFsZHN5VnYzcndGQW1xaTM3NTFOOWcvVVNXaTd1ZkFBV093dDh0aXRNL1Q4eFlPYWZQUnZkdmdNUGM3YU9BNE1tWW94SUVEeDhJMVBwSElwQnE3SWlJaUltS3hRcG9oQzVBMWEwYjI3enZDdEtrTFNKWXNTYkJ0eTVVdlNjS0VDU0pxZUViczdCTGo4OUdIdnIxSGtDV0xJNFVMNXpNY08zL3VMK2JPV1V6eTVNa28rVnVSU0xsK2FGMi83c24wYWM0c2NWdURuNStmWWYrditYTGg2anFOVkwra2lNTFJXYjZIRHg4VE0yWU1FaVZLR09GOVg3L3VTYXVXM1lrYnp4WWJHeHNPSERoR3RTcE5ROVdIMTJ1UENCOFhmSnZQYk1OR05aazN6NDNSbzZaU3QxN1ZRUGZZejgrUE02Y3ZVS2p3cjBTTEZ2eGNwNDhmZlFKQ3RVUUptRGxyTEJBd2V6cHpaa2VpUncvNjErbVBIMzF3ZFYySjAvaFpwRXlWbkwzNzFtQnRIWEtJL05uQUFXT1pNM3NSR3plN1VheFlnU0RiZmV1ZmdkNWVyL0h5OGc1eFgxQnUzN3JMMmpXYktWVzZHQ2xUL2d3RTNLdWJOMitiYlAvOCtRdXVYUXY4WG5SMGRERHJlcUVWR2Zkejc1N0RiTm04bXlkUG52SDQ4Vk9lUEhuR3k1ZXZBajNCVWJObUpZb1d6Vyt5SDE5Zlg2TVo2SDUrZmp4OStwekZycXZ3OEx6RjBtV3ppQmN2TGdBREJuV2xTcVVtMUtyUmt2VWJGakozamh1alJrNE9kcHlXL0hrUHlzWU5Pd0FvWC80M3M5cWIwcmhKYmRhdTJVeUQrdTNZdTI4Ti8vZC9tY0xjMTVlT0hmdURLcFVhMDY1OWM4YU1IUkFoZmNwL2w0SmRFUkVSRWJGWXdjMlEvZHJnUWVOQ2JIUDArSlpnZjJuMDlmWGwvcjJIWm9XYS8veHpIVWZIZElZd0oyYk1HRGd2bkVMUndsVm8zclFMUjQ5dklXblNnRjlpZCs3Y0QwQzE2dVhOZVNtUjV2MzdEeHc2ZUJ4WDE1VnMzN2JQS0hpSUVTTTYzWHUwcFUvZnpzRUdXbUtlOGVObXNIM2JQcTVlUHg3bzJHTFhWU2JQdVhiVk05Q3hZc1VMa2pidEw0YnRLMWZjcVZHdEdmNysvcXhaNjB6aXhBbjU1WmNVZE83U09sQi9CdzhjNDYrLy9qRjVMTEpFeG1jMmR1ell2SHo1eW1oLzU4NnRPSDc4ZEtESC9wTW1UY0t4WTZmeDh2S21YTG1TSWZZL2JLZ1RseTVkWWMxYVorenQ3Ymg4K1JyRmlsU2plWXQ2VEowV2VGYjlxMWRldUMxZXpadzVpN2w3NXo0T0RtbG8wYUkrWmxaaEFXREw1dDNNbU83TWdJSGRnZzExNGR2L0RBeXZpUlBuRUMxYU5NYU5IMlRZNSs1K2d3TDVUTS8rZDNGZWpvdno4a0Q3SXl1SWpJejdhUlV0R21mUFhjVGUzZzZIOUdrb1dDZ3ZpMTFYVWZLM0lyUnQyNFFVS1g0bWVZcGtKRW55RXdCOSs0eGt6bXpYWUY5anRHalJtREZ6RElrU0pXRHFsUG1VTDF1ZnRldGQrUG5ucEJRcGtwOWV2ZHN6Zlpvelo4LzlSZjM2MWZnMW4ra1oxYTRMVjdKaHczYXpYM05vUmRiNzgrREI0NXc3ZTVFZVBkdVpiT2Z2NzgvU0pXdHhkSFNnYkxrU1pvL2hhNWt5cFdmejFpV1VLRmFEWmswNmMrekVWbUxGaWhubS9qNHJYRGdmQXdaMlk4VHdTZnlhTHljMWFsUU1kNS95MzZYL0l4TVJFUkVSaXhVWnY5eS9ldVhGbzBkUC9uZU5WOTZHR1dOalIwL2o3Nyt2Y3VyMHptRDdlUDM2RGVYTDFpZDc5c3hzMmZhLzBndVpNcVZuNEtEdURCazhudjU5UjdIUWRSb0E2OVp1QXlCSE51T2dLWDdjd0xQU3FsVXJ6NUpsczhMMjRyN3k1czFiTGwyNndzV0xsemwyNUE5MjdUcGdlSHozU3hVcWxtTGMrRUZHQWFLRXo2MWJkOG1VS2IzSlk1MDdtWjdCZGZUb0tZNGVOWDVjZTRIekpNUGZ5LzU5UjJqZXJDdlJvbG14YWNzU01tWU02Ti9CSVEyangvUVAxRiszcm9QNDY2OS9UQjZMTEpIeG1kMjRjUWRORzNjeWVXeWh5NHBBMTkrNFBpRElldno0cWNuUU1KMURha3FXTE16eVpldVpPY09GL2dPNkdzS2hMRmtjcVZ1dkdndGRWcEFuVHc2YU5LMWpPTy93b1JOa2RDek0yemR2eVpFekt5Tkc5S0ZtclVvaHpnciswdXZYYitqZWJURHAwNmVsWjYvMkliYVBySUF6TWx5LzdzblNKV3ZvMGJNZERnNXA4UFB6WTg1c1Y0b1V5Vy95ZGNTUDYwRHZQaDBaUEtUSE54dGpaTnpQN05telVLdFdKYU45aTExWGtTbFRlaXBXS2gydXZrZU03RXZzMkxGWTdMcUtEKzgvTW5USUJBb1d6RXVmdnAycFdxMDgyYkpsQnVDWDFDbE5ucjkzeitGd1hUOGtrZlgrM0xGOUgzTm11d1laN0g2dTIxdW8wSytNR2prbDJMN3ExcXRxK0ZscGlxT2pBMU9uamFSMXF4NDRUWmdWWWUvSDdqM2FzbXJsSm5wMkgwcXBVa1dKSHo5ZWhQUXIvejBLZGtWRVJFUWswdm41K1hILy9pT3VYL2ZrK25WUGJ0MjhpN2YzYTE2L2ZzT2JOMjk1Ly80REZTcjhSdHQyVGJHeXNnclROUVlPR011TTZjNmhQdS9yWHp4WHJkeG9WTzl2NDhZZGJOd1k4RWpub3NYVFdiZHVHenUyN3d1MnozbHozWGp4NGlXTm05UU9kS3h6bDFhOGZ2MmFUcDFiQVhEdzRIRThQRzdTckhrOXNtVUxlTXh6OWVyTi9ISHFQQk1uRFExMGZycDBhVUwxK2o1emNWbkdvSUhqZWYvK1BWYisvdmo1WTFSaUlUQXJma3Fja09RcGZzYmI2elVkMndkZFgvUy95dG82R3BVcWx3blQrL2J2UzFkNThPQ1JJYnlmTW5rZVV5YlBBMHlISWZIak90Q3lWUU9UczBRaElDanEybVVRS1ZMK3pJYU5pM0IwZE9Ea3liT2tTNWNhZTN1N1VMNnlieU9pUHJNRkMrWmw5Wm9GNXAzcjVjM0tmeDhQSHp0bW1zazJ0V3BWd3QzOUJyMTdEc2ZSMFlIY3ViT3hldFVtbmo5L3liTm56L25rRXpBRHVHZVBvZVRPazUyc1dUTUM4UFRwTTZwVUtVZTdEczBvV0RBdkVEQnpNRmVPVWd3YzFJM2FkYXFFT0w3WnMxeDUvUGdwNDhZUEN2WE0rSWk2bndDM2J0NWg4S0R4ZE9yY2luejVjNFc2VDRCSkUrZVFQa05hS2xjdWc3VzFOWDE2anlSdDJ0VDA3aE1Rd3JzdVdrWC9mcVBwMWJzRE4yN2VOaG5PTzAyWWhkTUU0eSt5dmxXWUhaSDNNekwxSDlDVmR1MmJrU2hSUXFaTW5zZjdEaDhvWENRZk1XUEdNRm5HNHJPMGFWTi93MUYrMi9zNWJlcDhBSTRmUDgzeDQ2ZURiWnNyVjdaZ2cxMkF1dldxTVdiME5LWlBXMEN6Wm5XRERNcER3OXJhbXY0RHU5QzhhUmRtVEhkbTRLRHU0ZTVUL3BzVTdJcUlpSWhJaFBQeCtjU0Y4Mzl4Nk5BSmpodyt5YWsvenZQV3hFelFMeDNZZjVUOCtYT1RLM2UyY0YzN3pMbmRacldiTkhFT0s1WnZDTFMvZW8ySzVNb1ZNSVpTdjlXbVlxWFM5UHgzVmxDdTNObEpsc3llZWZPV2tETm5WcFA5M3J2M2tJbE9zOG1STXl0MTYxVUxkTnphMnBwQmcvODM0MmZHZEdkc2JlTXdkdHhBNHNhMUJlRGl4WC80NDlSNTJyUU5YVjNVNFBUdFBZcVBIeitHNGd4L25qMS93YlBuTHlKc0REK2lRNGRPaFBwOSsrREJJeDQ4ZUVUN0RzM0puajBMN2R2MW9XeTVFdUY2SERkbnJtd1VMWnFmUll1blkyZVhHQzh2YnhvMWFJK05qUTEvL1gySUdER2loN252NER4NThveFpNeGZ5VzZtaUlaWU5DRXA0UDdOSmt5YWhmSVdBT3BwT0UyWlJzbVJoOHY2YUUzOS9mMmJPY0tGbXJjcWtTSkhNMEllMzkydXFWQzNMc3VWekRIM01tcm1RL3YxR2MrTFVkckptemNpYzJhNzQrZmx4N1pvSGRXb0hsS3F3c2JFbWNlSkVKRTZja0R4NWMzRDJ6SiswYk42VlEwYzJBVkN6Vm1XY1hZeHJtVDUvL2hJUGo1djg5ZGMvSVFhN3ZyNitPQzlZU3BJa1AxRXRIQXNUaHZkK0FsaFpXYkZwMDA1czQ4WUpVN0Q3OU9senhveWVTcElrUDFHcFVobVd1SzNoNElGajdObTdtcGd4WS9ENDhWT0dEWFVpVGRwVTlPN1RFVjlmMzBEanpwdTdMSzFhTjZSOWgrYWh2bjVFQ3UvOURPb0xoTk9uTHdRNjFxNTlNN091ZGV2bUhYYnRPa0RyM3hzVExWcTBRSFdrdDIvYkcySVpoRXQvSHpMcldoRXRJdDZmd1RsLzdpLzI3am5NTDZsVG1ueU5ZMFpQWmR6WUdWeTlmcHlmZjA1cVZwL1BucjNnNXMwNytQbjVNV2JNTk9iT2N3cjF1RXlwV3JVOHlaTFo0K0s4bkw3OXVwaTFtS1BJMXhUc2lvaUlpRWlFOFBQejQ4U0pNNnhZdm9HTkczYVl2WmpPWjBtVEpvbVFCYm5NWFZRbnFEcVM5dloyUmpNYzdld1M4MnUrL3dVYnRldFVZY0g4SmFSS2xkemsrWk9jWnZQdTNYdW1UQmtSNGl4T2QvY2I3TnQ3aFBZZG1odEMzY2p5Yy9KazNBcGlnU0lKdTdDOGJ3OGVDS2lyMjdseksxS21Tazc3ZG4zSW1qVWpqUnJYNHVMRnkxeThlTm5rZWMrZnZUUjV6TkhSZ1J3NXNoaVYvUmcwY0J4UG5qekRhZUpRWXNTSXpzNGQremwvL2kvNkQrZ2FxckdHWk1MNG1jeWI2OFpDbHhYY3Zuc3VUSDJFOXpQNzJZN3QreGc1WWpJM2I5NGg3Njg1ZWZUb0NWTW16Mk94NjJwMjcxM05odzhmbURReElNeTllL2VCMGJrUEhqd0dNQ3pvMWJCUlRaSW1TMEt5WlBiWTJTWEczdDZPQkFuaUczMm1xMWRyanBXVkZjK2Z2eVNhbFJYdjNyMExOQ1lQOTVzQXBFNmRLc1RYZCtMRUdSNCtmRXpMVmczQ1ZjYzZJdTduTDZsVFVxUklQdGF2Mzg0RXB5R0doYm5NdFdMNWVueDhQdEdpWlVOc2JLeFp0blFkdnI2K2xDbGQxMmdSTUxlbE00a2RPMWFRNDA2Y09GR2tMWlJtcnZEZXo3RmpwcHZjZitiMEJjNmN2bUMwcjE3OTZtWmRhKzVjTjJiTlhNaWExVnRZNER5Wk5HbU4zMS8xNmxjMzZpdCtYQWVHRGU4ZFpPbUNieW1pUHU5QkdUNThFZ0NQSHozQno4OHZVQ21VeDQrZlltVmx4VTgvSlRhN3oxMDdEK0RuNTRlZFhXSldyZHhFbjc2ZFNKY3UvRE9lYld5c3FWS2xMQXNXTE9YbzBWT1VLRkVvM0gzS2Y0K0NYUkVSRVJFSkYyL3YxOHlmdDRSRmkxWnkrOWJkSU52WjJTVW1mZnEwWkhCTWg0TkRHaElsU2tqY3VIR3d0WTFEdlBqeHlKY3ZGekZqeGdqM2VFelZwWTFJSFRvMHAzMzdaamc3THpONWZNeTRnWlFyWDVLOHYvNXZzWnJac3hiUnIrLy9IcUZ2MDZZSkV5Y1BJMlhLNUJ3L3VZMTRjVzE1Ly82RDRmam40T1BMZlYreXRyWU9kZkR6MTZVRHJGcTFrZE9uTHVEbjc4Y25YMSs4WG5sejY5WWRibmplNFhrUU0zTWQwcWVoUmN1RzVNcjFmNkc2M24rQnRYVTA4dVRKRWVyMzdmcjEyMGlaOG1kU212aHlvRWlob0dkMWZsa1c1RXNuLzloQmxpeU9odTNkdXc3aXVtZ2wrZkxub3ZYdmpZQ0FCZm9XdXF5SThHQzNSSW1BV3JTVnE1UUpjeDhSOFpsOTlPZ0pIVHYwSTBPR2REZzVEUUVnV1RKN2xxK2NTNVZLamFsVHV6VkZpdVRqelp1M0ZDcjBLMy8vZlJWL2YzOURVSHZ6eG0zczdCS1RJRUY4QUJJa2lFK0s1RC9qN242REc1Nm12eERwM3FNdHhZc1hCQ0JkdXRUczNYT1lDZU5ua1RCaFFLM01qeDk5V0xaMEhRQzV6WmpSZmVSd1FQM2tJa1h5aCtOT1JOelB3SWFOYW5Ia3lDbFdyZHBFNjlhTnpEN1AzOThmRitmbHhJd1pneFl0NndNd2ZzSmduang1UmhKN08wNmRQRU92bnNOcDBiSStKVW9VQ25hOHBrb3hBRXljTkRSQ24yZ0lUbmp2NTllbEJOcTE3YzN5WmV0cDM2RTU0eWNNRGxPZlk4Y05KRzI2WCtqZmR4U0ZDbGJDWmVFVUtsUXNGYTV4Zml1UitXLzA3bDBIMmIvdkNLblRwT0xXelR2Y3VuVTNVRzM0RzU2M1NaNDhhYWllWWxpeGZEM1cxdGE0dXMyZ1NxWEdUSFNhemV3NTR5Tmt6SVdMNW1QQmdxVWNVN0FyWWFSZ1YwUkVSRVRDNU9YTFY4eVo3Y3JzV2E2OGV1VVY2SGlhdEtrb1hyd1FSWXZtcDBqUkFpUlBidDRqajJIMTAwK0pTSnYyRjlhc002K0duL09DWld6ZUZQd2lhRi82UFBQSFZCajNwVml4WWxLdXZQRWlhSG56NXFSM240NEFSaUdGdlYyV1lQc0s2bmlwMHNYWXNIR1JPY00yVXE5ZWRlclZNejBqek5QekZ0dTI3bUhybGoyY09ISEdzTi9EL1NhREJveWhVdVhTakIwN0tORE1NQW05QkFuaUI3bFMrNzc5YTBNOC8vMkhqOWpZV0dOakhmRFk3cGZCeGQwNzkybmJwaGNBOCtaUHhObzY1RWQ3UjQ0d0xoOVF0VnA1Y3VRSS9yMzVXYVhLcGJuMzRFK3oybjR0b2o2enZyNit0R3plbGRldjM3Qng4MkxpMk1ZeEhDdFFJQTlUcDQyaWZicytaTXVXaVRGakJ4QXZYbHc2ZGV5UGg4ZE4wcWRQQzhENUM1ZjR2Ly9MWk5UdmtpVnJjRnU4MnVTaVJsNWUzclJzMWNBUTdFNmFQSnlPSGZveFp2UlVRKzFxS3lzcmtpV3paOWp3M3VRMDQ0dVJ5MzlmQlNEclYrTXdWMFQvREt4ZW93SzllZzVqaWR1YVVBVzcrL1lld2RQekZvMmIxRFk4L1pEajM5STE3OTYrbzFIRDlxUkptNHJSWXdJV0NUVDMwZnd2SlUyYUpOVG5oRlprL0p0eTc5NUQxcXplYk5qKzhzdUYwR3JUcGduWnNtV21mNy9SNU1qNS9YL3hGdG4vUmdOY3VYS2RCQW5pTTNQV1dLcFVhc3dmcDg0RkNuWXZYcndjcXRJNXQyN2U0ZkRoazVRb1VZaGl4UXBRdGx3SlZxM2NTUC8rWFNMa0thTXNXUUpxZEYrK2ZDM2NmY2wvazRKZEVSRVJFUWtWWDE5ZlhGeVdNMkxZcEVEbEZoSW5Ua2lkdWxWcDFLZ1dPWEptRGZNdnJHSFJvMmU3VUQxbU9zRnBDQlArbmRrWG5HdFhQV2pmcmc5Ly8zMlZ3Ly9XMHZ6bm4rdHMycmpUWkQyOCtmT1gwTHAxSTZQSFAvUGx6MldvVS9sbHNEdG43Z1NqYy92MkdVbjZER241L2ZmR0FMUnYxNGNTSlFvRmVqdzNNa0x5ZE9sUzA3bExhenAzYWMyMWF4N01tZTNLOG1YcmVmZnVQUURidHU1bC83NmpqQnMvbU9ZdDZuM1R2OXNmamJQTFpKNC9mMm0wNyszYmQyemRzb2V0VzNlSFdMOHhmbHdIbWphcnk4eFpZNDMyZTNsNVU3Zk83eng3RmpENzJzRWhqVm5qK1hwR1pMcDBxYzBPZHNNam9qNnpUaE5tYytUSUtXYk9HbXRZeU95elV5ZlBrU2hSQW1iUEdVLzFHaFdJRzllV1AvOE1LR2R4OU1ncDBxZFB5NzE3RDdseit4NzFUTlRFQnJoNy8wS2dmVi9QT256dzhCSE9McFBOQ25DRGN2ZGVRSG1JeitVZ1FpdWlmd2JhMnNhaFFzVlNyRjJ6aFd2WFBNeCtoSDdHREJjQU9uWnFHZWpZMEtGTzNMdjdnSjI3VmhyS3p6ZzZPbkRyNWgzKytlZDZpSDFuekpRK1VGQVhXU0xqMzVTSlRyT3dzL3VKQnc4ZThmZWxLeFRJVjRGRmk2Y2J6YmdQallJRjgzTHdrT2s2dEYrL1I0Y05kV0xZMElDZkxmYjJkcmg3bmdyVE5jTXFzdjZOL2xLWHJyK1RPMDkyQ2hiTVM5eTR0dXpjc2QvbzM4Ky8vNzdLczJjditQVlg4K3RHVDUwNkgzOS9mMXI5Ky9SRHoxN3QyYlh6QUdQSFRvK1FXYnVmNjMvZnUvY3czSDNKZjVPQ1hSRVJFUkV4MjVuVEYramVmUWgvWHZqYmFIK21UT25wMWJzRDFXdFVqTFJGbW9JU1VZOTFmbjVjOXM3dGUrellzWTlkdXc0Q2NQTGtXYTVmOTZSeGs5b0FMRnU2anA0OWgvSDJ6VnVUTS9sNjlSakdrc1dybVR4bGhGRnRYbE1hTmE1bHROMi8zMmpTcDA5cjJOKytYUjhjSFIwQ3RZdHNqbzRPVEprNmtvR0R1ak5pK0NRV3U2N0MzOStmZCsvZTA3WExRUGJ1UGNUTVdXTURMZGdqNWt1Y09DRmVYdDVzMzdZWGdIbHozWmczMTQxTW1kTHo2Wk52Q0djSHpQVDczTTdLS2lBWXJsV2pKWmN1WFNGR2pPaDgvT2hqOWxqQ3N1cDhlRVQwWi9iM05vMkpIejh1NlJ4U2t5dG5LWllzblcwSXBzZU1uc3F4WTM5dzZmSmhRNUNZTFZzbUVpVkt5TmF0ZTJqZW9qN2J0Z2JNR0MzMjcremJyMTI3RnZMOWFkcTRrOG13L2NhTjJ5eVl2NVJodzN1SCtMUHh6ZXMzUUVDZ0dob1JmVCsvVktOR1JkYXUyY0txbFpzWVBLU0hpYk9NWGJwMGhRUDdqMUsyWElsQUlmdk9IZnVaTjllTlFZTzdrNzlBYmlEZ2ZReXdiZHRlbzNJMVFma1dkV0lqNjM3Kzg4OTFYQmV0WXRUb2Z2VHZOeHByR3hzZVBYcEMrYkwxV2I5aG9WSDVIbk1GTitQM3k1blFlWE9YcFZQblZqUnZVUThBRzV0dkZ3VkY1dnZUbE0rbFRDcFdLczJXemJ0NDljckxVR0xsOHd6ZzBxV0xtdFhYM2JzUFdMcGtMYW5UcEtKU3BkSkF3Rk1BSlVzR2xLRHAwTEZGb0puK29SVW5UbXdnWURhN1NGZ28yQlVSRVJHUkVIMzY1TXVZMFZPWk5IR080UmR4Z0N4WkhPay9zQ3RWcXBRTnRFREp0OVM0U1cyNmRXOFRwbk8vWG5sNzJqUm41czl6NDZlZkVnRlFyVnA1RmkyZXp1dlhyMm5SckF2cjFtM2oxM3k1OFBmMzU4VlhzeTRoWUpiUjBLRk9sQ2xkbDlhL04yYjBtUDVtMVdCOS8vNERYbDdld1M0WTgrSERSN1p1M1VQRmlxVU1DdzVGSmp1N3hFeWZNWm9XTGVyVHBmTUF3MHpITFp0M2MrMnFKeHMzTHpiTU5oTHpiZG04R3plMzFSellmOVFRd0JZdG1wOHg0d2FSSTBjV3M0S1FKVzVyV09LMkJnajRZaVZHakJoY3ZIaVpFU1A3c3NSdERkZXZlMGJxYXdpdmlQek0vdlJUSWpwMGJNR2QyL2Z3OWZXamNzVkdiTnE4R0IrZlR4dzRjSXhXclJ1U0xKbTlvWDIwYU5Hb1dLa1VxMWR0NHY3OVJ5eGR1bzVFaVJKU3VIQStrOWZMbTd0c3FNZm80WEdUeVpQbXNuTEZCbng4UHBFOWUyYnFONmdSN0RtZnd6WWZuMCtocnRzY2tmZnpTMlhLRnNmV05nNnJWbTFpME9EdUlmZmxOQnNnVVBoNi90eGZ0R3pSamZqeDQrSGw1VTNqaGgzdzlMeUZoK2N0L3JseTFORE8zZk1VdHJaeCtQRGhJL3YzSHlWYnRreWtUQmxRL3VibnBPWS9QaDllRVgwLy9mejg2TkZ0Q0VtUy9FVExsZzNvMzI4MG1US2xaK1NvdmxTcTBJaHFWWnV4WWFPcjRja09jMjNhdEpQWk14ZmhOR2xZb0ZuMlg4K3d0ck5MSEdVTDBVWFcrL016VTR1MU5taFFuZFdyTmpGLzNoSjY5K21Jajg4bkZydXU0cGZVS2MwTzBmdjFHY21IRHg4Wk1LQ3JVVm1ib2NONlViSkVUWHAwRzhLdVBhdkM5UVRMNTM4RG9rZi90bCtLeTQ5RHdhNklpSWlJQk92MnJidTBiTm1OUDA2ZE4reUxHOWVXUVlPNzA2WnRVNVBsQ0w2MVJJa1NHbjVoZmZIaUpVK2VQQXZ4bk0vdHZ3NVNxMVV2VDlteXhmbXRWRkVTSjNRa1FjTDQyTmhZMDYzTFlOYXYzMGFyMWcwWlAyRUlCZkpWSUcyNndJOEV0MnZmakRKbGk5T3FaWGR1M2Jwajlnem03ZHYzNHVmblI4NS9hMUdhOHZ6NUMxbzA2MEtIamkwWU4zNlFXZjFHaEZ5NXM3RjMvenBHREovRWpPa0I5Ukd2WG5XbmJKbTZiTjdpWnZZai94SmczZHF0N04xem1ESmxpOU9rU1IwYU5XeFAzbDl6R29LWk9YTW40T3ZyaTVXVmxja3ZUTnEzNjBQaHd2a01zOGdUSmt6QXRLbnpHVGE4TjkyNnR6RUV2dCt6aVB6TWZwYnFseFJzMjdhTWNtWHJVYlZLVTFLbS9KbTRjVzNwMjY5em9MYU5HdGRpMmRKMXRHclJqUXZuTDlHMlhkTWdGeVEwTlZQUVZQanU1K2ZIbnQySGNIWmV4cTZkQjdDeXNxSjY5ZkowNjk3V1VHTTJPSWtTQmJ5dUZ5OWVHZ1hSNW9pTSt3a0JOY1BMbHkvSmxTdnVoaElmUWZIeThtYi8vbU1VSzFhQVFvVitOVHAyOWFvN3IvK2RrYnhzNlRvY0hSM0lremNIRFJyV0lISGkvODM4dDdVTldGRHo2Wk5udEd6ZWxZV0xwcEl4WS9vUVgwdEVpK2o3T1h2V0lvNGQrNE1aTThjUSs5OFptZ0RaczJkaDNmcUZWS25jbVByMTJ2RDM1Y09oR3VjZnA4NXo4dVJaM3I1OUc2cnp2clhJZW45ZXVlSk8zejRqT2JEL2FLQmpwVW9YSTBlT0xFeVpQSThtVGV1d2VmTXU3dDkveElpUmZjMEtZamR2M3NYbXpidklsVHNiOWVvYmwybkpuU2M3RFJyV1lQbXk5Y3liNjBhNzlzMUM3Qzhvbno5WG43OU1GZ2t0QmJzaUlpSWlFcVNEQjQvVHBGRkhvOFhSS2xVdXplUXBJL2o1NThoZERDMnNscml0WWREQWNTRzJDK3F4enFKRlRhOUlQMkhpRUNwVkxrMmR1bFY1OE9BUjd1NDNxRjJuc3NtMkRnNXAyTE4zRGUvZnZ6ZnJGOGk3ZCs0em9OOW9FaVZLU1BVYUZZSnM5L0RCWXdEU09hUU9zYytJRmpObURFYVA2VS9Sb3ZscDFyUXo3OTY5NTg3dGU1UXJVNDhObTF6SmxpM3pOeCtUcGVyU3RUVmp4ZzBNc2xaeXRlcmxhVkN2TFJrelpXRGlwS0dCanJkdjF3ZUg5R21NU25RVUtKakhZb09COEg1bXY1UW1iU28yYlhHalhKbDZYTDU4alI0OTI1a01TWXNVeVUrZXZEazRkdXdQb2tlM29VUEhGa0gyYVdweFNGT1dMVjNIMGlWcnNiZTNvM09YVnJScTFTaFVpdzJtYzBqRGtTT244UFM4RmVwZzkwc1JlVDhCSmswWlFhSkVDVUw4V1JZL2Zqd3VYemxpOGttR0NoVkxzVzNIY3JKa2NUVHJmWHIvd1NNQTdKTDhaTllZSTFONDcrZUpFMmNZTnRTSjNIbXkwNlJwblVESDgrWFB4U0xYYWZqN1l4VDZtdU9QUDg0Uk8zWXM4dVRKWWJUZjE5ZVhMeDZ1QVFLK2VQaXl6RXRVZlNrYkVlL1B6OEZ3b1FJVmlSa3pKcGt5cGVmS0ZmZEE3WWFQNkVQMWFzMXAyYndiRnk5ZXh0N2VqdC9iTkE3eDJyZHUzcUZqKzM3WTJGZ3pZK1lZazErd2pSalpseDNiOXpONDBEZ0tGTWdUNXZyYW5wNjNnS2o1ZDExK0RGSDN2SnlJaUlpSWZOZVdMbGxMemVyTkRhRkdqQmpSbVRoNUdNdFh6UDF1UTkwdlBYOTVEYS9YSG9IK0RCb2NjcDFJVSt6dDdhaFR0eW9BcTFZR0xLTDJXNm1nNi9SRmoyN0R6QmtMbVQvUExkaCt0Mi9ieTI4bGEvSHc0Uk5temhwcnFBTUtBVE9qVC8xeGppdFgzSEYzdjhHaVJTc0J5QldGSzZDWHIvQWJHemN2Smw2OHVBQThmdnlVQ3VVYWNQTGsyU2diazZYSm5TZDdzQXZnMmRyR0lWR2loTXlmNThia1NYUE42ak9xUXQzSGo1OHlkTWdFRGg0OEh1NitJdW96Ni9YSzJ6Q0QwY1Y1dWFHRXlOYyt6NDVQbHk0TnFWSUZ2YnA5cWhTNUF2MHhKVU9HZEN4Wk5vdC9yaDVqNUtoK2hsQzNWczJXYk42OEs4Ung1OG1USFFpb1pSNFJJdXArSms2YzBPeEh6VzF0NDVBeVZmSkEreE1raUUvUm92bk5mcDhlT1J5d3NKYzVKU2w4ZkQ2WjFXZDRoZVYrK3ZyNjByUnhKd0JtelI0WFpNbWlpcFZLVTZseVFBM1htREZqRU1lTU9zdnYzcjdqL0xtL3lKczNSNkFuUSt3U1p5WnhRa2ZESDRBUnd5Y0YybWZLOTN3L0FkNitlY3VPN2ZzQUtGR3lNS2ZQN3Fia2IwVk10djJ0VkZGYXRLelAwYU9uOFBMeVp0ejRRU0hXc0g3NjlEazFhN1RrMVNzdlJvN3FSL2JzcGhlU3RMZTNZOHEwRVh6NDhKRjZkZHR3OTg1OU0xNTFZSjgvNzNuemhyN0dzZ2hveHE2SWlJaUlmTVhmMzUreFk2WXhidXdNdzc3VWFWS3hkTm5zUURYOHZtZlhyM3RpYlIzNGwraG56NTZIcTkvWHI5OHdhK1pDMHFWTFRZRUNlWUp0ZStMNGFSNDlla0tidGswQjJMaHhoOUVZUm82WWpOT0VXU1JNbUlDbHkyWlR1VW9aby9QYnRtdktwSWx6eUplM25HRmZ4VXFsdzdUSVRrUXFXREF2MjNjc3AzcTFaang3OWdJdkwyK3FWV25LK28yTGdxeFRLdWF6c3JKaXZ2TWtidDY2dy9CaEUzRjBkQWowM3ZoZVRCZy9pL256M0ZpMGNDVzM3NTRMVjE4UjhabTljc1dkQnZYYmtqQmhBb1lPNjBYWExnT3BWcVVKTzNhdEpIUG1ESVoyYm90WG5Da2FyUUFBSUFCSlJFRlU0K0s4bk9qUmJiaDYxWjJlUFlZd2JmcG8wK1B5T0Jsb1h3YUhBb0gyRlNpWWgyclZ5aHZ0OC9INXhKN2RoL2psbHhSVXJWb3UwRGxmS2xPMkJGWldWdXphZVlBdVhYODM1K1VHSzdKK0JvYlg2OWR2dUhUcENoY3ZYdWJDK1VzVUsyWjhMMSsrZklXTDh6S3NyYTJwV3JrSlBYcTJvMGZQOWliN09uVG9CTzNiOW1hQnkrUkkvOWtUbHZ0cGJXMU5vVUsva3I5QTdrQ0x5UVZseE1pK2pCalpOOFIySjArZXhjZm5FMFZNUEdWeTdzSmVvM3I0NXZyZTd5ZEFITnM0OU83VGtROGZQdEIvUU5kZzI3NzRmL2J1T2l6SzdBdmcrSGNZUWhGYnNkZnVYV1BOWFd2dDdscTd1N3U3RTF2QlhGZEZYVjI3dS9ObjdhcHJvd2dxaWlJaU5mWDdZMlJnbUNGRzBBRTluK2Z4a2ZlK2RhWm56bnZ2dWUvOHVIUDd2bUY1eis3RDFLbFROY3JFK2N1WFBqUnQzSmtIRHg3VDh2ZEc5T25iT2Ryak4ybFNsOU9uTHJCbXRUdTFhN2RtNTY1MUZwY21PblR3QkRZMk5sU3ZVY21pL1lRSUk0bGRJWVFRUWdoaFpOYk1KVVpKM2RKbGlyTjVpeHZwMHFXeFlsU1dLMU9xVnN3YmdjVS9mZ2NPR01lclY2OXhkWnRyMUI3V28wMmowUmdtV2ZGNDZrbkJndnFlVVc2dTZ4aytiQXBaczJaaSsvWjk1TWo1QTMzNmRzYk96bzZ1M2RxWXZYOG5UQnhLbTdaTmVmbFNYNExCMlRtZDFTYS9pYXhvc2NJY1BMeVpCdlhhOCtMRks0S0NnbW5UcWhjblQrMjBhUGk1TUM5SkVnYzJibHpHcUpIVEtGVTZQSkd2MGVpSFVzZGxzcDc0VkxWcWVUYTc3NGlYeEhOY1g3TlhyOXlnUmZOdUJBZUhzSGZmQm40dVVRUjdlenU2ZFIxQzQ0WWR1SGI5S0k3SkhGbTNkak1EQjR6RDJUa2R1L2YrU2JjdWcxbTdaak5hclE2WEJWTk1ocWhueUpBK1ZuR0ZQVFlSZVQxL0FVRDI3REcvSnJKa3lVaVZxaFU0Y2Z3c0hrODg0L3c2K2xMdmdaOWoxNjZEYkhiZndlM2I5M2pxOGR4d3pxeFpNMUd1WEdsYXQybEN0ZW9WK2ZBaGdBN3Qrdkg2OVJ0MjcvMlRpeGV1TW52V0V2N2F1b2V0ZjYya2FyV0tSc2RONXBpVTRPQVFHdFp2ejVLbE0yS2NvQzR1UHZmK25ENXpUSndubVRUWGkvYm8wVE1BL0dvbUFac3pwMm45OTloSURQY25tRTdPWjg3L3J0NmtZOGNCUFBYd3BHT24zL0Y0OG93ZE8vWno3Zm8vdUxoTXBscDE0K2ZTelp0M2FQVjdENTU3ZWxPelZtV1dyNWdkcS9obXo1bkE0MGRQT1hueVBMOVZiTXpjZVJObzBiSmhyTjZqSHozeTRPTEYvMUdqNW04NE82ZUwxZm1FaUV3U3UwSUlJWVFRd21EeG9sVk1uN2JBc055a1NWMVd1TTBoU1JJSEswWmxHY2RrampnN3ArUGVnL05HczFpSENRa0pSYTFXbzlGb0NBb0s1dXJWbTBhOWQ5Nis5Y1BlM3M2UVRBMmJVRW10MWpCODZDUzJidGxGNVNybCtiMVZJNlBqcHY5VUMzTGExQVVVS1ZxSUIvY2Y0L0hFazFhdG1yRCtqNjBNSFRLSnNtVkxzSFBYT3NhT21jbTh1Y3RadFhJamxTcjl3dHc1eTBpZVBCazJOa3FVU3FXaEY1TmFyVUd0VnFGV2ExQ3AxS2hVS2pScURaa3laMkRJVVBNOTJMNm0vUG56Y1BqSUZtclhiczF6VDIvZXZ2V2pSZk91SER1eDNWQ3FRWHkrYkQ5azRZOC9GL1BDK3hXQkh3TnhTT0pnR05JZjAzRGlNQmt6L0VUZ3gvQ0psY3hOK21XdUxiYjFWMnZYcWNwejc3aVZEb2pyYTFhbjA3Rnk1UWJHakpxT2c0TURPM2F1NCtkUFpRMWF0R3pJcTFldnlaVXJCdzVKSEJnM2RpWUxGNnpFMlRrZGUvWnRvR0RCdkd6ZnNZYmFOVnZ4eDdvdFBIendCRmUzT2Z5UVBhdEpIRTg5UEhGSzdzUy8vLzRIZ0wxOWVKbUFEQm5TYytiTUpTNWUvQitPbitxazZyUTYxcTNUbDA4cFVpUjJOYWdIRCtuSnNhT25XYmpRRFpjRlUySjVEeHFMNi8xNTRzUTVHdFp2SCswNVl2czhDck5tN1FLdVgvdUhFaVdMMHFGRFMzNHVVWVNpUlFzYkprNTc4T0F4N3B0MjRPYjZKMnExbWxWclhLaFFvUXdWS3BTaGZvT2E5TzQxZ3BZdHV0T2xTMnNtVHgxaEtGbFRzbFF4amg3ZlJ1T0dIZW5SZlJpdlgvdlNyMy9YV04xUHNSWFgrL056a3JyUG43OGdXYktrcEVpUkhBOFBUODZldVdSU2x1THdvWlBZMmRsUzJvSVJITDYrNzBpU3hJR2tTWlBnNStmUGhRdFhqV0pORFBkblRENStER1Q2dElVc1c3b1doUUttVFI5RnYvNWRVYW5VakJzN2srWEwxdEdrY1NjcVZDakQ0Q0U5cVZLMUFsdTM3S0pQNzVHRWhxcG8xcncrcm01elkxMkQyTjdlanMxYlhQbTlaUTlPbmp4UHQ2NUQ4UEY1RTZ2N2JZR0xHenFkTGtGOG5vdkVTeEs3UWdnaGhCQUNnRldyTmpKbTlBekRjclBtOVZtNWFwN1pIMTRKV2RldWJlamF0VTJVNjY5ZXZVSHRtcTJNMnBvMnJXdjRlOC91US9Uck85cXdYS3FVdnA3bTd5MjdjL2pRU1lvVUtjVGFkUXROZXVPMC9MMGhxMWR2Wk82Y1pZYTJRb1h5MGExN1cxNis5S0ZBZ1R4czNiWVN4MlNPekY4d21mb05hckJtdFR1WExsMWp6NTdERnZXYUd6TjJVS3kzL2RLeTU4akdscTF1Vkt2YW5LREFJUDc3N3lFZE8vUm42MThyRTkxekp5RlNLQlNVTEZuVEtEa0wrcEljc2RHL2Z4ZENRa0svUkdqeEpxNnYyY21UNWpGdjduSnk1Y3JPMW0wclRYcTE5K3ZmbFE4ZkFxaFY0M2N1WGJwRy92ejYxMkpZcjhhTUdaMDVkR1FMTFpwMzQ5eTV5N1JyMTVkVHAzZWF4Rkd2WGp1ZWVuZ2Fsbi83N2Rmd0dLYU1ZTkNnOGRTbzFzSm9IeHNiRzFxMGJFaWxDTnRHcDBLRk1qUnBVcGMvMW0yaFM5YzIvUGhqZ1ZqdEYxRmM3ODhjT2JJeGJIZ2ZpODhibldiTjY5T3NlWDJUOWovWC84WGNPY3Q0OHVRWkNvV0NldldyTTNuS0NLUGg3QVVLNU9ISTBhM01tYjJNMmJNV2MrandTUTRlZENmYkQvcTZ5TGx5WldmL1FYZnExR3JGdEdrTGFkeWtMbG16Wm9xMzJPTjZmMzZPYVZOZDJMaGh1MUZieEtINmp4NTVjTy9lUTBxWEtXN1JoR3U5ZTQwdzFLY05FM2xDdDhSOGYrN2NlWUFoZ3lidytyVXZoUXJsWStteW1aUW9xWjlZenM3T2xwbXp4bEszWG5XR0RabkltVE9YT0hQbUVxTkdENkJEeDVha1RadUdydDNhTUhSWWI0dEhSRGdtYzJUN2pyV01IVE9EV3pmdjBMTlh4eGozdVhuekRodiszRWJ6RmcxaUxPc2tSSFFrc1N1RUVFSUlJWERmdElQQkE4Y2JsdXZVcllhcjI5eEVrWmhyMGJJaHhTMllqYnA0c1I4Wk8yNHdhclVLclZaTDVzeVphTlU2ZkxocDJWOUswSzFiV3hRMk5oUXJWdGl3cnYrQWJxUklrWndGQzZlUUlrVnlrK05tek9qTWpadkg4ZloraFZhandkYk9qa3labkZFb0ZLUkxsNGFqeDdjWjdWZTVTbm5EaEM4YWpZYVE0QkRVR2cwYWpRYTFXb05PcDBPcFZHSnIrNmtYcjQwTlNsdGJsRXFiQlBlNC9QUlRRVmF1bWtmYjFyMEJPSEw0RkdQSHpHVEd6REZXaml6eHM3R3hvWC8vTGp4NzVvVk9weU81a3hOMTYxYzNxVXNhVWU4K25mRDFmUWZBNkRFRHYxYW9zUmJmcjlrQkE3dWhVcWtaTmJwL2xEMlpreWQzb25TWm44bVI4d2RjRmt3Mm1xUVE5R1ZPRGg3YXpMaXhNMm5kdWdrQXYvNWF5bWlieVZPRzg5elRHMXRiVzM0cVVwRHk1Y05ybTdacTNaaG16ZXZ6N3AyZjRTS05RcUVnZVhJbmtpWk5FdXZiQ2pCL3dXU3VYTDFCeis3RE9IcDhXNHdqSnVMNy9zeVo4d2ZHamYrOFNTWXRWYmx5T2RhdTNjenZyUnJ6ZTZ0R1VaWVFVQ3FWakJ6Vmp4bzFLckZ3d1VxeVJFbzBac21Ta1gwSE51SHA2UlhuSkdSODM1L201TTJiSzlxaDkxV3FsTWZiK3hYb2RDaHNiQ2hRSUk5UnNqMUxsa3lzWHVOaXR2eEhkUHIwN1V5Wk1qK2oxV3BSS0JUa3paZUx1bVl1RWlXMit6Tk0zcnk1c0xHeFllcTBrZlRxM2NrdzRpYWlDaFhLY083Q1hyWnMzb1g3cHIvcFA2QXJ5Wkk1Y3UzRzBWaVBoRERIenM2V1diUEhHWlZqaWtwUVlCQTl1dzhsYTdiTXpKcy84YlBQS1FTQVF2YzFDdW9JSVlRUVFvZ0VhK2ZPQTNSczN4K3RWZ3ZvZTZGdDNiWXFVWlZmRUFuRHpCbUxqVXA1TEZrNmcvWWRXa1N6aHhEQ25IdjNIckpyNXlHcVZhdGdLQ3NoaElpWlNxVTJtOUJOU0s1ZXVjSHg0K2RvMUxoV2dxbWJMeEltUlN5NmowdGlWd2doaEJEaU8zYmw4blZxMWZ6ZE1ERkw2VExGMmJWN2ZaeDZyWWp2bDFhcnBXUDcvdXpjZVFEUVR3QjIrdXh1Q2hUSVkrWEloQkJDQ0NFU0YwbnNDaUdFRUVLSUtMMTU4NVlLNWVyajVmVVNnQ0pGQ3JIdndFWlNwa3hoNWNoRVloYjRNWkRxMVZyd3p6OTNBU2hhdEJESFR2eU52YjJkbFNNVFFnZ2hoRWc4WXBQWXRma2FnUWdoaEJCQ2lJUkZvOUhRcGROQVExTFgyVGtkMi81ZUxVbGRFV2VPeVJ4WnMyNkJvWlRIelp0M21ERjlvWldqRWtJSUlZVDQ5a2hpVndnaGhCRGlPelJqK2tKT25EZ0g2Q2VsV2JkK0VSa3pPbHM1S3ZHdHlKOC9ENU9uakRBc3U4eDM1Y0tGcTFhTVNBZ2hoQkRpMnlPSlhTR0VFRUtJNzh5aGd5ZVlQV3VwWVhuQ3hLRkdzN3NMRVIrNjkyaEg1Y3JsQUgzdDNXNWRoL0RoUTRDVm94SkNDQ0dFK0haSWpWMGhoQkJDaU8vSVV3OVB5cGRyd1B2My9nRFVxVnNOOTgwcmlFVUpMeUVzNXVYMWtyS2xheHVlYjIzYU5tWDVpdGxXamtvSUlZUVFJdUdUR3J0Q0NDR0VFTUpBbzlIUXFkTkFRNUl0ZTQ1c3VMck5rYVN1K0dLeVpNbUl5NExKaHVXTkc3Wno4dVI1SzBZa2hCQkNDUEh0K0xaNjdHcEQwZm5zQTUvOTZON2ZoSkNYb0FtMGRsUkNKRXhLUjNESWlDSmxVWEN1ZzhLNUx0allXenNxSVlRUVg5QUNGemZHajVzRmdJT0RQVWVQYmFOb3NjSldqa3A4RHpxMDY4ZU9IZnNCeUowN0J4Y3U3VGRNcmlhRUVFSUlJVXpGcHNmdU41UFkxYjNhamU3ZUpBaDZhdTFRaEVpY2ttWkhrWDhDaWd3TnJCMkpFRUtJTCtEZXZZZVUvN1UrSVNHaEFFeWJQb3ArL2J0YU9Tcnh2WGo1MG9jU3hhc2JhdXlPSGpPUWthUDZXVGtxSVlRUVFvaUU2L3RJN09vMDZPNU5SUGQwdWJVakVlS2JvTWplQzBYK2lhQlFXanNVSVlRUThVU3QxbEM5V25QK2QvVW1BS1hMRk9mUTRTMG9sZkplTDc0ZU43Yy9HVHA0SXFEdk1YN3g4Z0Z5NTg1aDFaaUVFRUlJSVJLcTc2TEdyaVIxaFloZnVxZkwwZDJmWk8wd2hCQkN4S01saTFjYmtyb09EdllzWHpGYmtycmlxK3ZTcFRYRmYvNEpnSkNRVUFZUEhFOWk3Mk1paEJCQ0NHRk5pVHF4cTN1MVc1SzZRbndCT285bDZGN3R0bllZUWdnaDRzRzlldytaTnRYRnNEeHUvR0R5NXMxbHhZakU5MHFwVkxKbzBUUnNiUFEvUVU2Y09NZjJiWHV0SEpVUVFnZ2hST0tWZUJPNzJsQjA5eVphT3dvaHZsbTZlNU5BRzJydE1JUVFRc1NCUnFPaFY4OFJocnE2cFVvWHAwL2Z6bGFPU256UGloWXJUSStlN1EzTEkwZE01ZjE3Znl0R0pJUVFRZ2lSZUNYYXhLN09aeDhFUGJOMkdFSjh1NEtlNmw5blFnZ2hFcTIxYXpkejljb05RRitDWWRueW1WS0NRVmpkMkhHRHlKUXBBd0ErUG0rWVBIR2VsU01TUWdnaGhFaWNFbTFpRjUvOTFvNUFpRytmendGclJ5Q0VFT0l6K2ZpOFllTDRPWWJsNFNQNmtqOS9IaXRHSklSZTh1Uk96Sm96enJDOGF0VkdRdzFvSVlRUVFnZ1JlNGsyc2F0N0wxLytoUGpTZFA3eU9oTkNpTVJxM05pWitQdC9BQ0J2M2x6MEg5RE55aEVKRWE1aHcxcFVyMUVKQUoxT3g0RCtZMUdyTlZhT1NnZ2hoQkFpY1VtMGlWMUNYbG83QWlHK2ZjSHlPaE5DaU1UbzdObEx1Ry9hWVZpZTV6SUpCd2Q3SzBZa2hER0ZRc0g4K1pOSWtzUUJnRnUzN3VEbXV0N0tVUWtoaEJCQ0pDNkpON0dyQ2JSMkJFSjgrelFmclIyQkVFSUlDNFdHcWhnOGNMeGh1Vm56K3Z6MjI2OVdqRWdJODdMbnlNYUlrZjBNeTFNbXo4ZkxTeTRxQ3lHRUVFTEVWdUpON0FvaGhCQkNDQlBMbHE3bHYvOGVBdnBhcHRObmpMWnlSRUpFclYvL3JvYmF6eDgvQmpKaTJHUXJSeVNFRUVJSWtYaElZbGNJSVlRUTRodngzTk9iR1RNV0daYkhUeGhDeG96T1ZveElpT2paMjl1eFlORVV3L0x1M1ljNHNQK1lGU01TUWdnaGhFZzhKTEVyaEJCQ0NQR05HRGxpS2tHQlFRQVVLVktJTGwzYldEa2lJV0pXcmx4cDJyWnJabGdlTW1RaUh6OUsyVFVoaEJCQ2lKaElZbGNJSVlRUTRodHc5TWhwZHU4K1pGaDJXVEFaVzF1bEZTTVNJdmFtVGh0RjJyU3BBWDNQOCtuVEZsbzVJaUdFRUVLSWhFK2gwK2wwMWc3aWMyZ1BwYk4yQ0VKOEYyeHF2ckYyQ09JYm9sYXJVYXMxYUxWYWREb3RpZk1UU0h6ckZBcFFLR3l3c2JIQjFsYUpyYTJ0dFVPS1VYQndDR1ZLMWVMSmsyY0FkT2pZa3NWTHBsczVLaUVzczJuajMvVHNNUXdBcFZMSnFUTTdLVktra0pXakVrSUlJWVN3RG9WQ29ZaHBHK214SzRRUTRvdFRxOVVFQmdZU0hCeUNXcTMrbE5pMWRsUkNtS2ZUZ1ZhclJhMVdFeHdjUW1CZ0lHcTEydHBoUld2aGdwV0dwRzdxMUttWU9HbVlsU01Td25LdFdqZW1Rb1V5QUdnMEdnYjBINHRHbzdGeVZFSUlJWVFRQ1pja2RvVVFRbnhSSVNHaEJBZUhvTlZLSmxja1RscXRqdURnRUVKQ1FxMGRpbGxQUFR5Wk4zZVpZWG5pcEdHR0llMUNKQ1lLaFlJRmk2WmliMjhId1ArdTNtVDE2azFXamtvSUlZUVFJdUdTeEs0UVFvZ3ZKaVFrRkpWS1plMHdoSWdYS3BVcVFTWjNodzJiVEhCd0NBQWxTaGFsUThjV1ZvNUlpTStYTjI4dWhnenRaVmllTUc0Mno1NCt0MkpFUWdnaGhCQUpseVIyaFJCQ2ZCRnF0VnFTdXVLYm8xS3BFbFJaaGdQN2ozSHd3SEZBMzl2UnhXVXlOamJ5OVU0a2JvTUc5eVJmdnR3QWZQd1lTSytldzlGcXRWYU9TZ2doaEJBaTRaRnYva0lJSWI2STBOQ0UxN05SaVBpUVVKN2JRWUZCREJzMjJiRGN0V3NiaWhYLzBZb1JDUkUva2lSeHdOVnRqdUVpeFpremwzQnovZFBLVVFraGhCQkNKRHlTMkJWQ0NCSHY5Qk9rU1UxZDhXM1NhblVKb3RmdXZIbkxEVVBVMDZWTHc3Z0pnNjBja1JEeHAwVEpvc1lsR2NiUDV1SERKMWFNU0FnaGhCQWk0WkhFcmhCQ2lIaW5Wc3NzNXVMYlp1M24rS05ISGl4d2NUTXNUNWs2a2xTcFVsb3hJaUhpMzRpUi9manBwNElBQkFVRjA3UEhNRFFhK1h3UlFnZ2hoQWdqaVYwaGhCRHhUbW9oaW0rZE5aL2pPcDJPSVlNbkVocXFyMkZkdG13SldyVnViTFY0aFBoUzdPM3RjRjA1RnpzN1d3QXVYN3JPNGtXcnJSeVZFRUlJSVVUQ0lZbGRJWVFROFU2bms4U3UrTGJwZE5Zck5iSjc5eUdPSHpzRGdGS3BaUDRDbVRCTmZMdCsvTEVBWThZT01peFBtVHlQSzVldld6RWlJWVFRUW9pRVEzNEZDQ0dFaUhkV3pIa0o4VlZZSzdIcjUvZWU0VVBESjB6cjBiTTlQLzVZd0NxeENQRzE5Qi9RamRKbGlnT2dVcWxwMjZZUFBqNXZyQnlWRUVJSUlZVDFTV0pYQ0NHRUVDS1JHREo0SWk5ZXZBSWdZMFpueG93ZGFPV0loUGp5YkcyVnJGdTNpTFJwVXdQdzRzVXJPcmJ2Yi9WYTEwSUlJWVFRMWlhSlhTR0VFRUtJUkdEbnpnUDh0WFczWVhuUjRta2tUKzVreFlpRStIcXlac3ZNdXZXTERXVkh6cDY5eFBoeHM2d2NsUkJDQ0NHRWRVbGlWd2doaEJBaWdmUHhlY09nQWVNTXkrM2FONmRXN1NwV2pFaUlyNjlTcFYrWU1uV0VZWG5KNHRWczI3YlhpaEVKSVlRUVFsaVhKSGFGRUVJSUlSSXduVTdIZ1A1ajhQVjlCMEMySDdJd2M5WllLMGNsaEhYMDdkZUZwazNyR3BiNzlCN0p2Ly8rWjhXSWhCQkNDQ0dzUnhLN1FnZ2hoQkFKMkdiM25lemJlOVN3dk1KMWpwUmdFTjh0aFVMQjBtVXpLVlFvSHdCQmdVRTBhdENCaHcrZldEa3lJWVFRUW9pdlR4SzdRZ2doaEJBSjFKMDc5eGswYUx4aHVYZWZUbFNvVU1hS0VRbGhmWTdKSE5tMGVRV3BVcVVFOUtWSzZ0VnBnOGNUVHl0SEpvUVFRZ2p4ZFVsaVZ3Z2hoQkFpQVhyM3pvL2ZXM1luOEdNZ0FQbnk1V2JDeEtGV2prcUloQ0ZYcnV6czNMVU9KNmRrQUhoN3Y2SmV2Ylk4Zi83Q3lwRUpJWVFRUW53OWt0Z1ZRZ2doaEVoZ05Cb05uVG9PTlBSQWRISkt4cDhibDVJMGFSSXJSeVpFd3ZGemlTTHMyTFVPeDJTT0FEeDcrcHg2ZGRydzhxV1BsU01UUWdnaGhQZzZGRHFkVG1mdElENkg5bEE2YTRlUWFIMEkwdkhJVzJQVVZpeTNyVVhIdVAxVXcyRFhqNVRKYjB1WkFyYVVMbUJMK3BTV1hTZVk4MWNRdDU2RXgxRzFtQjBkYXpoWWRBeng1ZG5VZkdQdEVFUWlGQkR3MGRvaENQSEZoZlVVL0JMR2o1dkZBaGMzUUY5VGRQTVdWMnJYcWZyRnppZEVZbmIyN0NXYU51NU1VRkF3QVBuejUySGZnWTA0Tzh2dkJTR0VFRUlrWGdxRlFoSFROcFpsODBTQ29OUEJ4dU1oK0FYbzZOc3c2cDQ3QTVickU2L1ZmcmJET1ZWNDB2WDhiVFYxeHZvYmJhczVtTmFpR0U3Y1VISDBtdjRmUU9Ic1NtNjVwckxvR0VldmgrOFBrTUpSSVlsZElZUVEzNzF0Mi9ZYWtyb0E0OFlQbHFTdUVORW9YNzRNbTdlNDBxSjVOMEpDUXJsMzd5RlZxelJqMi9aVjVNK2Z4OXJoQ1NHRUVFSjhNWkxZVFdSTzNsUXhiR1VnMXg2cXNWRkFqZ3cyMUN0cmI3TGR0WWRxbHV3S1pnbWdVRUNsSW5ZY201VWkzdUk0ODYvS2FMbG1TZE1Zd2dTSDZzamYyWS9TQld6NXJZZ2RsWXJZVVRpN2tzaDl4V084RFBISnVEOENtZTRlWkdIRWNUZTZWVkttZEhEODZ1Y1ZRZ2p4L1RoMjlEUzlldzQzTERkdFdwY2hRM3RaTVNJaEVvZktWY3F6WWVNeVdyZnFpVXFsNXFtSEoxVXJOMlBEcG1YODl0dXYxZzVQQ0NHRUVPS0xrQnE3aVVoUXFJNk9jd080OWxBTmdGWUhiV2NGY09lWnhtVGJuZWRDRFgvcmRGQWtwekxlNGxCcjROaDE0OFJ1M1RKMlVXNS84YTZhNTIrMC9IMDJsUDdMUGxLNjMzdENWRHEwa1JLN052SnNGRUlJOFIzYnYrOG9MVnQwSnpnNEJJQ2lSUXV4YlBrc1lqRUNTd2dCMUt4Vm1XM2JWNU1pUlhJQS9QMC8wTGhoUitiTlhZNUdZL3A5V1FnaGhCQWlzWk1ldTRsSVVuc0ZLL283VVhkY2VCbUZEMEU2bWt6NndLVkZLVW1aTFB5SG4vdkpVS045NzN0cDZPWVNBTUR6TjFxVFk0ZXRpeXh2RmlYRFd5UTFhanY5ajRwM0FjWloyVCtPaExEeFdJaFIyOHd1eVVpYlFzSEpXOFpKNEY4SzJaTEVYa0hrNzlkS1Nld0tJWVQ0VHUzWXNaOHVuUWFpVnVzL0hMUG55SWI3RmplU09pYU5ZVThoUkVTVnE1VG4rTW50TkcvYWxTZFBucUhSYUpnMGNTN0hqcDdCYmRVOHNtYk5aTzBRaFJCQ0NDSGlqU1IyRTVsYXBleG9YOTJCOVVmQ2s2Z1B2RFIwbUJQQWpnbkpVU2pnM0cwMWoxOFlaMDBQWGxGRlBwU1JOWWRDekxhWEsyeHJrdGpkZVQ3VVpMdUk4WVFaMDlxUnRDa1U3TDhjcVd4RENYM3ZYcFhhT0RrY2w4UnVkbWZUbmYwKzZuai9VWCtPaktsdGNJaTZVN0ZaVDMxTUUrQkNpTVRydDRxTjhmRHdCTURqMmRVb3Q4dnhRMG5EMzl1MnI2SmtxV0lXblVlbjAvSHlwUStQSHo4bFc3WXMvUEJERnJQYlpjNVl4UEMzOTh0YkZwM0QzRGtEQWo3aTUrZlB1M2QrdlBYMTQvVnJYM3g4WHVQdC9Zcm56NzBKQ1FuRmZmTUtzNzAvL2Z6ZU0yem9KTU95eTRJcEpoT0R2WHI1bWtHRHhobVdaODRheHc4L1pPSHMyY3VVSzFjcVhucVZqaG81bFpNbnpwTXoxdzkwNnRTSzZqVXF4Zm1ZaWNHV3pUdnAwWDBZV3EzK2N5ZC8vanpzMnJPZXpKa3pXRGt5SVJLbmZQbHljK0xVRHJwMEhzU3hvNmNCL1FScnY1U3B3N2dKZytuU3BUVktaZnlOWmhOQ0NDR0VzQlpKN0NaQzgzc2tZLytsVU43NGh5ZEc5MXdNWmNudVlQbzFUSUxydnVBdmR1NFFsWTdOSjgwbmdjM3g5dFVhU2tlRW1iSXhpSmxiZ2dnSU1rN3NMdHNURW1XQytYOUxVNUV6WTlTWjM4ZnJVeHN0aDZxaGVDOC8zbi9VSjdqZkJlZ29uZCtXb2MyU21LMUpiSTZ5bG0rc3RoTkNKQTZob2FHRWhwcGVtREszWFJodDVKb3hrZXpkZTRTbkhwNTRQWCtCbDlkTFBEMjk4UER3TkF5bDc5TzNNMlBHRG94YjRKK2NQWHVaNWN2V0Vod1VRbUJnRUlHQlFYejhHRWhBUUFBQkFZR0dwR0IwVHA0NFQrVXE1VXphZzRLQzJiZjNxR0Y1MXV6eEp0dm9kRHBPbmpodldINzN6bzg5dXc4eGJlb0NhdFd1d3FMRjAweVN3UThmUG9reHBwdzVzNk5VMmhBYUdzcXVuWWZ3ODN2UDA2ZlBtVEJ4V0l6N0puWTZuUTdYRmVzWk1Yd0t1aytGNTRzV0xjU09YWCtRTGwwYUswY25ST0tXSmswcXR2KzltdVhMMWpGKzNDeFVLalh2My9zemRQQkUxcS9ieXR6NUV5bGJ0b1Mxd3hSQ0NDR0VpQk1aL0o0SXBYWlNNS09MOFkvbk5sVWM2RkRkZ1ZmdnRHdzdFM1BpNG5QdFBCK0tyMy8waVk2SWRsMElOWmtrTFRCRTM1TldFeWtIRWFMU3Q1djdwNGtodVJMWjNMK0MrTTh6dk5keWlFckh2eDVxU3VhWGF4bENmRS9hdGVsRDk2NURlUG5DNTRzY2Y0R0xHOU9tTG1EZHVpMGNPWEtLLy81N2FFanFBbHk2ZEMzZXp1WGw5WUlUeDg5eDRjSlZidDY4ellNSGovSDJmb20vZjBDc2tyb0E2OVp1L3V6ek8wWXFDZkRvb1FmejU2MEE0T0NCNHpScTJKRlhMMThiYlZPeGZNTVkvL242dmdWZ3krWmQrUG05QjBDcHRLRnI1MEZVS05mQTVOL0dEZHMvK3pZa0pPL2YrOU9oWFQrR0Q1dHNTT3FXS2ZNemUvZHZsS1N1RVBIRXhzYUdQbjA3Yy96a0Rnb1Z5bWRvdjNYckRqV3F0YUJoZ3c2Y1BuM1I4QnEwbHIxN2puRHIxaDJ6NjI3ZHVzT1d6VHNOeXpkdjNEWmFOaWUydCtmRWlYTXNXN28yOW9IR2dyLy9CMVlzLzRNMXE5M2p0YTZ4bDlkTFZpei80N1AzZi92V2o5RFFxRWN3ZWo3eit1eGpSMmZidHIwOC9UUmFLRG9xbFRyR2JRQ2FOdWxNaWVMVjR4cFduTjI0L2kvKy9oOHMzdS9aMCtlY09YUEpwUDMyN1hzY09YeUtEeC9NbHdlTUwvdjNIV1gxcWsxRzM5VXNjZVh5OVdpZlJ3RFgvbmNyeHRmbzEzRGs4S2xZWFdCUFNQNzk5eisyYjk4WEw4OEROOWYxWEw1MFBjYnRMbCs2anB2citqaWZEK0RldllmczNYTWtYbzcxT2JadjMyZlVXU0MrSFR4d25JRUR4c2E2WFh3OWt1VktwRHJWY0dEVmdXRHVQZGV3ckY4eVdsWnlBR0RXbGlCQ1ZPRXY1RmFWSGRnd3dzbG8zME5YVmRRWjYyL1Vwam1ZTmxiblhiSFgrRU53YWQ5azlLeVhKTXJ0M1U5ODNvZG1kRWEwU0VxZkJsR2Y4NkczaG1udVFTYnQ4M29rSTJQcTJGL0w4SEkzN2dYc2xFUW1yeEVpc1RsOStnSXFsWm9KazRhYVhkKzBjV2N1WElpNkxFT2poaDFNMmlLV1RTaGNPQjkzYnQ4ejJVYWhVSkFwVXdaU3BVeUJUcWY3NHBOZjJkallrQ3laSTA1T3lVaVJ3b2tVS1ZPUUtsVUswcVJPUmVvMHFVaVhQaTNPNmRPU0tRNUQreDJUT1JvdE8yZEl6MS9iVjlPK2JSL2V2dlhqenUxN0RCbzBqazN1S3l3K2RraElDRXNXcnpZc2F6UmFIajN5TUx2dHUzZCtGaDgvb1RsNjVEUURCNDdqMmRQbmhyYmZmdnVWelZ0Y1RlNW5JVVRjRlMxYWlEUG45ckRTN1UrbVRWMWdTQnFjT0g2V0U4ZlBVckpVTVRwM2JrWERSclZJbnR3cGhxUEZ2OWF0ZXRLK1F3dVdMSjFoc203N3RyMjR6SGVsNWUrTkFOaTZkVGVMRjYweUxFZm01ZldTdG0xNjA3cE5FN3AxYTJ1MFRxUFJNR3JrTkdyWHJrTGxLdVhadm0wdjYvL1lTdTgrbmVMbGRyeCs3VXZqaGgyNWQrOGhtOXhYeEd1NWl4N2RobkQ2OUVWU3BreEJxOWFOTGQ1Ly9MaFo3TnA1a0FlUExwSWtpWVBSdW9VTFZqSnA0aHkyYkYwWmJRbWdtQkkyVmF1V042bUwzcm5qQUphdm1FMzJITm1pM00vYit4Vk5HM2ZpOTFhTkdUQ3dXN1RuOEhqaXlZTUhqNlBkNWtzTENneWlXdFZtakIwM21KS2xpa2FibEs1YzJYaVUwTWFOMjVreGZSSCtBWStNMnY5WXQ0VVZ5Ly9nM0lXOS9QUlR3UzhTTjhDTUdZdDQ3Zk9HVHAxL3QzamZweDZlVksvV2drNmRmOGR1SXFLSkFBQWdBRWxFUVZSbHdSUUFIang0ekdiM25Zd1pPeENiVHpPQmI5cjROMjV1ZnhxOVJuMTkzN0YxeXk1Njl1cGcrRTU0NHNTNWVMaEZrQzFiWnZMa3lXblU5dkZqSUYyN0RDWno1Z3ljdjdnUGhVS0JtK3Q2L1B4aVRzWVBIOUVuWHVMNkhLdFdibUROYW5jdVhUbEl3WUo1NDNTc29VTW1NV2h3RDBxWEtSN3RkdnYySGNGbHZpdmRlN1NQMC9rQXRtN1p6WnpaUzAyZTM1YkltcmtZT1hObTQ4eTVQUmJ2ZS9MRU9mNVl0NFhwTTBaL2tYSkQxNi8vdzVyVjdpeFlPRFZXN2VMcmtjUnVJcVZRd0tyQlRqZ2xVZkJEaFBxeXZlb253Zk8xbGswblF0RHBvRjFWaDJpT1lwa0xkOVdjL2lmOENtV2E1QXJhVll2NitCNnZ0SnkvRTd1cno1WndTcXBnMTRWUTJzKzI3RXBlNTNrQmRKNzMrVmYvWXB2OEZrSWtEUDd2UHhoK2JEZzVKVE82ZWgwU0VvS3RyWVdGdDgwb1g3NHNJY0doWk1xY2dkMjdEdkhpeFNzQWpwLzhtL3o1YzhmNStORzVmUFVnam82T0pFMmFoS1JKbzc3WTlUbCtMRlRSYUhuSTBGNE1HZG9MQndjSFFrTDBGK3hDUWtJb1g3NDAyM2VzcFZtVHppUlBrUndYbHlsbWp6ZDMza1JhdDJsQzVveEZzTGUzWitYcWVYUm8xOCt3ZnZHaTFYaDZlc2ZyYlVpSW5qMTl6cWhSMDlpeis3QlJlNSsrblprMGVUajI5bkYvVGdvaHpMT3pzNlYzbjA0MGJWYVBxVk5jMkxSeHUrRXo0dXFWRzF5OWNvUEJnOFpUcDA0MUdqYXVSZm55WlVpZlB2Rjk5MHVYTGcycVVCVWpoazJtVUtGOGxDdFgyckR1K3JWL1dMSDhEekpuemtqbEt1WGo5YnovL3ZzZnJWdjF4T09KSjUyN3RPSmpZQ0E3ZHg2SWN2dU1HWjB0S29VeGMvWTRLcFJyd0pqUjA2bGRwd3FwVXFXTTliNWFyWmI5KzQ1U3JGaGhrNlF1UUxYcUZaaytiUUZkT2cvaTlKbGQ1TWhwUGduYnVsWFBhTS96ejc4bkNURlQ4dW5sU3gvdTN6ZE85T1RMRi80ZHdjbkprZEJRRmVQR3prU3IxVEpvY0E4S0Y2b1liUy9pRkU3bXYyTlltbEFhTTNvR3k1ZXRaZWZ1OVZTc1dEWlcrNXc5ZTVuUVVCWGx5cFdpY2FOTzBmYmNqVzA4RHg0OFFhbFVHdDB2OGUzMjdYdmN2SEdiSVVON0daS3dsbGkyYkIxYXJaYXVFUzZZSER4d25EbXpsK0wzN2ozelhDYVozVStqMGRDcFEzOU9uanhQM3J5NXFGWmQveDJyWWYyNEp4SUJldlh1eUt6WjQ0emExcTV4NTkwN1AxemQ1aGdTeVFzWHJvcFZ6M1J6aWQwU3hhdkh5d1dGRzdlT2t5dFhkclByVkNvMU8zY2NvSERoL0orZDFJMzhPbnYzN3IxSlcyVHYzcjAzMmRjeGFWTHNIZXc1ZmZwaWxQczFiVnIzaTNUYzhQZi9nTC8vNStVc3d1S0phMXhSdmIvRXRENnE5dWdlZDRCejV5NVR2MjViZXZicXlQUVpvMk1mcURDUXhHNGlWdWdIMDZzd1dkUFpzSDY0RTMwYUpHSE9YMEZVTHhGL1B4Sm5iVEh1QlpzOHFZS2VpejZhM2JaUGd5UWN2R0pjaGlGZENnWGVtOU1ZSmtuTDBPS3RVWjFnbDU3SjZOOG9mcE1UUW9qdmwvZW5KQ3RBd2Z6R1AyQnpaaStGeThJcFpNbWFpZHk1Y3hpdGk5aFRORXVXVEdaL0JJWnAzcUkrelZ2VUIvVEQ4OElTdXc2UkVuUVJKMG96Si9MNnJGa3pjL25xd1dqM3labzFjN1RydndRbkowZERZamMwUlAvak5YLyszTGl0bXNkcm56ZWNPWE1SUjhlazFLbGJMZGJIdkhIOVh4WXZXbVZZYnRhOFBvc1dUek1zMzcxem41bzFXcUpXNjRmMC9sd2krdnN5SWJwNTh3NkxGNjFpKzdhOVJrT1RVNmRPaGF2YkhHclZybUxGNklUNHZtVElrSjdGUzZZelltUS9saXhlemRxMW13a0sxSC9IRFE0TzRlKy85L0gzMy9zQS9VU0c1U3VVNXNjZkM1SW5iMDV5NTg1QjVzd1pQaXNwWkFtTlJvTzMxMHV5UlRINVprUjM3ejRnWDc1Y2h0NVpEZzcyckZyalFvVnk5ZW5Zdmo5bnorOGhRNGIwQUJ3OGVCeUFobzFxeFd1OG05MTNNR0RBT01QOXVHYTFPMnRXdTBlN1Q4MWFsZmxyMjZwb3Q0bm94eDhMMExGVFN6dzl2WG4zN3IxRmlkMHpaeTd4NXMxYjZ0V3ZZWFo5NGNMNW1UeGxCTU9HVG1MdFduY21UUjV1ZGp0UHIrdGt5MUtjS1ZOSDByRlRTd0EyL0xtTlVTT240ZWwxSFhzN096STQvMml5MzZTSmM1azBjYTVSVzhTRVo0b1V5ZG55bHh1VktqUml3dmpaT0RvbVplKytEYWhVcGtQK216YnB3bE1QVDY1ZU8yeXl6bEo3ZGg5bThhSlZqQjR6TU5aSlhZQWpSMDZSUExrVHhZci94S2t6TzlGb05MUnIwNGZrS1p4WXRueVcwYlpxdFlhUWtCQWNIWk5HbTJ5NmUrY2V1WFBud01IQi9Gd29NU1dhak83UEdMYWROM2M1OCtZdWozYWJNR1hMbHVEdzBhMTRlNzlpN1JwM0NoYk15d3Z2Vjd6dzFuL2Y2OXExRFk4ZlAyWGx5ZzNrTDVpSDd0M2JtUnhqMkpCSm5EeDVuaUZEZXhtU3VtSGF0bXZHd0VIZFl4V0xPU1YvTm4xT0J3UjhaUDY4RlZTc1dOYm8rOFh0TzZlalBNNC8vOXlsUnJVVzFJN2grNGk1MjJlSmxDbFRBTkUvUm0vZitzWDRHRVlVOWhpQjZmMnhidTNtV0pjaGk3aHYrZkpsR0RhaUQ1MDdEb2h5KzBhTmFwTW1WVDZHRGUvRHVQR0RvOXd1ZmRxQ0RCN1NpMUdqKzhjcWpyZ0k2OFFTM1d0dHl1VDVVYTRyV3F3d0RSclVaUG1LMlVidHo1NDlKMU9tREJ3NmRJSjllNCthck4rNzk3RFo5akRPenVtaWpidGN1ZEtNSGpPUXlaUG1VYXAwTVJvM3JoUHQ5c0tVSkhhL0lmc3VoZEpnZ3ZFVlU3dmFzWnNBTEthSndqUUgwK0wvMGJoV3kxTWZMVStQbXkrMVVMdWtIV3NPR3E5cjhJdTlJYWtMNEI5b2ZEekgrT3RjTElRUVBIOGVjdy9RaUFuRU1CR1RyRXVYell4MkNGZFlraE9NYXhxR3FsU0VoSVNnVUNpd3Q0L2RoSTBKU1k2Y1A2Q01rTGhJa3lZVi91OC80T0FRL2thOWRNa2FGaTlhemVNblQvRi9ILzdaVTc1OGFZc1N1NE1HampjYXhybnRyejJVS2xXTWR1MmI0KzhmUUsrZUl3eEozU3BWeXZQcnI2WGljdE8rQ3AxT3gvMzdqOWl6K3pCNzloem0rclYvak5ZckZBcmFkMmpCaElsRHBaNnVFRmFTTldzbVpzNGF5L0FSZmZscjYyN2MzWGR3N1grM2pMYTVkKzhoOSs0OU5HcExrc1NCbENsVEdNcmZKRS91Uk1OR3RlalJzNzFGdmFUZXYvZm4xYXZ3dXVUKzd6OFllb3pObUxhUTI3ZnZjZWxLOUJmNEFnSStVcXZHN3hRcFVwQTkrellZMmdzVXlNT1lzWU1ZUDI0V28wWk1aYzI2aFFCczM2WlBXQmY5cWJMUmNjd2xVUm8yck1XZkc1ZEdlMzRmbnpjTUdqaU9QYnNQVTdSWVlWYTR6b2syNGJwbDgwNm1UWFVoWGJxMERCbmFLOFlZb25MNDBNbG8xMGRNOUFDc1hlMk9VcW1rVWVQYVVTWTF0Rm90UllzV3d0YlcxdXcydzRiM01TU2xraVoxTVB5ZEpJbStVMHJLbENrTWRWdi92WDJLSDdKbk5keXU1U3RtMDZadFUwRGZLOUJjTWk1UG5wd3NXVGFEemgwSFlxTzBJV2ZPSDh6R2FXK252M0FjMTU2dEFRRWZHVFJ3SEhueTVEUjVMS0tqMVdyWnVlTUExYXBWeE03T2x0eTVjNkJXYS9EdzhLUlQ1MVltY1czYnRwZk9IUWNZM1NlUitmbTl4OXY3RmMyYVJmLzVYclJZWVdyVStNMm83ZERCRXliMXFZY05OKzF4K3V5WkYxczI3K1NYWDBwU3ZrS1pXTnhTdld6WjlCZlJ4NDZaUVhCd0NIZnZQcUJKNC9EU0pUZHVIV2ZPM0luOGQvY2hNNmN2b20yYnBrYjdyMTYxaVZXck50S3VmWE1tVERRdEM1WTZkYXA0NzZXOGNJRWI3OTY5WjhZc2ZjM1REeDhDb2kweDQvSEVrK1pOdTVBNlRTcGNGcG9mZVJWbTd2eUpKbTBEK28vaHllTm4vTDF6SGJhMnNSditiKzR4Y2wyeEhwVmFUZCsrbldOMWpEQmhqeEdZSnZnSERlNFI1WVdhTUJQR3o4Wmx2cXZaM3VYK0FZOVFxZFQ4a0xVNGd3YjMvS3d5RlNFaG9halY4VCtLT2N5Vnk5Zlp1VlAvV1hIMXlnMEF4bzZaYWJMZDVDbkRVU3FWekprZDlmdDY2elpOYU5DZ3B1SDlDdlRQbjRMNXl6TndVSGNxVmZxVk83ZnZHNjBQMjhaY3V5VUdEZTdCbHMyN0dESm9BbFdyVmlCRml1U2ZmYXp2a1NSMkU1R1g3NktlSENkdDhpOC9EMTZGbjJ3NTlVLzB4ZUxEUEhtbEpmS0kwaFlWd3hNQ2dTRTZRaU85dnprNnhQN0xzRk1TQmRtZGpXK3o1MnN0a2VkWVM1TmNRZktrVWh0WGlPL1I0MGRQWTl5bVFya0cwYTd2MDN1azJSNjdCUXJtWWVXcStlVE1idjVIeUc4VjlmWC9IQjJUOHZCeCtDUWhTcVVONlQ5ZHRZNDRvVnZHVE00bWJUR0pxUmR3Vk5LblQ4dk5mMDVFdTgzZWZSdElreVlWQU1PSFRXYk83R1dNR1cxYysvRmFwR1JsbUZldjNsZ1VUKzQ4T2JoNjVRYVpNMmZreFl0WDZIUTZSbzZZaXAvZmV3NGRQR0ZJZEtSTW1ZSlpjOGJGY0xTdlI2UFJNSHZtRXQ3NnZpT0pvd1BKbkp6d2UrZkh2Ly9lNDU5YmQzano1cTNaL1NwV0xNdVVxU01wL3ZOUFh6bGlJWVE1YWRLa29rZlA5dlRvMlo0SER4Nno3YSs5bkQ1MWdTdFh6RStTRkJ3Y1FuQ3c4VVNSNTg1ZHBreVpueTE2WFcvWnZKT2hROEtIYnUvY2VjQlF1bUR0SDR2WXZuMGZCL1lmaS9ZWXJpdlc4KzZkSDIzYk5UTloxNjkvRndJQ0F1amJyd3NBSjArZTU5RWpEenAwYk1sUFB4VUE5UFY2TDErNnp0eDVFMHoyejVVclI1VG5WYXMxckZxNWdlblRGdUxuOTU1dTNkb3liY1pvWHZ1OElVdVdqQ2JiZTNtOVpQaXdTZXpaZlpnYU5YOWpoZXNjazR0YXZYcDNOTmx2MjE5N2VQM2FseTVkVzF0MGtUUmlVdlQxYTEvMjdEbEV4VXEva0NGRCttaVRHcUFmWVdGTy93RmRveDNCRTlIako4OElqbkRoTjJJcGhxY2V6NlBhamNhTjYxQ3dZRDRLRk1nRFFOY3VnOW02WlpmWmJlTmFpbUhaMG5YNCtMeGg1cXl4Mk5uRlBpVnc1c3dsWHI3MG9VclY4SkZRLzl5NlExQlFNQ1ZMRm8zMWNjRDBObXpidHBkdDIvWWF0VDE0ZE5IUTQ3eEVpU0ltUFNOZnZYcHRrdGcxMTN1eVlZTU8yTm9xV2JwOHBrazkycGdjUFhLYWJYL3RvWG1MQmt5WU1NUm9YZVlzbWJDMVZiSnUvU0xldnZVenFaUGZySGs5ZkgzZk1XU29hUm1QWHIwN2tpZFBUcU1MUEJFNU9TVWpXUlIxOTBzVXIwN1hibTNvMWJzajVjdUhKNm85bm5peWNNRkt1blJ0dzA4L0ZlUzVwemRsU3RkbTZyUlJadXNLMzdsem4yWk5PaE1RRU1qQnc1c05GeXdzY2ZuU2RXN2Z2b2Nsby84alAwYW5UbDFnenV5bGRPcjh1OGs2WDk5M3FOVnF3L1BBRXBhVVlvakt0Zi9kNHVQSFFPclZ0LzZraGViY3VuWFhhT1FiWUxJTStzUnVtTlp0bXJEQ2RZN1IrcWplVTVJbmQyTGdvTzVzMmJ5TGk1ZjMwN09YNmZ3alBYdDFvRzI3Wmp4NDhKam56MS93K05GVDd0NTl3T1BISHZ5eGZuR3NhdGNybFVwR2plbFB4L2I5V2J4b0ZXUEdEb3B4SHhGT0VydUpTSlpXNzZKY2QyNUI3SWNqZmE3eWhlMEEwMG5Kek1tVDJZWUhhMU56N0xvS3R3UEJYTHFycGtyeDhFenZ1d0RUbVJxVFdwRFliZmlyUFExL0RmK0N0Lzl5S1BYSEcvZFdUcGRDd1kwVnFjaVVKandCM0hpUzhUYS9GckpsV0hQalNRNkVFTitHc0ZwZ3ZmdDBZdXk0UWZ4YXRpNGVuMmFtRHBzQWJkQ0E2Qk9GWGw0dnpMWkg5VVU3SnVtZDAzSHQrbEhBT0RGcnJpMmgwR3ExK1BtWi85S3JWTnFRTld0bWN1Zk9RYTdjMmNtVk80ZmhCMmxzelhlWlJOL2VvMWkrWWphN2R4OWkxc3pGNkhRNlpreGZaTmpHenM2V0ZhNnp5WklsVTV4dVMzejZ0V3dkUEQzTlB6OGlzN096cFVuVGV2VHQxNFdpUlF0OTRjaUVFSjhyYjk1Y2pCcmRuMUdqK3hNVUdNVGxLemU0ZFBFYUR4OCs0ZEVqRHg0OWZNTGJ0NllUT0diSWtENVdaUk1pYXRTNERzV0w2eFBCVmFzMG8wN2RhZ3dab2svK0ZQKzVDQmt6T3VQcStpZkZpaFUydTcrWDEwdm16bGxHMFdLRmFkR3lvY2w2cFZMSjJISGhDWkxGaTFhUkxKa2pNMmFPd2NrcEdhQlBDRnkrZEQzR1NZUGF0dTVOVUhBdzIvOWVBOEQ4ZVN1WU9tVSsyWE5rNDQvMWk2aGNwVHh1Ym44eWR2UU1ObTVhYnBpQUxDZ3dpTVdMMStBeVh6K1IycEtsTTJqZm9ZWFpjMFN1RVFwdzV2UkZYci8yWmZxTU1aOWRTMzdwa2pXb1ZHckQvUmlYU1kzQ0RCMHl5U2dwSDFtRGVzYkQxYzJWWW9oS3hNL1FxZE5HbXZRUWpJOVNEQnFOUGpHZlBuMWFHamFxYmRHKzY5Ym9TMndrKy9RY0FqaHpSbCtIOU42OWg2eGV0Y25RM3JwTmsyaVAxYTkvVndBdVhMaksxU3MzYU51dUdhbFQ2eThxbno1OWdaczNibU5uRi9leWd1dldidWJFOGJPMGJ0T0UxS2xUNGVzYjlXL3FNR25UNmlmUi92Z3hrSjQ5aHBFK2ZWcm16SjFndU9nZDBZVHh4c1BQTDEyK1p0SStlZEk4QUtQZW83Tm1qeU9GVTI0RzlCOWpOb2JvaHZnL2VQQ1lOMi9lR3IxdWREb2RBL3FQSVhYcVZJeWZvTjl2L1BqWitqa1JLcFEyT2NhdVhRZnAzWE1FSHo0RU1ISFNNSDc4c1lEWmM4VWtyTVJVWENicm12cXBsN3k1OTZJYTFWcnc0TUhqejNydFdsS0tJU3BIanB5a2NPSDhGQ3FVTDA3SCtWSzZkRzFObDY2dEFlamViU2k3ZGgza2xjKy9odlVWeXRYbjFxMjdGajArNjladU51cjFxOVZxMGVsMFpNOW1YQmY5NHFYOS9GYXBNWDUrN3cwWFFwTW1UVUo2NTNSa3l1aE0xcXladUhIak5oVmkyVXUrUVlOYVpNem96T3BWbXhneHNuK3NlNEFMU2V4K1U3STVLK2xjODh2Vk15aVozeGFGQXY0YW01ekc1ZXhOeWpmOGIybEtpdVUyZmtwVis5bU9hai9iRWFMU0daVmhlR1dtOTdFbFBYWWoraENrby9kaTAxcS9hNFk0R1NWMUFYWmZNSjdRUU40cll0YTkyMUFVQ3JDeHNVR2hVR0JqWS9QcGIzMmJqVUxmcnJCUlJMM05wMysydGtxVVNsdnM3R3l4dFZWaVoyZUhyWjB0dHNwUGY5c3FzZjMwdjUydGJaUnRTbHZscDJQWVltZHJpOUpXZjh5d3R2Qi95aTlTMUY0a0R2LzlweDgrbTFDL2lNVlY1TnJBRVVXc0U1d3BVd1ljSTh6U25UWmRhb3ZPVTZoUVB2TG16VVdldkRtNWYrK1I0ZGl0MnpSaHhzd3gyTm5aNGYvK0E4T0dUcUpqeDkvSmxkdDBjZ1FmbnpjOGZQZ0UwUC93Q0t0TkIvcmFndnNPYkVLcHRLRnMyUktrVHAyS2QrK01FeWQ1OCtVbU5GUmYzaUppT1FocmltM1A1TFRwMHRDZ1FRMjZkVy8zMlQrYWhCQmZYMUxIcEZTcTlBdVZLdjFpMVA3eFl5QWZQZ1R3OFdNZ0FRR0JCQWNIVTZ6WWoxSFdCbzJLczNNNm83cUQ2ZEtsb1ZUcDhOSS96WnJYWjZYYm4wYkRqQ09hTjJjWlFVSEJ1TGhNanZHN3pzT0hUemgyOUF5OWVuYzBKSFV0Y2Zqd3lVL0RpVFhZMmlvWk1yUW56czVwYWZsN0kwUEN0VTJicG16L2F5OXRXdmRpL1o5THVILy9FWXNYcmNiSDV3Mi90MnJFMUdtalBtc3lPb1ZDOGRsSlhWL2ZkN2l1V0cvUy9yK3JOemwwNkFTanh3eU1jbC9QWjE3MDZ6ZUdWcTBhMGZMM1JrYnJoby9vWTBpbWI5KzJqeG5URnhxdHQ2UVVnNWZYUzd3alhFVE9tTkdaYkQ5a2liR1hZVlFlUGZLSTl2c0I2Qk9wTDEvNjBMbExLNHQ2NjNwNXZXVFhMdFB5SUVjT253Smcxc3dsUnUweDlYQ2NObjBVQUMxYmRDZXBZMUlXTHBwbWlLZFRoLzdjdi8vWWJDTFZFdGV2L2NQd1laTUIyTFR4YnpadC9EdFcrNFVsRVpNbGM2VFNiNy9pNEdCUGpoK01rMXFaTTJmZ3Yvdm5jWm52YXZZWTV0b2psd1VJSzVOaVRzR0NlVGwwOElUUmQ3cUlybDY5eWJLbGF3RjlKNFkxcTkwNWNlSWNyVm8zWnUrZUk3eDQ4WXB0ZisxaDVLaCs1TTJieTdEZjY5ZStqQms5ZzgzdU84aWNPUU5aczJaaTRvUTVYTHAwamNsVGhwTS92MlVYNkZVcXRVWFBvOGcydSsvZzBxVnJWS2xhZ2NLRjgzLzJjY3l4cEJSRFZMWnYyMGV2UGgzak5hNllQSG55TE1ieU5Gdi9XbWt5UjRNcU5CUTdXK1BIUXFQUm9sUmFOcnE3Y1pNNmxQMmxKSXNXcnFSVjZ5Wmt5QkQrV1RWdHlnSWFOS3JGVHo4VklFTkdaM3g4M2pCZ1lEZTZkMjlIMnJTcFRYcXRXOExXVmtuOStqVll1WElEWjg5ZTRyZmZmdjNzWTMxdkpMSDdEU21TVThuS1FURjNjLzljcVowVURHNmFsTWJsWXZmRmRlUHhFTnJQanYyTWpuWEcra2U3L3YyT05EaVpLYXN3ZkdVZ25xK05FOFY5R2lTaGJwbkVWOWN5SWRyc3ZzUGFJY1NKVXFsRXFiUkJhV3VMMHNiR2tQQlZLcFg2L3lPMEs1V2Yvbyt3M2xZWjNtNFQxbWFyUkdtak5OazIvUC93ZlNLMjI5Z29EUWx2aFVJUnhiL28xdW5YRTNFWnkvYU4zRVkwNnd4SisxakdHekd1RWdsZ2dpdTNsWE9aUG0waFJhTHBJUm5XY3pjcUwxNjhZbnVFWVlGaFExb2o3Ly9xNVd0S2w2cHBxQlY3L3NKZWNrUlJIeSsrbkRtM084cDFFWHYrenAwM2tjcFZ5bjMyZVRwM2FVM25MdnFlQU9QSHpUTDh3QWdPRGpIMHBCa3paZ1o3OWh6bThPRlRqQnJkbis0OWpIc3J6WjYxaE5tejlELzRWQ29WSTBkTU5heTdlZk0yLzl5Nnk1N2RoN2gzei93UDJUdTM3OUdoZlQvczdHekpremNYMDZhUHNtZzI5UzloNU9qK3pKeXhDTFZLZzA2bk5ab3NOQ0xmTjI5WnUyWXphOWRzcGxLbFgramRweE8xYWxlUmkwNUNKRkxKa2psKzlxZ05TL1R1M1pGZXZUcXdhdFZHcyt1bnp4eER6VnFWS1ZtcW1LRnQyZEsxUnUrdjNidTNZKzc4aVdUTm1wbnpGL2VSM0NtWm9RNHNoUGUwaTlnV2tWS3B2NURlczFjSEFnT0REYjJubEVvbEhUc1pEK3RPbHN5Uk9mTW1VSzFLTTFvMDd3WkExV29WYWRHaUFZVi96UDlaUTd5VEpFMFNwL3Q2enV5bGZQd1lhTksrZS9jaFhPYTdVck5tWlVwRVVUN2c2TkV6SEQ5MmhpSkZDcHFzYzNaT1o2aUxhbTVTSUV0S01hei9ZNHZSQ0pWZXZUc3lhL1k0czNWNEk0cHFmWW9VeVhudWZTUGFmYytjMXBlSWlqaUVQemFXTFYxcnFIa2Z4dGYzSGVmT1hXYndrSjVNbkRRTWdLbFQ1ak4zenZKWVRYQ24wK200Y1A0cVpVb1hOMG9PUHZId0pLK0ZKUk1pZS83OEJhMWI5U1E0T0lSeTVVclRwVnViR1BkWjZmb25GeTVjTldwYnZtSTJYbDR2S0Zhc01FT0hUS0o2alVyVXJQa2J5WktGWHlUUjkvU1BlcUt0R2RNWEdqM09ZWm8xcXhkdFBET25MektiVEFjNGNmd3NKNDZmQmZTSjNiQTZydTZiZHZEWDF0Mm8xUm9LRnN6TDBHSDZYdDl2M3J6RnpYVTlTeGF2SVNEZ0k4MmExV1B1L0Vta1NKRWNOOWYxVEorMmtMS2w2OUM1Y3l2R2pCc1VaVks5VHEzV25EMTd5YVE5dWtSa2laSkZPWEhTTktuKzdwMGZvMGROQjJEY3VQZ2ZldTh5M3pYYXBHMU1ybHkrenFOSEhnd2RQSkdoZ3ljYTJvOGQzMmE0RUhmaC9GVm16MXBxK0Jzd0xIK3VaTWtjcVZzditnc2ptYzJVdlFrS0RqRXBHYVBSYUN6dStaNHlaUXFVU2lXblQxL2s4YU9uN0QrNENSc2JHeTVmdXM2T0hmdHAwS2lXVVczb1RKa3lXRHhxSlNybEtwUm01Y29ObkpQRXJrVWtzZnVOaW1reXROalNIRFMrc2o2cnk1Zi9JbXVKbzlkVXVPMFBObXI3S1llUzJWMFRWcHpDZWpRYWpmNkhpNWs2ZWVMTGlTbGgralZreXBTQnhVdW1tMTIzZTlkQmdrTkNhZEVpK2hxN25zKzhtVDR0dkRkRjVNUnVtSlZ1ZnhwTkFEWnk1RFJLbENqQzRDRzlMTDVLL2pWRlZmcmh4MExHc3phSFBaNFpNem9iMm53KzFZVDdlL3MrUS9JN0pDUWt4cGx2SSt2U2FhREpEOFVDQmZMUXBXc2JIajN5WU5PbXZ3MlRzNmxVYWg0K2VHeHh1WWN2b1dmUERnd2QyaHZRL3pCOTgrWXRodytmWk0wcWQ2NWV2V0UwbVY2WVU2Y3VjT3JVQlg3NXBTU3o1NHluYUJSRHJJVVEzeSt0Vm91TmpRMVpvK2lwR3laSkVnZHExaktlQksxa3lXS0dTWWtpMXBKMVRoZDlDWmlvMWxldFZwRWRPOWN5ZWNxSUtQZjk4Q0dBUGJzUHMyWExMazZlT0FkQTNYclY2Tm1ySXhzM2JLZEg5NkdNR2oyQUlrVXNMME9USmswcUFnSSt4bnBpdFlqMVdQLzU1eTZ1SzliemM0a2lKcFBpdGZ5OUVTN3pYWEYzM3hsbFl2ZklrWk1BTkcwYWZlTE5IRXRLTWZUczFjSFFJN2hZa2ZEZWQvRlJNaUlxZDI3ZkE2Q3dCYU5Jdkx4ZXN0THRUK3JXcThhK3ZVY043V0VKeElqbFFQNzU1eit5WnNzY3ExN3N0Mi9mdzgvdlBSVXFsalcwcVZScTd0eStSNU9tZFdNZFgyU3ZYcjJtZnQyMmVIbTlCQ0I3anF3eEpsRUJEaDQ0YnBMWXRiZTNJMmZPSCtqZW96MURoMHlpWk1taU1aWXZpUTF6RngwaVc3bDZ2dGxKREZNNDVUWXAxZEMrZlhQcTFxdE8yalNwbURMRmhSWEwxN0ZzK1N6OC9UOHdmT2drOXU0OVFuQndDS1hMRkdmQ3hHRkd3K043OStsRTh4WU5HREZzTWl0WGJtRDc5cjBzWHpHYjJuV3FHcllKdXlCZHYwRU5vOUZ3NjlkdlJhRlEwSzVkYzdPM1llMWFkNUpITVZLZ2Y5OHh2SG56bHFyVktrYjVXb3lManAxK3AyKy82Q2RqVzdKNFRaVGxHcFl2L3dPQUtWTkhVcnRPRlo1N2V0T29ZVWVqYmM2ZXZXU1M2SjQ2eGZ3a2piSGw3SnlPVmFzdFAwWlFZQkJKSFkzTFRLcFVhbXh0TFUvN09Ua2xZOW55V2ZUcFBSSnY3MWRrelpxSlJRdFgwcXg1ZlpyRzRiVVprMEtGOUwyMjc5eTUvOFhPOFMyU3hHNGlFakhKR2wrSlcwdXMyQnZNdVR0UnorZzRkbDBRcVpPSDkwQ3FWVEx1TlpGaU1teWxhUW1HdHg5MC9Eb3crdDYvWVk1ZFYvRno3K2dMcGdOY1cvYmxheGduVks1dWN3MTFkYlJhN2FlL1A5WGFRZCttMCtvaXJkZWgxZXFNOXROb3RHaTFHbFFxTlNxVkNyVmEvN2RHb3pacVU2dlVxRCsxcWRWcTFLcnd2MVZxTlJwMTJQWVIyelFSanFuUzc2ZldHSHFpaU8vVCsvZisvSGYzNGFkWnpSL2g0eE0rZEw1bmorRzBidE9FeFF0Tkp4ZUlLSEl2cHJESjF2YnQzMGlLbFByWldsKzhlTVdhVHpYbndwdytkWUhUcHk1dy90d1ZWcmlGVDA3dzJ1Y05wVXZXTWptUHViYUVLR0tpNGVuVDV6eDQ4SmdSdzhOblVCNDRxRHVOR3B2VzY1czdieUt0MnpRaGM4WWkyTnZiczNMMVBEcTA2d2RBM1hyVjJiWHpJRGx5WktONmpVbzBiRlNibnlOTVFEUnlWRDlPSEQvSHNXTm51SGpoZitUTStVT3NlZ0Y5VFFxRmd2VHAwOUttVFZQYXRHbUt0L2NyWmt4ZnlCL3J0cGpkL3NLRnExU3MwSkJPblg5bjJ2VFJYNlgzbnhBaVlidC83eEc5ZWc3bjl1MTduRDZqbnpEcjd0MEg3TnA1MEd5ZFFUZTNQK25hdFEwMk51RVhEMHVYS1U3cE12cGVaQkVUdTh0WEdOY0FIVEY4Q25ueTVxUmJ0N1lBOU9vNW5OOSsrOVdrNUVEbXpCbk14dnJzNlhPT0hEbk4vdjFIT1hYeVBLR2hLdEttVFUyLy9sM3AzS1VWT3AyTzltMzc4czgvZHlsVnVqZ3BVeVkzREJrM09uNldqRFNLcHNhclVxa2tTNWFNWm1zSVI3UjF5eTY4dkY0YTlRcWVOVU5mcjMzZXZJbFUvczI0MW11aFF2b0p5bmI4dlk5WnM4ZWExSjRNRFZWeDhzUjVjdVhLYnZZQ25JL1BHME1QM0lqZkxXeHNiQ2hacWhpYjNKY2JYUWlOeVBPWkZ4MDY5RGNzcDA2ZHlsQlhOcktCQThheVpyVzcyWFhteERZWi9QeFQ2WWVzV1dOZnQzNkJpeXNhallaUm93Y1lFcnRhclJZMzF6OHBXN2FFSWRHbjArbTQ5cjlic1I1VmMvVElhUUJxMUF5L1NISHI1bTJDZzBNb1ZhcDRWTHRGNjluVDV6UnAzSmxIanp6bzNhY1R5NWF1NWUxYlA2NUhNZWxyUkpGTFFjWFdoZk5YbVQ5dlJiVHJJOHVVSWViSkZxdFdxMGpIVGkzWnVHRTc3cHRYUkZzbk5hbGpVckk2SnVYRWlYTXNXN3FXNFNQNkdKS2x2bS85cUZhOUlqMTZkakFwTHhNbWZmcTByRm0za0diTjZ6TnE1RFR5NUEzdk1hM1JhTEQvTkRONjVJa08xNjUxSjJ2V3pNeWRQOUhzY2RldWRjY3B1V2xpMTgzdFQwTnY1T3paOWIwOW83dUlZMjdkM0hrVG9rMnlwMDZkMHFobmFWVGJtUFBVdzVOZG55YTB6Smd4UGZueTVUWkprRVorelUyWlBKODVzNWNhdFJjdVZKRlVxU3dmc2ZBNTN2dC9NRW1paDZwVWhzY3V0aUxmMTRVS2xEZGEzdmJYSGtCZjZnTGcrdlYvMmJKNVo1VEhhOWlvZHF3bm42b1FOZ1FBQUNBQVNVUkJWQXliZ0RQc29veUlIVW5zaWxnN2QwZk5wdVBtaDJvQkhMaGlYTCsyMFMvMnBFMWhPdFJVcDlNblh5TlRLQ0JOOHFpSHBwb2J0ZnIrbytseHZIeTFlUG1hMXZBMTUvMUhIVGNmUjUyc0Z0Q3FkV05yaC9EWmREb2RHbzBXdFZxTlZxTkJyZEVZRXI1cXRScU5Sb3RHclVhdENXdlRmTnBXdjQ5R3F6VWtpYlVSMW1zMFd0U2FDUHVySSt5dkNkOC9ZcnUrNTdBYTdhY2t1T2svb21nUFgwL0VaU3piTjNJYjBlMUxXS0krZHNmRXpQcUVvSDI3Zmx5NWZEM0s5ZW5UcDQyeWJsbFV3clpYUjdob01ITEVWSk1FY01GQytiaDc1ejZYTGwyalM2ZndHbjRhalpibno3MU5qbXV1N1d1TFhKUFAzSDJUSTBjMnc5L2UzaS9wMEs2Zm9jZEp5NVlOR1Q2aXI4WG43ZHUzTTFjdTMwQ3BWSEw4MkZtT0h6c2I3ZmJyMXBzT1pVeG9NbWZXOXhadjFydysvZnVPNXNtVFo0WjF0clpLMUdvTk9wMk9OYXZkT1hYeUFtdldMcUQ0enpIL3dCTkNmRHM4bjNseDRNQXhEaDA2Q2NERmkvL2p3WVBIdEczWERJQ05HN1l6Wk1oRUFqOEdraUpGY3BQOWh3NmV5SjkvYkdXK3kyU2oycnptaE5WM0RUTnE1RFR5NU1scGFPL1Zjemo1OHVVMjJjNGNiKzlYL0ZLMkxoOCtCT0RrbEl3R0RXdlJ2SGw5cWxXdmhGSnB3L0psNjVnOGFSNUJRZm9SZFZjdVg0L3lzN2g4K1RMUkpuWWZQM3BLNmRJL3gxZ2o4K2lSMC9qNnZqTktIRlN2VVlsc1AyU0pzaGRnazZiMW1ENXRBYWRPbnFkSzFRcEc2ODZkdTB4QXdFZXpzNytEZnBoMTVLSFd6NSsvSURBd2tCV3VzL0gzLzRDLy93ZXord0tzY0ozTi9mdVBZa3c0aFlscG9yU3BrMTNZK1NrQkZSc2ZBL1FkWXl5NXFKZzNYeTU2OU94ZzlGMWgrN2E5UEh6NGhKR2ordEc0VVNlR2oraURnNzA5cjE2OTV0ZHlwV0oxM01PSFRwSStmVnFqaVVYMzdqMEM4RmxscEc3ZXVFM1RKcDN4OFhsRDd6NmRtRGxyTE11V3J1WGdnZU1jUEhEYzR1TUJ1TGthMTJtK2V2V21vYTExRy8xcjV1VEo4NXc4ZWQ2aTQ0YU5LdHUvL3hnSDloOHpMQThhT0k2S2xYNmxjZVBhWk0yYUNUdDdldzRlT001S3R3MVJQaWZEUFBmMHBtdm5RWlFvV1pUaEkvb1oybmZ1V29ldjd6czhuM25GbU9ET2xDa0QxMjhlTTdwb0ZCSVNRdEtrcGhPT3YzN3RpMHFsTnZTVWp5eXNJNCtUazNHNXlIUG5Mak5tMUhRVUNvWFI3NGFJRXo2R1diNXNMYjYrNzh5dWk1ajhONWY0dGFRVVE4VDlIUnpzYWRpb050bXpaelBNRWZHNWJ0ODVIYWY5TGZIQyt4V0ZJdFVwVnF0VUZwZGlpUHllOCtEK0U4NmZ2MEtIanNhVFg2WkpreHFYK2E1czJid3oyc1R1YjVYTGtTU0orZWRJWkdIemdnUUZCbGtVOC9kT0VydmZpYlpWSGNpY052cmh3TjYrV2pZY2l6cHhhNm1tRmV4cFdpR05TZnV4NnlwcWpETGZvL2I0N0pUOG1FTm1OQlB4UTZGUUdHcmlpcThySU1DME4vM1hsaTFiNWloL1RPYlBuNXNDQmZMRytSeC9yTnRxbURRa0lwY0ZrK25kYXdSMnRyYXNXdTNDejhXcmZkYnhveXFWRU5PNmlOcTA3bVhTbGpwMUttN2ZOZjZpR2JsbXI3bmo1OG1URXhzYkcwTXZmQThQVHdBYU5LekYzUGxSenhBZW5mVE82VkNwVkhoN3grN0tmR0txVFZ1cDBpOWN1TGlQZHUzNkdwNG5hclhHa1BnSGZRSzlhcFdtekprNzBUQ3JzUkRpMjdkdzRTcmNYTmVUTnExK1FzdUdEV3V4OW85RkJBUUUwS2xEZjdadjMwZXAwc1hSNlhTOGUydmFpM0QyblBGTW1EQ0g2dFZhMExWYlc2Wk5IeFdyb2UvQndTSDQrMytJZHVSRFNFZ29lL2Nlb1U2ZHFpWVRsMlhPbklHMTZ4WmlhNnVrZklXeWhwNWdWNi9jWU1TSXFWeTVmSjJhdFNxemJQa3NzNU9sZVR6eHBINzlkbmc5OTZaSHI2aDcydm42dnVQKy9VYzBqNkZrRW9EZmUzK1RYcTh0V2pRdzN5dmtrNGFOYWpGOTJnTCsvbnUvU1dKMy96NTlqOVNvU2dGRTdDVzRldFVtQmcwY1IrK2V3eTFPN01XMmgyMnVYRG1pWFo4OGhXVnpySVQxT2xTcDFMR2U5SzlKazdvbXZmNm1UbkdoVk9uaVZLejBDOHVXcmFOT3JkYjgrS00rcVZRbndoRCs2R05SOHZxMUw4T0dUbUw2akRIWTJDajQ2Njg5L1BoakFYTGxNcDJNTlNaS1d5WCsvaCtZUEdVRUF3ZDFON1RYcmxPVk1XT2puaXd2ek9SSjh6ajg2V0pMbUtGRGpML2ZIRGw4eXZDWlhxdVd2bnpHNTlUWTdkQ3hKYUMvVUg1Zy96SEQ4dEFoRXlsY09MOWhPU3orYVZNWDBLeDVmZEtsTS8xOURlRHYvNEVXemJ2eDlxMGZ3NGIzWWZteXRUeDQ4SVQ3OXg2eFpOa01qaDg3WTNKYm9oTDV1Zm5odzBkU21lblpldmZ1QXdCeTVqSS9yMFJBZ0g2K25ZaTlTTy9mZjBTcmxqMEpDUWxseHN3eGpCbzV6YkJ1K0lnK0pzZllzbmtudnI3dnpLNkxLSEl5OHRqUk00d2NNWlhHamVzd2VxeitzVm05YWhORmloU2lWT2xpQkh6NFNJdm0zVkNyMWF4ZTQySlVJOWJHeG9aMWE3Y3djRkIzK3ZZWlpmWjg1bnJueG1XN3VBb0krTWpMbHo3VXJtTThvVnBRVUlqRjd4R1JMenBkT0grVnhZdFdHU1k4REJNU291L1lOM2YrUkxwMzE1ZWdPWGpnT0MyYWQrUEdyZU9mOVJvTy9WUSswZEprOVBkT0VydmZpVjcxazFDMlFQUVA5OFgvMVBHYTJJM0s1cFBtejZIVHdUVDNRTnhIbWZaS0VFSUlTNFhOSko0aFkzcEtseXJPcWRNWERMVmFUNXpTVHdwWXRGaGhPbmNjd0tOSFQ5bXdjYWxSalRlQXk1ZXUwNmhoZU8rSWlMV0RYNzE4emZoeE13RkludHlKVEpreUdJWm1wa2p1eElZTlMwbWRKcFhSME5DTW1aei96OTVkaDBsVnRuRWMvODVzQjdDRUlOS3BsSURTTGQyTjBnSWlLZDFTRWlMZDNkMGxzTFNrVWtvb2dvTEVTd3RJTDJ6T3pQdkhzTU1PMjhDeTdPN3ZjMTFjMTV6blBPZk12Y0hzekgzdWN6K2NPR245d0JneWNScDgzcWdtYTJPTDBXZ2tlZktrM0wzN29oMVF2ZnJWbVRCeEdEL3RQc0I3S1ZPUVAzL3VXSXp3M2VQdTRjN0tWYk5wMzY0M3ExZFpiNi8rKzY5LzZOeTFOWXNXck9iUm84Y0VCWm5vMW5VZzkrOC9vR2V2RG5FcWVTMGlyNlpXN2NwVXJGaWFzdVZLa3N3ck8wbThFdVBvNkVEWHpnTlp2OTZicjFvM1p0VG9RUlFwVkNYTXBFbTc5bDlTb1dKcHZtclZqU3RYcmtYNVZ0dXRXM2RqTnB2SkYwR1A3L3YzSDlEeXk4NjJpc2VYVmF4VXh2YjR3b1hMREJzeW5nMGJ0dUxsbFlRcFUwZllKYVJDT25iMEpFMmJkT0QrL1Fjc1dqeVZHalhEWHlCczNkck5XQ3dXU3BVdUV1NGNXN3ozSHBBaFExcTdzWmY3VEw0c1I0NXNaTTZjZ1MyYmR6SngwbkM3SW9DdFczOGllL1lzNUk1R0Q5cE5XNWJZSHVmTVVaS0dEV3N6YUhDUEtCOGZrV1JlMlNPZkZBM0J0NTQvZVBBdzNKWVJMd3RPSm9ic0M5dXhVeXRLbENqTSsrK25aTWZPVlhUdk5vZ2xpOWRRb0dBK01vUzR3eWNpNnpjdXBHK2Y0Y3lhdVpnL2ZqOUwxV3JsdVhybE9xUEhESXJtVjJXVk8vZEhIUHQxQnhrejJUOS8wcVJKb3RUbk9hd0xIaUVUY29rOXMwU2F4STB1aThVU1lZc0ZnRUdEZS9CWjZUcnMyM2NvM0Y3QnYveDhqRC8vL0J1QTNyMkdBdFplcmRteVpTWlZxdmVvVnIwaTJWNUsyTldxMFp3S0ZVdUh1NFlFdkxnWWxQM0QwQld4Qnc4Y0JnajNlK3Z6eEZyb0ViSVZ3NDNydDNqMDZESDl2dTFNeDI5YTJTVjJYMGZJWk9TYTFac1lOSEFVWmN1VlpQYmNjYmJYeHhuVEY5S3BjMnZiM1FsTGwwK25WbzNtdEcvWGg3bnpKMUFxeE9lQW9jTjZZelpid2szc3ZtdCsvLzBNRm9zbFZPOXNQMzkvVWppSGZURWdQTUhKNkplOVhCVjkvb0wxNTUvSU0zcUo0NGpjdS9jQXdIYlJVNkpHaVYySnNpVzlQVm5TKzhWLzJwZjcvQjZmbG9SOFdTTCtsYnJ6ME16eXZRSGg3bDk3SUlCQlRVemtTQisxQ3N0TGk2UDNILzdsbU91V2NHYk5BQ1dTUmVLamhvM3E4RVhEMnJiMkFjV0tWTE1sZG9NdFhMQ1N2LysrQUVDcmxsMVp1MzRlZWZOR2JVR3JGTzhseDhQRGc0Y1BIOUdrYVQyT0hUMWh0ejlqcHJDckY2SWpZeFEvR0VYWHEvU28zYnZuRi9wL084SXVxWnNoUTFvbVQva2VnOEhBK3ZWYjJmVGpkdEttL1lCSlU0WlR0R2lCVjRvdHJJWDM4dWI1ek81NTR4b25KMGRtenhsTG9rUWV6SnU3SEl2Rnd1eVpTMWl3WUJLVEpzM2h5SkhqZ1BXTjlJTUhqL2grUkQ4bGQwWGl1WkFMRjRVMGV1d2dxbFV2VDRQUGEzTHIxbTB1WExoTS9RWmhKM0t5Wk1uSXJ0MXI4UFB6aTlKcnh2VnJOL20yNy9ja1Rlb1Zaai8wWVAvZXVnTkE1aXpoVjFzZFBteXQ0TnJxL1pOMTRhVG1EZmh1U0MrTVJpTWQydmVoYjk5T3BIK2ViRFdielV5ZnRvRHZCbzhoU1pMRWVHOWRUdUVpbjRSNzdzREFJR1pNWDBUYWRCOVF1SEQ0OHdCOGZmMTQrdlJadUZXTUVhbFd2UUpUSnMvbDV4Q3JyNTg2K1NmWHJ0NklkdUp1L3J3VmxDNVRsR1RKdkxoKzdTWlBudml3OXZuQ29pL0xtaVVqK2FKeEVmVFVIeEczRUJneWVDd2JObXlOOHZreVo4bkl3WU5IdVhUcFNwUVR1MkVKcnRBRDY2M3JIejVQL0hWNHFRZHJSQndkSFJnN2JqQjU4bnhFais2RE9YejROMUttVEVIejVtRXZ4QlVWTHlkMXdWb3BIdEd0NHNHdVBMOFRLYnBlcGNkdXNHZlAvRUpWeHI4c1Y2NFBPWC9oTUY1ZVNUQ2JyUzBIRFFackM1ZVoweGZScjM5bkNoZjVsRFp0bXBFejE0Zmt5Sm1ObkRtejJ4VVhKRXJrYWV0ZkdsTHExS240N0xQdzIxNWN1V0w5bnJ6OG50UnNOck55cGZXQ2RabHdqbi80eUhxWGJzaDJNcCtWTGNHV3JjdkNmUTE4SGI2K2Znd2FPSXBaTXhkVHJud3BGaTJlak5sc3RtdVpaaktaYk52NTh1Vm00YUxKTkcvMkRUV3JONk5GeXkvb1A2QWI3NzJYSEtQUmlQSGRYZjg0bFAzUDd4Z29WTWorTmRQZnp6L0tsZm5CT25Sc3lSY05YL1EyMzdoaE84T0hqZWUzRXp0NTlQQXhTWjczREw1MDZRb0FxY1BweC80cWdzOFowZDhmQ1UySjNRU2llTmZJRndoN2svNTdiQ0ZGR1AxMUJ5MzJ4Uy9BdnY5bXB2ZU5YUDdYK2dmS2JJSFc0MzA0TUQ0SjcvQkM4aUlTQjd4Y3ZST1cvZ082OGZ1cE14dzllb0tuVDUvUnZPazNlRzliUnRxMEVhOUdEdURnWUtSRWlVTHMybldBdG0yYmgwcnNoclJzK1F3QVhGd2pmbU1WUE0vVnpkb244TkFSNzFCenpHWXpxMVp1WlBteTlTeGZPWk5FaVVKZkpaODZaUjRuVHB5bVVlTTZsQ3RYMHE1UDJxdW9YL2NyRGgzNk5kVDRsU3ZYdVhUcENsbXlaTFMxVXJoKy9TWk9MeTB1Y2VmT2Y3WWVaUmFMaFZzM2I3OVdQSEdSMFdoazdManZ1SExsT3J0M0hjRFB6NTh1WFFadzRPY2Y2ZDF6S0pzMjdRQ3NQN3VIRHg4eGVjb0l0WkVSU1lCU3BreGhheit3Nm5uUzVPVldBU0U1T1RreWRzeDhraWYzaW5BUm9hM2V1K25hWlNCMzd2ekhrcVhUOEF4eGE3U25wd2RIajUzZzc3OHY0T2pvd0lMbks4VG56MmROUGc3NWJpeFBuejZ6VlZHYXpXWkdESi9Jd1lOSHFWR2pJdDhPNkVxT0hOYjJSbWZQbm1mTDVsMGNQdlFiUCsxZHg1WC9YYU5YcnlFY08zcVNFaVVLTTN2dXVFZ1g3Wm82WlI0WEwvNHZTaGU1N2o1ZnZDeEZpdEJ0SHlKVHVVcFpwa3lleStZZmQ5Z1N1OEc5YXV2VkQ5Mkc0ZmJ0dXdEczJMR1AzMzc3ZzcvT251UGNPV3MxWjljdUExaXliSm90a1RacjVtSm16VndjNmh3QVhicCtIV2xpTjJSbGJGQlF4T3VCUkhkdGcwOC8vWmhGQzFmeDI2K25LRllzYXIxd0kzUDM3ajNHanBsQnRteVpxVjJuYXJTUGI5YThBV3RXYitMQWdTTThmUGlJVmFzMjBiSlZ3emNTRzhDaFE3K0crVDdtVFhtVkhydkJybCs3R1dtQy9lbnpYdHNtazRtTkc2MExqbmw2ZW5ManhyK3NYKzlOZzg5cjh1R0hXY05kd094MS9IcnNGR0JOTG9jMGI5NXlydnp2R3ZueTV3NjFMOWlEQjlZY1JQQ0N3OEZpSXFucnZXVTMvYjhkd2VYTFYrbmRweU9qUjAwajdRZjVRczJiUG0xQnFNVWMyM2Rvd1Y5bnp6Ti8zZ3BXck5oSW8wYTErZUdIL3BGVy9yOUwxcS9iU3NxVUtmajQ0eHkyTVY5ZlA4eG1NNjZSWERoNFdmTGtTYmwzN3o1dDIvUmkyZklacEVxVkFvQXpaODdScThjUTFxMmZUOTU4dWRpMjFYclI2YU9Qc3I2eHIrTzNYNjIvYndVS2hQN1pTZmlVMkpVM0tzZ0VremI0TW4yekh4Y1gyVmZUSGpnZHlMeHRmblpqQmJNNzhsMHpkNm9OZk5Gejk4amZRWXhhNWN1M2plTE9DNm1JeEUxT1RvN01uanVPOG1YcmMvZnVQWExuK2NqdXc2N1AweGU5Z3NQNmNGbThSR0hTcFU5RHF2Y2pYaEFncWd1QVJEWnYyOWFmR0RONm1xM0tlR0Qva1V5Y1BOeHV6cVdMVnhnN1pnWUJBUUZzMzdhSE5HbFMwL3pMQmpSdFZqL2NsYmNCU2hZUHY0OWh5QTlEcGNzVTQ5Yk4yN2EyRXhQR3oyTEsxQkcyYmFQUlNJNmM5cmVOamg0MWxkR2pwZ0lRR0JoSTN6NzJNU2NVRGc0T0xGdzBtYkpsNm5IKy9FWHUzUG1QbmoyK1k5SGlxWHpUc1M4cmxsdGJoQ3hkc3BaSGp4NHpmOEdrYUZkWmlFajg0T1B6bEdsVDU1TTVjd2FLRlBrMHdybUhELzNLN2R0M2JZbmQ0T1Rrdlh2M2dSZTMxWHA1SldIcHN1bFVyMUhCN3ZpMjdab3pidXdNQ2hXb1pCdXJXcTA4QlFwYVAxaFBtem9mZi84QVJ2elFIMGRIQjR4R0k3UG5qdVBaTTk5UUMyL216Sm1kMVd2blVLMUtZNG9YcmNiTm03ZHhkM2ZqaDVIOTZkQ3haYVNKMnA5L1BzcndZZVBKbUNrZHJiOXVHdW4zNmNyVkd3Q2tmSjU0aUk2aVJRdXdhdlZzU3BjdWFodGJ1M1lMdVhOL0ZLckhwSS9QVTdKbnRjN2J0WE0vN2g3dWZKd25CL255NWViSWtlUDhkZTRYV3pWa2VMMDAxNjdkUXFzV1hleXFLTU9iTjNya0ZOc0NaQVUrQ2I5bHhhdW9VTEVNQm9PQkhkdjMwcm5MMTIva25OOTA3TWZEaDQrWU4zK0MzVVhKK3ZXcmg5czZJSmpGWXFGWGp5RWNPSENFK3ZXcjg5dngzK25TdVQ5Ly9IR0cwV01HNCtSa1RWbmN2SG1idlh0L3NUdjIxcTJvWFNqKy9JdGFUSm9jK1h1UGJ6cjBaZDI2MEJmVlgyWTJtNWs3WjZudGQvUlZldXlDdFRyOWwxK09VYUpFb1FpZkwxZU9rdHdQMFd2YnpjMlZhdFhMMnhhRVM1OGhqZDE4czluTTJiUG5PZlRMTVE0ZU9FckZTbVZvOW9wVjBELythRTBrbHd0eGdlbklrZVAwNzJkZDdHM1k4TDdoSG52OW1uVnhZSzlJZnVkZmw2K3ZIM1BuTHNOa05yTngweUkrKzZ3NHpadC9IbXBlN2x5bGFkR3lJVDE3MnE4L2tUeEZNanc4M05tMzd4RFRwczdIYUREYUpYVy9idDJEcjF1L21kWXFNV0hmdmtPY1AzK1I5aDFhMkwzR1BucGVNZTMrVW1JM0toWHNBL3FQeE9mSlUxS21mUEhhV3JseVdXWk9YMFQxYWszWjRyMlV6WnQza0NGanV0ZXEvSC9aanUxN01ScU5WS2hZK28yZE15RlFZamNPK3U5eDZLdXlJUlpvanpXSC93cWk1VmdmL3Joc3d2bWwzNngvSDVocE5zb0g4MHVoZDY3dFNxVUNUdVJNNzhEWnF5KytpS0hMbnZGSlZrY3FGN1R2RjNieGxva0tmY0plZU8xVmJQODFrTXpOSDBSNS9yenVubnlXVDQyOFJlS1Q5OTVMenJRWm85aTM5eGU2OTJoblc0MzF5Uk1mNXM5ZGJwc1hWdnVDY3VWTGtEaHh6TDVaTlpuTWVIdnZZdXFVZWZ4NSttKzdmUnMyYktOVGw5WjJINnhuejE1Q1FNQ0xsamMzYnR6aWh4R1RtVEIrRmcwK3IwbTdkbCtHMmEveDRzWC9oUnREcmRxVjJiSjVKMTI2dHFGN2ozWXNXclRhOW9aKy9UcHZibHkvWld0ejhWR09iTkZhYWZ0bFlTV1k3OStQK3V2MHV5NXg0a1NzWGp1SFVpVnE4Zmp4RTdaczNzWEtGUnVZTVhNMGlUdzltVDNiMnFkeDg2YWRmTk94SDdQbmpGVmJCcEVFcUd1WGdkeStmWmRaczhmYWpRZS9IcGhNSmx0Znp2OWR1VWFPSE5ZTGFyTm5MYVozcjJHa1RadWFkZXU4eVpncFBSMi9hWVdUa3hPdHYyNFNac3VDd2QvMXBFblRldno3cjdVRlE4cVVLZXdTbStVcmxNTFgxOTh1WVpjNmRlaGJieDg5ZXN5UEc3ZXphTkZxQWdPRHVIMzdMbCsyK0lJQkE3dlpKUWZDYytUSWNiNW9ZRjN3YXRic3NaSGVuZzZ3ZE1rYWdGZGFFTlhSMFlFcUlSYjVPblRvVjY1ZXVjN0FRZDFEemZYMDlLQnZ2MDVreUpDT1R6NzltT3paTTJNMEdwazNkemxIamh3UDh4YjNsOTE2Zm1kTHNtU2hXOGtGSisyV0xGN0RqT2tMeVpQblJkVmRaSXN1ZmRPeEg0c1hyWTcwK1lPbFNmTStaY3VWWk8rZW4vbmY1V3RodGk2SWpoOUdUTFl0L2hWWk1pYTRqVUF3Zi84QXVuVHV6L0psNjUvM1F4M1AvZnNQcUZlM0ZmUG1MdWVmODVkcy9ZdTNiOXRqUzJSR2w2T2pRNVRlbTBUMDl6WXcwRm81L2VlZmYxT21kQjFPbmZ3elNvdjdSV1Q4dUpuY3ZuMlhobzNxaElqVjBYWlJKdGpnNzNweDllcDFqRVlqaVJKNVVyMUdCYkptemNRUDMwL0NhRFNTSlhNR1RwMzhrMjNiZnVMWXNWTWNPM3FDSjArc0M1ZWxUWnVhUm8zcjhDcisrZWNTdTNidUozdjJMTFlxOHowL0hhUnBrNDc0K2ZuVHRWc2JTcGN1aXNWaUNmVzllL3o0Q1hQbUxBVWcrNGVSVjNTR2wyZ00vanJDMjU4bWJXcEtsQ2pNcXRXek1abE10dGVOOU9IY3VaY29rV2U0KzhxVUtXYXIzZzlwMlBDK1ZLbGFsdXZYYmxLN1ZndTdmUyszZVFodkxLYVl6V2FHRGhtSDBXams2emIyRjhPQ1czMmxUR1ZmZ0JKWkJmdmF0VnZZdm0wUG03WXNzWHZkZDNOelpkV2EyYlJ0MDR1elo4OXo3T2hKT243VDZvMTlMUmN2L284alI0NVRzVktaS1AzTmtCZVUySTFqN2oreFVMRnY2TVJtcDJsUDJUVXlNY21mdHovby9mbmJyM2I5WnVxTHlyYUFJSGpvWThITDA4QVRYd3MxQnozaCtuLzJmOGcvVE90QWcxSXVHQXpRdDZFYnpVZjcyUFlGQmtIOVlVL1lNandSWlQ1MnNodS9jc2YrUEsvam1iK0ZLM2VpZnZ2U00vL28zZW9rSW5GRGlSS0ZjSGQzSTJ2bXdqZzZPdURrNUlTL2Y0RGRCNUJDaGZPSE9pNHFMUnRleDV6WlM1a3pleW5Ycjk4TXRhOUN4ZEo4OTEydlVFbmFrYU1HVUxOV0pXYk5XTXp1M1Fkc3QyajYrZm16WlBFYWxpMWRSNi9lSGVuU05lcFZPaitNN0UvYmRzM0o5L3kyM0VhTjZqQjk2Z0p1M0xnRndORVFiU2pLaEtoOENqWjIzSGMwYmxMWHRyMXIxMzYrYk5ZcHpPZUtLTUVjWDJUT25JR1Jvd2JRb1gwZndMcklTY21TUlJnemJqQ0pFbnN5YnF5MUpjZXFsUnZKa1NNYjNYdTBpODF3UlNRRzNMLy9FR2RuSjFzeU5iZ3FNU2pJUk8rZVExaTk2a2MrSzF1Q2hvMXEyeDMzM252V2xnUGZENS9JeDNsejhzLzVTL3p2OGpVYU5hckw0a1dyNmRsakNFV0tmTXJHSHhjeW9QOUl4bzJkd2R3NXl5aGR1aWhqeDB3blVTSVBqRVlISEJ3Y2NIamU5eXdveUVSUVVDQkJRU1lDQTRNSURBekVGR1FpOVFlcDZOR3pQY3RYaE4wN05EQXdpTjlQL2NtaFE3K3llOWNCZnY3NUtFRkJKaElsOHFSRHg1WjA3TmpTYnFYNWlDeGV0Sm9lM1FjVEVCRElqSm1qUS9WcDc5RnRNRWVPSE9lOWxDbEk2cFVZSjJkbnpwKy95SW5qZitEbGxTVENuc0VodmJ6NFQxaUdEUjNQc0tIajdjYlNwVS9EbWJNSG92UWNZUDJiNitMaWJFdDJQWG5pWTd1RlBrdldqS0htejU5bnZaRDg3Smt2WGJwK3pZQ0IzZW5UZTJpWTUvYjNEN0RkelJFWUdNUS81eTlGdTNWUDl4N3QrR24zQVNaTm1zMkVpY09pZFd4SXMyWXU1b2NSazhpWFB6ZWpSdzhNdGYvdTNYc1lqVVk4UFQwd0JRVng4dVNmdGtySUN4Y3U4M1hySGh6LzdYZktsUy9GOGhVemNIUjBJR1hLRkd6ZHRweEdYN1NsVWVPNnRuWlNOV3BXcEd2WE5uYm5IemR1Smx1OWQ3OXkvUC8rZXdjUEQzYzhQTnk1ZGVzT1I0K2RERGNCSE53eWFmT21uV1RPbklHVnEyYUZleWZVeXorakV5ZE9oMW9nYmZLa09ZejRmaUsxYTFlaFV1WFBiT041OHVSZzdack51THU1OFY3S0Z5MUdnaGNBOC9YMVpjM3FUVnk4ZUlWMTY3eXQ3MkU5M0RseTVEZy9qSmhNaG96cHFGTzNLcVZMRjZWb3NZS2tUWnVhOGVObTJ1NzJldG1mZi80ZFpuL2dKazNyTWFEL1NNeG1NOTkwYW9YSlpHTDh1Sm1NK0g0U0pwT0o1bDkrenBDaHZRRnJaVzYrdkdWSmxpd3BucDRlT0RvNmN2WGFEWHlmK1pJM1h5Njc5Z0RoaWF3aU5yejkxYXFYcDBTSndqZzdPNUhZTS9JRkQ2ZE1uc3VVeVhQRDNkK21UVE83bGhicDBxY2hTNWFNWk0rZWhYUnBQMkQxbWpsay96QUwyN2Z2QlNCbGl0QUx4NFUxRml3cXIwR1hMMStOMGp4M0QzZjY5ZXZNYjcrZW9uR1R1bVRObW9rMlgvY2s0UGxubUYyNzlnUDIxZFlBZGVwVVpjVEkvblpqT1Q2MDNqVVlGR1JpMkpCeE5HNVNsd0lGOG1JMm03bHc0Ykx0YjVTWFZ4S1dyNWhCaGZLZll6UWFhZlZWbzBqampLcUpFMlpqc1ZqbzhWSkZ0VVJPaWQwNDVLR1BoY3JmUHViM1M2SDdMUDErS1loU1BSNHhyWk1IWlQ1MjRvZFdyMTR0RlJYM3dxZ2FmdG1OZTJiQVNOVUJqem4rajMzTUJnUE02dXJCODljSG1wUjFZZjRPZi9iOUhtaWI0eHRnb2RiZ0p5enU1VW10WXJvVlZVUmlWcDQ4T1hCMmRpWWdJSUNnSVB1cjYrN3VidlR1ODgxYmo4bkZ4VGxVVXZmVEFua1pNS0JiaEF2UEZDdFdrR0xGQ25MdTNFVW1UcGpGNWswNzdSYmJxRkNoVktoalhsNjA3SVAzUDdZOTl2SktRcjU4THlxV1hWMWRtRGg1R0kwYnRyTlZzSUMxRFVPREwxNHN0aENjZ0hpNTZpcXBWeElLRnJJbXlxTzZrbnQ4MDZScFBUWnUzTWJPSGZ0NCt2UVozYnNQWXQzNitReityaWYrL2dGTW5USVBzUGEyeko0OVM2aGJwMFVrYnR1OGFRZWR2dm5XdGwyd29QVTFzZUVYYmRpNVl4OGZmNXlUQlFzbmhhcUMrNkpoTGViTlc4YllNZE50WXpselp1ZnJOazM1OTk4N2ZQUlJWbGF2bllPN2h6dmpKdzZsUnMyS3pKKzNncU5IVDdCNTg4NW85V1B0UDZCYm1PTno1eTVqL3R6bG5EOS9rWUFBNjN0M0R3OTNLbGNwUy8wR05haFNwVnlVcW0yRG5UNzlGOTI2RHJSV3dNNmZRUDBHTlVMTnlaQXhMWXNXcmVMMDZiOXNZd2FEZ1U4Ky9aaHg0NzRqV2JMd1d3MkYxSzE3MnlqSEZWSjBGeDF0KzNWUE5tN2NocXViSzQ0T0RqeDc1b3ZKWkNKMzdvOG9YanowYmZmbHlwVmsvcnpsekp3OWxsS2xpa1I0N3M4YmZNM0JBNGR4ZFhVbE1EQVFmLytBTU04WmtaSWxDMU8zYmpVV0xWekZWNjJia0R0MzVBbXhsMjNmdG9kZVBZZVFKVXRHMXE2YkYyWS8waVdMMS9EZDRERjJZNlZLRmNGaXNkQ2tVWHYrK3VzZjJyUnB4c2pSQSsyUzA0a1NlYkxaZTZudDk5L0J3WUgzVTZXMHZYY0lsaTlmYnE0OWI4ZnhLanAyNk11dW5mdnR4c0tyYmsyVDVuMWNYVjNvMnEwTlBYcDJpTEJWVXVWS0RUbDE4ay9jM0Z3SkNBZ2dJQ0NRL0ova3NlMWZ0WElqQS9xUHBGYXR5c3llTzg3dTJIRVRodENoZlIrV0xWc1hxc0k1SkZkWFZ5cFYvb3p4NDRjQTBMQlJiYXBVS1V1R01CYmVmZmxuRU5LSjQzOXc0bmpvaFd1TEZQbVVNMmZPa1NOSE5wbzFiOENQUDI1bjJORHhPRGc0TUhCUWQzcjI2bUQ3K2FSTG53WVBEdzl1Mzc1cjYwWHQ1T1JJaFlxbG1UVDUreWpkZVhUNVN2Z0x6RVVrNU05aC9zSkpyM1NPa0xKbHpXUzNIZktDanB1N0c1V3JsQVdzQlJaSmtrUytDUHZ1WFFmcytpOS9IdUo5OHV0eWNYRm14ZkwxcEVpUmpPSGY5d1BnNGNOSDdOeXhEN1Baakp1YksxKzFiaHpxZDlyTjNUWGN1d3djSFIzWXZuTWxIaDd1Wk1sY0dOOW52b0Qxem8xZ1ArMCt5S21UcDJuYXJEN1pzbVYrSTEvTDc3K2ZaZW1TdFRUNHZHYWs3WWNrTklNbHV0M1czeEhtSFFtck5QdnhNMnRTOStqZkVUZlBCNmp3cVJOMWlqbFRMcjhUNmQ0ejR1TDBhcmR3bXN3UUVHVEJQd0Jjbk1ITitjVjU5djBSU0xuZVliZEU4SEExOEVNcmR5cCs2a1R0NzU3dzk3WFF0eCswU25hTkp3QUFJQUJKUkVGVXJlYks5RTRlZG1QbmI1akkxKzRSL29HaGZ5VjcxSGRqUkV0M0x0dzBrZXZyaDZIMnZ5MmJoaVNpV3VHRWxXUTJWdm92dGtPUU9Nakg1Mm5razk2eVlrV3E4Yi9ucXgyL25NUU1WcTFLWTA2ZE9vT3pzek1lSG00a1Q1Nk12UGx5OFUyblZxSDY3YjJzZXRVbW5EaHhHb0JEaDdlUU1WUG9kZ2NoaFV5Y2hoY1BRSlBHN2RtNzV4YysrU1FQM1hxMEMzWFZQU3IrK2VjU28wZE54WHZMYnI1dTA5UldZZkZaNlJkdjlQYnUzMkIzVEovZUx5cDRSb1ZSaFFQV1ZkR0hmamVPczJmUGtTWk5hdnIwN1VTdDJwV2pIVi90V2w5eTd6OXJ1NFdEdjJ3S3RiOXhvM2JjdjJkOTdkKytjMlcweng5VFF2WmpmaFUzYjk2bVVJRktQSDVzYldPeGVzMGNLbGNwaThsa29rSDkxdXplWmYwdzRlN2h6cTdkcSsxdXpSV1J1TzNjdVF2TW5ya0VnOUZJdm55NWFOSzBIZ2FEZ1FNSGpyQnd3VW9tVGhwbXQ1SjhTR2F6bVpzM2IyTTJtWEIwY2lKMTZwUzJ4TW5qeDAvQ1BjNWtNdUh2NTArUXlZVEpaQ0lveUlURllzSEJ3UUZIeCtkVnZFWWpEbzZPT0RnWVExVVlCdnZmNVd2VXJkT1NIRG16a1RkdmJvcVhLRWloUXAvWUtycGV4YVpOTzhpVUtYMmtyM05CUVNaOGZYMEpEQXpDM2QwTlYxZVhTTS85VGNkK1ZLeFVocG8xSzBVNk43cTJiOXZEOUdrTGJPMENndjIwKzRCdFlTRUFnOUZBNXN3WmFOSzBYcmcvbjVCVm5tRHR5N3AyelJhT245eGxOMi94b3RWczM3NEhvOEdJazVNajZkS25vZU0zclVpVkt1SisveSs3Zi84aEpVdlVKS2xYRW5idldSdWw3Nld2cngvbHk5Wm42TERlbFBtc09IMzdES2RYNzQ3aDNqWjk5dXg1bGk1WlMyQmdJRWFqa1pRcFU5Q2thVDNlZno4bFI0NGM1OTUvRDZoV3ZYeTA0bzZ1ZG0xN1ViUm9BYjVzOFVXb2ZaczI3ZURZMFpNWWpRYWNuSnpJbENrOW4zOVJLOXlMenRldTNnaFZoZjVwL2dxMGJkZk1idkhDS1pQbnNuZnZMd1FGQm1FeW1Vajl3ZnYwN2RlSnJNK1Roa0ZCSmpadTJCcm1SWXgzeWRtejUvSHo5ZU9UVDYzdldTZFBta1Bod3ArR1cxeGdzVmdJQ0FqRUZCU0VxNXRybEJidkhUeG9OQVVMNW8rM0Y3RFBuYnZBUCtjdng5alhkKzNxRGE1ZXV4SHE0azdJZGoydmF2MTZiNTQ4OXNIRDA0TXFWY3JhVmJQL2Z1b01tVEtuRC9WNmR2cjBYMHliT3A5aHcvdmFDandpNC92TWw3S2YxY1BuNlRNTy92eGp0QytreFhlR0tGd1pVV0kzanJoMHkwVDJWZzk1bFo5V1luY0RiaTcydndzV0M1ak5GaXlBMlF4bWl6V1JhekpCa05sQ2tBbTc1OW8xTWpGbFEvU1dyVEhvQ1Z1UEJmQ3lZamtkV2RqTGs1TVhUTFNkNU1ORG45QUJGOHZweU02UmllMFN4Y0VXN1BDbjlRU2ZVT1B2SlRIeTV4d3ZVaVIrdlQ2RERwWHYyVzNYTGVITW1nR1JYMmxMeUpUWWxWZnhMaVoyWTVySlpMWlZRa1hsbHNpUVZjRVJ6Yi85NzEwdVhMd2M3V3Fjc1B6eHgxa3laVXBQb2tTZXIzMHVlZjNFTHNEOGVTdm8ybVVBWUczUmNQVFg3Ymk0T1BQbzBXUEtscW5IUC85Y0Fxdzk4dmJ1M3hEdEQrNGlJaUxoT1hmdUFqOXUzRUg1OGlWdHlUc1JrYmZwdDE5UHNXZlBMOVN1VXpuU1FwcUVTSW5kZUtaeS84ZnNPdjZpVlVIeFhJNU02dUJCNi9GUE9YVXg4a3JlVjVVOHNZR2JLNUlSTXUvUVpjWlRwdjdvWjlzMkdxQmZRemNHTjNNbklNaEM1WDZQK2ZsTTZKaXlwM0hnNXdsSmJMMkF3OUovd1ROR3J2SzFHMXZkUHhIMVNyNStwYXdTdTlHbnhLNjhpb1NZMkpXRTUwMGtkb09DVEJRdldvMi8vdm9Ic0M3UUVkei8rTUtGeTVRcFZjZFcwVnVzV0VHOHR5MTc3UW9NRVJFUkVSRjU5MFVsc1J0NWJieThNOXBXZmRHcnFtZ09SN3lISnlaL0ZrY09UVXpNNk5idXBQU0ttUjluOWNMT3ZGeE1OcnExTzNrelAyK2c3V2xnODlERURQM1NIUWVqdFdYRHJsRkphRnJPL25hZWJHa2MyRFlpY1lSSlhZRGhMZHhwRStKcnJWUGMrWTBrZFVWRVJONDFqbzRPZkQvaVJaL05VU09uMkZaSHo1bzFFNHVYVExIZHluam8wSzlNbkRBN1Z1SVVFUkVSRVpGM2p4SzdjVWlOSXM2a1RtYWtRSFpyVWplUm16VkI2dUprb0VkOU55NHY5bUxUa0VTMHIrNUt5ZHhPcEU5cHhNM1pRQlI2bFVlb2J2SFFTVlVYSndQTCtucVNMWTBEUDQ5UFF1V0M5bjJJbkIxaFlVOVB1dFN4Sm1oTDVuYmlsd2xKeUpncThsODVnd0ZtZFBaZzVGZnVKUEV3TUtuRDYxZEVpWWlJdkt2S1Z5aEYyZWU5azMxOG50b1dUZ01vVzY0a0F3ZDF0MjEvUDN3Q3Y1ODY4OVpqRkJFUkVSR1JkNDlhTWNReHkvYjRVNldnTThrU1JTOWJHeGhrWFFqTlpNYldQOWRzc1dDeDJQZlNEVTRDRzQwR0RJRFJDRWs4REJqRGVickFJSWhzbllSVisvMnBYY3o1bFJaeHUzblB6QWZKZGYwaE5xa1ZnN3dLdFdLUWhPQk50R0lJOXVlZmYxT3NTRFhBdXJyOG1iOE8ybFo1TjVsTVZLblVpQ05IamdPUVBYc1dEdjc4WTVncmtJdUlpSWlJU1B5Z0hyc2k4dHFVMkpWWG9jU3VKQVJ2TXJFTDBLaGhXN3kzN0FhZ1YrK09kcFc2Lzd0OGphSkZxdkwwNlRNQTJyUnR6dGh4Zzkvbzg0dUlpSWlJeUx0RFBYWkZSRVJFNG9oZXZUcmFIcytZdnREV2F4Y2dZNlowakJvOTBMWTllOVppZnRwOTRLM0dKeUlpSWlJaTd4WWxka1ZFUkVUZUFaOTgrakdmbFMwQldLdmU1ODFkWnJlL1dmTUdWS2xhenJiZG9YMWZuanp4ZWFzeGlvaUlpSWpJdTBPSlhSRVJFWkYzUk84K0w2cDJGOHhmUVZDUXliWnRNQmlZTW5VRUtWSWtBK0RXcmRzTUd6cityY2NvSWlJaUlpTHZCaVYyUlVSRVJONFJ4WXNYSW0rK1hBQmN2MzZMSGR2MzJ1MVBtVElGbzhjTXNtM1BucldFVXlmL2ZLc3hpb2lJaUlqSXUwR0pYUkVSRVpGM3lGZGZOYlk5bmpObmFhajk5ZXBYdDdWc01Kdk5kT2t5QUpQSkZHcWVpSWlJaUlqRWIwcnNpb2lJaUx4REdueGVFMDlQRHdEMi9IU1FpeGYvWjdmZllEQXdmc0lRWEZ5Y0FUaDU0blNvZnJ3aUlpSWlJaEwvS2JFcklpSnZuTUVRMnhHSXhDeEREUDZTZTNpNDA2aFJIZHYydkxuTFE4M0praVVqUFhwMnNHMS9OM2dzdDI3ZGpyR1lSRVJFUkVUazNhUEVyb2lJdkhFR2cvNjhTUHdXazRsZGdKWmZOYkk5WHJwa0xiN1BmRVBONmRhOUxWbXpaZ0xBeCtjcDMvYjlQa1pqRWhFUkVSR1JkNHMrZVl1SXlCdG5OT3JQaThSdk1mMDduanYzUnhRdS9Ba0FEeDgrWXQwNjcxQnpYRnljbVRCcG1HMTczVHB2ZnRwOUlFYmpFaEVSRVJHUmQ0YytlWXVJeUJ2bjZPZ1EyeUdJeEtpMzhUditWZXVJRjFFREtGMjZLRjgwckczYjd0NXRNTDYrZmpFZW00aUlpSWlJeEQ0bGRrVkU1STF6ZEhURWFGU2pYWW1makVZRGpvNk9NZjQ4dFdwWHdjc3JDV0JkSU8zRThUL0NuUGY5aUg0a1NaSVlnTXVYcnpKdTdQUVlqMDFFUkVSRVJHS2ZFcnNpSWhJam5KMmRZenNFa1JqeHRuNjMzZHhjYWRLMG5tMTc5dXdsWWM1TG1USUZRNGIydG0xUEdEK0w4K2N2eG5oOElpSWlJaUlTdTVUWUZSR1JHT0hvNklpVGsxTnNoeUh5UmprNU9iMlZhdDFnclVJc29yWng0L1l3RjFFRGFOSHlDd29XeWc5QVlHQVEzYm9NeEdLeHZKVVlSVVJFUkVRa2RpaXhLeUlpTWNiRnhWbkpYWWszbkp5Y2NIRjV1NVhvMmJKbHBsaXhnZ0E4ZS9xTXJkdjJoRG5QYURReWNkSXdIQnlzdlg4UEhqekt5aFViMzFxY0lpSWlJaUx5OWlteEt5SWlNY3JGeFJsWFZ4ZjEzSlU0eTJnMDRPcnE4dGFUdXNIcWYxN0Q5bmp0bWszaHpzdVRKd2NkT3JhMGJYL2I3M3Z1MzM4WW83R0ppSWlJaUVqc1VXSlhSRVJpbktPakkrN3U3cmk2dWp4ZldNMkl3YUJFcjd5YkRBWURScU1SUjBkSFhGMWRjSGQzZjZ2dEYxNVdxMVpsakViclc3WmRPL2Z6Nk5IamNPZCsyNzhMYWRPbUJ1RGV2UWNNR2pqcXJjUW9JaUlpSWlKdm44RVNSeHV3bVhla2lPMFFSQklFWTZYL1lqc0VFWkVFcjFiTkw5bTc1MmNBcGswZlNiUG1EY0tkdTlWN053Mi9hR3ZiM3I1enBhMmRnNGlJaUlpSXhBMkdLRlJEcVdKWFJFUkU1QjFYcjE0MTIrTzFhelpIT0xkcXRmSlVyMUhCdHQybDB3QUNBZ0pqTERZUkVSRVJFWWtkU3V5S2lJaUl2T05xMUt5SW82TjFZYlQ5K3c5eisvYmRDT2VQSGpNWUR3OTNBTTZkdThDa2liTmpQRVlSRVJFUkVYbTc0bTVpMThFOXRpTVFpZjhjUEdJN0FoRVJBWkltOWFKYytWSUFtTTFtTnF6Zkd1SDh0R2xUTTNCUWQ5djI2RkZUdVhUcFNvekdLQ0lpSWlJaWIxZmNUZXk2dkIvYkVZakVmNjc2ZnlZaThxNEkyWTVoVFNUdEdBRGF0RzFPM255NUFQRDNENkJMcC82WXplWVlpMDlFUkVSRVJONnVPSnZZTlNUSkc5c2hpTVI3aHNUNmZ5WWk4cTZvVnIwQ0xpN09BUHg2N0NSWC9uY3R3dm1Pamc1TW1USUNvOUg2ZG0vLy9zUE1tN2M4eHVNVUVSRVJFWkczSTg0bWRrbFpOYllqRUluL1VsYUo3UWhFUk9TNVJJazhxVmlwakcxNzdkb3RrUjZUTDM5dU9uZHBiZHNlMEg4a2x5OWZqWW53UkVSRVJFVGtMWXV6aVYxRHltcmdsaUcyd3hDSnY5d3lXUCtmaVlqSU82TnV2ZXEyeDJ1ajBJNEI0TnYrWGNtUkl4c0F2czk4YWRlbUZ5YVRLVWJpRXhFUkVSR1J0eWZPSm5ZeE9tUDRjSEJzUnlFU2J4aysvQTZNenJFZGhvaUloRkNsOG1lNHVic0JjT2JNdVNoVjM3cTZ1akI3empnY0hSMEFPSHo0TjJaTVh4aVRZWXFJaUlpSXlGc1FkeE83Z0NGVlRRd1oyc2QyR0NMeGppRmpCd3lwYXNSMkdDSWk4aEozRDNjcVZpaHQyOTdxdlR0S3grWE5sNHZlZlRyWnRvZDhONVp6NXk2ODhmaEVSRVJFUk9UdGlkT0pYYkJXRlJveWRvanRNRVRpRFVQR0RoaXlxeHBlUk9SZFZiVmFlZHRqN3kxUlMrd0M5T2pabm56NWN3UGc3eDlBbTY5NzR1OGY4TWJqRXhFUkVSR1J0OE5nc1Znc3NSM0VtMkM1dlFuTHVTSGdleVcyUXhHSm05d3lZUGh3TUlaVU5XTTdFaEVSaWNDOWV3L0lrcWtRWnJNWkJ3Y0hMbDQrUnJKa1hsRTY5dSsvTDFDeWVBMWJRcmQxNnlhTW56ZzBKc01WRVJFUkVaRlhZREFZREpITmlmTVZ1OEVNcVdwaUxIRVlROTQ1R0ZMWEJZOHM0T0FSMjJHSnZMc2NQTUFqQzRiVWRUSGtuV1A5LzZPa3JvaklPeTk1OHFRVUtmSXBBQ2FUaVYwNzkwWDUySTgreXNyM0kvclp0dWZPWGNheXBldmVkSWdpSWlJaUl2SVd4SnVLWFJFUkVaR0VZdktrT1F6b1B4S0Eycldyc0hqcDFDZ2ZhN0ZZYVBOMVQxYXQzQWlBaTRzenUzOWFTOTU4dVdJa1ZoRVJFUkVSaWI2b1ZPd3FzU3NpSWlJU3gxeTRjSmxQOGxsNzdYcDR1UE8vcThkeGNYR084dkcrejN5cFVQNXovdmpqTEFEcDBxZmg0TStib3R6U1FVUkVSRVJFWWxhQ2FzVWdJaUlpa2xCa3pacUpiTmt5QS9EMDZUTU9IamdTcmVQZDNOMVl0bnc2U1pOYUU3blhydDZnVmN1dW1FeW1OeDZyaUlpSWlJakVEQ1YyUlVSRVJPS2dxdFhLMlI1djlkNGQ3ZU16WkV6SGdvVVRNUnF0YndmMy9IU1FQcjJIbzV1NVJFUkVSRVRpQmlWMlJVUkVST0tnYXRVcjJCNXYzYnI3bFJLeVpjdVZaTkRnSHJidDJiTVdNM2pRYUNWM1JVUkVSRVRpQUNWMlJVUkVST0tnZ2dYemtUeDVVZ0J1M3J6Tjc2Zk92Tko1dW5WdlMrTW1kVzNiRXlmTVp1UVBrOTlJakNJaUlpSWlFbk9VMkJVUkVSR0pneHdjSEtoY3BheHRlK3ZXNkxkakFEQVlERXliUHBMNjlhdmJ4bjRZTVpueDQyYStkb3dpSWlJaUloSnpsTmdWRVJFUmlhT3FWaTF2ZSt5OTVkVVN1MkJORXMrYU00NmFOU3ZaeHI0YlBJYnAweGE4Vm53aUlpSWlJaEp6REJZMVVSTVJFUkdKazU0K2ZVYkc5Si9pN3g4QXdKbXpCMGlYUHMwcm55OGdJSkNtVFRxd2Zkc2UyOWp3Ny92U3FYTnJEQWJEYThjcklpSWlJaUpSWTRqQ0czQlY3SXFJaUlqRVVSNGU3cFF1VTh5MnZXM2JUNjkxUG1kbkp4WXZtVXJaY2lWdFl3UDZqNlJiMTRFRUJnYTkxcmxGUkVSRVJPVE5VbUpYUkVSRUpBNTdVKzBZZ3JtNnVyQml4UXcrSzF2Q05qWi8zZ3JxMS91S2UvY2V2UGI1UlVSRVJFVGt6VkJpVjBSRVJDUU9DN21BMnNHRFIzajgrTWxybjlQTjNZMjE2K2JSNnF0R3RyRzllMzZtYU9HcTdOdDM2TFhQTHlJaUlpSWlyMCtKWFJFUkVaRTQ3SU1QVXBIL2t6d0FCQVdaMkxsei94czVyNU9USXhNbURtUE0yTUVZamRhM2pQLytlNGRhTlpvem9QOUlmSi81dnBIbkVSRVJFUkdSVjZQRXJvaUlpRWdjRjdJZHcxYnYxMi9IRU14Z01OQzJYWE8yYmw5TzJyU3BBYkJZTEV5ZU5JZFBQNjNJcGswNzBEcThJaUlpSWlLeFE0bGRFUkVSa1RpdVd2VVhpZDJkTy9hOThZWE9paFVyeUtFajN0U3BVOVUyZHYzYVRabzI3a0R0bWw5eTlPaUpOL3A4citPUFA4N3k2TkhqQ09mNCtmbHo4T0JSN3R6NTd5MUZGYjVIang3ajYrc1g1Zm4zN2ozZzZkTm5NUmlSaUlpSWlNUVZTdXlLaUlpSXhIRzVjbjFJdXZScEFIajgrQW0vL0hMc2pUK0hsMWNTRmk2ZXpQeUZrMGlkT3BWdGZPL2VYNmhRcmdGVktqVmk5NjREbU0zbU4vN2MwVkdpV0ExMjdUb1E0Wnc3dCs5U3JVcGo5dTc1T2RMenJWMjdoY1NlV2JoNjVmb2JpVy8zcmdOczNMak5WdW1jTGsxK2V2VWNFdVhqTTJVb1FKZk9BOTVJTENJaUlpSVN0eW14S3lJaUloTEhHUXdHcWxZdFo5dCtrKzBZWG42ZSt2V3JjK0xVYnJwMWI0dVRrNk50M3krL0hLTnVuWmJreVYyR29VUEdjZjc4eFJpSklTeEhqNXpnN3QxN29jYjM3eitNbjU4LzU4OWZ0UHQzNmZKVkFQNzk5MjZvZmYrN2ZDMUt6OW42cSs0azlzd1M3ci93REI4K2dlK0hUY1JnTUVUcGVkcTE3Y1h5WmV1ak5GZEVSRVJFRWhiSHlLZUlpSWlJeUx1dWFyWHl6SnE1R0FCdjc5Mk1HajB3eXNuRDZQTHdjR2ZJME42MGF0V0lTUlBuc0dUSkd2ejlBd0M0ZHZVR1k4ZE1aK3lZNlh6MFVWWktsaXhDOFpLRktGR2lNQ2xUcG5qanNaak5abHA4Mllrdld6U2tiNzlPdHZIcjEyNVNzM296WnM4Wnk5ZXRlNFI1N01BQkl4azRZS1RkV0taTTZmbjk5TjRvUDMvN0RpM3N0bi9hZlREY3BQYk5tN2M1ZWVJMHpabzM0TktsSzdieEo0OTk3TFlCTW1SSWk0T0RBOHVYcmNmVjFZWEdUZXBHT1NZUkVSRVJTUmlVMkJVUkVSR0pCNG9YTDBTaVJKNDhlZUxEdGFzM09IUG1ITGx6ZnhTano1a2hZenJHVHh4S24zNmRtRDV0QVV1WHJMV3JuUDM3N3d2OC9mY0Y1c3haQ2tES2xDbkltalVUV2JKbUpIUG1EQ1JONm9XbnB6c2VIaDY0ZTdpUkowOE9VcVJJRnEwWWpFWWpuMzlSaThXTFY5TzdUMGZiK0pJbGEwbVNKREcxYWxmaGk0YTE3WTY1ZXVVNnVYT1ZaczdjY2FIMkFadzhjWnF6Wjg4RDhOdHZwd0RZdUhFYnlaTmJZMnZTdEo1dDdxalJBKzJPYmYxVjkzQVR1eXVXcjhkaXNiQjQwV29XTDFwdEc5K3dZU3NiTm15MW0vdlh1VjlJaytiOVNMOStFUkVSRVVtNGxOZ1ZFUkVSaVFlY25aMm9XTEUwNjlaNUE3RFYrNmNZVCt3R1M1WHFQWVlNN2MyQWdkM1p1K2RuVnE3Y2lQZVdYYUVXQmJ0ejV6L3UzUG1QUTRkK0RmTThTWk42Y2Z6a3JtZ25kK3ZWcjg2RThiUFl2KzhRQUw3UGZKazlhekV0V3pYRTFkV0ZCdlZiczJONzZDcmNyMXYzQ0ZYTis5am5JbXZYYm1ISzVMbDI0d1A2djZqc0RabllqU28vUDM5bXoxcENtVExGNk5DeHBXMzg4d1pmVTdaY1NkcTFhMjQzUDNueXBORitEaEVSRVJGSldKVFlGUkVSRVlrbnFsWXJiMHZzZW52dnNxdGdmUnVjbkJ5cFdLa01GU3VWd2RmWGoxOS9QY1hCQTRjNWVPQW92LzEyaW9DQXdBaVBmL0RnSWRldTNvaDJZdmZqajNQUzc5c3VmUGhSTmdCTUpoTmZ0dmlDZHUyL0JHRGlwT0U4ZmZyVU52L216ZHZVck42TVljUDdVcVZxMlZEbkd6YThEME9HOWdhZ1EvcytyRnl4Z2Q5UDd5VmR1alRSaWl1azFhdCs1UGJ0dTZ4ZU00ZTgrWExaN1V1Yk5qV1ZxNFNPUTBSRVJFUWtJa3JzaW9pSWlNUVRGU3FXeHRIUmdhQWdFeWRQbk9ibXpkdDg4RUdxV0luRnpjMlZVcVdLVUtwVUVRQ0Nna3hjdjNhVGl4Y3ZjL0hpLzdoeTVRWStQajc0K0R6ajZkTm5QUFY1U3RGaUJjaVhQL2NyUFYrL2J6dmJIbnNtOHVTN0liMEFlUGp3a1YxU056TG56MThrVzdiTU9Eb2FzVmdzL0xUN0FBQU9SaU9Pamc2dkZCdEEwMmIxeVpncGZhaWtyb2lJaUlqSXExSmlWMFJFUkNTZThQSktRdkhpaGRpLy96QUEyN2IreEZldEc4ZHlWRmFPamc1a3pKU09qSm5TVWE1OHFUZDIza3VYcnBEdlkvdHExMVl0dXRDcVJSY0FSbzRhUU44K3c4TThOcXpGMHdEdS9IY1dWMWNYRGh3NFl1c1pmT2ZPZnlUeFNreVNKSWxmS2M2aWhhdnkxMS8vaExudjVaNjd3Ujc3aE4yclYwUkVSRVFFbE5nVkVSRVJpVmVxVmE5Z1MreDZlKzk2WnhLN01TVmR1alQ4ZG1JbkFIdjMvRUt2bmtNWThjTzNWS3hVQm9EczJiUFk5YlNOanNXTFZ1UHM3RVJBUUNCZmZ0bVpwRjVKMkxocFViUmJSUUIwNzlHT2UvY2VoQnJ2MjJjNEJRdmxwMTY5YXE4VW80aUlpSWdrWEVyc2lvaUlpTVFqMWFxVnAzZXZvUUFjMkg4WUg1K25lSHA2eEhKVU1jZkp5WkhzMmJNQU1ITEVaQURlVDUyS0xGa3k0dUJnYlowd2Z0eE12aHM4SmtybkM2NlN2WGIxQmhzM2JLVmlwVEo0YjluTjBHRjk2UHpOdDFTcDFJZ3RXNWNDWURBWW9oem5GdzFyaHpuZXQ4OXdjdVRJOXNySlp4RVJFUkZKdUpUWUZSRVJFWWxIMHFWUFE1NDhPVGg5K2k4Q0FnTFp2ZnNBdFd0WGllMndZdHo5K3cveDN2b1RBR05IVCtQSERkdFl1SGl5TGJrTDJDcDd3ekp2N25KbVRGOW8yeDQ3ZGpvZUhoNVVyVm9lN3kyN0tWZ2dMeXRYejJaQS94K3NWYnorQWJpNE9FY3J4aHMzL3VYbWpWdWh4di83N3o2L0hqdHBOL1p4M2x6UlByK0lpSWlJSkN4SzdJcUlpSWpFTTlXcWwrZjA2YjhBOE42eU8wRWtkaGN0WEVYQkFuazVjT0FJMmJKbFp0T21IWHpUc1I4elpvNjJ6UW11N0ExTDh1UXYyaXY4L3Z0WkZpOWF3emVkV3VIbTdtWWJMMW15TUh2M3JjZG9OUExvMGVOb1YwTFBuN2VjTWFPbmhScmY2cjJicmQ2NzdjWk8vYkdIekprelJPdjhJaUlpSXBLd0tMRXJJaUlpRXM5VXExYUJrVDlNQVdESDlyMEVCWmx3ZEhTSTVLaTR5OWZYaituVEZ2RERxQUVjT0hDRVduV3FrT2ZqbkF3Zk5wNDBhZDdIM2QwZGdNU2U0U2QyUTVvK2JUNXVicTUwNmRxR2Zmc08yZTB6R28wQVhMdDJrL2ZmVHhucHVmejgvSEYxZGJFYk8zSnNtKzF4a1VKVnFGbXpFdDhPNkFxQTk1WmREQnM2UGtweGlvaUlpRWpDcHNTdWlJaUlTRHp6Y2Q2Y3BFMmJtdXZYYi9IdzRTTU9ILzZOa2lVTHgzWllNV2J1bktVNE9CaXBYYnNLcmVnQ1FLL2VIVGg1OGc5Y1hWMXQ4NkxhaXFGOCtWTGt6NThuM0VYU2ZIeWVjdW5TRldyV3JCUnBiRTJiZENCRCtyU01tekRFTnBZelozYTdPVjVKazlqR1RwNDRIZWs1UlVSRVJFUkFpVjBSRVJHUmVNZGdNRkMxYW5sbXoxNENXS3RBNDJ0aTk3Ly83ak5xNUZTKzdkL0ZyaXJaWURDd1pPbDBIQjBkR0Q5dVpyVE9XYXQyRlp5Y3duK2J2Ry92SWN4bU0zbno1WXIwWEhmdjN1UGh3MGZSZXY2UWdoZHpFeEVSRVJGNW1SSzdJaUlpSXZGUXRlb2hFcnZldS9saFpIOE1Ca01zUi9YbS9mMzNQM2g2dXRPeVZhTlErMTV1UDFIZ2s0cFJPcWV6czFPRSs1Y3ZYd2ZBWjU4VmovUmN0Lys5UStIQ24wYnBlUUZNSmhOQXZQeFppWWlJaU1pYnBjU3VpSWlJU0R4VXZFUmhFaVh5NU1rVEg2Nzg3eHAvL2ZWUHFCWUE4VUh4NG9XWU5XY2NibTZ1a2M2TnFQcDE5S2hwREI4V2VXL2IzMCtkWWF2M1QyVE9uSUg4bitRSnRUODRJUnNZR0lTZm54KzNiLzlIK2d4cElqM3ZzcVhyZU9icnkvSmw2M0Z3Y0FpekRZU1N2aUlpSWlJU2toSzdJaUlpSXZHUXM3TVRsU3FWWWUzYUxZQzFIVU44VE93YURBWktseTRhcldNc0ZndUJnVUcyeXR5Z0lCT25UcDJPZElHNVowK2YwYlpOVDh4bU14MDZ0Z2d6d1pvcTFYc0FOR3JZbHFjK3p6Q1pUQlFvbUMvU21EWnYzc2xXNzkyNGU3alQ3OXN1SkVya0NjRFZLOWRKbXN3TGQzYzNObTNhQVVEaTUvdEVSRVJFSkdGVFlsZEVSRVFrbnFwYXZZSXRzYnRseXk1NjllNFl5eEc5Ry96OUEwaWRLZzhPRGthY25aMEpDQWdnSUNDUW9rVUxSSGhjbno3RE9YdjJQQjk5bEpVV0xVTzNmZ0JvMDZZcHUzYnVZK2VPZlRnNE9GQ25UbFdxVmFzQVFNdVdEU2xmb1ZTWXg2MWNOUXVMeFJJcVdkeWtTUWQrUDNYR2JxeHlsYkpSL1ZKRlJFUkVKQjVUWWxkRVJFUWtucXBZc1RUT3prNEVCQVJ5OHNScHJsNjVUdm9NYVdNN3JMY3VXVEl2c21YTGJOdDJkWFdoVmF0RzNMbnpIMkN0K2syYjdnTTZkZjRxd3ZPMGJkY2M3eTI3V0xCb2NyaDllTk5uU012Ulg3ZUh1Uzl0dWc5SW0rNkRjTThmVmdWd3k1YU5PSGJzQkNhVEdSY1haeXBYTGt1RmlxVWpqRk5FUkVSRUVnYUR4V0t4eEhZUUlpSWlJaEl6dnZpOERkdTIvZ1RBc09GOTZkTDE2MWlPS0c1NzhPQWhTWk42eFhZWUlpSWlJaExQR2FLd3NJTHhiUVFpSWlJaUlyR2pidDJxdHNmcjEzdkhZaVR4ZzVLNklpSWlJdkt1VU1XdWlJaUlTRHoyNUlrUG1UTVd4TjgvQUlBL1R1OGpZNlowc1J5VmlJaUlpSWhFUkJXN0lpSWlJZ2xjb2tTZWRqMVpOMnpZR292UmlJaUlpSWpJbTZMRXJvaUlpRWc4VjdkZWRkdGp0V01RRVJFUkVZa2YxSXBCUkVSRUpKNTcrdlFabVRNV3hOZlhENEJUZit3aGMrWU1zUnlWaUlpSWlJaUVSNjBZUkVSRVJBUVBEM2NxVmZyTXRyMWh2ZG94aUlpSWlJakVkVXJzaW9pSWlDUUFkZXBWdFQxV1lsZEVSRVJFSk81VEt3WVJFUkdSQk1EM21TOFpNeGJFOTVrdkFDZE83U1pyMWt5eEhKV0lpSWlJaUlSRnJSaEVSRVJFQkFBM2R6ZXFWaWxyMjFiVnJvaUlpSWhJM0tiRXJvaUlpRWdDVWJkZWRkdGpKWFpGUkVSRVJPSTJKWFpGUkVSRUVvanlGVXJoNGVFT3dKOS8vczJmZi80ZHl4R0ppSWlJaU1pclVtSlhSRVJFSklGd2MzT2xWdTNLdHUzRmkxYkhZalFpSWlJaUl2STZsTmdWRVJFUlNVQytiUEdGN2ZHcWxUL2k3eDhRaTlHSWlJaUlpTWlyVW1KWFJFUkVKQUVwVXVSVHNtZlBBc0NEQncvWnNtVlhMRWNrSWlJaUlpS3ZRb2xkRVJFUmtRVEVZRER3Wll2UGJkdHF4eUFpSWlJaUVqY1pMQmFMSmJhREVCRVJFWkczNTcvLzd2Tmh0cUlFQmdZQjhPZVovYVRQa0RhV294SVJFUkVSa1dBR2c4RVEyUnhWN0lxSWlJZ2tNQ2xTSktONjlZcTI3YVZMMThaaU5DSWlJaUlpOGlxVTJCVVJFUkZKZ0VLMlkxaTZaQzBta3lrV294RVJFUkVSa2VoU1lsZEVSRVFrQVNyeldYSFNwVThEd1BYcnQ5aTM5NWRZamtoRVJFUkVSS0pEaVYwUkVSR1JCTWhvTk5LOCtZdXEzVVVMdFlpYWlJaUlpRWhjb3NYVFJFUkVSQktvNjlkdmtUdG5LY3htTTA1T2pwejc1ekFwVWlTTDdiQkVSRVJFUkJJOExaNG1JaUlpSXVGS216WTE1U3VVQWlBd01JZ1Z5OWZIY2tRaUlpSWlJaEpWU3V5S2lJaUlKR0F0V2pTMFBaNDFhNGtXVVJNUkVSRVJpU09VMkJVUkVSRkp3Q3BWL295MGFWTURjUFhLZGJaczJSWExFWW1JaUlpSVNGUW9zU3NpSWlLU2dEazVPZEtoWTB2Yjl0VEo4Mkl4R2hFUkVSRVJpU290bmlZaUlpS1N3RDE1NHNOSDJZdno1SWtQQUh2MnJxTkF3WHl4SEpXSWlJaUlTTUtseGRORVJFUkVKRktKRW5ueVZldkd0dTJwVStiSFlqUWlJaUlpSWhJVnF0Z1ZFUkVSRVc3ZXZFMmVYS1VJREF6Q2FEVHk2L0VkWk11V09iYkRFaEVSRVJGSmtGUUJaNlRyQUFBUVZFbEVRVlN4S3lJaUlpSlI4c0VIcWZqOGkxb0FtTTFtUm8yY0dzc1JpWWlJaUloSVJGU3hLeUlpSWlJQVhMcDBoVS96VjhCa01tRXdHRGoyMjNZKy9EQnJiSWNsSWlJaUlwTGdxR0pYUkVSRVJLSXNjK1lNTkdsYUR3Q0x4Y0tvSDZiRWNrUWlJaUlpSWhJZVZleUtpSWlJaU0yMXF6ZklsN2NzZ1lGQkdBd0dEaC9kU3M2YzJXTTdMQkVSRVJHUkJFVVZ1eUlpSWlJU0xlblNwNkZseTBhQXRXcDM4S0RSc1J5UmlJaUlpSWlFUlJXN0lpSWlJbUxuMXEzYjVNM3pHWDUrL2dDc1d6K2ZDaFZMeDNKVUlpSWlJaUlKaHlwMlJVUkVSQ1RhVXFkT1JkZHViV3piZmZzTUp6QXdLQllqRWhFUkVSR1JseW14S3lJaUlpS2hkT3ZXbG5UcDB3RHd6eitYbURON1NTeEhKQ0lpSWlJaUlha1ZnNGlJaUlpRWFmT21uVFJwM0I2QXhJa1RjZnprTGxLbGVpK1dveElSRVJFUmlmL1Vpa0ZFUkVSRVhsbjFHaFg0ckd3SkFCNC9ma0tYemdOUVRZQ0lpSWlJeUx0QmlWMFJFUkVSQ1pQQllHRE0yRUU0T3pzQnNOVjdOeXVXYjRqbHFFUkVSRVJFQkpUWUZSRVJFWkVJWk0rZWhZR0RldGkyZS9VY3d2VnJOMk14SWhFUkVSRVJBU1YyUlVSRVJDUVMzM1JxUmZIaWhRQjQ4c1NIRHUzN1lES1pZamtxRVJFUkVaR0VUWWxkRVJFUkVZbVFnNE1EczJhUHdkUFRBNEI5K3c0eGZOaUVXSTVLUkVSRVJDUmhVMkpYUkVSRVJDS1ZQa05heG8wZll0c2VOM1lHYTlkdWljV0lSRVJFUkVRU05pVjJSVVJFUkNSS0dqYXFUWXVXRFczYkhkdjM0ZmRUWjJJeEloRVJFUkdSaE10Z3NWZ3NzUjJFaUlpSWlNUU5nWUZCMUszZGd2MzdEd09RSnMzN2JOdStrb3laMHNWeVpDSWlJaUlpOFlmQllEQkVPa2VKWFJFUkVSR0pqb2NQSDFHMlREMHVYTGdNV0pPN1c3WXVJMHVXakxFYm1JaUlpSWhJUEJHVnhLNWFNWWlJaUloSXRIaDVKV0hOdXJra1Rlb0Z3STBiLzFLbFVpUE9uYnNReTVHSmlJaUlpQ1FjU3V5S2lJaUlTTFJseVpJUjcyM0xlTys5NUFEOCsrOGRxbFp1ekpFangyTTVNaEVSRVJHUmhFR0pYUkVSRVJGNUpibHpmOFQyblN0SmsrWjlBTzdldlVlVlNvMFlPMlk2SnBNcGxxTjd0d1VHQm1FMm15T2Q1K1B6OUMxRUl5SWlJaUp4a1hyc2lvaUlpTWhydVhiMUJqV3FOK1BTcFN1MnNUSmxpakZyemxoU3AwNFY0OCsvZE1sYXRtL2J3NVJwSTJ6dElWN1hreWMrOU92N1BYWHFWS0ZjK1ZLQU5SbDcrZktWU0k2MGx6RmplcHlkbmV6R0FnSUNhZFN3TFVtU0pHYjJuSEU0T2pxRWVheWZuejhsaXRVZ1k2WjBUSjh4aXBRcFU3emFGeU1pSWlJaWNVNVVldXc2dm8xQVJFUkVSQ1QrU3BjK0RidjNyS1ZEK3o1czM3WUhnSDM3RHBFL1gzazZkR2hCNXk2dDhmSktFbVBQZitQR3YyemV2SlBmZmp2RnZBVVRLVjY4RUsyLzZzN3FWVDlHNnp5ZmYxR0x1ZlBHQStEdkg4Q3VuZnZaOU9NT0R2NzhJeGt5cHVQYXRSc1UrS1JpdE01NTVOZzJjdWJNYmpmbTdPeEVwa3dabUQxck1YNStmaXhhUEJVbnA5QnZ5NzhmUG9IejV5K1NJV05hVXFSSUZxM25GUkVSRVpINFR4VzdJaUlpSXZKR1dDd1c1c3haeW9CdmY4RFB6OTgybmpoeElqcDFiazN6THh2RVdBWHZycDM3YWRXeUt6NCtUeGs0cUR0bno1NW45YW9mYWQraFJaU09uekY5b1YxaUYyRC8vc1BVck42TWZQbHpzMnYzR3J2SzIyMWJmeUo5aHJUa3l2V2hiY3ozbVMvVHBpMWc0b1RadUx1NzBiTjNCMXExYWh4bVJhN0ZZcUZ0bTE2c1hMR0JtalVyc1hUNWRMdjl2L3h5akdwVm1wQTFheWIyN0Z0SDRzU0pvdmtkRVJFUkVaRzRMQ29WdTByc2lvaUlpTWdiOWRkZi85Q3ViUzlPbmpnZGFsL2VmTG1vVXFVc0ZTdVdJVXZXakhoNUpTRUs3MW1qNU9MRi85R2dYbXRLbFM2Q2o4OHpWcS82a2NjK0Z3RnJJdFhQeng4M04xY0F6R1l6Z1lGQnVMZzRBNURZTTB1b3hDNUF2NzdmTTIzcWZMcDJhOFBRWVgwQThQWDFvMEc5cnpodzRBZ1ZLcGFtUzljMm5EdDNnZEVqcCtMdkgwRFhibTFvMy81TDNOemRJb3czS01oRTQwYnQrUHp6bXRSdlVNTTIvdmp4RTRvVXJzcFRuMmZzM2IrZXpKa3p2Skh2ajRpSWlJakVIVXJzaW9pSWlFaXNzRmdzYk4rMmh4RWpKdkg3cVRQaHpuTnhjU1pscXZkNC8vMlVsQ3RYZ243ZmRubXRSTytqUjQveDhQQmc5Njc5bkQxN251NDkydUhyNjBlSGRyMjUvTDlyYlB4eElWNWVTUmpRZnlSNzkvek1na1dUeUo0OUMvUG1MaWRydGt5VUxsM1U3bnkrdm43MDZENlliL3QzSlczYTFIYjdqaDA5eWJoeE05aStiUThXaTRYeUZVcXhjTkhrQ0t0cmt5YkovdG9MeXdVbnEwVkVSRVFrL2xKaVYwUkVSRVJpbGNWaVljZjJ2Y3lZdnBDZmZ6NUtZR0JRaFBQM0g5aEkvay95UlBuOHAwLy94Ymd4TXhneHNqOGZmQkM2emNPNWN4ZG8wYnd6Wjg2Y28zT1hyeGt5dEJjT0RnNzhldXdrelpwMjVNSER4NHdmUDRRbVRldEY2ZmtTZTJhSmNtd0FpNWRPcFhidEtyYnRiL3VOQ0RleHUyTDVCaDQrZkVTNzlsOUdtTndlTlhwZ3RHSVFFUkVSa2JoSGlWMFJFUkVSZVdmNCtEeGwzOTVEN055NWovMzdEbkhseW5YTVpyTnRmOUtrWGh3L3VTdGFDNFhObTd1Y1hqMi93OTNkblZHakI5b1N0Q2FUaVdsVDV6TjgyQVRjM055WU1YTVVWYXVWdHp2Mjd0MTdmTm1zRXovL2ZKVFdyWnN3YXN5Z01CY3hDeW14WnhhNmRtdEQwMmIxYldNTEY2eGk2cFI1L0haaXAyM3MrcldiMUs3VklsUmlOeUtmNUN2UGhRdVhlZmo0SDR4R1kxUy9CU0lpSWlJU0QwVWxzUnZ4TzFjUkVSRVJrVGZFMDlPRDZqVXFVTDFHQlFBQ0E0TzRlZU1Xang0LzRlblRaMlRMbGpsYVNWMkFyMW8zSm4vKzNMUnMwWVgyN1hxelkvdGVaczBaeStCQm81azVZeEZseTVWa3hzeFJ0a1hiMnJYdHhmSmw2M25zYzVIMzNrdk94azJMYU4rdU4zUG5MaU5qcG5SMDd2STEwNmN0b0crZjRiYm5hTk9tR1dQSGYyZmJUcEVpR2Rtelo3SGJCdXpHSEIzMU5sdEVSRVJFWXBiZWNZcUlpSWhJckhCeWNpUkR4blN2Zlo1UFB2MllnNzlzb3MzWFBYSDNjTVBOelpVZVBkdVROMit1U0Zzc09EczdNWGZlZU1xV0xVSERSclVCS0ZBZ0g3MTZkd1Jnek9ocG9ZNFowSDhrQS9xUEREVWUzVFlOTHd0dTBhQnFYUkVSRVJHSkNpVjJSVVJFUkNUT1M1dzRFU3RXemlRb3lKb2NuVDl2T1FBL2pKaGtOKy8wSDMrRk9RNHdldFJVMnJSdFRxSEMrU2xVT0Q4UWRtSTNPcTBZZ3QyOWU0K3hZLzdmM3AzR2FGVWRjQnorejVUUkFvb1ZTVXlKdFZJalJxMEpXa0NEUmNHMmdrc1JLc1ZxTGF1bzBWWlFLNHBoRVZBRVhFQlpWRFlYMUZaR1VZazIyaXBkUW95MEJSWFRmdEM0bTRhd2kyRENqTVAwQTRFNlpSdlUxaHg4bnVSTlp1NDk1OTV6MzArVFh5Ym56dGp0TTZ4YXRTWVZGUlc1YnRpNDNZNUxrc3N2Ny8rRlJIRUFBTW9sN0FJQXNNL1l0a2Z1TGVQdjJ1MjRYWjAvci9jNU9lU1FnM2M3OTdOc3hiQnUzZnJjUGVQKzNWNTNtOGFNNjluclRHRVhBT0FyVHRnRkFLQjRhOWV1ejZtZHo4MndZVmVrYjc4KzJiRHh6UjNHVEpvNFBUZU51eU5KMHExNzE4eXZucFZHdkpOaUI2dFhyODNycjcvWjRQY2tEWTU5OFA2L0dzeHAyL2JJbmE1cG0rcjVDek5vNEZWSmtzdXZHSkFKRTBmczlib0FBUGhxRVhZQkFDamVva1dMODk2N0grU3R0OTdkNmZuSEhuczZVKythblU2ZE91VEZGLytXTld2V1pkellPekpxOURWN2ZhOHBrMmRteXVTWk94eHZmK0laZTMydGJXYmVPeStWbFpWcGQ4SjNNM3ZXUS9uNVJlZmwrT09QK2N6WEF3QmczK2ZOREFBQUZPLzVQL3c1U2RMOXpOTjNPRmM5ZjJFdUhYeE5wazRmbnlQYWJOMitZTnIwVzNMbmxKbDczUGQyWjI2NitmcHMyUGptOXMrTlk2NU5rZ2JIWGxtK3FOSFhtLy9vVTFteVpGbk9QT3YwM0gzUHBOVFgxNmQvM3l1emJ0MzZ2VjRiQUFCZkhjSXVBQURGVy9UQzRyUnMrWTEwN0hqQzltUDE5Zlc1N2RZWnVYalExUms1NnByMDdIbm05blBISHRzMkV5YU56Tmd4dDJmNDlUZHZmK25hNTdGcDA4ZlpzT0dqMU5YVlpkblM1VW1TcisrLy8yN252UHJLUHpKMHlNZzBiZFkwTjkwOFBNY2NjMVJHamY1MTNuampyZlE4dC8vMmJSNEFBT0MvQ2JzQUFCUnQ2ZDlmellvVks5T3RlOWRVVm03OTgzYmx5dFhwODlQQkdUdm05Z3k3N29vTXZlcVNIZVlOSG54UkxyMnNiNlpQbTVzZTUvd2k3Nzd6Zm9Qemp6eThJRW15YXRXYVJxM2pyMHVXNWJEVzdYTHdRVzB6Y01EUUhIQkE4N1R2MEc2WDR4Y3ZYcEllUCs2YlRacyt6dlFaRTNMa2tVY2tTWVlNSFp5Ky9mcms1V1d2cGN0cHZiTGtwV1dOdWo4QUFGOHQ5dGdGQUtCb2p6LytUSkxrckxOL21QcjYrc3g3c0RvalIwek1oZzBmWmZLVWNSbDA4WVc3bkh2cmJhT1RKUGZlODJBNmR1aWVlUTlOenhuZHVtVDZ0TG01WWZqNGZQdUliK1dKSjM2WG84YTF5YkRyZnBVSkUwZmtsRk02TnJqR0JSZjJTdWZPSjZYdDBVZG16TmhocWFtcHpYNzdWZVdzczMrUVZxMWE3bkRQbXByYTNIN2JqTnc2YVhxU3JkdEM5TzU5VG9NeFU2ZU5UNHNXQjJiYTFEbnBkc2I1NmR1dlQ2NGZmbVZhdHo3MGMzMVhBQURzT3lycTYrdnJ2K3hGQUFEQVoxRmZYNS9qamowMXExYXV6anZ2TFUzejVzMHlkTWlJL1A2NVAyWDIzTW5wMUtsRGcvR1hYWHB0SG5sNFFUWnNmTFBCOFZtekhzckNKNTlOOWVOek12L1JwL0xMSzRhblU2Y09lZUxKKzNMRERlTXpaL1lqYWRXcVpicWUvdjBjZHRnMzA3eDU4MVJWTlVtVEpsOUxWVlZWbWxRMXlaWXRXMUpiVTV2Tm0ydFNVMU9iMnRxdFB4OTFWSnYwNjM5K2Ftcy9TZlg4aFprNFlXcmVmdnU5dEc1OWFHYk5tWnpPblUvYTVmTXRXUEJNcmg0NkttdlhyazlWVlpQMDZORXRQN3VnVjdwMFBTWDc3Ny9mLytRN0JRRGd5MWRSVVZHeHh6SENMZ0FBcFZxMmRIbTZuTllyM2JwM1RmVmpzNU1rZFhWMTJiaHhVdzQ2cU1VTzQzY1Zkajl0K2ZKL1p0Q0FxL0w4b3VydDEzanUyVC9tZ1FjZXpjdkxYc3ZhdGV1emVYTk50bXpaMHFnMTNuYkhqVG51dUtNem9OK1FyRml4TWxWVlRUSmc0SVVaTmZycXRHaHg0QjducjFtekxoTnV1U3YzMy9mYmJONWNrNmJObW1iaHdnZHowc2tuTnVyK0FBQ1VSOWdGQUdDZjk5SkxTNU1rSjUvOHZUMk92WFBLckx6dy9GK3k4T2w1dXgzMzRZY2JkaHFHUCsyVFQrcFNXN3YxUDNPM3ZYeXRvaUtwckt4TVJVWEY5ayt6WmsxVFY3Y2x2WDh5TUcyK2MzaUdETDBrYmRvYzNzaW4rNDhWSzFibXZybS9TZnYyN2ZLak0wN2I2L2tBQUpSRDJBVUFBQUFBS0V4andtN2wvMk1oQUFBQUFBQjhjWVJkQUFBQUFJRENDTHNBQUFBQUFJVVJkZ0VBQUFBQUNpUHNBZ0FBQUFBVVJ0Z0ZBQUFBQUNpTXNBc0FBQUFBVUJoaEZ3QUFBQUNnTU1JdUFBQUFBRUJoaEYwQUFBQUFnTUlJdXdBQUFBQUFoUkYyQVFBQUFBQUtJK3dDQUFBQUFCUkcyQVVBQUFBQUtJeXdDd0FBQUFCUUdHRVhBQUFBQUtBd3dpNEFBQUFBUUdHRVhRQUFBQUNBd2dpN0FBQUFBQUNGRVhZQkFBQUFBQW9qN0FJQUFBQUFGRWJZQlFBQUFBQW9qTEFMQUFBQUFGQVlZUmNBQUFBQW9ERENMZ0FBQUFCQVlZUmRBQUFBQUlEQ0NMc0FBQUFBQUlVUmRnRUFBQUFBQ2lQc0FnQUFBQUFVUnRnRkFBQUFBQ2lNc0FzQUFBQUFVQmhoRndBQUFBQ2dNTUl1QUFBQUFFQmhoRjBBQUFBQWdNSUl1d0FBQUFBQWhSRjJBUUFBQUFBS0krd0NBQUFBQUJSRzJBVUFBQUFBS0l5d0N3QUFBQUJRR0dFWEFBQUFBS0F3d2k0QUFBQUFRR0dFWFFBQUFBQ0F3Z2k3QUFBQUFBQ0ZFWFlCQUFBQUFBb2o3QUlBQUFBQUZFYllCUUFBQUFBb2pMQUxBQUFBQUZBWVlSY0FBQUFBb0REQ0xnQUFBQUJBWVlSZEFBQUFBSURDQ0xzQUFBQUFBSVVSZGdFQUFBQUFDaVBzQWdBQUFBQVVSdGdGQUFBQUFDaU1zQXNBQUFBQVVCaGhGd0FBQUFBQUFBQUFBQUFBQUFBQUFHQzdmd01kZWFac1VGck8zZ0FBQUFCSlJVNUVya0pnZ2c9PSIsCiAgICJUaGVtZSIgOiAiIiwKICAgIlR5cGUiIDogIm1pbmQiLAogICAiVmVyc2lvbiIgOiAiMyIKfQo="/>
    </extobj>
    <extobj name="C9F754DE-2CAD-44b6-B708-469DEB6407EB-6">
      <extobjdata type="C9F754DE-2CAD-44b6-B708-469DEB6407EB" data="ewogICAiRmlsZUlkIiA6ICIxMzExMzU5ODE1MTMiLAogICAiR3JvdXBJZCIgOiAiMTAxMjcwMjYzIiwKICAgIkltYWdlIiA6ICJpVkJPUncwS0dnb0FBQUFOU1VoRVVnQUFCRHdBQUFJd0NBWUFBQUJxZUh1aUFBQUFDWEJJV1hNQUFBc1RBQUFMRXdFQW1wd1lBQUFnQUVsRVFWUjRuT3pkZFhnVTF4N0c4VGRFY1NnVWw0c1ZkdzNCM2QzZFhZb1ZkM2QzMStKVzNOM2QzUzFJQ1JCSVNMTForMGZLUW9nU1FoWTIzOC96M09mT3pEa3o4MXRLUy9ibGlKWFJhRFFLQUFBQUFBRGdGMk5sWldVVlVGdUVzQ3dFQUFBQUFBQWdMQkI0QUFBQUFBQUFpMFBnQVFBQUFBQUFMQTZCQndBQUFBQUFzRGdFSGdBQUFBQUF3T0lRZUFBQUFBQUFBSXRENEFFQUFBQUFBQ3dPZ1FjQUFBQUFBTEE0QkI0QUFBQUFBTURpRUhnQUFBQUFBQUNMUStBQkFBQUFBQUFzRG9FSEFBQUFBQUN3T0FRZUFBQUFBQURBNGhCNEFBQUFBQUFBaTBQZ0FRQUFBQUFBTEE2QkJ3QUFBQUFBc0RnRUhnQUFBQUFBd09JUWVBQUFBQUFBQUl0RDRBRUFBQUFBQUN3T2dRY0FBQUFBQUxBNEJCNEFBQUFBQU1EaUVIZ0FBQUFBQUFDTFErQUJBQUFBQUFBc0RvRUhBQUFBQUFDd09BUWVBQUFBQUFEQTRoQjRBQUFBQUFBQWkwUGdBUUFBQUFBQUxBNkJCd0FBQUFBQXNEZ0VIZ0FBQUFBQXdPSVFlQUFBQUFBQUFJdEQ0QUVBQUFBQUFDd09nUWNBQUFBQUFMQTRCQjRBQUFBQUFNRGlFSGdBQUFBQUFBQ0xRK0FCQUFBQUFBQXNEb0VIQUFBQUFBQ3dPQVFlQUFBQUFBREE0aEI0QUFBQUFBQUFpMFBnQVFBQUFBQUFMQTZCQndBQUFBQUFzRGdFSGdBQUFBQUF3T0lRZUFBQUFBQUFBSXRENEFFQUFBQUFBQ3dPZ1FjQUFBQUFBTEE0QkI0QUFBQUFBTURpRUhnQUFBQUFBQUNMUStBQkFBQUFBQUFzRG9FSEFBQUFBQUN3T0FRZUFBQUFBQURBNGhCNEFBQUFBQUFBaTBQZ0FRQUFBQUFBTEE2QkJ3QUFBQUFBc0RnRUhnQUFBQUFBd09JUWVBQUFBQUFBQUl0RDRBRUFBQUFBQUN3T2dRY0FBQUFBQUxBNEJCNEFBQUFBQU1EaUVIZ0FBQUFBQUFDTFErQUJBQUFBQUFBc0RvRUhBQUFBQUFURHlSTm5kZmZ1Z3dEYm56NTFEc05xUXE1VnkyN2F1SEY3a1AwcWxLdXY2ZE1XZk5lN3BreWVxLzc5Um4zWE00Q1FJdkFBQUFBQWdHQW9XcVNhaGc2WjRHL2JrU01ubFNWVEVjMmV2U1NNcS9wMnk1YXUxZmx6bDRQc3QyL2ZFVjIvZnV1NzNqVi8zbktOSHpmenU1NEJoSlNOdVFzQUFBQUFnTEF5ZU5DNEFOdjY5dXNjNHVkbXpKaFd5Wk1uVmRmT0EyUnZaNmNHRFd0bzI5WTlxbEc5ZWJDZjBhQmhEVTJaT2p6RU5mek0zcng1RzJTZnFGR2pLRUlFL2s0ZW9ZZkFBd0FBQUVDNE1YclUxQURidmlmd2lCbzFpbGF0bnFNQytTdXFRL3ZleXVPWVhjbVNKMUg3RHMyQ2RmL2tTWE5DL083UTBMRkRieTFhdUVxdjM5ejRJYzlQbkRCcmtIMk9uZGlxZE9uKytDSHZSL2hFNEFFQUFBRGdwMlF3R1BUbXpUdTV1THlSdS90SGVYcDQ2dU5IRHhtOERjcVdMWlBzN2UxQzlOdzZkYXRveHN6UnB2TldMYnRwMmRLMUlhN3p3L3NQY25QL3FFU0pFMmpoNGlrNmNmeU0vdmdqaFNScDZMQ2V3WHFHdVFNUGc4RmJCb01oeUg3WHJ0M1N6UnQzVkw1Q2lXOTYvdmdKZzRQc2t5QkIzRzk2SmhBVUFnOEFBQUFBWm1FMEd2WDA2WFBkdkhuSDUzODNmUDcvN3AwSGV2WHF0ZDY4ZVN1ajBlanZ2WEhqL3E2ang3Y29kdXpmUXJXbWFGRlNCTnErY3NVR3JWeXhRWktVS2xWeW5UNjdVNzE2RGRPOHVYL3JyZXR0NWMrZlcvbno1dzdWbXN6Snk4dWcvZnVQYXV1VzNkcXlaWmZ1M1gyb1lzVUxmSFBnMGJSWm5SOVVJUkF3QWc4QUFBQUFZZUwxYXhmdDMzOVVlL2NjMHBuVEYzVHoxajE5ZVA4aFJNOXlkbjZoeDQrZWhucmcwYWx6eXdEYnhvK2JxYlJwVTZsVTZTS1NwTjkvanhWZzM2Q0NFMGw2NjNyNzJ3c01vU05IVHVyYzJVdW04MU9uem12YTFQbVNwRFp0Ry92cTYvYkJUYnQzSDVJa0xWcTRVb3NXcnBTOXZaMmM4dVdXODdNWGloalJ3Yy96WDcxNjdlOTdQNDBhQ2FoZGtteHNyQlU5ZXJSdiswQkFNQkI0QUFBQUFQZ2hQbjcwMExGanA3VnY3Mkh0MlhOSTU4NWVDbkRFUmtDc3JLd1VPWElrUllrUytiLy9qNlNvVWFPcVFzV1N5cFE1WGFqWFBIRFFYd0cyalI4M1V4a3pwUXUwejVlS0ZTK2dRb1h5K3JtK2I5OFI3ZHA1SU1RMWhzVG1UYnQ4VFp2WnUrZVE5dTd4Q1RXK0REeHExMnFwUGJzUHljM05YWktVT1hNNmRlL1JRVVdLT0NsUzVFaEttamk3SEJ6OEJoN0prdVlJOVAyQnRYOGFLUU9FTmdJUEFBQUFBS0hHYURUcTFNbHpXclJvbFZhditrZnZneGpCRVR2MmIwcVZLcmxTcGtxbVZLbVNLMVdxNUVxUjhuK0tGU3Vtb2tTT0pJZUlEckt5c2dxajZuMGNQbnhDRVIwY2xDMTdwdTk2VHA0OE9kU2hvOTlkV3R6ZFBjSTg4Qmc2cktkcFBaRm9VVktvMjE5dDFiZGZaeDArZkVKRkNsZlZtZE1YSkVubnoxMVdvOGExVkxGU0taVXFVVXZaYzJSV3VmTEZUYy94OFBEd2Q0U0g1RFBOcUUvZlR0OVVWL3QydlVMNGlZQ2dFWGdBQUFBQStHNnZYcjNXaXVYcnRYREJDbDI5ZXRQZlBqWTIxc3FaTTZzS0ZjNnJBZ1VkbFQ1OWFzV0lFVDJNSzVXV0xWMGI0Q0tsSDk1L1VJMXF6WlUrZldydDJMVXlqQ3NMZXgvZXUrbmRXMWNsUzVaRXQyL2YwNVZyaHdMdDcrNytNY0RBSTFxMHFHcllxT1kzdlovQUF6OFNnUWNBQUFDQUVMdDkrNTVHanBpaXRXczJ5Y1BEMDA5N21qUXBWYXg0UVJVcWxGZE8rWElwY3VSSVpxalN0OHlaMDZsOGhWS204MzgyYnRQNTgxY2tTWkVpUjFLejVuVTFmdHhNN2QxelNJV0w1QXZ4ZTQ0ZE82VkpFMmY3ZS8xblVieEVRUlV2VVZEdDJ2YlU3ZHYzQXUzcjd2NVJCb1BocC9obkNBUUhnUWNBQUFDQWIvYm80Uk9OR0RGWlM1ZXM4Yk9kYWRTb1VWU2paZ1UxYkZoVG1iT2tEL01wS1VGSm55R04vdXJlMW5SKzU4NDlVK0FoU2ExYU45VFVLZk0wZk5pazd3bzhkdTA4RU9aVFYzNmt1M2NmU0pKWlJ1VUFJVUhnQVFBQUFDRFluajE3cmpHanAydkIvTC85ak9od2RNeWhobzFxcWxLbFVvcjBDNDhDaUI4L3JpcFZMcU9WS3pibzhPRVRjbkxLRmFMbjlPbmIyVmV3OHNtb2tWTTFaUEM0N3kwenpMUnIyMU8ydGpZNmZPaUVKQVc0dHNtLy83N1dxSkZUdzdJMElGQUVIZ0FBQUFDQ1pEQVlOSHZXRWcwY01NYlBRcVJGaXVaWDM3NmRsRDFIWmpOVkYvcWFONituaXhldXlNYWFyMHhYcjk3VXlSTm41ZUJncnhZdDZxdEFnVHorOW52MTZ2VXZGZVRBOHZGdkx3QUFBSUJBWGJ4NFZlM2I5VEx0NVBHSmsxTXU5ZTNmV1huejVqUlRaVDlPN2p6WmRPVFlabGxiVzRmNEdYZnYzdGZldllmOXZmNnp1SHo1dXBJbVRSUm9uMTI3Vjhsb05DcENoQWlTcEE3dGUwdVNKazRhWXBxdWxDOWZiaVZLbkVDelpvLzVwdmVYS1ZWSGlSSW5DRUhsUU5BSVBBQUFBQUQ0eTgzTlhTT0dUOUtraVhOOHJkT1JQbjFxRFJ2Ulc0VUs1ZjNwMXVjSVRkOFRka2pTMGlWcnRIVEptaERmNytucEpWdmIwUDNLNXVMeVJwSzBidTBXTFZtOFdrK2ZPbXZQM3NCcnRMS3k4dlhQK2RqUlUzcjN6dFYwN2UzYmQ2cFVwYlFhTnZUWm9lWE9uZnRhTUgrNUJnenNaZ3BKTm0vYXBRVUxsbXZ1dlBHS0ZpMnFKTW50ZzV2S2xTK3VKRWtDRDF5QWtDTHdBQUFBQU9ESHJWdDNWYTlPRzEyNWNzTjB6ZDdlVGoxNmRsQ0hqczFEL1l0NFdBcHNXOXJRMUtKRmZUVm9WQ05FOSs3ZmYxU3RXM2JUN0xualFyeUd5SmUyYk42bHhZdFhhZWVPL1pKOC92bG15WnBCblRxM1ZPbzBLZjI5NTYzcmJUL1hEQWFEN3Q1OW9QeGZUR3NaT21TQ3BrOWJJSGMzZDNYbzJGdzNydC9XaFBHelZMaXdrMm5SMTBlUG5tajd0cjJhT1dPUnV2M2xzNjdKQnpkM0RSODJTYkZpeFZUcE1rVytPMkFDdnZici9sY0tBQUFBd0EreGZ2MVd0V25WWGE2dTcwM1hDaFRJbzRtVGh5cEZpditacjdCUWtpRkRHcFV1VTlSMHZuWExibDI2ZEMzUWU3eThmRWE0QkhkRXk1aXgvWlV6WjFabHlwUXV5TDVmNzNJalNaRWpSWlM3KzBkVkxOOUFVNllPVjYzYWxZUDEzb0NzVzdkVm16ZnRVb0lFY1ZXcmRtWFZybE5acVZOL0RqcnM3ZXdrK1FRaEtWTW1DL0E1Ky9ZZTFzZVBIc3FhTmFNazZmeTV5NW8xYzdHU0pVdWlGaTBiU0pJS0Y4bW5LRkVpYStuU3RhYkFvMTc5YWhvOGFKeW1UMXVnRGgyYnk5N2VUckZpeFZUM0h1M1VxK2N3clZtOVNUVnFWdnl1endoOGpjQURBQUFBZ0NUSnc4TlQvZnFPMUxTcDgwM1hIQnpzTldwMFB6VnNWTk5pcHE5a3lweE9mZnQxTnAwL2Z2elVUK0RoN1B4Q2toUTllalRaMnRwbzNkck5wdlBnK1BUbDN6L3YzMytRbDVlWElrV0tKQ3NySzYxZXRWR1NGQ1ZLWkZPZkhEbXphTmVlMWFwY3NaRmF0dWltRnk5ZXFYMkhac0g3Z1A1bzNicWhhdGFzcUNKRjg1bW1tWHdwVis2c21qMTdpY3FYcmFjU0pRdkp3Y0hCVDU4WEwxNXB5NWJkaWhBaGdpcFdLaVVQRDArMWF0bE5Cb05CRXlZTmtZT0R2U1Nma1VCRml1VFR0cTE3VE5OeUlrZU9wRHAxcTJqRzlJVmFzM3FUNnRTdElrbHEyYXFoWnM5YW9ra1Q1eEI0SU5RUmVBQUFBQURRNDhmUDFMQkJPNTA0ZnRaMExYbnlwRnE4ZEtveVpreHJ4c3BDMTVDaFBaUXVYV3BmMTNyMTZxaVdYd1VVU3hhdjFzQUJmaGZnTEYraHhIZlhzR1BIUGpXczM5N1hOV3RyYTFXc1ZNclh0ZVRKazJyTHRyOVZwbFJ0RFIwNlVaV3JsRldpUlBGRDlNNkF0cEw5cEViTmlycDY5YVlXTDFxbCtmT1crOXZIeHNaYWYveVJRdDE3dGxlbVRPbTBaUEZxWGI1OFhVMmIxVkhod2s2KytoWXBtbDhIRGh6VDdkdjNsT2EvS1RQMTZsZlQzajJIWlczOU9YQ3h0YlZSN3o1L3FubXpMa0dPTGdHK2xaWFJhRFNhdXdnQUFBQUE1ck4zNzJFMWFkUlJyMTY5Tmwwclg2R0VwczhZWlZwZ01ydzVmLzZLRmkxWUlROVBUM2w1ZVNtaWc0UEtsaXVtb3NVSytPbjdaOGMrbWpmM2IzL1h2UERQMDZmT21qaGh0Z3dHZzR4R0tYcjBxQ3BYcnJpeVpzdm9iLzlIajU3cTRjUEhjblRNOFYyZjZVZFl2WHFUeXBZdHBvZ1JmWThJK2ZEK2c2eHRiR1J2Ynhma003eTl2WFhvMElrQXQ3c0ZBbU1WeU5BekFnOEFBQUFnblBMMjl0Ym9VZE0wYk9nRWZmcGFZRzF0clVHRC8xSzc5azB0WmdvTEFNc1ZXT0RCbEJZQUFBQWdISHJ6NXEyYU51bWtIZHYzbWE3Rml4ZEhDeFpOVXQ2OE9jMVhHQUNFRWdJUEFBQUFJSnk1ZnYyV2F0Vm9xZHUzNzVtdUZTaVFSL01XVEZTY09MSE5WeGdBaENLL3kvTUNBQUFBc0ZoYk51OVM0WUpWZklVZG5idTAwdnFOaXdnN0FGZ1VSbmdBQUFBQTRjQ245VHFHRGhsdnVoWXhVa1RObURsS2xTdVhNV05sQVBCakVIZ0FBQUFBRnU3OSt3OXExYUtiTm16WVpycVdKR2tpL2IxOGhrVnRPUXNBWHlMd0FBQUFBQ3pZdmJzUFZidFdTMTIrZk4xMHJXQkJSeTFZTkZteFlzVTBZMlVBOEdPeGhnY0FBQUJnb2Zic1BxaUNCU3I1Q2p0YXQybWtkUnNXRW5ZQXNIaU04QUFBQUFBc2pJZUhwd1lOSEt0SkUyZWJydG5aMldyaXBLR3FXNitxR1NzRGdMQkQ0QUVBQUFCWWtKczM3NmhKbzQ0NmYvNks2VnI4K0hHMWROazA1Y2laeFl5VkFVRFlZa29MQUFBQVlBRU1Cb05tejE2aWZFNFZmSVVkSlVvVzBzSERHd2s3QUlRN2pQQUFBQUFBZm5GblRsOVFwMDc5ZFBiTVJkTTFlM3M3RFJuYVV5MWExcGVWbFpVWnF3TUE4eUR3QUFBQUFINVJyMSs3YU9DQU1aby9iN21NUnFQcGVycDBmMmp1L0FsS256NjFHYXNEQVBNaThBQUFBQUIrTVM5Zi9xc1oweGRvMXN3bGNuRjVZN29lTWFLRHV2M1ZWdTA3TkpPOXZaMFpLd1FBOHlQd0FBQUF3Qy9uNzJYcmxDaHhBdVhQbnp2WTl6eTQvMGpPemkrVU0xZldJUHU5ZXZWYVdiTmwvTjR5UTkyRCs0ODBhZEpjTFY2MFVtNXU3cjdheWxjb29SRWoraWh4a29SbXFnNEFmaTRFSGdBQUFQaGgxcXpackF2bkx3ZmFKMHZXREtwY3VVeXduM24wNkNtMWJORlZmZnQxL3FiQVk5TEVPWm8xYTdIZXV0NE90Tit3WVJPMWJPbmFJUHVGRlJlWE45cXllYmMyYk5pbUhkdjN5V0F3K0dwUG5UcWxoZzN2cGVJbENwcXBRZ0Q0T1JGNEFBQUFJRVQ2OXh1bDhlTm0rdHYyS1N6WXVtVzNWcTdZRU9oejZ0U3Rvc3FWeStqNTg1ZmF1bVYzZ1AxcTFLd29HeHNiL2RWMW9HeHRiZVRnWUs5Wk14ZjU2aE1qUm5UVnFGbnhtejdIb29Vck5Xdm1ZazJmT1VvWk02YjlwbnQvQktQUnFFY1BuMmpYcm9QYXNHR2JEdXcvSWk4dmc1OSsyWE5rVnBjdXJWV21iRkZGaU1EbWl3RHdOUUlQQUFBQWZKZWV2VHFZam5mdlBxZ1R4OC82YXJlMnR0YnJOemY4dlRkYWxCU200OXUzNzZsOXUxNEJ2cWRVNlNLYU4zZVpMbHk0cXZqeDQyanFsSG1tTnFOUmV2clVXYWxUcC96bXdHUGYzc082Y3VXNkVpZE84RTMzZlM5Mzk0OTYrL2Fkbmo1OXJrc1hyK3JDaFN1NmRQR3FMbDY4NW10ZGpxOFZMcEpQWGJxMlZ2Nzh1ZGw5QlFBQ1FlQUJBQUFRVG54NC8wSEhqcDNXeFl2WGRQMzZMYm00dk5HSEQrNHFWYXF3V3JacUVPSXZ6ejE3ZFRRZHU3cCs4Qk40Qkplall3N1R5SkNaTXhacDVJakp1bjMzaEttdTNic09hT1NJS1dyVHRyR0dqK2p0Njk0eG82ZHA4S0J4NnQzM3p5RGZVN0JBSlEwYjNrdE9Ucm5rNGVHcG5Uc1BxR0FoSjhXSUVUMUVkUWRsMjdZOTZ0WjFrUDU5OVZvR2cwRUdMNE04dmJ6azdlMGQ3R2ZrenAxTkZTdVZVb1VLSlpVa2FhSWZVaWNBV0JvQ0R3QUFBQXZtNVdYUTVzMDd0V1R4YXUzYmUxZ2ZQM3I0NmJObjkwRTVPdVpRNWl6cHpWQ2gvN1p0MnlzbnAxeW1zT1BLbFJ0cTNPaFBaYzJXVWIzNy9DbDM5NCttdm9jT0h0ZVF3ZVBWdVVzcmxTcFZ4TlRtNEdBdlNSbzdacnFlUFh0dTZtODBHdFd4ZlI4ZFBiNUZ1M2NkMEpzM2I3Vjcxd0ZmbzAwaytUbVhwTFhyNXF0WThRTGY5Rm5hdHU2aEZ5OWVmZE05VWFKRVVvWk02VlMxYWxsVnFGQlM4ZVBIL2FiN0FRQUVIZ0FBQUJiSmFEUnF4ZkwxR2poZ2pCNC9maFpvMzdoeGYxZkNSUEYvYUQxdjNyd05kbDhYbHpjNmRQQ1l4b3dkSU1sbjZrZTFxazBWSldwa25UNTFYZ25pWmZMM3ZyRmpwbXZzbU9tbTgwK2pSUTRkT2lFSEJ6c2xUT0R6R1VlUDdxL2l4YXByOXF6RjJydjNzS0pIaitacldzN0tsUnQxNXZRRmpSalp4ODg3VXFmMkc0SUVKVzI2MUhxeC84ZzMzZVBxK2tISGpwelN5K2V2OVBMRksxV3VVbGJwMHYzeHplOEdnUENNd0FNQUFNREMzTHAxVjUwNjl0WCsvVWY5dEtWSmsxS09lWE1vZllZMGlodjNkOFdNR1VPNWMyZVR2YjNkRDZ2SFlEQW9jY0xBdDRMOTBvcmxHK1RwNmFVeVpZdEo4aG1wTVd2MkdNV0pFMXM1c3BWUXRlcmxWYkprSVVuUy92MUh0V1R4YWsyWk90ejBHYlp2MzZmVnEvNHhQZS9TeGF0cTBMQ0czcmo0aEM2NTgyUlR5MVlORkQxNk5PM2NzVit0MnpSU203YU5UZjB2WExpaU02Y3YrTHIyUFRadFhxejkrNC9veXVVYk1ub2JaYlNTUEQwODVPYm1ybGN2WCt2dXZRZTZjUDZLbkoxZitMbjMxcTI3R2psaWlrYU9tS0kwYVZLcWNwV3lxdCtndWhMOTRJQUtBQ3dCZ1FjQUFJQ0ZNQmdNR2oxcW1zYU1uaW9QRDAvVDlaZ3hZNmhHelFxcVY3KzZNbVZLRytvTFhVNmFPTnQwZlBiTVJUL3QxdGJXcHRFYVgrdjBaMTlmNTBhalVmUG1McE8zdDdkU0pNdGx1cjU3ejJyOThZZlA2SW9zV2RLclpxMUtrbnhHUWl4WnZGcFZxNVZUNU1pUkpFbk96aTlNZ2Nmang4L2s3UHhDR1RPbDFhRUR4MDNQR3oybXYxcTI2Q3BKYXQ2aTNyZCs1RzlXc0dCZUZTeVlOOUErejU0OTE0WHpWM1QrL0dXZFAzZFplL2NlMXJ0M3JxYjJhOWR1YWZpd2lSb3plcXJxTjZpdXpwMWJzWjRIQUFTQ3dBTUFBTUFDdUxtNXEwbmpqdHE4YVpmcFd1VElrVFJnWURjMWFsenJoNDdnNk5ON1JJQnQzdDdlc3JXMVVkTm1kZnh0L3pyd1dMOStxNjVldlNsSm1qMW5ySjQvZjZuZXZZYUh1TFlUSjg1SWtySm55K1FyOFBEMDlOSzVzNWRVdVhKcEpVK2VOTVRQRDAzeDRzVlJ2SGh4Vk9LLzBTdnU3aCsxZTlkQnJWbXpTVnUyN05hSDl4OGsrZFErYis3ZldyUndwV3JYcWFJdVhWdi9OSjhCQUg0bUJCNEFBQUMvdU5ldlhWU2pXbk1kUDM3R2RLMVk4UUthTkdtb0VvWEJWcXVmMXNxUXBONjlobXZ5cERtbWM0K1BIckt4Q2Q2UG5KNmVYaG8yWktMcHZHYXRTcnB6NTc2ZndLTlA3eEYrUXBiNGNUUDYrOHpmZm91cGF0WEtLWEdTaEw2dTI5cmFhTSsrdGZyMzFldGcxV1lPRGc3MktsdXVtTXFXS3lhM0QyN2F0bjJ2cGs5ZG9HUEhUa3Z5V1pCMjhhSlZXclowcmRxMGJheGV2VHVhUnJrQUFBZzhBQUFBZm1rUEh6eFc1VXFOZGVPR1QraGdaMmVyaVpPR3FrN2RLcUUrZFNVazNybStWN1JvVVlMVmQveTRtYnArL1piS1Z5aWhmemJ1Q0xCZjV5NnRWS2R1RlVuU210V2JOWHpZUkIwOHRGRVJJemxJa3BZc1hxMEo0MmRKa2dvV2RGVEJnbzcrUGlkeTVFaGF1bVMxbitzM2J0eVJKTTJhdWVpci9wRlZ0MTdWWUgyVzBCWXhVa1JWcmx4R2xTcVYxc0dEeHpWcXhHUWRPSEJNa3M5VXBzbVQ1bWpkdWkwYVAzNlFTcFlxYkpZYUFlQm5RK0FCQUFEd2kzcjU4bCtWS1ZOWDkrODlsT1R6Qlg3NXlsa0Jmc0UzaHhmUFg4ckR3MVBqeHM0SXNxK3JxNnVLRlMrZ0NoVksraHQ0ZUhrWkpFbUpFeWMwcmVjUkowNXNTVkxLVk1sTW94dGl4LzR0MlBWMTdUSXcyRzBKRXNRMVcrRHhpWldWbFFvVXlLTUNCZkxvMkxIVEdqSm9uQ240ZVBUd2lhcFhhNmJLbGN0bzFKaCtpaHYzZDdQV0NnRG1SdUFCQUFEd0MzSjMvNmphTlZ1YXdvNllNV05vN2JwNXlwNGpzNWtyKzh4b05PcmV2WWR5ZFgydkFmMUhCOWwvME9EdWNuRjVvKzNiOXZyYi91R0R6eG9Xa1NOSERMVWF2NXlPODBtcmx0MjBiT2xhZjl0K0pubnlaTmMvbTVkbzVZb042dEY5aUY3OU56MW4zYm90T25qd21PYk1IYWNpUmZPYnVVb0FNQjhDRHdBQWdGK00wV2hVdTdZOVRXdDIvUDU3TEczYXNsUnAwNll5U3ozRGgzMWVkK1A0OGRPbTQxdTM3c3JWOWIwNmRHeXVJVU43K0h0dnRDZ3BmSjNIaUJFOXdQYzhmZW9zU1dyUnZLdGFOTy9xcXkyZ05Ud3NuWldWbFdyV3FxUml4UXVxZDY5aFdyWjByU1NmMFQrVkt6VldsNjZ0MWF2M243S3hzVFp6cFFBUTlnZzhBQUFBZmpHalJrN1Z5aFViSlBrc3ZybHMrUXl6aFIyU05IellKSCt2cjErM1ZaS1VMMTh1Zjl1LzFiVnJ0eVJKTzNldFVzemZmSUtSb05id0NDOWl4WXFwR1ROSHEyYk5pbXJSdkt1Y25WL0lhRFJxek9ocE9uTDRwT2JPbjZDRUNlT1p1MHdBQ0ZNRUhnQUFBTCtRUGJzUGF1aVE4YWJ6OFJNR0szZnViR2FzeVA5cElhNnU3elZyNW1MRmloVXp4Tk1xdmg3OWNmalFDY1dMRjBlNTgzeit2Tis3aG9lbEtWd2tudzRmM2FUbVRUdHI3OTdEa3FRalIwNnFZUDZLV3I1aXBuTGt6R0xtQ2dFZzdCQjRBQUFBL0NMZXZuMm50bTArVHcxcDBiS0JHalNzWWJaNlNwY3BHdURDbUgzN2pKQ3o4d3YxNmR0WmRuYTJJWHIrN0RsalRjZEpraWJTeGczYlZLUm92aEE5S3p5SkV5ZTIxcTZmcjdGalptalkwQW55OXZiVzgrY3ZWYVowSGMyWU5WcFZxcFExZDRrQUVDWUlQQUFBQUg0UlBYc00xZVBIenlSSmpvNDVOSHhFYjdQV2t5ZFBkdVhKazkzUDlVVUxWMnJ1bkdYNlg3TEVhdCtocWVuNng0OGVzck96TlcyWGUvTEVXVW1TalkzL1A1TFdyRlhKZEx4czZWbzllZUtzcWxYTCtkdlgzZjJqWHYvcklvZUlEanB4L0t6czdlMENyZjMrdllmYXZIbVh2MjJmcHM1TW16cmYzL1kyYlJzSCt1eWZnYlcxdGY3cTNsYTU4MlJUZzNydDlQcTFpOXpkUDZwUmd3NjZkZk9ldXYzVjVxZll0aGdBZmlRQ0R3QUFnRi9BanUzN3RIalJLa2xTeElnT21qNXpsR3h0Zjc0ZjViWnQzYU9PSGZySXpzNVdjK2VPVjhTSURxYTJqaDE2Nis5bDYrUVEwVUUyMXRaNjk4NVZrcFErZldwZnp5aFd2S0IyNzFsdE9uZDMvNmgrZlVjcVRacVVLbGE4Z0wvdmRmdmdwblJwUDArZEtWK2hSS0IxWHIxNlV6MjZEd20wVDBEdHYwTGc4VW5CZ283YXMyK05xbGR0cGx1MzdrcVNoZ3dlcDVzMzcyaksxT0ZCQmtNQThDdjcrZjZVQkFBQWdDOHVMbS9VdmwwdjAzbWZ2cDJVUEhsU00xWVVzRHlPMlpVcGN6cTFiOTlVT1hObDlkWG01SlJMcDA5ZGtLZW5wN3dNQnNXTis3c0tGM1pTazZaMWZQV0xGU3VtWXNXS2FUcDNjTERYb01IZGxUQlJmRCtqRW1yVXJLRENSWnlVTUZGOExWazJUYTd2M2l0YXRLZ3FYcUpnb0hXV0tsM2twOTkyTnJTa1NQRS83ZG0zUnZYcnR0WCsvVWNsU1N1V3I5ZjlldysxYlBtTWNMM21DUURMWm1VMEdvM21MZ0lBQUFBQis2dmJJTTJZdmxDU2xDMTdKdTNhdmZxbjNtYlV5OHZ3VTljWFhubDZlcWxybC82YVAyKzU2VnJTL3lYV3F0VnpsQ1pOU2pOV0JnQWhaeFhJL0R3Q0R3QUFnSi9ZN2R2M2xETjdDVk9JY1BEd1AzNm1nQURCWlRRYU5XM3FmUFhxT1V5ZnZnWkVqUnBGQ3hkTkRuQzZFQUQ4ekFJTFBDS0VaU0VBQUFENE52MzdqcEtYbDBHUzFMWmRFOElPZkJjckt5dTFiZGRFSzFiT01tM2orKzZkcTZwVmJhcng0MmFLdndzRllFa1k0UUVBQVBDVE9ucjBsRW9XcnlsSmloRWp1aTVjMnFzWU1hS2J1U3BZaWt1WHJxbEc5ZVo2OVBDSjZWcVZLbVUxYmZvSVJmb3ZEQUdBbngwalBBQUFBSDR4UnFOUnZYb09NNTEzN2RhYXNBT2hLa09HTk5wL1lMMmNuSEtacnExZHUxbEZpMVRUdmJzUHpWZ1pBSVFPQWc4QUFJQ2YwSVlOMjNUNjFIbEpVcUpFOGRXaVpRTXpWd1JMOVB2dnNiUngwMksxYlBYNTk5Zmx5OWRWSUg5RjdkbDkwSXlWQWNEM0kvQUFBQUQ0eVJpTlJvMGVPZFYwM3J0UEp6azQySnV4SWxneVcxc2JqUjdUWHpObWpwYTl2WjBrbjYyUXExUnVvZ25qWjdHdUI0QmZGbXQ0QUFBQS9HUjJiTituYWxXYlNwSlNwMDZwWXllMnlOcWFiVjd4NDUwNWZVRjE2N1RXNDhmUFROZXFWaTJycWROWTF3UEF6NGsxUEFBQUFINGhZOGRNTngxMy9MTTVZUWZDVExic21iVC80QWJselp2VGRHM05tczBxVkxDeXpweStZTWJLQU9EYkVYZ0FBQUQ4Ukk0Y09hbWpSMDlKa3VMSGo2dnFOU3FZdVNLRU4zSGl4TlkvbTVmNFdqZm0yclZiS2xxa21nWU9HS09QSHozTVdCMEFCQitCQndBQXdFOWt6T2hwcHVQV2JScVoxbFFBd3BLdHJZM0dqUFZaMXlQeWYxTlpEQWFEeG82WnJ2eE81Um50QWVDWHdCb2VBQUFBUDRtTEY2L0t5YkdjSkNsS2xNaTZkdU93b2tXTGF1YXFFTjQ5dVA5STdkcjIxTDU5UjB6WElrU0lvRWFOYTZwSHp3NktGeStPR2FzREVONnhoZ2NBQU1BdllNN3NKYWJqSmszckVIYmdwNUFrYVNKdCtHZVJKazRhcWloUklrdVN2TDI5TlcvdTM4cWNzYkFHRFJ5cnQyL2ZtYmxLQVBDTEVSNEFBQUEvZ2JkdjN5bFZTa2U1ZlhCVGhBZ1JkT25LQVNWS0ZOL2NaUUcrUEhyNFJKMDY5ZFAyYlh0OVhZOFpNNGE2ZG11dHBrM3JzSnNMZ0RERkNBOEFBSUNmM1BLLzE4bnRnNXNrcVZUcElvUWQrQ2tsU3B4QXExYlAwZWF0eTVROVIyYlQ5ZGV2WGRTNzEzQ2xTdW1vcnAwSDZQTGw2MmFzOHNlcFg3ZXRDdVN2R0t5K2x5NWRVK21TdFRWczZJUWZWcytyVjYvMTVzM2JVSHZlMjdmdnRILy8wUkRmNytyNlhzN09MK1RoNFJsa0gwOVByeEMvNTBmNmU5azZIVHg0UE5TZmUrcmtPUzFkc2liVW40dkFNY0lEQUFEQXpJeEdvM0xuTEtWcjEyNUprbGF0bnFPU3BRcWJ1U29nY0VhalVmLzhzME1EK28zV3JWdDMvYlRuenAxTlRadlZVY1ZLcFJVeG9vTVpLZ0N4YUVrQUFDQUFTVVJCVkF4OTJiTVcxODJiZC9UVzlYYWcvWjQ4Y1ZheElsWDE3K3MzMnJGemhUSmxTdmRENm9rV0pZVlNwVXF1MDJkM2hzcnppaGV0cm5Qbkx1bkVxZTFLbGl6Sk45MXJNQmprbUx1TW5qMTdvWXVYOXlsNjlHaCsraGlOUnVYTFcxNlBIei9WbGFzSHYyczAwSm8xbTNYaC9PVkErMlRKbWtHVks1Y0o5ak9QSGoybGtzVnJxbSsvenVyMlY5c2crKy9Zdms4OWV3elZ5RkY5VmF4NGdVRDdkdTA4UUxObUxRN3k5MDVnSHR4L3BBenBDMnJscXRrcVZicElnUDBlUDM2bVowK2RmWVdTbGl5d0VSNDJZVmtJQUFBQS9EcHk1S1FwN0VpVUtINlFQemdEUHdNckt5dFZxRkJTWmNvVTA3S2xhelJqK2tKZHVuVE4xSDc4K0JrZFAzNUduVHYxVjhGQ2ppcGFySUNLRlMyZy95VkxiTWFxZjd5N2R4K29RdmtHZXZUb3FTUXBYOTd5Z2ZZL2RtS3IwcVg3SXl4S0MxTFBYaDFVcVdJakRSb3dSdk1YVHZxbWU2ZFBXNkJyMTI2cFRkdkdjblorSVdmbkY3N2FFeVNJcHkyYmQrbml4YXRxMGFLK0hqMSs2dWNaRVIwY2xEaEpRdlh2TjByang4MzA5ejJmQW9PdFczWnI1WW9OZ2RaVXAyNFZWYTVjUnMrZnY5VFdMYnNEN0ZlalprWFoyTmpvcjY0RFpXdHJJd2NIZTgyYXVjaFhueGd4b3F0R1RkK2plN0psejZSSWtTT3FTdVhHYXRHeWdZWU03U0dEd2FENGNUTUcrSzVvVVZJRTJQYlc5YlpXTEYvdjUzclZhdVZsWTJQdDd6MG5UNXpWMnJWYjVPejhRZzhmUE5hTkczZjArcldMb2tTSnJCdTNqcHJXM1FtdkNEd0FBQURNYk83c3BhYmpCZzFyeXRyYS94OXNnWitSalkyMUdqU3NvZm9OcXV2VXlYT2FPM2VaMXE3WkxIZjNqNUo4cGpCczNyUkxtemZ0a2lRbFM1WkV4WW9WVUpHaStaVXhZeG9sU3B4QUVTS0V6VXo3eDQrZktXMXFwMEQ3Zk0vZndPL2JkMFJORy8rcENCRWlhUFBXWllvYk43YS8vVFp1Mks1QkE4ZXFSTWxDU3BIaWZ5RiszN2RxMXJSemtDR0I1RE42WXMyYXpZSDIrZkxYNmV5Wml4bzRZSXdrYWRyVStabzJkYjZmL3NOSDlOYllNZE1sU2JObUxkYXNXWXY5OU1tU05ZTU9IUHhjWDg5ZUhVekh1M2NmMUlualozMzF0N2EyMXVzM04veXQ3OHRnNGZidGUycmZybGVBbjZWVTZTS2FOM2VaTGx5NHF2ang0MmpxbEhtbU5xTlJldnJVV2FsVHAvUVRlTVNPL1pzMmIxbXF5cFVhYTliTVJYSis5bHlMbGt6UnFUTTcvTHhqMU1pcFdybGlnNzl0WDJyZXJJdWZhK1hLbDVDTmpmK2pZVTZlUEtlcFUrWXBRNFkwU3Bnb3ZxcFhMNitVcVpJcGRacVVzZzZqZjY5K1pnUWVBQUFBWnZUNnRZczJidHd1eVdlcnp3WU5hNWk1SWlCa3JLeXNsRE5YVnVYTWxWWERSL1RXMzh2V2FkSENsYnB5eGZjWDBydDNIMmoyN0NXYS9kK3VSQkVqT2loVnF1VDY0NC9rU3ZWSEN2MlJPb1ZTcFVxbStQSGpLbWJNR0FIK3pYWklSSTBhV2EzYk5QSzNiY3VXM1hyaXo2aUQ0UGo0MFVPalJrN1IyREhUOWNjZnliVjZ6VndsU1pySTM3NmJOKzNTOEdFVFZiRmlLYzFiTUZHMnRnRi9KZXYrMStBZzMvM2l4YXRBKzhXSkUxdGR1cmIyZFczQXdHNUJQamNnVXliUDFjdVgvNXJPYjk2OG8ycFZteXByMW94YXQyR0JEaDQ0cHQyN0Qycm9zRjZ5czdPVkpMbTV1YXQ4dVhwNi8vNkREaC9kSkM5UEx5MWF0RkxEUi9TUmc0TjlnTy9xMmF1ajZkalY5WU9md0NPNEhCMXptQUthbVRNV2FlU0l5YnA5OTRRK3pZVFl2ZXVBUm82WW9qWnRHMnY0aU42KzdoMHplcG9HRHhxbjNuMy85UGZaMGFKRjFZYU5DMVd2Ymx2MTZkZEpWbFpXK3VNUHY2TTRZdnczeGNlL3RxK05uekJZVFp2VjBlclZtOVNra2MrdndaVXJOL1RzcWJNazZlR2pKN3B5NVlhaWZqRjY0OGl4d0FPcThJckFBd0FBd0l6V3J0bGlXdUN2WktuQ1NwQWdycGtyQXI1ZnpKZ3gxS1p0WTdWcDIxaVBIajdScmwwSHRIUG5mdTNkYzFpdXJ1OTk5WFZ6YzllRkMxZDA0Y0lWZjU4VlBYbzAvZlpiREVXTTZDQmJXeHZaMnRrcG9vTzl5bGNvcVphdEdpaVE2ZnQrUklzV1ZTTkg5Wlc3KzBjL1g3U1BIRG1wU1ArdE5STFl0SU12MjYydHJiVjl4d3ExYk5GVnQyL2ZreVJkdTNaTEdkSVhETEtXRFJ1MktWYk0xTDZ1YmQrNVFvNk9PVXpuMDZjdENQSTVMaTV2QXUyWEtsVnlQNEZINXk2dFRNZmUzdDVhc25pMWF0YXFKSHQ3TzlQMVY2OWVhOFA2YmFwVHQ0cXZYNnVsUzlhWUFvKzdkeCtvZU5IcXlwb3RrNVlzbmFySWtTTXBlb3hvV3JKNHRXNWN2NjBWcTJiTHdjRmV5NWF1Vll3WTBUVnJ6bGhsekpoV2QrOCswT1pOdTNULy9pT3RXajBuVEVlMWJkdTJWMDVPdVV5L2I2NWN1YUhHamY1VTFtd1oxYnZQbjZhUlNaSjA2T0J4RFJrOFhwMjd0RktwVWtWTWJWLy8zb2tTSmJMV2IxaGdPaStRdjZMT25iM2s3L3NEK3IwVjFNaWlQTGxLbTQ2N2RPb3ZTU3BhcklDS013VXlVQVFlQUFBQVp2VGxmTzA2ZGF1WXNSTGd4MGlVT0lFYU5hNmxSbzFyeWRQVFN5ZE9uTkhPSGZ0MSt0UjVYYjkrVzgrZVBRLzAvamR2M3ZxN0U4bkJnOGZsNkpoRG1iT2svNlo2K3ZjYnBYMzdqbWpYN3RXbTBSWGUzdDY2ZGZPdVN2KzNFR1JBbzBEK1hyWk9MaTV2VE8zVzF0WnljM2ZYcTFldlZiTldKYTFZdmo3QUtRdTFhN1pTcEVnT21qdmY3NjR0dDIvZFU4MGFMZnk5TDZCRlNWKzllcTFrU1hNb1g3N2Myckp0bWIvM2Z2M2x1blNab2txWU1KN3AvTktsYStyOFp6OGRPM1phTDEvKzZ5c0ltVEY5Z1VhT21LSmhReWVvVGR2R2F0YThycUpGaTZxdTNkcm85V3NYU1ZMU3BJazBhSEIzMWF0ZnpUUXR5ZEV4aDFhc21xMW5UNTFOd1VDblAvdXFTZFBhcWxpeGxDU2ZhVTFyMXMzVHRhczN2enZzK0paZGFseGMzdWpRd1dNYU0zYUFKTW5kL2FPcVZXMnFLRkVqNi9TcDgwb1FMNU8vOTQwZE05MDBIVWZ5Q1NlOHZiM1Z1dFZmYXRpb3B2TG16ZW1yLzlLbDArVG03dTdyV25DbnRBUmsvNEgxMnJuemdJWU1IcWNSSS92STBUR0hva1dQNm1lTGFQaEc0QUVBQUdBbTkrNCsxTEZqcHlYNS9NMXp5WkxzekFMTFptdHJJeWVuWEhKeXltVzY5dmJ0TzkyNGZsczNidHpSOWV1M2RPUEdiZDIrZFU4dlgvNnJmLzkxa2JlM3Q3L1BpaHYzZHlVTXdmYk51WEpsMC9oeE16VjB5SGpUMUk2clYyL3EvZnNQeXBQWFozVEZ5RkY5L2IxMzE4NERjbkY1NDZmOXdNRU4ycjM3b0ZZc1grL3ZsSVczYjkvcHpwMzdhdDZpbnIvdFhsNkdiLzRjbnhaRmpSZnY5MkRmVTdWcVdWV3RXbFpQbnpwcjVJakpXcmhncGV3ZDdEVjRTQSsxYmRkRUZ5NWMwYVovZHFoOGhaTHEzYWVUTW1mT29PSERKbXBBLzlHYU1INldPblJzcHRadEdpbnlmN3VyZkpxR0Y5Q29oV1pOTzV1TzU4MzlXL1BtL3UyblQ5TW1uU1JKcytlTVZjMWFsWUw5V1NTZm5XRVNKOHdhN1A0cmxtK1FwNmVYeXBRdEpzbG5wTWFzMldNVUowNXM1Y2hXUXRXcWwxZkprb1VrU2Z2M0g5V1N4YXMxWmVwdzA4aVg3ZHYzYWZXcWZ5UkpaMDVmME5vMW03VnE1VVlOR05oTkhUbzJsOEZnTUkzMCtWWTNidHdPZExwTDFtd1p0V2pSU2tsUzh1UkpsVFdiNzRWUi9WdnNORldxNU1xVzNmOFFKN3dnOEFBQUFEQ1Q1Vi84Z0ZxcGN1bEE1N0lEbGlwYXRLaktrVE9MY3VUTTRxZk4yOXRiYjkrKzArdlhiK1R1L2xFZUhwN3krUGhSQm05dlpjMmEwZGNVak9BcVc2Nlk2dFd2cGdualo2bFk4UUxLbHkrMzl1dytLRWtxVU1CUmt2VHd3V090V2JOWmYzYnlmOVRGMTc3Y2VlYkdEYjlURTdadjJ5dUR3YUNVcVpMNTIzNy8zc052L2h3WC81c0NsRDVEbW1EZjgvU3BzOGFNbXFZbFMxYkx6YzFkMWFxWDE1Q2hQWlVnUVZ4ZHZYcFRWU28xMXZQbkwzWHUzR1V0WERSWjVjb1hWOWx5eGJSbXpXWU5HamhHZ3dhTzFkUXA4elIxMmdoVGFDQXB5RkVMT2JLVlVOV3FaZFd6ZDhjQSs4U1A3M2M2MzZTSnMwM0haODljOU5OdWJXMXRHcTN4dFU1LytnNmxqRWFqNXMxZEptOXZiNlZJOWpsdzI3MW50U2xveUpJbHZTbDBjWFg5b0NXTFY2dHF0WEttZ01mWitZVXA4TWlSTTR2MkhWaXZwbzMvVkovZUkzVGx5ZzMxNjk5Vk9iS1ZDUEF6U2dxMFBhaHBMVHQzSGdpd3piL0ZUbHUwcUUvZ1llNENBQUFBd2lPajBhamxmNjh6blgvcjMyd0M0VUdFQ0JFVUkwWjB4WWdSUFZTZk8ycDBQKzNmZjFRdG1uWFIwZU5idEhIRGRxVk1tVXhwMHFTVUpHM2ZzVS85K281VWhneHB2bm1iNk1DKzBIYnRQTURmNnpZMjFvb1RKN2JzYkcyRC9aNnRXMzIyV1gzNjlMbU1SbU93MWpLeHRiWFZ1blZibERWclJnMGUwbDA1Yy9tTWpqaDgrSVRxMW00dEd4c2JEUnJjWFlNR2psR0pZdFcxWk9rMEpmMWZZbFdyVms0VktwVFV6QmtMTld2V0VtWEo2bnQwUVhBVzRvd2VJMXF3K24ycFQrOFJBYlo1ZTN2TDF0WkdUWnZWOGJmOTY4QmovZnF0dW5yMXBpU2YwU1RQbjc5VTcxN0R2Nm1lcjZWUG4xcDc5NjFWcDA3OWxERmpXaVZJRVBlN2R2bjVwTk9mZmYzVWYrcmtPVDE5OGt5UzFLWExBSzFjdVZGVHBnd3p0VDk4N0xPZ2ErS0VXVFY0U0E4MWFseFRkbmJmSGdoYUdnSVBBQUFBTXpoOTZyenUzTGt2U1VxWU1KNmNuSElHY1FlQTBCSWxTbVJObnpGSzVjdldVNjBhTFhYOCtCbjE2Tm5lMU42b1VTMU5tekpmWFRyMzE4blRPMHk3alFTbWJyMnFxbFM1dEdMRmlpbkpaL2VVV1RNWGFlNmNaWEp4ZWFOcDAwZXFWdTNLZnU3ejl2YlcrdlZiRlROR2RHWFBrVGxZOWQrNGNWdGJOdStXbloydFpzMWNwSHYzSG1qTzNIRkJCa094WS8rbUk4YzJLMTY4T0pKOGd0ZXBVK2FwZjc5UmlwOGdudGF0bjY5VXFaSXJkZW9VYXR6NFR6bm1LYXNoUTN2KzkrWFpWdTA3TkZQYmRrMU02M1c4ZlBsdnNOZVF1SG5qanBZdVdSTmt2N3IxcXBxT3Z3d1BldmNhcnNtVDVwak9QVDU2eU1ZbWVGOW5QVDI5Tkd6SVJOTjV6VnFWZE9mT2ZUK0JSNS9lSS95RUxQSGorZzUzdmhZeFVrVE5tRG5hMTdYdWZ3ME8xb0t6bjdSdTA4alhOS21ldlRxcWFyV3kyckY5bjNyMTlBazFGaTVjcVp3NXMrcklrWk5xM2JxaHBrNlpweExGYTZwUVlaOXRscVAvdHd1TUpFV01hTy9yUER3ajhBQUFBRENETldzK2J5Rll2VVlGMHhjSUFHR2pRSUU4YXRHeXZtYk9XQ1FiRzJzMWFsemIxR1pqWTYyQmcvNVMzVHF0Tld2bUlyVnIzelRJNTluYTJ1akprMmRhdFhLanRtL2ZweU9IVDZoR3pZbzZmbktiMnJmcnBaWXR1c2xvbEdyWDhRazlYcjE2cldWTDEyajI3Q1c2ZC9laGN1WE9xc0pGOGdYNUhqYzNkN1ZvM2xVR2cwRVRKdzNSeTVmL2F1Q0FNU3BVb0xLV3I1eGxHcVVTa0U5aHg1MDc5OVcrYlU4ZFBIaGN1WE5uMDlLL3B5dE9uTmlTZkJZMzNiVjdsUnJVYTZjL08vYlIvSG5MMUxkZkY1VW9XY2pYZjZ2dTNybXYxcTMrQ3JKbXlXZVIyWU1IandmWjc4dkFJekR2WE44cldyUW93ZW83ZnR4TVhiOStTK1VybE5BL0d3T2VmdE81U3l2VDR0RnJWbS9XOEdFVGRmRFFSa1dNNUxON3o1TEZxelZoL0N3LzkzbDVHZnpkUGprNEM1VDZOeUlvVHB6WSt1T1BGTHB3NGFvazZkWExmN1Z5eFFaMTZkcEdSNDZjVk1xVXlmVFA1aVhxMzIrVUhCenNnaFhJaFZjRUhnQUFBR0hNYURScTA2YlB1eTVVcjFIQmpOVUE0VmU5K3RVMWM4WWkyZHZieTh2VDAxZGJ1ZkxGbFRsek9vMFpQVTFObTlWVnhQKzJyUDNhdm4xSE5IREFHRjI1Y2tOdUg5d1VQMzVjMWE1VFdaTW5ENVdkdloxNmRCK2lMWnQzS1gzNjFPclF2cGRjMzcvWHZyMkh0WDNiWHRuWTJxcHMyV0lhTzNaZ3NNS090Mi9mcVY2ZE5qcHorb0xLbEMybUJnMXJTSktTSkVtb1ZpMjdxVWloS2xxMGVFcWcwM0JldjNiUnVMRXpOSDNhQW5sNUdkU2hZM1AxSDlEVnRHUE5KeGt5cE5IaEkvK29mLy9SbWoxcmlhcFZiYW8wYVZLcVVlTmFxbEsxck9MRmk2T2N1YktHYUFySDdObEx0R1A3UHExYVBTZm96Z0Y0OGZ5bFBEdzhOVzdzakNEN3VycTZxbGp4QXFwUW9hUy9nY2VuUldNVEowNW9tbmJ6S2Z4Sm1TcVphUTJQMkxGLzgvZjVaVXJWVm9HQ2VkU25iMmRmMTVNbi8xK3dQMDlneG82ZExrOVBUNVVzVlZoREJvL3pxU3RsTWkxZE5sMGpoaytXZzRQL3Z6ZEI0QUVBQUJEbUxsKytibHFrTU9uL0VpdkROeXc2Q0NEMDlPczdValkyMW5KemMxZWpSaDIxZmNjSzB4ZC9LeXNyRFIvWlIwYWpBZ3c3SkNsWHppeHlzTGRYOCtiMVZMcE1FVGs2NXRETGwvOXF4dlNGbWo1dGdlenM3TFI0NlZSbHlwUk9XVElWVWZkdWcxU29zSk9zckt6VW8wZjdZQytNZXZUb0tiVnEwVTEzN3o1UXZueTVOVy9lZUZOYnRlcmxGU3YyYjZwZHE1V3FWMnVtOFJNR3FWSGpXcjd1ZDNaK29SblRGMnJXek1WNjk4NVZrbFNzZUFGRml4WlY0OGZORFBDOXNXUEhVb1VLSmJWdTNSWmR1M1pMUGJvUFVjOGVROVd3VVUxTm1qeFVkKzdjbDd2N3gyQjloazhPSHp5aDdkdjI2c3FWRzc2dXAwdjNSN0R1TnhxTnVuZnZvVnhkMzJ0QS85RkI5aDgwdUx0Y1hONEVPUDNtdzRjUGtxVElrU01HNi8xZmV2Zk9WU2RPbkpXWHdlQW44UGd0UnZBK1QxQzJidG1qMG1XS0ttWU12OU5VWGp4L0dXQVFBd0lQQUFDQU1MZnBuOCtqTzhxVUtScXN4UVlCaEs3WnM1ZG83NTVEYXR1dWlheXNyRFJsOGx3TkhEQkdRNGIyTVBYSmx5OTNrTStKRkRtU3RtNy9XNTZlWHRxLzc0aWFOZW1ralJ1M3k5dmJXL1ViVkZmZmZsMTAvOTVEVlNqZlFFYWpVVkdqUnRYYWRmUFZ0Y3RBVFJnL1UvVWJWRGV0K3hHUXJwMEhhUGJzSlRJYWphcFh2NXJHVHhqc1o0ZWF3b1dkdEdIRFFsV3AzRmdkMnZkV3VuU3BmYlZmdW5oVlk4ZE1WNkpFOFRWdzhGL3EvR2MvN2RwNVFMc0MyZm5qYThkT2JOWENCU3UwZHMxbU5XcFVVNUpVdTJaTDAyS2czeXBQcnRLK3pyOGVMVEo4Mk9kMU40NGZQMjA2dm5YcnJseGQzNnREeCthKy9ubDk2ZXV0Y2dOYjMrVHBVMmRKVW92bVhkV2llVmRmYlVHdDRYSGkrQmw1ZTNzclg3NWNmdHJPWGRnVDZMMlNsQ1ZUa1NEN05HOVJUM2tjYy9qYmR1dldYU1ZKa2pESVo0UlhCQjRBQUFCaGJQUG1Md0tQTDdaMkJCQTJUcDg2cjk0OWh5bHhrb1RxM2VkUFdWdGJhK3VXM1pvOGFZNEtGblJVOFJJRmcvMnNaOCtlcTNldjRkcTVZNzljWE40b2F0UW9hdFM0dHRxMWE2TFl2Lytta1NNbWErcVVlVXFUSnBVR0RPeW1BZjFINitsVFovWHUwMUhyMTIxUjB5YWR0R3IxSEQ5VFNyNVV1a3dSYmRtNld5Tkg5bFg1Q2dIdkFwTTdUelp0MkxoUUJ3OGVWNjdjV1gyMUZTMVdRQnYrV2FSOCtYTEwxdFpHbmYvc3B4bzFLMnJPM0hGQmZzWm1UVHRyNVlvTlNwZnVENDBjMVZjalJ2WXhCYlVMRmsyV3U1dTdxYStMeXh1dFhidEZUWnJVRHVoeEdqdG11alp1M0s3OUI5WUgyRWVTaGcrYjVPLzE5ZXUyU3BLL0lVTklYTHQyUzVLMGM5Y3F4ZnpOSnhnSjdob2V4NDZkL3E4V3YrR1lsNWRYaU9weGQzZlhtemR2NWZiQlRaTFVySGxkeFl3WlF3L3VQL0xWejl2Ylc2ZFBYd2oydWlmaEVZRUhBQUJBR0hyMDhJbk9uN3NzeVdkVi9ieDUyWjBGQ0V1M2I5OVQ5V3JONU9ucHBYbnpKaWhLbE1pU3BHa3pScXBVaVZwcTI2YUh6bC9ZbzRpUi9FNXY4UGIyOW5NdGJ0emY5ZmpSVStYTWxVWFZxcFZYeFlvbDVXVXdhTzZjWlpvMGNiYisvZGRGelp2WDArQ2hQWFJnLzFGSmtvdkxXNlZObTBxejU0eFZsY3BOVkxkT2E4MmIvN21XcnhVdFZrQVhMKzJUdGJYZmhURy9saU5uRnVYSW1jWGZ0c0wvN2VqeHZiNGNsWlkyYlNwZmJmMzdqZExDQlN2azZlbXB5Vk9HK3h2a3hQN2Rad3BHMW15Qmo1N3diMzBRVjlmM21qVnpzV0xGaXFraVJmT0hwSHcvb3o4T0h6cWhlUEhpS0hlZWJLWnJ3VjNENCtDQjQ3SzJ0cFpqWHI4ak1BTGJvamd3UFhzTVZjOGVRMDNuQVcwdmUralFDYjE5Kzg1WDNmQ053QU1BQUNBTWJkNjh5M1Jjb21TaFFQOVdGMERvdW5MbGhpcVdiNkNYTC8vVnVBbURmSDFSZEhUTW9USGpCc2pKS1plL1ljZmp4OC8wNk5FVE9UalkrN3B1WldXbGJUdVd5MmcwNnVqUlUrcmVmWWhXci9wSDc5OS9VTUdDamhvMHVMdnBpLzNEUjA4a1NWSCsrd0pkdUVnK1RaOHhVcTFiZFZldW5LVTBjR0EzVmE1UzF0OGRQNElUZG56SmFEUitVLy9RMHE5L0Y3MTY5VnFMRnE3VTgrY3Z0V1RKVkVYNjcvTUd0N2JTWllvcWJ0emYvVzNyMjJlRW5KMWZxRS9memlIZW5XVDJuTEdtNHlSSkUybmpobTBxVWpUb1JXTy85dmJ0TzUwNGNVWVpNcVpSMUtoK2Q0d0p6b0t1WDRjdmt0UzhlVDBWTDFGUVI0NmM5SGRYbUUvbXoxMG1PenRiRlNzVzhDSzE0UjEvd2dJQUFJU2hUZjk4M2lHZ2JEbW1zd0JoNmZTcDgzSjJmcUd1M2Rxb1diTzZmdHFiTjYvbjZ6eHRhcDhSRVE0T0Rucnk1SmsrZnZSUS92eStweTZjTzN0SjgrYjlyVzFiOStqWnMrZXlzN05WK2ZJbFZMOUJkV1hJbUZiUm8wZVR3V0RRMlRNWE5YN2NUQ1ZLRkYrSnYxaHpvVmJ0eW9vWFA2NWF0ZWlxcGswNjZlelpTeG8ydk5jM2Y3YUhEeDdMMnNaRzBhSkZrWjJkblhidTJDOUppaHdsVW9EM1hMdDZNMWk3bkZ6N2hqVTZySzJ0TlhuS3NQOSt6WjdLS0orUmJiLzlGa01PRVIzazdQeEN4NDZlRG5BMGl5VGx5Wk5kZWZKazkzTjkwY0tWbWp0bm1mNlhMTEhhZC9pOFZmREhqeDZ5czdNMWpUdzVlZUtzSk1uR3h2K3Z1elZyVlRJZEwxdTZWaytlT0t0cTFYTCs5blYzLzZqWC83cklJYUtEVGh3LzYydnRsTDE3RDh2THl4RHNrWHBmMS9scHROK1hkZHJiMnlsVDVuUXFWYnFJZnZzdHBoNCtlT3p2NXpoMThweldyZHVxS2xYTEtscTBxTUY2ZjNoRTRBRUFBQkJHWHI5MjBhRkRKeVJKdHJZMktsNDgrT3NFQVBoKzllcFhrNjJ0aldyVnJoeXMvb2tTSmRDSkUyZGxOQnBsWjJlcnZIbHphdEtVWWI3NlJJemtvTCtYclZYMjdKblZ0VnRyVmExV1hyRml4ZFRwVStlVk1ybnZjTVRCd1Y2TEZrL3g4NTVDaGZMcTFKbWRXcko0dFovZFZZSnIxS2lwV3JoZ2haL3I1Y29GUEszaXdvVXJ1bkRoU29qZUZ4Z3JLeXVOR2R0ZkJvTkIzdDVHWmMxU1ZCOC9ldmpxVTZkdWxXOTY1cmF0ZTlTeFF4L1oyZGxxN3R6eHZuYk82ZGlodC81ZXRrNE9FUjFrWTIxdDJvVW1mWHJmQzdjV0sxNVF1L2VzTnAyN3UzOVV2NzRqbFNaTnlnQzM4blg3NEtaMGFUOVBuZmx5RFpWUEM3N21kUXBlNERGbzRGaE5tVHpYVDUzWnNtY3k5WG54NnFycE9GZnVySDdXWXZta1QrOFJzckt5VXJlLzJnYnIzZUVWZ1FjQUFFQVkyYkY5bnd3R2d5UXBmd0ZIZjRkQUEvaHhyS3lzZ2gxMlNOTE8zYXVDN0pNNmRVcmRmM0RhejdTTmpKblNhZVNvdnFaLzUyUEdqS0VpUmZNcGZ2eTQvajRuU3BUSWF0VzZvZTluWkV5cnBQOUxGS3hhSzFVcXBRZ1JyT1RsWlpDM3Q3ZnM3ZTJVSjA5Mlg2TVp2cFE0U1VLVkwxOUNJMGIyQ2ZMWlBib1AwVDlmakU0TExtdHJhMWxiUzUyN3ROS3paOC9sN1cyVXRYVUVwYytRUmcwYTFQaW1aK1Z4eks1TW1kT3BmZnVteXBuTGR3amc1SlJMcDA5ZGtLZW5wN3dNQnNXTis3c0tGM1pTazZaMWZQV0xGU3VtcngxeEhCenNOV2h3ZHlWTUZOL1BibGsxYWxaUTRTSk9TcGdvdnBZc215YlhkKzhWTFZwVVh3dmExcWhaVVo2ZW5uNUdlTVNKRTF1cFVpWDM4eG1LRnMybk8zZnVtYzd0Yk8xVW9LQ2pxbFl0RzZ4Zmd3alcxb29USjdic0hldzFha3cvYmR1NjE4OGFLdkROeW1pdXlWMEFBQURoVFAyNmJiVmh3elpKMHBoeEE5U2lSWDB6VndRQXZ3NHZMNE8vNjV2Z015OHZnNnl0STRTcjdjNnRBdm13QkI0QUFBQmh3TTNOWGNuK2wxTWYzbitRSkYyNWRraUpFc1UzYzFVQUFQemFBZ3M4SW9SbElRQUFBT0hWL24xSFRHRkg1c3pwQ0RzQUFQakJDRHdBQUFEQ3dKZmIwWllwVzl5TWxRQUFFRDRRZUFBQUFQeGdCb05CVzN3RkhteEhDd0RBajBiZ0FRQUE4SU9kT1gxQkwxNjhraVFsU2hSZm1US2xOWE5GQUFCWVBnSVBBQUNBSDJ6UG5zT200NUtsQ29lcjFmTUJBREFYQWc4QUFJQWZiTytlUTZiandrWHltYkVTQUFEQ0Q3YWxCUUFBK0lIZXYvK2d4QW16eU12TG9BZ1JJdWplZzFPS0VTTzZ1Y3NDQU1BaXNDMHRBQUNBbVJ3NmVGeGVYZ1pKVXRac0dRazdBQUFJSXdRZUFBQUFQOUNlTDZlekZIWXlZeVVBQUlRdkJCNEFBQUEvMEw2OW54Y3NMVVRnQVFCQW1HRU5Ed0FBZ0IvazZWTm5wVTZWVjVJVU1hS0Q3ajg4SXdjSGV6TlhCUUNBNVdBTkR3QUFBRFBZdC9lSTZkZ3hiMDdDRGdBQXdoQ0JCd0FBd0EveTVmb2RSWW93blFVQWdMQkU0QUVBQVBBREdJMUcxdThBQU1DTUNEd0FBQUIrZ0t0WGI4clorWVVrS1Zhc21NcVFJWTJaS3dJQUlId2g4QUFBQVBnQjluNHhuYVZRb2J5S0VJRWZ1d0FBQ0V2OHlRc0FBUEFEN0dVNkN3QUFaa1hnQVFBQUVNbzhQRHgxNk5BSjAzbGhBZzhBQU1JY2dRY0FBRUFvTzNIaWpENjgveUJKU3A0OHFaSWtUV1RtaWdBQUNIOElQQUFBQUVMWi9uMUhUTWVGMlk0V0FBQ3pJUEFBQUFBSVpZY09mcDdPa3I5QUhqTldBZ0JBK0VYZ0FRQUFFSXJjM1QvcTFLbHpwbk1ucDF4bXJBWUFnUENMd0FNQUFDQVVuVDU5WGg4L2VraVNVcVZLcnJoeGZ6ZHpSUUFBaEU4RUhnQUFBS0hveStrcytmSXp1Z01BQUhNaDhBQUFBQWhGUnc1L0VYamt5MjNHU2dBQUNOOElQQUFBQUVLSnA2ZVhqaDAvWXpyUHkvb2RBQUNZRFlFSEFBQkFLRGwzOXFMY1ByaEprdjZYTExFU0pveG41b29BQUFpL0NEd0FBQUJDeWFGRFRHY0JBT0JuUWVBQkFBQVFTZzRkT200NlpqdGFBQURNaThBREFBQWdGQmdNQmgwOWNzcDBuaThmZ1FjQUFPWkU0QUVBQUJBS0xsNjRLbGZYOTVLa1JJbmlLMG5TUkdhdUNBQ0E4STNBQXdBQUlCUWMvbUk3V3FkOHVXVmxaV1hHYWdBQUFJRUhBQUJBS1BDOWZrZE9NMVlDQUFBa0FnOEFBSUR2NXUzdHJTT0h2MWkvSXo4N3RBQUFZRzRFSGdBQUFOL3A2dFdiZXYzYVJaSVVOKzd2U3BIaWYrWXRDQUFBRUhnQUFBQjhyeS9YNzhpWEx4ZnJkd0FBOEJNZzhBQUFBUGhPUnc2ZE5CM25aVHRhQUFCK0NnUWVBQUFBMzhGb05INDF3b1AxT3dBQStCa1FlQUFBQUh5SE8zZnV5OW41aFNUcHQ5OWlLSFhxRkdhdUNBQUFTQVFlQUFBQTMrWHdvYytqTy9JNjVWU0VDUHg0QlFEQXo0QS9rUUVBQUw3RGw5Tlo4dWJOYWNaS0FBREFsd2c4QUFBQXZzUGh3NThYTEhWeVlzRlNBQUIrRmdRZUFBQUFJZlRvNFJNOXVQOUlraFE1Y2lSbHpKVE96QlVCQUlCUENEd0FBQUJDNk1pUno2TTc4ampta0kyTnRSbXJBUUFBWHlMd0FBQUFDS0V2QXc4bko5YnZBQURnWjBMZ0FRQUFFRUtIRDMwUmVPUmovUTRBQUg0bVZrYWowV2p1SWdBQUFINDFMMTY4VW9wa1BpR0h2YjJkSGowNUwzdDdPek5YQlFCQStHSmxaV1VWVUJzalBBQUFBRUxnNk5GVHB1T2NPYk9HNjdCajB6ODdkZUhDRlgvYkxseTRvaFhMMTV2T3o1Kzc3T3M4TUVlUG50TGR1dzhDYkQ5NzVxSU9IRGdXN0RvZjNIK2treWZPQnF2ZjJUTVhnLzFjYzNqeDRwVzVTd2pRclZ0MzllYk5XM09YRVM3eGF3LzRSdUFCQUFBUUFvY1BuVEFkTytVTDMrdDMxS25kU3JObUx2YTNiYzNxVFdyZXJJdnBmT1hLamI3T0ExT3llRTFObkRBcndQYWhReWVvWWYxMmtpUlgxL2RxMjZhSGJ0MjZHMkQvU1JQbnFHaVJha0crZDlpd2lTcFlvRkt3YXZ3Um9rVkpvY0dEeGdYWWhKVlBCQUFBSUFCSlJFRlVmdWZPZmFWTW5qdll2NDZmbkR0N1NkbXpGdGV6Wjg4RGZYZjJyTVcvNmJsZjh2RHdWTzJhclpRK2JRSGR2bjB2eE0reE5QemFBK1pCNEFFQUFCQUNSdzUvRGp6eU9yRitoemxFamhSSkhoNmVrbnhHUEp3NmVVNU9qdVgrejk1ZGh6ZDF2UUVjL3lacFM3MjBPTVYxdU12UU1tellEeGsyeHJEaERzUGQzYUZJc2VFdWcyRWJQdHgxdUd1QkFvV1dXcEw3K3lPUU5xU1NscFJTZUQvUDA0ZmNjODg1OStTdWpPUzk1N3lIUlF0WHhhcWZwVXZXVXFaVUxTNWV2QklmdzdTNmxTczJvQ2dLTldwV2lsVzcxYXMzOC95NUh5bFRKbytua2NIa1NiTzVkdTBtSlVvV0ptdldUUEYySFV1NU9tYzErWEZ6eVVaNnowSlVxZFNRZVhPWEVoYW1qYkpOWU9BN3MzT1hMbDBsVGFwOHVEcG5aZm15OVJhUDQxdTg5MEo4Q1d3U2VnQkNDQ0dFRUluTm16ZHZ1WERCOE9YWXhrWkRpZUtGRW5oRVh4YWRUc2ZqUjA5Sm44RXp4cnBYcnR3Z1I0NHNhRFN4MzlMWHdkR2UwTkJRQURKbnpzRCtBNXZvMG1VZzNic053c0hCbnArYjFMV29uLzM3RHZQZmY5ZEluejV0ck1md09SdzVjcEpqUjA4Ymo1ZjhzUlo3K3lUY3VubVhLWlBubXRYditYdDdzekt0VnNmNmRWdXBVS0UwYW5YOFBQTThjL29DRXlkNDQrenN4TlNwSStMbEduRlZvVUpwMUJvTjJyQXdIajU4d3JGanB6bDI3RFJyMTI1aHk5YWxPRGs1eHRqSDgrZCtOR3JZbHNEQWQvVHIzNFdtdjhZOFd3amszZ3VSa0NUZ0lZUVFRZ2dSUzhlT251WkQzdmVDaGZMaGFNR1hwWVNpS0FxUEgvdHk4K1lkYnR5NHpiMjdEM2o3Tm9DQWdIY0VCQVFTRkJSTXRXby8wSzU5TTZMSisyYkczLzhOdnI3UGpjZHYvTjl5L2ZvdEFNYU9uczdseTljNGZuSm50SDBFQkFUeVk1WEc1TStmaTYzYmxrZGE1OEtGSzJaZjZwdTNhRVN5Wk80NE9qZ1FFaEtLb2lpb1ZDb2NIQjFZc0hBSzFXdFVwRTZkYWxGZXQzeTVPb3daTzREU3BZc1RHaHJHUC84Y3BMeFhhWkltZGJQMDdYOVdlM2IveThRSjNtYmx3NGROaXJSK1pBR1BEZXUzOHV6WkM2clhxR2oxOFlIaDk2RjU4NjVvdFRyR2pSOUVob3pwak9lZVBQSGw2dFdiVktoUU9sNnViWW1WcStlYUJEWE9uLytQWDV0MjVPU0pzMHljNE0ydzRiMmpiUjhTRWtxVHh1MTVjUDhSalgrdXk0Q0IzUzIrOXJkKzc0VklTQkx3RUVJSUlZU0lwY01SbHJPVUx2MWw1ZThJQzlOeTlzeEZEaHc0d3I4SGozSGk1RG5lUlRJMVA2Sjlldy94L2ZkRktWQXdqOFhYV2JONk03MStIMjQ4M3J4NUI1czM3d0JnOFpJWmJOaXdqUjNiOTBUYng3eTVTM24xNm5XMFQ4cFBuVHpIcVpQblRNcCtyUFlEeVpLNTQrUnMrQUliSEJ5Q2c0TjkrUG1xRmJoMTZ5NGVIdTRrUytiTzVFbHpUSEluS0lwQ3R5NkRPSHA4TzN0Mkg4VGYvdzE3ZGgvRTFUbXJ5WFUrUGdiWXVHa3hsU3FYaS9aOXhkWHlaZXZ4OGlvRkdIS2YzTHA1bHorV3pqQ2VmeE53SzlyMkkwZE1pVFF3QWpCenhrSUFxdjVZd1VxakRhZlg2Mm45VzAvdTNYM0FUei9Wb0ZuemhpYm5lM1Fmd3ZadHV4azRxQWQ5KzNXMit2WGpva0NCM0V5YU5JejZQLzNHeG8zYllneDRkT3M2a09QSHoxQ3VYRWxtZVkrTjFiWGszZ3VSY0NUZ0lZUVFRZ2dSUzZZQmo0VFAzNkhYNnpseTVDUXJsbS9nejgwN0NRZ0lqRlg3VktsUzRKa3VUYXphMUtsYm5VS0Y4Z0ZROFlmNlZLOVJpZC9menl3b1ZEZy9xVk9uWk42OFpSU01Jb2p5Nk5GVEprMmNUWUdDZVdqWXFIYVUxMm4xMjg5TW16N0tlQndjSE1MangwODVjT0FvZCs4OEFLQm5qeUc4ZVBHU1J3K2Y4UERoRTE2LzlnZGcwcFJodEczN0s0Y09uY0RlM2c3UHRJYjNPSEhpVUNwWGFzQjhuMlhzMjNjWU56ZFgrZy9vYXJ6RzJyVmJPSFA2QXVQR0R6SWJUODZjNWtHUXlEeC83b2YzckVYOFVMRXM1Y3FWakxIKzA2ZlA2TmloTDJ2WHpRY2dRd1pQTm0zYVRzMTFjVTlpK2NIT0hYdU51K2pFeHl5V0FmM0hzR3ZuUG5MbXpNYk1qNElCNjlkdFpmdTIzYVJPblpJMmJadGEvZHFmb21peGdnQThmdlEwMm5yVHB2cXdjc1ZHdnZzdUd5dFd6Y0hPenRiaWE4aTlGeUpoU2NCRENDR0VFQ0lXZ3Q0RkdiY3NWYWxVbFB5K1NJS054ZC8vRFQ3emxyRmt5VnJ1MzNzWVpiMWt5ZHpKbGkwejJiSm5Ka3VXakxoN0pNWEYyUWtuSnlmY2tycFN2SGpzdDlWTm1USzVTUUxHNU1rOUtCWWhsMG45QnJXWTc3TXN5cndZa3lmT0ppZ29tS2xUUjFpOGxFYW4wNUhlc3lBaElhRW01V3RXYnlhdFp4b3lwUGNrWC81Y1pNamdTZnIwbnBRdVl3aEdYYnA0aFdiTkcrTC8yckJkWjRtU2hXblh2aGx1YnE3ODgvY0JPblJzUWNkT0xZMzlYYmp3SDJkT1h6QXBpNjBKNDJjeGIrNVNGaTFjeGYySFoyS3NmK1hLRFFCeXZBK29GQ3RlaUZTcFV6Smt5QVFhTktnVjUzRm90VG9HRFJ3WDUvWXhtVEo1THJPOUYrUGhrWlMxNitmajdPeGtQUGY4dVIrOWV3MUhwVkl4Wis1NFBEeVN4dHM0NHVMRDlxM1JCU0oyN3RqTHNLRVRTWlVxQlJzMkxzTE56ZFhpL3VYZUM1SHdKT0FoaEJCQ0NCRUxKMCtkTis3c2tEZnZkd21TOStIVnE5Zk05bDdNYk84L2VQczJ3T3g4K2d5ZWVIbVZ3c3VyRkdYS2xpQk5tbFNmZll3ZE83YWdRNGZtTEZpd0l0THpZOFlOcE9xUEZZeFAyUzJoMFdnWU9xd1hkbmEycEVtVEdoc2JEWTBhdG1Yb3NONTA2OTRtMGphUEhqM0YxL2M1K2ZMbjR0REI0OGJ5aVpPRzBxNXRMNEI0ZWZydDVWV2FsU3MyVXJPV1pUTTBMbDI4Z3FPVEl4a2o1RjhZTXFRbjc0S0NXTHRtUzV6SDRUTnZxVEczeWdlUkxkV0o2TWFOMjVIV2VmRG9yTWtYL3BrekZqQnM2RVFjblJ4WnYyRWhtVE5uTUo1VEZJVzJiWHJoNS9lS2R1MmJVYkZTL0N3RCtoVExscTREaUhLSjBuK1hyOUdxWlhmc0hleFp0MzZCUlVsNEk1SjdMMFRDazRDSEVFSUlJVVFzSEQ0VWNUdmF6NXUvUTZ2Vk1XL3VFa2FQbW1hMmJNWERJeWtOR3Y2UFgzNzVpUUlGODhRcUFhazE2ZlY2MUdvMTZXTFk4Y1RlUGttY2NocDA3dktiOFhWd2NBZ0FmbjR2VGVvTUhUS0J3TUFnUm8zdXg0a1RodGtWUlFybk53bDRoSVZwT1hmMkVuWHJWaU5MbG95eEhrZE1hdFNzeEtNbjV5MnVmL2JNUlFya3oyMnlXMDFzdjJCLzdPYk5Pd3dmUHBsQ2hmUHh4djh0dDI3ZEJZaDJDZEhhTlgvaTR1Sk10ZXJtQ1RidGJNT1hjb3daUFkxeFkyZmk0T2pBbXJVK1pvR3JhVk45MkxQN0lJVUs1MlBVNlA2ZjlENnNLU1FrbEZ1MzdyTGtqelhNbmJNRWQvZWtESXdpQVduejVsMEpDQWhrOXB6eEZDeVVOMWJYa1hzdnhKZEJBaDVDQ0NHRUVMRndKR0wrampLZkwzL0hpZU5uNmRGOU1CY3ZYakVwejUwN0I3MzdkcVpXclNxeHlpMWdiZGV2M2FKRCt6NWN2bnlOZy8vK0NSaVdhZnk1ZVNjMk51WmJ6dnI0TEtOMTYxL010dWxjOHNlYWovcTliVkxXdkVVajQydDcreVM0dWJueStMR3ZzZXpLbFJ0NHoxcEVzV0tHWlRvZUh1N1VyMS9UTEhoZ2EydkQzdjBiZWVuM0t1NXYyb3JLbGY4K3hxMTVZNW9kOExHTzdmc1NFaHpDbENuRGFkdW1sN0Y4d2NJcFViWlp1K1pQVXFkT0dXV2RrSkJRdW5jYnhJcmxHM0J4Y1diTk9oL0tsQ2xoVXVmRThiT01IREVaRDQra0xGL3VIZXZsVXZFaFRhcDhabVU1YzJiamo2VXpvZ3dzRlNpUW00Y1BIak52M2xMcTFhc2VxOTJZNU40TDhXV1FnSWNRUWdnaGhJVkNROE00Y2VLczhiaFVxZmlmNFJFYUdzYUk0Wk9aTVgyK1NYbmV2Ti9SZjBBM2F0U3NaQlkwK0J3ZTNIL0VqaDE3MkxWclB3REhqcDNteG8zYnhoMVhWaXpmd08rL0QrTmQ0RHRjWFYzTTJ2ZnFPWXhsUzlZeVplb0lrOXdmWFRvUE1LbDM2TkJ4RGgwS241a1JNZUFCa0M1ZEd1N2ROU1F2RFFrSnBXM3JudGpZMmpMVGV3d3FsWXJ5NWIrbmZQbnZJMzBQVGs2T3JGaSszcXo4K3ZYYmdHRkpnbWw5SjM1cCtsT2tmWDJxRmkwYngxaG4wT0NlMFo3ZnYrK3d5YjNLa0RFZEpVb1dwa2pSQXA4OHZnOG1UNXJOaXVVYjhQUk16ZHIxQzhpWEw1ZkorVWVQbnZKTGt3N285UW9MRms0MUJoT0Nnb0o1OU9nSjJiSmx0dHBZWXFOQ2hkS29OUnJzN2UxSW15WTFYaFZLVTcxR3hXaURURE5tanVIaGc4ZWNQM2VaVnExNnNITFZISXYvcnNtOUYrTExJQUVQSVlRUVFnZ0xuVHQ3aWFDZ1lBQ3laODlpa3JRelB0eTcrNEFXTGJweCtsVDQwZ2dYRjJlR0RQMmQxbTEraVhGR1FIeWFQbjBCUHZPV2tpeVpPd0MxYS8vSTRpVXpDQWdJb0dYenJtellzSTFpeFF1aEtBcXZYcjQyYXo5aDRoQ0dEcDFJNVVvTmFkMm1LYVBIOURjK2plN1FzUVhqSnd3MnFkKzN6MGptelA3RHJKL01XVEx3NzhIamhxMW11dzdrL1BuLzhKay95ZUl2ZHhHMzFvM3BYTnEwcWVJdDRHR0pQbjA3UlhzK0pDVEVKT0RScDI4bk1tWEtFRTJMMk92ZHB6TkJRY0YwNmRyYTdQYy82RjBRalJ1MXhkZjNPYU5HOXpQbXhnZ05EYU5NcVZxRWFjTTRlbXc3VHJHWUtXRXRLMWZQamZWMUhSMGRXTFhHaC9KbGE3TjkyMjc2OXh0dDluc1pGYm4zUW53WlB2L2pBQ0dFRUVLSVJDcmlkclR4bmIvajcxMzdLVjJxbGttd28wNmRhcHcrK3cvdDJqZEwwR0FIUU8wNlA3Sit3MEp1M0RKOHdYWkw2b3FOallidVhRZXpZY00yZm12ZGhCMDdWL0g2bFQrWnM1aC84V3Zmb1RsSGp2NUZ3VUo1dVhmdlFaeVg0K1RJa1JWLy96ZjgxcW9ISzFkc3BFZlBkalQrdWE3RjdkOEUzREw3YWZKTHZValBYYjErSkU1alRDZzVjbVMxK2pJblcxc2JSbzdxWi9hRlc2L1gwNjV0Yjg2ZnUweUxsbzNwMmkwOGlheWRuUzMxRzlUazdwMEhET2cvMnFyamlXL3AwcVV4YmtVN1ovWWYrUGdzczZpZDNIc2h2Z3dTOEJCQ0NDR0VzRkRFZ0VmcGVBeDRMRml3Z29ZTjJ2RG16VnNBSEJ6c21lVTlsaVhMWnBJNmRjcDR1MjVzbEMxYmdpcFZ2Y3p5YzB5WU5JU0ZpNll5ZGRwSS9QeGVjdlBtSFlwR01hMC9hOVpNL0xON0hZc1dUNHR6a3RVOGVYSUNzSDdkVmxxMGJNeXc0YjBCZVBueU5ZcWl4S2xQRVh1OWVnNWo4K1lkVktoUW1pbFRSNWlmNzkySlBIbHlzbmpSYXY3NSswQUNqRER1U3BZc1lueFBmWHVQNU8vM3k3aStGRi96dlJmaVUwbkFRd2doaEJEQ0FqcWRqcU5IVGhtUFM1ZTJmc0pTdlY3UDRFSGo2Tmw5Q0hxOUhqQThLZDUzWUJQTm1qZE1zSjFYWWlObHl1UTBhUGcvQU5hc05pUXYvYUZpMlNqcjI5cmFNR3ZtSXJOOEdaYll2LzhJUXdhUEJ5QlQ1dlJNbnpIS2VJK21USjVMcnB5bENReDhGK3QrcmVIWnN4Y01IVEtCL2ZzVDE2eVF1Qmd4ZkRJTEZxeWdTTkVDckZnMUo5SWt0YmEyTnN5Y05RYTFXazNuVHYzeDkzOWpWdWZEZHM5Zm9tYk5HOUsrUTNOME9oM05tM1V4U3g2Y1VLeDE3NFg0V2tuQVF3Z2hoQkRDQXBjdlgrUHQyd0FBMHFWUCs4bGJobjVNVVJUNjl4dk45R25oeVVuTGxpM0JubjNyeVowN2gxV3Y5VGtFQkFUaVBXc1JXYkprcEdUSkl0SFdQWHJrSkFzWHJMUzQ3MGVQbnRLbTllLzhyK2F2K1B1L3BXS2xjdHk5ODRCVEo4OFo2OXk2ZFllZ29KQUV5MWt3WWJ3M1U2Zk1vMW5UemdseS9jOWw0Z1J2SmsyY1RkNjgzN0ZwODJLY25aMmlyRnUwV0VIYXRHM0treWUrREJ3dzF1VGNnUU5IS1pEUHkyUVcxWmRtN0xpQlZLaGdDS0kxck4rYUowOThZMjRVajZ4MTc0WDRta25TVWlHRUVFSUlDeHc1Zk5MNE9qNW1kNHdkTTkwa0tXZkRSclh4bmowdTBXNHIyYjNiWUh4OW56UFBaNUpKK1ljWkdEcWR6cGlINU82OUIrVEtGUjdVbVRQN2owZ1RsQUlzWDdhZUh0MEhFeElTU3RGaUJWbTRhQ29PRHZia3ordEY5MjZEMmIxM1BRNE85bHkrZkkxOCtiNkxuemRuZ1lvVnk3QjYxU1pxMXFwc3RUN1hyLzhyMnZOWHI5NncyclZpOHZEaEV3YjBHODNtelR0d2RIS2tTOWZXSER4NGpJQzNnUVFFQmhJWThJNkFnTUR3bjdlQnZIa2J3RFBmNXdBc1c3cU9SbzNyVUxhc1lWdFZKMGNIZ29ORHFGMnJHYk84eDhZcUQ4dm5vdEZvV0xKc0psN2w2bkw3OWowYU5takRybDJyWTdWZHJUVlkrOTRMOFRXVGdJY1FRZ2doaEFVT0g0cS8vQjB6Wnl4ZzNOaVp4dU1XTFJzemJmcklCTmx1MWxJdlg3N0d6czZXcDArZkFZWnA4d0Jhclk0K3ZZYXpkczJmVlBpaERJMS9ybVBTTGtXS1pBQ01IaldOL0FWeWMrUDZiZTdlZWNEUFA5Y3oxcWxZcVJ5Tkc5YzJhYmQ2OVovczJYMlFLbFc5U0ovZWswNmRXOUd5VldQalBlcmVveTNqeHM2azJvOC9VN1dxRjNmdlBLQmV2UnBSanYvZTNRZHMyN1k3MG5OWHI5NEVZTGIzNGtqUGQrelVNc3ArUDZoV3ZTSVBINStMc1Y1c3RHclJ6YXI5ZllveG82ZXhlZk1PQU40RnZxTmQyMTVSMW5Wd2RNRE4xUVZYVnhkYzNWd29VNllFaHc0ZHAwdW4vaHc5dmgwSEIzdUtGaXZJN3IzcnFWdTdCZTNhOXViNWN6KzZkRzM5eWVOOEUzRExxbTJTSm5YajNJVzluektrVDJidGV5L0UxMHdDSGtJSUlZUVFNVkFVeFRSaGFSbnJ6ZkJZdkdpMXlSVHpuMzZxd2RScEk3N29ZQWZBMWkyNzZOSjVnUEc0V0xGQ0FEUnUxSmEvZCswbmYvN2NMUDVqdWxuZWtVYU5hN053NFFvbVRaeHRMTXVkT3dkdDJqWTFIdWZJa1lWR2pVMERKWmN2WCtQbzBWT2tUSm1jMDJmL01ldTNkNS9PbkRoeGpyMTcvdVhNNlF1b1ZDcnFSaFB3dUhMbEJ2MzZqb3IyUFVaMTNwS0FSM3k0Y2V0WXRPZW5UcGtYWlpERzJycDFiOE90bTNmSitWMDIwcVJKUmZJVUhuaDR1T1BoN2tiU3BHNjR1cmtZL25SMU1RYkRJbXBRdnpWN2RoL2szNFBIcUZMVkM0QXNXVEt5ZmVjcXF2LzRNNk5IVDZkdXZScWtTNWZtczd5ZnhDUSs3cjBRWHlzSmVBZ2hoQkJDeE9ER2pkdThlUEVTTU14UXlKWXRzMVg2WGI5dUs5MjdEVEllVjY1U25ubnpKeWY0bHJPV0tQbDlFZHEwYVlwS3JhWmd3VHo4M01Td0JLRnJ0emE0dXJvd2JmcElYRjFkek5xbFRwMlNjK2YzOHZpeEwzcWREaHRiVzlLa1NXa01ZQnc0dUprVUgyMjdDVEJpWkY5R2pPd0xFR255Vmx0Ykc5YXVtOC8wYVQ0Y1BYcUtPbldxVWFCQTdpakgvMk8xSCtMMDlQOXpTSnMybGNtOWMzVjFJVzNhVktSS2xTTGFkbW5TcENKdDJsUlI5aGtjRWhManRiTm56MEttek9sanJKY3paeloyL2JNbXhucFJtVFJwS0c4REFzbWIxM1Raa2FkbmFyYnRXTW1EQjQrK21tQkhZcm4zUW55TlZJcnMxeVdFRUVJSUVhMEZDMWJRcy9zUUFPclVxY2JTNWJNK3VjOTlldzlScjI0cmREb2RBS1ZLRldQVDVzVTRPRHA4Y3Q5Q0NDSEV0MElWelJabVgvWmNTU0dFRUVLSUw4Qyt2WWVNcjh1VS9mVGxMQThmUHFGbGkyN0dZRWVCZ25sWXUzNitCRHVFRUVJSUs1S0FoeEJDQ0NGRU5MUmFIUWYySHpVZVY2eFU3cFA2Q3cwTm8zbXpMcng4K1JxQURCblRzV256SDVFdS94QkNDQ0ZFM0VuQVF3Z2hoQkFpR21mUFhPRE5tN2NBWk15VW5peFpNbjVTZjBNR2orZmtpYk1BMk5uWnNtelpMSkluOS9qa2NRb2hoQkRDbEFROGhCQkNDQ0dpc1hmdlllUHJpaFhMUkpvdzAxS2JOKzh3MlVWajdQaEJGQ3FjNzVQR0o0UVFRb2pJU2NCRENDR0VFQ0lhZS9mOGEzeGRzV0xjbDdQY3VuV1hqdTM3R28vcjE2OUo2OWEvZk5MWWhCQkNDQkUxMmFWRkNDR0VFQ0lLQVFHQlpFaFhDSzFXaDBhajRkNkQwM0hLdFJFY0hFTEZDajl4OGVJVkFMSmx5OHpCUTMvaTdPeGs3U0VMSVlRUTN4VFpwVVVJSVlRUUlnNytQWGdNcmRhd2swcXhZZ1hqbkZoMC9MaVp4bUNIZzRNOXkxWjRTN0JEQ0NHRWlHYzJDVDBBcTlLSG9qemJCcysyby9pZmg1Q25vSHVYMEtNUzRzdWtjWVFrcVZHNUZZQ1UxVkdsckFGcXU0UWVsUkJDZkZIMjdBbmZqamF1dTdPY08zdUphVk45ak1makp3d21UNTZjbnp3MklZUVFRa1R2cXdsNEtMNWJVSzROaDZCN0NUMFVJUklIM1R0NGR4dmwzVzE0c2duRklTT3FuRU5ScGZwZlFvOU1DQ0crR1B2MlJnaDRWQ3dUNi9haG9XRjBhTjhIbmM0d1M2VENEMlZvM3FLUjFjWW5oQkJDaUtnbC9pVXRpZzdsNm1DVWM2MGsyQ0hFcHdpNmgzS3VGY3JWd2FEb0VubzBRZ2lSNEI0K2ZNS05HN2NCU0pyVUxVNjdxVXllTkp2TGw2OEI0T1RreUt4Wll6NXBseGNoaEJCQ1dDN1JCenlVYThOUTdzMUo2R0VJOGRWUTdzMUJ1VDQ4b1ljaGhCQUpMdUxzamdvVlNxUFJhR0xWL3RLbHEweWM0RzA4SGo2eUQra3plRnB0ZkVJSUlZU0lYcUlPZUNpK1d5VFlJVVE4VU83T1J2SGRrdERERUVLSUJHV3lIVzJsc3JGcUd4YW1wVVA3UHNhRXA2VktGWk10YUlVUVFvalBMUEVHUFBTaEtOZUdKZlFvaFBocUtkZUdnejQwb1ljaGhCQUpRcS9YczMvL0VlUHhEeFZqRi9DWTdiMlk4K2N1QTJCdm53VHZPZU5RcXhQdnh5NGhoQkFpTVVxMC8vSXF6N1pCMFAyRUhvWVFYNitnZTRhL1owSUk4UTI2ZU9FS2ZuNnZBTWlaTXh2cDBxV3h1TzJqUjA4Wk8zYUc4WGpRNEI1a3packoya01VUWdnaFJBd1NiY0NEWjlzVGVnUkNmUDJlN1Vqb0VRZ2hSSUxZdVhPZjhmVVBzZHlkWlVDLzBid0xmQWRBM3J6ZjBiRlRLNnVPVFFnaGhCQ1dTYlFCRDhYL2ZFSVBRWWl2bnZKRy9wNEpJYjVOVzdmc01yNnVVcVc4eGUzMjdUM0VwazNoRDJVbVRSbUdqVTNza3AwS0lZUVF3am9TYmNDRGtLY0pQUUlodm43Qjh2ZE1DUEh0dVhmM0FSY3UvQWVBbTVzclpjdDliMUc3a0pCUWZ1ODV6SGpjcUhFZFNwVXFGaDlERkVJSUlZUUZFbS9BUS9jdW9VY2d4TmRQRjVqUUl4QkNpTTl1NjlhL2phOXIxS3lFbloydFJlMjhaeTNpNXMwN0FEZzdPekZ5Vk45NEdaOFFRZ2doTEpONEF4NUNDQ0dFRVBGZzY1YndnRWZkdXRVdGF2UHd3V1BHajU5bFBCNDRxRHVwVTZlMCt0aUVFRUlJWVRrSmVBZ2hoQkJDdlBmczJRdU9IVHNOZ0l1TE0xNFZTbHZVYmtEL01RUzlDd0lnZCs0Y3RHM1hMTjdHS0lRUVFnakxTTUJEQ0NHRUVPSzliWC90UmxFVUFLclhxRVNTSkhZeHR0bTM3ekNiTjRmdmFqVnB5akJzYlczaWJZeENDQ0dFc0l3RVBJUVFRZ2doM3R1Nk5YeDNsanAxcXNWWVB6UTBqTjYvRHpjZTEyOVFpekpsU3NUTDJJUVFRZ2dSTy9MNFFRZ2h4R2VqMVdyUmFuWG85WG9VUmMvN0IrbENBS0JTZ1VxbFJxMVdZMk9qd2NibTgzNU1lZlBtTFFmMkh3SEF5Y21SSHlxV2liSE52TGxMdUg3OWxySE42REg5NDNXTVFnZ2hoTENjQkR5RUVFTEVPNjFXUzJob0tIcTlSRGhFMUJRRkZFV1BYcTlIcTlXaVZvZGlaMmYzMlFJZnUzYnVJeXhNQzBDMWFqL2c0R0FmYmYyblQ1OHhadlIwNDNIL0FWMUpreVpWdkk1UkNDR0VFSmFUZ0ljUVFvaDRGUklTU2xoWVdFSVBReVJDZXIxQ2NIQUl0clo2aTNKcGZLcUl1N1BVcmh2emNwYkJnOFlUR1BnT2dCdzVzdEsrUTR2NEdwb1FRZ2doNGtCeWVBZ2hoSWczRXV3UTFoQVdGa1pJU0dpOFhpTW9LSmhkZis4SHdNSFJnU3FWeTBkYi84aVJrNnhadmRsNFBHbktNT3pzYk9OemlFSUlJWVNJSlFsNENDR0VpQmRhclZhQ0hjSnF3c0xDMEdxMThkYi92cjJIak52S1ZxM2loWU9qUTVSMXRWb2R2WG9PTXg3WHJWc2RMNjlTOFRZMklZUVFRc1NOQkR5RUVFTEVpOURRK0gwaUw3NDk4Zms3dFdIRE51UHJtSmF6TEZxNGdrdVhyZ0tHMlNDanh3Nkl0M0VKSVlRUUl1NGs0Q0dFRU1McXRGcXRKQ2dWVnFmWEsvRXl5OFBmL3cxYnR4aTJvN1czVDBMVnFsNVIxbjMrM0krUkk2WWFqL3YwNlVTNmRHbXNQaVloaEJCQ2ZEb0plQWdoaExBNnJWYVgwRU1RWDZuNCtOM2FzSDRid2NFaEFOU3NXUmxuWjZjbzZ3NGZOZ2wvL3pjQVpNMmFpYzVkZnJQNmVJUVFRZ2hoSFJMd0VFSUlZWFY2dlQ2aGh5QytVdkh4dTdWOCtYcmo2K1l0RzBkWjcvU3A4eXhkc3RaNFBISFMwTSt5ZTR3UVFnZ2g0a1lDSGtJSUlheE9VU1RnSWVLSG9saDNxZFRWcXpjNWRmSWNBSmt6WjZCczJSS1IxdFByOWZUc09kUjRYTE5XWlNwVkxtZlZzUWdoaEJEQ3VpVGdJWVFRd3Vxcy9KMVVDQ05yQnp5V0w0c3d1Nk5GSTlUcXlEOGFMWmkvbkxObkxnS0dQQi9qeGcyeTZqaUVFRUlJWVgwUzhCQkNDQ0hFTnlrb0tKZ1Y3NWV6Mk5obytLWHBUNUhXdTNQblBvTUhUekFlOS95OUF4a3lwdnNzWXhSQ0NDRkUzRW5BUXdnaGhCRGZwTFZyL3NUUDd4VUExYXBYSkZXcUZHWjE5SG85blRyMEkraGRFQUI1OHVTa1I4OTJuM1djUWdnaGhJZ2JDWGdJSVlRUTRwdWpLQXF6dlJjYmo5dTAvVFhTZWd2bUwrZlFvZU9BWVJiSTNIa1RKVkdwRUVJSWtVaEl3RU1JSVlRUTM1ejkrNDl3NWNvTkFBb1d5a3Y1OHQrYjFmbDRLVXZ2UHAwb1VERFBaeHVqRUVJSUlUNk5CRHlFRUVJSThjM3huclhJK0xwN2o3YW9WQ3FUODNxOW5vN3QreHFYc3VUUG41dGV2VHQ5MWpFS0lZUVE0dE5Jd0VNSUlZUVEzNVRMbDYveDk2NzlBR1RNbEo3Ly9lOUhzenBUSnMvbDhPRVRBTmphMmpEWFp5SzJ0amFmYzVoQ0NDR0UrRVFTOEJCQ0NDSEVOMlhVeUNuRzExMjYvb2FOamNiay9KN2RCeGs1SXJ4T3YvNWR5WnYzdTg4MlBpR0VFRUpZaHdROGhCQkNDUEhOT0hYeUhOdisyZzFBaWhUSitMVnBmWlB6ZCs4OG9HV0w3aWlLQW9DWFZ5bDY5R3ovMmNjcGhCQkNpRThuY3pPL1JUYk80SkRKdE96dHBkajE0ZndkcXU5R3dldlQ0SDhheGY4MGhQckZxZ3RWNWk3Z0VpSDVtOTlCbEVjcll6Y09JWVFRSWhaR0RKOXNmTjEvWURjY0hCMk14MEh2Z3ZpbFNRZGV2L1lISUgwR1R4WXZtV0UyQTBRSUlZUVFpWU1FUEJJbEZhcTBEY0RHRGVYKy9LaHI1Um9McjAraitPMkgwQmZoNVVsTG9DcXl4cVN1ZmxmeTJJM0FveXlxWkY2UXpNdHdISEFWL2VFeXNlcURaT1VOZmJ5bmFOK0NCRHlFRUVMRWsvMzdqN0IvL3hFQXNtZlBRdlBtall6bkZFV2hTNWVCWEx4NEJRQUhCM3RXcnBwTHNtVHVDVEpXSVlRUVFudzZDWGdrTWlxUE1xaHlqZ0RYL0tEb0llZyt5dk5kNWhWZDg2UEswQVl5dEVHRmd2THlNTXJKT3RZYmlIdEprMFBseGQ2bzY2cVRvQzU3MGpBTDVPVmhsSmVISWVBcVlKb1JuL2ZUaDJPaXlqNEFWWmFlc1J6d3AxTnVUMEc1TWVhelgxY0lJY1NuQ3drSnBVK3Y0Y2JqRVNQN21pUWhuVEo1TG12WC9HazhudVU5bGdJRmNuL1dNUW9oaEJEQ3VpVGdrWmhvN0ZIbDh3WjdUOE94U28wcS96eVU0MVVoNEpwSlZWWEtHaEdQNE8xbDY0MURaWU1xV1htVG9raURMaCtxSnkwRzltbFIyYWVGVkxWUTZVUFI3OGtNcW85VHlPaXROMFloaEJBaWdra1R2Ymw2OVNZQXBVc1hwM3FOaXNaekV5ZDRteVFwN2RTNUZRMGEvdSt6ajFFSUlZUVExaVVCajhSRUY0eHkrWGRVUlZhSGw5azRveTYwRFAzUlNxQjlZeXhXcFRWTndvWlRWbFI1cGhsZTI2YzE2OXA0N21QdmJxUGNtV0ZhMTZNVTJDWTFMZlA4R2RJME1DbFRybytBc0pmZ1VkcTAvUFVKMEllZ1VuMzA2NmZvSWgrREVFSjh3eFJGUWFWU3hWeFJST25TcGF0TW5qUUhBSTFHdzdqeGc0ejNkT3lZR1l3ZE05MVl0OElQWlJnNXFsK0NqRk1JSVlRUTFpVUJqMFJHZWJFYkhxOUdsYlp4ZUtGakZsVDVacU9jL1JWUUlHa0pjTWhvMGs2VnZGSzAvYXJTTlkzOHhPdmpaZ0VQVWxZM2J4OXhQQi9HZW5zS2hMMUVsYUtLNllrUHkxK3NHZkFJZW1CZVp1c0dOcTZHMXlIUFFCOFN1ejRkMHNkOVBFSUk4WW1lUFh2Qm9vVXIyYlJ4TzF1M0xTZGx5dGpsV2dLNGUrYytwYjZ2YVR4Ky9QUkN0UFVnNHloS0FBQWdBRWxFUVZUVHBzNXZmUDNQN3JYaytRcTJZZzBMMDlLcFl6KzBXc08vTVgzNmRxSkF3VHdvaXNMb1VWT1pNTjdiV0xkUzVYS3NXRGxIa3BRS0lZUVFYd2tKZUNSQ3l0VkJxSkpYQnJ0a3hqSlZ5aDhoWXh1VWV6Nm8wcmVJdjR1cjdWQ2xxV2Q1L1NTcERmbEdJbEJsN1kwcVMzZlFPSm1XWjJnZFplQkZmNlFDQk4yTDhqTDZnNFhNeHFrdWRTQTg0R0diRlB6UG9OeVpHZTN5RzVNdXFyNkl1WklRUXNTRFRSdTMwNzNiWU1MQ3dnQVlQbXdTM3JQSFdmVWFwMCtkNStiTk83aTdKNlZZOFlLNHV5ZU51VkVpb3lnS3ZYc040K3laaXdBVUxKU1hYcjA3b1NnS3c0Wk9aT3FVZWNhNjFXdFVZc25TbVNSSllwZFF3eFZDQ0NHRWxVbkFJekVLZTQxeVk2VEpNaFRsOFRxVVI2dkFMZ1dxMUxYajdkS3FsRFhBMXNQeStxbXFZNWFjVk9NQU9KaFhWdHNaZmlMdDZPTjhIekZjTjFObmNNcHUycmZ6ZHlodnpzYXFIeUZFNGhkeDFrSkV0clkydUxxNmtDTkhWcndxbE9LWHB2WHg4RWdhWmR1Y09iT3k3OEFtay9PS290QzRVVHYrUFhqTVdKWTMzM2RzL1dzWlNaSWtpZk9ZeTVZclNaSWtkc2FBeDZhTjIyblpzakZGaXhXTWM1OGZXN0prTGV2WGJRVmcrODZWWDJYQVk3YjNZaFl0WEFWQWtpUjIrTXlmVEZCUUVCM2E5MkhybHIrTjllcldyYzZDUlZOTmtwaUtUM2Z0MmsxQ1E4UElseStYMmJuLy9ydE9talFwcmZaN2QrREFVVEprOENSejVnelIxcnQvN3lHK3ZzOHBWcnhRalBYOC9GNVJxSEErcTR6dlczUHo1aDFTcEVpR201dHJRZy9saXlEM1E0aUVJLyt5SjFMS3d4V28wdjBLVHRsUUx2ZENlV3I0RUs3SzNzMGthS0E4MllCeW9aMUpXMVh5aW5IZWxsYVZvWlhwT1A3cmpmSmdjZFQxMC94a1ViK3hvZHllam5KL1FkUVZIRE9qeXZxN2VidHJndzFMV3l5azMvOVJkbjV0b01WdGhSQmZ2ckF3TFg1K3J6aDY5QlJIajU1aTN0eWxMRmcwbFpJbGkxamN4K0pGcTB5Q0hTNHV6dmpNbi94SndRNkE1TWs5Nk5TNUZlUEh6VFNXRFJzNmtiKzJyL2lrZnMrZXZVU2hRbmtCdUhYempyRThTK2FNVVRWSnRMWnYyODJBL3VFN2E0MGVPNENRNEJES2xhbk43ZHZoTXdZYk5xck4zSGtUWlJsTEhFMmI2b09uWitwSWs3eU9IemVMVjYvODJiVFovSE5DdlRvdHFGaXBYSlF6bHg0OWVtclI5ZE9rU1lsYXJhWmVuUmIwNk5tT1FZT2ozOFZ0eHZRRitQZ3M0MDNBcldqcmpSa3puWlVyTnNaWXo5b1dMbGhwbFg2U0pMR2o2YS8xemNyUG5iM0ViNjE2c0czSENsS25UaGxwVzFmbnJHVFBub1hUWi8rSjA3VkRROFA0dVZGN25qeng1Y0MvbThtYU5WT2MrdmtjNUg0SThmV1RnRWVpcGFDLzFOWHdKVHo0WVhqcGcwVmc3L2srYWFrS0hxKzEzaVdURmdQMzc4T1B3MTZoUEY0VGRYMkhESkMwdVBXdS80RXVFRldxNnFqeXpZbFZNMVhlbWFqeXpveTVZaFFzRFFvSkliNWN0cmEyWk1qZ2lZS0MzNHRYK1B1SEozdCsrZkkxTFpwMzVjalJiV1l6UFNKejY5WmRSbzJjYWxJMmVlcHdNbVd5VHY2ZjFtMStZY0g4NWZqNXZjTFcxcFpzMlRMejltMEFMaTdPY2U2elJyVW1sUGNxUmIvK1hZdzdsaVJONm9iR1JrTmc0RHVUdXNIQklXWmw5dmIyYURTeG0zR1hFRmF0M0VUWExnTlEzbTkzM3FselMyN2V1RU9mWGlQUTY4TjNCT3ZjNVRkR2p1cUxSaVBCanJqUWFuWDh2V3MvaHc0ZDU4NmRCL1RwMjRucjF3MEJndERRTUxadDIwMi9mbDJNWmFsVHA4VFYxUVYvL3pjOGZ1eEwvdnhSYi91YksyZnBLTTlGZE9QV01WS2xTb0ZlcjZEUnhQMWo3ZElsYS9HWnQ0dzU4eVpFT2lQbGMrblJmYkJWK25GMWRZazA0TEY2OVdhZVAvZUxVMDRnUzAyZU5KdHIxMjVTdVVyNVdIKzVkM1hPYW5Lc1VxbHdkWFVoVjY3cy9GUy9KcTErYTJJMkUrdERteWUrRjNGeWNqUTVkK25TVlNwWGJFQmc0RHRtenhsdmRrKys5UHNoaFBoMEV2Qkl6RDdhaWhhQTRNY29GenVnM0YrQUtuTVhGTDk5VnJ1Y0tuTTMwd0p0QUtvOFV5S3RxOXhmZ0NwNVJVeVdzNFQ2R1daTnZFOU9xcTV3elNRUGlYSjFJTXE5ZVFnaFJIekpraVdEeWJLVVV5ZlAwYmxUZis3ZmZ3VEFHLyszTEYrMm5xN2RXa2ZiajFhcm8wdW5BUVFIaHlkRGJ2VmJFMnJXckd6Uk9QNzZ5N0luaGNXS0YrTFd6YnUwYU5tSUZDbVRjK0RBMFdqcnU3dTdVYnAwY1ZvMDc4cjE2N2ZwMjdleldaMEQrNCtRSzFkMmdvS0NBWGo5MnAvc1dVdWExYXRWODFlenNqVnJmU2hienJ6dWwwS3IxVEZrOEhobXpWeG9MQ3RXckNBYjFtL2o2ZFB3R1g1dWJxN01uVGVSR2pXalQrZ3RvbWRqbzJIRHBrVTBidGlXVVNPbjRKRXNLVDI3RHpHcE0zVElCSVlPbVFEQXpGbGphTjZpRWVmT1hRWU0vMjJpVTdkdWRlcitaSjRvUGFLa1NkMEEwT2wwbjdRa2FmKyt3L3ozM3pYU3B6ZmZ5ZTV6aW1wR2lhdHpWbnIzNmNUZ0lUMmpMWXVPVnF0ai9icXRWS2hRR3JVNmZnS1haMDVmWU9JRWI1eWRuWmc2ZFVTYys2bFFvVFJxalFadFdCZ1BIejdoMkxIVEhEdDJtclZydDdCbDYxS3p3RVprbmovM28xSER0Z1FHdnFOZi95NW13WTdFZEQrRUVIRW5BWSt2aUNwRkZWU0ZUYWRDcXFwWXRvUWpwZ1NkK2wzSlVkbDh0TzdRSVQycXFIWXllYjRibGFkcEFsTGwyUTdUblZoc1hFemI2RXlmSkFvaFJId3JXcXdnRXljTnBWSER0c2F5NDhkUEE5RUhQS1pQOCtIY3VVdkc0NElGOHpKMG1QbFN1cWkwYlcxNVhZQ0JBOFphVks5dzRYejh0WDBGdmsrZmMvZk9mVFFmTGRNb1hEZ2ZUNTQ4STEyNk5MRzZmbUp3NU1oSlJnNmZ3dUhESjR4bGRyYTJuRHg1enFSZTVTcmxtVFp0Sk9remVIN3VJWDZWSEJ6c1diMW1IcTFiOTZSV3JTcjA3RDZFcWRORzhsdnJKaWIxSWo2NVAzcmtGSFoydHRnNzJCdG5md0NrU3BYQ0pNZkJkN215VWFkT3RSakg4R0hXam8yTjVSOXJ5NWVydzVpeEF5aGR1amlob1dIODg4OUJ5bnVWTmdaUXZrWWIxbS9sMmJNWFZLOVJNVjc2OS9kL1EvUG1YZEZxZFl3YlA0Z01HZE1aenoxNTRzdlZxemVwVU1HeW1Uc3JWODgxQ1dxY1AvOGZ2emJ0eU1rVFo1azR3WnRodzN0SDJ6NGtKSlFtamR2ejRQNGpHdjljbHdFRHU1dlZTVXozUXdnUmR4THdTRXlTUkw2MkVJRFFWL0YrZWVYVkVWUWVwU3lyN0pnUmxGRFRzcWQvaHIvV09KZ25LTlVGV1Q0WWJhRDVWclQybnViSlRjTmVnVGJBOG42RkVOK2M0aVZNa3hjK2YrNFhiZjF6NXk0eGZacVA4ZGpOelpWNTh5ZGhhMnNiTCtPTEN6OC93NzhKS1pJbk15bi9jK3N5cmwrN3laUXBjeE5pV0ZZWEdQaU8vZnNPTTJHOE4yZlBYalE3SC9vKzZTdEF1dlJwbVRCaENEVnFWa0tsVXBuVkZYSG40T2pBaXBYaHkweGZ2SGhwa2lmbFl3ZjJIeUUwTkl5U3hVMkRHWkVGU280ZVBSVmxQOG1TdVROd3dGaDI3VFRNWmgweWVEeERCbzgzbmk5VHBnVGJkeG9lQkUyZU5NZGtsbytpS0hUck1vaWp4N2V6Wi9kQi9QM2ZzR2YzUWJNbEZSOGZBMnpjdEpoS2xjdEZPYTVQTVhMRUZDWk84STcwM01RSjNtYm5JaXVMYXRiSHpCbUdtVTlWZjZ4Z3BkR0cwK3YxdFA2dEovZnVQdUNubjJyUXJIbERrL005dWc5aCs3YmREQnpVZzc3OXpHZWV4YVJBZ2R4TW1qU00rai85eHNhTjIySU1lSFRyT3BEang4OVFybHhKWm5sSEhqQk96UGREQ0dFNUNYZ2tJbXF2LzZJOHB6LytZL3dQNE5WeHkrc0cza1ovc0NpcVpPVWhmVE5VYmtWUlhoNE1QMjhieWZwNGZiREYzU3ZQdHFNODIyNDhWcVdvaktyd0t0TktvWDdvajVTREVOL3dlb1dXbWRaNWZRTGxUdHp6ZWdnaEVyK1FrRENUWTN0Nyt5anJCZ2VIMEtYVEFMVGE4TmxxMDJlTVN2QnA4Qjk3OGNJUHRWcE44aFNtdTJwcE5HcXlaYy9Ddi8rRy8vLzgxSm0vU1pzMk5XQzZLODAvdTllU0orOTNuMmZBc1pEZXN6QTZuZGJpK3ZiMjlxVHpURVBLVk1tWjdiMlkyZDVSSjlyK2xwVXBXNXorQTdyRktoaDA4K1lkSGovMnBkeEh5NXhHajVySzZGRlRJMjNqNS9lS1k4ZE9NMm55VU5xMmE0WldxOE1qYVE2R0RlOXRGdXdBcUZxNVVaVFhyMTM3UityV3JVNjJiSm54bnJXSUh5cVdwVUFCUTE2UVZTczNZUmRoaStGRGgwNWdiMitIWjFyRDdLYUpFNGRTdVZJRDV2c3NZOSsrdzdpNXVkSi9RRmRqL2JWcnQzRG05QVhHalI5a2R0MmNPYzJESUpGNS90elBPSzZQNzFGTVRwMzUyK1M0YU9FcS9OYTZDUjA2dG9peExESTdkK3psd2dYRDU4ajRtTVV5b1A4WWR1M2NSODZjMlpqNVVZQmgvYnF0Yk4rMm05U3BVOUttYmRNb2VvalpoMTJxSHNlUTBIYmFWQjlXcnRqSWQ5OWxZOFdxT2RqWm1RZWp2NGI3SVlTd2pBUTh2aUpLOENONHVEeisrbjl6RmhVS3lybVdLTDUvbVMyRDBSL3hncmVYVE52NDdRZS8vU2hxTzlQbExIWXB6QzhRbXhrZUVkazRvOG85eVh5OGw3cVlCRHNBVkNsTm55WXBpdVVmbXI5VmJkdjBRcVVDdFZxTlNxVkNyVmEvZjIwb1U2c001U3ExS3VvNjczOXNiRFJvTkRiWTJ0cGdZNlBCMXRZV0cxc2JiRFR2WDl0b3NIbi9wNjJOVFpSbEdodk4rejVzc0xXeFFXTmo2UE5EV2ZpUFJwN2tpaGo5dmNzMDExRjBpUlRIanBuT3JWdDNqY2Z0T3pTblNsV3ZXRi96OGRNTHNXNWpLWC8vTndRSGg1QXFWUW8wa2F4TC8vZmZZN3p4Znd0QTFxeVpqTUdPeEdEWXdMR3hDbllBQkFjSGMvUFdIVzdldWhOejVXL1lvVVBIcVZHak1nVUs1ckc0emJBaEU5bTJiVGVqeC9Tblk2ZVd4dkxvbHJSczJQQVhPcDJPMTY4TnY0T3ZYL3NEaHVVc2tUbHdjRE4zN3oyZythOWRtRFJsR01XS2h1ZjljSGRQU3FiTTZYbjkyaC92V1l1b1hmdEhXclpxRE1EZVBmK1NKRUxBNDlMRkt6UnIzaEQvMTRaRXhTVktGcVpkKzJhNHVibnl6OThINk5DeGhjbDd1SERoUDg2Y3ZtQlNGbHNUeHM5aTN0eWxMRnE0aXZzUHo4U3FiWTRjNWtFVkR3OTNzL0xJeWo2bTFlb1lORER5M1hDc1ljcmt1Y3oyWG95SFIxTFdycCtQczdPVDhkeno1MzcwN2pVY2xVckZuTG5qTFVvSUhaVVBTYWFqQzFEczNMR1hZVU1ua2lwVkNqWnNYQlRwTnJCZnkvMFFRbGhHQWg1Zms3ZVhVUzZicjFHMG1yRFhLSGRuby9qK1pWRjFWZG9Hc2RwSlJWVmtEZEY5TmRYdnpnZzY4NjFoVlRtR0c1YXpSS0RjWDREeS9HK3p1aUwyVnEvYUZIT2xMNWhHbzBHalVhT3hzVUdqVmhzRElScU54dkJuaEhLTjV2MmZFYzdiYU1MTDFSL0tiRFJvMUJxenV1Ri9ocmVKV0s1V2E0eUJJSlZLRmNWUGRPY001NGw0VE96YWZseEdOT2VNd1N3THh4dHhYRVdLNUkveHYwMUNVaFFGUDc5WDdOcTVqeEhESnh2TE5SbzF2elNOZkR0dFg5OFhMRjRVUHBNc1pjcms5Qi9RTGRLNjhTa29LQmdIaDZobm9YeDQrcGsyYmFwSXozdDZwcUYwNmVJY1BueUN5bFhLeDhzWTQ4c3ZMWDdHWitHcW1DdUtXSE4zVDRwbkxITzd6SmszZ1dhL2RxRmYzMUhjdkhHSHlWT0hBL0RzMlF1VDNCd2ZLSXJDQWgvRGc1bW5UM3lOZGNHdzVDZ3loUXJudytaOU10TGN1WE5RcUhBK3N6cWhvWVpaV2hHZjVJZUdobUgvZm52b1I0K2U0dXY3bkh6NWMzSG9ZUGpzcG9tVGh0S3ViUytBZUhuUzd1VlZtcFVyTmxLemxtWEpqT09Mejd5bFp2ODlJbHVxRTlHTkc3Y2pyZlBnMFZtVElNTE1HUXNZTm5RaWprNk9yTit3a015Wk14alBLWXBDMnphOThQTjdSYnYyemFoWTZkT1dBUzFidWc0Z3l1VkUvMTIrUnF1VzNiRjNzR2ZkK2dWUjV1bjVXdTZIRU1JeUV2RDRTc1dVaE5SU0gyL0ZxbHdiWnBWK3JVV1Z6QXRWK3VhbWhXLy9RN2syTkdFR0pMNDRPcDBPblU0SG9XRXhWeFpXRTU4ekdEN0Z0V3UzVEpadGZLeHZ2eTdreXBVOTBuTWZudEo5ZUNMOTdOa0xsaTlmVDh1V2phMHl0bnYzSHRLbDh3QjY5ZXBBdWZMZlIxcG54L1k5REJvNGpxN2QydEM4UmNOSTY5amIyMU90ZXNVb240TG16Sm1WdGV2bnMrWFBYYVJMbDhaczY5a1BJdHVXMXNIQlB0NTJNN0JFOXV5Wm1EQnBLSXNXcmlRNEtKaTNBUUg0djM2TFZodjlySThrOWttb1hyMGlQemVwaTVPVFU3UjF2MVc1Y21VbmVYS1BtQ3RHNE9MaXpOcDE4Mm5YNW5lY25CMk5NK3JHanBuTzJESFR6ZW9mUEhDVXExZHY4bU8xSDdoNTB6RGo1dTZkK3dEUmJ0Y1pHbUxJQ1piRXppN2E4L1lSQW9HaG9XSEdKUzBuVGhobVZ4UXBuTjhrNEJFV3B1WGMyVXZVclZ1TkxGa3lXdlNlWTZOR3pVbzhlbkkrVG0waiszSnRhUTZQaUc3ZXZNUHc0Wk1wVkRnZmIvemZHbWVvTld4VU84bzJhOWY4aVl1TE05V3FteWZ6dEl1UXEyak02R21NR3pzVEIwY0gxcXoxTVM0NStXRGFWQi8yN0Q1SW9jTDVHRFc2ZjVUWGkwNUlTQ2kzYnQxbHlSOXJtRHRuQ2U3dVNSa1lTUUpTZ09iTnV4SVFFTWpzT2VNcFdDaHZwSFVTKy8wUVFzU2VCRHdTa1lqQkIyc0ZOR0pEbGI0bHVKZUkrbnoyUWFCOUhWN3dZay84anlubmNQTkNXM2ZVSlhkWjFqNVplVlNsOXNkWVQzL0VLM1lEKzRyTTg1bUVYcTlIVVJUMGV2MzcxNGFFWEFxR01rV3ZmSFJlUWE5WFROcnBkSHIwZWgxaFlWckN3c0xRYWcydmRUcXRTWmsyVEl2MmZabFdxMFViRnY0NlRLdEZwLzFRUDJLWkxrS2ZZWVoyMnZlQkRpRXM0T0xpeklpUmZXalV1RTZVZFp5Y0hPalJzeTIvOXh4bUxCcytkQkxGaWhZa2I3NVB6M1V4Y1lJM3AwNmVvM0dqZHBRcVZZd3g0d1lZcDZycmRIcmF0TzdKemgxN0FjTlduNFdMNUNOZnZseG0vV1RPa29HRml3ejVFejU4bWZ6WTgrZCtkR2pmSjlyeFJMWXQ3ZDc5aG5YeENhbHAwNTlvMzc2WjhWaW4wN0Y2OVdZR0RoakxTNy9JRTNpSEJJZXdhZU4yL2oxNGpDRkRmK2ZYWmczUWFEU1IxaFd4WTJ0cnc0SkZVNDJCc0ptenh2QjlxYUtrU1pPS09yVmJNSC9CWkxKa3ljaVNQOVpRdkVSaGN1VE1SdDY4MzlHdDYwQUFybHk1Z2F1ckM1NmVrUzJ0TWdSUWdvSU5PYjRxL21DNnJlanBzLytRUFhzV0F0NEg1cHdqN09vUkVoSmlYTkxpNGVGTy9mbzF6Wjc0MjlyYXNIZi94aWgvYnhLQ25aMGRqazZPSFB4M3M3Rk1VUlI2L3o2Y0VpVUwwNkRoLzZKdFg2NXNIZXdpQklZNnR1OUxTSEFJVTZZTXAyMmJYc2J5QlF1blJObkgyalYva2pwMXlpanJoSVNFMHIzYklGWXMzNENMaXpOcjF2bFFwb3pwNThNVHg4OHljc1JrUER5U3NueTV0OG55SWt1a1NXVStreWRuem16OHNYUkdsRE0zQ2hUSXpjTUhqNWszYnluMTZsWEhNWkt0YXhQci9SQkN4SjBFUElUbDNFdWdTbE0veXRPcUZKVk1qaFhmN1JEMk1yS2FZT3NlU2JsaTJGVWxTb3A1MGNkYjVRTFlwekg4V01MR0ZWd2lmd29nREg1dVVqZWhoeEJuaXFLZzArblJhclhvZFRxME9wMHhFS0xWYXRIcDlPaTBXclM2RDJXNjkzVU5iWFI2dlRGNG9vOXdYcWZUbzlWRmFLK04wRjRYM2o1aXVXR21pUmI5KytDUStROVJsSWVmSitJeHNXdjdjUm5SdGVWREFNdXlQb25rL0pmSzF0YVdEQms4VWFsVU9EbzZrRDVEV2txWEtVRzllalZ3ZFhXT3NmM1BUZXJ4OTk4SGpMdENoSWFHMHJadEwvNytaNDNKT3UzWSt1L3lOVFp2Mm1FOFBuMzZna255VkkxR2JmSUVQRFEwbExhdGYyZlhQMnN0R3ZmWFRLUFI4TXN2UDFHblRqVzZkeHZNbXRXYm82ejc0c1ZMdW5ZWnlObzFXL0JaTVBtcjNKNDNJWHdJZGx5L2ZvdnZTeFVGRE50dTJpZXhZL0NnY1F3ZDFzdFkzcTc5cndRR0J2SDh1UiszYjkvanhJbXpGQ2xhd0NUZjBvZWt3RGJ2dDFWK0Yyakk4VFYrd21BOFBKSnk0Y0lWWnM1WWdJT0RBeEMrczFLeVpPR2ZMVUpDUW8welFzcVgvNTd5VWN5YWNuSnlaTVh5OVdibDE2L2ZCZ3pMSDB6ck8wVzU3TTBhK3ZicmJMWnJ4NXpaZjdCLy94RktsQ3djWTc2T3A3Nm11eFZseUppT0VpVUxVNlJvQWF1TmNmS2syYXhZdmdGUHo5U3NYYi9BTFBENjZORlRmbW5TQWIxZVljSENxY1lBUlZCUU1JOGVQU0ZidHN3eFhxTkNoZEtvTlJyczdlMUlteVkxWGhWS1U3MUd4V2dEbFRObWp1SGhnOGVjUDNlWlZxMTZzSExWSExNWmFZbjFmZ2doNGs0Q0h0OEk1ZkZhQ0lrK3F6VkpVcU5LRy9rVTZUaGQwM2NMaXU4V3MzSlZzdktvaW02SXRJMytSRzBJdUdLMU1ZaHZtMHFsTXViY0VKOVhRSUI1dnAwdlFaWXNHZGgzNE5QeTBreWFQSXd6cHk4WXYyVGR2WE9mWHI4UForNjhDWEhxVDFFVSt2WWRoVjZ2TjVaMTZOaWNEQjg5eGV6VHR6T0gvajNPK2ZPWEFjTVNtRDY5aGpQWFoySWMzOG5YeGNuSmtYaytFM0Z6ZGNISFo1blplVmMzVjk2OFQzcDQ2TkJ4U3BXc3dhelpZL25mLzZwKzdxRitkVUpEdzdDenM0MXloNUN0VzhKemFnMGIzcHVldjdjblUrYjBiTjYwZ3dNSGp0S3ZYeGVUK2lFaElRREdtUW9ma2xVMi9ya083dTVKalV0WEhCME5BWThIOXg4QmtDWkNBdDZRa0ZDVFhWcWkwK3YzU0dhTFJuRXViZHBVOFJid2lDbVB4UGh4c3hnL2JwYkYvYzFmTUprK2ZUdVJLVk9HbUN2SFF1OCtuUWtLQ3FaTDE5YWtUR202OURub1hSQ05HN1hGMS9jNW8wYjNNK2JiQ0EwTm8weXBXb1Jwd3poNmJEdE9rY3kraUdqbDZya3gxdm1ZbzZNRHE5YjRVTDVzYmJadjIwMy9mcU1aUDJHd1NaM0VlaitFRUhFbkFZOXZoUEpnRWJ5T2VpOTdBSklXdFdyQUkwcXBvNW94b0VLVnRTZksrVGJ4UHdZaGhJaWpaTW5jbVR4MU9NMmFoaitGM2ZMblRrcVhMc2F2elJyRXVyK1ZLelp5K2xUNE92KzBhVlBUcFd0cnMzcTJ0alo0eng1SGxjb05lZmZPOE1SN3k1WmRsQzFYTXRaZndGS21UQjVwbnBYRXNDMXRkTlJxTlJNbkQ4WGV3WjRaMCtlYm5IdmovNFpLbGN1eGY5OWh0Rm9kcjEvNzA3UkpSOGFNSFVEbkxyOGwwSWkvRGlXSy9VaWx5dVY0RTJCSUJEbC8vbko2OVJ6R0svL3JVZVo4cVZhdEloTW1lUE11OEIzL3EyMGFkUEovdjR1UXE2c0xZSmlabzlGb2pNa2hnNE1NUzF3K0pPKzlmUGthTGk3T0pvbDZnNE9qVCs0YjBZZHhSOVMrWFc5V3J0Z1k2Ym40TW5YYVNKUGp0MjhER0RGOEVvNk9qZ3daMmhPTnh2eGorMTkvL2NPZTNRZHArbXQ5aWhReG5iVlF0RmpCYUhPanhKV3RyUTBqUi9Veks5ZnI5YlJyMjV2ejV5N1RvbVZqdW5ZTC96eG5aMmRML1FZMUdUdG1CZ1A2ajJiNmpORldIeGRBdW5ScFdMRnFEaldyLzhLYzJYK1FOVnNtMnJZTlg1NFgwd3ladVBpUzc0Y1FRZ0llSWhhVUMrMVJMclEzSGx1eUxhMFp1K1NvMGtiOWhVQ1ZxamFLMDBRSXZHN1JtUFFIQzFsVTc0T1B4Nno0YmtVNUYvY3Q1NFFRMzZaS2xjclJySGxEbGk1WmF5d2JNbmdDUllzV0lGZnVIQmIzOCtqUkUwYU9ORjBYUG5iOHdDaS9xR1hKbXBFaFEzK25YOTlSeHJMQmc4WlJ2RVFoc21mUEVzdDM4WFZTcVZTTUhOV1h3TUJBRmk1WWFYSnV6KzUvR1RhOEYzOHNYc09kOS9sTkJ2UWZ3NnRYL2d3YTNFTzJzWTZEWjg5ZWNPdldYZW8zcUdrc2UvWFNIMFZSU09wcW1nQjQyNDZWbEMxcnlHMVF2MzVONXN6K0F5K3ZVbVlKUXovczRQTGhhZm10bTNkSjY1bmFHRHdKREF4Q3BWSVovNTRjT1hLU0FnWHlHUC83YWJVNlFrUERTUEorbDViRUl1Sld2b3FpME9UbjltaTFPcnpuaktOMjdSL042cDg5YzVHQkE4ZVNMMTh1cGswZlpiSkxUVUxvMVhNWW16ZnZvRUtGMGt5Wk9zTDhmTzlPYlBsekY0c1hyYVptelNyeHRrdFV5WkpGbURKMUJKMDc5YWR2NzVGa3lwZytUdHVIZjZvdjVYNEk4YTFMdUZUcjRyTlNsOWlKdXVxTDZIOUs3TFRlQmUyU1JWcXN5ajRBMUI5OUFBbTZGNkdDR25YZUdhQ1NKUWhDaUMvYjBHRzl5SkkxL0l0YVNFZ0liZHYwaW5MWGs0L3A5WG82ZCt6UG0vZFBzd0grVi90SEtsZU8va052cytZTjhhcFF5bmdjSEJ4Q2wwNERqSGtQaENIb01XYnNRSEovRkh4U0ZJVXhvNmN6YzlZWWZxejJnN0Y4NGdSdmV2VWNacktzU0ZqbStESEREaWhseXBZMGx0MjhlUWN2cjFLY092TTNwODc4emZLVnM0SHdHUnRnbUowRThQTGxhN084UDdkdkd6NFhwTTlnMktyMjdMbEw1STB3MnlnZ0lNQzRCT0RwMDJlY08zdkpaR2VqNFBkSlR1M3RFemJnOGV6WkM0WU9tY0QrL1VkaTNmYmd3V09jT0g0V2dCN2RCdE91YlM4MmJkck8yN2NCQU96WmZaRC8xV3FHczVNankxZk9UdkJneDRqaGsxbXdZQVZGaWhaZ3hhbzVrUzRsdGJXMVllYXNNYWpWYWpwMzZtOWNxaFFmbWpWdlNQc096ZEhwZERSdjFvV0xGei92Y3VrdjdYNEk4UzJUZ0lld0xwVU5xa3lkVUpmOHgveWMrL2VvUEQvYTU5Ny9MTXAvZlUzTGtoWkZsYmxidkExUkNDR3N3Y0hCbnBtenhwcDhrTDExNnk1OSs0eU1wbFc0cVZQbWNmejRHZU54OHVRZWpCcHRQaTA2MHJaVFIrTHFGdjdsOGNLRi81ZzZaYTZGSS84Mk9EallzK2lQNmNiZEVOUnF3OVAva0pCUU9uZnV6enlmU2RTdkh6NHJZZjc4NWJUK3JTZGhZZEZ2Y1N0TUhUbHlFbHRiRzRvWE44eTQxR3AxN045M21DcFZ2Y2lSSXlzNWNtVEYzVDBwQUI3dWhxMlNUeHcvaS9lc1JXVEtuSjRMRi81ajNWclRmRi9uemwxR285R1FQWHNXbmp6eDVmU3A4eVpKUjkrK0RUQW1DVjZ4ZkFNNm5ZN2FkWDQwT1EvZzRKQ3dBWThKNDcyWk9tV2V5ZkkzUzVVdi96MDNiaDFqMXo5citMbEpQWTRkUFUzelg3dVFLVU1Sdk1yWHBWN2RWamc2T3ZEWDloVmt6bXpkbkJTeE5YR0NONU1temladjN1L1l0SGx4dEFtY2l4WXJTSnUyVFhueXhKZUJBOGJHNjdqR2podEloUXFsQ1F4OFI4UDZyWG55ZnVaUWZQdFM3NGNRM3lwWjBwSVlSVHA3SXVGblJLamNpNlBLNXcwdWVVQWZhbm95U1VyVStlZUJ5alRHcHR5YmgvSmlENnFBYStDY003eXZiTDNoelFXVUY3dE4rM0hNaExyb3B5VWNOQmx6OGtxb3lwMjF1TDV5cVN2S3kzK3RkbjBoUk9KV3FGQmV1dmRveDZTSnM0MWxHemRzbzFTcFlqVDVwVjZVN2Y3ZXRaOHBrMDBERkpPbkRpZDVjZytMcnBzcWRRcUdEUG1kWHI4UE01Yk5uTEdBbWpVcng3aWs1c1R4czlTcDNUekdhMVN1RkhsT3A4aHlmM3lwY3VmT3dlaXhBOTdQM2xCd2NuSWtNUEFkZCs4OFlPQ0FNY3hmT0FVWFYyY1dMMW9Od1BwMVczbjNMb2dWSzJmTHRyVVdPckQvQ0FVSzVqVXVML0dadHhSLy96Y21XencvZTJaWVRwbzhSVEo4ZlovVG9rVlhuSjJkMmJsckRTMmFkYUZ2bjVHVUtsM2N1R3ZPdnIySHlGOGdOdzRPOW93WlBRMjFXa1hkZXRXTi9kMitmUjkzZHpjQ0FnS1pNL3NQaXBjb1JLNWM0Y3Rucmw2OUNZQkhNc3YrUHNXWGloWExzSHJWSm1yV3FoeW45bXExbXUrL0wwcng0b1dvWHFNaUk0Wk41dWpSVTV3NWJmZzcrT1NKTDYxYjlhQjZqWXBVcjE2SmdvVSs3NjV6RHg4K1lVQy8wV3pldkFOSEowZTZkRzNOd1lQSENIZ2JTRUJnSUlFQjd3Z0lDQXovZVJ2SW03Y0JQUE45RHNDeXBldG8xTGlPY1ptVHRXazBHcFlzbTRsWHVicmN2bjJQaGczYXNHdlg2a2kzcTdXR0wvMStDUEd0VWlsZjh2NkIwZER2U2g1enBhK1JyVHZxWXB2TXQxSjlld245eVhyR2JXQlZPWVpZNVhMS2RmTTFoeDk4bkEvalkvbzlXVUhyRHpiT3FJdjlDYTRmYlFFV2VCUDk0YktnaEtGSzJ3QlZ2am1tNTNYQjZNODBncGVIdzh1Y3NxTXVjelMyYjhOcWxETk5VSjcvSFhQRnIwaE0vNTJGaU15WHVrdkxsK0R4NDZkVUtGL1ArQlFhb0htTGhvd2ROeWpXZlRYNHFUV0hENTh3SHBjb1VaaE5mLzVoUEw1NzV6Nmx2ZytmeGZENDZRV0xBeDVSK1JJQ0hySFpBbGhSRkNyK1VKOVRKODhCWUdOamcxWnJtTVd4YklVMy8vdGZWWVlNSHMvMGFhU0VSN1VBQUNBQVNVUkJWT0ZKVGp0MWJzWFljUU90TytpdmtLL3ZjM0prKzU1T25Wc3hadXdBOXUwN1RNUDZyZW5kcHpPOSszVGsvTG5MT0xzNE1YalFPQzVjdU1LUm8zOVJzMFpUTGw2NHd0cDE4NmxTMVlzYk4yNVRwdlQveUpZMUUxditXc2JqeDA4cC9YMU4rZy9vU3AyNjFTbGZ0alpOZnFsSHJWcFYyTHIxYjRLRFExaTc1azkrYmRZQVd4dGJmSHlXc1hIVFluYnQyc2N6M3hmWTJ0bXlmOTloL1B4ZWNmSFNmdEtsVDJzeTVsNDloK0hqczR3M0FiZTRkL2NCMjdidGp2UzlyVjI3aFRPbkx6QnVmT1IvTHp0MmlwLzhYNjlldmViQmc4ZmN1WE9meTVldWN2YnNKWTRjUHNuYnR3RTRPam55MDA4MTZOUzVGU0hCSWF4Zi94Y2JOL3pGbzBlR1hmZzhQVk5UdlhvbGF0V3VpcGRYS2JPK2l4U3F6STBidDJOTXhPcnFuSlhzMmJOdyttd2tzM1VqNk5paEw4dVhtVy9wR3hrSFJ3ZmNYRjF3ZFhYQjFjMEYreVJKT0hUb09GbXlaT1RvOGUwV0o1aTFKcmtmUW53OVZORWs0WklaSG9tSmpSdnFvdXZOZ3gwQUxubFJsOWlHL3I5ZThQSnd0SUVLcTdDMTRLbUpmUm9JQm5YUnRlYkJEaFQwbDd1REVtWTRlcndPUEg5QjVWRW12SXJHSG5YaGxTZ1hPcUE4MjI2OXNRc2hSQUpLbXpZMXYvZnF3T2hSVXdrTDAxS2dRQjZHaitnVHA3N0dqaDlJeFFvL0VSYW1wV3k1a295UDRzdlp0MHlsVWpGNlRIK3FWbTRFZ0p1YkMzNStyd0RvMm5rZ1pjcVVZTVRJdmpnNk9qSjJ6SFFBdkdjdEltZk9yTFJvMlRqQnhwMFk3TnE1RDBWUktGYThJQ2VPbjZWaC9kYVU5eXBGcjk0ZFVLbFUvUHByWis3ZGZZQ3pzeE96Wm8rbFU0ZCtuRDkzbVVsVGhobVRTR2JQbm9XNTh5YlFvbGxYVnEvYVJPbzBxYkN6czZWSmszcHMzcndUVjFjWEJnN3F3ZTFiOXppdzMvREFvMWF0cXZUcjM1V0tGWDZpYnQzcVZLcGNqblhydHJCcGsrR3pRdEtrYmt5Y1BOUXMyUEd4SzFkdW1DUUFqa3hVNStNajRCRVdwaVZmSGkvZXZBblA2NU01Y3dicTFxdE81U3JscVZLNVBBN3Z0K0lGS0ZRNEg2Tkc5K1BvMFZPc1hmTW5temJ1WVA3ODVUZzVPMFlhOExDMmJ0M2JjT3ZtWFhKK2w0MDBhVktSUElVSEhoN3VlTGk3a1RTcEc2NXVMb1kvWFYyd3RUWC95dEdnZm12MjdEN0l2d2VQSlVoU1VXdVQreUhFbDBsbWVDUVdOaTZHWUlkYmtSaXJLbjc3d0hjYml0OEJDSDVrdnJ6RVVpb05xRzFCbFFTVUVOQUZoNS96S0cyWXRSRVozVHVVNnlOUVh1eEZYWGdGT0dVM3E2STgrQVBsdjE2bWhVNVpVWmY2RjlSMjV2WHZlcU5jSHdtT21XV0d4MmNtTXp4RVhNZ01qNWlkUG5XZS92MUhzL2lQNlhoNnBvbHpQek9tTDhEVE16VS9SY2hIOFVGa016ejBlajFCUWNGbWRTM2xGRS9Ud1dNak5qTThQbWp5YzN2KzJtcDRRcHN4WXpydTNYc0lRS3ZmZm1iYTlGRW9pa0xIRG4xWnNYd0RBRFkyR3Y3Y3VreW1sMGREcTlYeDc4R2o1QytRQnpjM1Y2Wk5uVWZuTHI4Wms0V0doSVNpMDJxeGQ3QkhyVlp6NWNvTkRoMDZUcHMyVGMzNjJySmxGei8rK0FOMmRyWmN2WHFUNzc3TGhsNnY1L0xsYStUTGx5dlM2NTgrZFo3c09iS1lKRVBWNlhUUkxrZUtPTVBqUzdUa2p6V0VoSVNRSTJjMjh1ZlBqWWRIVW92YmhvVnAyYlA3SU9XOVNrVTZRNkJXamFiY3ZuT2Z5LzhkakxhZklvVXFreWx6ZWpac1hCVHI4Y2ZHdmJzUGVCc1FhSktROW5PUyt5SEUxeU82R1I0UzhFZ3NIREtpTG5jS2lNT1dlZHEzb1AvNHc2M0s4S05TQVdwRGJnMlZCdENBV2dNcUc1TnJLYWZxb2ZpRi80T2dLcndLVllwSTFxUytQb0grWWtkVXJnVlE1WmtDTm02UjF6bFZ6elNBOHFGZnoxOVE1WjF1M2liVUQvM2hVaERxWjhrN2pwSnNTeHQ3RXZBUWNTRUJqeStEVHFmSHorK2w4ZmpETnArSlhWd0NIamR1M0taNDBSL1I2WFNrVHAyQ2x5OWZFeG9haGtxbDR1Q2hMUlFva0p1UWtGQnFWRzlpM0IzRDNUMHArdzVzTk5zMlZRZ2hoQkJmanVnQ0hySkxTMklSZEEvRmI3OXAyZXZqNkk5V2dMZVhvbTlyNHdKMktUNzZTVzVJZm1yN2YvYnVPenlLYW8zaitIZFRTRWdnb2ZjbXZmZU9sNDZLQVFScENvaUFnQWdLU0JGQkZCUkZxV0pCT2xLVTNxUXB2ZmNTbXZUZWV3a3BKQ1M3OTQrWUlTRTkyV1JUZnAvbnlYUG56Snc1OCs1RUwrN0xPZS9KQkk0WndNRU43RjNCM2hsTWpvUkpyRHgvaU9YaFMxdXErVjBPMjdhWXNWd1loM2wvVS9DL2pTbGZ0NGlUSFQ0WE1CL3VFR0d5QThCeTQwOHNGeWVFUDM5eVlMeVRIU0lpcVkyOXZSM1pzbVV4ZmxLeklrVUswdm0vSlNxM2I5K2pidDFhUUhDTmo0SDloMk94V0hCeVNzT2Y4eWFSTzNjT0lMaWVRdXVXWGNNc01SQVJFWkhrUXdtUDVPVGE3QmZIanc5Z1B0UVd2STVqM3ZzYWxqUERJQ0JoL2liZWNuY2RXTUp1MDJjNU0reEZvaVh3U2ZCU2ovUGZneVVvdU5qb3diZXgzRndVZGlEZmk1Z1B0VFlLcTBiNnZIUGZZUW4xV1MxM1ZtTzVzektLTzBSRVJLTFh1MDgzUXY0UzZPTEZLOGF1T0h2M0htTEo0bFVBWk0rZWxRVUxweHBMQXM2ZHUwaS9UNGZaSm1BUkVSR0pGeVU4a2hITDNYL0EvdzU0SFFsT2RnVCtWK0hmSElEbDhrVE0yOG9GSng2dXpvUkhlK0haOWY5bVVzUnoxZEtkMWVIUG1RTXdIKzBlbk1UWTJ6ajg5ckhtQUN6SGUyRzU4dCsyaTQvMll0NzdCdmhkamNFRExWaE85c2R5OW1zSTlNSnllbkQ4NGhjUkVRRUt2SkxYMkNMMC9QbExOSHZyRGVQYWQ5OU9JREF3Q0lCeTVVdngyK1RSeHJWRkMvOWk2ZEkxaVJ1c2lJaUl4SnRxZUNRenBseXRzZHpiQ004ZnhmSkd4LzhLa0lhcXoySDZyNDVIbUxvZ2xoZi9hN0VBWmdqMEFvczU4bkgvMjJrbDBrZm5hSUhsN3BxNEZVOTF5Z0grdDJOL24xaU5hbmhJWEtpR2h5U2t1TlR3Q0xGNzl3SGVlQzE0YVV2NUNxWHhmK2JQcVZQbkFKZzBlVFR0TzdRMCtuN3k4UkJtejFvSWdMdTdHM3YzLzIwc2R4RVJFWkdrUVVWTFJTVE9sUENRdUZEQ1F4SlNmQkllRm91RnVuVmE0SG40T0FERGhnL2c2K0ZqQWNoZklDK0hQVGNhVzBaNmUvdFFzNFlIbHk5ZEE2QnUzWnFzV0RrYk96dE5rQlVSRVVrcVZMUlVSRVJFQkRDWlRIejhjUmVqZmZueU5Zb1ZLd3dFYndzNWY5NHk0MXE2ZEs1TW16N2VTSEJzM2JxYnlaTm1JeUlpSXNtREVoNGlJaUtTcXJ6VnZER1pNMmNFWU1uaVZmVHUwOVc0Tm5ic2J3UUZCUm50YXRVcTBuL0FSMFo3MkZlampTVXdJaUlpa3JRcDRTRWlJaUtwU3BvMGpyUnUwd3dBSHg5ZnpHWXpyN3lTRDRETGw2NnhZZjIyTVAwL0g5eWI4aFZLQStEdkg4QW5Idy9HYkk2a3RwV0lpSWdrR1VwNGlJaUlTS3JUdmtNcjQzanUzTVgwNmR2ZGFFK1pNamRNWDBkSEI2Wk5IMGVhTkk0QTdOL255ZXhaTDIyOUxpSWlJa21PRWg0aUlpS1M2cFF0VzRKU3BZb0J3UW1NOGhWS0c4VlFOMjNjem9VTGw4UDBMMWFzTVAzNjl6RGFYMzA1aXJ0M1ZkUlpSRVFrS1ZQQ1EwUkVSRklkazhsRXUvWnZHKzJsUzFiVHJ0Mkw5clNwZjRTN3AxLy9qeWhVcUFBQVQ1NTRNV1R3eUFTUFUwUkVST0pPQ1E4UkViRzZ5RGNIRTRtZktIYWVpN1UyYmQvQzN0NGVnT1hMMTlLbGF6dmoyaDl6bCtEcjR4dW12N096RStNbmZHTzBGeTM4aXkxYmRsa3RIaEVSRWJFdUpUeEVSTVRxVENiOThTSUp3NW9Kait6WnMxS3ZmaTBBcmwrN2lhK1BMN1ZxVlFYQXkrc3BDeGV1REhkUHZYcTFhTlAyTGFQOWFaOHZlZmJNMzJveGlZaUlpUFhvdjBoRlJNVHE3T3oweDRza0RHdi9zL1hXVzI4WXg4dVdyZVdEYnUyTjlyU3BjN0ZZTE9IdUdmbjlFTnpkM1FDNGVQRUs0OGIrWnRXWVJFUkV4RHIwWDZRaUltSjFEZzcydGc1QlVpaHIvN1BsMGFTUmtVUlpzWHd0VFpvMEltdld6QUNjT0hHYVBYc09ocnNuVzdZc2ZQM05aMFo3L0xqSm5EMTd3YXB4aVlpSVNQd3A0U0VpSWxibjRPQ0FuWjBLZVloMTJkbVpjSEJ3c09xWVdiSmtvbGF0S2dCY3YzNkxZMGRQMHZIOU5zYjFhUzl0VVJ1aVUrZTJWSzFXQVlEbnp3UHAyL3ZMQ0dlRGlJaUlpTzBvNFNFaUlna2lUWm8wdGc1QlVwaUUrbWVxV1pobExXdm8zUGtkbzFiSVgzLzl3NjFiZDhMZFkyZG54NFNmdmpXS251N2N1WS81ODVZblNId2lJaUlTTjBwNGlJaElnbkJ3Y01EUjBkSFdZVWdLNGVqb2FQWFpIU0dhTkgzTk9QNXJ4ZC9relplYjExNnZDMEJnWUJBTEYvd1Y0WDJsU3hmbjQwKzZHTzBoZzcvandZTkhDUktqaUlpSXhKNFNIaUlpa21DY25OSW82U0h4NXVqb2lKTlR3czBZeXAwN0I1V3JsQWZneG8zYkhEOStpaTVkM2pXdUwxNFVmcmVXRUlNSDl5WnZ2dHdBUEh6NG1DK0gvcEJnY1lxSWlFanNLT0VoSWlJSnlza3BEYzdPVHFycEliRm1aMmZDMmRrcFFaTWRJVHc4R2hySDYvN1pRb09HdGNtWU1RTUF4NCtmNHRTcGN4SGU1K0xxd3JoeHc0MzJIM09Yc0hQbnZnU05WVVJFUkdKR0NROFJFVWx3RGc0T3VMaTQ0T3pzOUY5QlV6dWpSb0pJQ0pQSmhKMmRIUTRPRGpnN08rSGk0cEpneTFoZVZyLytxOGJ4UC85c0lVMGFSNXEzZUZIYkk2cFpIbTgwcmsrelpxOGI3YjY5djhUZlB5QmhBaFVSRVpFWU0xbVNhVWx4ODdvc3RnNUJKRld3ZS8yK3JVTVFFVWx3UVVGQkZDeFFsVWVQSG1NeW1iaHdhVCtuVHAzRG8zRTdBUExsejhQeEUxc2pUZFRkdkhtSHloVWI0ZTN0QThBWFF6OWwwT2NmSjFyOElpSWlxWlVwaXI5RjB3d1BFUkVSU2ZYczdlMnBXN2NtQUJhTGhRM3J0MUd6Wm1WeTVzd093TlVyMTltLzN6UFMrM1BseXM2dzRRT005dGd4RXpsLy9sTENCaTBpSWlKUlVzSkRSRVJFQktoWHY1WngvTS9mbTdHM3Q2ZkYyMjhhNXhZdmpIeFpDMERYYnUycFdLa3NBUDcrQWZUdFBaUmtPcEZXUkVRa1JVaStDUTk3RjF0SElKTHkyYnZhT2dJUmtVUVR1bzdIeG8zYmVmNDhrTmF0bXhybmxpMWJ3L1BuZ1pIZWIyOXZ6OCsvZkllOXZUMEEyN2Z2WmNIOEZRa1hzSWlJaUVRcCtTWThuSExZT2dLUmxNOVovNTZKU09xUkwzOGVDaGJNRDhEVHA5N3MzMytZaXBYS1V1Q1Z2QURjdi8rUXJWdDJSVGxHMmJJbDZkbXJzOUVlL1BtM1BIandLT0dDRmhFUmtVZ2wyNFNIeWIyY3JVTVFTZkZNYnZyM1RFUlNsd1lOL21jY2I5dTZHNVBKUkt0V0wyWjVMSXBpdDVZUVE3N29RNTY4dVFCNCtQQXhBL29OczM2Z0lpSWlFcTFrbS9BZzI1dlI5eEdSK01uVzJOWVJpSWdrcW5xaGxyVnMzYkliZ0ZhaGxyV3NXclVlUDErL0tNZHdkWFZod29RUlJudnAwalVzV2JMYXlwR0tpSWhJZEpKdHdzT1V6UVBTNXJkMUdDSXBWOXI4d2YrZWlZaWtJclhyVkRkcWNCdzhlQVJ2Yng5S2xpeEt5WkpGQWZEMThXWE4yazNSanZQYTYzVjV2MU5ibzkydjcxZmN1blVuWVlJV0VSR1JDQ1hiaEFkMmFUQVYweFJSa1lSaUtqWWM3TkxZT2d3UmtVVGw1cGFlU3BXRGQxb0pEQXhpMTg3OUFMUnMxY1RvcytxdmRURWE2L3NmdmlCZi9qd0FQSDc4aEk5N0RkYXVMU0lpSW9rbytTWThBRlAyWnBqeWYyVHJNRVJTSEZPQm5waXlONDIybjRoSVNoUjZ0NWF0VzRPWHRZVGVubmI5K3EzNCt3ZEVPMDY2ZEs1TW1Ub0drOGtFd0liMTI1ajErMElyUnlzaUlpS1JTZFlKRHdqK1cyaFRnWjYyRGtNa3hUQVY2SW1wcUdaUGlVanFGYmFPUi9DdUxJVUx2MExSb29VQThQSHhaZnUyUFRFYXExYXRxbnpTdTZ2UkhqejRPeTVmdW1iRmFFVkVSQ1F5eVQ3aGdja2VVN0Z2TUpXZnFab2VJdkdSTmorbThqTXhGZnNHVFBhMmprWkV4R1lxVnk1UHVuU3VBUHo3N3hudTNYc0FnRWVUaGthZjFhdlh4M2k4b1Y5K0dxWUd5UHZ2ZjhLelovNVdqRmhFUkVRaWt2d1RIdjh4WlcrRzNhdDdNSldiaGlubjIrQmFDT3hkYlIyV1NOSmw3d3F1aFREbGZCdFR1V25CLy81a2IyYnJxRVJFYk03UjBZSC8xYTV1dExkdjN3dUFoMGNqNDl6YU5ac3dtODB4R3MvWjJZbXAwOGZoNk9nQWdPZmg0L1R2TjB6MVBFUkVSQktZeWFJL2JVVkVSRVRDbURKNURnTUhmQTFBOXc4N01uYmNNTXhtTTBVTDErRHUzZnNBYk5xOGhDcFZLOFI0ekprejV0TzN6MUNqUGVHbmIrbnl3YnZXRFZ4RVJDU1ZNWVVVeTRwQWlwbmhJU0lpSW1JdE5XdFZNWTczN2prSWdKMmRIVzk2aEY3V3NpRldZM2J1OGs2WXJXb0hEaGpPL24yZThZeFVSRVJFSXFPRWg0aUlpTWhMU3BZc1N2cjA2UUE0Y2VJMFQ1OTZBK0FSS3VHeFp2WEdXSTFwTXBrWU8yNDRsYXVVQitENTgwRGU2OUNMTzNmdVdTbHFFUkVSQ1UwSkR4RVJFWkdYMk52Ykc4dFZ6R1l6Qi9ZSHo4U29VN2NtTHE0dUFKdzllNEZ6NXk3R2Fsd25welQ4OGVkdlpNdVdCWUJidCs3UXNjUEhNZHJtVmtSRVJHSkhDUThSRVJHUkNGU3ZYc2s0M3ZQZnNoWm5aeWNhTmF4dG5JL3RMQStBWExteU0rZVBYM0Z3c0RmRzd2amV4d1FFUEk5bnhDSWlJaEthRWg0aUlpSWlFYWhXdmFKeHZHZjNRZU00cnR2VGhsYXpaaFZHamZuS2FQKzlkaE5kT3ZYaCtmUEFPSTBuSWlJaTRXbVhGaEVSRVpFSWVIdjdrQ2RYZWN4bU0yblRPblA5NWxFY0hSMTQ5T2d4QlF0VUpTZ29DSlBKeE5uemU4aWVQV3VjbmpGNjFFUytIVEhlYUxkcTFZU3AwOGNic3o5RVJFUWthdHFsUlVSRVJDU1cwcVZ6cFV5WjRnRDQrVDNqMk5GL0FjaVlNUU8xL3R2RnhXS3g4UGZhVFhGK3htZURldkg1NEUrTTlwSWxxK241MFNDQ2dvTGlFYm1JaUlpQUVoNGlJaUlpa2FwV3ZiSnh2SGZ2SWVQWW8wa2o0M2pObXRqWDhRaHQ4SkErREJqWTAyZ3ZtTCtjM3A5OG9hU0hpSWhJUENuaElTSWlJaEtKNmpWQ0ZTNE5YY2NqMVBhMFc3ZnN3c2ZITjg3UE1KbE1mUGxWUC9wKzJ0MDROM2ZPWXRxMzZ4bXZjVVZFUkZJN0pUeEVSRVJFSWxHOVdxakNwWHNPRWxMNkxGLytQSlFwVXdJQWYvOEFObTdjSHEvbm1Fd212djdtTTNwOTNNVTR0M2JOUmw1cjJJYnIxMi9GYTJ3UkVaSFVTZ2tQRVJFUmtVamt5WnVMM0xsekFIRHYzZ011WHJ4aVhBdXpXOHVxRGZGK2xzbGtZdVQzUS9oaTZLZkd1ZVBIVDFINzFXYXMrMmRMdk1jWEVSRkpiWlR3RUJFUkVZbEM5ZXFSTFd0NVVjZGozVDlickxLbHJNbGtZdERuSHpQbmoxOUptOVlaZ1B2M0g5SzZWVmY2ZnpvTVAxKy9lRDlEUkVRa3RWRENRMFJFUkNRSzFXdEVYTGkwYkxtUzVNbVRFNERIajUrd2UvY0JxejJ6ZWZQR3JOK3dpQUt2NURYT1RadjJCeldxZTJpMmg0aUlTQXdwNFNFaUlpSVNoV3FoNjNpRW11RmhNcGw0TTlRc2p6V3I0NytzSmJSeTVVdXhlODhhT3J6WHlqaDM4ZUlWV3JmcVN1dFdYVGwvL3BKVm41Y1NITmp2eWFWTFZ5TzlmdlhLZFE3czk0eDJuS3RYcnVONStMZzFRMHVXb251ZklhNWR2Ukh0cmtKMzd0eXpWbGdpSWpGbXNvUlUzeElSRVJHUmNBSURnOGlUdXp5Ky8rMlljdkh5QWJKa3lRVEFsaTI3ZUt0cFJ5QzQzc2UvSjdkak1wbXNIc09LRlgvVHIrOVgzTC8vMERobloyZkgyeTA5Nk5lL0I2VkxGN2Y2TTVNanQzU0ZhTlAyTGFiUEdCL2g5UUg5aGpOMTZseTh2QzlFT1U2UER3Y3k3ODlsMGZaTDZhSjdud0FQSHo2bWZObjZ0R243Rm1QSERZdTBUOFh5RGVqMWNSY0dmdFlyMW5Hc1hyVUJUOCtZSmFDKy9LcGZyTWNYa2VUTkZNVWZ2QTZKR1lpSWlJaEljdVBnWUUrVnl1WFl0bTBQQUh2M0hLSkowK0NaSGErK1dnMDN0L1I0ZVQzbCtyV2JIRHQyaW5MbFNsbzlodWJORzFPdlhpMUdmdmNUVTZmTUpTZ29DTFBaekpMRnExaXllQld2dlY2WDl6cTI1dlhYNitIczdHVDE1MGZHTFYyaE9OOTc2Y3BCTW1mT0dPNzhpRzhpLzNLZFVGOW01OHhleE5RcGM1azBaYlN4KzQ0dEpNZjNtU2xUQmpwM2VZY2Z4MCtoZE9saWRPcjhUcmcrUTcvNG5rZVBudENnd2Y4aUhPUFBQNWJ5VVkvUEluMUd4L2ZiTUdmMm9oakZvNFNIaUlTbWhJZUlpSWhJTktyWHFHUWtQUGJ0ZTVId2NIUjA0UFUzNnJGNDBVb0ExcTdaa0NBSkR3QjNkemRHamY2U2p1KzNZZGhYbzFtL2JxdHhiZjI2cmF4ZnR4VTN0L1EwYjlFWUQ0K0cxS3hWQlhkM3R3U0pKY1FudmJ1R2FVK2RNZ2RIUjBjNmQzazN3djRXaTRWcFUrZGlOcHNqVGN5TUdUMHgwdWNsMUpmWnJWdDJjZkxrR2ZMbXpaVWc0OGRVY24yZlE3L3N4NGIxMjVneWVRNGQzbXVOZzRPOWNXMzl1cTM4TVhjSm5UcS9ROFZLWlNPOHYzeUYwZ3ovZWlBQUsxZXU0L0NoWTBZYk1IWkhpbXJHVGQ4K1E1azVZNzQxUG82SXBDQktlSWlJaUloRW8yclZGM1U4RGg4NkZ1YWFSNU9HUnNKajlhb05EQjdTSjBGaktWV3FHRXVXenVENDhWTk0rSEVxUzVlc3htdzJBK0RsOVpRNXN4Y3haL1lpVENZVFpjcVVvR2F0S3BRc1daUkNoVitoVUtFQzVNeVp6V3JMYnI0Yk9UaE1lL3IwUDhtU05WTzQ4eUdXTDEvTHI3L01vR3ZYOXJpNnVrUTZicnYyYnpONXloaWpIYkxFeEZycTFHN095TytIVUt0V1ZRSUNuck5odzNicTFLMUZoZ3p1Vm50R1hDU245N2xtOVViKy9mZU0wUzVYdmhUWnMyZGwvTGpKWVQvRHREOEFjSFYxWWZTb0Y4bVh6d2E5V05wU3FsUXhTcFVxQmdRbk53NGZPa2EvL2oyTTZ4LzNDdi81Ky9ZWlNxMWFWV25kcGxtOFBvZUlwR3hLZUlpSWlJaEVvMExGTXNheHArY0p6R1l6ZG5iQnRkOGJOYXFEbzZNRHo1OEhjdno0S2E1ZXVVNisvSGtTUEtZeVpVb3dZK2FQREI4K2dQbnpWN0J3d1FyT25idG9YTGRZTEJ3N2RwSmp4MDZHdVM5dFdtZmMzZDF3Y1VsTHVuU3V1TGlrcFc2OW1nd2UwaWRlaVJDejJjd3p2MmVrY1V3VDRmV2dvQ0MrR3pFQloyY25CZzZLZlIySEVORXQrMWkwOEM4V0xmd0xnQ0pGQ25MSWN3UGp4azdpOXUyN1JoK0x4VUtmVDRheVo5OWFObTNjenBNblhtemF1RDNjMkJFOWE5bnkzMm5ZcUhhYzQ0K3BwUHcrSVRqWkVuSStKaWIrT2pOTSs3TjR4QXdZc3ptVThCQ1JxQ2poSVNJaUloS05MRmt5a1RkZmJxNWR2WUczdHcvbnoxK2lhTkhnTDRycDA2ZWpUdDJhYk55d0hZQTFhemJ5VWM5T2lSWmIzbnk1K1d4UUx3WisxcE9qUi81bCtmSzE3Tml4RDgvRHh5UGNPY1BQN3hsK2ZzL0NuTnU3OXhBZUhvMG9WNzVVbk9Qdzl2YkJZckZ3N3R4RnJsKzdTWjZYbG9mTSszTVpaODllNEpQZVhjbVpNM3Vjbi9OcHZ3OGp2ZmJqK0NtVUtGR0VOeHJYQnlCcjFzd0E3Tnk1SDJmbk5PVE9GYnlOOEpneHcyalVzRFhUcHM1bHk1WmR1THU3TVhoSWIyT2NSWXRXY3ZqUU1YNFlOVFRjTTRvVmkxbWRqWHYzSGpEeDE1blViL0EvYXRldUh1UFBGeUlwdjgvUVlsdll0ZXNIL1dLVktCRVJpUThsUEVSRVJFUmlvR0tGTWx5N2VnTUlYdFlTa3ZBQWFOTGtOU1Boc1hyVitrUk5lSVF3bVV5VXIxQ2E4aFZLQThGZm1QZnVPY1NCQTBlNGNPRnk4TS81eXp4Ky9DVGN2Umt6WmlCM25wenhldjdEQjQrQjROa1RjK2N1RHJlMDUvdnZmd2JneVJNdmhuMDFHb0RjdVhQUS9jT09zWHJPMTk5RVh0enl4L0ZUS0ZPMlpMZytKNDZmb3VQN2JYankyQXVBYXRVcjhtR1Bqcmk3dTdGaC9UWSs2dG1KbnIwNkcvMlBIVHZKNFVQSHdweUxyZEdqZm1YSzVEbk1uREdmcTljUHgvcitwUHcrazRxRTJCRkpSRklXSlR4RVJFUkVZcUJpcGJMODlkYy9BQncrZkp4MzNtMWhYSHZUb3dGOSt3VFBCdGkxNndBUEh6NG1VNllNTm9relJMcDByalJzVkR2YzhndHZieCs4dlgzdzhmSEYyOXNYSHg4ZmloWXRaR3kxRzFkMzd0d0RncmZMblRsalB2MzZmNFNUMDR2bEdOZXYzUVFJczl0R2hZcGxZdjBGSFdEWHJ2MmtkWGFPdEFobWFEZHUzT2JPblh1VUtWdUNuZHYzR2VmSGpCM0doOTBIQU5DdGU0ZFl4eENkdW5Wck1lL1BaVWFCMjloS3F1OHpvWVRVL2poeDRuU1lka1RGV0VObUx0bmIyWWU3SmlJU21oSWVJaUlpSWpFUXVvN0g0Y05oQzVmbXlKR05LbFVyY0dDL0oyYXptWC8rM2t5NzltOG5kb2d4a2k2ZEsrblN1VnA5M0d2WGdtZS9kSGl2RlhQbkxHYnUzTVYwN2RyZXVCNTY2Y09oZzBlcFYvZnRTSmQ2elB0eldhUkZOWDE5ZkduVHFodWxTaFZqL2Nib3R5cmR2ejk0ZGtXbGltWERKRHllUHcva2lPY0pXclJvVE1HQythUC9nTEhrMGFRaE4yNGRqZlA5U2ZWOUpwVGh3OFpFMkE3WmVTaTBrQ1ZaYVYyY0V5YzRFVW0ybFBBUUVSRVJpWUVLL3kwVkFUaDI5Q1RQbndmaTZQamlQNldhTm4yTkEvczlBVmkxYWwyU1RYZ2tsSkNDcVcrKzJZQWJOMjR6NnZ0ZmVQZmRGaEh1SGpKKy9HUWNIT3pwOFZHbkNNY3FWNjRrVFp1OVliUlhyZnlIbzBlRGk2KzZ1THJRdFZ0N2Zody9oUzJiZDFLdi9xdFJ4cFVwVTBaYXRXcEMzbnk1dzV4M2RIUmc4OVpsUEh6d0tEWWZNOUVrMWZmNXNoMDc5a1hmS1pSN2QrOUhlRDRrZ2ZOeHI4SE1tYjBvVEVMbjVWMWE3dDE3QUFRdnhSSVJpWW9TSGlJaUlpSXg0Tzd1UnFGQ0JiaHc0VExQbnZsejZ0Ulp5cFl0YVZ4djByUVJYMzA1Q29ETm0zYmk1K3RIV3BlMHRnbzMwUjA1OGk4QXBVc1haK2pRdnRTdjE1S1IzLzBVYmt2VmJkdjJzR3JsZXJwLzJKSGN1WE5FT0ZhcDBzWEQ3T0p4OGVKbDR3czZRSStQM21maXJ6UDVmdVRQMFg1QnIxT25CblhxMUlqd21xdXJDMy8rc1NUYytiTm5nNU1OVTZmTWVhbS9LKzA3dEl6eWVkYVNWTi9ueXp3YXQ0dFZmMnU0ZU9FeUFQbGVTbUtKaUx4TUNROFJFUkdSR0twWXFTd1gvdnV5NVhuNGVKaUVSK0hDcjFDOGVHRk9uejZQbjk4ek5tM2FHZWY2RGNuTjgrZUI3TnE1bnh3NXNwRXZmeDd5NWM5RHE5Wk4rVzNpNzNnMGFVak5tbFdBNEFLYm4zdzhtQXdaM01Qc2loSmJPWE5tcDNtTE4xbTA4QzkyN2RwUHJWcFY0enpXZ1A1ZngvaGFybHpaRXlYaGtaemU1N29OQ3dHWU52VVBsaXhleGFMRjAzRFA0R1pjZjcxUlcvTGt6Y1dNbVQ4Q01PcUhYOW04YVVlY1l3VTRlREI0U2RtV0xidklrTUU5VWJZSkZwSGt5YzdXQVlpSWlJZ2tGeFdqcU9NQjBLVHBhOGJ4NnRYckV5V21wR0R6cGgxNGVUME44OFZ6OUppdnlKSWxFNTA2OXViR2pkc0VCZ2JSOVlOK1hMNTBqUjkvR2tIbXpCbmo5Y3h1M1RwUW9rUVJIT3pqOS9kM1h0NFh3djJFTEVkNitmenBzN3ZqOWF5WVNnN3ZzMzM3dHhrN2JoZzFhbFNtUm8zS1dNeG0wcVJ4NVBVMzZobm5hdFNvREVCYVoyZWozYWRQVjhhT0d4YXZXRmV2V2tmbXpCbVpPMmN4R3pac0E2QkFnWHhVcmxJK1h1T0tTTXFqaEllSWlJaElESVhleGVMd29mQUpqNmFoRWg1L3I5MU1ZR0JRb3NSbGExT256Z1dnZFp0bXhybk1tVE15ZGZvNDd0OS93RnROTy9KQjU3NnMrMmNMblRxL1E4dVdIdkYrWnJYcUZkbTlkdzNWcWxlTTkxaEpUWEo0bi9YcXZ4cG1SNWo5QjQ1UW9tVFJhTGVLZmZtK3FEeDk2czN5NVdzWlBLUVBsNjRjQklLWDhCdzllcEpXclp1RzZkdjMwKzVzM3JJMFJ1T0tTT3FoaEllSWlJaElESlVyV3hJN3UrRC9mUHIzM3pNOGUrWWY1bnI1Q3FXTk9ncVBIajFtOSs0RGlSNWpZdHU3OXhBYjFtK2pWS2xpMUsxYk04eTFldlZxTVdyTVY1dzllNEhseTlkU3RWb0Z4di80amRXZWJXK2ZkTGNsdlh2M1BzTytHczNXcmJHYkZaSWMzK2V1WGZ1NWR2VUdkZXJVakw3emZ6WnYyc0gzSTMvaTl1MjdZYzRIQkR3SG9LbEhCd3JrcThUNzczM0Nnd2NQeVp3NUkwK2ZldE8zOTFDY25OTFFwMCszQ01ldFV1bDFmcCs1SUU2ZlEwUlNIaVU4UkVSRVJHTEl4ZFdGNHNVTEF4QVlHTVNKNDZmQ1hEZVpUSGcwdXdKTC9RQUFJQUJKUkVGVUNiV3NaVlhLWHRiaTd4OUEzOTVEQVJnMmZFQzR2OTAvZXZRa1V5YTlLUHg1Nk9BeHZ2cHlGTjdlUGxHT08rL1BaYmlsSzJUOFJMYWxhbEkyZXRSRWZody9oWTRkUG83eFBjbnhmWHA3KzlDdjcxYzRPTmp6ZnFjMk1iN3YzTGxMZkQveVowNmRPc2ZSSS84eW9QL1hsQ3RUandYemwvOTMvU0tkTzcvTHFqVi9VS3BVTVh4OWZIbTM3WWRjdUhDWnI0YjFKMC9lWE9IRzlQY1A0TXlaOCt6WXZzZHFuMDlFa2pjbFBFUkVSRVJpb1VLMGRUeGVGQ3BkdlhvREZvc2xVZUt5aFM4R2orVGt5Yk0wYS9ZNmJ6U3ViNXkvZi84aEEvb05wMjd0NWx5NmRJVnZ2L3VjRFJzWGt5OWZibjc5WlFZbGkvK1A3MGYrekkwYnR5TWN0M1RwNGd6OHJKZnhVN3AwOFdoakNWaytGTjJTaXNUU29NR3J1TG1sajFYaDJ1VDJQaytkT3NmcmpkcHk2dFE1Qmd6c1NaRWlCU1BzWnphYnc1MjdlVE00MWtJRjgrUGo2OHZVS1hNSU1wdjVwSGRYTm0xZXdxa3p1eGc3ZmpoMTZ0VGd5cFhydk5hb0xkdTM3NlhqKzIzNHBIZlhDTWUrZStjZUFMbHk1NHoyODRsSTZxQmRXa1JFUkVSaW9XS2xzdno1UjNDdGdFTVIxUEdvVmFzcUdUSzQ4L2p4RTY1ZnU4bXhZNmNvVjY1a3VIN0ozWXpwODVnNmRTNjVjbVhucDErK0ErRGt5YlBNbkQ2UHVYTVg0K2YzaktyVkt2RGpoQkdVS1ZNQ2dMMzcvK2EzaWIvejQvZ3BmRC95SjBiOThBdlZxMWVpVHQyYWRQL3dQYVB3WnRseUpmbnlxMzdHczI3Y3VNV0pFNmZEUFAvT2YxOXUzZDNkY0hSMFlQbXlOVVk3SnE1Y3ZzYWFOUnNqdkhiNjlIa0FmcHY0ZTRUWGUvYnFITzM0amQ5c3dQV2JSMklVQ3lTdjkzbjA2RWttVDVyRndnVXJNSnN0REI3U0o5SmRZakpuenNpMWF6ZllzbVVYaFFybUI0S1greXhmdnBZTUdkekpteTgzK2ZMblllLyt2eWxac21pWWUvMzlBL2h0NHUvODhNTXYrUG42MGJ0UE4wWjhPOGk0bmpGakJqWnQzTUdHOWR0STQ1U0crZk9DWjY2VUxWc2lobTlkUkZJOGk0aUlpSWpFMk1FRFJ5enBYUXRhMHJzV3RGU3A5RnFFZmJwMTdXLzArWHI0MkVTT01IRU02RC9ja2pWekNjdUIvWjRXaThWaW1UeHBkcGozc25UcGFvdlpiSTd3M3FkUHZTMFRmNTFwcVZpK29TVzlhMEhMLzE1dFpna01ETFJZTEJiTFR4T21XamFzM3hhbS81WEwxeXlIRHgwTGMyN3NtTitNNTRYKzJicDFkNlF4OS85MG1DVzlhMEdMeFdLeC9MMTJVNFQzeCtRbklTU1g5L25OMStPTWEvWHJ0YlRzMjNzNHlzODE4cnNKRVk2YndhMklaZnEwUHlPOUx5Z295UEphd3phVzlLNEZMWVVMVnJPc1hyVWhYSjlmZjVsaHllQldKTXk0elpwMnRQajYra1VaazRpa0xGSGxPMHpSZFJBUkVSR1JGL3o5QThpVm93elBud2RpTXBtNGNlc282ZEs1aHVtemRzMUczbW43SVFDdnZKS1BJOGMySjVtbEZ0WVNGQlRFb1lQSHFGcXRBaEQ4WGdiMEgwN3o1bTlRdjhIL1l2eDVqM2lld01uWmlSSWxpc1RxK1VlUG5tVE9ySVVFUEg5T1lHQWdhWjJkOFdqU2tBWU5hMGQ2ejRCK3c1azZkUzVlM2hkaTlhekVrRnplcDVmWFU3NGMrZ090MnpUajFWZXJ4V2pzOCtjdmNlbmlWWUtDZ3BmSnBFbmpTTWxTeGNpUkkxdVU5MTI2ZEpXNWN4YlQ5OVB1dUxtbGo3RFBnd2VQdUhYckRoYUxoY3laTTVFclYvWVl4U1FpS1ljcGl2K0RWTUpEUkVSRUpKYis5Mm96amg3NUY0QzEvOHdMOThYUDN6K0FRcTlVeGN2cktRRGJ0cThJVS90RFJFUkVyQ09xaEllS2xvcUlpSWpFVXFWS1pZM2p3eEhVOFhCeVNrT3p0MTQzMmt1WHJrbVV1RVJFUk9RRkpUeEVSRVJFWXFsQ2hSZXpOVHdQSDQrd1Q2dFdUWXpqWlV0WFI3aFRoWWlJaUNRY0pUeEVSRVJFWXFsaXFCa2VoeUxZbWhhZ2RwMmF4aTRaMTYvZjRzQ0JtTy9ZSVNJaUl2R25oSWVJaUloSUxCVXZYZ1JuWnljQUxsKzZ4c09IajhQMWNYQ3dwMFdMTjQzMmtzV3JFaTArRVJFUlVjSkRSRVJFSk5ZY0hSMG9XNjZrMFQ3aUdmR3lscGF0WHl4cldiSDhiMk9YQ2hFUkVVbDRTbmlJaUlpSXhFSG9PaDZISWloY0NsQ2pSbVZ5NWd6ZUp2UE9uWHZzMm5VZ1VXSVRFUkVSSlR4RVJFUkU0aVRNVGkyUjFQR3dzN1BqN1pZZVJudlowdFVKSHBlSWlJZ0VVOEpEUkVSRUpBNHFWSHd4dytQd29ZaVh0RURZM1ZwV0xQK2I1ODhERXpRdUVSRVJDYWFFaDRpSWlFZ2NGQ2xTRUZkWEZ3QnUzYnJEclZ0M0l1eFhzVkpaOGhmSUM4RERoNC9adm0xM29zVW9JaUtTbWluaElTSWlJaElIZG5aMlllcDRlQjZPZUphSHlXUUtNOHRqMGFLVkNSNmJpSWlJS09FaElpSWlFbWNWWTFESEE2RGxTOHRhdkx5ZUptaGNJaUlpb29TSGlJaUlTSnlGcWVNUnlRd1BnTktsaXh0OS9meWVhWmFIaUloSUlsRENRMFJFUkNTT0tsVU1OY1BqMERFc0ZrdWtmVHQzZnNjNG52MzdnZ1NOUzBSRVJKVHdFQkVSRVltei9BWHlrREZqQmlDNElPblZLOWNqN2R1NlRUT2p5T25Sb3ljNTRua2lVV0lVRVJGSnJaVHdFQkVSRVlrams4a1VabG5Mb1NqcWVMaTZ1dEQybmJlTTlxeFptdVVoSWlLU2tKVHdFQkVSRVltSGloV2ozNmtsUk9jdTdZempSUXRYNHVQam0yQnhpWWlJcEhaS2VJaUlpSWpFUThXWDZuaEVwVnk1a3NhTUVHOXZINVl0WFpPZ3NZbUlpS1JtU25pSWlJaUl4RVBvSlMyZW5pY3dtODFSOXUvUzVWM2plTmFzaFFrV2w0aUlTR3FuaEllSWlJaElQT1RLbFozczJiTUN3Yk0yenArL0ZHWC9WcTJia2k2ZEt3QUg5bnR5OHVUWkJJOVJSRVFrTlZMQ1EwUkVSQ1FlWGk1Y0d0MnlsbkRGUzdWRnJZaUlTSUpRd2tORVJFUWtua0xYOFRnVVRjSURvRlBuRjh0YUZzeGZnWi9mc3dTSlMwUkVKRFZUd2tORVJFUWtuaXBWaWwzQ28xeTVrbFQ4NzU3SGo1K3dhT0ZmQ1JhYmlJaElhcVdFaDRpSWlFZzhWUXlWOERoKzdDUUJBYytqdmVlREQxNXNVZnZMenpPaUxYWXFJaUlpc2FPRWg0aUlpRWc4WmM2Y2tYejU4d0RnN3gvQXFSZ1VJbTNkcHBsUjdQVHMyUXVzKzJkTGdzWW9JaUtTMmlqaElTSWlJbUlGbFdKWng4UFoyWW1ldlRvYjdaOG1URXVRdUVSRVJGSXJKVHhFUkVSRXJDRDBzcGJEaDZOUGVBQjgwTFVkNmRPbkEyRDM3Z01jUEhBa1FXSVRFUkZKalpUd0VCRVJFYkdDU3BWRHpmQTRlRFJHOTdpNXBlZURyaTlxZVl3Yk44bnFjWW1JaUtSV0pvdkZZckYxRUNJaUlpTEpuYmUzRDdsemxzTmlzV0JuWjhmTlcwZHhjWFdKOXI3YnQrOVN1bVJ0bzlEcHR1MHJxRkN4VEVLSEt5SWlraUtZVENaVFpOYzB3ME5FUkVURUN0S2xjNlZZc1VJQW1NMW1qaDQ3R2FQN2N1VElScWRPN3hqdEVTUEdKMGg4SWlJaXFZMFNIaUlpSWlKV0VxYU9Sd3dLbDRZWU9LZ1hhZE02QTdCeHczYjI3RGxvOWRoRVJFUlNHeVU4UkVSRVJLd2tkTUlqcG5VOEFMSm56OHBIUFRzWjdSRmZqMGVyamtWRVJPSkhDUThSRVJFUks0bnQxclNoOWVuYkRUZTM5QURzM0xtUERldTNXVFUyRVJHUjFFWUpEeEVSRVJFcktWMm1CSTZPRGdCY3VuU1ZSNDhleC9qZWpCa3owS2R2TjZNOTZMTVIrUHNIV0QxR0VSR1IxRUlKRHhFUkVSRXJjWEpLUStreUpZeTI1K0hqc2JxL1Y2L081TTZkQTRBTEZ5N3oyOFRmclJxZmlJaElhcUtFaDRpSWlJZ1Z4V2RaaTR1ckN6K00vdEpvanhyMUt6ZHYzckZhYkNJaUlxbUpFaDRpSWlJaVZoU21jR2tzRXg0QXpacTlUdjBHL3dQQTE4ZVhvVU5HV2kwMkVSR1IxRVFKRHhFUkVSRXJpdXZXdENGTUpoUGp4ZzhuVFJwSEFKWXNXYzNLbGV1c0ZwK0lpRWhxb1lTSGlJaUlpQlVWSzFZSUYxY1hBRzdmdmh1bkpTbUZDaFdnVDkvdVJydjN4ME80YytlZTFXSVVFUkZKRFpUd0VCRVJFYkVpZTN0N3lwY3JaYlRqTXNzRFlPQm52U2hkdWpnQUR4OCtwbGZQejdGWUxGYUpVVVJFSkRWUXdrTkVSRVRFeWtJdmF6bHd3RE5PWXpnN096SGo5d2s0T3pzQnNIN2RWbjZmdWNBcThZbUlpS1FHU25pSWlJaUlXRm5WYWhXTTQvMzc0cGJ3QUNoUm9namZmdmU1MFI3MDJUZnhHazlFUkNRMU1WazBOMUpFUkVURXFtN2R1a094SWpVQlNKdldtZXMzaitMbzZCQ25zU3dXQzYxYmRXWDl1cTBBWk0yYW1XM2JWNUFuYnk1cmhTc2lJcEpzbVV3bVUyVFhOTU5EUkVSRXhNcHk1c3hPdnZ4NUFQRHplOGFKNDZmaVBKYkpaR0x5bERIa0w1QVhnSHYzSHRDMlRYZDhmSHl0RXF1SWlFaEtwWVNIaUlpSVNBS29YcjJTY2J4djMrRjRqWlVsU3lhV0xKMk91N3NiQU1lUG42TFQrNzN4OXcrSTE3Z2lJaUlwbVJJZUlpSWlJZ21nV3ZXS3h2Ryt2WWZpUFY2eFlvV1p0MkN5c1RSbTNUOWJhTnVtTzM2K2Z2RWVXMFJFSkNWU3drTkVSRVFrQVZTckZpcmhFYzhaSGlIKzk3OXFUUHp0QjZPOWVkTU9XalR2ek5PbjNsWVpYMFJFSkNWUndrTkVSRVFrQVpRcVZReFhWeGNBcmwrL3hZMGJ0NjB5N2p2dnR1RG5YNzRqcEViYjd0MEhhT0xSZ2V2WGIxbGxmQkVSa1pSQ0NROFJFUkdSQkdCdmIwL1ZxcUcycDkxdm5Wa2VBSjA2djhPc09UOGJ5MXM4RHgrblpuVVBWcTVjWjdWbmlJaUlKSGRLZUlpSWlJZ2trT28xUWhVdTNXdTloQWRBaXhadnNuakpkTks2cEFYZzhlTW5kR2pYa3o2OXYwZ3lkVDM4ZlAwNGVmSXNwMDZkdzJ3MjJ6b2NybDY1em9IOW5qSHE1M240ZUNKRWxIcjQrVDFqMEdjaldMSmtOUUJidCs1bXg0NTlObzVLUkZJNms4VmlzZGc2Q0JFUkVaR1VhUE9tSFRSL3F4TUFsU3FYWTh2V1pWWi94ckZqSi9tZzg2ZWNPWFBlT0pjalJ6YjY5ZTlCcDg3djRPenNaUFZueG9URll1SGRkM3F3ZHMxR2loWXR4SUZENjR4bE9IRjE5T2pKV0czeDI3NUR5ekR0QWYyR00zWHFYTHk4TDBSNVg0OFBCekx2ejJYUjlrdG8vdjRCN041OWdJMGJ0dlBkeU1FMmpTVysvSHo5eUo2dE5PMDd0R1RTNU5HMGFONlpUUnUzMDZwMVUwYVArWW9zV1RKRmVtOUtlZzhpWW4ybUtQNXdVY0pEUkVSRUpJRjRlVDBsYis0S1dDd1dIQnpzdVhIckdHblRPbHY5T1g1K3ovaHk2Q2ltVHBrVDVuek9uTm41dE4rSHRHbjdGcGt5WmJENmM2UHl4WkR2K2VYbjZlUXZrSmNybDYvUnAyODNSbno3ZVpUMzNMdjNnTVdMVmtaNExXUEdESncvZjRreG95ZkdPSWFYRXhhUkpUem16RjdFMUNsem1UUmxOR1hLbExCcHd1UGl4U3RzM0xDTkRSdTJzMlBIUG54OWZJSHdueVVoUFgzcXplOHo1N05xNVhwT25UcUhuNThmT1hQbDRQWFg2akp3VUM5eTVNZ1c2ekV0RmdzWjNZdlN1azB6cGswZmg5bHM1cGVmWnpEaW0zRzR1N3R4OFBCNk1tWjg4YzlvVW5nUG16ZnRZTWFNZVJ6WWY0VDc5eCtRTGwwNktsVXVSNSsrM2FoYnQyYWl4U0VpVVlzcTRlR1FtSUdJaUlpSXBDWnVidWtwVmFvWUowNmNKakF3Q0UvUDQ5U3NXY1hxejBtYjFwbXg0NGJ4K3V0MTZkUDdDNk9BNmExYmQvaHM0RGQ4UHVoYnFsUXB6MnV2MTZWaHc5b1VMSlFmTjdmMDhaNXhFWmtSMzR6bmw1K25VN05tRlZhc25FM1hMcC95MDRScHVMcTY4dm5nVHlLOTcvcTFtM3crNk5zSXJ4VXBVcERtTFJvRDhQRHhXZVA4TjErUFpjS1BVOE9jRy9uZEJNYU8rUzNHOFc3ZHNvdVRKOCtRTjIrdUdOK1RVTXFYclc4Y3Awdm5tdWpQdjNuekRuVnJOK2YyN2J1NHU3dFJzbVJSQUk0ZU84bTBhWCt3YXRWNk5tMWVRdDU4dVdNMXJzbGt3c1VsTGM4RG5nTmdaMmRuSkE0OFBZK0hTWGFBN2Q4RFFQZHVBM2pxN1VPWk1zVXBWcXdRWjg1Y1lOUEc3V3pldElQcE04YlR1azB6bThRbElqR25HaDRpSWlJaUNhaGE5UmZiMCs3ZkYzMzlpUGhvOUZvZFBJOXU1dWRmdmlOL2diekdlYlBaekw1OWh4bnh6WGpxMUc1TzN0d1Z5SjYxRktWTDFhRkIvVmFNL0c0QzFwajBHeGdZUk85UHZtRE02SWxVckZTV1JVdW00ZXpzeFBTWlAxSy93ZjhZK2QwRUJ2VC9tc0RBb0FqdnIxQ3hERjdlRi9EeXZzREF6M29CR08xRG5odU1mZzRPOXNaUFNOSW1vbk9ScVZPN09idDI3UWNnSU9BNUd6WnNwMDdkV21USTRCN3ZkeEJmbFNxWFk5RG5IN04rNHlKT245MlY2TSsvZi84Qjl2WjJ6UHg5QWhjdkgyRDl4a1hCc1p6WlNZMGFsYmw5K3k3RGhvMHgrcnVsS3hUakgyOXZINVl0V3hQbTNQOWViVWJ2VDc3QUxWMGh5cFdwbDJUZUE4QzMzMzNPNWNzSDJMaHBDYXZXL01IcHM3dm8xNzhIRm91RnI3NGNaWk9ZUkNSMk5NTkRSRVJFSkFGVnIxNkpHZFBuQWJCdjM2RUVmNTZUVXhvNmRYNkg5aDFhc1dUeEttYk9tTWVCQTBmQ0ZRMTk5c3lmcTFldUc0VThQVHdhVWE1OHFUZy85OGFOMjNSK3Z6ZDc5eDZpVHAwYS9EbC9FbTV1NlFGd2RuWml3Y0lwZE83VW02bFQ1bkRpK0NtbVRSOFg2MWtDSWM2ZWZiR3M0ZEdqSitIT1BYejRLRXovY1dNbmNmdjJYYU50c1Zqbzg4bFE5dXhieTZhTjIzbnl4SXRORzdmamxxNVFtUHRlYmdNc1cvNDdEUnZWamxQY01SRzZ6b3ZQZjhzNEVsUHUzRG5adVhzMW1UTm5ESE0rWThZTS9EQnFLSFZxTjJmenBoM0crWkRFVkhTOHZKNHlaZkljNnRTcFFkVnFGU1BzRTNyWmxhM2ZBd1J2QVIyYW5aMGQvUWQ4eFBoeGs3bHg0ellCQWM5Sms4YlJKckdKU013bzRTRWlJaUtTZ0twVkM3dFRpOFZpU2JDbEpLRTVPanJ3YnJzV3ZOdXVCWThlUFdiejVsMXMzTENOblR2M2MrM3FqVEFKa0l3Wk01QTdUODQ0UDJ2Qi9PVjhObkFFang4L29YT1hkeGc3N210ank5d1F6czVPL0RsdkVsOE9IY1V2UDArbld0WEdEUG1pRHgvMmVEOWMzK2hVcnZoYWpNNkYyTGx6UDg3T2FjaWRLL2d6amhrempFWU5Xek50Nmx5MmJObUZ1N3NiZzRmME52b3ZXclNTdzRlTzhjT29vZUhHS2xZc2ZCSWtJdmZ1UFdEaXJ6T3AzK0IvMUs1ZFBVYjNXRnRjWW5nNTBSSGFLd1h6QWNFMVBrSjgrVlcvR0kzNzhPRmpwa3llUTgxYVZjTzg2OFJnemQ5RlNQSWxUNTZjU25hSUpBTktlSWlJaUlna29Qd0Y4cEE5ZTFidTNMbkgvZnNQdVhUcEtnVUw1ay9VR0RKbXpFRExsaDYwYk9rQkJDL2p1SG5qTmw1UG4rTGo0MHVSSWdXajNDVWpNaWRPbkdiUXdHK003VVdiTm51TmV2VmZaYzJhRFpIZVU2VnFlZDU1dHdVTDVpOW55T0NSVEo0OGgvNzlQK0tkZDV2SHVLRHJ0dTByak9NcFUrWXc3ODlsWWM1Tm4vNG5jK2NzZmhIbjhWTjBmTDhOVHg1N0FjSExqRDdzMFJGM2R6YzJyTi9HUnowNzBiTlhaNlAvc1dNbk9Yem9XSmh6c1RWNjFLOU1tVHlIbVRQbWMvVzZkYmNrdGxVTVY2L2VBS0J3NFZmQ25MOTg2UnJuejErSzlMNkdqV29iTldOZW5xMFJFUEFjQndkNzdPd1NicVc5dGQ3RGd3ZVA2TnZuU3dBK0cvU3h0Y0lUa1FTa2hJZUlpSWhJQWpLWlRGU3JWcEdWSzljQndiTThFanZoOGJJMGFSd3A4RXJlNkR0R1llcVVPWHcyY0FUMjluWjgvYzFuRFB0cU5LdFdybWZWeXZVeHVuL3pscVY4OC9VNHRtN2RUWi9lWHhBUUVNQ0hQVHJ5NEVId2NoUS92MmNBUnR2SktZMXhiNFdLWll6ajdObXpoanNYZWhlUkd6ZHVjK2ZPUGNxVUxjSE83ZnVNODJQR0R1UEQ3Z01BNk5hOVE2dytlMHpVclZ1TGVYOHVvMG5UUmxZZjIxWXgvREYzQ1FBdFd6VU5jMzdSb3BWOE8ySjhwUGQ1ZVYvQXdjR2VEQm5jd3kwM212WDdmSDc2YVRyVHBvOUxrSUsrRUwvMzBPN2RIdmo0K1BId3dVTk9uanhMMGFLRm1EMzNGMXEwZURNQkloVVJhMVBDUTBSRVJDU0JWYXNlS3VHeDd4RHZ0bXNSelIxSlg0dTNQVmk3ZGpNanZoMUVtVElsak5rak1aVXZmeDVXcnA2TDUrSGpyRjI3a2U0ZnZnZkFLL2tyaCtrWDB2Wm8wcENTSll2Rk9zNzkrNFAvUnI5U3hiSmhFaDdQbndkeXhQTUVMVm8wVHBBRWxFZVRodHk0ZGRUcTQ5b3FodDI3RHpCdDZoL2t5Wk9UbnIwNlJkam40T0d3eWE0WjArY3g2YmRaUmp0MzdoemN2SGtuVEorNWN4Wno5ODQ5aWhRcGFKVTRJeEtmOTdCNTh5NWpTMXlUeVlUWmJPYndvV1BVcmwwanl1VS9JcEkwS09FaElpSWlrc0NxVjM5UngyTkhxQy9keVZuV3JKbFo4ZGNzbzUwdmY1NDRqVk9oWXBrd3N6T21UUjhId0lvVmY3Tm05VWFqblR0UFRyWnNEdDZ0STZKaW9oR2RBOGlVS1NPdFdqVUpWeURWMGRHQnpWdVg4ZkRCb3dqdmt4Zk9ucjFBKzNjL3dzSEJuamx6ZjQxMG05aWlSY1ArRGpKbkRydE02cFdDK1RoOTZyelIzclp0RDBlUG5xUnpsM2ZJbWpXejlRTzNndHQzam1PeFdIanl4SXQvL3ozRDNEbUwrV25DTkpZc1hzWDZEWXZpWEhoWFJCS0hFaDRpSWlJaUNheDhoVEs0dXJyZzQrUEx1WE1YdVhuekRybHlaYmQxV0ZhemN1VTYvajF4T3RiM2xTcGRuR2JOWGc5enJ1MDd6UUU0ZS9ZaWExWnZOTnFBa2ZENGNjSUk0OXpxMVJ2WXRIRjdtSE5yMTI1a3cvcHRBTlNwVTRNNmRXcEUrSHhYVnhmKy9HTkp1UE5uejE0RWdwZnRoTzN2U3ZzT0xXUDgrVktDOCtjdjBkVGpQUjQvOW1MTzNGK3BYS1Y4bk1jcVVhSUlhOWRzd3Q4L0FDZW5OUHd3OG1lY25aMzRiTkFuVm96WStrd21FeGt5dUZPclZsVnExYXBLdG14Wm1QRGpWSVlNSHNuY1B5ZmFPandSaVlJU0hpSWlJaUlKek5IUmdmL1ZyczQvZjI4R1lOdlczU2xpV1V1SWxYK3RZOUhDdjJKOVg1dTJiNFZMZUVTbGE3ZjJOR25TS015TWtLdFhyN05wNDNZKzZOck9PUGVtUndOdTM3b2IwUkRoRE9qL2RZeXY1Y3FWUFZVbFBFNmZQazlUanc0OGVQQ1E2VE4vcEdtenlIZkNBZmh0NHU5aDJpSExpVUtVTDErR29LQWdUdjU3aHF2WGJyQnIxMzc2OU8xRzd0dzVyQjU3UXVyU3BSMFRmcHpLcGxEYjg0cEkwcVNFaDRpSWlFZ2lxRmV2MW91RXg3YVVsZkFJNGVWOUljWjlJMXVDRXBXY09iT1RNMmYwTTJOaTJnOGlqcm5IaHdPWjkrZXlXSDJlbE9iRWlkTTBhL0llWGw1UG1UTjNZb3dLZm40KzZOc29yOWVvV1JtVHljU0tGWDh6Zjk1eTh1VEp5ZURCaWJ0RnJUV2tTeCs4cE1kc3NkZzRFaEdKamhJZUlpSWlJb21nYnIxYXh2RzJyYnV4V0N5WVRDWWJScFQ4Wk0xY0FuLy9nQWl2UlpSQVNjMEppL2c0ZXVSZjNtcldFVCsvWnl4Y05KVUdEV3ZINkw2WDMvZmtTYk9aOE9NVW81MDVjMFlxVlM3SGhCK25BckJrNlF4Y1hGMEE4UEh4eGZXLzQ2UnU4Mzh6TzhxV0tXSGpTRVFrT2twNGlJaUlpQ1NDNHNVTGt6MTdWdTdjdWNlTkc3ZTVjT0V5aFF1L1l1dXdrcnhidCs2d2Z0MVc3dDY5ejNjakJ4TVlHQlRtK2o5L2IyYnIxdDM4TUdxb2pTS00yTjI3OTVuNDYwenExWCtWdW5Wckpwc1lEaDA4U3ZPM09oRVVGTVN5RmI5VHExYlZhTzk1bzNFOXNtZlBFdTU4ajQvZXA4ZEg3NGM1VjcxNkpRNGVPRUwzN3UvUjZMVTZ4dm1wVStZeTYvY0YvTDF1Z2RYcjI4VGxQVXo2YlJZT2pnNTA2TkNLdEdtZGpmT2JOKzFnNElCdkFPajVjV2VyeGlraTFxZUVoNGlJaUVnaU1KbE0xS2xiMDZoMXNYWHJiaVU4SWhBUThKeDkrdzV6OE1BUkFJb1ZDZjZDV3FSSVFRNTViZ2pYLzg2ZGUyemR1cHVldlpMV2w4L1JveVl5ZGNvY2ZwKzVnS3ZYRDBkL3czOWFOSC94T2N4QlFSR2VYNzRpYkswTWE4YlFyR2xIbmo3MXBzQXJlUms3WmhKangweUtzRi9vR01xV0xVblpzaVVCOFBKNnl2bHpsemgzN2lKbnoxN2t6T256bkRsemdWMTdWck50NjI2bVRKNE53TFhyTjhPTWQrblNWYTVmdjJsczlXcnI5L0Q0OFJPK0gva3pRNGQ4VDhsU3hVaWZ6cFZMbDY5eDVmSTFUQ1lUbncvK2hPYk5HOGRvTEJHeEhTVThSRVJFUkJKSnZYcTFqSVRIdGkyNzZkcTF2WTBqU2xyV3JONUlseTU5OGZQMUF5QlRwZ3cwZXEwdXI3OVJqMGFOWXJhc0lxbG8wT0JWRnN4ZkhxUGFGNkZ0MnJnOVZ1ZXRIY1BUcDk0QVhMNTBqY3VYcmtYWjkrYk5POHladllqTGw2OXk4Y0lWTGx5NHpMMTdENHpyYVYzU1VxaGdma3FXTE1yeVpXdm8xZk56U3BVdVR2SGlSVmd3Znptelp5M2svVTV0Z2VDYUlhVktGOGZKS1ExZysvZlF2bjFMSHR4L3hOYXR1L24zeEdtQ2dvTElsaTBMTFZ0NjBMMUhSMnJVcUJ6ck9FUWs4U25oSVNJaUlwSkk2b1NhVHI5OSsxN01aak4yZG5ZMmpNaTY0bEtJTkxUeUZVcVROV3RtUER3YTByVFphOVNvVVJsN2Uzc2cvQTRnSVR3UEg0L3krZ2RkMnh0Zm9rTzdjdmthYTlac2pQQ2UwNmZQUnpsbVRHYVROSDZ6QWRkdkhvbTIzOHVzV1hja0xqSEU1dmxwMGpqeS9jaWZTSmZPbGVJbGl0RDR6UWFVS0ZHRTRzVUxVNlJJUWZMbXl3M0EyREcvMGIzYkFFcVZLc2J5RmJOd2RuYml4UEZUOU8zekpmZnVQYUJldlZvY08vb3ZIL1o0c2Z6RjF1OGhYLzQ4akIwLzNHb3hpSWh0bUN3V2xSY1dFUkVSU1N5VktqVGkzTG1MQU96WXRZcHk1VXJhT0tMNDYvcEJQeFl0L0l0dnYvczh4dmNNL2VJSDJyUjlpK2t6eHNlb2YxeVRLZGR1ZU9MdTdnYkFnSDdEbVRwMUxsN2VGL2puNzgyMGFkMHRUbU9xR09vTHQyN2RpWEpIbktsVDVqQ2cvOWU4K21vMTVpMllSSVlNN2dEY3YvK1F6dS8zWnR1MlBVRHdiSkFkTy8raWFOSDRKYzFFSlBVeFJWRUJYRE04UkVSRVJCSlJ2WHExaklUSHRxMjdVa1RDbzNxTlNnRDA3aFB6Qk1MWnN4ZXBXclZDalB0Yk84bndSdVA2U2x4WVFYVGIvM2JyL2g3cDBxV2pUZHUzY0hDd044NW55WktKVld2KzRQQ2hZNXc3ZDVGcTFTcFI0Slc4Q1IydWlLUXltdUVoSWlJaWtvaFdyVnhQKzNZZkFkQ3dVVzJXTFk5WjRVVVJFUkVKTDZvWkhrcDRpSWlJaUNTaXg0K2ZVQ0JmWmN4bU0ybGQwbkx0dWlkcDBqamFPaXdSRVpGa0thcUVSOHFwa2lVaUlpS1NER1RJNEU2RmltVUE4UFAxNDlDaG96YU9TRVJFSkdWU3drTkVSRVFra2RXclY4czQzcnBsdHcwakVSRVJTYm1VOEJBUkVSRkpaSFZESlR5MmJWWENRMFJFSkNHb2hvZUlpSWhJSW52MnpKOThlU3J3N0prL2pvNE9YTHZ1aVl1cmk2M0RFaEVSU1haVXcwTkVSRVFrQ1hGMmRxSkd6U29BUEg4ZXlJNGQrMndja1lpSVNNcWpoSWVJaUlpSURkU3YvNnB4L1BmZm0yd1lpWWlJU01xa2hJZUlpSWlJRFRSK3M3NXgvTS9mbTlFcVl4RVJFZXRTd2tORVJFVEVCb29XTFVUaHdxOEFjUFBtSFk0ZFBXbmppRVJFUkZJV0pUeEVSRVJFYk1TalNVUGplTzFhTFdzUkVSR3hKaVU4UkVSRVJHemtUWThYQ1EvVjhSQVJFYkV1YlVzcklpSWlZaU5CUVVFVUtWU2QrL2NmQW5EbTNHNXk1c3h1NDZoRVJFU1NEMjFMS3lJaUlwSUUyZHZiODBiajBNVkx0OWd3R2hFUmtaUkZDUThSRVJFUkcvTHdhR1FjcjE2OTNvYVJpSWlJcEN4YTBpSWlJaUppUTM2K2ZoVElYeGsvdjJjNE9OaHo0ZEorTW1iTVlPdXdSRVJFa2dVdGFSRVJFUkZKb3RLNnBPV05ONEtYdFFRR0JyRnFwV1o1aUlpSVdJTVNIaUlpSWlJMjFxcDFVK040NmRJMU5veEVSRVFrNWRDU0ZoRVJFUkViZS9iTW44SUZxK0hsOVJSN2Uzdk9YZGhMbGl5WmJCMldpSWhJa3FjbExTSWlJaUpKbUxPekU4M2VlaDBJM3FwMjVWL3JiQnlSaUloSThxZUVoNGlJaUVnUzBMcE5NK040MmRMVk5veEVSRVFrWmRDU0ZoRVJFWkVrSUNnb2lHSkZhbkwzN24zczdPdzRmWFlYT1hKa3MzVllJaUlpU1pxV3RJaUlpSWdrY2ZiMjlyemQwZ01BczluTXdnVi8yVGdpRVJHUjVFMEpEeEVSRVpFa29tM2J0NHpqT2JNWG9ZbTRJaUlpY2FlRWg0aUlpRWdTVWJGU1dVcVZLZ2JBdVhNWDJidjNrSTBqRWhFUlNiNlU4QkFSRVJGSklrd21FNTAvZU5kb3o1NjEwSWJSaUlpSUpHOHFXaW9pSWlLU2hEeDU0a1hSd2pYdzgzdEdXcGUwbkR1L0J6Y05md2ZuQUFBWTQwbEVRVlMzOUxZT1MwUkVKRWxTMFZJUkVSR1JaTUxkM1kyV3Jab0E0T2ZyeDVMRjJxSldSRVFrTHBUd0VCRVJFVWxpdW5SNXNheGwxcXdGS2w0cUlpSVNCMHA0aUlpSWlDUXhsU3FYbzB5WkVnQWM4VHpCbmowSGJSeVJpSWhJOHFPRWg0aUlpRWdTODNMeDBwOG1UTE5oTkNJaUlzbVRpcGFLaUlpSUpFRit2bjZVS2xtYisvY2ZBbkRnMERxS0ZTdHM0NmhFUkVTU0ZoVXRGUkVSRVVsbTBycWs1YU9lbll6Mkx6L1BzRjB3SWlJaXlaQm1lSWlJaUlna1VVK2VlRkdpMkt0NGUvdVFKbzBqSjA1dUowZU9iTFlPUzBSRUpNblFEQThSRVJHUlpNamQzWTF1M1RzQUVCRHduTW1UWnRzNEloRVJrZVJETXp4RVJFUkVrckM3ZCs5VHVtUnRuajN6eDlYVmhhUEh0NUF0V3haYmh5VWlJcElrYUlhSGlJaUlTREtWTFZzVzNudXZOUUErUHI1OFAvSW5HMGNrSWlLU1BHaUdoNGlJaUVnU2QrUEdiU3FXYjRDZjN6UHM3ZTNaZCtCdmloWXRaT3V3UkVSRWJFNHpQRVJFUkVTU3NkeTVjOUQzMHc4QkNBb0tZdGhYbzIwY2tZaUlTTktuR1I0aUlpSWl5WUNmcng4Vkt6VGt4bzNiQVB5emZnRTFhMWF4Y1ZRaUlpSzJwUmtlSWlJaUlzbGNXcGUwZkROaWtORWU5TmtJbmo4UHRHRkVJaUlpU1pzU0hpSWlJaUxKUkt2V1RhbGFyUUlBUjQvOHk5Z3h2OWs0SWhFUmthUkxTMXBFUkVSRWtwRkRCNDlTdjE1TExCWUw5dmIyYk42eWxBb1Z5OWc2TEJFUkVadlFraFlSRVJHUkZLSlM1WEo4MnU5RkFkTnVYZnZqNS9mTXhsR0ppSWdrUFVwNGlJaUlpQ1F6UTc3b2E4enFPSHYyQWw4UEgydmppRVJFUkpJZUxXa1JFUkVSU1lZdVhMaE1yWnBOOGZYeEJXREsxTEc4MjY2RmphTVNFUkZKWEZyU0lpSWlJcExDRkNwVWdISGpoaHZ0bmg4Tll0MC9XMndYa0lpSVNCS2poSWVJaUloSU10V3UvZHUwYWZzV0VGelBvK043SDdOdjMyRWJSeVVpSXBJMGFFbUxpSWlJU0RJV0VQQ2NkdS8yWVAyNnJRQmt5T0RPNnJWL1VMWnNTZHNHSmlJaWtnaTBwRVZFUkVRa2hVcVR4cEc1ZjB5a2R1M3FBRHgrL0lSR0RWcXpZUDd5Ukl2QmJEYXpZOGMrZlA2ckp4SVpiMjhmRHV6MzVOa3ovM2c5ejlmSGwxVXIxOGY2dnF0WHJuTmd2MmVNK25rZVBoNlgwQkxNdVhNWFdiSmtOWThlUFk3ekdBRUJ6ekdielpGZWYvRGdFWDYrZmpFZUw3bjgzaE9MTlg1SEwvUHplOGFNNmZNSUNIZ2VwL3YxTzVMVVRna1BFUkVSa1dRdWJWcG5GaTZlUnRWcUZZRGdMMG5kdXcyZzl5ZGZ4UHNMVEV3Y1BmSXZIbzNiOGZ2TStWSDJPMzc4RkEzcXQrTHExZXZ4ZXQ2WFEwZlJvWDFQOXUyTjNmS2RuMythVG9QNnJhTHROM0xrVDlTcDNUeXU0U1dJMzJjdW9FdW5QbHc0ZnpuT1k4ejZmVDZ2NUsvQzVVdlhJcnorU3Y3S2pCMDdLY2JqSlpmZmUyS3h4dS9vWlFzWHJPRFR2bC95Nnk4ejRuUy9ma2VTMmpuWU9nQVJFUkVSaVQ5WFZ4ZVdMcHRKdTNkNnNHUEhQZ0JtL2I0QXo4UEhHUC9qTjFTcFdpSEJucjE5KzE0QXFsV3J5TW1UWjhOY0sxbXlLQThmUHNaaXNlRDE1Q2tBVHg1NzhlREJJNk5QNXN3Wnc5eHovUGdwTGx5NEhPbnppaFlyaE1WaVlVRC9ZZlFmMkRQU2ZsV3FWQ0IzN2h6UnhqOW45aUttVHBuTHBDbWpLVk9tUkxUOUU5cVpNK2U1ZWZOT21IUExscTRtZjRHOFBQWDJZY3VXWFJIZVY2OWVyU2pIWGIxcUEyN3U2U253U2w2cnhKbmNmKy94a1ZDL281ZDFlSzgxUC84MG5UR2pKOUt1L2R2a3lKRXRWdmVuNXQrUkNDamhJU0lpSXBKaXVMdTdzWEwxWE1hT21jVDNJMy9DYkRaejlPaEpHdFJ2aFVlVGhuVHIxb0U2ZFd0aWIyOXYxZWR1M3J5VEFxL2s1Y3JWRzNUcDFDZk1OUy92Q3hRclVnTi8vd0RqM011ekxMeThMNFJwL3pGM0NaTitteFh0YzQ4ZVBVbkhEaDlIZW4zbXJKOW8xYXBKdE9OczNiS0xreWZQa0RkdnJtajdKb1pmZnA3Qm5ObUxJcnoyVnRPT2tkNzM4bnNNN2NHRFIremN1WSsrbjM0WTcvaENKUGZmZTN3a3hPOG9JZzRPOW53elloRHQzdTNCOEdGam1EeGxUS3p1VDgyL0l4RlF3a05FUkVRa1JiRzN0MmZRNXg5VHUwNTFQdWpjbCt2WGJ3R3dadlZHMXF6ZVNJNGMyWGoxMWFwVXFseU9IRG16a3pHREcyWExsU0pMbGt4eGV0NkRCNC9Zc1gwUC9RZDhST1BHOVRseWJETkJRVUcwYU42WlRKa3lBSERoMG40c0Znc0g5aC9oN1JhZDJicHRPWVVLRjJEUm9wWDAvM1JZcEdQZnZYOHl3dk5lWGs4Wk5QQWJPblpxUzQwYWxTTzlQMDBheHdqUDE2bmRuSkhmRDZGV3Jhb0VCRHhudzRidDFLbGJpd3daM0dQeHlSUGVxVE1SenhKNDJaRFB2MlA1OHJWUjlwazdaekZtczRYMkhWcEdXWi9rOXUyN2tWNHZWTGdBYm03cGdlVDVlMDhJMXZ3ZGhaZ3hmUjRQSGp6aXMwRzlBR2pTdEJFVks1Vmx3ZndWOU96Vk9jWUZpZlU3RWxIQ1EwUkVSQ1JGcWxHak1ydjJyT2E3RVJPWU5XdUJVZlR3OXUyN0xGbXltaVZMVmh0OU0yYk13Q0hQRFhGS2V2eTE0aDhDQTRONDU5MFd1THE2VUxCZ2Z2N2YzcDFIVlZYdVlSeC9HR1FRRllmTXNjd2h1ZDRVaHpJd1IzQ21RYkVTY1I1QkxUTUwwMXNwNXRETklWTlRTeTB4Rlp3U005UHJtRXJPczZhMzFEUnpRaEJuSEVBTzUvN0I1Y1RoSEF3UVhMcjdmdFk2YTduM2Z2ZDd6dWEzbG12dFo3LzdmV2ZPbUtzenA4OXA5dXhKT25ueUQwdmJhOWZUaHMxZnZYcE5seTVkMGMzRXRJa1VUNTc4UTI1dWJpcGJ0cFJWMzI1dXJvcVBUOUNkMjNlczlpY2tYTmJTcFN0VnUwNE5WYTVVd2VZM2xYejhNYm03dTFtMlA1M3doUzVjaUxkc204MW1EUnp3b2JidlhLVU42Mk4wN2RwMWJWZ2ZveUtGS2x2MWszbGJrcUtYUmFoWjgwYlovZlBjbCt3TytYY3Y2SGJQNDJheldiTm5SNmxaODBZcVd0UlR0V3MyemJMdHZMbExORy91RXJ2SEZpK1pwVmF0L1NVOUduVi9FUEtxUmhsTm54YWg0OGRQV2dJUFNRb0w2NitPd1gwVlBueThsbjBYa2ExK3FCRkE0QUVBQUdCWXhZb1YxWVNKSXpUbzNiNzZhdFo4TFZteVFxZi9zSjJVOE1xVnF6cDNOalpYZ1VkRVJOcGtpQlVxcE0wTGtaQndXYU5HZnFZT3dXMzF2RTl0dTZGQjJ6YmRyYlpyZWZ1clFRTWZyVm9kWmRNMk5HU3dOcXlQc2Z2ZEgzN3dpVDc4NEJPYi9abERpUzFiZHNuTnpVWGx5cGFSSkkwZkg2N216VjdYckpuenRISGpWbmw2RnRHLzNuL0wwbjd4NHUrMWIrOGhmVEwyUTV1K3ZieHNyOGVlaXhjdmFkclUyZkp2MnRDeWdrNU8yZnZiNVVaMDlDcWQrdjJNQWdNRFZLUklZVVV2czc1aG5qNDlRdjg5Y2xUbno4ZXBlUEdpdW5YcnR1Yk5uMmJ6NmxPdDJ0VXQvMzRVNnY0ZzVGV05qaDc5VFZXclZsWldxMnUrK0ZJejFhejFqTHk4S3N0a01zbkp5VWs3ZCt6VHh4OVAxclRwbjZoOCtUSTI1MUFqZ01BREFBREE4TXFWSzYzd0VXRWFIdjZ1RGgvK1ZYdjNITlRQaDM1UlFzSmxYYjE2VFQ2K2RlUmRNM3ZENURQYXVuV1hEaDQ0WXJWditMQ3hNcGxNR2pscWlDVHA4dFUvSjByY3NXT1BBbHAxMU03ZHEvWDAwNVcwSUNwYWIvUWZxc3RYanltTCt6d3RYakpMSnBQSmF0L0YrQVE5ODg5R212TDVHSFVJRHJUc2o0Mk5VODBhZmpaOUhQNzVGM1h0MWw3WHJsNlhKUG40MWxGbzM2N3k5Q3lpZFdzM3ExLy83dXIvUmc5TCswT0gvcXQ5ZXc5WjdjdXBjV09uYXNhWGN6WDc2d1U2ZlRaM0sxYnMyWmU5NVQxSGhJL1hEeXZXMlQxbU1wbjA4ZWhKbHUwQ0JaeXRiamhUVTFQMTVodEQxYUtsbitaRUxGVFRabzIwWlBIM2NuRXBJRC8vQm5iN2ZGVHEvaURrUlkxdTNyd2wzK2NERk5ndVFMTWpKdGx0NCtEZ29JMmJsc25aK2M4UTZuenNCVzM4Y1l2R2o1dXF5VlBHV0xXblJrQWFBZzhBQUlDL0NRY0hCOVdvVVMzUFZpS1o5TmxNcSszZHUvWXJjdjVTaFk4SVU0a1N4WldTWXBLenM1Tmw2SHhjWElJa0tmYjhCYm02dWxoV2c4aDRFNWZSc1dQMkozaE1QKy9TcFN0V3kyakd4NmYxZis1Y3JJNGRPeUZQenlKS1NURXBMdTZpYW5oWDA1YVluWmEyNHllRUt6UWtUSkxVSjZSempxLzlyelJwVWw5UmtkRjY2ZVhtdWU2amF0WHNqUjVJbjFmRG5qa1JpM1Q4K01rc2ovKzRZWXZPbjQvVHl5KzMwSnlJaFhycXFTZms3ZjFQUmN4ZW1HWGc4U2pVdlZTcGtsbGVjMTdLaXhydDIvZXpUQ2FUYXRaODVwNTlaUDU3dFduVFNsNWVWVFIvM3JjS0MrdXZKNTRzWnpsR2pZQTBCQjRBQUFESXNhMWJkMm5ONm8ycVgvOTViZDI2UzVMMDAwODdaVGFiTlNKOHZFYUVwNjBtY2ZucU1kWHk5cmM2Ti9PdythdzhWNmZGUFk5L05HS0NQaG94d1diL2dEZmZseVIxN2RaZVRaczFsQ1E5VzhmYkt2QzRlemRGQi9ZZlZtQmdhMVd5TTlmQS9YcnhwV1k2RjN2d3Z2ckl6ZXNTNTgvSDZjMDNobXJjK09FcVZNaEQ0Y1BIcVhtTHhscTNkclBkOWpObXpGWEpraVdzd28wT3dXMDFmTmhZbmZyOWpNMFN0bzlLM2FkTyszZTJ2dXQrM1crTnFsU3BxRzFiZDB1U1huZ2g2MGsrN1hGMGROUzdZWDBWMGlkTUV5ZCtxYzhtalpKRWpZQ01DRHdBQUFDUVkxTS8vMXBQVlh4Q1BYc0ZXMjZxZXZYdXFMYUJyU1ZKaXhZdTE3aXhVK1hzN0dSWjJuTDc5ajFxMlR4SWUvYXRWZFdxbFhYOCtFbkZiTjVoMDdmWmJKYVU5UktlY1hFWDlYUmxYMzN4NVRoMTZ2eXFaZis1Y3hkVXphdSsxVHdCbXpkdjEydXZ2V1QxOUZ0S2U3WGp4MDNSdXZ6L0o5SVBvNXkrTG5Id3dCRUZkd2hWWXVJdFhiOTJRNUh6bHlvNU9Wbmp4ZzlYN2JXMkU1WCsvUE12V3JONm85NE42MmYxSkw5VDUxYzFhdVJFalJrelNiTysrdFRxbkVlbDdnL0svZFpJa242SzJTNzNndTZxVmJ0R2pyLy85ZmF2YU15WXlaby83MXNOR1RwQXBVcy9UbzJBREFnOEFBQUFrR01ORy9xcVc3Y2czVWxLc3V4TFRyNnJRb1U4OVBqamo4blYxVVdlbm9VVkg1K2d4TVNia3RLZWJFdlMyVFBuNWV6c0xDY25KL241MTdmcE96azVXYTZ1THBLa1AwNmRVVkp5c3RYeDlHSHpGeTdFV3cydFR4ODJuMUhqeHZYVXVIRTl1OWZnNFZGUWtmTy90ZGwvN0ZqYUt5QXpaOHpOMU43RDZpWXV2K1gwZFlrV3pkdkx3Nk9nZmxnMVg5N2UvMVJxYXFxS0Z2VlU1Y3BQMlQwdmZQZzR1YnE2cUU5SUY2djl4WW9WVlpldTdUVnI1angxN3hHayt2V2Z0eHg3Vk9yK29OeHZqVzdmdXExZHUvYXJYcjNuVktCQXptL05uSnljRkJyYVJlLy82Mk5ObXpwYm8wWVBwVVpBQmdRZUFBQUF5TEVlUFlQbDd1Nm03Nzc3ajZTMEo3OCtkVnRwMER1aEd2QldiNTArZlZabHk1YldrTUVqdFhUcFNxdHpNdytiei95MCtPcVY2L0x3S0NoSmFoZllNOHM1S0xJYU5wOFRZZTkrbE8xalpjdVd5cmZBWS92MlBUcDVJbTAraFJPL25aSWtSYzVmbXExejA4OHJWNjZNb3BkRldGNURlYTV1TGRWNTF0dnVPY3VYcjliNmRURUs3ZHZWWnNsUlNScjhYbjlGenY5V29TR0R0WFhiQ25sNkZwRmtuTHJuUm43VWFOT21iYnB6SjBuTld6VE85ZS9xMHZWMWpSNDlTYk8vWHFEM2hyejV0NjRSa0JtQkJ3QUFBSExNM2QzTmF0dkJ3VUV2dkZCWEs3NWZxd0Z2OWRhQkEwZms1VlZaRWQ5TVVjUTNVeVRaRHB2UFNteHNuRXFXZkV5UzFLTm5COTI0a2FoQjcvU1ZtNXVycEQrSHpUZG80S05seStkWW5qaW5wcWJxcTY4aXRYdjMvbXdQbTdjM05MOXY2R0JGUlVabk9Xdy9QM3d6WjVHaUlxT3Q5dlhyKzE2Tyt0aXc4VnNWSzFiVWFwK2pvNk5OdXdzWDRqVm80RENWS0ZGTTczOHcwRzVmcFVxVjFMRGg3Mmpva05IcUZOeFBTNWRGeU5YVnhUQjF6NDM4cU5IS2xlc2xTUzFiNVh3Rms1czNiOG5EbzZBOFBZdW9RNGMyaXB5L1ZMdDM3WmQvMDRaVzdmNU9OUUl5cy8wZkVBQUFBTWlGRHNHQjJyRmpyelp0MnFaREI0K29YdjI2T25ueUQ4c240N0Q1alB1dlg3OWgxYyt4WXlkVXNkS1RraVJYTjFkTm52eVY2dmtFYU0vdUExYnR0bXpacWM2ZCtpc3BLVmt4TVR2azE2U2R3dDRab1YyN0R1am16VnNQNXFMenlKY3p4dXQ2NG9sc2ZVNmYzYWVCYi9lUm01dXJTcFlzSVMrdktwSmtFM2JZazVTVXJLNmQzMVJDd21WTm5EUlNqbzZPdW5idHVxNWR1MjQ1bnI3ZHZYdVEvSnMyVkV6TURyMythaStiT3FYN3U5UTlyMnVVa21MU0R5dldxbUxGSi9YMDA1VnkvSHNHaDMya0pvMERGUnNicDdEQmIralE0VTAyWVVlNnYwdU5nTXdZNFFFQUFJQThFZkJpVTNsNVZWSG5qdjFsTXFXcVZVcy9WWC9HZHFoKzVtSHpuNHo5VVAzZjZDRkpPdlg3R1YyNmRFWFZxLzlEa3RTblQyZjUrZFZYeng1djYwNVNrbjc5OVRjdGlFcDd5dDZ0ZTVBV0wxb3U3K3BORkJzYkp6Ly9CbHF6YnBIcTFjdlphaGY1SVQ0K1FkT216cGFmZndNMWFmSkNudlI1NDBhaXZwb1ZxYzhtenRDTkc0bnEzYWVUaGcxL1IrOE5IcW1qUjMvN3kvTlRVa3pxMldPZ2R1ellxOTY5T3lrd01NQm1sWkVwazJkcHl1UlprcVFCYi9YV25HOG1xM1hMWUczYXRFMmRndnRweGNyNU52MCt6SFcvZXpjbFYzTmo1RlpPYXVUazVLaDVrZE1WRjNjeFY5OTE3dHdGN2R0N1NJVUtlYWh3NFVMM2JQc3cxd2pJVHdRZUFBQUF5Qk9Pam80YU4zNlkycnpTVFZXcVZGVDVKOHBhdlJhU25XSHphOWR0a2lUTGpaSFpiTmFWeTFmbDc5OUFBd2Q4cU9QSFQrcXh4NHBMa254OW4xWDdvRGJxMEQ1RXhZc1gxY0NCdlIrYUc2cHhZNmRwNW95NWlwaTlVS2ZQN3J1dnZzNmNQcWN2dnZoRzM4eFpwQnMzRXRVNm9LbUdoNytyWjU3eHlsRS9ack5abHk5ZFZZdVdUVFJ1UXJna1daWXlsYVJCYnc5VDh4YU5GUkRRVEpMazdWMU5SWXQ2Nm9kVmtlclZjNUJHanhscXQ5K0h0ZTZiTjI5WHY5REJtdlgxUkt1SlYvTkRibXJrNE9DZ2hnMTk3TzZYSkpQSkpDY25KNXZqNlg3NzdYZVZMMS9tTDhNTzZlR3RFWkRmZUtVRkFBQUFlV2JEaGkyU3BCTW5UcWwxeTJEdDNKR3ptLzBGVWN2azRWRlFUMVlvcDM1OTM5UFRsWDNWMVA4MVJVVkdXNTRTYjl2eDUwU0xEUnY2YU9QbWFKVXBVMHB0MjNSWDU0NzlkZVRJMFR5OXB0eG8yclNCaWhRcHJKZGVicDZyODIvZnVxMGxpNzlYdThBZThxN2hwNm1mZjYyR2pYejEwOVlWV3JSNHB0V05kTktkSkx0emRXUldvSUN6SWhkOG9jaW9MeXpMMFBicTNkSHlrYVJhdGFwYnR1cytYMXVTVktKRU1YMjNmSTdseWI0OUQyUGRQUXE2Njg2ZEpMVjV1YXNXTGxpV285K1RIZmxSSTBrcTZPRXVTVHF3LzNDV2JZNGNPYW96cDgrcGRwM3NMMlg3TU5ZSXlHK004QUFBQUVDZVdCQzFURk1tejFKSVNCYzFhOTRvYmNSQXM5ZFY0YWtuVkxkdUxaVXJWMXFEM2duVm9vWExMZWNrSnlmcjl1MGtsUzVkVWo2K3oycnZub1BxMWoxSWhRc1gxb2IxUDZsdFlJQUMyN1ZXdFdwVlZhQ0Fzenc4Q21yTjZvMlNaSGxWb1dyVnl0b1U4NTArblRCZGt6NmJxZSsvWDZPR0RYMDBiZnBZeTJvWW1mMXg2b3hsd3NqTWZ2MDE3ZFdENmRNaTdCNVBIK0ovTDYwRG11cnMrUU4vMlM2amhJVExXcjl1czlhdTJhVFZxemNxTWZHbUNoY3VwRjY5T3FwM1NHZjk0eDlWZE92bUxWMjZkRVdGQ25tb1FBRm5IVDE2UXBzM2IxZnAwaVd6OVIzRmkvLzFQQjg1OWJEVy9ibTZ0YlQreDI4VjJLYTdRa01HNitMRlN4cndWdS83dXRZSFVhTkdqZXJwd1A3RGVyVmRUelZyM3RneUlXaTZ4QnMzdFg1OWpDUXBPTGhkdHZwOFdHc0U1RGNDRHdBQUFOeTMzYnYzcTMrL0lhcFZ1N3BHalJrcWQzYzMrZmszMEhmTFZtbjFmMzdVd1FOSHRHYjFSdDI5ZTFjcEtTa3ltVkpsTnBzdDUwK1lPRUs3ZHU2VGs1T1RCcjdkUjJYTGx0TFI0OXNzdy9zLytmZm4rbmpNSkV0N0Y1Y0NsaEVJa3VUcTZxTDNQM2hiWGJzRjZkTUphZk1pVkhpcWZKYS85NWRmam12b2tOSDN2S2Fzam1jbjhNaXBxTWhvOWU4M1JLbXBxWEp3Y0pDdjc3UHFFQnlvb0tCWFZQRC95NEJLMHFHZmYxR0xadTF0emg4eTlNMDgvMDNaOGJEWHZWS2xDbHExZW9FQ1dnVnJ6SmpKQ216M29zcVhMNU9yYTMxUU5mclgrMjhwUGo1QkszOVlwOFdMbHRzY2QzUjBWSVVLNVJYK1VWaTJSaEE5N0RVQzhoT0JCd0FBQUhLdFVxVUtDZ25wSWgrZk9obzU2ajBGZDJ4bldiclUxZFZGUVIzYUtxaERXN3ZubXMxbXk4Zkp5VW1wcWFtcVdPbEpWYWxTVWRLZmN4bElhWk11bXMycE1wbE1jblYxVmN0V2ZxcFk4VW1iUHN1WEwyTTFMMFZXV3JYMmY2REx6djZWMTE1L1dXdFdiNVJ2dldmVk5yQzF5cFFwWmJkZGpSclZGQkxTUmNsMzcwcVNYRnhjVkxkdVRiVVBhblBQL2wxZFhmSjA4czVIcWU3bHlwWFd5djlFNmN5WmM3a09PNlQ4cjFFNkQ0K0NtamxyUXE1L1o3cEhxVVpBZm5Fd1o0enZBQUFBQUFBQUhoRU9HUk80VEppMEZBQUFBQUFBR0E2QkJ3QUFBQUFBTUJ3Q0R3QUFBQUFBWURnRUhnQUFBQUFBd0hBSVBBQUFBQUFBZ09FUWVBQUFBQUFBQU1NaDhBQUFBQUFBQUlaRDRBRUFBQUFBQUF5SHdBTUFBQUFBQUJnT2dRY0FBQUFBQURBY0FnOEFBQUFBQUdBNEJCNEFBQUFBQU1Cd0NEd0FBQUFBQUlEaEVIZ0FBQUFBQUFERElmQUFBQUFBQUFDR1ErQUJBQUFBQUFBTWg4QURBQUFBQUFBWURvRUhBQUFBQUFBd0hBSVBBQUFBQUFCZ09BUWVBQUFBQUFEQWNBZzhBQUFBQUFDQTRSQjRBQUFBQUFBQXd5SHdBQUFBQUFBQWhrUGdBUUFBQUFBQURJZkFBd0FBQUFBQUdBNkJCd0FBQUFBQU1Cd0NEd0FBQUFBQVlEZ0VIZ0FBQUFBQXdIQUlQQUFBQUFBQWdPRVFlQUFBQUFBQUFNTWg4QUFBQUFBQUFJWkQ0QUVBQUFBQUFBeUh3QU1BQUFBQUFCZ09nUWNBQUFBQUFEQWNBZzhBQUFBQUFHQTRCQjRBQUFBQUFNQndDRHdBQUFBQUFJRGhFSGdBQUFBQUFBRERJZkFBQUFBQUFBQ0dRK0FCQUFBQUFBQU1oOEFEQUFBQUFBQVlEb0VIQUFBQUFBQXdIQUlQQUFBQUFBQmdPQVFlQUFBQUFBREFjQWc4QUFBQUFBQ0E0UkI0QUFBQUFBQUF3eUh3QUFBQUFBQUFoa1BnQVFBQUFBQUFESWZBQXdBQUFBQUFHQTZCQndBQUFBQUFNQndDRHdBQUFBQUFZRGdFSGdBQUFBQUF3SEFJUEFBQUFBQUFnT0VRZUFBQUFBQUFBTU1oOEFBQUFBQUFBQUFBQUFBQUFBQUFBQUFBQUFBQUFBQUFBQUR1ei84QWpUWDB2NmpESTRRQUFBQUFTVVZPUks1Q1lJST0iLAogICAiVGhlbWUiIDogIiIsCiAgICJUeXBlIiA6ICJtaW5kIiwKICAgIlZlcnNpb24iIDogIjMiCn0K"/>
    </extobj>
  </extobjs>
</s:customData>
</file>

<file path=customXml/itemProps1.xml><?xml version="1.0" encoding="utf-8"?>
<ds:datastoreItem xmlns:ds="http://schemas.openxmlformats.org/officeDocument/2006/customXml" ds:itemID="{7858605A-3E5D-4513-9A2D-A7D1B0E5CFA6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843</Words>
  <Application>Microsoft Office PowerPoint</Application>
  <PresentationFormat>宽屏</PresentationFormat>
  <Paragraphs>138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等线</vt:lpstr>
      <vt:lpstr>等线 Light</vt:lpstr>
      <vt:lpstr>黑体</vt:lpstr>
      <vt:lpstr>思源黑体 CN Normal</vt:lpstr>
      <vt:lpstr>微软雅黑</vt:lpstr>
      <vt:lpstr>Arial</vt:lpstr>
      <vt:lpstr>Calibri</vt:lpstr>
      <vt:lpstr>Impact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Liang</cp:lastModifiedBy>
  <cp:revision>11</cp:revision>
  <dcterms:created xsi:type="dcterms:W3CDTF">2019-10-12T09:21:00Z</dcterms:created>
  <dcterms:modified xsi:type="dcterms:W3CDTF">2021-09-15T02:20:55Z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KSOTemplateUUID">
    <vt:lpwstr>v1.0_mb_qwNAgZWOMkpsZ0c07FJ+nQ==</vt:lpwstr>
  </property>
  <property fmtid="{D5CDD505-2E9C-101B-9397-08002B2CF9AE}" pid="4" name="ICV">
    <vt:lpwstr>88FBA73A11594B638AE7F1DDFC47ACE5</vt:lpwstr>
  </property>
</Properties>
</file>