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283" r:id="rId2"/>
    <p:sldId id="6280" r:id="rId3"/>
    <p:sldId id="6285" r:id="rId4"/>
    <p:sldId id="6130" r:id="rId5"/>
    <p:sldId id="6282" r:id="rId6"/>
    <p:sldId id="6296" r:id="rId7"/>
    <p:sldId id="6289" r:id="rId8"/>
    <p:sldId id="6286" r:id="rId9"/>
    <p:sldId id="6287" r:id="rId10"/>
    <p:sldId id="6291" r:id="rId11"/>
    <p:sldId id="6213" r:id="rId12"/>
    <p:sldId id="6290" r:id="rId13"/>
    <p:sldId id="6294" r:id="rId14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倪腾" initials="倪腾" lastIdx="2" clrIdx="0"/>
  <p:cmAuthor id="8" name="姜伟光" initials="姜" lastIdx="1" clrIdx="0"/>
  <p:cmAuthor id="2" name=" " initials="" lastIdx="1" clrIdx="1"/>
  <p:cmAuthor id="3" name="廖梦竹" initials="M" lastIdx="2" clrIdx="2"/>
  <p:cmAuthor id="4" name="Administrator" initials="A" lastIdx="2" clrIdx="3"/>
  <p:cmAuthor id="75" name="作者" initials="A" lastIdx="0" clrIdx="24"/>
  <p:cmAuthor id="5" name="vonta‘s" initials="8" lastIdx="1" clrIdx="2"/>
  <p:cmAuthor id="76" name="Liang" initials="L" lastIdx="1" clrIdx="25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D5"/>
    <a:srgbClr val="1D6DC2"/>
    <a:srgbClr val="FEA900"/>
    <a:srgbClr val="FFFF00"/>
    <a:srgbClr val="BDD7EE"/>
    <a:srgbClr val="F1F1F1"/>
    <a:srgbClr val="F8F8F8"/>
    <a:srgbClr val="120C16"/>
    <a:srgbClr val="6DF5ED"/>
    <a:srgbClr val="E93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3826" autoAdjust="0"/>
  </p:normalViewPr>
  <p:slideViewPr>
    <p:cSldViewPr snapToGrid="0">
      <p:cViewPr varScale="1">
        <p:scale>
          <a:sx n="43" d="100"/>
          <a:sy n="43" d="100"/>
        </p:scale>
        <p:origin x="54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5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3.png"/><Relationship Id="rId2" Type="http://schemas.openxmlformats.org/officeDocument/2006/relationships/tags" Target="../tags/tag21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10" Type="http://schemas.openxmlformats.org/officeDocument/2006/relationships/tags" Target="../tags/tag221.xml"/><Relationship Id="rId19" Type="http://schemas.openxmlformats.org/officeDocument/2006/relationships/image" Target="../media/image7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image" Target="../media/image6.sv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image" Target="../media/image5.png"/><Relationship Id="rId2" Type="http://schemas.openxmlformats.org/officeDocument/2006/relationships/tags" Target="../tags/tag228.xml"/><Relationship Id="rId16" Type="http://schemas.openxmlformats.org/officeDocument/2006/relationships/image" Target="../media/image4.sv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image" Target="../media/image3.png"/><Relationship Id="rId10" Type="http://schemas.openxmlformats.org/officeDocument/2006/relationships/tags" Target="../tags/tag236.xml"/><Relationship Id="rId19" Type="http://schemas.openxmlformats.org/officeDocument/2006/relationships/image" Target="../media/image7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Layout" Target="../slideLayouts/slideLayout1.xml"/><Relationship Id="rId50" Type="http://schemas.openxmlformats.org/officeDocument/2006/relationships/image" Target="../media/image4.svg"/><Relationship Id="rId55" Type="http://schemas.openxmlformats.org/officeDocument/2006/relationships/image" Target="../media/image10.png"/><Relationship Id="rId63" Type="http://schemas.openxmlformats.org/officeDocument/2006/relationships/image" Target="../media/image7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9.svg"/><Relationship Id="rId62" Type="http://schemas.openxmlformats.org/officeDocument/2006/relationships/image" Target="../media/image17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8.png"/><Relationship Id="rId58" Type="http://schemas.openxmlformats.org/officeDocument/2006/relationships/image" Target="../media/image13.sv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3.png"/><Relationship Id="rId57" Type="http://schemas.openxmlformats.org/officeDocument/2006/relationships/image" Target="../media/image12.png"/><Relationship Id="rId61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6.svg"/><Relationship Id="rId60" Type="http://schemas.openxmlformats.org/officeDocument/2006/relationships/image" Target="../media/image15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notesSlide" Target="../notesSlides/notesSlide2.xml"/><Relationship Id="rId56" Type="http://schemas.openxmlformats.org/officeDocument/2006/relationships/image" Target="../media/image11.svg"/><Relationship Id="rId8" Type="http://schemas.openxmlformats.org/officeDocument/2006/relationships/tags" Target="../tags/tag8.xml"/><Relationship Id="rId51" Type="http://schemas.openxmlformats.org/officeDocument/2006/relationships/image" Target="../media/image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1.xml"/><Relationship Id="rId117" Type="http://schemas.openxmlformats.org/officeDocument/2006/relationships/tags" Target="../tags/tag162.xml"/><Relationship Id="rId21" Type="http://schemas.openxmlformats.org/officeDocument/2006/relationships/tags" Target="../tags/tag66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63" Type="http://schemas.openxmlformats.org/officeDocument/2006/relationships/tags" Target="../tags/tag108.xml"/><Relationship Id="rId68" Type="http://schemas.openxmlformats.org/officeDocument/2006/relationships/tags" Target="../tags/tag113.xml"/><Relationship Id="rId84" Type="http://schemas.openxmlformats.org/officeDocument/2006/relationships/tags" Target="../tags/tag129.xml"/><Relationship Id="rId89" Type="http://schemas.openxmlformats.org/officeDocument/2006/relationships/tags" Target="../tags/tag134.xml"/><Relationship Id="rId112" Type="http://schemas.openxmlformats.org/officeDocument/2006/relationships/tags" Target="../tags/tag157.xml"/><Relationship Id="rId16" Type="http://schemas.openxmlformats.org/officeDocument/2006/relationships/tags" Target="../tags/tag61.xml"/><Relationship Id="rId107" Type="http://schemas.openxmlformats.org/officeDocument/2006/relationships/tags" Target="../tags/tag152.xml"/><Relationship Id="rId11" Type="http://schemas.openxmlformats.org/officeDocument/2006/relationships/tags" Target="../tags/tag56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53" Type="http://schemas.openxmlformats.org/officeDocument/2006/relationships/tags" Target="../tags/tag98.xml"/><Relationship Id="rId58" Type="http://schemas.openxmlformats.org/officeDocument/2006/relationships/tags" Target="../tags/tag103.xml"/><Relationship Id="rId74" Type="http://schemas.openxmlformats.org/officeDocument/2006/relationships/tags" Target="../tags/tag119.xml"/><Relationship Id="rId79" Type="http://schemas.openxmlformats.org/officeDocument/2006/relationships/tags" Target="../tags/tag124.xml"/><Relationship Id="rId102" Type="http://schemas.openxmlformats.org/officeDocument/2006/relationships/tags" Target="../tags/tag147.xml"/><Relationship Id="rId123" Type="http://schemas.openxmlformats.org/officeDocument/2006/relationships/tags" Target="../tags/tag168.xml"/><Relationship Id="rId128" Type="http://schemas.openxmlformats.org/officeDocument/2006/relationships/image" Target="../media/image5.png"/><Relationship Id="rId5" Type="http://schemas.openxmlformats.org/officeDocument/2006/relationships/tags" Target="../tags/tag50.xml"/><Relationship Id="rId90" Type="http://schemas.openxmlformats.org/officeDocument/2006/relationships/tags" Target="../tags/tag135.xml"/><Relationship Id="rId95" Type="http://schemas.openxmlformats.org/officeDocument/2006/relationships/tags" Target="../tags/tag140.xml"/><Relationship Id="rId19" Type="http://schemas.openxmlformats.org/officeDocument/2006/relationships/tags" Target="../tags/tag6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56" Type="http://schemas.openxmlformats.org/officeDocument/2006/relationships/tags" Target="../tags/tag101.xml"/><Relationship Id="rId64" Type="http://schemas.openxmlformats.org/officeDocument/2006/relationships/tags" Target="../tags/tag109.xml"/><Relationship Id="rId69" Type="http://schemas.openxmlformats.org/officeDocument/2006/relationships/tags" Target="../tags/tag114.xml"/><Relationship Id="rId77" Type="http://schemas.openxmlformats.org/officeDocument/2006/relationships/tags" Target="../tags/tag122.xml"/><Relationship Id="rId100" Type="http://schemas.openxmlformats.org/officeDocument/2006/relationships/tags" Target="../tags/tag145.xml"/><Relationship Id="rId105" Type="http://schemas.openxmlformats.org/officeDocument/2006/relationships/tags" Target="../tags/tag150.xml"/><Relationship Id="rId113" Type="http://schemas.openxmlformats.org/officeDocument/2006/relationships/tags" Target="../tags/tag158.xml"/><Relationship Id="rId118" Type="http://schemas.openxmlformats.org/officeDocument/2006/relationships/tags" Target="../tags/tag163.xml"/><Relationship Id="rId126" Type="http://schemas.openxmlformats.org/officeDocument/2006/relationships/image" Target="../media/image3.png"/><Relationship Id="rId8" Type="http://schemas.openxmlformats.org/officeDocument/2006/relationships/tags" Target="../tags/tag53.xml"/><Relationship Id="rId51" Type="http://schemas.openxmlformats.org/officeDocument/2006/relationships/tags" Target="../tags/tag96.xml"/><Relationship Id="rId72" Type="http://schemas.openxmlformats.org/officeDocument/2006/relationships/tags" Target="../tags/tag117.xml"/><Relationship Id="rId80" Type="http://schemas.openxmlformats.org/officeDocument/2006/relationships/tags" Target="../tags/tag125.xml"/><Relationship Id="rId85" Type="http://schemas.openxmlformats.org/officeDocument/2006/relationships/tags" Target="../tags/tag130.xml"/><Relationship Id="rId93" Type="http://schemas.openxmlformats.org/officeDocument/2006/relationships/tags" Target="../tags/tag138.xml"/><Relationship Id="rId98" Type="http://schemas.openxmlformats.org/officeDocument/2006/relationships/tags" Target="../tags/tag143.xml"/><Relationship Id="rId121" Type="http://schemas.openxmlformats.org/officeDocument/2006/relationships/tags" Target="../tags/tag166.xml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tags" Target="../tags/tag104.xml"/><Relationship Id="rId67" Type="http://schemas.openxmlformats.org/officeDocument/2006/relationships/tags" Target="../tags/tag112.xml"/><Relationship Id="rId103" Type="http://schemas.openxmlformats.org/officeDocument/2006/relationships/tags" Target="../tags/tag148.xml"/><Relationship Id="rId108" Type="http://schemas.openxmlformats.org/officeDocument/2006/relationships/tags" Target="../tags/tag153.xml"/><Relationship Id="rId116" Type="http://schemas.openxmlformats.org/officeDocument/2006/relationships/tags" Target="../tags/tag161.xml"/><Relationship Id="rId124" Type="http://schemas.openxmlformats.org/officeDocument/2006/relationships/slideLayout" Target="../slideLayouts/slideLayout1.xml"/><Relationship Id="rId129" Type="http://schemas.openxmlformats.org/officeDocument/2006/relationships/image" Target="../media/image6.svg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tags" Target="../tags/tag99.xml"/><Relationship Id="rId62" Type="http://schemas.openxmlformats.org/officeDocument/2006/relationships/tags" Target="../tags/tag107.xml"/><Relationship Id="rId70" Type="http://schemas.openxmlformats.org/officeDocument/2006/relationships/tags" Target="../tags/tag115.xml"/><Relationship Id="rId75" Type="http://schemas.openxmlformats.org/officeDocument/2006/relationships/tags" Target="../tags/tag120.xml"/><Relationship Id="rId83" Type="http://schemas.openxmlformats.org/officeDocument/2006/relationships/tags" Target="../tags/tag128.xml"/><Relationship Id="rId88" Type="http://schemas.openxmlformats.org/officeDocument/2006/relationships/tags" Target="../tags/tag133.xml"/><Relationship Id="rId91" Type="http://schemas.openxmlformats.org/officeDocument/2006/relationships/tags" Target="../tags/tag136.xml"/><Relationship Id="rId96" Type="http://schemas.openxmlformats.org/officeDocument/2006/relationships/tags" Target="../tags/tag141.xml"/><Relationship Id="rId111" Type="http://schemas.openxmlformats.org/officeDocument/2006/relationships/tags" Target="../tags/tag15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57" Type="http://schemas.openxmlformats.org/officeDocument/2006/relationships/tags" Target="../tags/tag102.xml"/><Relationship Id="rId106" Type="http://schemas.openxmlformats.org/officeDocument/2006/relationships/tags" Target="../tags/tag151.xml"/><Relationship Id="rId114" Type="http://schemas.openxmlformats.org/officeDocument/2006/relationships/tags" Target="../tags/tag159.xml"/><Relationship Id="rId119" Type="http://schemas.openxmlformats.org/officeDocument/2006/relationships/tags" Target="../tags/tag164.xml"/><Relationship Id="rId127" Type="http://schemas.openxmlformats.org/officeDocument/2006/relationships/image" Target="../media/image4.svg"/><Relationship Id="rId10" Type="http://schemas.openxmlformats.org/officeDocument/2006/relationships/tags" Target="../tags/tag55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tags" Target="../tags/tag97.xml"/><Relationship Id="rId60" Type="http://schemas.openxmlformats.org/officeDocument/2006/relationships/tags" Target="../tags/tag105.xml"/><Relationship Id="rId65" Type="http://schemas.openxmlformats.org/officeDocument/2006/relationships/tags" Target="../tags/tag110.xml"/><Relationship Id="rId73" Type="http://schemas.openxmlformats.org/officeDocument/2006/relationships/tags" Target="../tags/tag118.xml"/><Relationship Id="rId78" Type="http://schemas.openxmlformats.org/officeDocument/2006/relationships/tags" Target="../tags/tag123.xml"/><Relationship Id="rId81" Type="http://schemas.openxmlformats.org/officeDocument/2006/relationships/tags" Target="../tags/tag126.xml"/><Relationship Id="rId86" Type="http://schemas.openxmlformats.org/officeDocument/2006/relationships/tags" Target="../tags/tag131.xml"/><Relationship Id="rId94" Type="http://schemas.openxmlformats.org/officeDocument/2006/relationships/tags" Target="../tags/tag139.xml"/><Relationship Id="rId99" Type="http://schemas.openxmlformats.org/officeDocument/2006/relationships/tags" Target="../tags/tag144.xml"/><Relationship Id="rId101" Type="http://schemas.openxmlformats.org/officeDocument/2006/relationships/tags" Target="../tags/tag146.xml"/><Relationship Id="rId122" Type="http://schemas.openxmlformats.org/officeDocument/2006/relationships/tags" Target="../tags/tag167.xml"/><Relationship Id="rId130" Type="http://schemas.openxmlformats.org/officeDocument/2006/relationships/image" Target="../media/image7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9" Type="http://schemas.openxmlformats.org/officeDocument/2006/relationships/tags" Target="../tags/tag84.xml"/><Relationship Id="rId109" Type="http://schemas.openxmlformats.org/officeDocument/2006/relationships/tags" Target="../tags/tag154.xml"/><Relationship Id="rId34" Type="http://schemas.openxmlformats.org/officeDocument/2006/relationships/tags" Target="../tags/tag79.xml"/><Relationship Id="rId50" Type="http://schemas.openxmlformats.org/officeDocument/2006/relationships/tags" Target="../tags/tag95.xml"/><Relationship Id="rId55" Type="http://schemas.openxmlformats.org/officeDocument/2006/relationships/tags" Target="../tags/tag100.xml"/><Relationship Id="rId76" Type="http://schemas.openxmlformats.org/officeDocument/2006/relationships/tags" Target="../tags/tag121.xml"/><Relationship Id="rId97" Type="http://schemas.openxmlformats.org/officeDocument/2006/relationships/tags" Target="../tags/tag142.xml"/><Relationship Id="rId104" Type="http://schemas.openxmlformats.org/officeDocument/2006/relationships/tags" Target="../tags/tag149.xml"/><Relationship Id="rId120" Type="http://schemas.openxmlformats.org/officeDocument/2006/relationships/tags" Target="../tags/tag165.xml"/><Relationship Id="rId125" Type="http://schemas.openxmlformats.org/officeDocument/2006/relationships/notesSlide" Target="../notesSlides/notesSlide3.xml"/><Relationship Id="rId7" Type="http://schemas.openxmlformats.org/officeDocument/2006/relationships/tags" Target="../tags/tag52.xml"/><Relationship Id="rId71" Type="http://schemas.openxmlformats.org/officeDocument/2006/relationships/tags" Target="../tags/tag116.xml"/><Relationship Id="rId92" Type="http://schemas.openxmlformats.org/officeDocument/2006/relationships/tags" Target="../tags/tag137.xml"/><Relationship Id="rId2" Type="http://schemas.openxmlformats.org/officeDocument/2006/relationships/tags" Target="../tags/tag47.xml"/><Relationship Id="rId29" Type="http://schemas.openxmlformats.org/officeDocument/2006/relationships/tags" Target="../tags/tag74.xml"/><Relationship Id="rId24" Type="http://schemas.openxmlformats.org/officeDocument/2006/relationships/tags" Target="../tags/tag69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66" Type="http://schemas.openxmlformats.org/officeDocument/2006/relationships/tags" Target="../tags/tag111.xml"/><Relationship Id="rId87" Type="http://schemas.openxmlformats.org/officeDocument/2006/relationships/tags" Target="../tags/tag132.xml"/><Relationship Id="rId110" Type="http://schemas.openxmlformats.org/officeDocument/2006/relationships/tags" Target="../tags/tag155.xml"/><Relationship Id="rId115" Type="http://schemas.openxmlformats.org/officeDocument/2006/relationships/tags" Target="../tags/tag160.xml"/><Relationship Id="rId61" Type="http://schemas.openxmlformats.org/officeDocument/2006/relationships/tags" Target="../tags/tag106.xml"/><Relationship Id="rId82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20.png"/><Relationship Id="rId2" Type="http://schemas.openxmlformats.org/officeDocument/2006/relationships/tags" Target="../tags/tag170.xml"/><Relationship Id="rId16" Type="http://schemas.openxmlformats.org/officeDocument/2006/relationships/image" Target="../media/image7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image" Target="../media/image19.png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5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3.png"/><Relationship Id="rId2" Type="http://schemas.openxmlformats.org/officeDocument/2006/relationships/tags" Target="../tags/tag182.xml"/><Relationship Id="rId16" Type="http://schemas.openxmlformats.org/officeDocument/2006/relationships/image" Target="../media/image22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5.xml"/><Relationship Id="rId15" Type="http://schemas.openxmlformats.org/officeDocument/2006/relationships/image" Target="../media/image21.png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5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3.png"/><Relationship Id="rId2" Type="http://schemas.openxmlformats.org/officeDocument/2006/relationships/tags" Target="../tags/tag192.xml"/><Relationship Id="rId16" Type="http://schemas.openxmlformats.org/officeDocument/2006/relationships/image" Target="../media/image24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95.xml"/><Relationship Id="rId15" Type="http://schemas.openxmlformats.org/officeDocument/2006/relationships/image" Target="../media/image23.pn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5.pn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3.png"/><Relationship Id="rId2" Type="http://schemas.openxmlformats.org/officeDocument/2006/relationships/tags" Target="../tags/tag202.xml"/><Relationship Id="rId16" Type="http://schemas.openxmlformats.org/officeDocument/2006/relationships/image" Target="../media/image26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5.xml"/><Relationship Id="rId15" Type="http://schemas.openxmlformats.org/officeDocument/2006/relationships/image" Target="../media/image25.png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36103" y="2219325"/>
            <a:ext cx="658622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裂变粉丝</a:t>
            </a:r>
            <a:r>
              <a:rPr lang="en-US" altLang="zh-CN" sz="3600" b="1">
                <a:solidFill>
                  <a:schemeClr val="tx1"/>
                </a:solidFill>
              </a:rPr>
              <a:t>7</a:t>
            </a:r>
            <a:r>
              <a:rPr lang="zh-CN" altLang="en-US" sz="3600" b="1">
                <a:solidFill>
                  <a:schemeClr val="tx1"/>
                </a:solidFill>
              </a:rPr>
              <a:t>天养群（首单</a:t>
            </a:r>
            <a:r>
              <a:rPr lang="en-US" altLang="zh-CN" sz="3600" b="1">
                <a:solidFill>
                  <a:schemeClr val="tx1"/>
                </a:solidFill>
              </a:rPr>
              <a:t>+</a:t>
            </a:r>
            <a:r>
              <a:rPr lang="zh-CN" altLang="en-US" sz="3600" b="1">
                <a:solidFill>
                  <a:schemeClr val="tx1"/>
                </a:solidFill>
              </a:rPr>
              <a:t>复购）</a:t>
            </a:r>
            <a:endParaRPr lang="en-US" altLang="zh-CN" sz="36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ym typeface="+mn-ea"/>
              </a:rPr>
              <a:t>部门：运营一部   </a:t>
            </a:r>
            <a:endParaRPr lang="en-US" altLang="zh-CN" sz="1600" b="1" dirty="0"/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ym typeface="+mn-ea"/>
              </a:rPr>
              <a:t>姓名：林关月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ym typeface="+mn-ea"/>
              </a:rPr>
              <a:t>花名：冰轮</a:t>
            </a:r>
            <a:endParaRPr lang="en-US" altLang="zh-CN" sz="1600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86835" y="14605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830" y="464453"/>
            <a:ext cx="32518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普通粉丝池运营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产出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ROI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是否回正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9" name="对角圆角矩形 108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0" name="图片 10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文本框 110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46760" y="1616075"/>
          <a:ext cx="8705850" cy="26701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3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038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时间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点对点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回复数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回复率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销售额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下单数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下单率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进群数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 b="0">
                          <a:solidFill>
                            <a:schemeClr val="bg1"/>
                          </a:solidFill>
                          <a:ea typeface="+mn-ea"/>
                        </a:rPr>
                        <a:t>进群率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 b="0">
                          <a:solidFill>
                            <a:schemeClr val="bg1"/>
                          </a:solidFill>
                          <a:ea typeface="+mn-ea"/>
                        </a:rPr>
                        <a:t>粉产比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CE9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11.03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1947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324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17%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584.1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59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3.03%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118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6%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0.31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时间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触达人数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进群数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进群率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社群人数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留存率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复购单数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复购率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销售额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510">
                          <a:solidFill>
                            <a:schemeClr val="tx1"/>
                          </a:solidFill>
                          <a:ea typeface="+mn-ea"/>
                        </a:rPr>
                        <a:t>粉产比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11.12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1947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118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6%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46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38.9%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0.1%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69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10">
                          <a:solidFill>
                            <a:schemeClr val="tx1"/>
                          </a:solidFill>
                          <a:ea typeface="+mn-ea"/>
                        </a:rPr>
                        <a:t>0.34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252355" y="2408205"/>
            <a:ext cx="2251509" cy="2034798"/>
            <a:chOff x="1238376" y="2140621"/>
            <a:chExt cx="2680959" cy="2422913"/>
          </a:xfrm>
        </p:grpSpPr>
        <p:sp>
          <p:nvSpPr>
            <p:cNvPr id="25" name="任意多边形 24"/>
            <p:cNvSpPr/>
            <p:nvPr>
              <p:custDataLst>
                <p:tags r:id="rId13"/>
              </p:custDataLst>
            </p:nvPr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151166" tIns="302333" rIns="151166" bIns="907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510" dirty="0">
                <a:solidFill>
                  <a:srgbClr val="47B6E7"/>
                </a:solidFill>
              </a:endParaRPr>
            </a:p>
          </p:txBody>
        </p:sp>
        <p:sp>
          <p:nvSpPr>
            <p:cNvPr id="4" name="梯形 3"/>
            <p:cNvSpPr/>
            <p:nvPr>
              <p:custDataLst>
                <p:tags r:id="rId14"/>
              </p:custDataLst>
            </p:nvPr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10"/>
            </a:p>
          </p:txBody>
        </p:sp>
        <p:sp>
          <p:nvSpPr>
            <p:cNvPr id="17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rgbClr val="628EE3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tIns="181400" bIns="0" rtlCol="0" anchor="ctr">
              <a:normAutofit/>
            </a:bodyPr>
            <a:lstStyle/>
            <a:p>
              <a:pPr algn="ctr"/>
              <a:r>
                <a:rPr lang="en-US" altLang="zh-CN" sz="1510" dirty="0">
                  <a:solidFill>
                    <a:srgbClr val="628EE3"/>
                  </a:solidFill>
                </a:rPr>
                <a:t>A</a:t>
              </a:r>
              <a:endParaRPr lang="zh-CN" altLang="en-US" sz="1510" dirty="0">
                <a:solidFill>
                  <a:srgbClr val="628EE3"/>
                </a:solidFill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4004093" y="2408205"/>
            <a:ext cx="2251509" cy="2034798"/>
            <a:chOff x="1238376" y="2140621"/>
            <a:chExt cx="2680959" cy="2422913"/>
          </a:xfrm>
        </p:grpSpPr>
        <p:sp>
          <p:nvSpPr>
            <p:cNvPr id="29" name="任意多边形 28"/>
            <p:cNvSpPr/>
            <p:nvPr>
              <p:custDataLst>
                <p:tags r:id="rId10"/>
              </p:custDataLst>
            </p:nvPr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151166" tIns="302333" rIns="151166" bIns="907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510" dirty="0">
                <a:solidFill>
                  <a:srgbClr val="47B6E7"/>
                </a:solidFill>
              </a:endParaRPr>
            </a:p>
          </p:txBody>
        </p:sp>
        <p:sp>
          <p:nvSpPr>
            <p:cNvPr id="2" name="梯形 1"/>
            <p:cNvSpPr/>
            <p:nvPr>
              <p:custDataLst>
                <p:tags r:id="rId11"/>
              </p:custDataLst>
            </p:nvPr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10"/>
            </a:p>
          </p:txBody>
        </p:sp>
        <p:sp>
          <p:nvSpPr>
            <p:cNvPr id="31" name="任意多边形 30"/>
            <p:cNvSpPr/>
            <p:nvPr>
              <p:custDataLst>
                <p:tags r:id="rId12"/>
              </p:custDataLst>
            </p:nvPr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rgbClr val="628EE3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tIns="181400" bIns="0" rtlCol="0" anchor="ctr">
              <a:normAutofit/>
            </a:bodyPr>
            <a:lstStyle/>
            <a:p>
              <a:pPr algn="ctr"/>
              <a:r>
                <a:rPr lang="en-US" altLang="zh-CN" sz="1510" dirty="0">
                  <a:solidFill>
                    <a:srgbClr val="628EE3"/>
                  </a:solidFill>
                </a:rPr>
                <a:t>B</a:t>
              </a:r>
              <a:endParaRPr lang="zh-CN" altLang="en-US" sz="1510" dirty="0">
                <a:solidFill>
                  <a:srgbClr val="628EE3"/>
                </a:solidFill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6755831" y="2408205"/>
            <a:ext cx="2251509" cy="2034798"/>
            <a:chOff x="1238376" y="2140621"/>
            <a:chExt cx="2680959" cy="2422913"/>
          </a:xfrm>
        </p:grpSpPr>
        <p:sp>
          <p:nvSpPr>
            <p:cNvPr id="5" name="任意多边形 4"/>
            <p:cNvSpPr/>
            <p:nvPr>
              <p:custDataLst>
                <p:tags r:id="rId7"/>
              </p:custDataLst>
            </p:nvPr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151166" tIns="302333" rIns="151166" bIns="907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510" dirty="0">
                <a:solidFill>
                  <a:srgbClr val="47B6E7"/>
                </a:solidFill>
              </a:endParaRPr>
            </a:p>
          </p:txBody>
        </p:sp>
        <p:sp>
          <p:nvSpPr>
            <p:cNvPr id="6" name="梯形 5"/>
            <p:cNvSpPr/>
            <p:nvPr>
              <p:custDataLst>
                <p:tags r:id="rId8"/>
              </p:custDataLst>
            </p:nvPr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10"/>
            </a:p>
          </p:txBody>
        </p:sp>
        <p:sp>
          <p:nvSpPr>
            <p:cNvPr id="7" name="任意多边形 6"/>
            <p:cNvSpPr/>
            <p:nvPr>
              <p:custDataLst>
                <p:tags r:id="rId9"/>
              </p:custDataLst>
            </p:nvPr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rgbClr val="628EE3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tIns="181400" bIns="0" rtlCol="0" anchor="ctr">
              <a:normAutofit/>
            </a:bodyPr>
            <a:lstStyle/>
            <a:p>
              <a:pPr algn="ctr"/>
              <a:r>
                <a:rPr lang="en-US" altLang="zh-CN" sz="1510" dirty="0">
                  <a:solidFill>
                    <a:srgbClr val="628EE3"/>
                  </a:solidFill>
                </a:rPr>
                <a:t>C</a:t>
              </a:r>
              <a:endParaRPr lang="zh-CN" altLang="en-US" sz="1510" dirty="0">
                <a:solidFill>
                  <a:srgbClr val="628EE3"/>
                </a:solidFill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4319258" y="3104995"/>
            <a:ext cx="1600914" cy="7999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首单</a:t>
            </a:r>
            <a:r>
              <a:rPr lang="en-US" altLang="zh-CN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复购时间点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549923" y="3104995"/>
            <a:ext cx="1600914" cy="7999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天养群计划</a:t>
            </a: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088594" y="3104995"/>
            <a:ext cx="1600914" cy="7999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干货类型：</a:t>
            </a:r>
          </a:p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47B6E7"/>
                </a:solidFill>
                <a:latin typeface="微软雅黑" panose="020B0503020204020204" charset="-122"/>
                <a:ea typeface="微软雅黑" panose="020B0503020204020204" charset="-122"/>
              </a:rPr>
              <a:t>打卡型，任务型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7" name="Freeform 4"/>
          <p:cNvSpPr/>
          <p:nvPr>
            <p:custDataLst>
              <p:tags r:id="rId1"/>
            </p:custDataLst>
          </p:nvPr>
        </p:nvSpPr>
        <p:spPr>
          <a:xfrm>
            <a:off x="3486001" y="1304860"/>
            <a:ext cx="3316144" cy="427304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-1" fmla="*/ 323604 w 4522224"/>
              <a:gd name="connsiteY0-2" fmla="*/ 6062148 h 6062148"/>
              <a:gd name="connsiteX1-3" fmla="*/ 376944 w 4522224"/>
              <a:gd name="connsiteY1-4" fmla="*/ 5924988 h 6062148"/>
              <a:gd name="connsiteX2-5" fmla="*/ 437904 w 4522224"/>
              <a:gd name="connsiteY2-6" fmla="*/ 5780208 h 6062148"/>
              <a:gd name="connsiteX3-7" fmla="*/ 468384 w 4522224"/>
              <a:gd name="connsiteY3-8" fmla="*/ 5665908 h 6062148"/>
              <a:gd name="connsiteX4-9" fmla="*/ 506484 w 4522224"/>
              <a:gd name="connsiteY4-10" fmla="*/ 5612568 h 6062148"/>
              <a:gd name="connsiteX5-11" fmla="*/ 536964 w 4522224"/>
              <a:gd name="connsiteY5-12" fmla="*/ 5521128 h 6062148"/>
              <a:gd name="connsiteX6-13" fmla="*/ 559824 w 4522224"/>
              <a:gd name="connsiteY6-14" fmla="*/ 5353488 h 6062148"/>
              <a:gd name="connsiteX7-15" fmla="*/ 597924 w 4522224"/>
              <a:gd name="connsiteY7-16" fmla="*/ 5223948 h 6062148"/>
              <a:gd name="connsiteX8-17" fmla="*/ 620784 w 4522224"/>
              <a:gd name="connsiteY8-18" fmla="*/ 5178228 h 6062148"/>
              <a:gd name="connsiteX9-19" fmla="*/ 696984 w 4522224"/>
              <a:gd name="connsiteY9-20" fmla="*/ 5071548 h 6062148"/>
              <a:gd name="connsiteX10-21" fmla="*/ 712224 w 4522224"/>
              <a:gd name="connsiteY10-22" fmla="*/ 5063928 h 6062148"/>
              <a:gd name="connsiteX11-23" fmla="*/ 704604 w 4522224"/>
              <a:gd name="connsiteY11-24" fmla="*/ 5025828 h 6062148"/>
              <a:gd name="connsiteX12-25" fmla="*/ 696984 w 4522224"/>
              <a:gd name="connsiteY12-26" fmla="*/ 5002968 h 6062148"/>
              <a:gd name="connsiteX13-27" fmla="*/ 963684 w 4522224"/>
              <a:gd name="connsiteY13-28" fmla="*/ 4682928 h 6062148"/>
              <a:gd name="connsiteX14-29" fmla="*/ 956064 w 4522224"/>
              <a:gd name="connsiteY14-30" fmla="*/ 4644828 h 6062148"/>
              <a:gd name="connsiteX15-31" fmla="*/ 1337064 w 4522224"/>
              <a:gd name="connsiteY15-32" fmla="*/ 4172388 h 6062148"/>
              <a:gd name="connsiteX16-33" fmla="*/ 1253244 w 4522224"/>
              <a:gd name="connsiteY16-34" fmla="*/ 4012368 h 6062148"/>
              <a:gd name="connsiteX17-35" fmla="*/ 1199904 w 4522224"/>
              <a:gd name="connsiteY17-36" fmla="*/ 3928548 h 6062148"/>
              <a:gd name="connsiteX18-37" fmla="*/ 1169424 w 4522224"/>
              <a:gd name="connsiteY18-38" fmla="*/ 3768528 h 6062148"/>
              <a:gd name="connsiteX19-39" fmla="*/ 1146564 w 4522224"/>
              <a:gd name="connsiteY19-40" fmla="*/ 3699948 h 6062148"/>
              <a:gd name="connsiteX20-41" fmla="*/ 1138944 w 4522224"/>
              <a:gd name="connsiteY20-42" fmla="*/ 3669468 h 6062148"/>
              <a:gd name="connsiteX21-43" fmla="*/ 1062744 w 4522224"/>
              <a:gd name="connsiteY21-44" fmla="*/ 3661848 h 6062148"/>
              <a:gd name="connsiteX22-45" fmla="*/ 933204 w 4522224"/>
              <a:gd name="connsiteY22-46" fmla="*/ 3669468 h 6062148"/>
              <a:gd name="connsiteX23-47" fmla="*/ 826524 w 4522224"/>
              <a:gd name="connsiteY23-48" fmla="*/ 3692328 h 6062148"/>
              <a:gd name="connsiteX24-49" fmla="*/ 605544 w 4522224"/>
              <a:gd name="connsiteY24-50" fmla="*/ 3738048 h 6062148"/>
              <a:gd name="connsiteX25-51" fmla="*/ 384564 w 4522224"/>
              <a:gd name="connsiteY25-52" fmla="*/ 3638988 h 6062148"/>
              <a:gd name="connsiteX26-53" fmla="*/ 376944 w 4522224"/>
              <a:gd name="connsiteY26-54" fmla="*/ 3326568 h 6062148"/>
              <a:gd name="connsiteX27-55" fmla="*/ 415044 w 4522224"/>
              <a:gd name="connsiteY27-56" fmla="*/ 3250368 h 6062148"/>
              <a:gd name="connsiteX28-57" fmla="*/ 415044 w 4522224"/>
              <a:gd name="connsiteY28-58" fmla="*/ 3227508 h 6062148"/>
              <a:gd name="connsiteX29-59" fmla="*/ 384564 w 4522224"/>
              <a:gd name="connsiteY29-60" fmla="*/ 3166548 h 6062148"/>
              <a:gd name="connsiteX30-61" fmla="*/ 361704 w 4522224"/>
              <a:gd name="connsiteY30-62" fmla="*/ 3166548 h 6062148"/>
              <a:gd name="connsiteX31-63" fmla="*/ 346464 w 4522224"/>
              <a:gd name="connsiteY31-64" fmla="*/ 3105588 h 6062148"/>
              <a:gd name="connsiteX32-65" fmla="*/ 392184 w 4522224"/>
              <a:gd name="connsiteY32-66" fmla="*/ 3021768 h 6062148"/>
              <a:gd name="connsiteX33-67" fmla="*/ 483624 w 4522224"/>
              <a:gd name="connsiteY33-68" fmla="*/ 2998908 h 6062148"/>
              <a:gd name="connsiteX34-69" fmla="*/ 460764 w 4522224"/>
              <a:gd name="connsiteY34-70" fmla="*/ 2930328 h 6062148"/>
              <a:gd name="connsiteX35-71" fmla="*/ 430284 w 4522224"/>
              <a:gd name="connsiteY35-72" fmla="*/ 2930328 h 6062148"/>
              <a:gd name="connsiteX36-73" fmla="*/ 384564 w 4522224"/>
              <a:gd name="connsiteY36-74" fmla="*/ 2930328 h 6062148"/>
              <a:gd name="connsiteX37-75" fmla="*/ 300744 w 4522224"/>
              <a:gd name="connsiteY37-76" fmla="*/ 2876988 h 6062148"/>
              <a:gd name="connsiteX38-77" fmla="*/ 315984 w 4522224"/>
              <a:gd name="connsiteY38-78" fmla="*/ 2846508 h 6062148"/>
              <a:gd name="connsiteX39-79" fmla="*/ 323604 w 4522224"/>
              <a:gd name="connsiteY39-80" fmla="*/ 2793168 h 6062148"/>
              <a:gd name="connsiteX40-81" fmla="*/ 308364 w 4522224"/>
              <a:gd name="connsiteY40-82" fmla="*/ 2732208 h 6062148"/>
              <a:gd name="connsiteX41-83" fmla="*/ 262644 w 4522224"/>
              <a:gd name="connsiteY41-84" fmla="*/ 2671248 h 6062148"/>
              <a:gd name="connsiteX42-85" fmla="*/ 171204 w 4522224"/>
              <a:gd name="connsiteY42-86" fmla="*/ 2656008 h 6062148"/>
              <a:gd name="connsiteX43-87" fmla="*/ 49284 w 4522224"/>
              <a:gd name="connsiteY43-88" fmla="*/ 2610288 h 6062148"/>
              <a:gd name="connsiteX44-89" fmla="*/ 18804 w 4522224"/>
              <a:gd name="connsiteY44-90" fmla="*/ 2556948 h 6062148"/>
              <a:gd name="connsiteX45-91" fmla="*/ 3564 w 4522224"/>
              <a:gd name="connsiteY45-92" fmla="*/ 2488368 h 6062148"/>
              <a:gd name="connsiteX46-93" fmla="*/ 87384 w 4522224"/>
              <a:gd name="connsiteY46-94" fmla="*/ 2335968 h 6062148"/>
              <a:gd name="connsiteX47-95" fmla="*/ 216924 w 4522224"/>
              <a:gd name="connsiteY47-96" fmla="*/ 2175948 h 6062148"/>
              <a:gd name="connsiteX48-97" fmla="*/ 277884 w 4522224"/>
              <a:gd name="connsiteY48-98" fmla="*/ 2084508 h 6062148"/>
              <a:gd name="connsiteX49-99" fmla="*/ 323604 w 4522224"/>
              <a:gd name="connsiteY49-100" fmla="*/ 1977828 h 6062148"/>
              <a:gd name="connsiteX50-101" fmla="*/ 354084 w 4522224"/>
              <a:gd name="connsiteY50-102" fmla="*/ 1871148 h 6062148"/>
              <a:gd name="connsiteX51-103" fmla="*/ 369324 w 4522224"/>
              <a:gd name="connsiteY51-104" fmla="*/ 1810188 h 6062148"/>
              <a:gd name="connsiteX52-105" fmla="*/ 338844 w 4522224"/>
              <a:gd name="connsiteY52-106" fmla="*/ 1756848 h 6062148"/>
              <a:gd name="connsiteX53-107" fmla="*/ 323604 w 4522224"/>
              <a:gd name="connsiteY53-108" fmla="*/ 1680648 h 6062148"/>
              <a:gd name="connsiteX54-109" fmla="*/ 407424 w 4522224"/>
              <a:gd name="connsiteY54-110" fmla="*/ 1474908 h 6062148"/>
              <a:gd name="connsiteX55-111" fmla="*/ 437904 w 4522224"/>
              <a:gd name="connsiteY55-112" fmla="*/ 1307268 h 6062148"/>
              <a:gd name="connsiteX56-113" fmla="*/ 460764 w 4522224"/>
              <a:gd name="connsiteY56-114" fmla="*/ 1192968 h 6062148"/>
              <a:gd name="connsiteX57-115" fmla="*/ 498864 w 4522224"/>
              <a:gd name="connsiteY57-116" fmla="*/ 1055808 h 6062148"/>
              <a:gd name="connsiteX58-117" fmla="*/ 552204 w 4522224"/>
              <a:gd name="connsiteY58-118" fmla="*/ 888168 h 6062148"/>
              <a:gd name="connsiteX59-119" fmla="*/ 498864 w 4522224"/>
              <a:gd name="connsiteY59-120" fmla="*/ 888168 h 6062148"/>
              <a:gd name="connsiteX60-121" fmla="*/ 407424 w 4522224"/>
              <a:gd name="connsiteY60-122" fmla="*/ 834828 h 6062148"/>
              <a:gd name="connsiteX61-123" fmla="*/ 323604 w 4522224"/>
              <a:gd name="connsiteY61-124" fmla="*/ 789108 h 6062148"/>
              <a:gd name="connsiteX62-125" fmla="*/ 255024 w 4522224"/>
              <a:gd name="connsiteY62-126" fmla="*/ 773868 h 6062148"/>
              <a:gd name="connsiteX63-127" fmla="*/ 209304 w 4522224"/>
              <a:gd name="connsiteY63-128" fmla="*/ 751008 h 6062148"/>
              <a:gd name="connsiteX64-129" fmla="*/ 255024 w 4522224"/>
              <a:gd name="connsiteY64-130" fmla="*/ 674808 h 6062148"/>
              <a:gd name="connsiteX65-131" fmla="*/ 369324 w 4522224"/>
              <a:gd name="connsiteY65-132" fmla="*/ 606228 h 6062148"/>
              <a:gd name="connsiteX66-133" fmla="*/ 552204 w 4522224"/>
              <a:gd name="connsiteY66-134" fmla="*/ 507168 h 6062148"/>
              <a:gd name="connsiteX67-135" fmla="*/ 651264 w 4522224"/>
              <a:gd name="connsiteY67-136" fmla="*/ 423348 h 6062148"/>
              <a:gd name="connsiteX68-137" fmla="*/ 887484 w 4522224"/>
              <a:gd name="connsiteY68-138" fmla="*/ 232848 h 6062148"/>
              <a:gd name="connsiteX69-139" fmla="*/ 1169424 w 4522224"/>
              <a:gd name="connsiteY69-140" fmla="*/ 80448 h 6062148"/>
              <a:gd name="connsiteX70-141" fmla="*/ 1588524 w 4522224"/>
              <a:gd name="connsiteY70-142" fmla="*/ 11868 h 6062148"/>
              <a:gd name="connsiteX71-143" fmla="*/ 1939044 w 4522224"/>
              <a:gd name="connsiteY71-144" fmla="*/ 4248 h 6062148"/>
              <a:gd name="connsiteX72-145" fmla="*/ 2167644 w 4522224"/>
              <a:gd name="connsiteY72-146" fmla="*/ 4248 h 6062148"/>
              <a:gd name="connsiteX73-147" fmla="*/ 2388624 w 4522224"/>
              <a:gd name="connsiteY73-148" fmla="*/ 57588 h 6062148"/>
              <a:gd name="connsiteX74-149" fmla="*/ 2662944 w 4522224"/>
              <a:gd name="connsiteY74-150" fmla="*/ 133788 h 6062148"/>
              <a:gd name="connsiteX75-151" fmla="*/ 2815344 w 4522224"/>
              <a:gd name="connsiteY75-152" fmla="*/ 202368 h 6062148"/>
              <a:gd name="connsiteX76-153" fmla="*/ 3097284 w 4522224"/>
              <a:gd name="connsiteY76-154" fmla="*/ 400488 h 6062148"/>
              <a:gd name="connsiteX77-155" fmla="*/ 3280164 w 4522224"/>
              <a:gd name="connsiteY77-156" fmla="*/ 651948 h 6062148"/>
              <a:gd name="connsiteX78-157" fmla="*/ 3402084 w 4522224"/>
              <a:gd name="connsiteY78-158" fmla="*/ 918648 h 6062148"/>
              <a:gd name="connsiteX79-159" fmla="*/ 3470664 w 4522224"/>
              <a:gd name="connsiteY79-160" fmla="*/ 1238688 h 6062148"/>
              <a:gd name="connsiteX80-161" fmla="*/ 3501144 w 4522224"/>
              <a:gd name="connsiteY80-162" fmla="*/ 1543488 h 6062148"/>
              <a:gd name="connsiteX81-163" fmla="*/ 3501144 w 4522224"/>
              <a:gd name="connsiteY81-164" fmla="*/ 1962588 h 6062148"/>
              <a:gd name="connsiteX82-165" fmla="*/ 3333504 w 4522224"/>
              <a:gd name="connsiteY82-166" fmla="*/ 2305488 h 6062148"/>
              <a:gd name="connsiteX83-167" fmla="*/ 3249684 w 4522224"/>
              <a:gd name="connsiteY83-168" fmla="*/ 2473128 h 6062148"/>
              <a:gd name="connsiteX84-169" fmla="*/ 3127764 w 4522224"/>
              <a:gd name="connsiteY84-170" fmla="*/ 2663628 h 6062148"/>
              <a:gd name="connsiteX85-171" fmla="*/ 3066804 w 4522224"/>
              <a:gd name="connsiteY85-172" fmla="*/ 2838888 h 6062148"/>
              <a:gd name="connsiteX86-173" fmla="*/ 3059184 w 4522224"/>
              <a:gd name="connsiteY86-174" fmla="*/ 2915088 h 6062148"/>
              <a:gd name="connsiteX87-175" fmla="*/ 3013464 w 4522224"/>
              <a:gd name="connsiteY87-176" fmla="*/ 3014148 h 6062148"/>
              <a:gd name="connsiteX88-177" fmla="*/ 2975364 w 4522224"/>
              <a:gd name="connsiteY88-178" fmla="*/ 3082728 h 6062148"/>
              <a:gd name="connsiteX89-179" fmla="*/ 2952504 w 4522224"/>
              <a:gd name="connsiteY89-180" fmla="*/ 3120828 h 6062148"/>
              <a:gd name="connsiteX90-181" fmla="*/ 2952504 w 4522224"/>
              <a:gd name="connsiteY90-182" fmla="*/ 3555168 h 6062148"/>
              <a:gd name="connsiteX91-183" fmla="*/ 2952504 w 4522224"/>
              <a:gd name="connsiteY91-184" fmla="*/ 3562788 h 6062148"/>
              <a:gd name="connsiteX92-185" fmla="*/ 3005844 w 4522224"/>
              <a:gd name="connsiteY92-186" fmla="*/ 3539928 h 6062148"/>
              <a:gd name="connsiteX93-187" fmla="*/ 3059184 w 4522224"/>
              <a:gd name="connsiteY93-188" fmla="*/ 3562788 h 6062148"/>
              <a:gd name="connsiteX94-189" fmla="*/ 3104904 w 4522224"/>
              <a:gd name="connsiteY94-190" fmla="*/ 3570408 h 6062148"/>
              <a:gd name="connsiteX95-191" fmla="*/ 3135384 w 4522224"/>
              <a:gd name="connsiteY95-192" fmla="*/ 3631368 h 6062148"/>
              <a:gd name="connsiteX96-193" fmla="*/ 3112524 w 4522224"/>
              <a:gd name="connsiteY96-194" fmla="*/ 3738048 h 6062148"/>
              <a:gd name="connsiteX97-195" fmla="*/ 3120144 w 4522224"/>
              <a:gd name="connsiteY97-196" fmla="*/ 4103808 h 6062148"/>
              <a:gd name="connsiteX98-197" fmla="*/ 3112524 w 4522224"/>
              <a:gd name="connsiteY98-198" fmla="*/ 4119048 h 6062148"/>
              <a:gd name="connsiteX99-199" fmla="*/ 3158244 w 4522224"/>
              <a:gd name="connsiteY99-200" fmla="*/ 4157148 h 6062148"/>
              <a:gd name="connsiteX100-201" fmla="*/ 3196344 w 4522224"/>
              <a:gd name="connsiteY100-202" fmla="*/ 4164768 h 6062148"/>
              <a:gd name="connsiteX101-203" fmla="*/ 3226824 w 4522224"/>
              <a:gd name="connsiteY101-204" fmla="*/ 4172388 h 6062148"/>
              <a:gd name="connsiteX102-205" fmla="*/ 3280164 w 4522224"/>
              <a:gd name="connsiteY102-206" fmla="*/ 4294308 h 6062148"/>
              <a:gd name="connsiteX103-207" fmla="*/ 3295404 w 4522224"/>
              <a:gd name="connsiteY103-208" fmla="*/ 4347648 h 6062148"/>
              <a:gd name="connsiteX104-209" fmla="*/ 3325884 w 4522224"/>
              <a:gd name="connsiteY104-210" fmla="*/ 4408608 h 6062148"/>
              <a:gd name="connsiteX105-211" fmla="*/ 3546864 w 4522224"/>
              <a:gd name="connsiteY105-212" fmla="*/ 4644828 h 6062148"/>
              <a:gd name="connsiteX106-213" fmla="*/ 3882144 w 4522224"/>
              <a:gd name="connsiteY106-214" fmla="*/ 5025828 h 6062148"/>
              <a:gd name="connsiteX107-215" fmla="*/ 4095504 w 4522224"/>
              <a:gd name="connsiteY107-216" fmla="*/ 5300148 h 6062148"/>
              <a:gd name="connsiteX108-217" fmla="*/ 4362204 w 4522224"/>
              <a:gd name="connsiteY108-218" fmla="*/ 5726868 h 6062148"/>
              <a:gd name="connsiteX109-219" fmla="*/ 4522224 w 4522224"/>
              <a:gd name="connsiteY109-220" fmla="*/ 6046908 h 6062148"/>
              <a:gd name="connsiteX0-221" fmla="*/ 323604 w 4522224"/>
              <a:gd name="connsiteY0-222" fmla="*/ 6062148 h 6062148"/>
              <a:gd name="connsiteX1-223" fmla="*/ 376944 w 4522224"/>
              <a:gd name="connsiteY1-224" fmla="*/ 5924988 h 6062148"/>
              <a:gd name="connsiteX2-225" fmla="*/ 437904 w 4522224"/>
              <a:gd name="connsiteY2-226" fmla="*/ 5780208 h 6062148"/>
              <a:gd name="connsiteX3-227" fmla="*/ 468384 w 4522224"/>
              <a:gd name="connsiteY3-228" fmla="*/ 5665908 h 6062148"/>
              <a:gd name="connsiteX4-229" fmla="*/ 506484 w 4522224"/>
              <a:gd name="connsiteY4-230" fmla="*/ 5612568 h 6062148"/>
              <a:gd name="connsiteX5-231" fmla="*/ 536964 w 4522224"/>
              <a:gd name="connsiteY5-232" fmla="*/ 5521128 h 6062148"/>
              <a:gd name="connsiteX6-233" fmla="*/ 559824 w 4522224"/>
              <a:gd name="connsiteY6-234" fmla="*/ 5353488 h 6062148"/>
              <a:gd name="connsiteX7-235" fmla="*/ 597924 w 4522224"/>
              <a:gd name="connsiteY7-236" fmla="*/ 5223948 h 6062148"/>
              <a:gd name="connsiteX8-237" fmla="*/ 620784 w 4522224"/>
              <a:gd name="connsiteY8-238" fmla="*/ 5178228 h 6062148"/>
              <a:gd name="connsiteX9-239" fmla="*/ 696984 w 4522224"/>
              <a:gd name="connsiteY9-240" fmla="*/ 5071548 h 6062148"/>
              <a:gd name="connsiteX10-241" fmla="*/ 712224 w 4522224"/>
              <a:gd name="connsiteY10-242" fmla="*/ 5063928 h 6062148"/>
              <a:gd name="connsiteX11-243" fmla="*/ 704604 w 4522224"/>
              <a:gd name="connsiteY11-244" fmla="*/ 5025828 h 6062148"/>
              <a:gd name="connsiteX12-245" fmla="*/ 696984 w 4522224"/>
              <a:gd name="connsiteY12-246" fmla="*/ 5002968 h 6062148"/>
              <a:gd name="connsiteX13-247" fmla="*/ 963684 w 4522224"/>
              <a:gd name="connsiteY13-248" fmla="*/ 4682928 h 6062148"/>
              <a:gd name="connsiteX14-249" fmla="*/ 956064 w 4522224"/>
              <a:gd name="connsiteY14-250" fmla="*/ 4644828 h 6062148"/>
              <a:gd name="connsiteX15-251" fmla="*/ 1337064 w 4522224"/>
              <a:gd name="connsiteY15-252" fmla="*/ 4172388 h 6062148"/>
              <a:gd name="connsiteX16-253" fmla="*/ 1253244 w 4522224"/>
              <a:gd name="connsiteY16-254" fmla="*/ 4012368 h 6062148"/>
              <a:gd name="connsiteX17-255" fmla="*/ 1199904 w 4522224"/>
              <a:gd name="connsiteY17-256" fmla="*/ 3928548 h 6062148"/>
              <a:gd name="connsiteX18-257" fmla="*/ 1169424 w 4522224"/>
              <a:gd name="connsiteY18-258" fmla="*/ 3768528 h 6062148"/>
              <a:gd name="connsiteX19-259" fmla="*/ 1146564 w 4522224"/>
              <a:gd name="connsiteY19-260" fmla="*/ 3699948 h 6062148"/>
              <a:gd name="connsiteX20-261" fmla="*/ 1138944 w 4522224"/>
              <a:gd name="connsiteY20-262" fmla="*/ 3669468 h 6062148"/>
              <a:gd name="connsiteX21-263" fmla="*/ 1062744 w 4522224"/>
              <a:gd name="connsiteY21-264" fmla="*/ 3661848 h 6062148"/>
              <a:gd name="connsiteX22-265" fmla="*/ 933204 w 4522224"/>
              <a:gd name="connsiteY22-266" fmla="*/ 3669468 h 6062148"/>
              <a:gd name="connsiteX23-267" fmla="*/ 826524 w 4522224"/>
              <a:gd name="connsiteY23-268" fmla="*/ 3692328 h 6062148"/>
              <a:gd name="connsiteX24-269" fmla="*/ 605544 w 4522224"/>
              <a:gd name="connsiteY24-270" fmla="*/ 3738048 h 6062148"/>
              <a:gd name="connsiteX25-271" fmla="*/ 384564 w 4522224"/>
              <a:gd name="connsiteY25-272" fmla="*/ 3638988 h 6062148"/>
              <a:gd name="connsiteX26-273" fmla="*/ 376944 w 4522224"/>
              <a:gd name="connsiteY26-274" fmla="*/ 3326568 h 6062148"/>
              <a:gd name="connsiteX27-275" fmla="*/ 415044 w 4522224"/>
              <a:gd name="connsiteY27-276" fmla="*/ 3227508 h 6062148"/>
              <a:gd name="connsiteX28-277" fmla="*/ 384564 w 4522224"/>
              <a:gd name="connsiteY28-278" fmla="*/ 3166548 h 6062148"/>
              <a:gd name="connsiteX29-279" fmla="*/ 361704 w 4522224"/>
              <a:gd name="connsiteY29-280" fmla="*/ 3166548 h 6062148"/>
              <a:gd name="connsiteX30-281" fmla="*/ 346464 w 4522224"/>
              <a:gd name="connsiteY30-282" fmla="*/ 3105588 h 6062148"/>
              <a:gd name="connsiteX31-283" fmla="*/ 392184 w 4522224"/>
              <a:gd name="connsiteY31-284" fmla="*/ 3021768 h 6062148"/>
              <a:gd name="connsiteX32-285" fmla="*/ 483624 w 4522224"/>
              <a:gd name="connsiteY32-286" fmla="*/ 2998908 h 6062148"/>
              <a:gd name="connsiteX33-287" fmla="*/ 460764 w 4522224"/>
              <a:gd name="connsiteY33-288" fmla="*/ 2930328 h 6062148"/>
              <a:gd name="connsiteX34-289" fmla="*/ 430284 w 4522224"/>
              <a:gd name="connsiteY34-290" fmla="*/ 2930328 h 6062148"/>
              <a:gd name="connsiteX35-291" fmla="*/ 384564 w 4522224"/>
              <a:gd name="connsiteY35-292" fmla="*/ 2930328 h 6062148"/>
              <a:gd name="connsiteX36-293" fmla="*/ 300744 w 4522224"/>
              <a:gd name="connsiteY36-294" fmla="*/ 2876988 h 6062148"/>
              <a:gd name="connsiteX37-295" fmla="*/ 315984 w 4522224"/>
              <a:gd name="connsiteY37-296" fmla="*/ 2846508 h 6062148"/>
              <a:gd name="connsiteX38-297" fmla="*/ 323604 w 4522224"/>
              <a:gd name="connsiteY38-298" fmla="*/ 2793168 h 6062148"/>
              <a:gd name="connsiteX39-299" fmla="*/ 308364 w 4522224"/>
              <a:gd name="connsiteY39-300" fmla="*/ 2732208 h 6062148"/>
              <a:gd name="connsiteX40-301" fmla="*/ 262644 w 4522224"/>
              <a:gd name="connsiteY40-302" fmla="*/ 2671248 h 6062148"/>
              <a:gd name="connsiteX41-303" fmla="*/ 171204 w 4522224"/>
              <a:gd name="connsiteY41-304" fmla="*/ 2656008 h 6062148"/>
              <a:gd name="connsiteX42-305" fmla="*/ 49284 w 4522224"/>
              <a:gd name="connsiteY42-306" fmla="*/ 2610288 h 6062148"/>
              <a:gd name="connsiteX43-307" fmla="*/ 18804 w 4522224"/>
              <a:gd name="connsiteY43-308" fmla="*/ 2556948 h 6062148"/>
              <a:gd name="connsiteX44-309" fmla="*/ 3564 w 4522224"/>
              <a:gd name="connsiteY44-310" fmla="*/ 2488368 h 6062148"/>
              <a:gd name="connsiteX45-311" fmla="*/ 87384 w 4522224"/>
              <a:gd name="connsiteY45-312" fmla="*/ 2335968 h 6062148"/>
              <a:gd name="connsiteX46-313" fmla="*/ 216924 w 4522224"/>
              <a:gd name="connsiteY46-314" fmla="*/ 2175948 h 6062148"/>
              <a:gd name="connsiteX47-315" fmla="*/ 277884 w 4522224"/>
              <a:gd name="connsiteY47-316" fmla="*/ 2084508 h 6062148"/>
              <a:gd name="connsiteX48-317" fmla="*/ 323604 w 4522224"/>
              <a:gd name="connsiteY48-318" fmla="*/ 1977828 h 6062148"/>
              <a:gd name="connsiteX49-319" fmla="*/ 354084 w 4522224"/>
              <a:gd name="connsiteY49-320" fmla="*/ 1871148 h 6062148"/>
              <a:gd name="connsiteX50-321" fmla="*/ 369324 w 4522224"/>
              <a:gd name="connsiteY50-322" fmla="*/ 1810188 h 6062148"/>
              <a:gd name="connsiteX51-323" fmla="*/ 338844 w 4522224"/>
              <a:gd name="connsiteY51-324" fmla="*/ 1756848 h 6062148"/>
              <a:gd name="connsiteX52-325" fmla="*/ 323604 w 4522224"/>
              <a:gd name="connsiteY52-326" fmla="*/ 1680648 h 6062148"/>
              <a:gd name="connsiteX53-327" fmla="*/ 407424 w 4522224"/>
              <a:gd name="connsiteY53-328" fmla="*/ 1474908 h 6062148"/>
              <a:gd name="connsiteX54-329" fmla="*/ 437904 w 4522224"/>
              <a:gd name="connsiteY54-330" fmla="*/ 1307268 h 6062148"/>
              <a:gd name="connsiteX55-331" fmla="*/ 460764 w 4522224"/>
              <a:gd name="connsiteY55-332" fmla="*/ 1192968 h 6062148"/>
              <a:gd name="connsiteX56-333" fmla="*/ 498864 w 4522224"/>
              <a:gd name="connsiteY56-334" fmla="*/ 1055808 h 6062148"/>
              <a:gd name="connsiteX57-335" fmla="*/ 552204 w 4522224"/>
              <a:gd name="connsiteY57-336" fmla="*/ 888168 h 6062148"/>
              <a:gd name="connsiteX58-337" fmla="*/ 498864 w 4522224"/>
              <a:gd name="connsiteY58-338" fmla="*/ 888168 h 6062148"/>
              <a:gd name="connsiteX59-339" fmla="*/ 407424 w 4522224"/>
              <a:gd name="connsiteY59-340" fmla="*/ 834828 h 6062148"/>
              <a:gd name="connsiteX60-341" fmla="*/ 323604 w 4522224"/>
              <a:gd name="connsiteY60-342" fmla="*/ 789108 h 6062148"/>
              <a:gd name="connsiteX61-343" fmla="*/ 255024 w 4522224"/>
              <a:gd name="connsiteY61-344" fmla="*/ 773868 h 6062148"/>
              <a:gd name="connsiteX62-345" fmla="*/ 209304 w 4522224"/>
              <a:gd name="connsiteY62-346" fmla="*/ 751008 h 6062148"/>
              <a:gd name="connsiteX63-347" fmla="*/ 255024 w 4522224"/>
              <a:gd name="connsiteY63-348" fmla="*/ 674808 h 6062148"/>
              <a:gd name="connsiteX64-349" fmla="*/ 369324 w 4522224"/>
              <a:gd name="connsiteY64-350" fmla="*/ 606228 h 6062148"/>
              <a:gd name="connsiteX65-351" fmla="*/ 552204 w 4522224"/>
              <a:gd name="connsiteY65-352" fmla="*/ 507168 h 6062148"/>
              <a:gd name="connsiteX66-353" fmla="*/ 651264 w 4522224"/>
              <a:gd name="connsiteY66-354" fmla="*/ 423348 h 6062148"/>
              <a:gd name="connsiteX67-355" fmla="*/ 887484 w 4522224"/>
              <a:gd name="connsiteY67-356" fmla="*/ 232848 h 6062148"/>
              <a:gd name="connsiteX68-357" fmla="*/ 1169424 w 4522224"/>
              <a:gd name="connsiteY68-358" fmla="*/ 80448 h 6062148"/>
              <a:gd name="connsiteX69-359" fmla="*/ 1588524 w 4522224"/>
              <a:gd name="connsiteY69-360" fmla="*/ 11868 h 6062148"/>
              <a:gd name="connsiteX70-361" fmla="*/ 1939044 w 4522224"/>
              <a:gd name="connsiteY70-362" fmla="*/ 4248 h 6062148"/>
              <a:gd name="connsiteX71-363" fmla="*/ 2167644 w 4522224"/>
              <a:gd name="connsiteY71-364" fmla="*/ 4248 h 6062148"/>
              <a:gd name="connsiteX72-365" fmla="*/ 2388624 w 4522224"/>
              <a:gd name="connsiteY72-366" fmla="*/ 57588 h 6062148"/>
              <a:gd name="connsiteX73-367" fmla="*/ 2662944 w 4522224"/>
              <a:gd name="connsiteY73-368" fmla="*/ 133788 h 6062148"/>
              <a:gd name="connsiteX74-369" fmla="*/ 2815344 w 4522224"/>
              <a:gd name="connsiteY74-370" fmla="*/ 202368 h 6062148"/>
              <a:gd name="connsiteX75-371" fmla="*/ 3097284 w 4522224"/>
              <a:gd name="connsiteY75-372" fmla="*/ 400488 h 6062148"/>
              <a:gd name="connsiteX76-373" fmla="*/ 3280164 w 4522224"/>
              <a:gd name="connsiteY76-374" fmla="*/ 651948 h 6062148"/>
              <a:gd name="connsiteX77-375" fmla="*/ 3402084 w 4522224"/>
              <a:gd name="connsiteY77-376" fmla="*/ 918648 h 6062148"/>
              <a:gd name="connsiteX78-377" fmla="*/ 3470664 w 4522224"/>
              <a:gd name="connsiteY78-378" fmla="*/ 1238688 h 6062148"/>
              <a:gd name="connsiteX79-379" fmla="*/ 3501144 w 4522224"/>
              <a:gd name="connsiteY79-380" fmla="*/ 1543488 h 6062148"/>
              <a:gd name="connsiteX80-381" fmla="*/ 3501144 w 4522224"/>
              <a:gd name="connsiteY80-382" fmla="*/ 1962588 h 6062148"/>
              <a:gd name="connsiteX81-383" fmla="*/ 3333504 w 4522224"/>
              <a:gd name="connsiteY81-384" fmla="*/ 2305488 h 6062148"/>
              <a:gd name="connsiteX82-385" fmla="*/ 3249684 w 4522224"/>
              <a:gd name="connsiteY82-386" fmla="*/ 2473128 h 6062148"/>
              <a:gd name="connsiteX83-387" fmla="*/ 3127764 w 4522224"/>
              <a:gd name="connsiteY83-388" fmla="*/ 2663628 h 6062148"/>
              <a:gd name="connsiteX84-389" fmla="*/ 3066804 w 4522224"/>
              <a:gd name="connsiteY84-390" fmla="*/ 2838888 h 6062148"/>
              <a:gd name="connsiteX85-391" fmla="*/ 3059184 w 4522224"/>
              <a:gd name="connsiteY85-392" fmla="*/ 2915088 h 6062148"/>
              <a:gd name="connsiteX86-393" fmla="*/ 3013464 w 4522224"/>
              <a:gd name="connsiteY86-394" fmla="*/ 3014148 h 6062148"/>
              <a:gd name="connsiteX87-395" fmla="*/ 2975364 w 4522224"/>
              <a:gd name="connsiteY87-396" fmla="*/ 3082728 h 6062148"/>
              <a:gd name="connsiteX88-397" fmla="*/ 2952504 w 4522224"/>
              <a:gd name="connsiteY88-398" fmla="*/ 3120828 h 6062148"/>
              <a:gd name="connsiteX89-399" fmla="*/ 2952504 w 4522224"/>
              <a:gd name="connsiteY89-400" fmla="*/ 3555168 h 6062148"/>
              <a:gd name="connsiteX90-401" fmla="*/ 2952504 w 4522224"/>
              <a:gd name="connsiteY90-402" fmla="*/ 3562788 h 6062148"/>
              <a:gd name="connsiteX91-403" fmla="*/ 3005844 w 4522224"/>
              <a:gd name="connsiteY91-404" fmla="*/ 3539928 h 6062148"/>
              <a:gd name="connsiteX92-405" fmla="*/ 3059184 w 4522224"/>
              <a:gd name="connsiteY92-406" fmla="*/ 3562788 h 6062148"/>
              <a:gd name="connsiteX93-407" fmla="*/ 3104904 w 4522224"/>
              <a:gd name="connsiteY93-408" fmla="*/ 3570408 h 6062148"/>
              <a:gd name="connsiteX94-409" fmla="*/ 3135384 w 4522224"/>
              <a:gd name="connsiteY94-410" fmla="*/ 3631368 h 6062148"/>
              <a:gd name="connsiteX95-411" fmla="*/ 3112524 w 4522224"/>
              <a:gd name="connsiteY95-412" fmla="*/ 3738048 h 6062148"/>
              <a:gd name="connsiteX96-413" fmla="*/ 3120144 w 4522224"/>
              <a:gd name="connsiteY96-414" fmla="*/ 4103808 h 6062148"/>
              <a:gd name="connsiteX97-415" fmla="*/ 3112524 w 4522224"/>
              <a:gd name="connsiteY97-416" fmla="*/ 4119048 h 6062148"/>
              <a:gd name="connsiteX98-417" fmla="*/ 3158244 w 4522224"/>
              <a:gd name="connsiteY98-418" fmla="*/ 4157148 h 6062148"/>
              <a:gd name="connsiteX99-419" fmla="*/ 3196344 w 4522224"/>
              <a:gd name="connsiteY99-420" fmla="*/ 4164768 h 6062148"/>
              <a:gd name="connsiteX100-421" fmla="*/ 3226824 w 4522224"/>
              <a:gd name="connsiteY100-422" fmla="*/ 4172388 h 6062148"/>
              <a:gd name="connsiteX101-423" fmla="*/ 3280164 w 4522224"/>
              <a:gd name="connsiteY101-424" fmla="*/ 4294308 h 6062148"/>
              <a:gd name="connsiteX102-425" fmla="*/ 3295404 w 4522224"/>
              <a:gd name="connsiteY102-426" fmla="*/ 4347648 h 6062148"/>
              <a:gd name="connsiteX103-427" fmla="*/ 3325884 w 4522224"/>
              <a:gd name="connsiteY103-428" fmla="*/ 4408608 h 6062148"/>
              <a:gd name="connsiteX104-429" fmla="*/ 3546864 w 4522224"/>
              <a:gd name="connsiteY104-430" fmla="*/ 4644828 h 6062148"/>
              <a:gd name="connsiteX105-431" fmla="*/ 3882144 w 4522224"/>
              <a:gd name="connsiteY105-432" fmla="*/ 5025828 h 6062148"/>
              <a:gd name="connsiteX106-433" fmla="*/ 4095504 w 4522224"/>
              <a:gd name="connsiteY106-434" fmla="*/ 5300148 h 6062148"/>
              <a:gd name="connsiteX107-435" fmla="*/ 4362204 w 4522224"/>
              <a:gd name="connsiteY107-436" fmla="*/ 5726868 h 6062148"/>
              <a:gd name="connsiteX108-437" fmla="*/ 4522224 w 4522224"/>
              <a:gd name="connsiteY108-438" fmla="*/ 6046908 h 6062148"/>
              <a:gd name="connsiteX0-439" fmla="*/ 328606 w 4527226"/>
              <a:gd name="connsiteY0-440" fmla="*/ 6062148 h 6062148"/>
              <a:gd name="connsiteX1-441" fmla="*/ 381946 w 4527226"/>
              <a:gd name="connsiteY1-442" fmla="*/ 5924988 h 6062148"/>
              <a:gd name="connsiteX2-443" fmla="*/ 442906 w 4527226"/>
              <a:gd name="connsiteY2-444" fmla="*/ 5780208 h 6062148"/>
              <a:gd name="connsiteX3-445" fmla="*/ 473386 w 4527226"/>
              <a:gd name="connsiteY3-446" fmla="*/ 5665908 h 6062148"/>
              <a:gd name="connsiteX4-447" fmla="*/ 511486 w 4527226"/>
              <a:gd name="connsiteY4-448" fmla="*/ 5612568 h 6062148"/>
              <a:gd name="connsiteX5-449" fmla="*/ 541966 w 4527226"/>
              <a:gd name="connsiteY5-450" fmla="*/ 5521128 h 6062148"/>
              <a:gd name="connsiteX6-451" fmla="*/ 564826 w 4527226"/>
              <a:gd name="connsiteY6-452" fmla="*/ 5353488 h 6062148"/>
              <a:gd name="connsiteX7-453" fmla="*/ 602926 w 4527226"/>
              <a:gd name="connsiteY7-454" fmla="*/ 5223948 h 6062148"/>
              <a:gd name="connsiteX8-455" fmla="*/ 625786 w 4527226"/>
              <a:gd name="connsiteY8-456" fmla="*/ 5178228 h 6062148"/>
              <a:gd name="connsiteX9-457" fmla="*/ 701986 w 4527226"/>
              <a:gd name="connsiteY9-458" fmla="*/ 5071548 h 6062148"/>
              <a:gd name="connsiteX10-459" fmla="*/ 717226 w 4527226"/>
              <a:gd name="connsiteY10-460" fmla="*/ 5063928 h 6062148"/>
              <a:gd name="connsiteX11-461" fmla="*/ 709606 w 4527226"/>
              <a:gd name="connsiteY11-462" fmla="*/ 5025828 h 6062148"/>
              <a:gd name="connsiteX12-463" fmla="*/ 701986 w 4527226"/>
              <a:gd name="connsiteY12-464" fmla="*/ 5002968 h 6062148"/>
              <a:gd name="connsiteX13-465" fmla="*/ 968686 w 4527226"/>
              <a:gd name="connsiteY13-466" fmla="*/ 4682928 h 6062148"/>
              <a:gd name="connsiteX14-467" fmla="*/ 961066 w 4527226"/>
              <a:gd name="connsiteY14-468" fmla="*/ 4644828 h 6062148"/>
              <a:gd name="connsiteX15-469" fmla="*/ 1342066 w 4527226"/>
              <a:gd name="connsiteY15-470" fmla="*/ 4172388 h 6062148"/>
              <a:gd name="connsiteX16-471" fmla="*/ 1258246 w 4527226"/>
              <a:gd name="connsiteY16-472" fmla="*/ 4012368 h 6062148"/>
              <a:gd name="connsiteX17-473" fmla="*/ 1204906 w 4527226"/>
              <a:gd name="connsiteY17-474" fmla="*/ 3928548 h 6062148"/>
              <a:gd name="connsiteX18-475" fmla="*/ 1174426 w 4527226"/>
              <a:gd name="connsiteY18-476" fmla="*/ 3768528 h 6062148"/>
              <a:gd name="connsiteX19-477" fmla="*/ 1151566 w 4527226"/>
              <a:gd name="connsiteY19-478" fmla="*/ 3699948 h 6062148"/>
              <a:gd name="connsiteX20-479" fmla="*/ 1143946 w 4527226"/>
              <a:gd name="connsiteY20-480" fmla="*/ 3669468 h 6062148"/>
              <a:gd name="connsiteX21-481" fmla="*/ 1067746 w 4527226"/>
              <a:gd name="connsiteY21-482" fmla="*/ 3661848 h 6062148"/>
              <a:gd name="connsiteX22-483" fmla="*/ 938206 w 4527226"/>
              <a:gd name="connsiteY22-484" fmla="*/ 3669468 h 6062148"/>
              <a:gd name="connsiteX23-485" fmla="*/ 831526 w 4527226"/>
              <a:gd name="connsiteY23-486" fmla="*/ 3692328 h 6062148"/>
              <a:gd name="connsiteX24-487" fmla="*/ 610546 w 4527226"/>
              <a:gd name="connsiteY24-488" fmla="*/ 3738048 h 6062148"/>
              <a:gd name="connsiteX25-489" fmla="*/ 389566 w 4527226"/>
              <a:gd name="connsiteY25-490" fmla="*/ 3638988 h 6062148"/>
              <a:gd name="connsiteX26-491" fmla="*/ 381946 w 4527226"/>
              <a:gd name="connsiteY26-492" fmla="*/ 3326568 h 6062148"/>
              <a:gd name="connsiteX27-493" fmla="*/ 420046 w 4527226"/>
              <a:gd name="connsiteY27-494" fmla="*/ 3227508 h 6062148"/>
              <a:gd name="connsiteX28-495" fmla="*/ 389566 w 4527226"/>
              <a:gd name="connsiteY28-496" fmla="*/ 3166548 h 6062148"/>
              <a:gd name="connsiteX29-497" fmla="*/ 366706 w 4527226"/>
              <a:gd name="connsiteY29-498" fmla="*/ 3166548 h 6062148"/>
              <a:gd name="connsiteX30-499" fmla="*/ 351466 w 4527226"/>
              <a:gd name="connsiteY30-500" fmla="*/ 3105588 h 6062148"/>
              <a:gd name="connsiteX31-501" fmla="*/ 397186 w 4527226"/>
              <a:gd name="connsiteY31-502" fmla="*/ 3021768 h 6062148"/>
              <a:gd name="connsiteX32-503" fmla="*/ 488626 w 4527226"/>
              <a:gd name="connsiteY32-504" fmla="*/ 2998908 h 6062148"/>
              <a:gd name="connsiteX33-505" fmla="*/ 465766 w 4527226"/>
              <a:gd name="connsiteY33-506" fmla="*/ 2930328 h 6062148"/>
              <a:gd name="connsiteX34-507" fmla="*/ 435286 w 4527226"/>
              <a:gd name="connsiteY34-508" fmla="*/ 2930328 h 6062148"/>
              <a:gd name="connsiteX35-509" fmla="*/ 389566 w 4527226"/>
              <a:gd name="connsiteY35-510" fmla="*/ 2930328 h 6062148"/>
              <a:gd name="connsiteX36-511" fmla="*/ 305746 w 4527226"/>
              <a:gd name="connsiteY36-512" fmla="*/ 2876988 h 6062148"/>
              <a:gd name="connsiteX37-513" fmla="*/ 320986 w 4527226"/>
              <a:gd name="connsiteY37-514" fmla="*/ 2846508 h 6062148"/>
              <a:gd name="connsiteX38-515" fmla="*/ 328606 w 4527226"/>
              <a:gd name="connsiteY38-516" fmla="*/ 2793168 h 6062148"/>
              <a:gd name="connsiteX39-517" fmla="*/ 313366 w 4527226"/>
              <a:gd name="connsiteY39-518" fmla="*/ 2732208 h 6062148"/>
              <a:gd name="connsiteX40-519" fmla="*/ 267646 w 4527226"/>
              <a:gd name="connsiteY40-520" fmla="*/ 2671248 h 6062148"/>
              <a:gd name="connsiteX41-521" fmla="*/ 176206 w 4527226"/>
              <a:gd name="connsiteY41-522" fmla="*/ 2656008 h 6062148"/>
              <a:gd name="connsiteX42-523" fmla="*/ 54286 w 4527226"/>
              <a:gd name="connsiteY42-524" fmla="*/ 2610288 h 6062148"/>
              <a:gd name="connsiteX43-525" fmla="*/ 7931 w 4527226"/>
              <a:gd name="connsiteY43-526" fmla="*/ 2563298 h 6062148"/>
              <a:gd name="connsiteX44-527" fmla="*/ 8566 w 4527226"/>
              <a:gd name="connsiteY44-528" fmla="*/ 2488368 h 6062148"/>
              <a:gd name="connsiteX45-529" fmla="*/ 92386 w 4527226"/>
              <a:gd name="connsiteY45-530" fmla="*/ 2335968 h 6062148"/>
              <a:gd name="connsiteX46-531" fmla="*/ 221926 w 4527226"/>
              <a:gd name="connsiteY46-532" fmla="*/ 2175948 h 6062148"/>
              <a:gd name="connsiteX47-533" fmla="*/ 282886 w 4527226"/>
              <a:gd name="connsiteY47-534" fmla="*/ 2084508 h 6062148"/>
              <a:gd name="connsiteX48-535" fmla="*/ 328606 w 4527226"/>
              <a:gd name="connsiteY48-536" fmla="*/ 1977828 h 6062148"/>
              <a:gd name="connsiteX49-537" fmla="*/ 359086 w 4527226"/>
              <a:gd name="connsiteY49-538" fmla="*/ 1871148 h 6062148"/>
              <a:gd name="connsiteX50-539" fmla="*/ 374326 w 4527226"/>
              <a:gd name="connsiteY50-540" fmla="*/ 1810188 h 6062148"/>
              <a:gd name="connsiteX51-541" fmla="*/ 343846 w 4527226"/>
              <a:gd name="connsiteY51-542" fmla="*/ 1756848 h 6062148"/>
              <a:gd name="connsiteX52-543" fmla="*/ 328606 w 4527226"/>
              <a:gd name="connsiteY52-544" fmla="*/ 1680648 h 6062148"/>
              <a:gd name="connsiteX53-545" fmla="*/ 412426 w 4527226"/>
              <a:gd name="connsiteY53-546" fmla="*/ 1474908 h 6062148"/>
              <a:gd name="connsiteX54-547" fmla="*/ 442906 w 4527226"/>
              <a:gd name="connsiteY54-548" fmla="*/ 1307268 h 6062148"/>
              <a:gd name="connsiteX55-549" fmla="*/ 465766 w 4527226"/>
              <a:gd name="connsiteY55-550" fmla="*/ 1192968 h 6062148"/>
              <a:gd name="connsiteX56-551" fmla="*/ 503866 w 4527226"/>
              <a:gd name="connsiteY56-552" fmla="*/ 1055808 h 6062148"/>
              <a:gd name="connsiteX57-553" fmla="*/ 557206 w 4527226"/>
              <a:gd name="connsiteY57-554" fmla="*/ 888168 h 6062148"/>
              <a:gd name="connsiteX58-555" fmla="*/ 503866 w 4527226"/>
              <a:gd name="connsiteY58-556" fmla="*/ 888168 h 6062148"/>
              <a:gd name="connsiteX59-557" fmla="*/ 412426 w 4527226"/>
              <a:gd name="connsiteY59-558" fmla="*/ 834828 h 6062148"/>
              <a:gd name="connsiteX60-559" fmla="*/ 328606 w 4527226"/>
              <a:gd name="connsiteY60-560" fmla="*/ 789108 h 6062148"/>
              <a:gd name="connsiteX61-561" fmla="*/ 260026 w 4527226"/>
              <a:gd name="connsiteY61-562" fmla="*/ 773868 h 6062148"/>
              <a:gd name="connsiteX62-563" fmla="*/ 214306 w 4527226"/>
              <a:gd name="connsiteY62-564" fmla="*/ 751008 h 6062148"/>
              <a:gd name="connsiteX63-565" fmla="*/ 260026 w 4527226"/>
              <a:gd name="connsiteY63-566" fmla="*/ 674808 h 6062148"/>
              <a:gd name="connsiteX64-567" fmla="*/ 374326 w 4527226"/>
              <a:gd name="connsiteY64-568" fmla="*/ 606228 h 6062148"/>
              <a:gd name="connsiteX65-569" fmla="*/ 557206 w 4527226"/>
              <a:gd name="connsiteY65-570" fmla="*/ 507168 h 6062148"/>
              <a:gd name="connsiteX66-571" fmla="*/ 656266 w 4527226"/>
              <a:gd name="connsiteY66-572" fmla="*/ 423348 h 6062148"/>
              <a:gd name="connsiteX67-573" fmla="*/ 892486 w 4527226"/>
              <a:gd name="connsiteY67-574" fmla="*/ 232848 h 6062148"/>
              <a:gd name="connsiteX68-575" fmla="*/ 1174426 w 4527226"/>
              <a:gd name="connsiteY68-576" fmla="*/ 80448 h 6062148"/>
              <a:gd name="connsiteX69-577" fmla="*/ 1593526 w 4527226"/>
              <a:gd name="connsiteY69-578" fmla="*/ 11868 h 6062148"/>
              <a:gd name="connsiteX70-579" fmla="*/ 1944046 w 4527226"/>
              <a:gd name="connsiteY70-580" fmla="*/ 4248 h 6062148"/>
              <a:gd name="connsiteX71-581" fmla="*/ 2172646 w 4527226"/>
              <a:gd name="connsiteY71-582" fmla="*/ 4248 h 6062148"/>
              <a:gd name="connsiteX72-583" fmla="*/ 2393626 w 4527226"/>
              <a:gd name="connsiteY72-584" fmla="*/ 57588 h 6062148"/>
              <a:gd name="connsiteX73-585" fmla="*/ 2667946 w 4527226"/>
              <a:gd name="connsiteY73-586" fmla="*/ 133788 h 6062148"/>
              <a:gd name="connsiteX74-587" fmla="*/ 2820346 w 4527226"/>
              <a:gd name="connsiteY74-588" fmla="*/ 202368 h 6062148"/>
              <a:gd name="connsiteX75-589" fmla="*/ 3102286 w 4527226"/>
              <a:gd name="connsiteY75-590" fmla="*/ 400488 h 6062148"/>
              <a:gd name="connsiteX76-591" fmla="*/ 3285166 w 4527226"/>
              <a:gd name="connsiteY76-592" fmla="*/ 651948 h 6062148"/>
              <a:gd name="connsiteX77-593" fmla="*/ 3407086 w 4527226"/>
              <a:gd name="connsiteY77-594" fmla="*/ 918648 h 6062148"/>
              <a:gd name="connsiteX78-595" fmla="*/ 3475666 w 4527226"/>
              <a:gd name="connsiteY78-596" fmla="*/ 1238688 h 6062148"/>
              <a:gd name="connsiteX79-597" fmla="*/ 3506146 w 4527226"/>
              <a:gd name="connsiteY79-598" fmla="*/ 1543488 h 6062148"/>
              <a:gd name="connsiteX80-599" fmla="*/ 3506146 w 4527226"/>
              <a:gd name="connsiteY80-600" fmla="*/ 1962588 h 6062148"/>
              <a:gd name="connsiteX81-601" fmla="*/ 3338506 w 4527226"/>
              <a:gd name="connsiteY81-602" fmla="*/ 2305488 h 6062148"/>
              <a:gd name="connsiteX82-603" fmla="*/ 3254686 w 4527226"/>
              <a:gd name="connsiteY82-604" fmla="*/ 2473128 h 6062148"/>
              <a:gd name="connsiteX83-605" fmla="*/ 3132766 w 4527226"/>
              <a:gd name="connsiteY83-606" fmla="*/ 2663628 h 6062148"/>
              <a:gd name="connsiteX84-607" fmla="*/ 3071806 w 4527226"/>
              <a:gd name="connsiteY84-608" fmla="*/ 2838888 h 6062148"/>
              <a:gd name="connsiteX85-609" fmla="*/ 3064186 w 4527226"/>
              <a:gd name="connsiteY85-610" fmla="*/ 2915088 h 6062148"/>
              <a:gd name="connsiteX86-611" fmla="*/ 3018466 w 4527226"/>
              <a:gd name="connsiteY86-612" fmla="*/ 3014148 h 6062148"/>
              <a:gd name="connsiteX87-613" fmla="*/ 2980366 w 4527226"/>
              <a:gd name="connsiteY87-614" fmla="*/ 3082728 h 6062148"/>
              <a:gd name="connsiteX88-615" fmla="*/ 2957506 w 4527226"/>
              <a:gd name="connsiteY88-616" fmla="*/ 3120828 h 6062148"/>
              <a:gd name="connsiteX89-617" fmla="*/ 2957506 w 4527226"/>
              <a:gd name="connsiteY89-618" fmla="*/ 3555168 h 6062148"/>
              <a:gd name="connsiteX90-619" fmla="*/ 2957506 w 4527226"/>
              <a:gd name="connsiteY90-620" fmla="*/ 3562788 h 6062148"/>
              <a:gd name="connsiteX91-621" fmla="*/ 3010846 w 4527226"/>
              <a:gd name="connsiteY91-622" fmla="*/ 3539928 h 6062148"/>
              <a:gd name="connsiteX92-623" fmla="*/ 3064186 w 4527226"/>
              <a:gd name="connsiteY92-624" fmla="*/ 3562788 h 6062148"/>
              <a:gd name="connsiteX93-625" fmla="*/ 3109906 w 4527226"/>
              <a:gd name="connsiteY93-626" fmla="*/ 3570408 h 6062148"/>
              <a:gd name="connsiteX94-627" fmla="*/ 3140386 w 4527226"/>
              <a:gd name="connsiteY94-628" fmla="*/ 3631368 h 6062148"/>
              <a:gd name="connsiteX95-629" fmla="*/ 3117526 w 4527226"/>
              <a:gd name="connsiteY95-630" fmla="*/ 3738048 h 6062148"/>
              <a:gd name="connsiteX96-631" fmla="*/ 3125146 w 4527226"/>
              <a:gd name="connsiteY96-632" fmla="*/ 4103808 h 6062148"/>
              <a:gd name="connsiteX97-633" fmla="*/ 3117526 w 4527226"/>
              <a:gd name="connsiteY97-634" fmla="*/ 4119048 h 6062148"/>
              <a:gd name="connsiteX98-635" fmla="*/ 3163246 w 4527226"/>
              <a:gd name="connsiteY98-636" fmla="*/ 4157148 h 6062148"/>
              <a:gd name="connsiteX99-637" fmla="*/ 3201346 w 4527226"/>
              <a:gd name="connsiteY99-638" fmla="*/ 4164768 h 6062148"/>
              <a:gd name="connsiteX100-639" fmla="*/ 3231826 w 4527226"/>
              <a:gd name="connsiteY100-640" fmla="*/ 4172388 h 6062148"/>
              <a:gd name="connsiteX101-641" fmla="*/ 3285166 w 4527226"/>
              <a:gd name="connsiteY101-642" fmla="*/ 4294308 h 6062148"/>
              <a:gd name="connsiteX102-643" fmla="*/ 3300406 w 4527226"/>
              <a:gd name="connsiteY102-644" fmla="*/ 4347648 h 6062148"/>
              <a:gd name="connsiteX103-645" fmla="*/ 3330886 w 4527226"/>
              <a:gd name="connsiteY103-646" fmla="*/ 4408608 h 6062148"/>
              <a:gd name="connsiteX104-647" fmla="*/ 3551866 w 4527226"/>
              <a:gd name="connsiteY104-648" fmla="*/ 4644828 h 6062148"/>
              <a:gd name="connsiteX105-649" fmla="*/ 3887146 w 4527226"/>
              <a:gd name="connsiteY105-650" fmla="*/ 5025828 h 6062148"/>
              <a:gd name="connsiteX106-651" fmla="*/ 4100506 w 4527226"/>
              <a:gd name="connsiteY106-652" fmla="*/ 5300148 h 6062148"/>
              <a:gd name="connsiteX107-653" fmla="*/ 4367206 w 4527226"/>
              <a:gd name="connsiteY107-654" fmla="*/ 5726868 h 6062148"/>
              <a:gd name="connsiteX108-655" fmla="*/ 4527226 w 4527226"/>
              <a:gd name="connsiteY108-656" fmla="*/ 6046908 h 6062148"/>
              <a:gd name="connsiteX0-657" fmla="*/ 328606 w 4527226"/>
              <a:gd name="connsiteY0-658" fmla="*/ 6062148 h 6062148"/>
              <a:gd name="connsiteX1-659" fmla="*/ 381946 w 4527226"/>
              <a:gd name="connsiteY1-660" fmla="*/ 5924988 h 6062148"/>
              <a:gd name="connsiteX2-661" fmla="*/ 442906 w 4527226"/>
              <a:gd name="connsiteY2-662" fmla="*/ 5780208 h 6062148"/>
              <a:gd name="connsiteX3-663" fmla="*/ 473386 w 4527226"/>
              <a:gd name="connsiteY3-664" fmla="*/ 5665908 h 6062148"/>
              <a:gd name="connsiteX4-665" fmla="*/ 511486 w 4527226"/>
              <a:gd name="connsiteY4-666" fmla="*/ 5612568 h 6062148"/>
              <a:gd name="connsiteX5-667" fmla="*/ 541966 w 4527226"/>
              <a:gd name="connsiteY5-668" fmla="*/ 5521128 h 6062148"/>
              <a:gd name="connsiteX6-669" fmla="*/ 564826 w 4527226"/>
              <a:gd name="connsiteY6-670" fmla="*/ 5353488 h 6062148"/>
              <a:gd name="connsiteX7-671" fmla="*/ 602926 w 4527226"/>
              <a:gd name="connsiteY7-672" fmla="*/ 5223948 h 6062148"/>
              <a:gd name="connsiteX8-673" fmla="*/ 625786 w 4527226"/>
              <a:gd name="connsiteY8-674" fmla="*/ 5178228 h 6062148"/>
              <a:gd name="connsiteX9-675" fmla="*/ 701986 w 4527226"/>
              <a:gd name="connsiteY9-676" fmla="*/ 5071548 h 6062148"/>
              <a:gd name="connsiteX10-677" fmla="*/ 717226 w 4527226"/>
              <a:gd name="connsiteY10-678" fmla="*/ 5063928 h 6062148"/>
              <a:gd name="connsiteX11-679" fmla="*/ 709606 w 4527226"/>
              <a:gd name="connsiteY11-680" fmla="*/ 5025828 h 6062148"/>
              <a:gd name="connsiteX12-681" fmla="*/ 701986 w 4527226"/>
              <a:gd name="connsiteY12-682" fmla="*/ 5002968 h 6062148"/>
              <a:gd name="connsiteX13-683" fmla="*/ 968686 w 4527226"/>
              <a:gd name="connsiteY13-684" fmla="*/ 4682928 h 6062148"/>
              <a:gd name="connsiteX14-685" fmla="*/ 961066 w 4527226"/>
              <a:gd name="connsiteY14-686" fmla="*/ 4644828 h 6062148"/>
              <a:gd name="connsiteX15-687" fmla="*/ 1342066 w 4527226"/>
              <a:gd name="connsiteY15-688" fmla="*/ 4172388 h 6062148"/>
              <a:gd name="connsiteX16-689" fmla="*/ 1258246 w 4527226"/>
              <a:gd name="connsiteY16-690" fmla="*/ 4012368 h 6062148"/>
              <a:gd name="connsiteX17-691" fmla="*/ 1204906 w 4527226"/>
              <a:gd name="connsiteY17-692" fmla="*/ 3928548 h 6062148"/>
              <a:gd name="connsiteX18-693" fmla="*/ 1174426 w 4527226"/>
              <a:gd name="connsiteY18-694" fmla="*/ 3768528 h 6062148"/>
              <a:gd name="connsiteX19-695" fmla="*/ 1151566 w 4527226"/>
              <a:gd name="connsiteY19-696" fmla="*/ 3699948 h 6062148"/>
              <a:gd name="connsiteX20-697" fmla="*/ 1143946 w 4527226"/>
              <a:gd name="connsiteY20-698" fmla="*/ 3669468 h 6062148"/>
              <a:gd name="connsiteX21-699" fmla="*/ 1067746 w 4527226"/>
              <a:gd name="connsiteY21-700" fmla="*/ 3661848 h 6062148"/>
              <a:gd name="connsiteX22-701" fmla="*/ 938206 w 4527226"/>
              <a:gd name="connsiteY22-702" fmla="*/ 3669468 h 6062148"/>
              <a:gd name="connsiteX23-703" fmla="*/ 831526 w 4527226"/>
              <a:gd name="connsiteY23-704" fmla="*/ 3692328 h 6062148"/>
              <a:gd name="connsiteX24-705" fmla="*/ 610546 w 4527226"/>
              <a:gd name="connsiteY24-706" fmla="*/ 3738048 h 6062148"/>
              <a:gd name="connsiteX25-707" fmla="*/ 389566 w 4527226"/>
              <a:gd name="connsiteY25-708" fmla="*/ 3638988 h 6062148"/>
              <a:gd name="connsiteX26-709" fmla="*/ 381946 w 4527226"/>
              <a:gd name="connsiteY26-710" fmla="*/ 3326568 h 6062148"/>
              <a:gd name="connsiteX27-711" fmla="*/ 420046 w 4527226"/>
              <a:gd name="connsiteY27-712" fmla="*/ 3227508 h 6062148"/>
              <a:gd name="connsiteX28-713" fmla="*/ 389566 w 4527226"/>
              <a:gd name="connsiteY28-714" fmla="*/ 3166548 h 6062148"/>
              <a:gd name="connsiteX29-715" fmla="*/ 351466 w 4527226"/>
              <a:gd name="connsiteY29-716" fmla="*/ 3105588 h 6062148"/>
              <a:gd name="connsiteX30-717" fmla="*/ 397186 w 4527226"/>
              <a:gd name="connsiteY30-718" fmla="*/ 3021768 h 6062148"/>
              <a:gd name="connsiteX31-719" fmla="*/ 488626 w 4527226"/>
              <a:gd name="connsiteY31-720" fmla="*/ 2998908 h 6062148"/>
              <a:gd name="connsiteX32-721" fmla="*/ 465766 w 4527226"/>
              <a:gd name="connsiteY32-722" fmla="*/ 2930328 h 6062148"/>
              <a:gd name="connsiteX33-723" fmla="*/ 435286 w 4527226"/>
              <a:gd name="connsiteY33-724" fmla="*/ 2930328 h 6062148"/>
              <a:gd name="connsiteX34-725" fmla="*/ 389566 w 4527226"/>
              <a:gd name="connsiteY34-726" fmla="*/ 2930328 h 6062148"/>
              <a:gd name="connsiteX35-727" fmla="*/ 305746 w 4527226"/>
              <a:gd name="connsiteY35-728" fmla="*/ 2876988 h 6062148"/>
              <a:gd name="connsiteX36-729" fmla="*/ 320986 w 4527226"/>
              <a:gd name="connsiteY36-730" fmla="*/ 2846508 h 6062148"/>
              <a:gd name="connsiteX37-731" fmla="*/ 328606 w 4527226"/>
              <a:gd name="connsiteY37-732" fmla="*/ 2793168 h 6062148"/>
              <a:gd name="connsiteX38-733" fmla="*/ 313366 w 4527226"/>
              <a:gd name="connsiteY38-734" fmla="*/ 2732208 h 6062148"/>
              <a:gd name="connsiteX39-735" fmla="*/ 267646 w 4527226"/>
              <a:gd name="connsiteY39-736" fmla="*/ 2671248 h 6062148"/>
              <a:gd name="connsiteX40-737" fmla="*/ 176206 w 4527226"/>
              <a:gd name="connsiteY40-738" fmla="*/ 2656008 h 6062148"/>
              <a:gd name="connsiteX41-739" fmla="*/ 54286 w 4527226"/>
              <a:gd name="connsiteY41-740" fmla="*/ 2610288 h 6062148"/>
              <a:gd name="connsiteX42-741" fmla="*/ 7931 w 4527226"/>
              <a:gd name="connsiteY42-742" fmla="*/ 2563298 h 6062148"/>
              <a:gd name="connsiteX43-743" fmla="*/ 8566 w 4527226"/>
              <a:gd name="connsiteY43-744" fmla="*/ 2488368 h 6062148"/>
              <a:gd name="connsiteX44-745" fmla="*/ 92386 w 4527226"/>
              <a:gd name="connsiteY44-746" fmla="*/ 2335968 h 6062148"/>
              <a:gd name="connsiteX45-747" fmla="*/ 221926 w 4527226"/>
              <a:gd name="connsiteY45-748" fmla="*/ 2175948 h 6062148"/>
              <a:gd name="connsiteX46-749" fmla="*/ 282886 w 4527226"/>
              <a:gd name="connsiteY46-750" fmla="*/ 2084508 h 6062148"/>
              <a:gd name="connsiteX47-751" fmla="*/ 328606 w 4527226"/>
              <a:gd name="connsiteY47-752" fmla="*/ 1977828 h 6062148"/>
              <a:gd name="connsiteX48-753" fmla="*/ 359086 w 4527226"/>
              <a:gd name="connsiteY48-754" fmla="*/ 1871148 h 6062148"/>
              <a:gd name="connsiteX49-755" fmla="*/ 374326 w 4527226"/>
              <a:gd name="connsiteY49-756" fmla="*/ 1810188 h 6062148"/>
              <a:gd name="connsiteX50-757" fmla="*/ 343846 w 4527226"/>
              <a:gd name="connsiteY50-758" fmla="*/ 1756848 h 6062148"/>
              <a:gd name="connsiteX51-759" fmla="*/ 328606 w 4527226"/>
              <a:gd name="connsiteY51-760" fmla="*/ 1680648 h 6062148"/>
              <a:gd name="connsiteX52-761" fmla="*/ 412426 w 4527226"/>
              <a:gd name="connsiteY52-762" fmla="*/ 1474908 h 6062148"/>
              <a:gd name="connsiteX53-763" fmla="*/ 442906 w 4527226"/>
              <a:gd name="connsiteY53-764" fmla="*/ 1307268 h 6062148"/>
              <a:gd name="connsiteX54-765" fmla="*/ 465766 w 4527226"/>
              <a:gd name="connsiteY54-766" fmla="*/ 1192968 h 6062148"/>
              <a:gd name="connsiteX55-767" fmla="*/ 503866 w 4527226"/>
              <a:gd name="connsiteY55-768" fmla="*/ 1055808 h 6062148"/>
              <a:gd name="connsiteX56-769" fmla="*/ 557206 w 4527226"/>
              <a:gd name="connsiteY56-770" fmla="*/ 888168 h 6062148"/>
              <a:gd name="connsiteX57-771" fmla="*/ 503866 w 4527226"/>
              <a:gd name="connsiteY57-772" fmla="*/ 888168 h 6062148"/>
              <a:gd name="connsiteX58-773" fmla="*/ 412426 w 4527226"/>
              <a:gd name="connsiteY58-774" fmla="*/ 834828 h 6062148"/>
              <a:gd name="connsiteX59-775" fmla="*/ 328606 w 4527226"/>
              <a:gd name="connsiteY59-776" fmla="*/ 789108 h 6062148"/>
              <a:gd name="connsiteX60-777" fmla="*/ 260026 w 4527226"/>
              <a:gd name="connsiteY60-778" fmla="*/ 773868 h 6062148"/>
              <a:gd name="connsiteX61-779" fmla="*/ 214306 w 4527226"/>
              <a:gd name="connsiteY61-780" fmla="*/ 751008 h 6062148"/>
              <a:gd name="connsiteX62-781" fmla="*/ 260026 w 4527226"/>
              <a:gd name="connsiteY62-782" fmla="*/ 674808 h 6062148"/>
              <a:gd name="connsiteX63-783" fmla="*/ 374326 w 4527226"/>
              <a:gd name="connsiteY63-784" fmla="*/ 606228 h 6062148"/>
              <a:gd name="connsiteX64-785" fmla="*/ 557206 w 4527226"/>
              <a:gd name="connsiteY64-786" fmla="*/ 507168 h 6062148"/>
              <a:gd name="connsiteX65-787" fmla="*/ 656266 w 4527226"/>
              <a:gd name="connsiteY65-788" fmla="*/ 423348 h 6062148"/>
              <a:gd name="connsiteX66-789" fmla="*/ 892486 w 4527226"/>
              <a:gd name="connsiteY66-790" fmla="*/ 232848 h 6062148"/>
              <a:gd name="connsiteX67-791" fmla="*/ 1174426 w 4527226"/>
              <a:gd name="connsiteY67-792" fmla="*/ 80448 h 6062148"/>
              <a:gd name="connsiteX68-793" fmla="*/ 1593526 w 4527226"/>
              <a:gd name="connsiteY68-794" fmla="*/ 11868 h 6062148"/>
              <a:gd name="connsiteX69-795" fmla="*/ 1944046 w 4527226"/>
              <a:gd name="connsiteY69-796" fmla="*/ 4248 h 6062148"/>
              <a:gd name="connsiteX70-797" fmla="*/ 2172646 w 4527226"/>
              <a:gd name="connsiteY70-798" fmla="*/ 4248 h 6062148"/>
              <a:gd name="connsiteX71-799" fmla="*/ 2393626 w 4527226"/>
              <a:gd name="connsiteY71-800" fmla="*/ 57588 h 6062148"/>
              <a:gd name="connsiteX72-801" fmla="*/ 2667946 w 4527226"/>
              <a:gd name="connsiteY72-802" fmla="*/ 133788 h 6062148"/>
              <a:gd name="connsiteX73-803" fmla="*/ 2820346 w 4527226"/>
              <a:gd name="connsiteY73-804" fmla="*/ 202368 h 6062148"/>
              <a:gd name="connsiteX74-805" fmla="*/ 3102286 w 4527226"/>
              <a:gd name="connsiteY74-806" fmla="*/ 400488 h 6062148"/>
              <a:gd name="connsiteX75-807" fmla="*/ 3285166 w 4527226"/>
              <a:gd name="connsiteY75-808" fmla="*/ 651948 h 6062148"/>
              <a:gd name="connsiteX76-809" fmla="*/ 3407086 w 4527226"/>
              <a:gd name="connsiteY76-810" fmla="*/ 918648 h 6062148"/>
              <a:gd name="connsiteX77-811" fmla="*/ 3475666 w 4527226"/>
              <a:gd name="connsiteY77-812" fmla="*/ 1238688 h 6062148"/>
              <a:gd name="connsiteX78-813" fmla="*/ 3506146 w 4527226"/>
              <a:gd name="connsiteY78-814" fmla="*/ 1543488 h 6062148"/>
              <a:gd name="connsiteX79-815" fmla="*/ 3506146 w 4527226"/>
              <a:gd name="connsiteY79-816" fmla="*/ 1962588 h 6062148"/>
              <a:gd name="connsiteX80-817" fmla="*/ 3338506 w 4527226"/>
              <a:gd name="connsiteY80-818" fmla="*/ 2305488 h 6062148"/>
              <a:gd name="connsiteX81-819" fmla="*/ 3254686 w 4527226"/>
              <a:gd name="connsiteY81-820" fmla="*/ 2473128 h 6062148"/>
              <a:gd name="connsiteX82-821" fmla="*/ 3132766 w 4527226"/>
              <a:gd name="connsiteY82-822" fmla="*/ 2663628 h 6062148"/>
              <a:gd name="connsiteX83-823" fmla="*/ 3071806 w 4527226"/>
              <a:gd name="connsiteY83-824" fmla="*/ 2838888 h 6062148"/>
              <a:gd name="connsiteX84-825" fmla="*/ 3064186 w 4527226"/>
              <a:gd name="connsiteY84-826" fmla="*/ 2915088 h 6062148"/>
              <a:gd name="connsiteX85-827" fmla="*/ 3018466 w 4527226"/>
              <a:gd name="connsiteY85-828" fmla="*/ 3014148 h 6062148"/>
              <a:gd name="connsiteX86-829" fmla="*/ 2980366 w 4527226"/>
              <a:gd name="connsiteY86-830" fmla="*/ 3082728 h 6062148"/>
              <a:gd name="connsiteX87-831" fmla="*/ 2957506 w 4527226"/>
              <a:gd name="connsiteY87-832" fmla="*/ 3120828 h 6062148"/>
              <a:gd name="connsiteX88-833" fmla="*/ 2957506 w 4527226"/>
              <a:gd name="connsiteY88-834" fmla="*/ 3555168 h 6062148"/>
              <a:gd name="connsiteX89-835" fmla="*/ 2957506 w 4527226"/>
              <a:gd name="connsiteY89-836" fmla="*/ 3562788 h 6062148"/>
              <a:gd name="connsiteX90-837" fmla="*/ 3010846 w 4527226"/>
              <a:gd name="connsiteY90-838" fmla="*/ 3539928 h 6062148"/>
              <a:gd name="connsiteX91-839" fmla="*/ 3064186 w 4527226"/>
              <a:gd name="connsiteY91-840" fmla="*/ 3562788 h 6062148"/>
              <a:gd name="connsiteX92-841" fmla="*/ 3109906 w 4527226"/>
              <a:gd name="connsiteY92-842" fmla="*/ 3570408 h 6062148"/>
              <a:gd name="connsiteX93-843" fmla="*/ 3140386 w 4527226"/>
              <a:gd name="connsiteY93-844" fmla="*/ 3631368 h 6062148"/>
              <a:gd name="connsiteX94-845" fmla="*/ 3117526 w 4527226"/>
              <a:gd name="connsiteY94-846" fmla="*/ 3738048 h 6062148"/>
              <a:gd name="connsiteX95-847" fmla="*/ 3125146 w 4527226"/>
              <a:gd name="connsiteY95-848" fmla="*/ 4103808 h 6062148"/>
              <a:gd name="connsiteX96-849" fmla="*/ 3117526 w 4527226"/>
              <a:gd name="connsiteY96-850" fmla="*/ 4119048 h 6062148"/>
              <a:gd name="connsiteX97-851" fmla="*/ 3163246 w 4527226"/>
              <a:gd name="connsiteY97-852" fmla="*/ 4157148 h 6062148"/>
              <a:gd name="connsiteX98-853" fmla="*/ 3201346 w 4527226"/>
              <a:gd name="connsiteY98-854" fmla="*/ 4164768 h 6062148"/>
              <a:gd name="connsiteX99-855" fmla="*/ 3231826 w 4527226"/>
              <a:gd name="connsiteY99-856" fmla="*/ 4172388 h 6062148"/>
              <a:gd name="connsiteX100-857" fmla="*/ 3285166 w 4527226"/>
              <a:gd name="connsiteY100-858" fmla="*/ 4294308 h 6062148"/>
              <a:gd name="connsiteX101-859" fmla="*/ 3300406 w 4527226"/>
              <a:gd name="connsiteY101-860" fmla="*/ 4347648 h 6062148"/>
              <a:gd name="connsiteX102-861" fmla="*/ 3330886 w 4527226"/>
              <a:gd name="connsiteY102-862" fmla="*/ 4408608 h 6062148"/>
              <a:gd name="connsiteX103-863" fmla="*/ 3551866 w 4527226"/>
              <a:gd name="connsiteY103-864" fmla="*/ 4644828 h 6062148"/>
              <a:gd name="connsiteX104-865" fmla="*/ 3887146 w 4527226"/>
              <a:gd name="connsiteY104-866" fmla="*/ 5025828 h 6062148"/>
              <a:gd name="connsiteX105-867" fmla="*/ 4100506 w 4527226"/>
              <a:gd name="connsiteY105-868" fmla="*/ 5300148 h 6062148"/>
              <a:gd name="connsiteX106-869" fmla="*/ 4367206 w 4527226"/>
              <a:gd name="connsiteY106-870" fmla="*/ 5726868 h 6062148"/>
              <a:gd name="connsiteX107-871" fmla="*/ 4527226 w 4527226"/>
              <a:gd name="connsiteY107-872" fmla="*/ 6046908 h 6062148"/>
              <a:gd name="connsiteX0-873" fmla="*/ 328606 w 4527226"/>
              <a:gd name="connsiteY0-874" fmla="*/ 6062148 h 6062148"/>
              <a:gd name="connsiteX1-875" fmla="*/ 381946 w 4527226"/>
              <a:gd name="connsiteY1-876" fmla="*/ 5924988 h 6062148"/>
              <a:gd name="connsiteX2-877" fmla="*/ 442906 w 4527226"/>
              <a:gd name="connsiteY2-878" fmla="*/ 5780208 h 6062148"/>
              <a:gd name="connsiteX3-879" fmla="*/ 473386 w 4527226"/>
              <a:gd name="connsiteY3-880" fmla="*/ 5665908 h 6062148"/>
              <a:gd name="connsiteX4-881" fmla="*/ 511486 w 4527226"/>
              <a:gd name="connsiteY4-882" fmla="*/ 5612568 h 6062148"/>
              <a:gd name="connsiteX5-883" fmla="*/ 541966 w 4527226"/>
              <a:gd name="connsiteY5-884" fmla="*/ 5521128 h 6062148"/>
              <a:gd name="connsiteX6-885" fmla="*/ 564826 w 4527226"/>
              <a:gd name="connsiteY6-886" fmla="*/ 5353488 h 6062148"/>
              <a:gd name="connsiteX7-887" fmla="*/ 602926 w 4527226"/>
              <a:gd name="connsiteY7-888" fmla="*/ 5223948 h 6062148"/>
              <a:gd name="connsiteX8-889" fmla="*/ 625786 w 4527226"/>
              <a:gd name="connsiteY8-890" fmla="*/ 5178228 h 6062148"/>
              <a:gd name="connsiteX9-891" fmla="*/ 701986 w 4527226"/>
              <a:gd name="connsiteY9-892" fmla="*/ 5071548 h 6062148"/>
              <a:gd name="connsiteX10-893" fmla="*/ 717226 w 4527226"/>
              <a:gd name="connsiteY10-894" fmla="*/ 5063928 h 6062148"/>
              <a:gd name="connsiteX11-895" fmla="*/ 709606 w 4527226"/>
              <a:gd name="connsiteY11-896" fmla="*/ 5025828 h 6062148"/>
              <a:gd name="connsiteX12-897" fmla="*/ 701986 w 4527226"/>
              <a:gd name="connsiteY12-898" fmla="*/ 5002968 h 6062148"/>
              <a:gd name="connsiteX13-899" fmla="*/ 968686 w 4527226"/>
              <a:gd name="connsiteY13-900" fmla="*/ 4682928 h 6062148"/>
              <a:gd name="connsiteX14-901" fmla="*/ 961066 w 4527226"/>
              <a:gd name="connsiteY14-902" fmla="*/ 4644828 h 6062148"/>
              <a:gd name="connsiteX15-903" fmla="*/ 1342066 w 4527226"/>
              <a:gd name="connsiteY15-904" fmla="*/ 4172388 h 6062148"/>
              <a:gd name="connsiteX16-905" fmla="*/ 1258246 w 4527226"/>
              <a:gd name="connsiteY16-906" fmla="*/ 4012368 h 6062148"/>
              <a:gd name="connsiteX17-907" fmla="*/ 1204906 w 4527226"/>
              <a:gd name="connsiteY17-908" fmla="*/ 3928548 h 6062148"/>
              <a:gd name="connsiteX18-909" fmla="*/ 1174426 w 4527226"/>
              <a:gd name="connsiteY18-910" fmla="*/ 3768528 h 6062148"/>
              <a:gd name="connsiteX19-911" fmla="*/ 1151566 w 4527226"/>
              <a:gd name="connsiteY19-912" fmla="*/ 3699948 h 6062148"/>
              <a:gd name="connsiteX20-913" fmla="*/ 1143946 w 4527226"/>
              <a:gd name="connsiteY20-914" fmla="*/ 3669468 h 6062148"/>
              <a:gd name="connsiteX21-915" fmla="*/ 1067746 w 4527226"/>
              <a:gd name="connsiteY21-916" fmla="*/ 3661848 h 6062148"/>
              <a:gd name="connsiteX22-917" fmla="*/ 938206 w 4527226"/>
              <a:gd name="connsiteY22-918" fmla="*/ 3669468 h 6062148"/>
              <a:gd name="connsiteX23-919" fmla="*/ 831526 w 4527226"/>
              <a:gd name="connsiteY23-920" fmla="*/ 3692328 h 6062148"/>
              <a:gd name="connsiteX24-921" fmla="*/ 610546 w 4527226"/>
              <a:gd name="connsiteY24-922" fmla="*/ 3738048 h 6062148"/>
              <a:gd name="connsiteX25-923" fmla="*/ 389566 w 4527226"/>
              <a:gd name="connsiteY25-924" fmla="*/ 3638988 h 6062148"/>
              <a:gd name="connsiteX26-925" fmla="*/ 381946 w 4527226"/>
              <a:gd name="connsiteY26-926" fmla="*/ 3326568 h 6062148"/>
              <a:gd name="connsiteX27-927" fmla="*/ 420046 w 4527226"/>
              <a:gd name="connsiteY27-928" fmla="*/ 3227508 h 6062148"/>
              <a:gd name="connsiteX28-929" fmla="*/ 389566 w 4527226"/>
              <a:gd name="connsiteY28-930" fmla="*/ 3166548 h 6062148"/>
              <a:gd name="connsiteX29-931" fmla="*/ 351466 w 4527226"/>
              <a:gd name="connsiteY29-932" fmla="*/ 3105588 h 6062148"/>
              <a:gd name="connsiteX30-933" fmla="*/ 397186 w 4527226"/>
              <a:gd name="connsiteY30-934" fmla="*/ 3021768 h 6062148"/>
              <a:gd name="connsiteX31-935" fmla="*/ 488626 w 4527226"/>
              <a:gd name="connsiteY31-936" fmla="*/ 2998908 h 6062148"/>
              <a:gd name="connsiteX32-937" fmla="*/ 465766 w 4527226"/>
              <a:gd name="connsiteY32-938" fmla="*/ 2930328 h 6062148"/>
              <a:gd name="connsiteX33-939" fmla="*/ 435286 w 4527226"/>
              <a:gd name="connsiteY33-940" fmla="*/ 2930328 h 6062148"/>
              <a:gd name="connsiteX34-941" fmla="*/ 389566 w 4527226"/>
              <a:gd name="connsiteY34-942" fmla="*/ 2930328 h 6062148"/>
              <a:gd name="connsiteX35-943" fmla="*/ 314000 w 4527226"/>
              <a:gd name="connsiteY35-944" fmla="*/ 2893495 h 6062148"/>
              <a:gd name="connsiteX36-945" fmla="*/ 320986 w 4527226"/>
              <a:gd name="connsiteY36-946" fmla="*/ 2846508 h 6062148"/>
              <a:gd name="connsiteX37-947" fmla="*/ 328606 w 4527226"/>
              <a:gd name="connsiteY37-948" fmla="*/ 2793168 h 6062148"/>
              <a:gd name="connsiteX38-949" fmla="*/ 313366 w 4527226"/>
              <a:gd name="connsiteY38-950" fmla="*/ 2732208 h 6062148"/>
              <a:gd name="connsiteX39-951" fmla="*/ 267646 w 4527226"/>
              <a:gd name="connsiteY39-952" fmla="*/ 2671248 h 6062148"/>
              <a:gd name="connsiteX40-953" fmla="*/ 176206 w 4527226"/>
              <a:gd name="connsiteY40-954" fmla="*/ 2656008 h 6062148"/>
              <a:gd name="connsiteX41-955" fmla="*/ 54286 w 4527226"/>
              <a:gd name="connsiteY41-956" fmla="*/ 2610288 h 6062148"/>
              <a:gd name="connsiteX42-957" fmla="*/ 7931 w 4527226"/>
              <a:gd name="connsiteY42-958" fmla="*/ 2563298 h 6062148"/>
              <a:gd name="connsiteX43-959" fmla="*/ 8566 w 4527226"/>
              <a:gd name="connsiteY43-960" fmla="*/ 2488368 h 6062148"/>
              <a:gd name="connsiteX44-961" fmla="*/ 92386 w 4527226"/>
              <a:gd name="connsiteY44-962" fmla="*/ 2335968 h 6062148"/>
              <a:gd name="connsiteX45-963" fmla="*/ 221926 w 4527226"/>
              <a:gd name="connsiteY45-964" fmla="*/ 2175948 h 6062148"/>
              <a:gd name="connsiteX46-965" fmla="*/ 282886 w 4527226"/>
              <a:gd name="connsiteY46-966" fmla="*/ 2084508 h 6062148"/>
              <a:gd name="connsiteX47-967" fmla="*/ 328606 w 4527226"/>
              <a:gd name="connsiteY47-968" fmla="*/ 1977828 h 6062148"/>
              <a:gd name="connsiteX48-969" fmla="*/ 359086 w 4527226"/>
              <a:gd name="connsiteY48-970" fmla="*/ 1871148 h 6062148"/>
              <a:gd name="connsiteX49-971" fmla="*/ 374326 w 4527226"/>
              <a:gd name="connsiteY49-972" fmla="*/ 1810188 h 6062148"/>
              <a:gd name="connsiteX50-973" fmla="*/ 343846 w 4527226"/>
              <a:gd name="connsiteY50-974" fmla="*/ 1756848 h 6062148"/>
              <a:gd name="connsiteX51-975" fmla="*/ 328606 w 4527226"/>
              <a:gd name="connsiteY51-976" fmla="*/ 1680648 h 6062148"/>
              <a:gd name="connsiteX52-977" fmla="*/ 412426 w 4527226"/>
              <a:gd name="connsiteY52-978" fmla="*/ 1474908 h 6062148"/>
              <a:gd name="connsiteX53-979" fmla="*/ 442906 w 4527226"/>
              <a:gd name="connsiteY53-980" fmla="*/ 1307268 h 6062148"/>
              <a:gd name="connsiteX54-981" fmla="*/ 465766 w 4527226"/>
              <a:gd name="connsiteY54-982" fmla="*/ 1192968 h 6062148"/>
              <a:gd name="connsiteX55-983" fmla="*/ 503866 w 4527226"/>
              <a:gd name="connsiteY55-984" fmla="*/ 1055808 h 6062148"/>
              <a:gd name="connsiteX56-985" fmla="*/ 557206 w 4527226"/>
              <a:gd name="connsiteY56-986" fmla="*/ 888168 h 6062148"/>
              <a:gd name="connsiteX57-987" fmla="*/ 503866 w 4527226"/>
              <a:gd name="connsiteY57-988" fmla="*/ 888168 h 6062148"/>
              <a:gd name="connsiteX58-989" fmla="*/ 412426 w 4527226"/>
              <a:gd name="connsiteY58-990" fmla="*/ 834828 h 6062148"/>
              <a:gd name="connsiteX59-991" fmla="*/ 328606 w 4527226"/>
              <a:gd name="connsiteY59-992" fmla="*/ 789108 h 6062148"/>
              <a:gd name="connsiteX60-993" fmla="*/ 260026 w 4527226"/>
              <a:gd name="connsiteY60-994" fmla="*/ 773868 h 6062148"/>
              <a:gd name="connsiteX61-995" fmla="*/ 214306 w 4527226"/>
              <a:gd name="connsiteY61-996" fmla="*/ 751008 h 6062148"/>
              <a:gd name="connsiteX62-997" fmla="*/ 260026 w 4527226"/>
              <a:gd name="connsiteY62-998" fmla="*/ 674808 h 6062148"/>
              <a:gd name="connsiteX63-999" fmla="*/ 374326 w 4527226"/>
              <a:gd name="connsiteY63-1000" fmla="*/ 606228 h 6062148"/>
              <a:gd name="connsiteX64-1001" fmla="*/ 557206 w 4527226"/>
              <a:gd name="connsiteY64-1002" fmla="*/ 507168 h 6062148"/>
              <a:gd name="connsiteX65-1003" fmla="*/ 656266 w 4527226"/>
              <a:gd name="connsiteY65-1004" fmla="*/ 423348 h 6062148"/>
              <a:gd name="connsiteX66-1005" fmla="*/ 892486 w 4527226"/>
              <a:gd name="connsiteY66-1006" fmla="*/ 232848 h 6062148"/>
              <a:gd name="connsiteX67-1007" fmla="*/ 1174426 w 4527226"/>
              <a:gd name="connsiteY67-1008" fmla="*/ 80448 h 6062148"/>
              <a:gd name="connsiteX68-1009" fmla="*/ 1593526 w 4527226"/>
              <a:gd name="connsiteY68-1010" fmla="*/ 11868 h 6062148"/>
              <a:gd name="connsiteX69-1011" fmla="*/ 1944046 w 4527226"/>
              <a:gd name="connsiteY69-1012" fmla="*/ 4248 h 6062148"/>
              <a:gd name="connsiteX70-1013" fmla="*/ 2172646 w 4527226"/>
              <a:gd name="connsiteY70-1014" fmla="*/ 4248 h 6062148"/>
              <a:gd name="connsiteX71-1015" fmla="*/ 2393626 w 4527226"/>
              <a:gd name="connsiteY71-1016" fmla="*/ 57588 h 6062148"/>
              <a:gd name="connsiteX72-1017" fmla="*/ 2667946 w 4527226"/>
              <a:gd name="connsiteY72-1018" fmla="*/ 133788 h 6062148"/>
              <a:gd name="connsiteX73-1019" fmla="*/ 2820346 w 4527226"/>
              <a:gd name="connsiteY73-1020" fmla="*/ 202368 h 6062148"/>
              <a:gd name="connsiteX74-1021" fmla="*/ 3102286 w 4527226"/>
              <a:gd name="connsiteY74-1022" fmla="*/ 400488 h 6062148"/>
              <a:gd name="connsiteX75-1023" fmla="*/ 3285166 w 4527226"/>
              <a:gd name="connsiteY75-1024" fmla="*/ 651948 h 6062148"/>
              <a:gd name="connsiteX76-1025" fmla="*/ 3407086 w 4527226"/>
              <a:gd name="connsiteY76-1026" fmla="*/ 918648 h 6062148"/>
              <a:gd name="connsiteX77-1027" fmla="*/ 3475666 w 4527226"/>
              <a:gd name="connsiteY77-1028" fmla="*/ 1238688 h 6062148"/>
              <a:gd name="connsiteX78-1029" fmla="*/ 3506146 w 4527226"/>
              <a:gd name="connsiteY78-1030" fmla="*/ 1543488 h 6062148"/>
              <a:gd name="connsiteX79-1031" fmla="*/ 3506146 w 4527226"/>
              <a:gd name="connsiteY79-1032" fmla="*/ 1962588 h 6062148"/>
              <a:gd name="connsiteX80-1033" fmla="*/ 3338506 w 4527226"/>
              <a:gd name="connsiteY80-1034" fmla="*/ 2305488 h 6062148"/>
              <a:gd name="connsiteX81-1035" fmla="*/ 3254686 w 4527226"/>
              <a:gd name="connsiteY81-1036" fmla="*/ 2473128 h 6062148"/>
              <a:gd name="connsiteX82-1037" fmla="*/ 3132766 w 4527226"/>
              <a:gd name="connsiteY82-1038" fmla="*/ 2663628 h 6062148"/>
              <a:gd name="connsiteX83-1039" fmla="*/ 3071806 w 4527226"/>
              <a:gd name="connsiteY83-1040" fmla="*/ 2838888 h 6062148"/>
              <a:gd name="connsiteX84-1041" fmla="*/ 3064186 w 4527226"/>
              <a:gd name="connsiteY84-1042" fmla="*/ 2915088 h 6062148"/>
              <a:gd name="connsiteX85-1043" fmla="*/ 3018466 w 4527226"/>
              <a:gd name="connsiteY85-1044" fmla="*/ 3014148 h 6062148"/>
              <a:gd name="connsiteX86-1045" fmla="*/ 2980366 w 4527226"/>
              <a:gd name="connsiteY86-1046" fmla="*/ 3082728 h 6062148"/>
              <a:gd name="connsiteX87-1047" fmla="*/ 2957506 w 4527226"/>
              <a:gd name="connsiteY87-1048" fmla="*/ 3120828 h 6062148"/>
              <a:gd name="connsiteX88-1049" fmla="*/ 2957506 w 4527226"/>
              <a:gd name="connsiteY88-1050" fmla="*/ 3555168 h 6062148"/>
              <a:gd name="connsiteX89-1051" fmla="*/ 2957506 w 4527226"/>
              <a:gd name="connsiteY89-1052" fmla="*/ 3562788 h 6062148"/>
              <a:gd name="connsiteX90-1053" fmla="*/ 3010846 w 4527226"/>
              <a:gd name="connsiteY90-1054" fmla="*/ 3539928 h 6062148"/>
              <a:gd name="connsiteX91-1055" fmla="*/ 3064186 w 4527226"/>
              <a:gd name="connsiteY91-1056" fmla="*/ 3562788 h 6062148"/>
              <a:gd name="connsiteX92-1057" fmla="*/ 3109906 w 4527226"/>
              <a:gd name="connsiteY92-1058" fmla="*/ 3570408 h 6062148"/>
              <a:gd name="connsiteX93-1059" fmla="*/ 3140386 w 4527226"/>
              <a:gd name="connsiteY93-1060" fmla="*/ 3631368 h 6062148"/>
              <a:gd name="connsiteX94-1061" fmla="*/ 3117526 w 4527226"/>
              <a:gd name="connsiteY94-1062" fmla="*/ 3738048 h 6062148"/>
              <a:gd name="connsiteX95-1063" fmla="*/ 3125146 w 4527226"/>
              <a:gd name="connsiteY95-1064" fmla="*/ 4103808 h 6062148"/>
              <a:gd name="connsiteX96-1065" fmla="*/ 3117526 w 4527226"/>
              <a:gd name="connsiteY96-1066" fmla="*/ 4119048 h 6062148"/>
              <a:gd name="connsiteX97-1067" fmla="*/ 3163246 w 4527226"/>
              <a:gd name="connsiteY97-1068" fmla="*/ 4157148 h 6062148"/>
              <a:gd name="connsiteX98-1069" fmla="*/ 3201346 w 4527226"/>
              <a:gd name="connsiteY98-1070" fmla="*/ 4164768 h 6062148"/>
              <a:gd name="connsiteX99-1071" fmla="*/ 3231826 w 4527226"/>
              <a:gd name="connsiteY99-1072" fmla="*/ 4172388 h 6062148"/>
              <a:gd name="connsiteX100-1073" fmla="*/ 3285166 w 4527226"/>
              <a:gd name="connsiteY100-1074" fmla="*/ 4294308 h 6062148"/>
              <a:gd name="connsiteX101-1075" fmla="*/ 3300406 w 4527226"/>
              <a:gd name="connsiteY101-1076" fmla="*/ 4347648 h 6062148"/>
              <a:gd name="connsiteX102-1077" fmla="*/ 3330886 w 4527226"/>
              <a:gd name="connsiteY102-1078" fmla="*/ 4408608 h 6062148"/>
              <a:gd name="connsiteX103-1079" fmla="*/ 3551866 w 4527226"/>
              <a:gd name="connsiteY103-1080" fmla="*/ 4644828 h 6062148"/>
              <a:gd name="connsiteX104-1081" fmla="*/ 3887146 w 4527226"/>
              <a:gd name="connsiteY104-1082" fmla="*/ 5025828 h 6062148"/>
              <a:gd name="connsiteX105-1083" fmla="*/ 4100506 w 4527226"/>
              <a:gd name="connsiteY105-1084" fmla="*/ 5300148 h 6062148"/>
              <a:gd name="connsiteX106-1085" fmla="*/ 4367206 w 4527226"/>
              <a:gd name="connsiteY106-1086" fmla="*/ 5726868 h 6062148"/>
              <a:gd name="connsiteX107-1087" fmla="*/ 4527226 w 4527226"/>
              <a:gd name="connsiteY107-1088" fmla="*/ 6046908 h 6062148"/>
              <a:gd name="connsiteX0-1089" fmla="*/ 328606 w 4527226"/>
              <a:gd name="connsiteY0-1090" fmla="*/ 6062148 h 6062148"/>
              <a:gd name="connsiteX1-1091" fmla="*/ 381946 w 4527226"/>
              <a:gd name="connsiteY1-1092" fmla="*/ 5924988 h 6062148"/>
              <a:gd name="connsiteX2-1093" fmla="*/ 442906 w 4527226"/>
              <a:gd name="connsiteY2-1094" fmla="*/ 5780208 h 6062148"/>
              <a:gd name="connsiteX3-1095" fmla="*/ 473386 w 4527226"/>
              <a:gd name="connsiteY3-1096" fmla="*/ 5665908 h 6062148"/>
              <a:gd name="connsiteX4-1097" fmla="*/ 511486 w 4527226"/>
              <a:gd name="connsiteY4-1098" fmla="*/ 5612568 h 6062148"/>
              <a:gd name="connsiteX5-1099" fmla="*/ 541966 w 4527226"/>
              <a:gd name="connsiteY5-1100" fmla="*/ 5521128 h 6062148"/>
              <a:gd name="connsiteX6-1101" fmla="*/ 564826 w 4527226"/>
              <a:gd name="connsiteY6-1102" fmla="*/ 5353488 h 6062148"/>
              <a:gd name="connsiteX7-1103" fmla="*/ 602926 w 4527226"/>
              <a:gd name="connsiteY7-1104" fmla="*/ 5223948 h 6062148"/>
              <a:gd name="connsiteX8-1105" fmla="*/ 625786 w 4527226"/>
              <a:gd name="connsiteY8-1106" fmla="*/ 5178228 h 6062148"/>
              <a:gd name="connsiteX9-1107" fmla="*/ 701986 w 4527226"/>
              <a:gd name="connsiteY9-1108" fmla="*/ 5071548 h 6062148"/>
              <a:gd name="connsiteX10-1109" fmla="*/ 717226 w 4527226"/>
              <a:gd name="connsiteY10-1110" fmla="*/ 5063928 h 6062148"/>
              <a:gd name="connsiteX11-1111" fmla="*/ 709606 w 4527226"/>
              <a:gd name="connsiteY11-1112" fmla="*/ 5025828 h 6062148"/>
              <a:gd name="connsiteX12-1113" fmla="*/ 701986 w 4527226"/>
              <a:gd name="connsiteY12-1114" fmla="*/ 5002968 h 6062148"/>
              <a:gd name="connsiteX13-1115" fmla="*/ 968686 w 4527226"/>
              <a:gd name="connsiteY13-1116" fmla="*/ 4682928 h 6062148"/>
              <a:gd name="connsiteX14-1117" fmla="*/ 961066 w 4527226"/>
              <a:gd name="connsiteY14-1118" fmla="*/ 4644828 h 6062148"/>
              <a:gd name="connsiteX15-1119" fmla="*/ 1342066 w 4527226"/>
              <a:gd name="connsiteY15-1120" fmla="*/ 4172388 h 6062148"/>
              <a:gd name="connsiteX16-1121" fmla="*/ 1258246 w 4527226"/>
              <a:gd name="connsiteY16-1122" fmla="*/ 4012368 h 6062148"/>
              <a:gd name="connsiteX17-1123" fmla="*/ 1204906 w 4527226"/>
              <a:gd name="connsiteY17-1124" fmla="*/ 3928548 h 6062148"/>
              <a:gd name="connsiteX18-1125" fmla="*/ 1174426 w 4527226"/>
              <a:gd name="connsiteY18-1126" fmla="*/ 3768528 h 6062148"/>
              <a:gd name="connsiteX19-1127" fmla="*/ 1151566 w 4527226"/>
              <a:gd name="connsiteY19-1128" fmla="*/ 3699948 h 6062148"/>
              <a:gd name="connsiteX20-1129" fmla="*/ 1143946 w 4527226"/>
              <a:gd name="connsiteY20-1130" fmla="*/ 3669468 h 6062148"/>
              <a:gd name="connsiteX21-1131" fmla="*/ 1067746 w 4527226"/>
              <a:gd name="connsiteY21-1132" fmla="*/ 3661848 h 6062148"/>
              <a:gd name="connsiteX22-1133" fmla="*/ 938206 w 4527226"/>
              <a:gd name="connsiteY22-1134" fmla="*/ 3669468 h 6062148"/>
              <a:gd name="connsiteX23-1135" fmla="*/ 831526 w 4527226"/>
              <a:gd name="connsiteY23-1136" fmla="*/ 3692328 h 6062148"/>
              <a:gd name="connsiteX24-1137" fmla="*/ 610546 w 4527226"/>
              <a:gd name="connsiteY24-1138" fmla="*/ 3738048 h 6062148"/>
              <a:gd name="connsiteX25-1139" fmla="*/ 389566 w 4527226"/>
              <a:gd name="connsiteY25-1140" fmla="*/ 3638988 h 6062148"/>
              <a:gd name="connsiteX26-1141" fmla="*/ 381946 w 4527226"/>
              <a:gd name="connsiteY26-1142" fmla="*/ 3326568 h 6062148"/>
              <a:gd name="connsiteX27-1143" fmla="*/ 420046 w 4527226"/>
              <a:gd name="connsiteY27-1144" fmla="*/ 3227508 h 6062148"/>
              <a:gd name="connsiteX28-1145" fmla="*/ 389566 w 4527226"/>
              <a:gd name="connsiteY28-1146" fmla="*/ 3166548 h 6062148"/>
              <a:gd name="connsiteX29-1147" fmla="*/ 351466 w 4527226"/>
              <a:gd name="connsiteY29-1148" fmla="*/ 3105588 h 6062148"/>
              <a:gd name="connsiteX30-1149" fmla="*/ 397186 w 4527226"/>
              <a:gd name="connsiteY30-1150" fmla="*/ 3021768 h 6062148"/>
              <a:gd name="connsiteX31-1151" fmla="*/ 488626 w 4527226"/>
              <a:gd name="connsiteY31-1152" fmla="*/ 2998908 h 6062148"/>
              <a:gd name="connsiteX32-1153" fmla="*/ 471956 w 4527226"/>
              <a:gd name="connsiteY32-1154" fmla="*/ 2942709 h 6062148"/>
              <a:gd name="connsiteX33-1155" fmla="*/ 435286 w 4527226"/>
              <a:gd name="connsiteY33-1156" fmla="*/ 2930328 h 6062148"/>
              <a:gd name="connsiteX34-1157" fmla="*/ 389566 w 4527226"/>
              <a:gd name="connsiteY34-1158" fmla="*/ 2930328 h 6062148"/>
              <a:gd name="connsiteX35-1159" fmla="*/ 314000 w 4527226"/>
              <a:gd name="connsiteY35-1160" fmla="*/ 2893495 h 6062148"/>
              <a:gd name="connsiteX36-1161" fmla="*/ 320986 w 4527226"/>
              <a:gd name="connsiteY36-1162" fmla="*/ 2846508 h 6062148"/>
              <a:gd name="connsiteX37-1163" fmla="*/ 328606 w 4527226"/>
              <a:gd name="connsiteY37-1164" fmla="*/ 2793168 h 6062148"/>
              <a:gd name="connsiteX38-1165" fmla="*/ 313366 w 4527226"/>
              <a:gd name="connsiteY38-1166" fmla="*/ 2732208 h 6062148"/>
              <a:gd name="connsiteX39-1167" fmla="*/ 267646 w 4527226"/>
              <a:gd name="connsiteY39-1168" fmla="*/ 2671248 h 6062148"/>
              <a:gd name="connsiteX40-1169" fmla="*/ 176206 w 4527226"/>
              <a:gd name="connsiteY40-1170" fmla="*/ 2656008 h 6062148"/>
              <a:gd name="connsiteX41-1171" fmla="*/ 54286 w 4527226"/>
              <a:gd name="connsiteY41-1172" fmla="*/ 2610288 h 6062148"/>
              <a:gd name="connsiteX42-1173" fmla="*/ 7931 w 4527226"/>
              <a:gd name="connsiteY42-1174" fmla="*/ 2563298 h 6062148"/>
              <a:gd name="connsiteX43-1175" fmla="*/ 8566 w 4527226"/>
              <a:gd name="connsiteY43-1176" fmla="*/ 2488368 h 6062148"/>
              <a:gd name="connsiteX44-1177" fmla="*/ 92386 w 4527226"/>
              <a:gd name="connsiteY44-1178" fmla="*/ 2335968 h 6062148"/>
              <a:gd name="connsiteX45-1179" fmla="*/ 221926 w 4527226"/>
              <a:gd name="connsiteY45-1180" fmla="*/ 2175948 h 6062148"/>
              <a:gd name="connsiteX46-1181" fmla="*/ 282886 w 4527226"/>
              <a:gd name="connsiteY46-1182" fmla="*/ 2084508 h 6062148"/>
              <a:gd name="connsiteX47-1183" fmla="*/ 328606 w 4527226"/>
              <a:gd name="connsiteY47-1184" fmla="*/ 1977828 h 6062148"/>
              <a:gd name="connsiteX48-1185" fmla="*/ 359086 w 4527226"/>
              <a:gd name="connsiteY48-1186" fmla="*/ 1871148 h 6062148"/>
              <a:gd name="connsiteX49-1187" fmla="*/ 374326 w 4527226"/>
              <a:gd name="connsiteY49-1188" fmla="*/ 1810188 h 6062148"/>
              <a:gd name="connsiteX50-1189" fmla="*/ 343846 w 4527226"/>
              <a:gd name="connsiteY50-1190" fmla="*/ 1756848 h 6062148"/>
              <a:gd name="connsiteX51-1191" fmla="*/ 328606 w 4527226"/>
              <a:gd name="connsiteY51-1192" fmla="*/ 1680648 h 6062148"/>
              <a:gd name="connsiteX52-1193" fmla="*/ 412426 w 4527226"/>
              <a:gd name="connsiteY52-1194" fmla="*/ 1474908 h 6062148"/>
              <a:gd name="connsiteX53-1195" fmla="*/ 442906 w 4527226"/>
              <a:gd name="connsiteY53-1196" fmla="*/ 1307268 h 6062148"/>
              <a:gd name="connsiteX54-1197" fmla="*/ 465766 w 4527226"/>
              <a:gd name="connsiteY54-1198" fmla="*/ 1192968 h 6062148"/>
              <a:gd name="connsiteX55-1199" fmla="*/ 503866 w 4527226"/>
              <a:gd name="connsiteY55-1200" fmla="*/ 1055808 h 6062148"/>
              <a:gd name="connsiteX56-1201" fmla="*/ 557206 w 4527226"/>
              <a:gd name="connsiteY56-1202" fmla="*/ 888168 h 6062148"/>
              <a:gd name="connsiteX57-1203" fmla="*/ 503866 w 4527226"/>
              <a:gd name="connsiteY57-1204" fmla="*/ 888168 h 6062148"/>
              <a:gd name="connsiteX58-1205" fmla="*/ 412426 w 4527226"/>
              <a:gd name="connsiteY58-1206" fmla="*/ 834828 h 6062148"/>
              <a:gd name="connsiteX59-1207" fmla="*/ 328606 w 4527226"/>
              <a:gd name="connsiteY59-1208" fmla="*/ 789108 h 6062148"/>
              <a:gd name="connsiteX60-1209" fmla="*/ 260026 w 4527226"/>
              <a:gd name="connsiteY60-1210" fmla="*/ 773868 h 6062148"/>
              <a:gd name="connsiteX61-1211" fmla="*/ 214306 w 4527226"/>
              <a:gd name="connsiteY61-1212" fmla="*/ 751008 h 6062148"/>
              <a:gd name="connsiteX62-1213" fmla="*/ 260026 w 4527226"/>
              <a:gd name="connsiteY62-1214" fmla="*/ 674808 h 6062148"/>
              <a:gd name="connsiteX63-1215" fmla="*/ 374326 w 4527226"/>
              <a:gd name="connsiteY63-1216" fmla="*/ 606228 h 6062148"/>
              <a:gd name="connsiteX64-1217" fmla="*/ 557206 w 4527226"/>
              <a:gd name="connsiteY64-1218" fmla="*/ 507168 h 6062148"/>
              <a:gd name="connsiteX65-1219" fmla="*/ 656266 w 4527226"/>
              <a:gd name="connsiteY65-1220" fmla="*/ 423348 h 6062148"/>
              <a:gd name="connsiteX66-1221" fmla="*/ 892486 w 4527226"/>
              <a:gd name="connsiteY66-1222" fmla="*/ 232848 h 6062148"/>
              <a:gd name="connsiteX67-1223" fmla="*/ 1174426 w 4527226"/>
              <a:gd name="connsiteY67-1224" fmla="*/ 80448 h 6062148"/>
              <a:gd name="connsiteX68-1225" fmla="*/ 1593526 w 4527226"/>
              <a:gd name="connsiteY68-1226" fmla="*/ 11868 h 6062148"/>
              <a:gd name="connsiteX69-1227" fmla="*/ 1944046 w 4527226"/>
              <a:gd name="connsiteY69-1228" fmla="*/ 4248 h 6062148"/>
              <a:gd name="connsiteX70-1229" fmla="*/ 2172646 w 4527226"/>
              <a:gd name="connsiteY70-1230" fmla="*/ 4248 h 6062148"/>
              <a:gd name="connsiteX71-1231" fmla="*/ 2393626 w 4527226"/>
              <a:gd name="connsiteY71-1232" fmla="*/ 57588 h 6062148"/>
              <a:gd name="connsiteX72-1233" fmla="*/ 2667946 w 4527226"/>
              <a:gd name="connsiteY72-1234" fmla="*/ 133788 h 6062148"/>
              <a:gd name="connsiteX73-1235" fmla="*/ 2820346 w 4527226"/>
              <a:gd name="connsiteY73-1236" fmla="*/ 202368 h 6062148"/>
              <a:gd name="connsiteX74-1237" fmla="*/ 3102286 w 4527226"/>
              <a:gd name="connsiteY74-1238" fmla="*/ 400488 h 6062148"/>
              <a:gd name="connsiteX75-1239" fmla="*/ 3285166 w 4527226"/>
              <a:gd name="connsiteY75-1240" fmla="*/ 651948 h 6062148"/>
              <a:gd name="connsiteX76-1241" fmla="*/ 3407086 w 4527226"/>
              <a:gd name="connsiteY76-1242" fmla="*/ 918648 h 6062148"/>
              <a:gd name="connsiteX77-1243" fmla="*/ 3475666 w 4527226"/>
              <a:gd name="connsiteY77-1244" fmla="*/ 1238688 h 6062148"/>
              <a:gd name="connsiteX78-1245" fmla="*/ 3506146 w 4527226"/>
              <a:gd name="connsiteY78-1246" fmla="*/ 1543488 h 6062148"/>
              <a:gd name="connsiteX79-1247" fmla="*/ 3506146 w 4527226"/>
              <a:gd name="connsiteY79-1248" fmla="*/ 1962588 h 6062148"/>
              <a:gd name="connsiteX80-1249" fmla="*/ 3338506 w 4527226"/>
              <a:gd name="connsiteY80-1250" fmla="*/ 2305488 h 6062148"/>
              <a:gd name="connsiteX81-1251" fmla="*/ 3254686 w 4527226"/>
              <a:gd name="connsiteY81-1252" fmla="*/ 2473128 h 6062148"/>
              <a:gd name="connsiteX82-1253" fmla="*/ 3132766 w 4527226"/>
              <a:gd name="connsiteY82-1254" fmla="*/ 2663628 h 6062148"/>
              <a:gd name="connsiteX83-1255" fmla="*/ 3071806 w 4527226"/>
              <a:gd name="connsiteY83-1256" fmla="*/ 2838888 h 6062148"/>
              <a:gd name="connsiteX84-1257" fmla="*/ 3064186 w 4527226"/>
              <a:gd name="connsiteY84-1258" fmla="*/ 2915088 h 6062148"/>
              <a:gd name="connsiteX85-1259" fmla="*/ 3018466 w 4527226"/>
              <a:gd name="connsiteY85-1260" fmla="*/ 3014148 h 6062148"/>
              <a:gd name="connsiteX86-1261" fmla="*/ 2980366 w 4527226"/>
              <a:gd name="connsiteY86-1262" fmla="*/ 3082728 h 6062148"/>
              <a:gd name="connsiteX87-1263" fmla="*/ 2957506 w 4527226"/>
              <a:gd name="connsiteY87-1264" fmla="*/ 3120828 h 6062148"/>
              <a:gd name="connsiteX88-1265" fmla="*/ 2957506 w 4527226"/>
              <a:gd name="connsiteY88-1266" fmla="*/ 3555168 h 6062148"/>
              <a:gd name="connsiteX89-1267" fmla="*/ 2957506 w 4527226"/>
              <a:gd name="connsiteY89-1268" fmla="*/ 3562788 h 6062148"/>
              <a:gd name="connsiteX90-1269" fmla="*/ 3010846 w 4527226"/>
              <a:gd name="connsiteY90-1270" fmla="*/ 3539928 h 6062148"/>
              <a:gd name="connsiteX91-1271" fmla="*/ 3064186 w 4527226"/>
              <a:gd name="connsiteY91-1272" fmla="*/ 3562788 h 6062148"/>
              <a:gd name="connsiteX92-1273" fmla="*/ 3109906 w 4527226"/>
              <a:gd name="connsiteY92-1274" fmla="*/ 3570408 h 6062148"/>
              <a:gd name="connsiteX93-1275" fmla="*/ 3140386 w 4527226"/>
              <a:gd name="connsiteY93-1276" fmla="*/ 3631368 h 6062148"/>
              <a:gd name="connsiteX94-1277" fmla="*/ 3117526 w 4527226"/>
              <a:gd name="connsiteY94-1278" fmla="*/ 3738048 h 6062148"/>
              <a:gd name="connsiteX95-1279" fmla="*/ 3125146 w 4527226"/>
              <a:gd name="connsiteY95-1280" fmla="*/ 4103808 h 6062148"/>
              <a:gd name="connsiteX96-1281" fmla="*/ 3117526 w 4527226"/>
              <a:gd name="connsiteY96-1282" fmla="*/ 4119048 h 6062148"/>
              <a:gd name="connsiteX97-1283" fmla="*/ 3163246 w 4527226"/>
              <a:gd name="connsiteY97-1284" fmla="*/ 4157148 h 6062148"/>
              <a:gd name="connsiteX98-1285" fmla="*/ 3201346 w 4527226"/>
              <a:gd name="connsiteY98-1286" fmla="*/ 4164768 h 6062148"/>
              <a:gd name="connsiteX99-1287" fmla="*/ 3231826 w 4527226"/>
              <a:gd name="connsiteY99-1288" fmla="*/ 4172388 h 6062148"/>
              <a:gd name="connsiteX100-1289" fmla="*/ 3285166 w 4527226"/>
              <a:gd name="connsiteY100-1290" fmla="*/ 4294308 h 6062148"/>
              <a:gd name="connsiteX101-1291" fmla="*/ 3300406 w 4527226"/>
              <a:gd name="connsiteY101-1292" fmla="*/ 4347648 h 6062148"/>
              <a:gd name="connsiteX102-1293" fmla="*/ 3330886 w 4527226"/>
              <a:gd name="connsiteY102-1294" fmla="*/ 4408608 h 6062148"/>
              <a:gd name="connsiteX103-1295" fmla="*/ 3551866 w 4527226"/>
              <a:gd name="connsiteY103-1296" fmla="*/ 4644828 h 6062148"/>
              <a:gd name="connsiteX104-1297" fmla="*/ 3887146 w 4527226"/>
              <a:gd name="connsiteY104-1298" fmla="*/ 5025828 h 6062148"/>
              <a:gd name="connsiteX105-1299" fmla="*/ 4100506 w 4527226"/>
              <a:gd name="connsiteY105-1300" fmla="*/ 5300148 h 6062148"/>
              <a:gd name="connsiteX106-1301" fmla="*/ 4367206 w 4527226"/>
              <a:gd name="connsiteY106-1302" fmla="*/ 5726868 h 6062148"/>
              <a:gd name="connsiteX107-1303" fmla="*/ 4527226 w 4527226"/>
              <a:gd name="connsiteY107-1304" fmla="*/ 6046908 h 6062148"/>
              <a:gd name="connsiteX0-1305" fmla="*/ 328606 w 4527226"/>
              <a:gd name="connsiteY0-1306" fmla="*/ 6062148 h 6062148"/>
              <a:gd name="connsiteX1-1307" fmla="*/ 381946 w 4527226"/>
              <a:gd name="connsiteY1-1308" fmla="*/ 5924988 h 6062148"/>
              <a:gd name="connsiteX2-1309" fmla="*/ 442906 w 4527226"/>
              <a:gd name="connsiteY2-1310" fmla="*/ 5780208 h 6062148"/>
              <a:gd name="connsiteX3-1311" fmla="*/ 473386 w 4527226"/>
              <a:gd name="connsiteY3-1312" fmla="*/ 5665908 h 6062148"/>
              <a:gd name="connsiteX4-1313" fmla="*/ 511486 w 4527226"/>
              <a:gd name="connsiteY4-1314" fmla="*/ 5612568 h 6062148"/>
              <a:gd name="connsiteX5-1315" fmla="*/ 541966 w 4527226"/>
              <a:gd name="connsiteY5-1316" fmla="*/ 5521128 h 6062148"/>
              <a:gd name="connsiteX6-1317" fmla="*/ 564826 w 4527226"/>
              <a:gd name="connsiteY6-1318" fmla="*/ 5353488 h 6062148"/>
              <a:gd name="connsiteX7-1319" fmla="*/ 602926 w 4527226"/>
              <a:gd name="connsiteY7-1320" fmla="*/ 5223948 h 6062148"/>
              <a:gd name="connsiteX8-1321" fmla="*/ 625786 w 4527226"/>
              <a:gd name="connsiteY8-1322" fmla="*/ 5178228 h 6062148"/>
              <a:gd name="connsiteX9-1323" fmla="*/ 701986 w 4527226"/>
              <a:gd name="connsiteY9-1324" fmla="*/ 5071548 h 6062148"/>
              <a:gd name="connsiteX10-1325" fmla="*/ 717226 w 4527226"/>
              <a:gd name="connsiteY10-1326" fmla="*/ 5063928 h 6062148"/>
              <a:gd name="connsiteX11-1327" fmla="*/ 709606 w 4527226"/>
              <a:gd name="connsiteY11-1328" fmla="*/ 5025828 h 6062148"/>
              <a:gd name="connsiteX12-1329" fmla="*/ 701986 w 4527226"/>
              <a:gd name="connsiteY12-1330" fmla="*/ 5002968 h 6062148"/>
              <a:gd name="connsiteX13-1331" fmla="*/ 968686 w 4527226"/>
              <a:gd name="connsiteY13-1332" fmla="*/ 4682928 h 6062148"/>
              <a:gd name="connsiteX14-1333" fmla="*/ 961066 w 4527226"/>
              <a:gd name="connsiteY14-1334" fmla="*/ 4644828 h 6062148"/>
              <a:gd name="connsiteX15-1335" fmla="*/ 1342066 w 4527226"/>
              <a:gd name="connsiteY15-1336" fmla="*/ 4172388 h 6062148"/>
              <a:gd name="connsiteX16-1337" fmla="*/ 1258246 w 4527226"/>
              <a:gd name="connsiteY16-1338" fmla="*/ 4012368 h 6062148"/>
              <a:gd name="connsiteX17-1339" fmla="*/ 1204906 w 4527226"/>
              <a:gd name="connsiteY17-1340" fmla="*/ 3928548 h 6062148"/>
              <a:gd name="connsiteX18-1341" fmla="*/ 1174426 w 4527226"/>
              <a:gd name="connsiteY18-1342" fmla="*/ 3768528 h 6062148"/>
              <a:gd name="connsiteX19-1343" fmla="*/ 1151566 w 4527226"/>
              <a:gd name="connsiteY19-1344" fmla="*/ 3699948 h 6062148"/>
              <a:gd name="connsiteX20-1345" fmla="*/ 1143946 w 4527226"/>
              <a:gd name="connsiteY20-1346" fmla="*/ 3669468 h 6062148"/>
              <a:gd name="connsiteX21-1347" fmla="*/ 1067746 w 4527226"/>
              <a:gd name="connsiteY21-1348" fmla="*/ 3661848 h 6062148"/>
              <a:gd name="connsiteX22-1349" fmla="*/ 938206 w 4527226"/>
              <a:gd name="connsiteY22-1350" fmla="*/ 3669468 h 6062148"/>
              <a:gd name="connsiteX23-1351" fmla="*/ 831526 w 4527226"/>
              <a:gd name="connsiteY23-1352" fmla="*/ 3692328 h 6062148"/>
              <a:gd name="connsiteX24-1353" fmla="*/ 610546 w 4527226"/>
              <a:gd name="connsiteY24-1354" fmla="*/ 3738048 h 6062148"/>
              <a:gd name="connsiteX25-1355" fmla="*/ 389566 w 4527226"/>
              <a:gd name="connsiteY25-1356" fmla="*/ 3638988 h 6062148"/>
              <a:gd name="connsiteX26-1357" fmla="*/ 381946 w 4527226"/>
              <a:gd name="connsiteY26-1358" fmla="*/ 3326568 h 6062148"/>
              <a:gd name="connsiteX27-1359" fmla="*/ 420046 w 4527226"/>
              <a:gd name="connsiteY27-1360" fmla="*/ 3227508 h 6062148"/>
              <a:gd name="connsiteX28-1361" fmla="*/ 389566 w 4527226"/>
              <a:gd name="connsiteY28-1362" fmla="*/ 3166548 h 6062148"/>
              <a:gd name="connsiteX29-1363" fmla="*/ 351466 w 4527226"/>
              <a:gd name="connsiteY29-1364" fmla="*/ 3105588 h 6062148"/>
              <a:gd name="connsiteX30-1365" fmla="*/ 397186 w 4527226"/>
              <a:gd name="connsiteY30-1366" fmla="*/ 3021768 h 6062148"/>
              <a:gd name="connsiteX31-1367" fmla="*/ 488626 w 4527226"/>
              <a:gd name="connsiteY31-1368" fmla="*/ 2998908 h 6062148"/>
              <a:gd name="connsiteX32-1369" fmla="*/ 471956 w 4527226"/>
              <a:gd name="connsiteY32-1370" fmla="*/ 2942709 h 6062148"/>
              <a:gd name="connsiteX33-1371" fmla="*/ 435286 w 4527226"/>
              <a:gd name="connsiteY33-1372" fmla="*/ 2930328 h 6062148"/>
              <a:gd name="connsiteX34-1373" fmla="*/ 389566 w 4527226"/>
              <a:gd name="connsiteY34-1374" fmla="*/ 2930328 h 6062148"/>
              <a:gd name="connsiteX35-1375" fmla="*/ 314000 w 4527226"/>
              <a:gd name="connsiteY35-1376" fmla="*/ 2893495 h 6062148"/>
              <a:gd name="connsiteX36-1377" fmla="*/ 320986 w 4527226"/>
              <a:gd name="connsiteY36-1378" fmla="*/ 2846508 h 6062148"/>
              <a:gd name="connsiteX37-1379" fmla="*/ 328606 w 4527226"/>
              <a:gd name="connsiteY37-1380" fmla="*/ 2793168 h 6062148"/>
              <a:gd name="connsiteX38-1381" fmla="*/ 313366 w 4527226"/>
              <a:gd name="connsiteY38-1382" fmla="*/ 2732208 h 6062148"/>
              <a:gd name="connsiteX39-1383" fmla="*/ 267646 w 4527226"/>
              <a:gd name="connsiteY39-1384" fmla="*/ 2671248 h 6062148"/>
              <a:gd name="connsiteX40-1385" fmla="*/ 176206 w 4527226"/>
              <a:gd name="connsiteY40-1386" fmla="*/ 2656008 h 6062148"/>
              <a:gd name="connsiteX41-1387" fmla="*/ 54286 w 4527226"/>
              <a:gd name="connsiteY41-1388" fmla="*/ 2610288 h 6062148"/>
              <a:gd name="connsiteX42-1389" fmla="*/ 7931 w 4527226"/>
              <a:gd name="connsiteY42-1390" fmla="*/ 2563298 h 6062148"/>
              <a:gd name="connsiteX43-1391" fmla="*/ 8566 w 4527226"/>
              <a:gd name="connsiteY43-1392" fmla="*/ 2488368 h 6062148"/>
              <a:gd name="connsiteX44-1393" fmla="*/ 92386 w 4527226"/>
              <a:gd name="connsiteY44-1394" fmla="*/ 2335968 h 6062148"/>
              <a:gd name="connsiteX45-1395" fmla="*/ 221926 w 4527226"/>
              <a:gd name="connsiteY45-1396" fmla="*/ 2175948 h 6062148"/>
              <a:gd name="connsiteX46-1397" fmla="*/ 282886 w 4527226"/>
              <a:gd name="connsiteY46-1398" fmla="*/ 2084508 h 6062148"/>
              <a:gd name="connsiteX47-1399" fmla="*/ 328606 w 4527226"/>
              <a:gd name="connsiteY47-1400" fmla="*/ 1977828 h 6062148"/>
              <a:gd name="connsiteX48-1401" fmla="*/ 359086 w 4527226"/>
              <a:gd name="connsiteY48-1402" fmla="*/ 1871148 h 6062148"/>
              <a:gd name="connsiteX49-1403" fmla="*/ 374326 w 4527226"/>
              <a:gd name="connsiteY49-1404" fmla="*/ 1810188 h 6062148"/>
              <a:gd name="connsiteX50-1405" fmla="*/ 343846 w 4527226"/>
              <a:gd name="connsiteY50-1406" fmla="*/ 1756848 h 6062148"/>
              <a:gd name="connsiteX51-1407" fmla="*/ 328606 w 4527226"/>
              <a:gd name="connsiteY51-1408" fmla="*/ 1680648 h 6062148"/>
              <a:gd name="connsiteX52-1409" fmla="*/ 412426 w 4527226"/>
              <a:gd name="connsiteY52-1410" fmla="*/ 1474908 h 6062148"/>
              <a:gd name="connsiteX53-1411" fmla="*/ 442906 w 4527226"/>
              <a:gd name="connsiteY53-1412" fmla="*/ 1307268 h 6062148"/>
              <a:gd name="connsiteX54-1413" fmla="*/ 465766 w 4527226"/>
              <a:gd name="connsiteY54-1414" fmla="*/ 1192968 h 6062148"/>
              <a:gd name="connsiteX55-1415" fmla="*/ 503866 w 4527226"/>
              <a:gd name="connsiteY55-1416" fmla="*/ 1055808 h 6062148"/>
              <a:gd name="connsiteX56-1417" fmla="*/ 557206 w 4527226"/>
              <a:gd name="connsiteY56-1418" fmla="*/ 888168 h 6062148"/>
              <a:gd name="connsiteX57-1419" fmla="*/ 503866 w 4527226"/>
              <a:gd name="connsiteY57-1420" fmla="*/ 888168 h 6062148"/>
              <a:gd name="connsiteX58-1421" fmla="*/ 412426 w 4527226"/>
              <a:gd name="connsiteY58-1422" fmla="*/ 834828 h 6062148"/>
              <a:gd name="connsiteX59-1423" fmla="*/ 328606 w 4527226"/>
              <a:gd name="connsiteY59-1424" fmla="*/ 789108 h 6062148"/>
              <a:gd name="connsiteX60-1425" fmla="*/ 260026 w 4527226"/>
              <a:gd name="connsiteY60-1426" fmla="*/ 773868 h 6062148"/>
              <a:gd name="connsiteX61-1427" fmla="*/ 214306 w 4527226"/>
              <a:gd name="connsiteY61-1428" fmla="*/ 751008 h 6062148"/>
              <a:gd name="connsiteX62-1429" fmla="*/ 260026 w 4527226"/>
              <a:gd name="connsiteY62-1430" fmla="*/ 674808 h 6062148"/>
              <a:gd name="connsiteX63-1431" fmla="*/ 374326 w 4527226"/>
              <a:gd name="connsiteY63-1432" fmla="*/ 606228 h 6062148"/>
              <a:gd name="connsiteX64-1433" fmla="*/ 557206 w 4527226"/>
              <a:gd name="connsiteY64-1434" fmla="*/ 507168 h 6062148"/>
              <a:gd name="connsiteX65-1435" fmla="*/ 656266 w 4527226"/>
              <a:gd name="connsiteY65-1436" fmla="*/ 423348 h 6062148"/>
              <a:gd name="connsiteX66-1437" fmla="*/ 892486 w 4527226"/>
              <a:gd name="connsiteY66-1438" fmla="*/ 232848 h 6062148"/>
              <a:gd name="connsiteX67-1439" fmla="*/ 1174426 w 4527226"/>
              <a:gd name="connsiteY67-1440" fmla="*/ 80448 h 6062148"/>
              <a:gd name="connsiteX68-1441" fmla="*/ 1593526 w 4527226"/>
              <a:gd name="connsiteY68-1442" fmla="*/ 11868 h 6062148"/>
              <a:gd name="connsiteX69-1443" fmla="*/ 1944046 w 4527226"/>
              <a:gd name="connsiteY69-1444" fmla="*/ 4248 h 6062148"/>
              <a:gd name="connsiteX70-1445" fmla="*/ 2172646 w 4527226"/>
              <a:gd name="connsiteY70-1446" fmla="*/ 4248 h 6062148"/>
              <a:gd name="connsiteX71-1447" fmla="*/ 2393626 w 4527226"/>
              <a:gd name="connsiteY71-1448" fmla="*/ 57588 h 6062148"/>
              <a:gd name="connsiteX72-1449" fmla="*/ 2667946 w 4527226"/>
              <a:gd name="connsiteY72-1450" fmla="*/ 133788 h 6062148"/>
              <a:gd name="connsiteX73-1451" fmla="*/ 2820346 w 4527226"/>
              <a:gd name="connsiteY73-1452" fmla="*/ 202368 h 6062148"/>
              <a:gd name="connsiteX74-1453" fmla="*/ 3102286 w 4527226"/>
              <a:gd name="connsiteY74-1454" fmla="*/ 400488 h 6062148"/>
              <a:gd name="connsiteX75-1455" fmla="*/ 3285166 w 4527226"/>
              <a:gd name="connsiteY75-1456" fmla="*/ 651948 h 6062148"/>
              <a:gd name="connsiteX76-1457" fmla="*/ 3407086 w 4527226"/>
              <a:gd name="connsiteY76-1458" fmla="*/ 918648 h 6062148"/>
              <a:gd name="connsiteX77-1459" fmla="*/ 3475666 w 4527226"/>
              <a:gd name="connsiteY77-1460" fmla="*/ 1238688 h 6062148"/>
              <a:gd name="connsiteX78-1461" fmla="*/ 3506146 w 4527226"/>
              <a:gd name="connsiteY78-1462" fmla="*/ 1543488 h 6062148"/>
              <a:gd name="connsiteX79-1463" fmla="*/ 3506146 w 4527226"/>
              <a:gd name="connsiteY79-1464" fmla="*/ 1962588 h 6062148"/>
              <a:gd name="connsiteX80-1465" fmla="*/ 3338506 w 4527226"/>
              <a:gd name="connsiteY80-1466" fmla="*/ 2305488 h 6062148"/>
              <a:gd name="connsiteX81-1467" fmla="*/ 3254686 w 4527226"/>
              <a:gd name="connsiteY81-1468" fmla="*/ 2473128 h 6062148"/>
              <a:gd name="connsiteX82-1469" fmla="*/ 3132766 w 4527226"/>
              <a:gd name="connsiteY82-1470" fmla="*/ 2663628 h 6062148"/>
              <a:gd name="connsiteX83-1471" fmla="*/ 3071806 w 4527226"/>
              <a:gd name="connsiteY83-1472" fmla="*/ 2838888 h 6062148"/>
              <a:gd name="connsiteX84-1473" fmla="*/ 3064186 w 4527226"/>
              <a:gd name="connsiteY84-1474" fmla="*/ 2915088 h 6062148"/>
              <a:gd name="connsiteX85-1475" fmla="*/ 3018466 w 4527226"/>
              <a:gd name="connsiteY85-1476" fmla="*/ 3014148 h 6062148"/>
              <a:gd name="connsiteX86-1477" fmla="*/ 2980366 w 4527226"/>
              <a:gd name="connsiteY86-1478" fmla="*/ 3082728 h 6062148"/>
              <a:gd name="connsiteX87-1479" fmla="*/ 2957506 w 4527226"/>
              <a:gd name="connsiteY87-1480" fmla="*/ 3120828 h 6062148"/>
              <a:gd name="connsiteX88-1481" fmla="*/ 2957506 w 4527226"/>
              <a:gd name="connsiteY88-1482" fmla="*/ 3555168 h 6062148"/>
              <a:gd name="connsiteX89-1483" fmla="*/ 3010846 w 4527226"/>
              <a:gd name="connsiteY89-1484" fmla="*/ 3539928 h 6062148"/>
              <a:gd name="connsiteX90-1485" fmla="*/ 3064186 w 4527226"/>
              <a:gd name="connsiteY90-1486" fmla="*/ 3562788 h 6062148"/>
              <a:gd name="connsiteX91-1487" fmla="*/ 3109906 w 4527226"/>
              <a:gd name="connsiteY91-1488" fmla="*/ 3570408 h 6062148"/>
              <a:gd name="connsiteX92-1489" fmla="*/ 3140386 w 4527226"/>
              <a:gd name="connsiteY92-1490" fmla="*/ 3631368 h 6062148"/>
              <a:gd name="connsiteX93-1491" fmla="*/ 3117526 w 4527226"/>
              <a:gd name="connsiteY93-1492" fmla="*/ 3738048 h 6062148"/>
              <a:gd name="connsiteX94-1493" fmla="*/ 3125146 w 4527226"/>
              <a:gd name="connsiteY94-1494" fmla="*/ 4103808 h 6062148"/>
              <a:gd name="connsiteX95-1495" fmla="*/ 3117526 w 4527226"/>
              <a:gd name="connsiteY95-1496" fmla="*/ 4119048 h 6062148"/>
              <a:gd name="connsiteX96-1497" fmla="*/ 3163246 w 4527226"/>
              <a:gd name="connsiteY96-1498" fmla="*/ 4157148 h 6062148"/>
              <a:gd name="connsiteX97-1499" fmla="*/ 3201346 w 4527226"/>
              <a:gd name="connsiteY97-1500" fmla="*/ 4164768 h 6062148"/>
              <a:gd name="connsiteX98-1501" fmla="*/ 3231826 w 4527226"/>
              <a:gd name="connsiteY98-1502" fmla="*/ 4172388 h 6062148"/>
              <a:gd name="connsiteX99-1503" fmla="*/ 3285166 w 4527226"/>
              <a:gd name="connsiteY99-1504" fmla="*/ 4294308 h 6062148"/>
              <a:gd name="connsiteX100-1505" fmla="*/ 3300406 w 4527226"/>
              <a:gd name="connsiteY100-1506" fmla="*/ 4347648 h 6062148"/>
              <a:gd name="connsiteX101-1507" fmla="*/ 3330886 w 4527226"/>
              <a:gd name="connsiteY101-1508" fmla="*/ 4408608 h 6062148"/>
              <a:gd name="connsiteX102-1509" fmla="*/ 3551866 w 4527226"/>
              <a:gd name="connsiteY102-1510" fmla="*/ 4644828 h 6062148"/>
              <a:gd name="connsiteX103-1511" fmla="*/ 3887146 w 4527226"/>
              <a:gd name="connsiteY103-1512" fmla="*/ 5025828 h 6062148"/>
              <a:gd name="connsiteX104-1513" fmla="*/ 4100506 w 4527226"/>
              <a:gd name="connsiteY104-1514" fmla="*/ 5300148 h 6062148"/>
              <a:gd name="connsiteX105-1515" fmla="*/ 4367206 w 4527226"/>
              <a:gd name="connsiteY105-1516" fmla="*/ 5726868 h 6062148"/>
              <a:gd name="connsiteX106-1517" fmla="*/ 4527226 w 4527226"/>
              <a:gd name="connsiteY106-1518" fmla="*/ 6046908 h 6062148"/>
              <a:gd name="connsiteX0-1519" fmla="*/ 328606 w 4527226"/>
              <a:gd name="connsiteY0-1520" fmla="*/ 6062148 h 6062148"/>
              <a:gd name="connsiteX1-1521" fmla="*/ 381946 w 4527226"/>
              <a:gd name="connsiteY1-1522" fmla="*/ 5924988 h 6062148"/>
              <a:gd name="connsiteX2-1523" fmla="*/ 442906 w 4527226"/>
              <a:gd name="connsiteY2-1524" fmla="*/ 5780208 h 6062148"/>
              <a:gd name="connsiteX3-1525" fmla="*/ 473386 w 4527226"/>
              <a:gd name="connsiteY3-1526" fmla="*/ 5665908 h 6062148"/>
              <a:gd name="connsiteX4-1527" fmla="*/ 511486 w 4527226"/>
              <a:gd name="connsiteY4-1528" fmla="*/ 5612568 h 6062148"/>
              <a:gd name="connsiteX5-1529" fmla="*/ 541966 w 4527226"/>
              <a:gd name="connsiteY5-1530" fmla="*/ 5521128 h 6062148"/>
              <a:gd name="connsiteX6-1531" fmla="*/ 564826 w 4527226"/>
              <a:gd name="connsiteY6-1532" fmla="*/ 5353488 h 6062148"/>
              <a:gd name="connsiteX7-1533" fmla="*/ 602926 w 4527226"/>
              <a:gd name="connsiteY7-1534" fmla="*/ 5223948 h 6062148"/>
              <a:gd name="connsiteX8-1535" fmla="*/ 625786 w 4527226"/>
              <a:gd name="connsiteY8-1536" fmla="*/ 5178228 h 6062148"/>
              <a:gd name="connsiteX9-1537" fmla="*/ 701986 w 4527226"/>
              <a:gd name="connsiteY9-1538" fmla="*/ 5071548 h 6062148"/>
              <a:gd name="connsiteX10-1539" fmla="*/ 717226 w 4527226"/>
              <a:gd name="connsiteY10-1540" fmla="*/ 5063928 h 6062148"/>
              <a:gd name="connsiteX11-1541" fmla="*/ 709606 w 4527226"/>
              <a:gd name="connsiteY11-1542" fmla="*/ 5025828 h 6062148"/>
              <a:gd name="connsiteX12-1543" fmla="*/ 701986 w 4527226"/>
              <a:gd name="connsiteY12-1544" fmla="*/ 5002968 h 6062148"/>
              <a:gd name="connsiteX13-1545" fmla="*/ 968686 w 4527226"/>
              <a:gd name="connsiteY13-1546" fmla="*/ 4682928 h 6062148"/>
              <a:gd name="connsiteX14-1547" fmla="*/ 961066 w 4527226"/>
              <a:gd name="connsiteY14-1548" fmla="*/ 4644828 h 6062148"/>
              <a:gd name="connsiteX15-1549" fmla="*/ 1342066 w 4527226"/>
              <a:gd name="connsiteY15-1550" fmla="*/ 4172388 h 6062148"/>
              <a:gd name="connsiteX16-1551" fmla="*/ 1258246 w 4527226"/>
              <a:gd name="connsiteY16-1552" fmla="*/ 4012368 h 6062148"/>
              <a:gd name="connsiteX17-1553" fmla="*/ 1204906 w 4527226"/>
              <a:gd name="connsiteY17-1554" fmla="*/ 3928548 h 6062148"/>
              <a:gd name="connsiteX18-1555" fmla="*/ 1174426 w 4527226"/>
              <a:gd name="connsiteY18-1556" fmla="*/ 3768528 h 6062148"/>
              <a:gd name="connsiteX19-1557" fmla="*/ 1151566 w 4527226"/>
              <a:gd name="connsiteY19-1558" fmla="*/ 3699948 h 6062148"/>
              <a:gd name="connsiteX20-1559" fmla="*/ 1143946 w 4527226"/>
              <a:gd name="connsiteY20-1560" fmla="*/ 3669468 h 6062148"/>
              <a:gd name="connsiteX21-1561" fmla="*/ 1067746 w 4527226"/>
              <a:gd name="connsiteY21-1562" fmla="*/ 3661848 h 6062148"/>
              <a:gd name="connsiteX22-1563" fmla="*/ 938206 w 4527226"/>
              <a:gd name="connsiteY22-1564" fmla="*/ 3669468 h 6062148"/>
              <a:gd name="connsiteX23-1565" fmla="*/ 831526 w 4527226"/>
              <a:gd name="connsiteY23-1566" fmla="*/ 3692328 h 6062148"/>
              <a:gd name="connsiteX24-1567" fmla="*/ 610546 w 4527226"/>
              <a:gd name="connsiteY24-1568" fmla="*/ 3738048 h 6062148"/>
              <a:gd name="connsiteX25-1569" fmla="*/ 389566 w 4527226"/>
              <a:gd name="connsiteY25-1570" fmla="*/ 3638988 h 6062148"/>
              <a:gd name="connsiteX26-1571" fmla="*/ 381946 w 4527226"/>
              <a:gd name="connsiteY26-1572" fmla="*/ 3326568 h 6062148"/>
              <a:gd name="connsiteX27-1573" fmla="*/ 420046 w 4527226"/>
              <a:gd name="connsiteY27-1574" fmla="*/ 3227508 h 6062148"/>
              <a:gd name="connsiteX28-1575" fmla="*/ 389566 w 4527226"/>
              <a:gd name="connsiteY28-1576" fmla="*/ 3166548 h 6062148"/>
              <a:gd name="connsiteX29-1577" fmla="*/ 351466 w 4527226"/>
              <a:gd name="connsiteY29-1578" fmla="*/ 3105588 h 6062148"/>
              <a:gd name="connsiteX30-1579" fmla="*/ 397186 w 4527226"/>
              <a:gd name="connsiteY30-1580" fmla="*/ 3021768 h 6062148"/>
              <a:gd name="connsiteX31-1581" fmla="*/ 488626 w 4527226"/>
              <a:gd name="connsiteY31-1582" fmla="*/ 2998908 h 6062148"/>
              <a:gd name="connsiteX32-1583" fmla="*/ 471956 w 4527226"/>
              <a:gd name="connsiteY32-1584" fmla="*/ 2942709 h 6062148"/>
              <a:gd name="connsiteX33-1585" fmla="*/ 435286 w 4527226"/>
              <a:gd name="connsiteY33-1586" fmla="*/ 2930328 h 6062148"/>
              <a:gd name="connsiteX34-1587" fmla="*/ 389566 w 4527226"/>
              <a:gd name="connsiteY34-1588" fmla="*/ 2930328 h 6062148"/>
              <a:gd name="connsiteX35-1589" fmla="*/ 314000 w 4527226"/>
              <a:gd name="connsiteY35-1590" fmla="*/ 2893495 h 6062148"/>
              <a:gd name="connsiteX36-1591" fmla="*/ 320986 w 4527226"/>
              <a:gd name="connsiteY36-1592" fmla="*/ 2846508 h 6062148"/>
              <a:gd name="connsiteX37-1593" fmla="*/ 328606 w 4527226"/>
              <a:gd name="connsiteY37-1594" fmla="*/ 2793168 h 6062148"/>
              <a:gd name="connsiteX38-1595" fmla="*/ 313366 w 4527226"/>
              <a:gd name="connsiteY38-1596" fmla="*/ 2732208 h 6062148"/>
              <a:gd name="connsiteX39-1597" fmla="*/ 267646 w 4527226"/>
              <a:gd name="connsiteY39-1598" fmla="*/ 2671248 h 6062148"/>
              <a:gd name="connsiteX40-1599" fmla="*/ 176206 w 4527226"/>
              <a:gd name="connsiteY40-1600" fmla="*/ 2656008 h 6062148"/>
              <a:gd name="connsiteX41-1601" fmla="*/ 54286 w 4527226"/>
              <a:gd name="connsiteY41-1602" fmla="*/ 2610288 h 6062148"/>
              <a:gd name="connsiteX42-1603" fmla="*/ 7931 w 4527226"/>
              <a:gd name="connsiteY42-1604" fmla="*/ 2563298 h 6062148"/>
              <a:gd name="connsiteX43-1605" fmla="*/ 8566 w 4527226"/>
              <a:gd name="connsiteY43-1606" fmla="*/ 2488368 h 6062148"/>
              <a:gd name="connsiteX44-1607" fmla="*/ 92386 w 4527226"/>
              <a:gd name="connsiteY44-1608" fmla="*/ 2335968 h 6062148"/>
              <a:gd name="connsiteX45-1609" fmla="*/ 221926 w 4527226"/>
              <a:gd name="connsiteY45-1610" fmla="*/ 2175948 h 6062148"/>
              <a:gd name="connsiteX46-1611" fmla="*/ 282886 w 4527226"/>
              <a:gd name="connsiteY46-1612" fmla="*/ 2084508 h 6062148"/>
              <a:gd name="connsiteX47-1613" fmla="*/ 328606 w 4527226"/>
              <a:gd name="connsiteY47-1614" fmla="*/ 1977828 h 6062148"/>
              <a:gd name="connsiteX48-1615" fmla="*/ 359086 w 4527226"/>
              <a:gd name="connsiteY48-1616" fmla="*/ 1871148 h 6062148"/>
              <a:gd name="connsiteX49-1617" fmla="*/ 374326 w 4527226"/>
              <a:gd name="connsiteY49-1618" fmla="*/ 1810188 h 6062148"/>
              <a:gd name="connsiteX50-1619" fmla="*/ 343846 w 4527226"/>
              <a:gd name="connsiteY50-1620" fmla="*/ 1756848 h 6062148"/>
              <a:gd name="connsiteX51-1621" fmla="*/ 328606 w 4527226"/>
              <a:gd name="connsiteY51-1622" fmla="*/ 1680648 h 6062148"/>
              <a:gd name="connsiteX52-1623" fmla="*/ 412426 w 4527226"/>
              <a:gd name="connsiteY52-1624" fmla="*/ 1474908 h 6062148"/>
              <a:gd name="connsiteX53-1625" fmla="*/ 442906 w 4527226"/>
              <a:gd name="connsiteY53-1626" fmla="*/ 1307268 h 6062148"/>
              <a:gd name="connsiteX54-1627" fmla="*/ 465766 w 4527226"/>
              <a:gd name="connsiteY54-1628" fmla="*/ 1192968 h 6062148"/>
              <a:gd name="connsiteX55-1629" fmla="*/ 503866 w 4527226"/>
              <a:gd name="connsiteY55-1630" fmla="*/ 1055808 h 6062148"/>
              <a:gd name="connsiteX56-1631" fmla="*/ 557206 w 4527226"/>
              <a:gd name="connsiteY56-1632" fmla="*/ 888168 h 6062148"/>
              <a:gd name="connsiteX57-1633" fmla="*/ 503866 w 4527226"/>
              <a:gd name="connsiteY57-1634" fmla="*/ 888168 h 6062148"/>
              <a:gd name="connsiteX58-1635" fmla="*/ 412426 w 4527226"/>
              <a:gd name="connsiteY58-1636" fmla="*/ 834828 h 6062148"/>
              <a:gd name="connsiteX59-1637" fmla="*/ 328606 w 4527226"/>
              <a:gd name="connsiteY59-1638" fmla="*/ 789108 h 6062148"/>
              <a:gd name="connsiteX60-1639" fmla="*/ 260026 w 4527226"/>
              <a:gd name="connsiteY60-1640" fmla="*/ 773868 h 6062148"/>
              <a:gd name="connsiteX61-1641" fmla="*/ 214306 w 4527226"/>
              <a:gd name="connsiteY61-1642" fmla="*/ 751008 h 6062148"/>
              <a:gd name="connsiteX62-1643" fmla="*/ 260026 w 4527226"/>
              <a:gd name="connsiteY62-1644" fmla="*/ 674808 h 6062148"/>
              <a:gd name="connsiteX63-1645" fmla="*/ 374326 w 4527226"/>
              <a:gd name="connsiteY63-1646" fmla="*/ 606228 h 6062148"/>
              <a:gd name="connsiteX64-1647" fmla="*/ 557206 w 4527226"/>
              <a:gd name="connsiteY64-1648" fmla="*/ 507168 h 6062148"/>
              <a:gd name="connsiteX65-1649" fmla="*/ 656266 w 4527226"/>
              <a:gd name="connsiteY65-1650" fmla="*/ 423348 h 6062148"/>
              <a:gd name="connsiteX66-1651" fmla="*/ 892486 w 4527226"/>
              <a:gd name="connsiteY66-1652" fmla="*/ 232848 h 6062148"/>
              <a:gd name="connsiteX67-1653" fmla="*/ 1174426 w 4527226"/>
              <a:gd name="connsiteY67-1654" fmla="*/ 80448 h 6062148"/>
              <a:gd name="connsiteX68-1655" fmla="*/ 1593526 w 4527226"/>
              <a:gd name="connsiteY68-1656" fmla="*/ 11868 h 6062148"/>
              <a:gd name="connsiteX69-1657" fmla="*/ 1944046 w 4527226"/>
              <a:gd name="connsiteY69-1658" fmla="*/ 4248 h 6062148"/>
              <a:gd name="connsiteX70-1659" fmla="*/ 2172646 w 4527226"/>
              <a:gd name="connsiteY70-1660" fmla="*/ 4248 h 6062148"/>
              <a:gd name="connsiteX71-1661" fmla="*/ 2393626 w 4527226"/>
              <a:gd name="connsiteY71-1662" fmla="*/ 57588 h 6062148"/>
              <a:gd name="connsiteX72-1663" fmla="*/ 2667946 w 4527226"/>
              <a:gd name="connsiteY72-1664" fmla="*/ 133788 h 6062148"/>
              <a:gd name="connsiteX73-1665" fmla="*/ 2820346 w 4527226"/>
              <a:gd name="connsiteY73-1666" fmla="*/ 202368 h 6062148"/>
              <a:gd name="connsiteX74-1667" fmla="*/ 3102286 w 4527226"/>
              <a:gd name="connsiteY74-1668" fmla="*/ 400488 h 6062148"/>
              <a:gd name="connsiteX75-1669" fmla="*/ 3285166 w 4527226"/>
              <a:gd name="connsiteY75-1670" fmla="*/ 651948 h 6062148"/>
              <a:gd name="connsiteX76-1671" fmla="*/ 3407086 w 4527226"/>
              <a:gd name="connsiteY76-1672" fmla="*/ 918648 h 6062148"/>
              <a:gd name="connsiteX77-1673" fmla="*/ 3475666 w 4527226"/>
              <a:gd name="connsiteY77-1674" fmla="*/ 1238688 h 6062148"/>
              <a:gd name="connsiteX78-1675" fmla="*/ 3506146 w 4527226"/>
              <a:gd name="connsiteY78-1676" fmla="*/ 1543488 h 6062148"/>
              <a:gd name="connsiteX79-1677" fmla="*/ 3506146 w 4527226"/>
              <a:gd name="connsiteY79-1678" fmla="*/ 1962588 h 6062148"/>
              <a:gd name="connsiteX80-1679" fmla="*/ 3338506 w 4527226"/>
              <a:gd name="connsiteY80-1680" fmla="*/ 2305488 h 6062148"/>
              <a:gd name="connsiteX81-1681" fmla="*/ 3254686 w 4527226"/>
              <a:gd name="connsiteY81-1682" fmla="*/ 2473128 h 6062148"/>
              <a:gd name="connsiteX82-1683" fmla="*/ 3132766 w 4527226"/>
              <a:gd name="connsiteY82-1684" fmla="*/ 2663628 h 6062148"/>
              <a:gd name="connsiteX83-1685" fmla="*/ 3071806 w 4527226"/>
              <a:gd name="connsiteY83-1686" fmla="*/ 2838888 h 6062148"/>
              <a:gd name="connsiteX84-1687" fmla="*/ 3064186 w 4527226"/>
              <a:gd name="connsiteY84-1688" fmla="*/ 2915088 h 6062148"/>
              <a:gd name="connsiteX85-1689" fmla="*/ 3018466 w 4527226"/>
              <a:gd name="connsiteY85-1690" fmla="*/ 3014148 h 6062148"/>
              <a:gd name="connsiteX86-1691" fmla="*/ 2980366 w 4527226"/>
              <a:gd name="connsiteY86-1692" fmla="*/ 3082728 h 6062148"/>
              <a:gd name="connsiteX87-1693" fmla="*/ 2957506 w 4527226"/>
              <a:gd name="connsiteY87-1694" fmla="*/ 3120828 h 6062148"/>
              <a:gd name="connsiteX88-1695" fmla="*/ 2957506 w 4527226"/>
              <a:gd name="connsiteY88-1696" fmla="*/ 3555168 h 6062148"/>
              <a:gd name="connsiteX89-1697" fmla="*/ 3010846 w 4527226"/>
              <a:gd name="connsiteY89-1698" fmla="*/ 3539928 h 6062148"/>
              <a:gd name="connsiteX90-1699" fmla="*/ 3109906 w 4527226"/>
              <a:gd name="connsiteY90-1700" fmla="*/ 3570408 h 6062148"/>
              <a:gd name="connsiteX91-1701" fmla="*/ 3140386 w 4527226"/>
              <a:gd name="connsiteY91-1702" fmla="*/ 3631368 h 6062148"/>
              <a:gd name="connsiteX92-1703" fmla="*/ 3117526 w 4527226"/>
              <a:gd name="connsiteY92-1704" fmla="*/ 3738048 h 6062148"/>
              <a:gd name="connsiteX93-1705" fmla="*/ 3125146 w 4527226"/>
              <a:gd name="connsiteY93-1706" fmla="*/ 4103808 h 6062148"/>
              <a:gd name="connsiteX94-1707" fmla="*/ 3117526 w 4527226"/>
              <a:gd name="connsiteY94-1708" fmla="*/ 4119048 h 6062148"/>
              <a:gd name="connsiteX95-1709" fmla="*/ 3163246 w 4527226"/>
              <a:gd name="connsiteY95-1710" fmla="*/ 4157148 h 6062148"/>
              <a:gd name="connsiteX96-1711" fmla="*/ 3201346 w 4527226"/>
              <a:gd name="connsiteY96-1712" fmla="*/ 4164768 h 6062148"/>
              <a:gd name="connsiteX97-1713" fmla="*/ 3231826 w 4527226"/>
              <a:gd name="connsiteY97-1714" fmla="*/ 4172388 h 6062148"/>
              <a:gd name="connsiteX98-1715" fmla="*/ 3285166 w 4527226"/>
              <a:gd name="connsiteY98-1716" fmla="*/ 4294308 h 6062148"/>
              <a:gd name="connsiteX99-1717" fmla="*/ 3300406 w 4527226"/>
              <a:gd name="connsiteY99-1718" fmla="*/ 4347648 h 6062148"/>
              <a:gd name="connsiteX100-1719" fmla="*/ 3330886 w 4527226"/>
              <a:gd name="connsiteY100-1720" fmla="*/ 4408608 h 6062148"/>
              <a:gd name="connsiteX101-1721" fmla="*/ 3551866 w 4527226"/>
              <a:gd name="connsiteY101-1722" fmla="*/ 4644828 h 6062148"/>
              <a:gd name="connsiteX102-1723" fmla="*/ 3887146 w 4527226"/>
              <a:gd name="connsiteY102-1724" fmla="*/ 5025828 h 6062148"/>
              <a:gd name="connsiteX103-1725" fmla="*/ 4100506 w 4527226"/>
              <a:gd name="connsiteY103-1726" fmla="*/ 5300148 h 6062148"/>
              <a:gd name="connsiteX104-1727" fmla="*/ 4367206 w 4527226"/>
              <a:gd name="connsiteY104-1728" fmla="*/ 5726868 h 6062148"/>
              <a:gd name="connsiteX105-1729" fmla="*/ 4527226 w 4527226"/>
              <a:gd name="connsiteY105-1730" fmla="*/ 6046908 h 6062148"/>
              <a:gd name="connsiteX0-1731" fmla="*/ 328606 w 4527226"/>
              <a:gd name="connsiteY0-1732" fmla="*/ 6062148 h 6062148"/>
              <a:gd name="connsiteX1-1733" fmla="*/ 381946 w 4527226"/>
              <a:gd name="connsiteY1-1734" fmla="*/ 5924988 h 6062148"/>
              <a:gd name="connsiteX2-1735" fmla="*/ 442906 w 4527226"/>
              <a:gd name="connsiteY2-1736" fmla="*/ 5780208 h 6062148"/>
              <a:gd name="connsiteX3-1737" fmla="*/ 473386 w 4527226"/>
              <a:gd name="connsiteY3-1738" fmla="*/ 5665908 h 6062148"/>
              <a:gd name="connsiteX4-1739" fmla="*/ 511486 w 4527226"/>
              <a:gd name="connsiteY4-1740" fmla="*/ 5612568 h 6062148"/>
              <a:gd name="connsiteX5-1741" fmla="*/ 541966 w 4527226"/>
              <a:gd name="connsiteY5-1742" fmla="*/ 5521128 h 6062148"/>
              <a:gd name="connsiteX6-1743" fmla="*/ 564826 w 4527226"/>
              <a:gd name="connsiteY6-1744" fmla="*/ 5353488 h 6062148"/>
              <a:gd name="connsiteX7-1745" fmla="*/ 602926 w 4527226"/>
              <a:gd name="connsiteY7-1746" fmla="*/ 5223948 h 6062148"/>
              <a:gd name="connsiteX8-1747" fmla="*/ 625786 w 4527226"/>
              <a:gd name="connsiteY8-1748" fmla="*/ 5178228 h 6062148"/>
              <a:gd name="connsiteX9-1749" fmla="*/ 701986 w 4527226"/>
              <a:gd name="connsiteY9-1750" fmla="*/ 5071548 h 6062148"/>
              <a:gd name="connsiteX10-1751" fmla="*/ 717226 w 4527226"/>
              <a:gd name="connsiteY10-1752" fmla="*/ 5063928 h 6062148"/>
              <a:gd name="connsiteX11-1753" fmla="*/ 709606 w 4527226"/>
              <a:gd name="connsiteY11-1754" fmla="*/ 5025828 h 6062148"/>
              <a:gd name="connsiteX12-1755" fmla="*/ 701986 w 4527226"/>
              <a:gd name="connsiteY12-1756" fmla="*/ 5002968 h 6062148"/>
              <a:gd name="connsiteX13-1757" fmla="*/ 968686 w 4527226"/>
              <a:gd name="connsiteY13-1758" fmla="*/ 4682928 h 6062148"/>
              <a:gd name="connsiteX14-1759" fmla="*/ 961066 w 4527226"/>
              <a:gd name="connsiteY14-1760" fmla="*/ 4644828 h 6062148"/>
              <a:gd name="connsiteX15-1761" fmla="*/ 1342066 w 4527226"/>
              <a:gd name="connsiteY15-1762" fmla="*/ 4172388 h 6062148"/>
              <a:gd name="connsiteX16-1763" fmla="*/ 1258246 w 4527226"/>
              <a:gd name="connsiteY16-1764" fmla="*/ 4012368 h 6062148"/>
              <a:gd name="connsiteX17-1765" fmla="*/ 1204906 w 4527226"/>
              <a:gd name="connsiteY17-1766" fmla="*/ 3928548 h 6062148"/>
              <a:gd name="connsiteX18-1767" fmla="*/ 1174426 w 4527226"/>
              <a:gd name="connsiteY18-1768" fmla="*/ 3768528 h 6062148"/>
              <a:gd name="connsiteX19-1769" fmla="*/ 1151566 w 4527226"/>
              <a:gd name="connsiteY19-1770" fmla="*/ 3699948 h 6062148"/>
              <a:gd name="connsiteX20-1771" fmla="*/ 1143946 w 4527226"/>
              <a:gd name="connsiteY20-1772" fmla="*/ 3669468 h 6062148"/>
              <a:gd name="connsiteX21-1773" fmla="*/ 1067746 w 4527226"/>
              <a:gd name="connsiteY21-1774" fmla="*/ 3661848 h 6062148"/>
              <a:gd name="connsiteX22-1775" fmla="*/ 938206 w 4527226"/>
              <a:gd name="connsiteY22-1776" fmla="*/ 3669468 h 6062148"/>
              <a:gd name="connsiteX23-1777" fmla="*/ 831526 w 4527226"/>
              <a:gd name="connsiteY23-1778" fmla="*/ 3692328 h 6062148"/>
              <a:gd name="connsiteX24-1779" fmla="*/ 610546 w 4527226"/>
              <a:gd name="connsiteY24-1780" fmla="*/ 3738048 h 6062148"/>
              <a:gd name="connsiteX25-1781" fmla="*/ 389566 w 4527226"/>
              <a:gd name="connsiteY25-1782" fmla="*/ 3638988 h 6062148"/>
              <a:gd name="connsiteX26-1783" fmla="*/ 381946 w 4527226"/>
              <a:gd name="connsiteY26-1784" fmla="*/ 3326568 h 6062148"/>
              <a:gd name="connsiteX27-1785" fmla="*/ 420046 w 4527226"/>
              <a:gd name="connsiteY27-1786" fmla="*/ 3227508 h 6062148"/>
              <a:gd name="connsiteX28-1787" fmla="*/ 389566 w 4527226"/>
              <a:gd name="connsiteY28-1788" fmla="*/ 3166548 h 6062148"/>
              <a:gd name="connsiteX29-1789" fmla="*/ 351466 w 4527226"/>
              <a:gd name="connsiteY29-1790" fmla="*/ 3105588 h 6062148"/>
              <a:gd name="connsiteX30-1791" fmla="*/ 397186 w 4527226"/>
              <a:gd name="connsiteY30-1792" fmla="*/ 3021768 h 6062148"/>
              <a:gd name="connsiteX31-1793" fmla="*/ 488626 w 4527226"/>
              <a:gd name="connsiteY31-1794" fmla="*/ 2998908 h 6062148"/>
              <a:gd name="connsiteX32-1795" fmla="*/ 471956 w 4527226"/>
              <a:gd name="connsiteY32-1796" fmla="*/ 2942709 h 6062148"/>
              <a:gd name="connsiteX33-1797" fmla="*/ 435286 w 4527226"/>
              <a:gd name="connsiteY33-1798" fmla="*/ 2930328 h 6062148"/>
              <a:gd name="connsiteX34-1799" fmla="*/ 389566 w 4527226"/>
              <a:gd name="connsiteY34-1800" fmla="*/ 2930328 h 6062148"/>
              <a:gd name="connsiteX35-1801" fmla="*/ 314000 w 4527226"/>
              <a:gd name="connsiteY35-1802" fmla="*/ 2893495 h 6062148"/>
              <a:gd name="connsiteX36-1803" fmla="*/ 320986 w 4527226"/>
              <a:gd name="connsiteY36-1804" fmla="*/ 2846508 h 6062148"/>
              <a:gd name="connsiteX37-1805" fmla="*/ 328606 w 4527226"/>
              <a:gd name="connsiteY37-1806" fmla="*/ 2793168 h 6062148"/>
              <a:gd name="connsiteX38-1807" fmla="*/ 313366 w 4527226"/>
              <a:gd name="connsiteY38-1808" fmla="*/ 2732208 h 6062148"/>
              <a:gd name="connsiteX39-1809" fmla="*/ 267646 w 4527226"/>
              <a:gd name="connsiteY39-1810" fmla="*/ 2671248 h 6062148"/>
              <a:gd name="connsiteX40-1811" fmla="*/ 176206 w 4527226"/>
              <a:gd name="connsiteY40-1812" fmla="*/ 2656008 h 6062148"/>
              <a:gd name="connsiteX41-1813" fmla="*/ 54286 w 4527226"/>
              <a:gd name="connsiteY41-1814" fmla="*/ 2610288 h 6062148"/>
              <a:gd name="connsiteX42-1815" fmla="*/ 7931 w 4527226"/>
              <a:gd name="connsiteY42-1816" fmla="*/ 2563298 h 6062148"/>
              <a:gd name="connsiteX43-1817" fmla="*/ 8566 w 4527226"/>
              <a:gd name="connsiteY43-1818" fmla="*/ 2488368 h 6062148"/>
              <a:gd name="connsiteX44-1819" fmla="*/ 92386 w 4527226"/>
              <a:gd name="connsiteY44-1820" fmla="*/ 2335968 h 6062148"/>
              <a:gd name="connsiteX45-1821" fmla="*/ 221926 w 4527226"/>
              <a:gd name="connsiteY45-1822" fmla="*/ 2175948 h 6062148"/>
              <a:gd name="connsiteX46-1823" fmla="*/ 282886 w 4527226"/>
              <a:gd name="connsiteY46-1824" fmla="*/ 2084508 h 6062148"/>
              <a:gd name="connsiteX47-1825" fmla="*/ 328606 w 4527226"/>
              <a:gd name="connsiteY47-1826" fmla="*/ 1977828 h 6062148"/>
              <a:gd name="connsiteX48-1827" fmla="*/ 359086 w 4527226"/>
              <a:gd name="connsiteY48-1828" fmla="*/ 1871148 h 6062148"/>
              <a:gd name="connsiteX49-1829" fmla="*/ 374326 w 4527226"/>
              <a:gd name="connsiteY49-1830" fmla="*/ 1810188 h 6062148"/>
              <a:gd name="connsiteX50-1831" fmla="*/ 343846 w 4527226"/>
              <a:gd name="connsiteY50-1832" fmla="*/ 1756848 h 6062148"/>
              <a:gd name="connsiteX51-1833" fmla="*/ 328606 w 4527226"/>
              <a:gd name="connsiteY51-1834" fmla="*/ 1680648 h 6062148"/>
              <a:gd name="connsiteX52-1835" fmla="*/ 412426 w 4527226"/>
              <a:gd name="connsiteY52-1836" fmla="*/ 1474908 h 6062148"/>
              <a:gd name="connsiteX53-1837" fmla="*/ 442906 w 4527226"/>
              <a:gd name="connsiteY53-1838" fmla="*/ 1307268 h 6062148"/>
              <a:gd name="connsiteX54-1839" fmla="*/ 465766 w 4527226"/>
              <a:gd name="connsiteY54-1840" fmla="*/ 1192968 h 6062148"/>
              <a:gd name="connsiteX55-1841" fmla="*/ 503866 w 4527226"/>
              <a:gd name="connsiteY55-1842" fmla="*/ 1055808 h 6062148"/>
              <a:gd name="connsiteX56-1843" fmla="*/ 557206 w 4527226"/>
              <a:gd name="connsiteY56-1844" fmla="*/ 888168 h 6062148"/>
              <a:gd name="connsiteX57-1845" fmla="*/ 503866 w 4527226"/>
              <a:gd name="connsiteY57-1846" fmla="*/ 888168 h 6062148"/>
              <a:gd name="connsiteX58-1847" fmla="*/ 412426 w 4527226"/>
              <a:gd name="connsiteY58-1848" fmla="*/ 834828 h 6062148"/>
              <a:gd name="connsiteX59-1849" fmla="*/ 328606 w 4527226"/>
              <a:gd name="connsiteY59-1850" fmla="*/ 789108 h 6062148"/>
              <a:gd name="connsiteX60-1851" fmla="*/ 260026 w 4527226"/>
              <a:gd name="connsiteY60-1852" fmla="*/ 773868 h 6062148"/>
              <a:gd name="connsiteX61-1853" fmla="*/ 214306 w 4527226"/>
              <a:gd name="connsiteY61-1854" fmla="*/ 751008 h 6062148"/>
              <a:gd name="connsiteX62-1855" fmla="*/ 260026 w 4527226"/>
              <a:gd name="connsiteY62-1856" fmla="*/ 674808 h 6062148"/>
              <a:gd name="connsiteX63-1857" fmla="*/ 374326 w 4527226"/>
              <a:gd name="connsiteY63-1858" fmla="*/ 606228 h 6062148"/>
              <a:gd name="connsiteX64-1859" fmla="*/ 557206 w 4527226"/>
              <a:gd name="connsiteY64-1860" fmla="*/ 507168 h 6062148"/>
              <a:gd name="connsiteX65-1861" fmla="*/ 656266 w 4527226"/>
              <a:gd name="connsiteY65-1862" fmla="*/ 423348 h 6062148"/>
              <a:gd name="connsiteX66-1863" fmla="*/ 892486 w 4527226"/>
              <a:gd name="connsiteY66-1864" fmla="*/ 232848 h 6062148"/>
              <a:gd name="connsiteX67-1865" fmla="*/ 1174426 w 4527226"/>
              <a:gd name="connsiteY67-1866" fmla="*/ 80448 h 6062148"/>
              <a:gd name="connsiteX68-1867" fmla="*/ 1593526 w 4527226"/>
              <a:gd name="connsiteY68-1868" fmla="*/ 11868 h 6062148"/>
              <a:gd name="connsiteX69-1869" fmla="*/ 1944046 w 4527226"/>
              <a:gd name="connsiteY69-1870" fmla="*/ 4248 h 6062148"/>
              <a:gd name="connsiteX70-1871" fmla="*/ 2172646 w 4527226"/>
              <a:gd name="connsiteY70-1872" fmla="*/ 4248 h 6062148"/>
              <a:gd name="connsiteX71-1873" fmla="*/ 2393626 w 4527226"/>
              <a:gd name="connsiteY71-1874" fmla="*/ 57588 h 6062148"/>
              <a:gd name="connsiteX72-1875" fmla="*/ 2667946 w 4527226"/>
              <a:gd name="connsiteY72-1876" fmla="*/ 133788 h 6062148"/>
              <a:gd name="connsiteX73-1877" fmla="*/ 2820346 w 4527226"/>
              <a:gd name="connsiteY73-1878" fmla="*/ 202368 h 6062148"/>
              <a:gd name="connsiteX74-1879" fmla="*/ 3102286 w 4527226"/>
              <a:gd name="connsiteY74-1880" fmla="*/ 400488 h 6062148"/>
              <a:gd name="connsiteX75-1881" fmla="*/ 3285166 w 4527226"/>
              <a:gd name="connsiteY75-1882" fmla="*/ 651948 h 6062148"/>
              <a:gd name="connsiteX76-1883" fmla="*/ 3407086 w 4527226"/>
              <a:gd name="connsiteY76-1884" fmla="*/ 918648 h 6062148"/>
              <a:gd name="connsiteX77-1885" fmla="*/ 3475666 w 4527226"/>
              <a:gd name="connsiteY77-1886" fmla="*/ 1238688 h 6062148"/>
              <a:gd name="connsiteX78-1887" fmla="*/ 3506146 w 4527226"/>
              <a:gd name="connsiteY78-1888" fmla="*/ 1543488 h 6062148"/>
              <a:gd name="connsiteX79-1889" fmla="*/ 3506146 w 4527226"/>
              <a:gd name="connsiteY79-1890" fmla="*/ 1962588 h 6062148"/>
              <a:gd name="connsiteX80-1891" fmla="*/ 3338506 w 4527226"/>
              <a:gd name="connsiteY80-1892" fmla="*/ 2305488 h 6062148"/>
              <a:gd name="connsiteX81-1893" fmla="*/ 3254686 w 4527226"/>
              <a:gd name="connsiteY81-1894" fmla="*/ 2473128 h 6062148"/>
              <a:gd name="connsiteX82-1895" fmla="*/ 3132766 w 4527226"/>
              <a:gd name="connsiteY82-1896" fmla="*/ 2663628 h 6062148"/>
              <a:gd name="connsiteX83-1897" fmla="*/ 3071806 w 4527226"/>
              <a:gd name="connsiteY83-1898" fmla="*/ 2838888 h 6062148"/>
              <a:gd name="connsiteX84-1899" fmla="*/ 3064186 w 4527226"/>
              <a:gd name="connsiteY84-1900" fmla="*/ 2915088 h 6062148"/>
              <a:gd name="connsiteX85-1901" fmla="*/ 3018466 w 4527226"/>
              <a:gd name="connsiteY85-1902" fmla="*/ 3014148 h 6062148"/>
              <a:gd name="connsiteX86-1903" fmla="*/ 2980366 w 4527226"/>
              <a:gd name="connsiteY86-1904" fmla="*/ 3082728 h 6062148"/>
              <a:gd name="connsiteX87-1905" fmla="*/ 2957506 w 4527226"/>
              <a:gd name="connsiteY87-1906" fmla="*/ 3120828 h 6062148"/>
              <a:gd name="connsiteX88-1907" fmla="*/ 2957506 w 4527226"/>
              <a:gd name="connsiteY88-1908" fmla="*/ 3555168 h 6062148"/>
              <a:gd name="connsiteX89-1909" fmla="*/ 3010846 w 4527226"/>
              <a:gd name="connsiteY89-1910" fmla="*/ 3539928 h 6062148"/>
              <a:gd name="connsiteX90-1911" fmla="*/ 3109906 w 4527226"/>
              <a:gd name="connsiteY90-1912" fmla="*/ 3570408 h 6062148"/>
              <a:gd name="connsiteX91-1913" fmla="*/ 3140386 w 4527226"/>
              <a:gd name="connsiteY91-1914" fmla="*/ 3631368 h 6062148"/>
              <a:gd name="connsiteX92-1915" fmla="*/ 3117526 w 4527226"/>
              <a:gd name="connsiteY92-1916" fmla="*/ 3738048 h 6062148"/>
              <a:gd name="connsiteX93-1917" fmla="*/ 3125146 w 4527226"/>
              <a:gd name="connsiteY93-1918" fmla="*/ 4103808 h 6062148"/>
              <a:gd name="connsiteX94-1919" fmla="*/ 3163246 w 4527226"/>
              <a:gd name="connsiteY94-1920" fmla="*/ 4157148 h 6062148"/>
              <a:gd name="connsiteX95-1921" fmla="*/ 3201346 w 4527226"/>
              <a:gd name="connsiteY95-1922" fmla="*/ 4164768 h 6062148"/>
              <a:gd name="connsiteX96-1923" fmla="*/ 3231826 w 4527226"/>
              <a:gd name="connsiteY96-1924" fmla="*/ 4172388 h 6062148"/>
              <a:gd name="connsiteX97-1925" fmla="*/ 3285166 w 4527226"/>
              <a:gd name="connsiteY97-1926" fmla="*/ 4294308 h 6062148"/>
              <a:gd name="connsiteX98-1927" fmla="*/ 3300406 w 4527226"/>
              <a:gd name="connsiteY98-1928" fmla="*/ 4347648 h 6062148"/>
              <a:gd name="connsiteX99-1929" fmla="*/ 3330886 w 4527226"/>
              <a:gd name="connsiteY99-1930" fmla="*/ 4408608 h 6062148"/>
              <a:gd name="connsiteX100-1931" fmla="*/ 3551866 w 4527226"/>
              <a:gd name="connsiteY100-1932" fmla="*/ 4644828 h 6062148"/>
              <a:gd name="connsiteX101-1933" fmla="*/ 3887146 w 4527226"/>
              <a:gd name="connsiteY101-1934" fmla="*/ 5025828 h 6062148"/>
              <a:gd name="connsiteX102-1935" fmla="*/ 4100506 w 4527226"/>
              <a:gd name="connsiteY102-1936" fmla="*/ 5300148 h 6062148"/>
              <a:gd name="connsiteX103-1937" fmla="*/ 4367206 w 4527226"/>
              <a:gd name="connsiteY103-1938" fmla="*/ 5726868 h 6062148"/>
              <a:gd name="connsiteX104-1939" fmla="*/ 4527226 w 4527226"/>
              <a:gd name="connsiteY104-1940" fmla="*/ 6046908 h 6062148"/>
              <a:gd name="connsiteX0-1941" fmla="*/ 381946 w 4527226"/>
              <a:gd name="connsiteY0-1942" fmla="*/ 5924988 h 6046908"/>
              <a:gd name="connsiteX1-1943" fmla="*/ 442906 w 4527226"/>
              <a:gd name="connsiteY1-1944" fmla="*/ 5780208 h 6046908"/>
              <a:gd name="connsiteX2-1945" fmla="*/ 473386 w 4527226"/>
              <a:gd name="connsiteY2-1946" fmla="*/ 5665908 h 6046908"/>
              <a:gd name="connsiteX3-1947" fmla="*/ 511486 w 4527226"/>
              <a:gd name="connsiteY3-1948" fmla="*/ 5612568 h 6046908"/>
              <a:gd name="connsiteX4-1949" fmla="*/ 541966 w 4527226"/>
              <a:gd name="connsiteY4-1950" fmla="*/ 5521128 h 6046908"/>
              <a:gd name="connsiteX5-1951" fmla="*/ 564826 w 4527226"/>
              <a:gd name="connsiteY5-1952" fmla="*/ 5353488 h 6046908"/>
              <a:gd name="connsiteX6-1953" fmla="*/ 602926 w 4527226"/>
              <a:gd name="connsiteY6-1954" fmla="*/ 5223948 h 6046908"/>
              <a:gd name="connsiteX7-1955" fmla="*/ 625786 w 4527226"/>
              <a:gd name="connsiteY7-1956" fmla="*/ 5178228 h 6046908"/>
              <a:gd name="connsiteX8-1957" fmla="*/ 701986 w 4527226"/>
              <a:gd name="connsiteY8-1958" fmla="*/ 5071548 h 6046908"/>
              <a:gd name="connsiteX9-1959" fmla="*/ 717226 w 4527226"/>
              <a:gd name="connsiteY9-1960" fmla="*/ 5063928 h 6046908"/>
              <a:gd name="connsiteX10-1961" fmla="*/ 709606 w 4527226"/>
              <a:gd name="connsiteY10-1962" fmla="*/ 5025828 h 6046908"/>
              <a:gd name="connsiteX11-1963" fmla="*/ 701986 w 4527226"/>
              <a:gd name="connsiteY11-1964" fmla="*/ 5002968 h 6046908"/>
              <a:gd name="connsiteX12-1965" fmla="*/ 968686 w 4527226"/>
              <a:gd name="connsiteY12-1966" fmla="*/ 4682928 h 6046908"/>
              <a:gd name="connsiteX13-1967" fmla="*/ 961066 w 4527226"/>
              <a:gd name="connsiteY13-1968" fmla="*/ 4644828 h 6046908"/>
              <a:gd name="connsiteX14-1969" fmla="*/ 1342066 w 4527226"/>
              <a:gd name="connsiteY14-1970" fmla="*/ 4172388 h 6046908"/>
              <a:gd name="connsiteX15-1971" fmla="*/ 1258246 w 4527226"/>
              <a:gd name="connsiteY15-1972" fmla="*/ 4012368 h 6046908"/>
              <a:gd name="connsiteX16-1973" fmla="*/ 1204906 w 4527226"/>
              <a:gd name="connsiteY16-1974" fmla="*/ 3928548 h 6046908"/>
              <a:gd name="connsiteX17-1975" fmla="*/ 1174426 w 4527226"/>
              <a:gd name="connsiteY17-1976" fmla="*/ 3768528 h 6046908"/>
              <a:gd name="connsiteX18-1977" fmla="*/ 1151566 w 4527226"/>
              <a:gd name="connsiteY18-1978" fmla="*/ 3699948 h 6046908"/>
              <a:gd name="connsiteX19-1979" fmla="*/ 1143946 w 4527226"/>
              <a:gd name="connsiteY19-1980" fmla="*/ 3669468 h 6046908"/>
              <a:gd name="connsiteX20-1981" fmla="*/ 1067746 w 4527226"/>
              <a:gd name="connsiteY20-1982" fmla="*/ 3661848 h 6046908"/>
              <a:gd name="connsiteX21-1983" fmla="*/ 938206 w 4527226"/>
              <a:gd name="connsiteY21-1984" fmla="*/ 3669468 h 6046908"/>
              <a:gd name="connsiteX22-1985" fmla="*/ 831526 w 4527226"/>
              <a:gd name="connsiteY22-1986" fmla="*/ 3692328 h 6046908"/>
              <a:gd name="connsiteX23-1987" fmla="*/ 610546 w 4527226"/>
              <a:gd name="connsiteY23-1988" fmla="*/ 3738048 h 6046908"/>
              <a:gd name="connsiteX24-1989" fmla="*/ 389566 w 4527226"/>
              <a:gd name="connsiteY24-1990" fmla="*/ 3638988 h 6046908"/>
              <a:gd name="connsiteX25-1991" fmla="*/ 381946 w 4527226"/>
              <a:gd name="connsiteY25-1992" fmla="*/ 3326568 h 6046908"/>
              <a:gd name="connsiteX26-1993" fmla="*/ 420046 w 4527226"/>
              <a:gd name="connsiteY26-1994" fmla="*/ 3227508 h 6046908"/>
              <a:gd name="connsiteX27-1995" fmla="*/ 389566 w 4527226"/>
              <a:gd name="connsiteY27-1996" fmla="*/ 3166548 h 6046908"/>
              <a:gd name="connsiteX28-1997" fmla="*/ 351466 w 4527226"/>
              <a:gd name="connsiteY28-1998" fmla="*/ 3105588 h 6046908"/>
              <a:gd name="connsiteX29-1999" fmla="*/ 397186 w 4527226"/>
              <a:gd name="connsiteY29-2000" fmla="*/ 3021768 h 6046908"/>
              <a:gd name="connsiteX30-2001" fmla="*/ 488626 w 4527226"/>
              <a:gd name="connsiteY30-2002" fmla="*/ 2998908 h 6046908"/>
              <a:gd name="connsiteX31-2003" fmla="*/ 471956 w 4527226"/>
              <a:gd name="connsiteY31-2004" fmla="*/ 2942709 h 6046908"/>
              <a:gd name="connsiteX32-2005" fmla="*/ 435286 w 4527226"/>
              <a:gd name="connsiteY32-2006" fmla="*/ 2930328 h 6046908"/>
              <a:gd name="connsiteX33-2007" fmla="*/ 389566 w 4527226"/>
              <a:gd name="connsiteY33-2008" fmla="*/ 2930328 h 6046908"/>
              <a:gd name="connsiteX34-2009" fmla="*/ 314000 w 4527226"/>
              <a:gd name="connsiteY34-2010" fmla="*/ 2893495 h 6046908"/>
              <a:gd name="connsiteX35-2011" fmla="*/ 320986 w 4527226"/>
              <a:gd name="connsiteY35-2012" fmla="*/ 2846508 h 6046908"/>
              <a:gd name="connsiteX36-2013" fmla="*/ 328606 w 4527226"/>
              <a:gd name="connsiteY36-2014" fmla="*/ 2793168 h 6046908"/>
              <a:gd name="connsiteX37-2015" fmla="*/ 313366 w 4527226"/>
              <a:gd name="connsiteY37-2016" fmla="*/ 2732208 h 6046908"/>
              <a:gd name="connsiteX38-2017" fmla="*/ 267646 w 4527226"/>
              <a:gd name="connsiteY38-2018" fmla="*/ 2671248 h 6046908"/>
              <a:gd name="connsiteX39-2019" fmla="*/ 176206 w 4527226"/>
              <a:gd name="connsiteY39-2020" fmla="*/ 2656008 h 6046908"/>
              <a:gd name="connsiteX40-2021" fmla="*/ 54286 w 4527226"/>
              <a:gd name="connsiteY40-2022" fmla="*/ 2610288 h 6046908"/>
              <a:gd name="connsiteX41-2023" fmla="*/ 7931 w 4527226"/>
              <a:gd name="connsiteY41-2024" fmla="*/ 2563298 h 6046908"/>
              <a:gd name="connsiteX42-2025" fmla="*/ 8566 w 4527226"/>
              <a:gd name="connsiteY42-2026" fmla="*/ 2488368 h 6046908"/>
              <a:gd name="connsiteX43-2027" fmla="*/ 92386 w 4527226"/>
              <a:gd name="connsiteY43-2028" fmla="*/ 2335968 h 6046908"/>
              <a:gd name="connsiteX44-2029" fmla="*/ 221926 w 4527226"/>
              <a:gd name="connsiteY44-2030" fmla="*/ 2175948 h 6046908"/>
              <a:gd name="connsiteX45-2031" fmla="*/ 282886 w 4527226"/>
              <a:gd name="connsiteY45-2032" fmla="*/ 2084508 h 6046908"/>
              <a:gd name="connsiteX46-2033" fmla="*/ 328606 w 4527226"/>
              <a:gd name="connsiteY46-2034" fmla="*/ 1977828 h 6046908"/>
              <a:gd name="connsiteX47-2035" fmla="*/ 359086 w 4527226"/>
              <a:gd name="connsiteY47-2036" fmla="*/ 1871148 h 6046908"/>
              <a:gd name="connsiteX48-2037" fmla="*/ 374326 w 4527226"/>
              <a:gd name="connsiteY48-2038" fmla="*/ 1810188 h 6046908"/>
              <a:gd name="connsiteX49-2039" fmla="*/ 343846 w 4527226"/>
              <a:gd name="connsiteY49-2040" fmla="*/ 1756848 h 6046908"/>
              <a:gd name="connsiteX50-2041" fmla="*/ 328606 w 4527226"/>
              <a:gd name="connsiteY50-2042" fmla="*/ 1680648 h 6046908"/>
              <a:gd name="connsiteX51-2043" fmla="*/ 412426 w 4527226"/>
              <a:gd name="connsiteY51-2044" fmla="*/ 1474908 h 6046908"/>
              <a:gd name="connsiteX52-2045" fmla="*/ 442906 w 4527226"/>
              <a:gd name="connsiteY52-2046" fmla="*/ 1307268 h 6046908"/>
              <a:gd name="connsiteX53-2047" fmla="*/ 465766 w 4527226"/>
              <a:gd name="connsiteY53-2048" fmla="*/ 1192968 h 6046908"/>
              <a:gd name="connsiteX54-2049" fmla="*/ 503866 w 4527226"/>
              <a:gd name="connsiteY54-2050" fmla="*/ 1055808 h 6046908"/>
              <a:gd name="connsiteX55-2051" fmla="*/ 557206 w 4527226"/>
              <a:gd name="connsiteY55-2052" fmla="*/ 888168 h 6046908"/>
              <a:gd name="connsiteX56-2053" fmla="*/ 503866 w 4527226"/>
              <a:gd name="connsiteY56-2054" fmla="*/ 888168 h 6046908"/>
              <a:gd name="connsiteX57-2055" fmla="*/ 412426 w 4527226"/>
              <a:gd name="connsiteY57-2056" fmla="*/ 834828 h 6046908"/>
              <a:gd name="connsiteX58-2057" fmla="*/ 328606 w 4527226"/>
              <a:gd name="connsiteY58-2058" fmla="*/ 789108 h 6046908"/>
              <a:gd name="connsiteX59-2059" fmla="*/ 260026 w 4527226"/>
              <a:gd name="connsiteY59-2060" fmla="*/ 773868 h 6046908"/>
              <a:gd name="connsiteX60-2061" fmla="*/ 214306 w 4527226"/>
              <a:gd name="connsiteY60-2062" fmla="*/ 751008 h 6046908"/>
              <a:gd name="connsiteX61-2063" fmla="*/ 260026 w 4527226"/>
              <a:gd name="connsiteY61-2064" fmla="*/ 674808 h 6046908"/>
              <a:gd name="connsiteX62-2065" fmla="*/ 374326 w 4527226"/>
              <a:gd name="connsiteY62-2066" fmla="*/ 606228 h 6046908"/>
              <a:gd name="connsiteX63-2067" fmla="*/ 557206 w 4527226"/>
              <a:gd name="connsiteY63-2068" fmla="*/ 507168 h 6046908"/>
              <a:gd name="connsiteX64-2069" fmla="*/ 656266 w 4527226"/>
              <a:gd name="connsiteY64-2070" fmla="*/ 423348 h 6046908"/>
              <a:gd name="connsiteX65-2071" fmla="*/ 892486 w 4527226"/>
              <a:gd name="connsiteY65-2072" fmla="*/ 232848 h 6046908"/>
              <a:gd name="connsiteX66-2073" fmla="*/ 1174426 w 4527226"/>
              <a:gd name="connsiteY66-2074" fmla="*/ 80448 h 6046908"/>
              <a:gd name="connsiteX67-2075" fmla="*/ 1593526 w 4527226"/>
              <a:gd name="connsiteY67-2076" fmla="*/ 11868 h 6046908"/>
              <a:gd name="connsiteX68-2077" fmla="*/ 1944046 w 4527226"/>
              <a:gd name="connsiteY68-2078" fmla="*/ 4248 h 6046908"/>
              <a:gd name="connsiteX69-2079" fmla="*/ 2172646 w 4527226"/>
              <a:gd name="connsiteY69-2080" fmla="*/ 4248 h 6046908"/>
              <a:gd name="connsiteX70-2081" fmla="*/ 2393626 w 4527226"/>
              <a:gd name="connsiteY70-2082" fmla="*/ 57588 h 6046908"/>
              <a:gd name="connsiteX71-2083" fmla="*/ 2667946 w 4527226"/>
              <a:gd name="connsiteY71-2084" fmla="*/ 133788 h 6046908"/>
              <a:gd name="connsiteX72-2085" fmla="*/ 2820346 w 4527226"/>
              <a:gd name="connsiteY72-2086" fmla="*/ 202368 h 6046908"/>
              <a:gd name="connsiteX73-2087" fmla="*/ 3102286 w 4527226"/>
              <a:gd name="connsiteY73-2088" fmla="*/ 400488 h 6046908"/>
              <a:gd name="connsiteX74-2089" fmla="*/ 3285166 w 4527226"/>
              <a:gd name="connsiteY74-2090" fmla="*/ 651948 h 6046908"/>
              <a:gd name="connsiteX75-2091" fmla="*/ 3407086 w 4527226"/>
              <a:gd name="connsiteY75-2092" fmla="*/ 918648 h 6046908"/>
              <a:gd name="connsiteX76-2093" fmla="*/ 3475666 w 4527226"/>
              <a:gd name="connsiteY76-2094" fmla="*/ 1238688 h 6046908"/>
              <a:gd name="connsiteX77-2095" fmla="*/ 3506146 w 4527226"/>
              <a:gd name="connsiteY77-2096" fmla="*/ 1543488 h 6046908"/>
              <a:gd name="connsiteX78-2097" fmla="*/ 3506146 w 4527226"/>
              <a:gd name="connsiteY78-2098" fmla="*/ 1962588 h 6046908"/>
              <a:gd name="connsiteX79-2099" fmla="*/ 3338506 w 4527226"/>
              <a:gd name="connsiteY79-2100" fmla="*/ 2305488 h 6046908"/>
              <a:gd name="connsiteX80-2101" fmla="*/ 3254686 w 4527226"/>
              <a:gd name="connsiteY80-2102" fmla="*/ 2473128 h 6046908"/>
              <a:gd name="connsiteX81-2103" fmla="*/ 3132766 w 4527226"/>
              <a:gd name="connsiteY81-2104" fmla="*/ 2663628 h 6046908"/>
              <a:gd name="connsiteX82-2105" fmla="*/ 3071806 w 4527226"/>
              <a:gd name="connsiteY82-2106" fmla="*/ 2838888 h 6046908"/>
              <a:gd name="connsiteX83-2107" fmla="*/ 3064186 w 4527226"/>
              <a:gd name="connsiteY83-2108" fmla="*/ 2915088 h 6046908"/>
              <a:gd name="connsiteX84-2109" fmla="*/ 3018466 w 4527226"/>
              <a:gd name="connsiteY84-2110" fmla="*/ 3014148 h 6046908"/>
              <a:gd name="connsiteX85-2111" fmla="*/ 2980366 w 4527226"/>
              <a:gd name="connsiteY85-2112" fmla="*/ 3082728 h 6046908"/>
              <a:gd name="connsiteX86-2113" fmla="*/ 2957506 w 4527226"/>
              <a:gd name="connsiteY86-2114" fmla="*/ 3120828 h 6046908"/>
              <a:gd name="connsiteX87-2115" fmla="*/ 2957506 w 4527226"/>
              <a:gd name="connsiteY87-2116" fmla="*/ 3555168 h 6046908"/>
              <a:gd name="connsiteX88-2117" fmla="*/ 3010846 w 4527226"/>
              <a:gd name="connsiteY88-2118" fmla="*/ 3539928 h 6046908"/>
              <a:gd name="connsiteX89-2119" fmla="*/ 3109906 w 4527226"/>
              <a:gd name="connsiteY89-2120" fmla="*/ 3570408 h 6046908"/>
              <a:gd name="connsiteX90-2121" fmla="*/ 3140386 w 4527226"/>
              <a:gd name="connsiteY90-2122" fmla="*/ 3631368 h 6046908"/>
              <a:gd name="connsiteX91-2123" fmla="*/ 3117526 w 4527226"/>
              <a:gd name="connsiteY91-2124" fmla="*/ 3738048 h 6046908"/>
              <a:gd name="connsiteX92-2125" fmla="*/ 3125146 w 4527226"/>
              <a:gd name="connsiteY92-2126" fmla="*/ 4103808 h 6046908"/>
              <a:gd name="connsiteX93-2127" fmla="*/ 3163246 w 4527226"/>
              <a:gd name="connsiteY93-2128" fmla="*/ 4157148 h 6046908"/>
              <a:gd name="connsiteX94-2129" fmla="*/ 3201346 w 4527226"/>
              <a:gd name="connsiteY94-2130" fmla="*/ 4164768 h 6046908"/>
              <a:gd name="connsiteX95-2131" fmla="*/ 3231826 w 4527226"/>
              <a:gd name="connsiteY95-2132" fmla="*/ 4172388 h 6046908"/>
              <a:gd name="connsiteX96-2133" fmla="*/ 3285166 w 4527226"/>
              <a:gd name="connsiteY96-2134" fmla="*/ 4294308 h 6046908"/>
              <a:gd name="connsiteX97-2135" fmla="*/ 3300406 w 4527226"/>
              <a:gd name="connsiteY97-2136" fmla="*/ 4347648 h 6046908"/>
              <a:gd name="connsiteX98-2137" fmla="*/ 3330886 w 4527226"/>
              <a:gd name="connsiteY98-2138" fmla="*/ 4408608 h 6046908"/>
              <a:gd name="connsiteX99-2139" fmla="*/ 3551866 w 4527226"/>
              <a:gd name="connsiteY99-2140" fmla="*/ 4644828 h 6046908"/>
              <a:gd name="connsiteX100-2141" fmla="*/ 3887146 w 4527226"/>
              <a:gd name="connsiteY100-2142" fmla="*/ 5025828 h 6046908"/>
              <a:gd name="connsiteX101-2143" fmla="*/ 4100506 w 4527226"/>
              <a:gd name="connsiteY101-2144" fmla="*/ 5300148 h 6046908"/>
              <a:gd name="connsiteX102-2145" fmla="*/ 4367206 w 4527226"/>
              <a:gd name="connsiteY102-2146" fmla="*/ 5726868 h 6046908"/>
              <a:gd name="connsiteX103-2147" fmla="*/ 4527226 w 4527226"/>
              <a:gd name="connsiteY103-2148" fmla="*/ 6046908 h 6046908"/>
              <a:gd name="connsiteX0-2149" fmla="*/ 442906 w 4527226"/>
              <a:gd name="connsiteY0-2150" fmla="*/ 5780208 h 6046908"/>
              <a:gd name="connsiteX1-2151" fmla="*/ 473386 w 4527226"/>
              <a:gd name="connsiteY1-2152" fmla="*/ 5665908 h 6046908"/>
              <a:gd name="connsiteX2-2153" fmla="*/ 511486 w 4527226"/>
              <a:gd name="connsiteY2-2154" fmla="*/ 5612568 h 6046908"/>
              <a:gd name="connsiteX3-2155" fmla="*/ 541966 w 4527226"/>
              <a:gd name="connsiteY3-2156" fmla="*/ 5521128 h 6046908"/>
              <a:gd name="connsiteX4-2157" fmla="*/ 564826 w 4527226"/>
              <a:gd name="connsiteY4-2158" fmla="*/ 5353488 h 6046908"/>
              <a:gd name="connsiteX5-2159" fmla="*/ 602926 w 4527226"/>
              <a:gd name="connsiteY5-2160" fmla="*/ 5223948 h 6046908"/>
              <a:gd name="connsiteX6-2161" fmla="*/ 625786 w 4527226"/>
              <a:gd name="connsiteY6-2162" fmla="*/ 5178228 h 6046908"/>
              <a:gd name="connsiteX7-2163" fmla="*/ 701986 w 4527226"/>
              <a:gd name="connsiteY7-2164" fmla="*/ 5071548 h 6046908"/>
              <a:gd name="connsiteX8-2165" fmla="*/ 717226 w 4527226"/>
              <a:gd name="connsiteY8-2166" fmla="*/ 5063928 h 6046908"/>
              <a:gd name="connsiteX9-2167" fmla="*/ 709606 w 4527226"/>
              <a:gd name="connsiteY9-2168" fmla="*/ 5025828 h 6046908"/>
              <a:gd name="connsiteX10-2169" fmla="*/ 701986 w 4527226"/>
              <a:gd name="connsiteY10-2170" fmla="*/ 5002968 h 6046908"/>
              <a:gd name="connsiteX11-2171" fmla="*/ 968686 w 4527226"/>
              <a:gd name="connsiteY11-2172" fmla="*/ 4682928 h 6046908"/>
              <a:gd name="connsiteX12-2173" fmla="*/ 961066 w 4527226"/>
              <a:gd name="connsiteY12-2174" fmla="*/ 4644828 h 6046908"/>
              <a:gd name="connsiteX13-2175" fmla="*/ 1342066 w 4527226"/>
              <a:gd name="connsiteY13-2176" fmla="*/ 4172388 h 6046908"/>
              <a:gd name="connsiteX14-2177" fmla="*/ 1258246 w 4527226"/>
              <a:gd name="connsiteY14-2178" fmla="*/ 4012368 h 6046908"/>
              <a:gd name="connsiteX15-2179" fmla="*/ 1204906 w 4527226"/>
              <a:gd name="connsiteY15-2180" fmla="*/ 3928548 h 6046908"/>
              <a:gd name="connsiteX16-2181" fmla="*/ 1174426 w 4527226"/>
              <a:gd name="connsiteY16-2182" fmla="*/ 3768528 h 6046908"/>
              <a:gd name="connsiteX17-2183" fmla="*/ 1151566 w 4527226"/>
              <a:gd name="connsiteY17-2184" fmla="*/ 3699948 h 6046908"/>
              <a:gd name="connsiteX18-2185" fmla="*/ 1143946 w 4527226"/>
              <a:gd name="connsiteY18-2186" fmla="*/ 3669468 h 6046908"/>
              <a:gd name="connsiteX19-2187" fmla="*/ 1067746 w 4527226"/>
              <a:gd name="connsiteY19-2188" fmla="*/ 3661848 h 6046908"/>
              <a:gd name="connsiteX20-2189" fmla="*/ 938206 w 4527226"/>
              <a:gd name="connsiteY20-2190" fmla="*/ 3669468 h 6046908"/>
              <a:gd name="connsiteX21-2191" fmla="*/ 831526 w 4527226"/>
              <a:gd name="connsiteY21-2192" fmla="*/ 3692328 h 6046908"/>
              <a:gd name="connsiteX22-2193" fmla="*/ 610546 w 4527226"/>
              <a:gd name="connsiteY22-2194" fmla="*/ 3738048 h 6046908"/>
              <a:gd name="connsiteX23-2195" fmla="*/ 389566 w 4527226"/>
              <a:gd name="connsiteY23-2196" fmla="*/ 3638988 h 6046908"/>
              <a:gd name="connsiteX24-2197" fmla="*/ 381946 w 4527226"/>
              <a:gd name="connsiteY24-2198" fmla="*/ 3326568 h 6046908"/>
              <a:gd name="connsiteX25-2199" fmla="*/ 420046 w 4527226"/>
              <a:gd name="connsiteY25-2200" fmla="*/ 3227508 h 6046908"/>
              <a:gd name="connsiteX26-2201" fmla="*/ 389566 w 4527226"/>
              <a:gd name="connsiteY26-2202" fmla="*/ 3166548 h 6046908"/>
              <a:gd name="connsiteX27-2203" fmla="*/ 351466 w 4527226"/>
              <a:gd name="connsiteY27-2204" fmla="*/ 3105588 h 6046908"/>
              <a:gd name="connsiteX28-2205" fmla="*/ 397186 w 4527226"/>
              <a:gd name="connsiteY28-2206" fmla="*/ 3021768 h 6046908"/>
              <a:gd name="connsiteX29-2207" fmla="*/ 488626 w 4527226"/>
              <a:gd name="connsiteY29-2208" fmla="*/ 2998908 h 6046908"/>
              <a:gd name="connsiteX30-2209" fmla="*/ 471956 w 4527226"/>
              <a:gd name="connsiteY30-2210" fmla="*/ 2942709 h 6046908"/>
              <a:gd name="connsiteX31-2211" fmla="*/ 435286 w 4527226"/>
              <a:gd name="connsiteY31-2212" fmla="*/ 2930328 h 6046908"/>
              <a:gd name="connsiteX32-2213" fmla="*/ 389566 w 4527226"/>
              <a:gd name="connsiteY32-2214" fmla="*/ 2930328 h 6046908"/>
              <a:gd name="connsiteX33-2215" fmla="*/ 314000 w 4527226"/>
              <a:gd name="connsiteY33-2216" fmla="*/ 2893495 h 6046908"/>
              <a:gd name="connsiteX34-2217" fmla="*/ 320986 w 4527226"/>
              <a:gd name="connsiteY34-2218" fmla="*/ 2846508 h 6046908"/>
              <a:gd name="connsiteX35-2219" fmla="*/ 328606 w 4527226"/>
              <a:gd name="connsiteY35-2220" fmla="*/ 2793168 h 6046908"/>
              <a:gd name="connsiteX36-2221" fmla="*/ 313366 w 4527226"/>
              <a:gd name="connsiteY36-2222" fmla="*/ 2732208 h 6046908"/>
              <a:gd name="connsiteX37-2223" fmla="*/ 267646 w 4527226"/>
              <a:gd name="connsiteY37-2224" fmla="*/ 2671248 h 6046908"/>
              <a:gd name="connsiteX38-2225" fmla="*/ 176206 w 4527226"/>
              <a:gd name="connsiteY38-2226" fmla="*/ 2656008 h 6046908"/>
              <a:gd name="connsiteX39-2227" fmla="*/ 54286 w 4527226"/>
              <a:gd name="connsiteY39-2228" fmla="*/ 2610288 h 6046908"/>
              <a:gd name="connsiteX40-2229" fmla="*/ 7931 w 4527226"/>
              <a:gd name="connsiteY40-2230" fmla="*/ 2563298 h 6046908"/>
              <a:gd name="connsiteX41-2231" fmla="*/ 8566 w 4527226"/>
              <a:gd name="connsiteY41-2232" fmla="*/ 2488368 h 6046908"/>
              <a:gd name="connsiteX42-2233" fmla="*/ 92386 w 4527226"/>
              <a:gd name="connsiteY42-2234" fmla="*/ 2335968 h 6046908"/>
              <a:gd name="connsiteX43-2235" fmla="*/ 221926 w 4527226"/>
              <a:gd name="connsiteY43-2236" fmla="*/ 2175948 h 6046908"/>
              <a:gd name="connsiteX44-2237" fmla="*/ 282886 w 4527226"/>
              <a:gd name="connsiteY44-2238" fmla="*/ 2084508 h 6046908"/>
              <a:gd name="connsiteX45-2239" fmla="*/ 328606 w 4527226"/>
              <a:gd name="connsiteY45-2240" fmla="*/ 1977828 h 6046908"/>
              <a:gd name="connsiteX46-2241" fmla="*/ 359086 w 4527226"/>
              <a:gd name="connsiteY46-2242" fmla="*/ 1871148 h 6046908"/>
              <a:gd name="connsiteX47-2243" fmla="*/ 374326 w 4527226"/>
              <a:gd name="connsiteY47-2244" fmla="*/ 1810188 h 6046908"/>
              <a:gd name="connsiteX48-2245" fmla="*/ 343846 w 4527226"/>
              <a:gd name="connsiteY48-2246" fmla="*/ 1756848 h 6046908"/>
              <a:gd name="connsiteX49-2247" fmla="*/ 328606 w 4527226"/>
              <a:gd name="connsiteY49-2248" fmla="*/ 1680648 h 6046908"/>
              <a:gd name="connsiteX50-2249" fmla="*/ 412426 w 4527226"/>
              <a:gd name="connsiteY50-2250" fmla="*/ 1474908 h 6046908"/>
              <a:gd name="connsiteX51-2251" fmla="*/ 442906 w 4527226"/>
              <a:gd name="connsiteY51-2252" fmla="*/ 1307268 h 6046908"/>
              <a:gd name="connsiteX52-2253" fmla="*/ 465766 w 4527226"/>
              <a:gd name="connsiteY52-2254" fmla="*/ 1192968 h 6046908"/>
              <a:gd name="connsiteX53-2255" fmla="*/ 503866 w 4527226"/>
              <a:gd name="connsiteY53-2256" fmla="*/ 1055808 h 6046908"/>
              <a:gd name="connsiteX54-2257" fmla="*/ 557206 w 4527226"/>
              <a:gd name="connsiteY54-2258" fmla="*/ 888168 h 6046908"/>
              <a:gd name="connsiteX55-2259" fmla="*/ 503866 w 4527226"/>
              <a:gd name="connsiteY55-2260" fmla="*/ 888168 h 6046908"/>
              <a:gd name="connsiteX56-2261" fmla="*/ 412426 w 4527226"/>
              <a:gd name="connsiteY56-2262" fmla="*/ 834828 h 6046908"/>
              <a:gd name="connsiteX57-2263" fmla="*/ 328606 w 4527226"/>
              <a:gd name="connsiteY57-2264" fmla="*/ 789108 h 6046908"/>
              <a:gd name="connsiteX58-2265" fmla="*/ 260026 w 4527226"/>
              <a:gd name="connsiteY58-2266" fmla="*/ 773868 h 6046908"/>
              <a:gd name="connsiteX59-2267" fmla="*/ 214306 w 4527226"/>
              <a:gd name="connsiteY59-2268" fmla="*/ 751008 h 6046908"/>
              <a:gd name="connsiteX60-2269" fmla="*/ 260026 w 4527226"/>
              <a:gd name="connsiteY60-2270" fmla="*/ 674808 h 6046908"/>
              <a:gd name="connsiteX61-2271" fmla="*/ 374326 w 4527226"/>
              <a:gd name="connsiteY61-2272" fmla="*/ 606228 h 6046908"/>
              <a:gd name="connsiteX62-2273" fmla="*/ 557206 w 4527226"/>
              <a:gd name="connsiteY62-2274" fmla="*/ 507168 h 6046908"/>
              <a:gd name="connsiteX63-2275" fmla="*/ 656266 w 4527226"/>
              <a:gd name="connsiteY63-2276" fmla="*/ 423348 h 6046908"/>
              <a:gd name="connsiteX64-2277" fmla="*/ 892486 w 4527226"/>
              <a:gd name="connsiteY64-2278" fmla="*/ 232848 h 6046908"/>
              <a:gd name="connsiteX65-2279" fmla="*/ 1174426 w 4527226"/>
              <a:gd name="connsiteY65-2280" fmla="*/ 80448 h 6046908"/>
              <a:gd name="connsiteX66-2281" fmla="*/ 1593526 w 4527226"/>
              <a:gd name="connsiteY66-2282" fmla="*/ 11868 h 6046908"/>
              <a:gd name="connsiteX67-2283" fmla="*/ 1944046 w 4527226"/>
              <a:gd name="connsiteY67-2284" fmla="*/ 4248 h 6046908"/>
              <a:gd name="connsiteX68-2285" fmla="*/ 2172646 w 4527226"/>
              <a:gd name="connsiteY68-2286" fmla="*/ 4248 h 6046908"/>
              <a:gd name="connsiteX69-2287" fmla="*/ 2393626 w 4527226"/>
              <a:gd name="connsiteY69-2288" fmla="*/ 57588 h 6046908"/>
              <a:gd name="connsiteX70-2289" fmla="*/ 2667946 w 4527226"/>
              <a:gd name="connsiteY70-2290" fmla="*/ 133788 h 6046908"/>
              <a:gd name="connsiteX71-2291" fmla="*/ 2820346 w 4527226"/>
              <a:gd name="connsiteY71-2292" fmla="*/ 202368 h 6046908"/>
              <a:gd name="connsiteX72-2293" fmla="*/ 3102286 w 4527226"/>
              <a:gd name="connsiteY72-2294" fmla="*/ 400488 h 6046908"/>
              <a:gd name="connsiteX73-2295" fmla="*/ 3285166 w 4527226"/>
              <a:gd name="connsiteY73-2296" fmla="*/ 651948 h 6046908"/>
              <a:gd name="connsiteX74-2297" fmla="*/ 3407086 w 4527226"/>
              <a:gd name="connsiteY74-2298" fmla="*/ 918648 h 6046908"/>
              <a:gd name="connsiteX75-2299" fmla="*/ 3475666 w 4527226"/>
              <a:gd name="connsiteY75-2300" fmla="*/ 1238688 h 6046908"/>
              <a:gd name="connsiteX76-2301" fmla="*/ 3506146 w 4527226"/>
              <a:gd name="connsiteY76-2302" fmla="*/ 1543488 h 6046908"/>
              <a:gd name="connsiteX77-2303" fmla="*/ 3506146 w 4527226"/>
              <a:gd name="connsiteY77-2304" fmla="*/ 1962588 h 6046908"/>
              <a:gd name="connsiteX78-2305" fmla="*/ 3338506 w 4527226"/>
              <a:gd name="connsiteY78-2306" fmla="*/ 2305488 h 6046908"/>
              <a:gd name="connsiteX79-2307" fmla="*/ 3254686 w 4527226"/>
              <a:gd name="connsiteY79-2308" fmla="*/ 2473128 h 6046908"/>
              <a:gd name="connsiteX80-2309" fmla="*/ 3132766 w 4527226"/>
              <a:gd name="connsiteY80-2310" fmla="*/ 2663628 h 6046908"/>
              <a:gd name="connsiteX81-2311" fmla="*/ 3071806 w 4527226"/>
              <a:gd name="connsiteY81-2312" fmla="*/ 2838888 h 6046908"/>
              <a:gd name="connsiteX82-2313" fmla="*/ 3064186 w 4527226"/>
              <a:gd name="connsiteY82-2314" fmla="*/ 2915088 h 6046908"/>
              <a:gd name="connsiteX83-2315" fmla="*/ 3018466 w 4527226"/>
              <a:gd name="connsiteY83-2316" fmla="*/ 3014148 h 6046908"/>
              <a:gd name="connsiteX84-2317" fmla="*/ 2980366 w 4527226"/>
              <a:gd name="connsiteY84-2318" fmla="*/ 3082728 h 6046908"/>
              <a:gd name="connsiteX85-2319" fmla="*/ 2957506 w 4527226"/>
              <a:gd name="connsiteY85-2320" fmla="*/ 3120828 h 6046908"/>
              <a:gd name="connsiteX86-2321" fmla="*/ 2957506 w 4527226"/>
              <a:gd name="connsiteY86-2322" fmla="*/ 3555168 h 6046908"/>
              <a:gd name="connsiteX87-2323" fmla="*/ 3010846 w 4527226"/>
              <a:gd name="connsiteY87-2324" fmla="*/ 3539928 h 6046908"/>
              <a:gd name="connsiteX88-2325" fmla="*/ 3109906 w 4527226"/>
              <a:gd name="connsiteY88-2326" fmla="*/ 3570408 h 6046908"/>
              <a:gd name="connsiteX89-2327" fmla="*/ 3140386 w 4527226"/>
              <a:gd name="connsiteY89-2328" fmla="*/ 3631368 h 6046908"/>
              <a:gd name="connsiteX90-2329" fmla="*/ 3117526 w 4527226"/>
              <a:gd name="connsiteY90-2330" fmla="*/ 3738048 h 6046908"/>
              <a:gd name="connsiteX91-2331" fmla="*/ 3125146 w 4527226"/>
              <a:gd name="connsiteY91-2332" fmla="*/ 4103808 h 6046908"/>
              <a:gd name="connsiteX92-2333" fmla="*/ 3163246 w 4527226"/>
              <a:gd name="connsiteY92-2334" fmla="*/ 4157148 h 6046908"/>
              <a:gd name="connsiteX93-2335" fmla="*/ 3201346 w 4527226"/>
              <a:gd name="connsiteY93-2336" fmla="*/ 4164768 h 6046908"/>
              <a:gd name="connsiteX94-2337" fmla="*/ 3231826 w 4527226"/>
              <a:gd name="connsiteY94-2338" fmla="*/ 4172388 h 6046908"/>
              <a:gd name="connsiteX95-2339" fmla="*/ 3285166 w 4527226"/>
              <a:gd name="connsiteY95-2340" fmla="*/ 4294308 h 6046908"/>
              <a:gd name="connsiteX96-2341" fmla="*/ 3300406 w 4527226"/>
              <a:gd name="connsiteY96-2342" fmla="*/ 4347648 h 6046908"/>
              <a:gd name="connsiteX97-2343" fmla="*/ 3330886 w 4527226"/>
              <a:gd name="connsiteY97-2344" fmla="*/ 4408608 h 6046908"/>
              <a:gd name="connsiteX98-2345" fmla="*/ 3551866 w 4527226"/>
              <a:gd name="connsiteY98-2346" fmla="*/ 4644828 h 6046908"/>
              <a:gd name="connsiteX99-2347" fmla="*/ 3887146 w 4527226"/>
              <a:gd name="connsiteY99-2348" fmla="*/ 5025828 h 6046908"/>
              <a:gd name="connsiteX100-2349" fmla="*/ 4100506 w 4527226"/>
              <a:gd name="connsiteY100-2350" fmla="*/ 5300148 h 6046908"/>
              <a:gd name="connsiteX101-2351" fmla="*/ 4367206 w 4527226"/>
              <a:gd name="connsiteY101-2352" fmla="*/ 5726868 h 6046908"/>
              <a:gd name="connsiteX102-2353" fmla="*/ 4527226 w 4527226"/>
              <a:gd name="connsiteY102-2354" fmla="*/ 6046908 h 6046908"/>
              <a:gd name="connsiteX0-2355" fmla="*/ 473386 w 4527226"/>
              <a:gd name="connsiteY0-2356" fmla="*/ 5665908 h 6046908"/>
              <a:gd name="connsiteX1-2357" fmla="*/ 511486 w 4527226"/>
              <a:gd name="connsiteY1-2358" fmla="*/ 5612568 h 6046908"/>
              <a:gd name="connsiteX2-2359" fmla="*/ 541966 w 4527226"/>
              <a:gd name="connsiteY2-2360" fmla="*/ 5521128 h 6046908"/>
              <a:gd name="connsiteX3-2361" fmla="*/ 564826 w 4527226"/>
              <a:gd name="connsiteY3-2362" fmla="*/ 5353488 h 6046908"/>
              <a:gd name="connsiteX4-2363" fmla="*/ 602926 w 4527226"/>
              <a:gd name="connsiteY4-2364" fmla="*/ 5223948 h 6046908"/>
              <a:gd name="connsiteX5-2365" fmla="*/ 625786 w 4527226"/>
              <a:gd name="connsiteY5-2366" fmla="*/ 5178228 h 6046908"/>
              <a:gd name="connsiteX6-2367" fmla="*/ 701986 w 4527226"/>
              <a:gd name="connsiteY6-2368" fmla="*/ 5071548 h 6046908"/>
              <a:gd name="connsiteX7-2369" fmla="*/ 717226 w 4527226"/>
              <a:gd name="connsiteY7-2370" fmla="*/ 5063928 h 6046908"/>
              <a:gd name="connsiteX8-2371" fmla="*/ 709606 w 4527226"/>
              <a:gd name="connsiteY8-2372" fmla="*/ 5025828 h 6046908"/>
              <a:gd name="connsiteX9-2373" fmla="*/ 701986 w 4527226"/>
              <a:gd name="connsiteY9-2374" fmla="*/ 5002968 h 6046908"/>
              <a:gd name="connsiteX10-2375" fmla="*/ 968686 w 4527226"/>
              <a:gd name="connsiteY10-2376" fmla="*/ 4682928 h 6046908"/>
              <a:gd name="connsiteX11-2377" fmla="*/ 961066 w 4527226"/>
              <a:gd name="connsiteY11-2378" fmla="*/ 4644828 h 6046908"/>
              <a:gd name="connsiteX12-2379" fmla="*/ 1342066 w 4527226"/>
              <a:gd name="connsiteY12-2380" fmla="*/ 4172388 h 6046908"/>
              <a:gd name="connsiteX13-2381" fmla="*/ 1258246 w 4527226"/>
              <a:gd name="connsiteY13-2382" fmla="*/ 4012368 h 6046908"/>
              <a:gd name="connsiteX14-2383" fmla="*/ 1204906 w 4527226"/>
              <a:gd name="connsiteY14-2384" fmla="*/ 3928548 h 6046908"/>
              <a:gd name="connsiteX15-2385" fmla="*/ 1174426 w 4527226"/>
              <a:gd name="connsiteY15-2386" fmla="*/ 3768528 h 6046908"/>
              <a:gd name="connsiteX16-2387" fmla="*/ 1151566 w 4527226"/>
              <a:gd name="connsiteY16-2388" fmla="*/ 3699948 h 6046908"/>
              <a:gd name="connsiteX17-2389" fmla="*/ 1143946 w 4527226"/>
              <a:gd name="connsiteY17-2390" fmla="*/ 3669468 h 6046908"/>
              <a:gd name="connsiteX18-2391" fmla="*/ 1067746 w 4527226"/>
              <a:gd name="connsiteY18-2392" fmla="*/ 3661848 h 6046908"/>
              <a:gd name="connsiteX19-2393" fmla="*/ 938206 w 4527226"/>
              <a:gd name="connsiteY19-2394" fmla="*/ 3669468 h 6046908"/>
              <a:gd name="connsiteX20-2395" fmla="*/ 831526 w 4527226"/>
              <a:gd name="connsiteY20-2396" fmla="*/ 3692328 h 6046908"/>
              <a:gd name="connsiteX21-2397" fmla="*/ 610546 w 4527226"/>
              <a:gd name="connsiteY21-2398" fmla="*/ 3738048 h 6046908"/>
              <a:gd name="connsiteX22-2399" fmla="*/ 389566 w 4527226"/>
              <a:gd name="connsiteY22-2400" fmla="*/ 3638988 h 6046908"/>
              <a:gd name="connsiteX23-2401" fmla="*/ 381946 w 4527226"/>
              <a:gd name="connsiteY23-2402" fmla="*/ 3326568 h 6046908"/>
              <a:gd name="connsiteX24-2403" fmla="*/ 420046 w 4527226"/>
              <a:gd name="connsiteY24-2404" fmla="*/ 3227508 h 6046908"/>
              <a:gd name="connsiteX25-2405" fmla="*/ 389566 w 4527226"/>
              <a:gd name="connsiteY25-2406" fmla="*/ 3166548 h 6046908"/>
              <a:gd name="connsiteX26-2407" fmla="*/ 351466 w 4527226"/>
              <a:gd name="connsiteY26-2408" fmla="*/ 3105588 h 6046908"/>
              <a:gd name="connsiteX27-2409" fmla="*/ 397186 w 4527226"/>
              <a:gd name="connsiteY27-2410" fmla="*/ 3021768 h 6046908"/>
              <a:gd name="connsiteX28-2411" fmla="*/ 488626 w 4527226"/>
              <a:gd name="connsiteY28-2412" fmla="*/ 2998908 h 6046908"/>
              <a:gd name="connsiteX29-2413" fmla="*/ 471956 w 4527226"/>
              <a:gd name="connsiteY29-2414" fmla="*/ 2942709 h 6046908"/>
              <a:gd name="connsiteX30-2415" fmla="*/ 435286 w 4527226"/>
              <a:gd name="connsiteY30-2416" fmla="*/ 2930328 h 6046908"/>
              <a:gd name="connsiteX31-2417" fmla="*/ 389566 w 4527226"/>
              <a:gd name="connsiteY31-2418" fmla="*/ 2930328 h 6046908"/>
              <a:gd name="connsiteX32-2419" fmla="*/ 314000 w 4527226"/>
              <a:gd name="connsiteY32-2420" fmla="*/ 2893495 h 6046908"/>
              <a:gd name="connsiteX33-2421" fmla="*/ 320986 w 4527226"/>
              <a:gd name="connsiteY33-2422" fmla="*/ 2846508 h 6046908"/>
              <a:gd name="connsiteX34-2423" fmla="*/ 328606 w 4527226"/>
              <a:gd name="connsiteY34-2424" fmla="*/ 2793168 h 6046908"/>
              <a:gd name="connsiteX35-2425" fmla="*/ 313366 w 4527226"/>
              <a:gd name="connsiteY35-2426" fmla="*/ 2732208 h 6046908"/>
              <a:gd name="connsiteX36-2427" fmla="*/ 267646 w 4527226"/>
              <a:gd name="connsiteY36-2428" fmla="*/ 2671248 h 6046908"/>
              <a:gd name="connsiteX37-2429" fmla="*/ 176206 w 4527226"/>
              <a:gd name="connsiteY37-2430" fmla="*/ 2656008 h 6046908"/>
              <a:gd name="connsiteX38-2431" fmla="*/ 54286 w 4527226"/>
              <a:gd name="connsiteY38-2432" fmla="*/ 2610288 h 6046908"/>
              <a:gd name="connsiteX39-2433" fmla="*/ 7931 w 4527226"/>
              <a:gd name="connsiteY39-2434" fmla="*/ 2563298 h 6046908"/>
              <a:gd name="connsiteX40-2435" fmla="*/ 8566 w 4527226"/>
              <a:gd name="connsiteY40-2436" fmla="*/ 2488368 h 6046908"/>
              <a:gd name="connsiteX41-2437" fmla="*/ 92386 w 4527226"/>
              <a:gd name="connsiteY41-2438" fmla="*/ 2335968 h 6046908"/>
              <a:gd name="connsiteX42-2439" fmla="*/ 221926 w 4527226"/>
              <a:gd name="connsiteY42-2440" fmla="*/ 2175948 h 6046908"/>
              <a:gd name="connsiteX43-2441" fmla="*/ 282886 w 4527226"/>
              <a:gd name="connsiteY43-2442" fmla="*/ 2084508 h 6046908"/>
              <a:gd name="connsiteX44-2443" fmla="*/ 328606 w 4527226"/>
              <a:gd name="connsiteY44-2444" fmla="*/ 1977828 h 6046908"/>
              <a:gd name="connsiteX45-2445" fmla="*/ 359086 w 4527226"/>
              <a:gd name="connsiteY45-2446" fmla="*/ 1871148 h 6046908"/>
              <a:gd name="connsiteX46-2447" fmla="*/ 374326 w 4527226"/>
              <a:gd name="connsiteY46-2448" fmla="*/ 1810188 h 6046908"/>
              <a:gd name="connsiteX47-2449" fmla="*/ 343846 w 4527226"/>
              <a:gd name="connsiteY47-2450" fmla="*/ 1756848 h 6046908"/>
              <a:gd name="connsiteX48-2451" fmla="*/ 328606 w 4527226"/>
              <a:gd name="connsiteY48-2452" fmla="*/ 1680648 h 6046908"/>
              <a:gd name="connsiteX49-2453" fmla="*/ 412426 w 4527226"/>
              <a:gd name="connsiteY49-2454" fmla="*/ 1474908 h 6046908"/>
              <a:gd name="connsiteX50-2455" fmla="*/ 442906 w 4527226"/>
              <a:gd name="connsiteY50-2456" fmla="*/ 1307268 h 6046908"/>
              <a:gd name="connsiteX51-2457" fmla="*/ 465766 w 4527226"/>
              <a:gd name="connsiteY51-2458" fmla="*/ 1192968 h 6046908"/>
              <a:gd name="connsiteX52-2459" fmla="*/ 503866 w 4527226"/>
              <a:gd name="connsiteY52-2460" fmla="*/ 1055808 h 6046908"/>
              <a:gd name="connsiteX53-2461" fmla="*/ 557206 w 4527226"/>
              <a:gd name="connsiteY53-2462" fmla="*/ 888168 h 6046908"/>
              <a:gd name="connsiteX54-2463" fmla="*/ 503866 w 4527226"/>
              <a:gd name="connsiteY54-2464" fmla="*/ 888168 h 6046908"/>
              <a:gd name="connsiteX55-2465" fmla="*/ 412426 w 4527226"/>
              <a:gd name="connsiteY55-2466" fmla="*/ 834828 h 6046908"/>
              <a:gd name="connsiteX56-2467" fmla="*/ 328606 w 4527226"/>
              <a:gd name="connsiteY56-2468" fmla="*/ 789108 h 6046908"/>
              <a:gd name="connsiteX57-2469" fmla="*/ 260026 w 4527226"/>
              <a:gd name="connsiteY57-2470" fmla="*/ 773868 h 6046908"/>
              <a:gd name="connsiteX58-2471" fmla="*/ 214306 w 4527226"/>
              <a:gd name="connsiteY58-2472" fmla="*/ 751008 h 6046908"/>
              <a:gd name="connsiteX59-2473" fmla="*/ 260026 w 4527226"/>
              <a:gd name="connsiteY59-2474" fmla="*/ 674808 h 6046908"/>
              <a:gd name="connsiteX60-2475" fmla="*/ 374326 w 4527226"/>
              <a:gd name="connsiteY60-2476" fmla="*/ 606228 h 6046908"/>
              <a:gd name="connsiteX61-2477" fmla="*/ 557206 w 4527226"/>
              <a:gd name="connsiteY61-2478" fmla="*/ 507168 h 6046908"/>
              <a:gd name="connsiteX62-2479" fmla="*/ 656266 w 4527226"/>
              <a:gd name="connsiteY62-2480" fmla="*/ 423348 h 6046908"/>
              <a:gd name="connsiteX63-2481" fmla="*/ 892486 w 4527226"/>
              <a:gd name="connsiteY63-2482" fmla="*/ 232848 h 6046908"/>
              <a:gd name="connsiteX64-2483" fmla="*/ 1174426 w 4527226"/>
              <a:gd name="connsiteY64-2484" fmla="*/ 80448 h 6046908"/>
              <a:gd name="connsiteX65-2485" fmla="*/ 1593526 w 4527226"/>
              <a:gd name="connsiteY65-2486" fmla="*/ 11868 h 6046908"/>
              <a:gd name="connsiteX66-2487" fmla="*/ 1944046 w 4527226"/>
              <a:gd name="connsiteY66-2488" fmla="*/ 4248 h 6046908"/>
              <a:gd name="connsiteX67-2489" fmla="*/ 2172646 w 4527226"/>
              <a:gd name="connsiteY67-2490" fmla="*/ 4248 h 6046908"/>
              <a:gd name="connsiteX68-2491" fmla="*/ 2393626 w 4527226"/>
              <a:gd name="connsiteY68-2492" fmla="*/ 57588 h 6046908"/>
              <a:gd name="connsiteX69-2493" fmla="*/ 2667946 w 4527226"/>
              <a:gd name="connsiteY69-2494" fmla="*/ 133788 h 6046908"/>
              <a:gd name="connsiteX70-2495" fmla="*/ 2820346 w 4527226"/>
              <a:gd name="connsiteY70-2496" fmla="*/ 202368 h 6046908"/>
              <a:gd name="connsiteX71-2497" fmla="*/ 3102286 w 4527226"/>
              <a:gd name="connsiteY71-2498" fmla="*/ 400488 h 6046908"/>
              <a:gd name="connsiteX72-2499" fmla="*/ 3285166 w 4527226"/>
              <a:gd name="connsiteY72-2500" fmla="*/ 651948 h 6046908"/>
              <a:gd name="connsiteX73-2501" fmla="*/ 3407086 w 4527226"/>
              <a:gd name="connsiteY73-2502" fmla="*/ 918648 h 6046908"/>
              <a:gd name="connsiteX74-2503" fmla="*/ 3475666 w 4527226"/>
              <a:gd name="connsiteY74-2504" fmla="*/ 1238688 h 6046908"/>
              <a:gd name="connsiteX75-2505" fmla="*/ 3506146 w 4527226"/>
              <a:gd name="connsiteY75-2506" fmla="*/ 1543488 h 6046908"/>
              <a:gd name="connsiteX76-2507" fmla="*/ 3506146 w 4527226"/>
              <a:gd name="connsiteY76-2508" fmla="*/ 1962588 h 6046908"/>
              <a:gd name="connsiteX77-2509" fmla="*/ 3338506 w 4527226"/>
              <a:gd name="connsiteY77-2510" fmla="*/ 2305488 h 6046908"/>
              <a:gd name="connsiteX78-2511" fmla="*/ 3254686 w 4527226"/>
              <a:gd name="connsiteY78-2512" fmla="*/ 2473128 h 6046908"/>
              <a:gd name="connsiteX79-2513" fmla="*/ 3132766 w 4527226"/>
              <a:gd name="connsiteY79-2514" fmla="*/ 2663628 h 6046908"/>
              <a:gd name="connsiteX80-2515" fmla="*/ 3071806 w 4527226"/>
              <a:gd name="connsiteY80-2516" fmla="*/ 2838888 h 6046908"/>
              <a:gd name="connsiteX81-2517" fmla="*/ 3064186 w 4527226"/>
              <a:gd name="connsiteY81-2518" fmla="*/ 2915088 h 6046908"/>
              <a:gd name="connsiteX82-2519" fmla="*/ 3018466 w 4527226"/>
              <a:gd name="connsiteY82-2520" fmla="*/ 3014148 h 6046908"/>
              <a:gd name="connsiteX83-2521" fmla="*/ 2980366 w 4527226"/>
              <a:gd name="connsiteY83-2522" fmla="*/ 3082728 h 6046908"/>
              <a:gd name="connsiteX84-2523" fmla="*/ 2957506 w 4527226"/>
              <a:gd name="connsiteY84-2524" fmla="*/ 3120828 h 6046908"/>
              <a:gd name="connsiteX85-2525" fmla="*/ 2957506 w 4527226"/>
              <a:gd name="connsiteY85-2526" fmla="*/ 3555168 h 6046908"/>
              <a:gd name="connsiteX86-2527" fmla="*/ 3010846 w 4527226"/>
              <a:gd name="connsiteY86-2528" fmla="*/ 3539928 h 6046908"/>
              <a:gd name="connsiteX87-2529" fmla="*/ 3109906 w 4527226"/>
              <a:gd name="connsiteY87-2530" fmla="*/ 3570408 h 6046908"/>
              <a:gd name="connsiteX88-2531" fmla="*/ 3140386 w 4527226"/>
              <a:gd name="connsiteY88-2532" fmla="*/ 3631368 h 6046908"/>
              <a:gd name="connsiteX89-2533" fmla="*/ 3117526 w 4527226"/>
              <a:gd name="connsiteY89-2534" fmla="*/ 3738048 h 6046908"/>
              <a:gd name="connsiteX90-2535" fmla="*/ 3125146 w 4527226"/>
              <a:gd name="connsiteY90-2536" fmla="*/ 4103808 h 6046908"/>
              <a:gd name="connsiteX91-2537" fmla="*/ 3163246 w 4527226"/>
              <a:gd name="connsiteY91-2538" fmla="*/ 4157148 h 6046908"/>
              <a:gd name="connsiteX92-2539" fmla="*/ 3201346 w 4527226"/>
              <a:gd name="connsiteY92-2540" fmla="*/ 4164768 h 6046908"/>
              <a:gd name="connsiteX93-2541" fmla="*/ 3231826 w 4527226"/>
              <a:gd name="connsiteY93-2542" fmla="*/ 4172388 h 6046908"/>
              <a:gd name="connsiteX94-2543" fmla="*/ 3285166 w 4527226"/>
              <a:gd name="connsiteY94-2544" fmla="*/ 4294308 h 6046908"/>
              <a:gd name="connsiteX95-2545" fmla="*/ 3300406 w 4527226"/>
              <a:gd name="connsiteY95-2546" fmla="*/ 4347648 h 6046908"/>
              <a:gd name="connsiteX96-2547" fmla="*/ 3330886 w 4527226"/>
              <a:gd name="connsiteY96-2548" fmla="*/ 4408608 h 6046908"/>
              <a:gd name="connsiteX97-2549" fmla="*/ 3551866 w 4527226"/>
              <a:gd name="connsiteY97-2550" fmla="*/ 4644828 h 6046908"/>
              <a:gd name="connsiteX98-2551" fmla="*/ 3887146 w 4527226"/>
              <a:gd name="connsiteY98-2552" fmla="*/ 5025828 h 6046908"/>
              <a:gd name="connsiteX99-2553" fmla="*/ 4100506 w 4527226"/>
              <a:gd name="connsiteY99-2554" fmla="*/ 5300148 h 6046908"/>
              <a:gd name="connsiteX100-2555" fmla="*/ 4367206 w 4527226"/>
              <a:gd name="connsiteY100-2556" fmla="*/ 5726868 h 6046908"/>
              <a:gd name="connsiteX101-2557" fmla="*/ 4527226 w 4527226"/>
              <a:gd name="connsiteY101-2558" fmla="*/ 6046908 h 6046908"/>
              <a:gd name="connsiteX0-2559" fmla="*/ 511486 w 4527226"/>
              <a:gd name="connsiteY0-2560" fmla="*/ 5612568 h 6046908"/>
              <a:gd name="connsiteX1-2561" fmla="*/ 541966 w 4527226"/>
              <a:gd name="connsiteY1-2562" fmla="*/ 5521128 h 6046908"/>
              <a:gd name="connsiteX2-2563" fmla="*/ 564826 w 4527226"/>
              <a:gd name="connsiteY2-2564" fmla="*/ 5353488 h 6046908"/>
              <a:gd name="connsiteX3-2565" fmla="*/ 602926 w 4527226"/>
              <a:gd name="connsiteY3-2566" fmla="*/ 5223948 h 6046908"/>
              <a:gd name="connsiteX4-2567" fmla="*/ 625786 w 4527226"/>
              <a:gd name="connsiteY4-2568" fmla="*/ 5178228 h 6046908"/>
              <a:gd name="connsiteX5-2569" fmla="*/ 701986 w 4527226"/>
              <a:gd name="connsiteY5-2570" fmla="*/ 5071548 h 6046908"/>
              <a:gd name="connsiteX6-2571" fmla="*/ 717226 w 4527226"/>
              <a:gd name="connsiteY6-2572" fmla="*/ 5063928 h 6046908"/>
              <a:gd name="connsiteX7-2573" fmla="*/ 709606 w 4527226"/>
              <a:gd name="connsiteY7-2574" fmla="*/ 5025828 h 6046908"/>
              <a:gd name="connsiteX8-2575" fmla="*/ 701986 w 4527226"/>
              <a:gd name="connsiteY8-2576" fmla="*/ 5002968 h 6046908"/>
              <a:gd name="connsiteX9-2577" fmla="*/ 968686 w 4527226"/>
              <a:gd name="connsiteY9-2578" fmla="*/ 4682928 h 6046908"/>
              <a:gd name="connsiteX10-2579" fmla="*/ 961066 w 4527226"/>
              <a:gd name="connsiteY10-2580" fmla="*/ 4644828 h 6046908"/>
              <a:gd name="connsiteX11-2581" fmla="*/ 1342066 w 4527226"/>
              <a:gd name="connsiteY11-2582" fmla="*/ 4172388 h 6046908"/>
              <a:gd name="connsiteX12-2583" fmla="*/ 1258246 w 4527226"/>
              <a:gd name="connsiteY12-2584" fmla="*/ 4012368 h 6046908"/>
              <a:gd name="connsiteX13-2585" fmla="*/ 1204906 w 4527226"/>
              <a:gd name="connsiteY13-2586" fmla="*/ 3928548 h 6046908"/>
              <a:gd name="connsiteX14-2587" fmla="*/ 1174426 w 4527226"/>
              <a:gd name="connsiteY14-2588" fmla="*/ 3768528 h 6046908"/>
              <a:gd name="connsiteX15-2589" fmla="*/ 1151566 w 4527226"/>
              <a:gd name="connsiteY15-2590" fmla="*/ 3699948 h 6046908"/>
              <a:gd name="connsiteX16-2591" fmla="*/ 1143946 w 4527226"/>
              <a:gd name="connsiteY16-2592" fmla="*/ 3669468 h 6046908"/>
              <a:gd name="connsiteX17-2593" fmla="*/ 1067746 w 4527226"/>
              <a:gd name="connsiteY17-2594" fmla="*/ 3661848 h 6046908"/>
              <a:gd name="connsiteX18-2595" fmla="*/ 938206 w 4527226"/>
              <a:gd name="connsiteY18-2596" fmla="*/ 3669468 h 6046908"/>
              <a:gd name="connsiteX19-2597" fmla="*/ 831526 w 4527226"/>
              <a:gd name="connsiteY19-2598" fmla="*/ 3692328 h 6046908"/>
              <a:gd name="connsiteX20-2599" fmla="*/ 610546 w 4527226"/>
              <a:gd name="connsiteY20-2600" fmla="*/ 3738048 h 6046908"/>
              <a:gd name="connsiteX21-2601" fmla="*/ 389566 w 4527226"/>
              <a:gd name="connsiteY21-2602" fmla="*/ 3638988 h 6046908"/>
              <a:gd name="connsiteX22-2603" fmla="*/ 381946 w 4527226"/>
              <a:gd name="connsiteY22-2604" fmla="*/ 3326568 h 6046908"/>
              <a:gd name="connsiteX23-2605" fmla="*/ 420046 w 4527226"/>
              <a:gd name="connsiteY23-2606" fmla="*/ 3227508 h 6046908"/>
              <a:gd name="connsiteX24-2607" fmla="*/ 389566 w 4527226"/>
              <a:gd name="connsiteY24-2608" fmla="*/ 3166548 h 6046908"/>
              <a:gd name="connsiteX25-2609" fmla="*/ 351466 w 4527226"/>
              <a:gd name="connsiteY25-2610" fmla="*/ 3105588 h 6046908"/>
              <a:gd name="connsiteX26-2611" fmla="*/ 397186 w 4527226"/>
              <a:gd name="connsiteY26-2612" fmla="*/ 3021768 h 6046908"/>
              <a:gd name="connsiteX27-2613" fmla="*/ 488626 w 4527226"/>
              <a:gd name="connsiteY27-2614" fmla="*/ 2998908 h 6046908"/>
              <a:gd name="connsiteX28-2615" fmla="*/ 471956 w 4527226"/>
              <a:gd name="connsiteY28-2616" fmla="*/ 2942709 h 6046908"/>
              <a:gd name="connsiteX29-2617" fmla="*/ 435286 w 4527226"/>
              <a:gd name="connsiteY29-2618" fmla="*/ 2930328 h 6046908"/>
              <a:gd name="connsiteX30-2619" fmla="*/ 389566 w 4527226"/>
              <a:gd name="connsiteY30-2620" fmla="*/ 2930328 h 6046908"/>
              <a:gd name="connsiteX31-2621" fmla="*/ 314000 w 4527226"/>
              <a:gd name="connsiteY31-2622" fmla="*/ 2893495 h 6046908"/>
              <a:gd name="connsiteX32-2623" fmla="*/ 320986 w 4527226"/>
              <a:gd name="connsiteY32-2624" fmla="*/ 2846508 h 6046908"/>
              <a:gd name="connsiteX33-2625" fmla="*/ 328606 w 4527226"/>
              <a:gd name="connsiteY33-2626" fmla="*/ 2793168 h 6046908"/>
              <a:gd name="connsiteX34-2627" fmla="*/ 313366 w 4527226"/>
              <a:gd name="connsiteY34-2628" fmla="*/ 2732208 h 6046908"/>
              <a:gd name="connsiteX35-2629" fmla="*/ 267646 w 4527226"/>
              <a:gd name="connsiteY35-2630" fmla="*/ 2671248 h 6046908"/>
              <a:gd name="connsiteX36-2631" fmla="*/ 176206 w 4527226"/>
              <a:gd name="connsiteY36-2632" fmla="*/ 2656008 h 6046908"/>
              <a:gd name="connsiteX37-2633" fmla="*/ 54286 w 4527226"/>
              <a:gd name="connsiteY37-2634" fmla="*/ 2610288 h 6046908"/>
              <a:gd name="connsiteX38-2635" fmla="*/ 7931 w 4527226"/>
              <a:gd name="connsiteY38-2636" fmla="*/ 2563298 h 6046908"/>
              <a:gd name="connsiteX39-2637" fmla="*/ 8566 w 4527226"/>
              <a:gd name="connsiteY39-2638" fmla="*/ 2488368 h 6046908"/>
              <a:gd name="connsiteX40-2639" fmla="*/ 92386 w 4527226"/>
              <a:gd name="connsiteY40-2640" fmla="*/ 2335968 h 6046908"/>
              <a:gd name="connsiteX41-2641" fmla="*/ 221926 w 4527226"/>
              <a:gd name="connsiteY41-2642" fmla="*/ 2175948 h 6046908"/>
              <a:gd name="connsiteX42-2643" fmla="*/ 282886 w 4527226"/>
              <a:gd name="connsiteY42-2644" fmla="*/ 2084508 h 6046908"/>
              <a:gd name="connsiteX43-2645" fmla="*/ 328606 w 4527226"/>
              <a:gd name="connsiteY43-2646" fmla="*/ 1977828 h 6046908"/>
              <a:gd name="connsiteX44-2647" fmla="*/ 359086 w 4527226"/>
              <a:gd name="connsiteY44-2648" fmla="*/ 1871148 h 6046908"/>
              <a:gd name="connsiteX45-2649" fmla="*/ 374326 w 4527226"/>
              <a:gd name="connsiteY45-2650" fmla="*/ 1810188 h 6046908"/>
              <a:gd name="connsiteX46-2651" fmla="*/ 343846 w 4527226"/>
              <a:gd name="connsiteY46-2652" fmla="*/ 1756848 h 6046908"/>
              <a:gd name="connsiteX47-2653" fmla="*/ 328606 w 4527226"/>
              <a:gd name="connsiteY47-2654" fmla="*/ 1680648 h 6046908"/>
              <a:gd name="connsiteX48-2655" fmla="*/ 412426 w 4527226"/>
              <a:gd name="connsiteY48-2656" fmla="*/ 1474908 h 6046908"/>
              <a:gd name="connsiteX49-2657" fmla="*/ 442906 w 4527226"/>
              <a:gd name="connsiteY49-2658" fmla="*/ 1307268 h 6046908"/>
              <a:gd name="connsiteX50-2659" fmla="*/ 465766 w 4527226"/>
              <a:gd name="connsiteY50-2660" fmla="*/ 1192968 h 6046908"/>
              <a:gd name="connsiteX51-2661" fmla="*/ 503866 w 4527226"/>
              <a:gd name="connsiteY51-2662" fmla="*/ 1055808 h 6046908"/>
              <a:gd name="connsiteX52-2663" fmla="*/ 557206 w 4527226"/>
              <a:gd name="connsiteY52-2664" fmla="*/ 888168 h 6046908"/>
              <a:gd name="connsiteX53-2665" fmla="*/ 503866 w 4527226"/>
              <a:gd name="connsiteY53-2666" fmla="*/ 888168 h 6046908"/>
              <a:gd name="connsiteX54-2667" fmla="*/ 412426 w 4527226"/>
              <a:gd name="connsiteY54-2668" fmla="*/ 834828 h 6046908"/>
              <a:gd name="connsiteX55-2669" fmla="*/ 328606 w 4527226"/>
              <a:gd name="connsiteY55-2670" fmla="*/ 789108 h 6046908"/>
              <a:gd name="connsiteX56-2671" fmla="*/ 260026 w 4527226"/>
              <a:gd name="connsiteY56-2672" fmla="*/ 773868 h 6046908"/>
              <a:gd name="connsiteX57-2673" fmla="*/ 214306 w 4527226"/>
              <a:gd name="connsiteY57-2674" fmla="*/ 751008 h 6046908"/>
              <a:gd name="connsiteX58-2675" fmla="*/ 260026 w 4527226"/>
              <a:gd name="connsiteY58-2676" fmla="*/ 674808 h 6046908"/>
              <a:gd name="connsiteX59-2677" fmla="*/ 374326 w 4527226"/>
              <a:gd name="connsiteY59-2678" fmla="*/ 606228 h 6046908"/>
              <a:gd name="connsiteX60-2679" fmla="*/ 557206 w 4527226"/>
              <a:gd name="connsiteY60-2680" fmla="*/ 507168 h 6046908"/>
              <a:gd name="connsiteX61-2681" fmla="*/ 656266 w 4527226"/>
              <a:gd name="connsiteY61-2682" fmla="*/ 423348 h 6046908"/>
              <a:gd name="connsiteX62-2683" fmla="*/ 892486 w 4527226"/>
              <a:gd name="connsiteY62-2684" fmla="*/ 232848 h 6046908"/>
              <a:gd name="connsiteX63-2685" fmla="*/ 1174426 w 4527226"/>
              <a:gd name="connsiteY63-2686" fmla="*/ 80448 h 6046908"/>
              <a:gd name="connsiteX64-2687" fmla="*/ 1593526 w 4527226"/>
              <a:gd name="connsiteY64-2688" fmla="*/ 11868 h 6046908"/>
              <a:gd name="connsiteX65-2689" fmla="*/ 1944046 w 4527226"/>
              <a:gd name="connsiteY65-2690" fmla="*/ 4248 h 6046908"/>
              <a:gd name="connsiteX66-2691" fmla="*/ 2172646 w 4527226"/>
              <a:gd name="connsiteY66-2692" fmla="*/ 4248 h 6046908"/>
              <a:gd name="connsiteX67-2693" fmla="*/ 2393626 w 4527226"/>
              <a:gd name="connsiteY67-2694" fmla="*/ 57588 h 6046908"/>
              <a:gd name="connsiteX68-2695" fmla="*/ 2667946 w 4527226"/>
              <a:gd name="connsiteY68-2696" fmla="*/ 133788 h 6046908"/>
              <a:gd name="connsiteX69-2697" fmla="*/ 2820346 w 4527226"/>
              <a:gd name="connsiteY69-2698" fmla="*/ 202368 h 6046908"/>
              <a:gd name="connsiteX70-2699" fmla="*/ 3102286 w 4527226"/>
              <a:gd name="connsiteY70-2700" fmla="*/ 400488 h 6046908"/>
              <a:gd name="connsiteX71-2701" fmla="*/ 3285166 w 4527226"/>
              <a:gd name="connsiteY71-2702" fmla="*/ 651948 h 6046908"/>
              <a:gd name="connsiteX72-2703" fmla="*/ 3407086 w 4527226"/>
              <a:gd name="connsiteY72-2704" fmla="*/ 918648 h 6046908"/>
              <a:gd name="connsiteX73-2705" fmla="*/ 3475666 w 4527226"/>
              <a:gd name="connsiteY73-2706" fmla="*/ 1238688 h 6046908"/>
              <a:gd name="connsiteX74-2707" fmla="*/ 3506146 w 4527226"/>
              <a:gd name="connsiteY74-2708" fmla="*/ 1543488 h 6046908"/>
              <a:gd name="connsiteX75-2709" fmla="*/ 3506146 w 4527226"/>
              <a:gd name="connsiteY75-2710" fmla="*/ 1962588 h 6046908"/>
              <a:gd name="connsiteX76-2711" fmla="*/ 3338506 w 4527226"/>
              <a:gd name="connsiteY76-2712" fmla="*/ 2305488 h 6046908"/>
              <a:gd name="connsiteX77-2713" fmla="*/ 3254686 w 4527226"/>
              <a:gd name="connsiteY77-2714" fmla="*/ 2473128 h 6046908"/>
              <a:gd name="connsiteX78-2715" fmla="*/ 3132766 w 4527226"/>
              <a:gd name="connsiteY78-2716" fmla="*/ 2663628 h 6046908"/>
              <a:gd name="connsiteX79-2717" fmla="*/ 3071806 w 4527226"/>
              <a:gd name="connsiteY79-2718" fmla="*/ 2838888 h 6046908"/>
              <a:gd name="connsiteX80-2719" fmla="*/ 3064186 w 4527226"/>
              <a:gd name="connsiteY80-2720" fmla="*/ 2915088 h 6046908"/>
              <a:gd name="connsiteX81-2721" fmla="*/ 3018466 w 4527226"/>
              <a:gd name="connsiteY81-2722" fmla="*/ 3014148 h 6046908"/>
              <a:gd name="connsiteX82-2723" fmla="*/ 2980366 w 4527226"/>
              <a:gd name="connsiteY82-2724" fmla="*/ 3082728 h 6046908"/>
              <a:gd name="connsiteX83-2725" fmla="*/ 2957506 w 4527226"/>
              <a:gd name="connsiteY83-2726" fmla="*/ 3120828 h 6046908"/>
              <a:gd name="connsiteX84-2727" fmla="*/ 2957506 w 4527226"/>
              <a:gd name="connsiteY84-2728" fmla="*/ 3555168 h 6046908"/>
              <a:gd name="connsiteX85-2729" fmla="*/ 3010846 w 4527226"/>
              <a:gd name="connsiteY85-2730" fmla="*/ 3539928 h 6046908"/>
              <a:gd name="connsiteX86-2731" fmla="*/ 3109906 w 4527226"/>
              <a:gd name="connsiteY86-2732" fmla="*/ 3570408 h 6046908"/>
              <a:gd name="connsiteX87-2733" fmla="*/ 3140386 w 4527226"/>
              <a:gd name="connsiteY87-2734" fmla="*/ 3631368 h 6046908"/>
              <a:gd name="connsiteX88-2735" fmla="*/ 3117526 w 4527226"/>
              <a:gd name="connsiteY88-2736" fmla="*/ 3738048 h 6046908"/>
              <a:gd name="connsiteX89-2737" fmla="*/ 3125146 w 4527226"/>
              <a:gd name="connsiteY89-2738" fmla="*/ 4103808 h 6046908"/>
              <a:gd name="connsiteX90-2739" fmla="*/ 3163246 w 4527226"/>
              <a:gd name="connsiteY90-2740" fmla="*/ 4157148 h 6046908"/>
              <a:gd name="connsiteX91-2741" fmla="*/ 3201346 w 4527226"/>
              <a:gd name="connsiteY91-2742" fmla="*/ 4164768 h 6046908"/>
              <a:gd name="connsiteX92-2743" fmla="*/ 3231826 w 4527226"/>
              <a:gd name="connsiteY92-2744" fmla="*/ 4172388 h 6046908"/>
              <a:gd name="connsiteX93-2745" fmla="*/ 3285166 w 4527226"/>
              <a:gd name="connsiteY93-2746" fmla="*/ 4294308 h 6046908"/>
              <a:gd name="connsiteX94-2747" fmla="*/ 3300406 w 4527226"/>
              <a:gd name="connsiteY94-2748" fmla="*/ 4347648 h 6046908"/>
              <a:gd name="connsiteX95-2749" fmla="*/ 3330886 w 4527226"/>
              <a:gd name="connsiteY95-2750" fmla="*/ 4408608 h 6046908"/>
              <a:gd name="connsiteX96-2751" fmla="*/ 3551866 w 4527226"/>
              <a:gd name="connsiteY96-2752" fmla="*/ 4644828 h 6046908"/>
              <a:gd name="connsiteX97-2753" fmla="*/ 3887146 w 4527226"/>
              <a:gd name="connsiteY97-2754" fmla="*/ 5025828 h 6046908"/>
              <a:gd name="connsiteX98-2755" fmla="*/ 4100506 w 4527226"/>
              <a:gd name="connsiteY98-2756" fmla="*/ 5300148 h 6046908"/>
              <a:gd name="connsiteX99-2757" fmla="*/ 4367206 w 4527226"/>
              <a:gd name="connsiteY99-2758" fmla="*/ 5726868 h 6046908"/>
              <a:gd name="connsiteX100-2759" fmla="*/ 4527226 w 4527226"/>
              <a:gd name="connsiteY100-2760" fmla="*/ 6046908 h 6046908"/>
              <a:gd name="connsiteX0-2761" fmla="*/ 541966 w 4527226"/>
              <a:gd name="connsiteY0-2762" fmla="*/ 5521128 h 6046908"/>
              <a:gd name="connsiteX1-2763" fmla="*/ 564826 w 4527226"/>
              <a:gd name="connsiteY1-2764" fmla="*/ 5353488 h 6046908"/>
              <a:gd name="connsiteX2-2765" fmla="*/ 602926 w 4527226"/>
              <a:gd name="connsiteY2-2766" fmla="*/ 5223948 h 6046908"/>
              <a:gd name="connsiteX3-2767" fmla="*/ 625786 w 4527226"/>
              <a:gd name="connsiteY3-2768" fmla="*/ 5178228 h 6046908"/>
              <a:gd name="connsiteX4-2769" fmla="*/ 701986 w 4527226"/>
              <a:gd name="connsiteY4-2770" fmla="*/ 5071548 h 6046908"/>
              <a:gd name="connsiteX5-2771" fmla="*/ 717226 w 4527226"/>
              <a:gd name="connsiteY5-2772" fmla="*/ 5063928 h 6046908"/>
              <a:gd name="connsiteX6-2773" fmla="*/ 709606 w 4527226"/>
              <a:gd name="connsiteY6-2774" fmla="*/ 5025828 h 6046908"/>
              <a:gd name="connsiteX7-2775" fmla="*/ 701986 w 4527226"/>
              <a:gd name="connsiteY7-2776" fmla="*/ 5002968 h 6046908"/>
              <a:gd name="connsiteX8-2777" fmla="*/ 968686 w 4527226"/>
              <a:gd name="connsiteY8-2778" fmla="*/ 4682928 h 6046908"/>
              <a:gd name="connsiteX9-2779" fmla="*/ 961066 w 4527226"/>
              <a:gd name="connsiteY9-2780" fmla="*/ 4644828 h 6046908"/>
              <a:gd name="connsiteX10-2781" fmla="*/ 1342066 w 4527226"/>
              <a:gd name="connsiteY10-2782" fmla="*/ 4172388 h 6046908"/>
              <a:gd name="connsiteX11-2783" fmla="*/ 1258246 w 4527226"/>
              <a:gd name="connsiteY11-2784" fmla="*/ 4012368 h 6046908"/>
              <a:gd name="connsiteX12-2785" fmla="*/ 1204906 w 4527226"/>
              <a:gd name="connsiteY12-2786" fmla="*/ 3928548 h 6046908"/>
              <a:gd name="connsiteX13-2787" fmla="*/ 1174426 w 4527226"/>
              <a:gd name="connsiteY13-2788" fmla="*/ 3768528 h 6046908"/>
              <a:gd name="connsiteX14-2789" fmla="*/ 1151566 w 4527226"/>
              <a:gd name="connsiteY14-2790" fmla="*/ 3699948 h 6046908"/>
              <a:gd name="connsiteX15-2791" fmla="*/ 1143946 w 4527226"/>
              <a:gd name="connsiteY15-2792" fmla="*/ 3669468 h 6046908"/>
              <a:gd name="connsiteX16-2793" fmla="*/ 1067746 w 4527226"/>
              <a:gd name="connsiteY16-2794" fmla="*/ 3661848 h 6046908"/>
              <a:gd name="connsiteX17-2795" fmla="*/ 938206 w 4527226"/>
              <a:gd name="connsiteY17-2796" fmla="*/ 3669468 h 6046908"/>
              <a:gd name="connsiteX18-2797" fmla="*/ 831526 w 4527226"/>
              <a:gd name="connsiteY18-2798" fmla="*/ 3692328 h 6046908"/>
              <a:gd name="connsiteX19-2799" fmla="*/ 610546 w 4527226"/>
              <a:gd name="connsiteY19-2800" fmla="*/ 3738048 h 6046908"/>
              <a:gd name="connsiteX20-2801" fmla="*/ 389566 w 4527226"/>
              <a:gd name="connsiteY20-2802" fmla="*/ 3638988 h 6046908"/>
              <a:gd name="connsiteX21-2803" fmla="*/ 381946 w 4527226"/>
              <a:gd name="connsiteY21-2804" fmla="*/ 3326568 h 6046908"/>
              <a:gd name="connsiteX22-2805" fmla="*/ 420046 w 4527226"/>
              <a:gd name="connsiteY22-2806" fmla="*/ 3227508 h 6046908"/>
              <a:gd name="connsiteX23-2807" fmla="*/ 389566 w 4527226"/>
              <a:gd name="connsiteY23-2808" fmla="*/ 3166548 h 6046908"/>
              <a:gd name="connsiteX24-2809" fmla="*/ 351466 w 4527226"/>
              <a:gd name="connsiteY24-2810" fmla="*/ 3105588 h 6046908"/>
              <a:gd name="connsiteX25-2811" fmla="*/ 397186 w 4527226"/>
              <a:gd name="connsiteY25-2812" fmla="*/ 3021768 h 6046908"/>
              <a:gd name="connsiteX26-2813" fmla="*/ 488626 w 4527226"/>
              <a:gd name="connsiteY26-2814" fmla="*/ 2998908 h 6046908"/>
              <a:gd name="connsiteX27-2815" fmla="*/ 471956 w 4527226"/>
              <a:gd name="connsiteY27-2816" fmla="*/ 2942709 h 6046908"/>
              <a:gd name="connsiteX28-2817" fmla="*/ 435286 w 4527226"/>
              <a:gd name="connsiteY28-2818" fmla="*/ 2930328 h 6046908"/>
              <a:gd name="connsiteX29-2819" fmla="*/ 389566 w 4527226"/>
              <a:gd name="connsiteY29-2820" fmla="*/ 2930328 h 6046908"/>
              <a:gd name="connsiteX30-2821" fmla="*/ 314000 w 4527226"/>
              <a:gd name="connsiteY30-2822" fmla="*/ 2893495 h 6046908"/>
              <a:gd name="connsiteX31-2823" fmla="*/ 320986 w 4527226"/>
              <a:gd name="connsiteY31-2824" fmla="*/ 2846508 h 6046908"/>
              <a:gd name="connsiteX32-2825" fmla="*/ 328606 w 4527226"/>
              <a:gd name="connsiteY32-2826" fmla="*/ 2793168 h 6046908"/>
              <a:gd name="connsiteX33-2827" fmla="*/ 313366 w 4527226"/>
              <a:gd name="connsiteY33-2828" fmla="*/ 2732208 h 6046908"/>
              <a:gd name="connsiteX34-2829" fmla="*/ 267646 w 4527226"/>
              <a:gd name="connsiteY34-2830" fmla="*/ 2671248 h 6046908"/>
              <a:gd name="connsiteX35-2831" fmla="*/ 176206 w 4527226"/>
              <a:gd name="connsiteY35-2832" fmla="*/ 2656008 h 6046908"/>
              <a:gd name="connsiteX36-2833" fmla="*/ 54286 w 4527226"/>
              <a:gd name="connsiteY36-2834" fmla="*/ 2610288 h 6046908"/>
              <a:gd name="connsiteX37-2835" fmla="*/ 7931 w 4527226"/>
              <a:gd name="connsiteY37-2836" fmla="*/ 2563298 h 6046908"/>
              <a:gd name="connsiteX38-2837" fmla="*/ 8566 w 4527226"/>
              <a:gd name="connsiteY38-2838" fmla="*/ 2488368 h 6046908"/>
              <a:gd name="connsiteX39-2839" fmla="*/ 92386 w 4527226"/>
              <a:gd name="connsiteY39-2840" fmla="*/ 2335968 h 6046908"/>
              <a:gd name="connsiteX40-2841" fmla="*/ 221926 w 4527226"/>
              <a:gd name="connsiteY40-2842" fmla="*/ 2175948 h 6046908"/>
              <a:gd name="connsiteX41-2843" fmla="*/ 282886 w 4527226"/>
              <a:gd name="connsiteY41-2844" fmla="*/ 2084508 h 6046908"/>
              <a:gd name="connsiteX42-2845" fmla="*/ 328606 w 4527226"/>
              <a:gd name="connsiteY42-2846" fmla="*/ 1977828 h 6046908"/>
              <a:gd name="connsiteX43-2847" fmla="*/ 359086 w 4527226"/>
              <a:gd name="connsiteY43-2848" fmla="*/ 1871148 h 6046908"/>
              <a:gd name="connsiteX44-2849" fmla="*/ 374326 w 4527226"/>
              <a:gd name="connsiteY44-2850" fmla="*/ 1810188 h 6046908"/>
              <a:gd name="connsiteX45-2851" fmla="*/ 343846 w 4527226"/>
              <a:gd name="connsiteY45-2852" fmla="*/ 1756848 h 6046908"/>
              <a:gd name="connsiteX46-2853" fmla="*/ 328606 w 4527226"/>
              <a:gd name="connsiteY46-2854" fmla="*/ 1680648 h 6046908"/>
              <a:gd name="connsiteX47-2855" fmla="*/ 412426 w 4527226"/>
              <a:gd name="connsiteY47-2856" fmla="*/ 1474908 h 6046908"/>
              <a:gd name="connsiteX48-2857" fmla="*/ 442906 w 4527226"/>
              <a:gd name="connsiteY48-2858" fmla="*/ 1307268 h 6046908"/>
              <a:gd name="connsiteX49-2859" fmla="*/ 465766 w 4527226"/>
              <a:gd name="connsiteY49-2860" fmla="*/ 1192968 h 6046908"/>
              <a:gd name="connsiteX50-2861" fmla="*/ 503866 w 4527226"/>
              <a:gd name="connsiteY50-2862" fmla="*/ 1055808 h 6046908"/>
              <a:gd name="connsiteX51-2863" fmla="*/ 557206 w 4527226"/>
              <a:gd name="connsiteY51-2864" fmla="*/ 888168 h 6046908"/>
              <a:gd name="connsiteX52-2865" fmla="*/ 503866 w 4527226"/>
              <a:gd name="connsiteY52-2866" fmla="*/ 888168 h 6046908"/>
              <a:gd name="connsiteX53-2867" fmla="*/ 412426 w 4527226"/>
              <a:gd name="connsiteY53-2868" fmla="*/ 834828 h 6046908"/>
              <a:gd name="connsiteX54-2869" fmla="*/ 328606 w 4527226"/>
              <a:gd name="connsiteY54-2870" fmla="*/ 789108 h 6046908"/>
              <a:gd name="connsiteX55-2871" fmla="*/ 260026 w 4527226"/>
              <a:gd name="connsiteY55-2872" fmla="*/ 773868 h 6046908"/>
              <a:gd name="connsiteX56-2873" fmla="*/ 214306 w 4527226"/>
              <a:gd name="connsiteY56-2874" fmla="*/ 751008 h 6046908"/>
              <a:gd name="connsiteX57-2875" fmla="*/ 260026 w 4527226"/>
              <a:gd name="connsiteY57-2876" fmla="*/ 674808 h 6046908"/>
              <a:gd name="connsiteX58-2877" fmla="*/ 374326 w 4527226"/>
              <a:gd name="connsiteY58-2878" fmla="*/ 606228 h 6046908"/>
              <a:gd name="connsiteX59-2879" fmla="*/ 557206 w 4527226"/>
              <a:gd name="connsiteY59-2880" fmla="*/ 507168 h 6046908"/>
              <a:gd name="connsiteX60-2881" fmla="*/ 656266 w 4527226"/>
              <a:gd name="connsiteY60-2882" fmla="*/ 423348 h 6046908"/>
              <a:gd name="connsiteX61-2883" fmla="*/ 892486 w 4527226"/>
              <a:gd name="connsiteY61-2884" fmla="*/ 232848 h 6046908"/>
              <a:gd name="connsiteX62-2885" fmla="*/ 1174426 w 4527226"/>
              <a:gd name="connsiteY62-2886" fmla="*/ 80448 h 6046908"/>
              <a:gd name="connsiteX63-2887" fmla="*/ 1593526 w 4527226"/>
              <a:gd name="connsiteY63-2888" fmla="*/ 11868 h 6046908"/>
              <a:gd name="connsiteX64-2889" fmla="*/ 1944046 w 4527226"/>
              <a:gd name="connsiteY64-2890" fmla="*/ 4248 h 6046908"/>
              <a:gd name="connsiteX65-2891" fmla="*/ 2172646 w 4527226"/>
              <a:gd name="connsiteY65-2892" fmla="*/ 4248 h 6046908"/>
              <a:gd name="connsiteX66-2893" fmla="*/ 2393626 w 4527226"/>
              <a:gd name="connsiteY66-2894" fmla="*/ 57588 h 6046908"/>
              <a:gd name="connsiteX67-2895" fmla="*/ 2667946 w 4527226"/>
              <a:gd name="connsiteY67-2896" fmla="*/ 133788 h 6046908"/>
              <a:gd name="connsiteX68-2897" fmla="*/ 2820346 w 4527226"/>
              <a:gd name="connsiteY68-2898" fmla="*/ 202368 h 6046908"/>
              <a:gd name="connsiteX69-2899" fmla="*/ 3102286 w 4527226"/>
              <a:gd name="connsiteY69-2900" fmla="*/ 400488 h 6046908"/>
              <a:gd name="connsiteX70-2901" fmla="*/ 3285166 w 4527226"/>
              <a:gd name="connsiteY70-2902" fmla="*/ 651948 h 6046908"/>
              <a:gd name="connsiteX71-2903" fmla="*/ 3407086 w 4527226"/>
              <a:gd name="connsiteY71-2904" fmla="*/ 918648 h 6046908"/>
              <a:gd name="connsiteX72-2905" fmla="*/ 3475666 w 4527226"/>
              <a:gd name="connsiteY72-2906" fmla="*/ 1238688 h 6046908"/>
              <a:gd name="connsiteX73-2907" fmla="*/ 3506146 w 4527226"/>
              <a:gd name="connsiteY73-2908" fmla="*/ 1543488 h 6046908"/>
              <a:gd name="connsiteX74-2909" fmla="*/ 3506146 w 4527226"/>
              <a:gd name="connsiteY74-2910" fmla="*/ 1962588 h 6046908"/>
              <a:gd name="connsiteX75-2911" fmla="*/ 3338506 w 4527226"/>
              <a:gd name="connsiteY75-2912" fmla="*/ 2305488 h 6046908"/>
              <a:gd name="connsiteX76-2913" fmla="*/ 3254686 w 4527226"/>
              <a:gd name="connsiteY76-2914" fmla="*/ 2473128 h 6046908"/>
              <a:gd name="connsiteX77-2915" fmla="*/ 3132766 w 4527226"/>
              <a:gd name="connsiteY77-2916" fmla="*/ 2663628 h 6046908"/>
              <a:gd name="connsiteX78-2917" fmla="*/ 3071806 w 4527226"/>
              <a:gd name="connsiteY78-2918" fmla="*/ 2838888 h 6046908"/>
              <a:gd name="connsiteX79-2919" fmla="*/ 3064186 w 4527226"/>
              <a:gd name="connsiteY79-2920" fmla="*/ 2915088 h 6046908"/>
              <a:gd name="connsiteX80-2921" fmla="*/ 3018466 w 4527226"/>
              <a:gd name="connsiteY80-2922" fmla="*/ 3014148 h 6046908"/>
              <a:gd name="connsiteX81-2923" fmla="*/ 2980366 w 4527226"/>
              <a:gd name="connsiteY81-2924" fmla="*/ 3082728 h 6046908"/>
              <a:gd name="connsiteX82-2925" fmla="*/ 2957506 w 4527226"/>
              <a:gd name="connsiteY82-2926" fmla="*/ 3120828 h 6046908"/>
              <a:gd name="connsiteX83-2927" fmla="*/ 2957506 w 4527226"/>
              <a:gd name="connsiteY83-2928" fmla="*/ 3555168 h 6046908"/>
              <a:gd name="connsiteX84-2929" fmla="*/ 3010846 w 4527226"/>
              <a:gd name="connsiteY84-2930" fmla="*/ 3539928 h 6046908"/>
              <a:gd name="connsiteX85-2931" fmla="*/ 3109906 w 4527226"/>
              <a:gd name="connsiteY85-2932" fmla="*/ 3570408 h 6046908"/>
              <a:gd name="connsiteX86-2933" fmla="*/ 3140386 w 4527226"/>
              <a:gd name="connsiteY86-2934" fmla="*/ 3631368 h 6046908"/>
              <a:gd name="connsiteX87-2935" fmla="*/ 3117526 w 4527226"/>
              <a:gd name="connsiteY87-2936" fmla="*/ 3738048 h 6046908"/>
              <a:gd name="connsiteX88-2937" fmla="*/ 3125146 w 4527226"/>
              <a:gd name="connsiteY88-2938" fmla="*/ 4103808 h 6046908"/>
              <a:gd name="connsiteX89-2939" fmla="*/ 3163246 w 4527226"/>
              <a:gd name="connsiteY89-2940" fmla="*/ 4157148 h 6046908"/>
              <a:gd name="connsiteX90-2941" fmla="*/ 3201346 w 4527226"/>
              <a:gd name="connsiteY90-2942" fmla="*/ 4164768 h 6046908"/>
              <a:gd name="connsiteX91-2943" fmla="*/ 3231826 w 4527226"/>
              <a:gd name="connsiteY91-2944" fmla="*/ 4172388 h 6046908"/>
              <a:gd name="connsiteX92-2945" fmla="*/ 3285166 w 4527226"/>
              <a:gd name="connsiteY92-2946" fmla="*/ 4294308 h 6046908"/>
              <a:gd name="connsiteX93-2947" fmla="*/ 3300406 w 4527226"/>
              <a:gd name="connsiteY93-2948" fmla="*/ 4347648 h 6046908"/>
              <a:gd name="connsiteX94-2949" fmla="*/ 3330886 w 4527226"/>
              <a:gd name="connsiteY94-2950" fmla="*/ 4408608 h 6046908"/>
              <a:gd name="connsiteX95-2951" fmla="*/ 3551866 w 4527226"/>
              <a:gd name="connsiteY95-2952" fmla="*/ 4644828 h 6046908"/>
              <a:gd name="connsiteX96-2953" fmla="*/ 3887146 w 4527226"/>
              <a:gd name="connsiteY96-2954" fmla="*/ 5025828 h 6046908"/>
              <a:gd name="connsiteX97-2955" fmla="*/ 4100506 w 4527226"/>
              <a:gd name="connsiteY97-2956" fmla="*/ 5300148 h 6046908"/>
              <a:gd name="connsiteX98-2957" fmla="*/ 4367206 w 4527226"/>
              <a:gd name="connsiteY98-2958" fmla="*/ 5726868 h 6046908"/>
              <a:gd name="connsiteX99-2959" fmla="*/ 4527226 w 4527226"/>
              <a:gd name="connsiteY99-2960" fmla="*/ 6046908 h 6046908"/>
              <a:gd name="connsiteX0-2961" fmla="*/ 564826 w 4527226"/>
              <a:gd name="connsiteY0-2962" fmla="*/ 5353488 h 6046908"/>
              <a:gd name="connsiteX1-2963" fmla="*/ 602926 w 4527226"/>
              <a:gd name="connsiteY1-2964" fmla="*/ 5223948 h 6046908"/>
              <a:gd name="connsiteX2-2965" fmla="*/ 625786 w 4527226"/>
              <a:gd name="connsiteY2-2966" fmla="*/ 5178228 h 6046908"/>
              <a:gd name="connsiteX3-2967" fmla="*/ 701986 w 4527226"/>
              <a:gd name="connsiteY3-2968" fmla="*/ 5071548 h 6046908"/>
              <a:gd name="connsiteX4-2969" fmla="*/ 717226 w 4527226"/>
              <a:gd name="connsiteY4-2970" fmla="*/ 5063928 h 6046908"/>
              <a:gd name="connsiteX5-2971" fmla="*/ 709606 w 4527226"/>
              <a:gd name="connsiteY5-2972" fmla="*/ 5025828 h 6046908"/>
              <a:gd name="connsiteX6-2973" fmla="*/ 701986 w 4527226"/>
              <a:gd name="connsiteY6-2974" fmla="*/ 5002968 h 6046908"/>
              <a:gd name="connsiteX7-2975" fmla="*/ 968686 w 4527226"/>
              <a:gd name="connsiteY7-2976" fmla="*/ 4682928 h 6046908"/>
              <a:gd name="connsiteX8-2977" fmla="*/ 961066 w 4527226"/>
              <a:gd name="connsiteY8-2978" fmla="*/ 4644828 h 6046908"/>
              <a:gd name="connsiteX9-2979" fmla="*/ 1342066 w 4527226"/>
              <a:gd name="connsiteY9-2980" fmla="*/ 4172388 h 6046908"/>
              <a:gd name="connsiteX10-2981" fmla="*/ 1258246 w 4527226"/>
              <a:gd name="connsiteY10-2982" fmla="*/ 4012368 h 6046908"/>
              <a:gd name="connsiteX11-2983" fmla="*/ 1204906 w 4527226"/>
              <a:gd name="connsiteY11-2984" fmla="*/ 3928548 h 6046908"/>
              <a:gd name="connsiteX12-2985" fmla="*/ 1174426 w 4527226"/>
              <a:gd name="connsiteY12-2986" fmla="*/ 3768528 h 6046908"/>
              <a:gd name="connsiteX13-2987" fmla="*/ 1151566 w 4527226"/>
              <a:gd name="connsiteY13-2988" fmla="*/ 3699948 h 6046908"/>
              <a:gd name="connsiteX14-2989" fmla="*/ 1143946 w 4527226"/>
              <a:gd name="connsiteY14-2990" fmla="*/ 3669468 h 6046908"/>
              <a:gd name="connsiteX15-2991" fmla="*/ 1067746 w 4527226"/>
              <a:gd name="connsiteY15-2992" fmla="*/ 3661848 h 6046908"/>
              <a:gd name="connsiteX16-2993" fmla="*/ 938206 w 4527226"/>
              <a:gd name="connsiteY16-2994" fmla="*/ 3669468 h 6046908"/>
              <a:gd name="connsiteX17-2995" fmla="*/ 831526 w 4527226"/>
              <a:gd name="connsiteY17-2996" fmla="*/ 3692328 h 6046908"/>
              <a:gd name="connsiteX18-2997" fmla="*/ 610546 w 4527226"/>
              <a:gd name="connsiteY18-2998" fmla="*/ 3738048 h 6046908"/>
              <a:gd name="connsiteX19-2999" fmla="*/ 389566 w 4527226"/>
              <a:gd name="connsiteY19-3000" fmla="*/ 3638988 h 6046908"/>
              <a:gd name="connsiteX20-3001" fmla="*/ 381946 w 4527226"/>
              <a:gd name="connsiteY20-3002" fmla="*/ 3326568 h 6046908"/>
              <a:gd name="connsiteX21-3003" fmla="*/ 420046 w 4527226"/>
              <a:gd name="connsiteY21-3004" fmla="*/ 3227508 h 6046908"/>
              <a:gd name="connsiteX22-3005" fmla="*/ 389566 w 4527226"/>
              <a:gd name="connsiteY22-3006" fmla="*/ 3166548 h 6046908"/>
              <a:gd name="connsiteX23-3007" fmla="*/ 351466 w 4527226"/>
              <a:gd name="connsiteY23-3008" fmla="*/ 3105588 h 6046908"/>
              <a:gd name="connsiteX24-3009" fmla="*/ 397186 w 4527226"/>
              <a:gd name="connsiteY24-3010" fmla="*/ 3021768 h 6046908"/>
              <a:gd name="connsiteX25-3011" fmla="*/ 488626 w 4527226"/>
              <a:gd name="connsiteY25-3012" fmla="*/ 2998908 h 6046908"/>
              <a:gd name="connsiteX26-3013" fmla="*/ 471956 w 4527226"/>
              <a:gd name="connsiteY26-3014" fmla="*/ 2942709 h 6046908"/>
              <a:gd name="connsiteX27-3015" fmla="*/ 435286 w 4527226"/>
              <a:gd name="connsiteY27-3016" fmla="*/ 2930328 h 6046908"/>
              <a:gd name="connsiteX28-3017" fmla="*/ 389566 w 4527226"/>
              <a:gd name="connsiteY28-3018" fmla="*/ 2930328 h 6046908"/>
              <a:gd name="connsiteX29-3019" fmla="*/ 314000 w 4527226"/>
              <a:gd name="connsiteY29-3020" fmla="*/ 2893495 h 6046908"/>
              <a:gd name="connsiteX30-3021" fmla="*/ 320986 w 4527226"/>
              <a:gd name="connsiteY30-3022" fmla="*/ 2846508 h 6046908"/>
              <a:gd name="connsiteX31-3023" fmla="*/ 328606 w 4527226"/>
              <a:gd name="connsiteY31-3024" fmla="*/ 2793168 h 6046908"/>
              <a:gd name="connsiteX32-3025" fmla="*/ 313366 w 4527226"/>
              <a:gd name="connsiteY32-3026" fmla="*/ 2732208 h 6046908"/>
              <a:gd name="connsiteX33-3027" fmla="*/ 267646 w 4527226"/>
              <a:gd name="connsiteY33-3028" fmla="*/ 2671248 h 6046908"/>
              <a:gd name="connsiteX34-3029" fmla="*/ 176206 w 4527226"/>
              <a:gd name="connsiteY34-3030" fmla="*/ 2656008 h 6046908"/>
              <a:gd name="connsiteX35-3031" fmla="*/ 54286 w 4527226"/>
              <a:gd name="connsiteY35-3032" fmla="*/ 2610288 h 6046908"/>
              <a:gd name="connsiteX36-3033" fmla="*/ 7931 w 4527226"/>
              <a:gd name="connsiteY36-3034" fmla="*/ 2563298 h 6046908"/>
              <a:gd name="connsiteX37-3035" fmla="*/ 8566 w 4527226"/>
              <a:gd name="connsiteY37-3036" fmla="*/ 2488368 h 6046908"/>
              <a:gd name="connsiteX38-3037" fmla="*/ 92386 w 4527226"/>
              <a:gd name="connsiteY38-3038" fmla="*/ 2335968 h 6046908"/>
              <a:gd name="connsiteX39-3039" fmla="*/ 221926 w 4527226"/>
              <a:gd name="connsiteY39-3040" fmla="*/ 2175948 h 6046908"/>
              <a:gd name="connsiteX40-3041" fmla="*/ 282886 w 4527226"/>
              <a:gd name="connsiteY40-3042" fmla="*/ 2084508 h 6046908"/>
              <a:gd name="connsiteX41-3043" fmla="*/ 328606 w 4527226"/>
              <a:gd name="connsiteY41-3044" fmla="*/ 1977828 h 6046908"/>
              <a:gd name="connsiteX42-3045" fmla="*/ 359086 w 4527226"/>
              <a:gd name="connsiteY42-3046" fmla="*/ 1871148 h 6046908"/>
              <a:gd name="connsiteX43-3047" fmla="*/ 374326 w 4527226"/>
              <a:gd name="connsiteY43-3048" fmla="*/ 1810188 h 6046908"/>
              <a:gd name="connsiteX44-3049" fmla="*/ 343846 w 4527226"/>
              <a:gd name="connsiteY44-3050" fmla="*/ 1756848 h 6046908"/>
              <a:gd name="connsiteX45-3051" fmla="*/ 328606 w 4527226"/>
              <a:gd name="connsiteY45-3052" fmla="*/ 1680648 h 6046908"/>
              <a:gd name="connsiteX46-3053" fmla="*/ 412426 w 4527226"/>
              <a:gd name="connsiteY46-3054" fmla="*/ 1474908 h 6046908"/>
              <a:gd name="connsiteX47-3055" fmla="*/ 442906 w 4527226"/>
              <a:gd name="connsiteY47-3056" fmla="*/ 1307268 h 6046908"/>
              <a:gd name="connsiteX48-3057" fmla="*/ 465766 w 4527226"/>
              <a:gd name="connsiteY48-3058" fmla="*/ 1192968 h 6046908"/>
              <a:gd name="connsiteX49-3059" fmla="*/ 503866 w 4527226"/>
              <a:gd name="connsiteY49-3060" fmla="*/ 1055808 h 6046908"/>
              <a:gd name="connsiteX50-3061" fmla="*/ 557206 w 4527226"/>
              <a:gd name="connsiteY50-3062" fmla="*/ 888168 h 6046908"/>
              <a:gd name="connsiteX51-3063" fmla="*/ 503866 w 4527226"/>
              <a:gd name="connsiteY51-3064" fmla="*/ 888168 h 6046908"/>
              <a:gd name="connsiteX52-3065" fmla="*/ 412426 w 4527226"/>
              <a:gd name="connsiteY52-3066" fmla="*/ 834828 h 6046908"/>
              <a:gd name="connsiteX53-3067" fmla="*/ 328606 w 4527226"/>
              <a:gd name="connsiteY53-3068" fmla="*/ 789108 h 6046908"/>
              <a:gd name="connsiteX54-3069" fmla="*/ 260026 w 4527226"/>
              <a:gd name="connsiteY54-3070" fmla="*/ 773868 h 6046908"/>
              <a:gd name="connsiteX55-3071" fmla="*/ 214306 w 4527226"/>
              <a:gd name="connsiteY55-3072" fmla="*/ 751008 h 6046908"/>
              <a:gd name="connsiteX56-3073" fmla="*/ 260026 w 4527226"/>
              <a:gd name="connsiteY56-3074" fmla="*/ 674808 h 6046908"/>
              <a:gd name="connsiteX57-3075" fmla="*/ 374326 w 4527226"/>
              <a:gd name="connsiteY57-3076" fmla="*/ 606228 h 6046908"/>
              <a:gd name="connsiteX58-3077" fmla="*/ 557206 w 4527226"/>
              <a:gd name="connsiteY58-3078" fmla="*/ 507168 h 6046908"/>
              <a:gd name="connsiteX59-3079" fmla="*/ 656266 w 4527226"/>
              <a:gd name="connsiteY59-3080" fmla="*/ 423348 h 6046908"/>
              <a:gd name="connsiteX60-3081" fmla="*/ 892486 w 4527226"/>
              <a:gd name="connsiteY60-3082" fmla="*/ 232848 h 6046908"/>
              <a:gd name="connsiteX61-3083" fmla="*/ 1174426 w 4527226"/>
              <a:gd name="connsiteY61-3084" fmla="*/ 80448 h 6046908"/>
              <a:gd name="connsiteX62-3085" fmla="*/ 1593526 w 4527226"/>
              <a:gd name="connsiteY62-3086" fmla="*/ 11868 h 6046908"/>
              <a:gd name="connsiteX63-3087" fmla="*/ 1944046 w 4527226"/>
              <a:gd name="connsiteY63-3088" fmla="*/ 4248 h 6046908"/>
              <a:gd name="connsiteX64-3089" fmla="*/ 2172646 w 4527226"/>
              <a:gd name="connsiteY64-3090" fmla="*/ 4248 h 6046908"/>
              <a:gd name="connsiteX65-3091" fmla="*/ 2393626 w 4527226"/>
              <a:gd name="connsiteY65-3092" fmla="*/ 57588 h 6046908"/>
              <a:gd name="connsiteX66-3093" fmla="*/ 2667946 w 4527226"/>
              <a:gd name="connsiteY66-3094" fmla="*/ 133788 h 6046908"/>
              <a:gd name="connsiteX67-3095" fmla="*/ 2820346 w 4527226"/>
              <a:gd name="connsiteY67-3096" fmla="*/ 202368 h 6046908"/>
              <a:gd name="connsiteX68-3097" fmla="*/ 3102286 w 4527226"/>
              <a:gd name="connsiteY68-3098" fmla="*/ 400488 h 6046908"/>
              <a:gd name="connsiteX69-3099" fmla="*/ 3285166 w 4527226"/>
              <a:gd name="connsiteY69-3100" fmla="*/ 651948 h 6046908"/>
              <a:gd name="connsiteX70-3101" fmla="*/ 3407086 w 4527226"/>
              <a:gd name="connsiteY70-3102" fmla="*/ 918648 h 6046908"/>
              <a:gd name="connsiteX71-3103" fmla="*/ 3475666 w 4527226"/>
              <a:gd name="connsiteY71-3104" fmla="*/ 1238688 h 6046908"/>
              <a:gd name="connsiteX72-3105" fmla="*/ 3506146 w 4527226"/>
              <a:gd name="connsiteY72-3106" fmla="*/ 1543488 h 6046908"/>
              <a:gd name="connsiteX73-3107" fmla="*/ 3506146 w 4527226"/>
              <a:gd name="connsiteY73-3108" fmla="*/ 1962588 h 6046908"/>
              <a:gd name="connsiteX74-3109" fmla="*/ 3338506 w 4527226"/>
              <a:gd name="connsiteY74-3110" fmla="*/ 2305488 h 6046908"/>
              <a:gd name="connsiteX75-3111" fmla="*/ 3254686 w 4527226"/>
              <a:gd name="connsiteY75-3112" fmla="*/ 2473128 h 6046908"/>
              <a:gd name="connsiteX76-3113" fmla="*/ 3132766 w 4527226"/>
              <a:gd name="connsiteY76-3114" fmla="*/ 2663628 h 6046908"/>
              <a:gd name="connsiteX77-3115" fmla="*/ 3071806 w 4527226"/>
              <a:gd name="connsiteY77-3116" fmla="*/ 2838888 h 6046908"/>
              <a:gd name="connsiteX78-3117" fmla="*/ 3064186 w 4527226"/>
              <a:gd name="connsiteY78-3118" fmla="*/ 2915088 h 6046908"/>
              <a:gd name="connsiteX79-3119" fmla="*/ 3018466 w 4527226"/>
              <a:gd name="connsiteY79-3120" fmla="*/ 3014148 h 6046908"/>
              <a:gd name="connsiteX80-3121" fmla="*/ 2980366 w 4527226"/>
              <a:gd name="connsiteY80-3122" fmla="*/ 3082728 h 6046908"/>
              <a:gd name="connsiteX81-3123" fmla="*/ 2957506 w 4527226"/>
              <a:gd name="connsiteY81-3124" fmla="*/ 3120828 h 6046908"/>
              <a:gd name="connsiteX82-3125" fmla="*/ 2957506 w 4527226"/>
              <a:gd name="connsiteY82-3126" fmla="*/ 3555168 h 6046908"/>
              <a:gd name="connsiteX83-3127" fmla="*/ 3010846 w 4527226"/>
              <a:gd name="connsiteY83-3128" fmla="*/ 3539928 h 6046908"/>
              <a:gd name="connsiteX84-3129" fmla="*/ 3109906 w 4527226"/>
              <a:gd name="connsiteY84-3130" fmla="*/ 3570408 h 6046908"/>
              <a:gd name="connsiteX85-3131" fmla="*/ 3140386 w 4527226"/>
              <a:gd name="connsiteY85-3132" fmla="*/ 3631368 h 6046908"/>
              <a:gd name="connsiteX86-3133" fmla="*/ 3117526 w 4527226"/>
              <a:gd name="connsiteY86-3134" fmla="*/ 3738048 h 6046908"/>
              <a:gd name="connsiteX87-3135" fmla="*/ 3125146 w 4527226"/>
              <a:gd name="connsiteY87-3136" fmla="*/ 4103808 h 6046908"/>
              <a:gd name="connsiteX88-3137" fmla="*/ 3163246 w 4527226"/>
              <a:gd name="connsiteY88-3138" fmla="*/ 4157148 h 6046908"/>
              <a:gd name="connsiteX89-3139" fmla="*/ 3201346 w 4527226"/>
              <a:gd name="connsiteY89-3140" fmla="*/ 4164768 h 6046908"/>
              <a:gd name="connsiteX90-3141" fmla="*/ 3231826 w 4527226"/>
              <a:gd name="connsiteY90-3142" fmla="*/ 4172388 h 6046908"/>
              <a:gd name="connsiteX91-3143" fmla="*/ 3285166 w 4527226"/>
              <a:gd name="connsiteY91-3144" fmla="*/ 4294308 h 6046908"/>
              <a:gd name="connsiteX92-3145" fmla="*/ 3300406 w 4527226"/>
              <a:gd name="connsiteY92-3146" fmla="*/ 4347648 h 6046908"/>
              <a:gd name="connsiteX93-3147" fmla="*/ 3330886 w 4527226"/>
              <a:gd name="connsiteY93-3148" fmla="*/ 4408608 h 6046908"/>
              <a:gd name="connsiteX94-3149" fmla="*/ 3551866 w 4527226"/>
              <a:gd name="connsiteY94-3150" fmla="*/ 4644828 h 6046908"/>
              <a:gd name="connsiteX95-3151" fmla="*/ 3887146 w 4527226"/>
              <a:gd name="connsiteY95-3152" fmla="*/ 5025828 h 6046908"/>
              <a:gd name="connsiteX96-3153" fmla="*/ 4100506 w 4527226"/>
              <a:gd name="connsiteY96-3154" fmla="*/ 5300148 h 6046908"/>
              <a:gd name="connsiteX97-3155" fmla="*/ 4367206 w 4527226"/>
              <a:gd name="connsiteY97-3156" fmla="*/ 5726868 h 6046908"/>
              <a:gd name="connsiteX98-3157" fmla="*/ 4527226 w 4527226"/>
              <a:gd name="connsiteY98-3158" fmla="*/ 6046908 h 6046908"/>
              <a:gd name="connsiteX0-3159" fmla="*/ 602926 w 4527226"/>
              <a:gd name="connsiteY0-3160" fmla="*/ 5223948 h 6046908"/>
              <a:gd name="connsiteX1-3161" fmla="*/ 625786 w 4527226"/>
              <a:gd name="connsiteY1-3162" fmla="*/ 5178228 h 6046908"/>
              <a:gd name="connsiteX2-3163" fmla="*/ 701986 w 4527226"/>
              <a:gd name="connsiteY2-3164" fmla="*/ 5071548 h 6046908"/>
              <a:gd name="connsiteX3-3165" fmla="*/ 717226 w 4527226"/>
              <a:gd name="connsiteY3-3166" fmla="*/ 5063928 h 6046908"/>
              <a:gd name="connsiteX4-3167" fmla="*/ 709606 w 4527226"/>
              <a:gd name="connsiteY4-3168" fmla="*/ 5025828 h 6046908"/>
              <a:gd name="connsiteX5-3169" fmla="*/ 701986 w 4527226"/>
              <a:gd name="connsiteY5-3170" fmla="*/ 5002968 h 6046908"/>
              <a:gd name="connsiteX6-3171" fmla="*/ 968686 w 4527226"/>
              <a:gd name="connsiteY6-3172" fmla="*/ 4682928 h 6046908"/>
              <a:gd name="connsiteX7-3173" fmla="*/ 961066 w 4527226"/>
              <a:gd name="connsiteY7-3174" fmla="*/ 4644828 h 6046908"/>
              <a:gd name="connsiteX8-3175" fmla="*/ 1342066 w 4527226"/>
              <a:gd name="connsiteY8-3176" fmla="*/ 4172388 h 6046908"/>
              <a:gd name="connsiteX9-3177" fmla="*/ 1258246 w 4527226"/>
              <a:gd name="connsiteY9-3178" fmla="*/ 4012368 h 6046908"/>
              <a:gd name="connsiteX10-3179" fmla="*/ 1204906 w 4527226"/>
              <a:gd name="connsiteY10-3180" fmla="*/ 3928548 h 6046908"/>
              <a:gd name="connsiteX11-3181" fmla="*/ 1174426 w 4527226"/>
              <a:gd name="connsiteY11-3182" fmla="*/ 3768528 h 6046908"/>
              <a:gd name="connsiteX12-3183" fmla="*/ 1151566 w 4527226"/>
              <a:gd name="connsiteY12-3184" fmla="*/ 3699948 h 6046908"/>
              <a:gd name="connsiteX13-3185" fmla="*/ 1143946 w 4527226"/>
              <a:gd name="connsiteY13-3186" fmla="*/ 3669468 h 6046908"/>
              <a:gd name="connsiteX14-3187" fmla="*/ 1067746 w 4527226"/>
              <a:gd name="connsiteY14-3188" fmla="*/ 3661848 h 6046908"/>
              <a:gd name="connsiteX15-3189" fmla="*/ 938206 w 4527226"/>
              <a:gd name="connsiteY15-3190" fmla="*/ 3669468 h 6046908"/>
              <a:gd name="connsiteX16-3191" fmla="*/ 831526 w 4527226"/>
              <a:gd name="connsiteY16-3192" fmla="*/ 3692328 h 6046908"/>
              <a:gd name="connsiteX17-3193" fmla="*/ 610546 w 4527226"/>
              <a:gd name="connsiteY17-3194" fmla="*/ 3738048 h 6046908"/>
              <a:gd name="connsiteX18-3195" fmla="*/ 389566 w 4527226"/>
              <a:gd name="connsiteY18-3196" fmla="*/ 3638988 h 6046908"/>
              <a:gd name="connsiteX19-3197" fmla="*/ 381946 w 4527226"/>
              <a:gd name="connsiteY19-3198" fmla="*/ 3326568 h 6046908"/>
              <a:gd name="connsiteX20-3199" fmla="*/ 420046 w 4527226"/>
              <a:gd name="connsiteY20-3200" fmla="*/ 3227508 h 6046908"/>
              <a:gd name="connsiteX21-3201" fmla="*/ 389566 w 4527226"/>
              <a:gd name="connsiteY21-3202" fmla="*/ 3166548 h 6046908"/>
              <a:gd name="connsiteX22-3203" fmla="*/ 351466 w 4527226"/>
              <a:gd name="connsiteY22-3204" fmla="*/ 3105588 h 6046908"/>
              <a:gd name="connsiteX23-3205" fmla="*/ 397186 w 4527226"/>
              <a:gd name="connsiteY23-3206" fmla="*/ 3021768 h 6046908"/>
              <a:gd name="connsiteX24-3207" fmla="*/ 488626 w 4527226"/>
              <a:gd name="connsiteY24-3208" fmla="*/ 2998908 h 6046908"/>
              <a:gd name="connsiteX25-3209" fmla="*/ 471956 w 4527226"/>
              <a:gd name="connsiteY25-3210" fmla="*/ 2942709 h 6046908"/>
              <a:gd name="connsiteX26-3211" fmla="*/ 435286 w 4527226"/>
              <a:gd name="connsiteY26-3212" fmla="*/ 2930328 h 6046908"/>
              <a:gd name="connsiteX27-3213" fmla="*/ 389566 w 4527226"/>
              <a:gd name="connsiteY27-3214" fmla="*/ 2930328 h 6046908"/>
              <a:gd name="connsiteX28-3215" fmla="*/ 314000 w 4527226"/>
              <a:gd name="connsiteY28-3216" fmla="*/ 2893495 h 6046908"/>
              <a:gd name="connsiteX29-3217" fmla="*/ 320986 w 4527226"/>
              <a:gd name="connsiteY29-3218" fmla="*/ 2846508 h 6046908"/>
              <a:gd name="connsiteX30-3219" fmla="*/ 328606 w 4527226"/>
              <a:gd name="connsiteY30-3220" fmla="*/ 2793168 h 6046908"/>
              <a:gd name="connsiteX31-3221" fmla="*/ 313366 w 4527226"/>
              <a:gd name="connsiteY31-3222" fmla="*/ 2732208 h 6046908"/>
              <a:gd name="connsiteX32-3223" fmla="*/ 267646 w 4527226"/>
              <a:gd name="connsiteY32-3224" fmla="*/ 2671248 h 6046908"/>
              <a:gd name="connsiteX33-3225" fmla="*/ 176206 w 4527226"/>
              <a:gd name="connsiteY33-3226" fmla="*/ 2656008 h 6046908"/>
              <a:gd name="connsiteX34-3227" fmla="*/ 54286 w 4527226"/>
              <a:gd name="connsiteY34-3228" fmla="*/ 2610288 h 6046908"/>
              <a:gd name="connsiteX35-3229" fmla="*/ 7931 w 4527226"/>
              <a:gd name="connsiteY35-3230" fmla="*/ 2563298 h 6046908"/>
              <a:gd name="connsiteX36-3231" fmla="*/ 8566 w 4527226"/>
              <a:gd name="connsiteY36-3232" fmla="*/ 2488368 h 6046908"/>
              <a:gd name="connsiteX37-3233" fmla="*/ 92386 w 4527226"/>
              <a:gd name="connsiteY37-3234" fmla="*/ 2335968 h 6046908"/>
              <a:gd name="connsiteX38-3235" fmla="*/ 221926 w 4527226"/>
              <a:gd name="connsiteY38-3236" fmla="*/ 2175948 h 6046908"/>
              <a:gd name="connsiteX39-3237" fmla="*/ 282886 w 4527226"/>
              <a:gd name="connsiteY39-3238" fmla="*/ 2084508 h 6046908"/>
              <a:gd name="connsiteX40-3239" fmla="*/ 328606 w 4527226"/>
              <a:gd name="connsiteY40-3240" fmla="*/ 1977828 h 6046908"/>
              <a:gd name="connsiteX41-3241" fmla="*/ 359086 w 4527226"/>
              <a:gd name="connsiteY41-3242" fmla="*/ 1871148 h 6046908"/>
              <a:gd name="connsiteX42-3243" fmla="*/ 374326 w 4527226"/>
              <a:gd name="connsiteY42-3244" fmla="*/ 1810188 h 6046908"/>
              <a:gd name="connsiteX43-3245" fmla="*/ 343846 w 4527226"/>
              <a:gd name="connsiteY43-3246" fmla="*/ 1756848 h 6046908"/>
              <a:gd name="connsiteX44-3247" fmla="*/ 328606 w 4527226"/>
              <a:gd name="connsiteY44-3248" fmla="*/ 1680648 h 6046908"/>
              <a:gd name="connsiteX45-3249" fmla="*/ 412426 w 4527226"/>
              <a:gd name="connsiteY45-3250" fmla="*/ 1474908 h 6046908"/>
              <a:gd name="connsiteX46-3251" fmla="*/ 442906 w 4527226"/>
              <a:gd name="connsiteY46-3252" fmla="*/ 1307268 h 6046908"/>
              <a:gd name="connsiteX47-3253" fmla="*/ 465766 w 4527226"/>
              <a:gd name="connsiteY47-3254" fmla="*/ 1192968 h 6046908"/>
              <a:gd name="connsiteX48-3255" fmla="*/ 503866 w 4527226"/>
              <a:gd name="connsiteY48-3256" fmla="*/ 1055808 h 6046908"/>
              <a:gd name="connsiteX49-3257" fmla="*/ 557206 w 4527226"/>
              <a:gd name="connsiteY49-3258" fmla="*/ 888168 h 6046908"/>
              <a:gd name="connsiteX50-3259" fmla="*/ 503866 w 4527226"/>
              <a:gd name="connsiteY50-3260" fmla="*/ 888168 h 6046908"/>
              <a:gd name="connsiteX51-3261" fmla="*/ 412426 w 4527226"/>
              <a:gd name="connsiteY51-3262" fmla="*/ 834828 h 6046908"/>
              <a:gd name="connsiteX52-3263" fmla="*/ 328606 w 4527226"/>
              <a:gd name="connsiteY52-3264" fmla="*/ 789108 h 6046908"/>
              <a:gd name="connsiteX53-3265" fmla="*/ 260026 w 4527226"/>
              <a:gd name="connsiteY53-3266" fmla="*/ 773868 h 6046908"/>
              <a:gd name="connsiteX54-3267" fmla="*/ 214306 w 4527226"/>
              <a:gd name="connsiteY54-3268" fmla="*/ 751008 h 6046908"/>
              <a:gd name="connsiteX55-3269" fmla="*/ 260026 w 4527226"/>
              <a:gd name="connsiteY55-3270" fmla="*/ 674808 h 6046908"/>
              <a:gd name="connsiteX56-3271" fmla="*/ 374326 w 4527226"/>
              <a:gd name="connsiteY56-3272" fmla="*/ 606228 h 6046908"/>
              <a:gd name="connsiteX57-3273" fmla="*/ 557206 w 4527226"/>
              <a:gd name="connsiteY57-3274" fmla="*/ 507168 h 6046908"/>
              <a:gd name="connsiteX58-3275" fmla="*/ 656266 w 4527226"/>
              <a:gd name="connsiteY58-3276" fmla="*/ 423348 h 6046908"/>
              <a:gd name="connsiteX59-3277" fmla="*/ 892486 w 4527226"/>
              <a:gd name="connsiteY59-3278" fmla="*/ 232848 h 6046908"/>
              <a:gd name="connsiteX60-3279" fmla="*/ 1174426 w 4527226"/>
              <a:gd name="connsiteY60-3280" fmla="*/ 80448 h 6046908"/>
              <a:gd name="connsiteX61-3281" fmla="*/ 1593526 w 4527226"/>
              <a:gd name="connsiteY61-3282" fmla="*/ 11868 h 6046908"/>
              <a:gd name="connsiteX62-3283" fmla="*/ 1944046 w 4527226"/>
              <a:gd name="connsiteY62-3284" fmla="*/ 4248 h 6046908"/>
              <a:gd name="connsiteX63-3285" fmla="*/ 2172646 w 4527226"/>
              <a:gd name="connsiteY63-3286" fmla="*/ 4248 h 6046908"/>
              <a:gd name="connsiteX64-3287" fmla="*/ 2393626 w 4527226"/>
              <a:gd name="connsiteY64-3288" fmla="*/ 57588 h 6046908"/>
              <a:gd name="connsiteX65-3289" fmla="*/ 2667946 w 4527226"/>
              <a:gd name="connsiteY65-3290" fmla="*/ 133788 h 6046908"/>
              <a:gd name="connsiteX66-3291" fmla="*/ 2820346 w 4527226"/>
              <a:gd name="connsiteY66-3292" fmla="*/ 202368 h 6046908"/>
              <a:gd name="connsiteX67-3293" fmla="*/ 3102286 w 4527226"/>
              <a:gd name="connsiteY67-3294" fmla="*/ 400488 h 6046908"/>
              <a:gd name="connsiteX68-3295" fmla="*/ 3285166 w 4527226"/>
              <a:gd name="connsiteY68-3296" fmla="*/ 651948 h 6046908"/>
              <a:gd name="connsiteX69-3297" fmla="*/ 3407086 w 4527226"/>
              <a:gd name="connsiteY69-3298" fmla="*/ 918648 h 6046908"/>
              <a:gd name="connsiteX70-3299" fmla="*/ 3475666 w 4527226"/>
              <a:gd name="connsiteY70-3300" fmla="*/ 1238688 h 6046908"/>
              <a:gd name="connsiteX71-3301" fmla="*/ 3506146 w 4527226"/>
              <a:gd name="connsiteY71-3302" fmla="*/ 1543488 h 6046908"/>
              <a:gd name="connsiteX72-3303" fmla="*/ 3506146 w 4527226"/>
              <a:gd name="connsiteY72-3304" fmla="*/ 1962588 h 6046908"/>
              <a:gd name="connsiteX73-3305" fmla="*/ 3338506 w 4527226"/>
              <a:gd name="connsiteY73-3306" fmla="*/ 2305488 h 6046908"/>
              <a:gd name="connsiteX74-3307" fmla="*/ 3254686 w 4527226"/>
              <a:gd name="connsiteY74-3308" fmla="*/ 2473128 h 6046908"/>
              <a:gd name="connsiteX75-3309" fmla="*/ 3132766 w 4527226"/>
              <a:gd name="connsiteY75-3310" fmla="*/ 2663628 h 6046908"/>
              <a:gd name="connsiteX76-3311" fmla="*/ 3071806 w 4527226"/>
              <a:gd name="connsiteY76-3312" fmla="*/ 2838888 h 6046908"/>
              <a:gd name="connsiteX77-3313" fmla="*/ 3064186 w 4527226"/>
              <a:gd name="connsiteY77-3314" fmla="*/ 2915088 h 6046908"/>
              <a:gd name="connsiteX78-3315" fmla="*/ 3018466 w 4527226"/>
              <a:gd name="connsiteY78-3316" fmla="*/ 3014148 h 6046908"/>
              <a:gd name="connsiteX79-3317" fmla="*/ 2980366 w 4527226"/>
              <a:gd name="connsiteY79-3318" fmla="*/ 3082728 h 6046908"/>
              <a:gd name="connsiteX80-3319" fmla="*/ 2957506 w 4527226"/>
              <a:gd name="connsiteY80-3320" fmla="*/ 3120828 h 6046908"/>
              <a:gd name="connsiteX81-3321" fmla="*/ 2957506 w 4527226"/>
              <a:gd name="connsiteY81-3322" fmla="*/ 3555168 h 6046908"/>
              <a:gd name="connsiteX82-3323" fmla="*/ 3010846 w 4527226"/>
              <a:gd name="connsiteY82-3324" fmla="*/ 3539928 h 6046908"/>
              <a:gd name="connsiteX83-3325" fmla="*/ 3109906 w 4527226"/>
              <a:gd name="connsiteY83-3326" fmla="*/ 3570408 h 6046908"/>
              <a:gd name="connsiteX84-3327" fmla="*/ 3140386 w 4527226"/>
              <a:gd name="connsiteY84-3328" fmla="*/ 3631368 h 6046908"/>
              <a:gd name="connsiteX85-3329" fmla="*/ 3117526 w 4527226"/>
              <a:gd name="connsiteY85-3330" fmla="*/ 3738048 h 6046908"/>
              <a:gd name="connsiteX86-3331" fmla="*/ 3125146 w 4527226"/>
              <a:gd name="connsiteY86-3332" fmla="*/ 4103808 h 6046908"/>
              <a:gd name="connsiteX87-3333" fmla="*/ 3163246 w 4527226"/>
              <a:gd name="connsiteY87-3334" fmla="*/ 4157148 h 6046908"/>
              <a:gd name="connsiteX88-3335" fmla="*/ 3201346 w 4527226"/>
              <a:gd name="connsiteY88-3336" fmla="*/ 4164768 h 6046908"/>
              <a:gd name="connsiteX89-3337" fmla="*/ 3231826 w 4527226"/>
              <a:gd name="connsiteY89-3338" fmla="*/ 4172388 h 6046908"/>
              <a:gd name="connsiteX90-3339" fmla="*/ 3285166 w 4527226"/>
              <a:gd name="connsiteY90-3340" fmla="*/ 4294308 h 6046908"/>
              <a:gd name="connsiteX91-3341" fmla="*/ 3300406 w 4527226"/>
              <a:gd name="connsiteY91-3342" fmla="*/ 4347648 h 6046908"/>
              <a:gd name="connsiteX92-3343" fmla="*/ 3330886 w 4527226"/>
              <a:gd name="connsiteY92-3344" fmla="*/ 4408608 h 6046908"/>
              <a:gd name="connsiteX93-3345" fmla="*/ 3551866 w 4527226"/>
              <a:gd name="connsiteY93-3346" fmla="*/ 4644828 h 6046908"/>
              <a:gd name="connsiteX94-3347" fmla="*/ 3887146 w 4527226"/>
              <a:gd name="connsiteY94-3348" fmla="*/ 5025828 h 6046908"/>
              <a:gd name="connsiteX95-3349" fmla="*/ 4100506 w 4527226"/>
              <a:gd name="connsiteY95-3350" fmla="*/ 5300148 h 6046908"/>
              <a:gd name="connsiteX96-3351" fmla="*/ 4367206 w 4527226"/>
              <a:gd name="connsiteY96-3352" fmla="*/ 5726868 h 6046908"/>
              <a:gd name="connsiteX97-3353" fmla="*/ 4527226 w 4527226"/>
              <a:gd name="connsiteY97-3354" fmla="*/ 6046908 h 6046908"/>
              <a:gd name="connsiteX0-3355" fmla="*/ 625786 w 4527226"/>
              <a:gd name="connsiteY0-3356" fmla="*/ 5178228 h 6046908"/>
              <a:gd name="connsiteX1-3357" fmla="*/ 701986 w 4527226"/>
              <a:gd name="connsiteY1-3358" fmla="*/ 5071548 h 6046908"/>
              <a:gd name="connsiteX2-3359" fmla="*/ 717226 w 4527226"/>
              <a:gd name="connsiteY2-3360" fmla="*/ 5063928 h 6046908"/>
              <a:gd name="connsiteX3-3361" fmla="*/ 709606 w 4527226"/>
              <a:gd name="connsiteY3-3362" fmla="*/ 5025828 h 6046908"/>
              <a:gd name="connsiteX4-3363" fmla="*/ 701986 w 4527226"/>
              <a:gd name="connsiteY4-3364" fmla="*/ 5002968 h 6046908"/>
              <a:gd name="connsiteX5-3365" fmla="*/ 968686 w 4527226"/>
              <a:gd name="connsiteY5-3366" fmla="*/ 4682928 h 6046908"/>
              <a:gd name="connsiteX6-3367" fmla="*/ 961066 w 4527226"/>
              <a:gd name="connsiteY6-3368" fmla="*/ 4644828 h 6046908"/>
              <a:gd name="connsiteX7-3369" fmla="*/ 1342066 w 4527226"/>
              <a:gd name="connsiteY7-3370" fmla="*/ 4172388 h 6046908"/>
              <a:gd name="connsiteX8-3371" fmla="*/ 1258246 w 4527226"/>
              <a:gd name="connsiteY8-3372" fmla="*/ 4012368 h 6046908"/>
              <a:gd name="connsiteX9-3373" fmla="*/ 1204906 w 4527226"/>
              <a:gd name="connsiteY9-3374" fmla="*/ 3928548 h 6046908"/>
              <a:gd name="connsiteX10-3375" fmla="*/ 1174426 w 4527226"/>
              <a:gd name="connsiteY10-3376" fmla="*/ 3768528 h 6046908"/>
              <a:gd name="connsiteX11-3377" fmla="*/ 1151566 w 4527226"/>
              <a:gd name="connsiteY11-3378" fmla="*/ 3699948 h 6046908"/>
              <a:gd name="connsiteX12-3379" fmla="*/ 1143946 w 4527226"/>
              <a:gd name="connsiteY12-3380" fmla="*/ 3669468 h 6046908"/>
              <a:gd name="connsiteX13-3381" fmla="*/ 1067746 w 4527226"/>
              <a:gd name="connsiteY13-3382" fmla="*/ 3661848 h 6046908"/>
              <a:gd name="connsiteX14-3383" fmla="*/ 938206 w 4527226"/>
              <a:gd name="connsiteY14-3384" fmla="*/ 3669468 h 6046908"/>
              <a:gd name="connsiteX15-3385" fmla="*/ 831526 w 4527226"/>
              <a:gd name="connsiteY15-3386" fmla="*/ 3692328 h 6046908"/>
              <a:gd name="connsiteX16-3387" fmla="*/ 610546 w 4527226"/>
              <a:gd name="connsiteY16-3388" fmla="*/ 3738048 h 6046908"/>
              <a:gd name="connsiteX17-3389" fmla="*/ 389566 w 4527226"/>
              <a:gd name="connsiteY17-3390" fmla="*/ 3638988 h 6046908"/>
              <a:gd name="connsiteX18-3391" fmla="*/ 381946 w 4527226"/>
              <a:gd name="connsiteY18-3392" fmla="*/ 3326568 h 6046908"/>
              <a:gd name="connsiteX19-3393" fmla="*/ 420046 w 4527226"/>
              <a:gd name="connsiteY19-3394" fmla="*/ 3227508 h 6046908"/>
              <a:gd name="connsiteX20-3395" fmla="*/ 389566 w 4527226"/>
              <a:gd name="connsiteY20-3396" fmla="*/ 3166548 h 6046908"/>
              <a:gd name="connsiteX21-3397" fmla="*/ 351466 w 4527226"/>
              <a:gd name="connsiteY21-3398" fmla="*/ 3105588 h 6046908"/>
              <a:gd name="connsiteX22-3399" fmla="*/ 397186 w 4527226"/>
              <a:gd name="connsiteY22-3400" fmla="*/ 3021768 h 6046908"/>
              <a:gd name="connsiteX23-3401" fmla="*/ 488626 w 4527226"/>
              <a:gd name="connsiteY23-3402" fmla="*/ 2998908 h 6046908"/>
              <a:gd name="connsiteX24-3403" fmla="*/ 471956 w 4527226"/>
              <a:gd name="connsiteY24-3404" fmla="*/ 2942709 h 6046908"/>
              <a:gd name="connsiteX25-3405" fmla="*/ 435286 w 4527226"/>
              <a:gd name="connsiteY25-3406" fmla="*/ 2930328 h 6046908"/>
              <a:gd name="connsiteX26-3407" fmla="*/ 389566 w 4527226"/>
              <a:gd name="connsiteY26-3408" fmla="*/ 2930328 h 6046908"/>
              <a:gd name="connsiteX27-3409" fmla="*/ 314000 w 4527226"/>
              <a:gd name="connsiteY27-3410" fmla="*/ 2893495 h 6046908"/>
              <a:gd name="connsiteX28-3411" fmla="*/ 320986 w 4527226"/>
              <a:gd name="connsiteY28-3412" fmla="*/ 2846508 h 6046908"/>
              <a:gd name="connsiteX29-3413" fmla="*/ 328606 w 4527226"/>
              <a:gd name="connsiteY29-3414" fmla="*/ 2793168 h 6046908"/>
              <a:gd name="connsiteX30-3415" fmla="*/ 313366 w 4527226"/>
              <a:gd name="connsiteY30-3416" fmla="*/ 2732208 h 6046908"/>
              <a:gd name="connsiteX31-3417" fmla="*/ 267646 w 4527226"/>
              <a:gd name="connsiteY31-3418" fmla="*/ 2671248 h 6046908"/>
              <a:gd name="connsiteX32-3419" fmla="*/ 176206 w 4527226"/>
              <a:gd name="connsiteY32-3420" fmla="*/ 2656008 h 6046908"/>
              <a:gd name="connsiteX33-3421" fmla="*/ 54286 w 4527226"/>
              <a:gd name="connsiteY33-3422" fmla="*/ 2610288 h 6046908"/>
              <a:gd name="connsiteX34-3423" fmla="*/ 7931 w 4527226"/>
              <a:gd name="connsiteY34-3424" fmla="*/ 2563298 h 6046908"/>
              <a:gd name="connsiteX35-3425" fmla="*/ 8566 w 4527226"/>
              <a:gd name="connsiteY35-3426" fmla="*/ 2488368 h 6046908"/>
              <a:gd name="connsiteX36-3427" fmla="*/ 92386 w 4527226"/>
              <a:gd name="connsiteY36-3428" fmla="*/ 2335968 h 6046908"/>
              <a:gd name="connsiteX37-3429" fmla="*/ 221926 w 4527226"/>
              <a:gd name="connsiteY37-3430" fmla="*/ 2175948 h 6046908"/>
              <a:gd name="connsiteX38-3431" fmla="*/ 282886 w 4527226"/>
              <a:gd name="connsiteY38-3432" fmla="*/ 2084508 h 6046908"/>
              <a:gd name="connsiteX39-3433" fmla="*/ 328606 w 4527226"/>
              <a:gd name="connsiteY39-3434" fmla="*/ 1977828 h 6046908"/>
              <a:gd name="connsiteX40-3435" fmla="*/ 359086 w 4527226"/>
              <a:gd name="connsiteY40-3436" fmla="*/ 1871148 h 6046908"/>
              <a:gd name="connsiteX41-3437" fmla="*/ 374326 w 4527226"/>
              <a:gd name="connsiteY41-3438" fmla="*/ 1810188 h 6046908"/>
              <a:gd name="connsiteX42-3439" fmla="*/ 343846 w 4527226"/>
              <a:gd name="connsiteY42-3440" fmla="*/ 1756848 h 6046908"/>
              <a:gd name="connsiteX43-3441" fmla="*/ 328606 w 4527226"/>
              <a:gd name="connsiteY43-3442" fmla="*/ 1680648 h 6046908"/>
              <a:gd name="connsiteX44-3443" fmla="*/ 412426 w 4527226"/>
              <a:gd name="connsiteY44-3444" fmla="*/ 1474908 h 6046908"/>
              <a:gd name="connsiteX45-3445" fmla="*/ 442906 w 4527226"/>
              <a:gd name="connsiteY45-3446" fmla="*/ 1307268 h 6046908"/>
              <a:gd name="connsiteX46-3447" fmla="*/ 465766 w 4527226"/>
              <a:gd name="connsiteY46-3448" fmla="*/ 1192968 h 6046908"/>
              <a:gd name="connsiteX47-3449" fmla="*/ 503866 w 4527226"/>
              <a:gd name="connsiteY47-3450" fmla="*/ 1055808 h 6046908"/>
              <a:gd name="connsiteX48-3451" fmla="*/ 557206 w 4527226"/>
              <a:gd name="connsiteY48-3452" fmla="*/ 888168 h 6046908"/>
              <a:gd name="connsiteX49-3453" fmla="*/ 503866 w 4527226"/>
              <a:gd name="connsiteY49-3454" fmla="*/ 888168 h 6046908"/>
              <a:gd name="connsiteX50-3455" fmla="*/ 412426 w 4527226"/>
              <a:gd name="connsiteY50-3456" fmla="*/ 834828 h 6046908"/>
              <a:gd name="connsiteX51-3457" fmla="*/ 328606 w 4527226"/>
              <a:gd name="connsiteY51-3458" fmla="*/ 789108 h 6046908"/>
              <a:gd name="connsiteX52-3459" fmla="*/ 260026 w 4527226"/>
              <a:gd name="connsiteY52-3460" fmla="*/ 773868 h 6046908"/>
              <a:gd name="connsiteX53-3461" fmla="*/ 214306 w 4527226"/>
              <a:gd name="connsiteY53-3462" fmla="*/ 751008 h 6046908"/>
              <a:gd name="connsiteX54-3463" fmla="*/ 260026 w 4527226"/>
              <a:gd name="connsiteY54-3464" fmla="*/ 674808 h 6046908"/>
              <a:gd name="connsiteX55-3465" fmla="*/ 374326 w 4527226"/>
              <a:gd name="connsiteY55-3466" fmla="*/ 606228 h 6046908"/>
              <a:gd name="connsiteX56-3467" fmla="*/ 557206 w 4527226"/>
              <a:gd name="connsiteY56-3468" fmla="*/ 507168 h 6046908"/>
              <a:gd name="connsiteX57-3469" fmla="*/ 656266 w 4527226"/>
              <a:gd name="connsiteY57-3470" fmla="*/ 423348 h 6046908"/>
              <a:gd name="connsiteX58-3471" fmla="*/ 892486 w 4527226"/>
              <a:gd name="connsiteY58-3472" fmla="*/ 232848 h 6046908"/>
              <a:gd name="connsiteX59-3473" fmla="*/ 1174426 w 4527226"/>
              <a:gd name="connsiteY59-3474" fmla="*/ 80448 h 6046908"/>
              <a:gd name="connsiteX60-3475" fmla="*/ 1593526 w 4527226"/>
              <a:gd name="connsiteY60-3476" fmla="*/ 11868 h 6046908"/>
              <a:gd name="connsiteX61-3477" fmla="*/ 1944046 w 4527226"/>
              <a:gd name="connsiteY61-3478" fmla="*/ 4248 h 6046908"/>
              <a:gd name="connsiteX62-3479" fmla="*/ 2172646 w 4527226"/>
              <a:gd name="connsiteY62-3480" fmla="*/ 4248 h 6046908"/>
              <a:gd name="connsiteX63-3481" fmla="*/ 2393626 w 4527226"/>
              <a:gd name="connsiteY63-3482" fmla="*/ 57588 h 6046908"/>
              <a:gd name="connsiteX64-3483" fmla="*/ 2667946 w 4527226"/>
              <a:gd name="connsiteY64-3484" fmla="*/ 133788 h 6046908"/>
              <a:gd name="connsiteX65-3485" fmla="*/ 2820346 w 4527226"/>
              <a:gd name="connsiteY65-3486" fmla="*/ 202368 h 6046908"/>
              <a:gd name="connsiteX66-3487" fmla="*/ 3102286 w 4527226"/>
              <a:gd name="connsiteY66-3488" fmla="*/ 400488 h 6046908"/>
              <a:gd name="connsiteX67-3489" fmla="*/ 3285166 w 4527226"/>
              <a:gd name="connsiteY67-3490" fmla="*/ 651948 h 6046908"/>
              <a:gd name="connsiteX68-3491" fmla="*/ 3407086 w 4527226"/>
              <a:gd name="connsiteY68-3492" fmla="*/ 918648 h 6046908"/>
              <a:gd name="connsiteX69-3493" fmla="*/ 3475666 w 4527226"/>
              <a:gd name="connsiteY69-3494" fmla="*/ 1238688 h 6046908"/>
              <a:gd name="connsiteX70-3495" fmla="*/ 3506146 w 4527226"/>
              <a:gd name="connsiteY70-3496" fmla="*/ 1543488 h 6046908"/>
              <a:gd name="connsiteX71-3497" fmla="*/ 3506146 w 4527226"/>
              <a:gd name="connsiteY71-3498" fmla="*/ 1962588 h 6046908"/>
              <a:gd name="connsiteX72-3499" fmla="*/ 3338506 w 4527226"/>
              <a:gd name="connsiteY72-3500" fmla="*/ 2305488 h 6046908"/>
              <a:gd name="connsiteX73-3501" fmla="*/ 3254686 w 4527226"/>
              <a:gd name="connsiteY73-3502" fmla="*/ 2473128 h 6046908"/>
              <a:gd name="connsiteX74-3503" fmla="*/ 3132766 w 4527226"/>
              <a:gd name="connsiteY74-3504" fmla="*/ 2663628 h 6046908"/>
              <a:gd name="connsiteX75-3505" fmla="*/ 3071806 w 4527226"/>
              <a:gd name="connsiteY75-3506" fmla="*/ 2838888 h 6046908"/>
              <a:gd name="connsiteX76-3507" fmla="*/ 3064186 w 4527226"/>
              <a:gd name="connsiteY76-3508" fmla="*/ 2915088 h 6046908"/>
              <a:gd name="connsiteX77-3509" fmla="*/ 3018466 w 4527226"/>
              <a:gd name="connsiteY77-3510" fmla="*/ 3014148 h 6046908"/>
              <a:gd name="connsiteX78-3511" fmla="*/ 2980366 w 4527226"/>
              <a:gd name="connsiteY78-3512" fmla="*/ 3082728 h 6046908"/>
              <a:gd name="connsiteX79-3513" fmla="*/ 2957506 w 4527226"/>
              <a:gd name="connsiteY79-3514" fmla="*/ 3120828 h 6046908"/>
              <a:gd name="connsiteX80-3515" fmla="*/ 2957506 w 4527226"/>
              <a:gd name="connsiteY80-3516" fmla="*/ 3555168 h 6046908"/>
              <a:gd name="connsiteX81-3517" fmla="*/ 3010846 w 4527226"/>
              <a:gd name="connsiteY81-3518" fmla="*/ 3539928 h 6046908"/>
              <a:gd name="connsiteX82-3519" fmla="*/ 3109906 w 4527226"/>
              <a:gd name="connsiteY82-3520" fmla="*/ 3570408 h 6046908"/>
              <a:gd name="connsiteX83-3521" fmla="*/ 3140386 w 4527226"/>
              <a:gd name="connsiteY83-3522" fmla="*/ 3631368 h 6046908"/>
              <a:gd name="connsiteX84-3523" fmla="*/ 3117526 w 4527226"/>
              <a:gd name="connsiteY84-3524" fmla="*/ 3738048 h 6046908"/>
              <a:gd name="connsiteX85-3525" fmla="*/ 3125146 w 4527226"/>
              <a:gd name="connsiteY85-3526" fmla="*/ 4103808 h 6046908"/>
              <a:gd name="connsiteX86-3527" fmla="*/ 3163246 w 4527226"/>
              <a:gd name="connsiteY86-3528" fmla="*/ 4157148 h 6046908"/>
              <a:gd name="connsiteX87-3529" fmla="*/ 3201346 w 4527226"/>
              <a:gd name="connsiteY87-3530" fmla="*/ 4164768 h 6046908"/>
              <a:gd name="connsiteX88-3531" fmla="*/ 3231826 w 4527226"/>
              <a:gd name="connsiteY88-3532" fmla="*/ 4172388 h 6046908"/>
              <a:gd name="connsiteX89-3533" fmla="*/ 3285166 w 4527226"/>
              <a:gd name="connsiteY89-3534" fmla="*/ 4294308 h 6046908"/>
              <a:gd name="connsiteX90-3535" fmla="*/ 3300406 w 4527226"/>
              <a:gd name="connsiteY90-3536" fmla="*/ 4347648 h 6046908"/>
              <a:gd name="connsiteX91-3537" fmla="*/ 3330886 w 4527226"/>
              <a:gd name="connsiteY91-3538" fmla="*/ 4408608 h 6046908"/>
              <a:gd name="connsiteX92-3539" fmla="*/ 3551866 w 4527226"/>
              <a:gd name="connsiteY92-3540" fmla="*/ 4644828 h 6046908"/>
              <a:gd name="connsiteX93-3541" fmla="*/ 3887146 w 4527226"/>
              <a:gd name="connsiteY93-3542" fmla="*/ 5025828 h 6046908"/>
              <a:gd name="connsiteX94-3543" fmla="*/ 4100506 w 4527226"/>
              <a:gd name="connsiteY94-3544" fmla="*/ 5300148 h 6046908"/>
              <a:gd name="connsiteX95-3545" fmla="*/ 4367206 w 4527226"/>
              <a:gd name="connsiteY95-3546" fmla="*/ 5726868 h 6046908"/>
              <a:gd name="connsiteX96-3547" fmla="*/ 4527226 w 4527226"/>
              <a:gd name="connsiteY96-3548" fmla="*/ 6046908 h 6046908"/>
              <a:gd name="connsiteX0-3549" fmla="*/ 701986 w 4527226"/>
              <a:gd name="connsiteY0-3550" fmla="*/ 5071548 h 6046908"/>
              <a:gd name="connsiteX1-3551" fmla="*/ 717226 w 4527226"/>
              <a:gd name="connsiteY1-3552" fmla="*/ 5063928 h 6046908"/>
              <a:gd name="connsiteX2-3553" fmla="*/ 709606 w 4527226"/>
              <a:gd name="connsiteY2-3554" fmla="*/ 5025828 h 6046908"/>
              <a:gd name="connsiteX3-3555" fmla="*/ 701986 w 4527226"/>
              <a:gd name="connsiteY3-3556" fmla="*/ 5002968 h 6046908"/>
              <a:gd name="connsiteX4-3557" fmla="*/ 968686 w 4527226"/>
              <a:gd name="connsiteY4-3558" fmla="*/ 4682928 h 6046908"/>
              <a:gd name="connsiteX5-3559" fmla="*/ 961066 w 4527226"/>
              <a:gd name="connsiteY5-3560" fmla="*/ 4644828 h 6046908"/>
              <a:gd name="connsiteX6-3561" fmla="*/ 1342066 w 4527226"/>
              <a:gd name="connsiteY6-3562" fmla="*/ 4172388 h 6046908"/>
              <a:gd name="connsiteX7-3563" fmla="*/ 1258246 w 4527226"/>
              <a:gd name="connsiteY7-3564" fmla="*/ 4012368 h 6046908"/>
              <a:gd name="connsiteX8-3565" fmla="*/ 1204906 w 4527226"/>
              <a:gd name="connsiteY8-3566" fmla="*/ 3928548 h 6046908"/>
              <a:gd name="connsiteX9-3567" fmla="*/ 1174426 w 4527226"/>
              <a:gd name="connsiteY9-3568" fmla="*/ 3768528 h 6046908"/>
              <a:gd name="connsiteX10-3569" fmla="*/ 1151566 w 4527226"/>
              <a:gd name="connsiteY10-3570" fmla="*/ 3699948 h 6046908"/>
              <a:gd name="connsiteX11-3571" fmla="*/ 1143946 w 4527226"/>
              <a:gd name="connsiteY11-3572" fmla="*/ 3669468 h 6046908"/>
              <a:gd name="connsiteX12-3573" fmla="*/ 1067746 w 4527226"/>
              <a:gd name="connsiteY12-3574" fmla="*/ 3661848 h 6046908"/>
              <a:gd name="connsiteX13-3575" fmla="*/ 938206 w 4527226"/>
              <a:gd name="connsiteY13-3576" fmla="*/ 3669468 h 6046908"/>
              <a:gd name="connsiteX14-3577" fmla="*/ 831526 w 4527226"/>
              <a:gd name="connsiteY14-3578" fmla="*/ 3692328 h 6046908"/>
              <a:gd name="connsiteX15-3579" fmla="*/ 610546 w 4527226"/>
              <a:gd name="connsiteY15-3580" fmla="*/ 3738048 h 6046908"/>
              <a:gd name="connsiteX16-3581" fmla="*/ 389566 w 4527226"/>
              <a:gd name="connsiteY16-3582" fmla="*/ 3638988 h 6046908"/>
              <a:gd name="connsiteX17-3583" fmla="*/ 381946 w 4527226"/>
              <a:gd name="connsiteY17-3584" fmla="*/ 3326568 h 6046908"/>
              <a:gd name="connsiteX18-3585" fmla="*/ 420046 w 4527226"/>
              <a:gd name="connsiteY18-3586" fmla="*/ 3227508 h 6046908"/>
              <a:gd name="connsiteX19-3587" fmla="*/ 389566 w 4527226"/>
              <a:gd name="connsiteY19-3588" fmla="*/ 3166548 h 6046908"/>
              <a:gd name="connsiteX20-3589" fmla="*/ 351466 w 4527226"/>
              <a:gd name="connsiteY20-3590" fmla="*/ 3105588 h 6046908"/>
              <a:gd name="connsiteX21-3591" fmla="*/ 397186 w 4527226"/>
              <a:gd name="connsiteY21-3592" fmla="*/ 3021768 h 6046908"/>
              <a:gd name="connsiteX22-3593" fmla="*/ 488626 w 4527226"/>
              <a:gd name="connsiteY22-3594" fmla="*/ 2998908 h 6046908"/>
              <a:gd name="connsiteX23-3595" fmla="*/ 471956 w 4527226"/>
              <a:gd name="connsiteY23-3596" fmla="*/ 2942709 h 6046908"/>
              <a:gd name="connsiteX24-3597" fmla="*/ 435286 w 4527226"/>
              <a:gd name="connsiteY24-3598" fmla="*/ 2930328 h 6046908"/>
              <a:gd name="connsiteX25-3599" fmla="*/ 389566 w 4527226"/>
              <a:gd name="connsiteY25-3600" fmla="*/ 2930328 h 6046908"/>
              <a:gd name="connsiteX26-3601" fmla="*/ 314000 w 4527226"/>
              <a:gd name="connsiteY26-3602" fmla="*/ 2893495 h 6046908"/>
              <a:gd name="connsiteX27-3603" fmla="*/ 320986 w 4527226"/>
              <a:gd name="connsiteY27-3604" fmla="*/ 2846508 h 6046908"/>
              <a:gd name="connsiteX28-3605" fmla="*/ 328606 w 4527226"/>
              <a:gd name="connsiteY28-3606" fmla="*/ 2793168 h 6046908"/>
              <a:gd name="connsiteX29-3607" fmla="*/ 313366 w 4527226"/>
              <a:gd name="connsiteY29-3608" fmla="*/ 2732208 h 6046908"/>
              <a:gd name="connsiteX30-3609" fmla="*/ 267646 w 4527226"/>
              <a:gd name="connsiteY30-3610" fmla="*/ 2671248 h 6046908"/>
              <a:gd name="connsiteX31-3611" fmla="*/ 176206 w 4527226"/>
              <a:gd name="connsiteY31-3612" fmla="*/ 2656008 h 6046908"/>
              <a:gd name="connsiteX32-3613" fmla="*/ 54286 w 4527226"/>
              <a:gd name="connsiteY32-3614" fmla="*/ 2610288 h 6046908"/>
              <a:gd name="connsiteX33-3615" fmla="*/ 7931 w 4527226"/>
              <a:gd name="connsiteY33-3616" fmla="*/ 2563298 h 6046908"/>
              <a:gd name="connsiteX34-3617" fmla="*/ 8566 w 4527226"/>
              <a:gd name="connsiteY34-3618" fmla="*/ 2488368 h 6046908"/>
              <a:gd name="connsiteX35-3619" fmla="*/ 92386 w 4527226"/>
              <a:gd name="connsiteY35-3620" fmla="*/ 2335968 h 6046908"/>
              <a:gd name="connsiteX36-3621" fmla="*/ 221926 w 4527226"/>
              <a:gd name="connsiteY36-3622" fmla="*/ 2175948 h 6046908"/>
              <a:gd name="connsiteX37-3623" fmla="*/ 282886 w 4527226"/>
              <a:gd name="connsiteY37-3624" fmla="*/ 2084508 h 6046908"/>
              <a:gd name="connsiteX38-3625" fmla="*/ 328606 w 4527226"/>
              <a:gd name="connsiteY38-3626" fmla="*/ 1977828 h 6046908"/>
              <a:gd name="connsiteX39-3627" fmla="*/ 359086 w 4527226"/>
              <a:gd name="connsiteY39-3628" fmla="*/ 1871148 h 6046908"/>
              <a:gd name="connsiteX40-3629" fmla="*/ 374326 w 4527226"/>
              <a:gd name="connsiteY40-3630" fmla="*/ 1810188 h 6046908"/>
              <a:gd name="connsiteX41-3631" fmla="*/ 343846 w 4527226"/>
              <a:gd name="connsiteY41-3632" fmla="*/ 1756848 h 6046908"/>
              <a:gd name="connsiteX42-3633" fmla="*/ 328606 w 4527226"/>
              <a:gd name="connsiteY42-3634" fmla="*/ 1680648 h 6046908"/>
              <a:gd name="connsiteX43-3635" fmla="*/ 412426 w 4527226"/>
              <a:gd name="connsiteY43-3636" fmla="*/ 1474908 h 6046908"/>
              <a:gd name="connsiteX44-3637" fmla="*/ 442906 w 4527226"/>
              <a:gd name="connsiteY44-3638" fmla="*/ 1307268 h 6046908"/>
              <a:gd name="connsiteX45-3639" fmla="*/ 465766 w 4527226"/>
              <a:gd name="connsiteY45-3640" fmla="*/ 1192968 h 6046908"/>
              <a:gd name="connsiteX46-3641" fmla="*/ 503866 w 4527226"/>
              <a:gd name="connsiteY46-3642" fmla="*/ 1055808 h 6046908"/>
              <a:gd name="connsiteX47-3643" fmla="*/ 557206 w 4527226"/>
              <a:gd name="connsiteY47-3644" fmla="*/ 888168 h 6046908"/>
              <a:gd name="connsiteX48-3645" fmla="*/ 503866 w 4527226"/>
              <a:gd name="connsiteY48-3646" fmla="*/ 888168 h 6046908"/>
              <a:gd name="connsiteX49-3647" fmla="*/ 412426 w 4527226"/>
              <a:gd name="connsiteY49-3648" fmla="*/ 834828 h 6046908"/>
              <a:gd name="connsiteX50-3649" fmla="*/ 328606 w 4527226"/>
              <a:gd name="connsiteY50-3650" fmla="*/ 789108 h 6046908"/>
              <a:gd name="connsiteX51-3651" fmla="*/ 260026 w 4527226"/>
              <a:gd name="connsiteY51-3652" fmla="*/ 773868 h 6046908"/>
              <a:gd name="connsiteX52-3653" fmla="*/ 214306 w 4527226"/>
              <a:gd name="connsiteY52-3654" fmla="*/ 751008 h 6046908"/>
              <a:gd name="connsiteX53-3655" fmla="*/ 260026 w 4527226"/>
              <a:gd name="connsiteY53-3656" fmla="*/ 674808 h 6046908"/>
              <a:gd name="connsiteX54-3657" fmla="*/ 374326 w 4527226"/>
              <a:gd name="connsiteY54-3658" fmla="*/ 606228 h 6046908"/>
              <a:gd name="connsiteX55-3659" fmla="*/ 557206 w 4527226"/>
              <a:gd name="connsiteY55-3660" fmla="*/ 507168 h 6046908"/>
              <a:gd name="connsiteX56-3661" fmla="*/ 656266 w 4527226"/>
              <a:gd name="connsiteY56-3662" fmla="*/ 423348 h 6046908"/>
              <a:gd name="connsiteX57-3663" fmla="*/ 892486 w 4527226"/>
              <a:gd name="connsiteY57-3664" fmla="*/ 232848 h 6046908"/>
              <a:gd name="connsiteX58-3665" fmla="*/ 1174426 w 4527226"/>
              <a:gd name="connsiteY58-3666" fmla="*/ 80448 h 6046908"/>
              <a:gd name="connsiteX59-3667" fmla="*/ 1593526 w 4527226"/>
              <a:gd name="connsiteY59-3668" fmla="*/ 11868 h 6046908"/>
              <a:gd name="connsiteX60-3669" fmla="*/ 1944046 w 4527226"/>
              <a:gd name="connsiteY60-3670" fmla="*/ 4248 h 6046908"/>
              <a:gd name="connsiteX61-3671" fmla="*/ 2172646 w 4527226"/>
              <a:gd name="connsiteY61-3672" fmla="*/ 4248 h 6046908"/>
              <a:gd name="connsiteX62-3673" fmla="*/ 2393626 w 4527226"/>
              <a:gd name="connsiteY62-3674" fmla="*/ 57588 h 6046908"/>
              <a:gd name="connsiteX63-3675" fmla="*/ 2667946 w 4527226"/>
              <a:gd name="connsiteY63-3676" fmla="*/ 133788 h 6046908"/>
              <a:gd name="connsiteX64-3677" fmla="*/ 2820346 w 4527226"/>
              <a:gd name="connsiteY64-3678" fmla="*/ 202368 h 6046908"/>
              <a:gd name="connsiteX65-3679" fmla="*/ 3102286 w 4527226"/>
              <a:gd name="connsiteY65-3680" fmla="*/ 400488 h 6046908"/>
              <a:gd name="connsiteX66-3681" fmla="*/ 3285166 w 4527226"/>
              <a:gd name="connsiteY66-3682" fmla="*/ 651948 h 6046908"/>
              <a:gd name="connsiteX67-3683" fmla="*/ 3407086 w 4527226"/>
              <a:gd name="connsiteY67-3684" fmla="*/ 918648 h 6046908"/>
              <a:gd name="connsiteX68-3685" fmla="*/ 3475666 w 4527226"/>
              <a:gd name="connsiteY68-3686" fmla="*/ 1238688 h 6046908"/>
              <a:gd name="connsiteX69-3687" fmla="*/ 3506146 w 4527226"/>
              <a:gd name="connsiteY69-3688" fmla="*/ 1543488 h 6046908"/>
              <a:gd name="connsiteX70-3689" fmla="*/ 3506146 w 4527226"/>
              <a:gd name="connsiteY70-3690" fmla="*/ 1962588 h 6046908"/>
              <a:gd name="connsiteX71-3691" fmla="*/ 3338506 w 4527226"/>
              <a:gd name="connsiteY71-3692" fmla="*/ 2305488 h 6046908"/>
              <a:gd name="connsiteX72-3693" fmla="*/ 3254686 w 4527226"/>
              <a:gd name="connsiteY72-3694" fmla="*/ 2473128 h 6046908"/>
              <a:gd name="connsiteX73-3695" fmla="*/ 3132766 w 4527226"/>
              <a:gd name="connsiteY73-3696" fmla="*/ 2663628 h 6046908"/>
              <a:gd name="connsiteX74-3697" fmla="*/ 3071806 w 4527226"/>
              <a:gd name="connsiteY74-3698" fmla="*/ 2838888 h 6046908"/>
              <a:gd name="connsiteX75-3699" fmla="*/ 3064186 w 4527226"/>
              <a:gd name="connsiteY75-3700" fmla="*/ 2915088 h 6046908"/>
              <a:gd name="connsiteX76-3701" fmla="*/ 3018466 w 4527226"/>
              <a:gd name="connsiteY76-3702" fmla="*/ 3014148 h 6046908"/>
              <a:gd name="connsiteX77-3703" fmla="*/ 2980366 w 4527226"/>
              <a:gd name="connsiteY77-3704" fmla="*/ 3082728 h 6046908"/>
              <a:gd name="connsiteX78-3705" fmla="*/ 2957506 w 4527226"/>
              <a:gd name="connsiteY78-3706" fmla="*/ 3120828 h 6046908"/>
              <a:gd name="connsiteX79-3707" fmla="*/ 2957506 w 4527226"/>
              <a:gd name="connsiteY79-3708" fmla="*/ 3555168 h 6046908"/>
              <a:gd name="connsiteX80-3709" fmla="*/ 3010846 w 4527226"/>
              <a:gd name="connsiteY80-3710" fmla="*/ 3539928 h 6046908"/>
              <a:gd name="connsiteX81-3711" fmla="*/ 3109906 w 4527226"/>
              <a:gd name="connsiteY81-3712" fmla="*/ 3570408 h 6046908"/>
              <a:gd name="connsiteX82-3713" fmla="*/ 3140386 w 4527226"/>
              <a:gd name="connsiteY82-3714" fmla="*/ 3631368 h 6046908"/>
              <a:gd name="connsiteX83-3715" fmla="*/ 3117526 w 4527226"/>
              <a:gd name="connsiteY83-3716" fmla="*/ 3738048 h 6046908"/>
              <a:gd name="connsiteX84-3717" fmla="*/ 3125146 w 4527226"/>
              <a:gd name="connsiteY84-3718" fmla="*/ 4103808 h 6046908"/>
              <a:gd name="connsiteX85-3719" fmla="*/ 3163246 w 4527226"/>
              <a:gd name="connsiteY85-3720" fmla="*/ 4157148 h 6046908"/>
              <a:gd name="connsiteX86-3721" fmla="*/ 3201346 w 4527226"/>
              <a:gd name="connsiteY86-3722" fmla="*/ 4164768 h 6046908"/>
              <a:gd name="connsiteX87-3723" fmla="*/ 3231826 w 4527226"/>
              <a:gd name="connsiteY87-3724" fmla="*/ 4172388 h 6046908"/>
              <a:gd name="connsiteX88-3725" fmla="*/ 3285166 w 4527226"/>
              <a:gd name="connsiteY88-3726" fmla="*/ 4294308 h 6046908"/>
              <a:gd name="connsiteX89-3727" fmla="*/ 3300406 w 4527226"/>
              <a:gd name="connsiteY89-3728" fmla="*/ 4347648 h 6046908"/>
              <a:gd name="connsiteX90-3729" fmla="*/ 3330886 w 4527226"/>
              <a:gd name="connsiteY90-3730" fmla="*/ 4408608 h 6046908"/>
              <a:gd name="connsiteX91-3731" fmla="*/ 3551866 w 4527226"/>
              <a:gd name="connsiteY91-3732" fmla="*/ 4644828 h 6046908"/>
              <a:gd name="connsiteX92-3733" fmla="*/ 3887146 w 4527226"/>
              <a:gd name="connsiteY92-3734" fmla="*/ 5025828 h 6046908"/>
              <a:gd name="connsiteX93-3735" fmla="*/ 4100506 w 4527226"/>
              <a:gd name="connsiteY93-3736" fmla="*/ 5300148 h 6046908"/>
              <a:gd name="connsiteX94-3737" fmla="*/ 4367206 w 4527226"/>
              <a:gd name="connsiteY94-3738" fmla="*/ 5726868 h 6046908"/>
              <a:gd name="connsiteX95-3739" fmla="*/ 4527226 w 4527226"/>
              <a:gd name="connsiteY95-3740" fmla="*/ 6046908 h 6046908"/>
              <a:gd name="connsiteX0-3741" fmla="*/ 717226 w 4527226"/>
              <a:gd name="connsiteY0-3742" fmla="*/ 5063928 h 6046908"/>
              <a:gd name="connsiteX1-3743" fmla="*/ 709606 w 4527226"/>
              <a:gd name="connsiteY1-3744" fmla="*/ 5025828 h 6046908"/>
              <a:gd name="connsiteX2-3745" fmla="*/ 701986 w 4527226"/>
              <a:gd name="connsiteY2-3746" fmla="*/ 5002968 h 6046908"/>
              <a:gd name="connsiteX3-3747" fmla="*/ 968686 w 4527226"/>
              <a:gd name="connsiteY3-3748" fmla="*/ 4682928 h 6046908"/>
              <a:gd name="connsiteX4-3749" fmla="*/ 961066 w 4527226"/>
              <a:gd name="connsiteY4-3750" fmla="*/ 4644828 h 6046908"/>
              <a:gd name="connsiteX5-3751" fmla="*/ 1342066 w 4527226"/>
              <a:gd name="connsiteY5-3752" fmla="*/ 4172388 h 6046908"/>
              <a:gd name="connsiteX6-3753" fmla="*/ 1258246 w 4527226"/>
              <a:gd name="connsiteY6-3754" fmla="*/ 4012368 h 6046908"/>
              <a:gd name="connsiteX7-3755" fmla="*/ 1204906 w 4527226"/>
              <a:gd name="connsiteY7-3756" fmla="*/ 3928548 h 6046908"/>
              <a:gd name="connsiteX8-3757" fmla="*/ 1174426 w 4527226"/>
              <a:gd name="connsiteY8-3758" fmla="*/ 3768528 h 6046908"/>
              <a:gd name="connsiteX9-3759" fmla="*/ 1151566 w 4527226"/>
              <a:gd name="connsiteY9-3760" fmla="*/ 3699948 h 6046908"/>
              <a:gd name="connsiteX10-3761" fmla="*/ 1143946 w 4527226"/>
              <a:gd name="connsiteY10-3762" fmla="*/ 3669468 h 6046908"/>
              <a:gd name="connsiteX11-3763" fmla="*/ 1067746 w 4527226"/>
              <a:gd name="connsiteY11-3764" fmla="*/ 3661848 h 6046908"/>
              <a:gd name="connsiteX12-3765" fmla="*/ 938206 w 4527226"/>
              <a:gd name="connsiteY12-3766" fmla="*/ 3669468 h 6046908"/>
              <a:gd name="connsiteX13-3767" fmla="*/ 831526 w 4527226"/>
              <a:gd name="connsiteY13-3768" fmla="*/ 3692328 h 6046908"/>
              <a:gd name="connsiteX14-3769" fmla="*/ 610546 w 4527226"/>
              <a:gd name="connsiteY14-3770" fmla="*/ 3738048 h 6046908"/>
              <a:gd name="connsiteX15-3771" fmla="*/ 389566 w 4527226"/>
              <a:gd name="connsiteY15-3772" fmla="*/ 3638988 h 6046908"/>
              <a:gd name="connsiteX16-3773" fmla="*/ 381946 w 4527226"/>
              <a:gd name="connsiteY16-3774" fmla="*/ 3326568 h 6046908"/>
              <a:gd name="connsiteX17-3775" fmla="*/ 420046 w 4527226"/>
              <a:gd name="connsiteY17-3776" fmla="*/ 3227508 h 6046908"/>
              <a:gd name="connsiteX18-3777" fmla="*/ 389566 w 4527226"/>
              <a:gd name="connsiteY18-3778" fmla="*/ 3166548 h 6046908"/>
              <a:gd name="connsiteX19-3779" fmla="*/ 351466 w 4527226"/>
              <a:gd name="connsiteY19-3780" fmla="*/ 3105588 h 6046908"/>
              <a:gd name="connsiteX20-3781" fmla="*/ 397186 w 4527226"/>
              <a:gd name="connsiteY20-3782" fmla="*/ 3021768 h 6046908"/>
              <a:gd name="connsiteX21-3783" fmla="*/ 488626 w 4527226"/>
              <a:gd name="connsiteY21-3784" fmla="*/ 2998908 h 6046908"/>
              <a:gd name="connsiteX22-3785" fmla="*/ 471956 w 4527226"/>
              <a:gd name="connsiteY22-3786" fmla="*/ 2942709 h 6046908"/>
              <a:gd name="connsiteX23-3787" fmla="*/ 435286 w 4527226"/>
              <a:gd name="connsiteY23-3788" fmla="*/ 2930328 h 6046908"/>
              <a:gd name="connsiteX24-3789" fmla="*/ 389566 w 4527226"/>
              <a:gd name="connsiteY24-3790" fmla="*/ 2930328 h 6046908"/>
              <a:gd name="connsiteX25-3791" fmla="*/ 314000 w 4527226"/>
              <a:gd name="connsiteY25-3792" fmla="*/ 2893495 h 6046908"/>
              <a:gd name="connsiteX26-3793" fmla="*/ 320986 w 4527226"/>
              <a:gd name="connsiteY26-3794" fmla="*/ 2846508 h 6046908"/>
              <a:gd name="connsiteX27-3795" fmla="*/ 328606 w 4527226"/>
              <a:gd name="connsiteY27-3796" fmla="*/ 2793168 h 6046908"/>
              <a:gd name="connsiteX28-3797" fmla="*/ 313366 w 4527226"/>
              <a:gd name="connsiteY28-3798" fmla="*/ 2732208 h 6046908"/>
              <a:gd name="connsiteX29-3799" fmla="*/ 267646 w 4527226"/>
              <a:gd name="connsiteY29-3800" fmla="*/ 2671248 h 6046908"/>
              <a:gd name="connsiteX30-3801" fmla="*/ 176206 w 4527226"/>
              <a:gd name="connsiteY30-3802" fmla="*/ 2656008 h 6046908"/>
              <a:gd name="connsiteX31-3803" fmla="*/ 54286 w 4527226"/>
              <a:gd name="connsiteY31-3804" fmla="*/ 2610288 h 6046908"/>
              <a:gd name="connsiteX32-3805" fmla="*/ 7931 w 4527226"/>
              <a:gd name="connsiteY32-3806" fmla="*/ 2563298 h 6046908"/>
              <a:gd name="connsiteX33-3807" fmla="*/ 8566 w 4527226"/>
              <a:gd name="connsiteY33-3808" fmla="*/ 2488368 h 6046908"/>
              <a:gd name="connsiteX34-3809" fmla="*/ 92386 w 4527226"/>
              <a:gd name="connsiteY34-3810" fmla="*/ 2335968 h 6046908"/>
              <a:gd name="connsiteX35-3811" fmla="*/ 221926 w 4527226"/>
              <a:gd name="connsiteY35-3812" fmla="*/ 2175948 h 6046908"/>
              <a:gd name="connsiteX36-3813" fmla="*/ 282886 w 4527226"/>
              <a:gd name="connsiteY36-3814" fmla="*/ 2084508 h 6046908"/>
              <a:gd name="connsiteX37-3815" fmla="*/ 328606 w 4527226"/>
              <a:gd name="connsiteY37-3816" fmla="*/ 1977828 h 6046908"/>
              <a:gd name="connsiteX38-3817" fmla="*/ 359086 w 4527226"/>
              <a:gd name="connsiteY38-3818" fmla="*/ 1871148 h 6046908"/>
              <a:gd name="connsiteX39-3819" fmla="*/ 374326 w 4527226"/>
              <a:gd name="connsiteY39-3820" fmla="*/ 1810188 h 6046908"/>
              <a:gd name="connsiteX40-3821" fmla="*/ 343846 w 4527226"/>
              <a:gd name="connsiteY40-3822" fmla="*/ 1756848 h 6046908"/>
              <a:gd name="connsiteX41-3823" fmla="*/ 328606 w 4527226"/>
              <a:gd name="connsiteY41-3824" fmla="*/ 1680648 h 6046908"/>
              <a:gd name="connsiteX42-3825" fmla="*/ 412426 w 4527226"/>
              <a:gd name="connsiteY42-3826" fmla="*/ 1474908 h 6046908"/>
              <a:gd name="connsiteX43-3827" fmla="*/ 442906 w 4527226"/>
              <a:gd name="connsiteY43-3828" fmla="*/ 1307268 h 6046908"/>
              <a:gd name="connsiteX44-3829" fmla="*/ 465766 w 4527226"/>
              <a:gd name="connsiteY44-3830" fmla="*/ 1192968 h 6046908"/>
              <a:gd name="connsiteX45-3831" fmla="*/ 503866 w 4527226"/>
              <a:gd name="connsiteY45-3832" fmla="*/ 1055808 h 6046908"/>
              <a:gd name="connsiteX46-3833" fmla="*/ 557206 w 4527226"/>
              <a:gd name="connsiteY46-3834" fmla="*/ 888168 h 6046908"/>
              <a:gd name="connsiteX47-3835" fmla="*/ 503866 w 4527226"/>
              <a:gd name="connsiteY47-3836" fmla="*/ 888168 h 6046908"/>
              <a:gd name="connsiteX48-3837" fmla="*/ 412426 w 4527226"/>
              <a:gd name="connsiteY48-3838" fmla="*/ 834828 h 6046908"/>
              <a:gd name="connsiteX49-3839" fmla="*/ 328606 w 4527226"/>
              <a:gd name="connsiteY49-3840" fmla="*/ 789108 h 6046908"/>
              <a:gd name="connsiteX50-3841" fmla="*/ 260026 w 4527226"/>
              <a:gd name="connsiteY50-3842" fmla="*/ 773868 h 6046908"/>
              <a:gd name="connsiteX51-3843" fmla="*/ 214306 w 4527226"/>
              <a:gd name="connsiteY51-3844" fmla="*/ 751008 h 6046908"/>
              <a:gd name="connsiteX52-3845" fmla="*/ 260026 w 4527226"/>
              <a:gd name="connsiteY52-3846" fmla="*/ 674808 h 6046908"/>
              <a:gd name="connsiteX53-3847" fmla="*/ 374326 w 4527226"/>
              <a:gd name="connsiteY53-3848" fmla="*/ 606228 h 6046908"/>
              <a:gd name="connsiteX54-3849" fmla="*/ 557206 w 4527226"/>
              <a:gd name="connsiteY54-3850" fmla="*/ 507168 h 6046908"/>
              <a:gd name="connsiteX55-3851" fmla="*/ 656266 w 4527226"/>
              <a:gd name="connsiteY55-3852" fmla="*/ 423348 h 6046908"/>
              <a:gd name="connsiteX56-3853" fmla="*/ 892486 w 4527226"/>
              <a:gd name="connsiteY56-3854" fmla="*/ 232848 h 6046908"/>
              <a:gd name="connsiteX57-3855" fmla="*/ 1174426 w 4527226"/>
              <a:gd name="connsiteY57-3856" fmla="*/ 80448 h 6046908"/>
              <a:gd name="connsiteX58-3857" fmla="*/ 1593526 w 4527226"/>
              <a:gd name="connsiteY58-3858" fmla="*/ 11868 h 6046908"/>
              <a:gd name="connsiteX59-3859" fmla="*/ 1944046 w 4527226"/>
              <a:gd name="connsiteY59-3860" fmla="*/ 4248 h 6046908"/>
              <a:gd name="connsiteX60-3861" fmla="*/ 2172646 w 4527226"/>
              <a:gd name="connsiteY60-3862" fmla="*/ 4248 h 6046908"/>
              <a:gd name="connsiteX61-3863" fmla="*/ 2393626 w 4527226"/>
              <a:gd name="connsiteY61-3864" fmla="*/ 57588 h 6046908"/>
              <a:gd name="connsiteX62-3865" fmla="*/ 2667946 w 4527226"/>
              <a:gd name="connsiteY62-3866" fmla="*/ 133788 h 6046908"/>
              <a:gd name="connsiteX63-3867" fmla="*/ 2820346 w 4527226"/>
              <a:gd name="connsiteY63-3868" fmla="*/ 202368 h 6046908"/>
              <a:gd name="connsiteX64-3869" fmla="*/ 3102286 w 4527226"/>
              <a:gd name="connsiteY64-3870" fmla="*/ 400488 h 6046908"/>
              <a:gd name="connsiteX65-3871" fmla="*/ 3285166 w 4527226"/>
              <a:gd name="connsiteY65-3872" fmla="*/ 651948 h 6046908"/>
              <a:gd name="connsiteX66-3873" fmla="*/ 3407086 w 4527226"/>
              <a:gd name="connsiteY66-3874" fmla="*/ 918648 h 6046908"/>
              <a:gd name="connsiteX67-3875" fmla="*/ 3475666 w 4527226"/>
              <a:gd name="connsiteY67-3876" fmla="*/ 1238688 h 6046908"/>
              <a:gd name="connsiteX68-3877" fmla="*/ 3506146 w 4527226"/>
              <a:gd name="connsiteY68-3878" fmla="*/ 1543488 h 6046908"/>
              <a:gd name="connsiteX69-3879" fmla="*/ 3506146 w 4527226"/>
              <a:gd name="connsiteY69-3880" fmla="*/ 1962588 h 6046908"/>
              <a:gd name="connsiteX70-3881" fmla="*/ 3338506 w 4527226"/>
              <a:gd name="connsiteY70-3882" fmla="*/ 2305488 h 6046908"/>
              <a:gd name="connsiteX71-3883" fmla="*/ 3254686 w 4527226"/>
              <a:gd name="connsiteY71-3884" fmla="*/ 2473128 h 6046908"/>
              <a:gd name="connsiteX72-3885" fmla="*/ 3132766 w 4527226"/>
              <a:gd name="connsiteY72-3886" fmla="*/ 2663628 h 6046908"/>
              <a:gd name="connsiteX73-3887" fmla="*/ 3071806 w 4527226"/>
              <a:gd name="connsiteY73-3888" fmla="*/ 2838888 h 6046908"/>
              <a:gd name="connsiteX74-3889" fmla="*/ 3064186 w 4527226"/>
              <a:gd name="connsiteY74-3890" fmla="*/ 2915088 h 6046908"/>
              <a:gd name="connsiteX75-3891" fmla="*/ 3018466 w 4527226"/>
              <a:gd name="connsiteY75-3892" fmla="*/ 3014148 h 6046908"/>
              <a:gd name="connsiteX76-3893" fmla="*/ 2980366 w 4527226"/>
              <a:gd name="connsiteY76-3894" fmla="*/ 3082728 h 6046908"/>
              <a:gd name="connsiteX77-3895" fmla="*/ 2957506 w 4527226"/>
              <a:gd name="connsiteY77-3896" fmla="*/ 3120828 h 6046908"/>
              <a:gd name="connsiteX78-3897" fmla="*/ 2957506 w 4527226"/>
              <a:gd name="connsiteY78-3898" fmla="*/ 3555168 h 6046908"/>
              <a:gd name="connsiteX79-3899" fmla="*/ 3010846 w 4527226"/>
              <a:gd name="connsiteY79-3900" fmla="*/ 3539928 h 6046908"/>
              <a:gd name="connsiteX80-3901" fmla="*/ 3109906 w 4527226"/>
              <a:gd name="connsiteY80-3902" fmla="*/ 3570408 h 6046908"/>
              <a:gd name="connsiteX81-3903" fmla="*/ 3140386 w 4527226"/>
              <a:gd name="connsiteY81-3904" fmla="*/ 3631368 h 6046908"/>
              <a:gd name="connsiteX82-3905" fmla="*/ 3117526 w 4527226"/>
              <a:gd name="connsiteY82-3906" fmla="*/ 3738048 h 6046908"/>
              <a:gd name="connsiteX83-3907" fmla="*/ 3125146 w 4527226"/>
              <a:gd name="connsiteY83-3908" fmla="*/ 4103808 h 6046908"/>
              <a:gd name="connsiteX84-3909" fmla="*/ 3163246 w 4527226"/>
              <a:gd name="connsiteY84-3910" fmla="*/ 4157148 h 6046908"/>
              <a:gd name="connsiteX85-3911" fmla="*/ 3201346 w 4527226"/>
              <a:gd name="connsiteY85-3912" fmla="*/ 4164768 h 6046908"/>
              <a:gd name="connsiteX86-3913" fmla="*/ 3231826 w 4527226"/>
              <a:gd name="connsiteY86-3914" fmla="*/ 4172388 h 6046908"/>
              <a:gd name="connsiteX87-3915" fmla="*/ 3285166 w 4527226"/>
              <a:gd name="connsiteY87-3916" fmla="*/ 4294308 h 6046908"/>
              <a:gd name="connsiteX88-3917" fmla="*/ 3300406 w 4527226"/>
              <a:gd name="connsiteY88-3918" fmla="*/ 4347648 h 6046908"/>
              <a:gd name="connsiteX89-3919" fmla="*/ 3330886 w 4527226"/>
              <a:gd name="connsiteY89-3920" fmla="*/ 4408608 h 6046908"/>
              <a:gd name="connsiteX90-3921" fmla="*/ 3551866 w 4527226"/>
              <a:gd name="connsiteY90-3922" fmla="*/ 4644828 h 6046908"/>
              <a:gd name="connsiteX91-3923" fmla="*/ 3887146 w 4527226"/>
              <a:gd name="connsiteY91-3924" fmla="*/ 5025828 h 6046908"/>
              <a:gd name="connsiteX92-3925" fmla="*/ 4100506 w 4527226"/>
              <a:gd name="connsiteY92-3926" fmla="*/ 5300148 h 6046908"/>
              <a:gd name="connsiteX93-3927" fmla="*/ 4367206 w 4527226"/>
              <a:gd name="connsiteY93-3928" fmla="*/ 5726868 h 6046908"/>
              <a:gd name="connsiteX94-3929" fmla="*/ 4527226 w 4527226"/>
              <a:gd name="connsiteY94-3930" fmla="*/ 6046908 h 6046908"/>
              <a:gd name="connsiteX0-3931" fmla="*/ 709606 w 4527226"/>
              <a:gd name="connsiteY0-3932" fmla="*/ 5025828 h 6046908"/>
              <a:gd name="connsiteX1-3933" fmla="*/ 701986 w 4527226"/>
              <a:gd name="connsiteY1-3934" fmla="*/ 5002968 h 6046908"/>
              <a:gd name="connsiteX2-3935" fmla="*/ 968686 w 4527226"/>
              <a:gd name="connsiteY2-3936" fmla="*/ 4682928 h 6046908"/>
              <a:gd name="connsiteX3-3937" fmla="*/ 961066 w 4527226"/>
              <a:gd name="connsiteY3-3938" fmla="*/ 4644828 h 6046908"/>
              <a:gd name="connsiteX4-3939" fmla="*/ 1342066 w 4527226"/>
              <a:gd name="connsiteY4-3940" fmla="*/ 4172388 h 6046908"/>
              <a:gd name="connsiteX5-3941" fmla="*/ 1258246 w 4527226"/>
              <a:gd name="connsiteY5-3942" fmla="*/ 4012368 h 6046908"/>
              <a:gd name="connsiteX6-3943" fmla="*/ 1204906 w 4527226"/>
              <a:gd name="connsiteY6-3944" fmla="*/ 3928548 h 6046908"/>
              <a:gd name="connsiteX7-3945" fmla="*/ 1174426 w 4527226"/>
              <a:gd name="connsiteY7-3946" fmla="*/ 3768528 h 6046908"/>
              <a:gd name="connsiteX8-3947" fmla="*/ 1151566 w 4527226"/>
              <a:gd name="connsiteY8-3948" fmla="*/ 3699948 h 6046908"/>
              <a:gd name="connsiteX9-3949" fmla="*/ 1143946 w 4527226"/>
              <a:gd name="connsiteY9-3950" fmla="*/ 3669468 h 6046908"/>
              <a:gd name="connsiteX10-3951" fmla="*/ 1067746 w 4527226"/>
              <a:gd name="connsiteY10-3952" fmla="*/ 3661848 h 6046908"/>
              <a:gd name="connsiteX11-3953" fmla="*/ 938206 w 4527226"/>
              <a:gd name="connsiteY11-3954" fmla="*/ 3669468 h 6046908"/>
              <a:gd name="connsiteX12-3955" fmla="*/ 831526 w 4527226"/>
              <a:gd name="connsiteY12-3956" fmla="*/ 3692328 h 6046908"/>
              <a:gd name="connsiteX13-3957" fmla="*/ 610546 w 4527226"/>
              <a:gd name="connsiteY13-3958" fmla="*/ 3738048 h 6046908"/>
              <a:gd name="connsiteX14-3959" fmla="*/ 389566 w 4527226"/>
              <a:gd name="connsiteY14-3960" fmla="*/ 3638988 h 6046908"/>
              <a:gd name="connsiteX15-3961" fmla="*/ 381946 w 4527226"/>
              <a:gd name="connsiteY15-3962" fmla="*/ 3326568 h 6046908"/>
              <a:gd name="connsiteX16-3963" fmla="*/ 420046 w 4527226"/>
              <a:gd name="connsiteY16-3964" fmla="*/ 3227508 h 6046908"/>
              <a:gd name="connsiteX17-3965" fmla="*/ 389566 w 4527226"/>
              <a:gd name="connsiteY17-3966" fmla="*/ 3166548 h 6046908"/>
              <a:gd name="connsiteX18-3967" fmla="*/ 351466 w 4527226"/>
              <a:gd name="connsiteY18-3968" fmla="*/ 3105588 h 6046908"/>
              <a:gd name="connsiteX19-3969" fmla="*/ 397186 w 4527226"/>
              <a:gd name="connsiteY19-3970" fmla="*/ 3021768 h 6046908"/>
              <a:gd name="connsiteX20-3971" fmla="*/ 488626 w 4527226"/>
              <a:gd name="connsiteY20-3972" fmla="*/ 2998908 h 6046908"/>
              <a:gd name="connsiteX21-3973" fmla="*/ 471956 w 4527226"/>
              <a:gd name="connsiteY21-3974" fmla="*/ 2942709 h 6046908"/>
              <a:gd name="connsiteX22-3975" fmla="*/ 435286 w 4527226"/>
              <a:gd name="connsiteY22-3976" fmla="*/ 2930328 h 6046908"/>
              <a:gd name="connsiteX23-3977" fmla="*/ 389566 w 4527226"/>
              <a:gd name="connsiteY23-3978" fmla="*/ 2930328 h 6046908"/>
              <a:gd name="connsiteX24-3979" fmla="*/ 314000 w 4527226"/>
              <a:gd name="connsiteY24-3980" fmla="*/ 2893495 h 6046908"/>
              <a:gd name="connsiteX25-3981" fmla="*/ 320986 w 4527226"/>
              <a:gd name="connsiteY25-3982" fmla="*/ 2846508 h 6046908"/>
              <a:gd name="connsiteX26-3983" fmla="*/ 328606 w 4527226"/>
              <a:gd name="connsiteY26-3984" fmla="*/ 2793168 h 6046908"/>
              <a:gd name="connsiteX27-3985" fmla="*/ 313366 w 4527226"/>
              <a:gd name="connsiteY27-3986" fmla="*/ 2732208 h 6046908"/>
              <a:gd name="connsiteX28-3987" fmla="*/ 267646 w 4527226"/>
              <a:gd name="connsiteY28-3988" fmla="*/ 2671248 h 6046908"/>
              <a:gd name="connsiteX29-3989" fmla="*/ 176206 w 4527226"/>
              <a:gd name="connsiteY29-3990" fmla="*/ 2656008 h 6046908"/>
              <a:gd name="connsiteX30-3991" fmla="*/ 54286 w 4527226"/>
              <a:gd name="connsiteY30-3992" fmla="*/ 2610288 h 6046908"/>
              <a:gd name="connsiteX31-3993" fmla="*/ 7931 w 4527226"/>
              <a:gd name="connsiteY31-3994" fmla="*/ 2563298 h 6046908"/>
              <a:gd name="connsiteX32-3995" fmla="*/ 8566 w 4527226"/>
              <a:gd name="connsiteY32-3996" fmla="*/ 2488368 h 6046908"/>
              <a:gd name="connsiteX33-3997" fmla="*/ 92386 w 4527226"/>
              <a:gd name="connsiteY33-3998" fmla="*/ 2335968 h 6046908"/>
              <a:gd name="connsiteX34-3999" fmla="*/ 221926 w 4527226"/>
              <a:gd name="connsiteY34-4000" fmla="*/ 2175948 h 6046908"/>
              <a:gd name="connsiteX35-4001" fmla="*/ 282886 w 4527226"/>
              <a:gd name="connsiteY35-4002" fmla="*/ 2084508 h 6046908"/>
              <a:gd name="connsiteX36-4003" fmla="*/ 328606 w 4527226"/>
              <a:gd name="connsiteY36-4004" fmla="*/ 1977828 h 6046908"/>
              <a:gd name="connsiteX37-4005" fmla="*/ 359086 w 4527226"/>
              <a:gd name="connsiteY37-4006" fmla="*/ 1871148 h 6046908"/>
              <a:gd name="connsiteX38-4007" fmla="*/ 374326 w 4527226"/>
              <a:gd name="connsiteY38-4008" fmla="*/ 1810188 h 6046908"/>
              <a:gd name="connsiteX39-4009" fmla="*/ 343846 w 4527226"/>
              <a:gd name="connsiteY39-4010" fmla="*/ 1756848 h 6046908"/>
              <a:gd name="connsiteX40-4011" fmla="*/ 328606 w 4527226"/>
              <a:gd name="connsiteY40-4012" fmla="*/ 1680648 h 6046908"/>
              <a:gd name="connsiteX41-4013" fmla="*/ 412426 w 4527226"/>
              <a:gd name="connsiteY41-4014" fmla="*/ 1474908 h 6046908"/>
              <a:gd name="connsiteX42-4015" fmla="*/ 442906 w 4527226"/>
              <a:gd name="connsiteY42-4016" fmla="*/ 1307268 h 6046908"/>
              <a:gd name="connsiteX43-4017" fmla="*/ 465766 w 4527226"/>
              <a:gd name="connsiteY43-4018" fmla="*/ 1192968 h 6046908"/>
              <a:gd name="connsiteX44-4019" fmla="*/ 503866 w 4527226"/>
              <a:gd name="connsiteY44-4020" fmla="*/ 1055808 h 6046908"/>
              <a:gd name="connsiteX45-4021" fmla="*/ 557206 w 4527226"/>
              <a:gd name="connsiteY45-4022" fmla="*/ 888168 h 6046908"/>
              <a:gd name="connsiteX46-4023" fmla="*/ 503866 w 4527226"/>
              <a:gd name="connsiteY46-4024" fmla="*/ 888168 h 6046908"/>
              <a:gd name="connsiteX47-4025" fmla="*/ 412426 w 4527226"/>
              <a:gd name="connsiteY47-4026" fmla="*/ 834828 h 6046908"/>
              <a:gd name="connsiteX48-4027" fmla="*/ 328606 w 4527226"/>
              <a:gd name="connsiteY48-4028" fmla="*/ 789108 h 6046908"/>
              <a:gd name="connsiteX49-4029" fmla="*/ 260026 w 4527226"/>
              <a:gd name="connsiteY49-4030" fmla="*/ 773868 h 6046908"/>
              <a:gd name="connsiteX50-4031" fmla="*/ 214306 w 4527226"/>
              <a:gd name="connsiteY50-4032" fmla="*/ 751008 h 6046908"/>
              <a:gd name="connsiteX51-4033" fmla="*/ 260026 w 4527226"/>
              <a:gd name="connsiteY51-4034" fmla="*/ 674808 h 6046908"/>
              <a:gd name="connsiteX52-4035" fmla="*/ 374326 w 4527226"/>
              <a:gd name="connsiteY52-4036" fmla="*/ 606228 h 6046908"/>
              <a:gd name="connsiteX53-4037" fmla="*/ 557206 w 4527226"/>
              <a:gd name="connsiteY53-4038" fmla="*/ 507168 h 6046908"/>
              <a:gd name="connsiteX54-4039" fmla="*/ 656266 w 4527226"/>
              <a:gd name="connsiteY54-4040" fmla="*/ 423348 h 6046908"/>
              <a:gd name="connsiteX55-4041" fmla="*/ 892486 w 4527226"/>
              <a:gd name="connsiteY55-4042" fmla="*/ 232848 h 6046908"/>
              <a:gd name="connsiteX56-4043" fmla="*/ 1174426 w 4527226"/>
              <a:gd name="connsiteY56-4044" fmla="*/ 80448 h 6046908"/>
              <a:gd name="connsiteX57-4045" fmla="*/ 1593526 w 4527226"/>
              <a:gd name="connsiteY57-4046" fmla="*/ 11868 h 6046908"/>
              <a:gd name="connsiteX58-4047" fmla="*/ 1944046 w 4527226"/>
              <a:gd name="connsiteY58-4048" fmla="*/ 4248 h 6046908"/>
              <a:gd name="connsiteX59-4049" fmla="*/ 2172646 w 4527226"/>
              <a:gd name="connsiteY59-4050" fmla="*/ 4248 h 6046908"/>
              <a:gd name="connsiteX60-4051" fmla="*/ 2393626 w 4527226"/>
              <a:gd name="connsiteY60-4052" fmla="*/ 57588 h 6046908"/>
              <a:gd name="connsiteX61-4053" fmla="*/ 2667946 w 4527226"/>
              <a:gd name="connsiteY61-4054" fmla="*/ 133788 h 6046908"/>
              <a:gd name="connsiteX62-4055" fmla="*/ 2820346 w 4527226"/>
              <a:gd name="connsiteY62-4056" fmla="*/ 202368 h 6046908"/>
              <a:gd name="connsiteX63-4057" fmla="*/ 3102286 w 4527226"/>
              <a:gd name="connsiteY63-4058" fmla="*/ 400488 h 6046908"/>
              <a:gd name="connsiteX64-4059" fmla="*/ 3285166 w 4527226"/>
              <a:gd name="connsiteY64-4060" fmla="*/ 651948 h 6046908"/>
              <a:gd name="connsiteX65-4061" fmla="*/ 3407086 w 4527226"/>
              <a:gd name="connsiteY65-4062" fmla="*/ 918648 h 6046908"/>
              <a:gd name="connsiteX66-4063" fmla="*/ 3475666 w 4527226"/>
              <a:gd name="connsiteY66-4064" fmla="*/ 1238688 h 6046908"/>
              <a:gd name="connsiteX67-4065" fmla="*/ 3506146 w 4527226"/>
              <a:gd name="connsiteY67-4066" fmla="*/ 1543488 h 6046908"/>
              <a:gd name="connsiteX68-4067" fmla="*/ 3506146 w 4527226"/>
              <a:gd name="connsiteY68-4068" fmla="*/ 1962588 h 6046908"/>
              <a:gd name="connsiteX69-4069" fmla="*/ 3338506 w 4527226"/>
              <a:gd name="connsiteY69-4070" fmla="*/ 2305488 h 6046908"/>
              <a:gd name="connsiteX70-4071" fmla="*/ 3254686 w 4527226"/>
              <a:gd name="connsiteY70-4072" fmla="*/ 2473128 h 6046908"/>
              <a:gd name="connsiteX71-4073" fmla="*/ 3132766 w 4527226"/>
              <a:gd name="connsiteY71-4074" fmla="*/ 2663628 h 6046908"/>
              <a:gd name="connsiteX72-4075" fmla="*/ 3071806 w 4527226"/>
              <a:gd name="connsiteY72-4076" fmla="*/ 2838888 h 6046908"/>
              <a:gd name="connsiteX73-4077" fmla="*/ 3064186 w 4527226"/>
              <a:gd name="connsiteY73-4078" fmla="*/ 2915088 h 6046908"/>
              <a:gd name="connsiteX74-4079" fmla="*/ 3018466 w 4527226"/>
              <a:gd name="connsiteY74-4080" fmla="*/ 3014148 h 6046908"/>
              <a:gd name="connsiteX75-4081" fmla="*/ 2980366 w 4527226"/>
              <a:gd name="connsiteY75-4082" fmla="*/ 3082728 h 6046908"/>
              <a:gd name="connsiteX76-4083" fmla="*/ 2957506 w 4527226"/>
              <a:gd name="connsiteY76-4084" fmla="*/ 3120828 h 6046908"/>
              <a:gd name="connsiteX77-4085" fmla="*/ 2957506 w 4527226"/>
              <a:gd name="connsiteY77-4086" fmla="*/ 3555168 h 6046908"/>
              <a:gd name="connsiteX78-4087" fmla="*/ 3010846 w 4527226"/>
              <a:gd name="connsiteY78-4088" fmla="*/ 3539928 h 6046908"/>
              <a:gd name="connsiteX79-4089" fmla="*/ 3109906 w 4527226"/>
              <a:gd name="connsiteY79-4090" fmla="*/ 3570408 h 6046908"/>
              <a:gd name="connsiteX80-4091" fmla="*/ 3140386 w 4527226"/>
              <a:gd name="connsiteY80-4092" fmla="*/ 3631368 h 6046908"/>
              <a:gd name="connsiteX81-4093" fmla="*/ 3117526 w 4527226"/>
              <a:gd name="connsiteY81-4094" fmla="*/ 3738048 h 6046908"/>
              <a:gd name="connsiteX82-4095" fmla="*/ 3125146 w 4527226"/>
              <a:gd name="connsiteY82-4096" fmla="*/ 4103808 h 6046908"/>
              <a:gd name="connsiteX83-4097" fmla="*/ 3163246 w 4527226"/>
              <a:gd name="connsiteY83-4098" fmla="*/ 4157148 h 6046908"/>
              <a:gd name="connsiteX84-4099" fmla="*/ 3201346 w 4527226"/>
              <a:gd name="connsiteY84-4100" fmla="*/ 4164768 h 6046908"/>
              <a:gd name="connsiteX85-4101" fmla="*/ 3231826 w 4527226"/>
              <a:gd name="connsiteY85-4102" fmla="*/ 4172388 h 6046908"/>
              <a:gd name="connsiteX86-4103" fmla="*/ 3285166 w 4527226"/>
              <a:gd name="connsiteY86-4104" fmla="*/ 4294308 h 6046908"/>
              <a:gd name="connsiteX87-4105" fmla="*/ 3300406 w 4527226"/>
              <a:gd name="connsiteY87-4106" fmla="*/ 4347648 h 6046908"/>
              <a:gd name="connsiteX88-4107" fmla="*/ 3330886 w 4527226"/>
              <a:gd name="connsiteY88-4108" fmla="*/ 4408608 h 6046908"/>
              <a:gd name="connsiteX89-4109" fmla="*/ 3551866 w 4527226"/>
              <a:gd name="connsiteY89-4110" fmla="*/ 4644828 h 6046908"/>
              <a:gd name="connsiteX90-4111" fmla="*/ 3887146 w 4527226"/>
              <a:gd name="connsiteY90-4112" fmla="*/ 5025828 h 6046908"/>
              <a:gd name="connsiteX91-4113" fmla="*/ 4100506 w 4527226"/>
              <a:gd name="connsiteY91-4114" fmla="*/ 5300148 h 6046908"/>
              <a:gd name="connsiteX92-4115" fmla="*/ 4367206 w 4527226"/>
              <a:gd name="connsiteY92-4116" fmla="*/ 5726868 h 6046908"/>
              <a:gd name="connsiteX93-4117" fmla="*/ 4527226 w 4527226"/>
              <a:gd name="connsiteY93-4118" fmla="*/ 6046908 h 6046908"/>
              <a:gd name="connsiteX0-4119" fmla="*/ 701986 w 4527226"/>
              <a:gd name="connsiteY0-4120" fmla="*/ 5002968 h 6046908"/>
              <a:gd name="connsiteX1-4121" fmla="*/ 968686 w 4527226"/>
              <a:gd name="connsiteY1-4122" fmla="*/ 4682928 h 6046908"/>
              <a:gd name="connsiteX2-4123" fmla="*/ 961066 w 4527226"/>
              <a:gd name="connsiteY2-4124" fmla="*/ 4644828 h 6046908"/>
              <a:gd name="connsiteX3-4125" fmla="*/ 1342066 w 4527226"/>
              <a:gd name="connsiteY3-4126" fmla="*/ 4172388 h 6046908"/>
              <a:gd name="connsiteX4-4127" fmla="*/ 1258246 w 4527226"/>
              <a:gd name="connsiteY4-4128" fmla="*/ 4012368 h 6046908"/>
              <a:gd name="connsiteX5-4129" fmla="*/ 1204906 w 4527226"/>
              <a:gd name="connsiteY5-4130" fmla="*/ 3928548 h 6046908"/>
              <a:gd name="connsiteX6-4131" fmla="*/ 1174426 w 4527226"/>
              <a:gd name="connsiteY6-4132" fmla="*/ 3768528 h 6046908"/>
              <a:gd name="connsiteX7-4133" fmla="*/ 1151566 w 4527226"/>
              <a:gd name="connsiteY7-4134" fmla="*/ 3699948 h 6046908"/>
              <a:gd name="connsiteX8-4135" fmla="*/ 1143946 w 4527226"/>
              <a:gd name="connsiteY8-4136" fmla="*/ 3669468 h 6046908"/>
              <a:gd name="connsiteX9-4137" fmla="*/ 1067746 w 4527226"/>
              <a:gd name="connsiteY9-4138" fmla="*/ 3661848 h 6046908"/>
              <a:gd name="connsiteX10-4139" fmla="*/ 938206 w 4527226"/>
              <a:gd name="connsiteY10-4140" fmla="*/ 3669468 h 6046908"/>
              <a:gd name="connsiteX11-4141" fmla="*/ 831526 w 4527226"/>
              <a:gd name="connsiteY11-4142" fmla="*/ 3692328 h 6046908"/>
              <a:gd name="connsiteX12-4143" fmla="*/ 610546 w 4527226"/>
              <a:gd name="connsiteY12-4144" fmla="*/ 3738048 h 6046908"/>
              <a:gd name="connsiteX13-4145" fmla="*/ 389566 w 4527226"/>
              <a:gd name="connsiteY13-4146" fmla="*/ 3638988 h 6046908"/>
              <a:gd name="connsiteX14-4147" fmla="*/ 381946 w 4527226"/>
              <a:gd name="connsiteY14-4148" fmla="*/ 3326568 h 6046908"/>
              <a:gd name="connsiteX15-4149" fmla="*/ 420046 w 4527226"/>
              <a:gd name="connsiteY15-4150" fmla="*/ 3227508 h 6046908"/>
              <a:gd name="connsiteX16-4151" fmla="*/ 389566 w 4527226"/>
              <a:gd name="connsiteY16-4152" fmla="*/ 3166548 h 6046908"/>
              <a:gd name="connsiteX17-4153" fmla="*/ 351466 w 4527226"/>
              <a:gd name="connsiteY17-4154" fmla="*/ 3105588 h 6046908"/>
              <a:gd name="connsiteX18-4155" fmla="*/ 397186 w 4527226"/>
              <a:gd name="connsiteY18-4156" fmla="*/ 3021768 h 6046908"/>
              <a:gd name="connsiteX19-4157" fmla="*/ 488626 w 4527226"/>
              <a:gd name="connsiteY19-4158" fmla="*/ 2998908 h 6046908"/>
              <a:gd name="connsiteX20-4159" fmla="*/ 471956 w 4527226"/>
              <a:gd name="connsiteY20-4160" fmla="*/ 2942709 h 6046908"/>
              <a:gd name="connsiteX21-4161" fmla="*/ 435286 w 4527226"/>
              <a:gd name="connsiteY21-4162" fmla="*/ 2930328 h 6046908"/>
              <a:gd name="connsiteX22-4163" fmla="*/ 389566 w 4527226"/>
              <a:gd name="connsiteY22-4164" fmla="*/ 2930328 h 6046908"/>
              <a:gd name="connsiteX23-4165" fmla="*/ 314000 w 4527226"/>
              <a:gd name="connsiteY23-4166" fmla="*/ 2893495 h 6046908"/>
              <a:gd name="connsiteX24-4167" fmla="*/ 320986 w 4527226"/>
              <a:gd name="connsiteY24-4168" fmla="*/ 2846508 h 6046908"/>
              <a:gd name="connsiteX25-4169" fmla="*/ 328606 w 4527226"/>
              <a:gd name="connsiteY25-4170" fmla="*/ 2793168 h 6046908"/>
              <a:gd name="connsiteX26-4171" fmla="*/ 313366 w 4527226"/>
              <a:gd name="connsiteY26-4172" fmla="*/ 2732208 h 6046908"/>
              <a:gd name="connsiteX27-4173" fmla="*/ 267646 w 4527226"/>
              <a:gd name="connsiteY27-4174" fmla="*/ 2671248 h 6046908"/>
              <a:gd name="connsiteX28-4175" fmla="*/ 176206 w 4527226"/>
              <a:gd name="connsiteY28-4176" fmla="*/ 2656008 h 6046908"/>
              <a:gd name="connsiteX29-4177" fmla="*/ 54286 w 4527226"/>
              <a:gd name="connsiteY29-4178" fmla="*/ 2610288 h 6046908"/>
              <a:gd name="connsiteX30-4179" fmla="*/ 7931 w 4527226"/>
              <a:gd name="connsiteY30-4180" fmla="*/ 2563298 h 6046908"/>
              <a:gd name="connsiteX31-4181" fmla="*/ 8566 w 4527226"/>
              <a:gd name="connsiteY31-4182" fmla="*/ 2488368 h 6046908"/>
              <a:gd name="connsiteX32-4183" fmla="*/ 92386 w 4527226"/>
              <a:gd name="connsiteY32-4184" fmla="*/ 2335968 h 6046908"/>
              <a:gd name="connsiteX33-4185" fmla="*/ 221926 w 4527226"/>
              <a:gd name="connsiteY33-4186" fmla="*/ 2175948 h 6046908"/>
              <a:gd name="connsiteX34-4187" fmla="*/ 282886 w 4527226"/>
              <a:gd name="connsiteY34-4188" fmla="*/ 2084508 h 6046908"/>
              <a:gd name="connsiteX35-4189" fmla="*/ 328606 w 4527226"/>
              <a:gd name="connsiteY35-4190" fmla="*/ 1977828 h 6046908"/>
              <a:gd name="connsiteX36-4191" fmla="*/ 359086 w 4527226"/>
              <a:gd name="connsiteY36-4192" fmla="*/ 1871148 h 6046908"/>
              <a:gd name="connsiteX37-4193" fmla="*/ 374326 w 4527226"/>
              <a:gd name="connsiteY37-4194" fmla="*/ 1810188 h 6046908"/>
              <a:gd name="connsiteX38-4195" fmla="*/ 343846 w 4527226"/>
              <a:gd name="connsiteY38-4196" fmla="*/ 1756848 h 6046908"/>
              <a:gd name="connsiteX39-4197" fmla="*/ 328606 w 4527226"/>
              <a:gd name="connsiteY39-4198" fmla="*/ 1680648 h 6046908"/>
              <a:gd name="connsiteX40-4199" fmla="*/ 412426 w 4527226"/>
              <a:gd name="connsiteY40-4200" fmla="*/ 1474908 h 6046908"/>
              <a:gd name="connsiteX41-4201" fmla="*/ 442906 w 4527226"/>
              <a:gd name="connsiteY41-4202" fmla="*/ 1307268 h 6046908"/>
              <a:gd name="connsiteX42-4203" fmla="*/ 465766 w 4527226"/>
              <a:gd name="connsiteY42-4204" fmla="*/ 1192968 h 6046908"/>
              <a:gd name="connsiteX43-4205" fmla="*/ 503866 w 4527226"/>
              <a:gd name="connsiteY43-4206" fmla="*/ 1055808 h 6046908"/>
              <a:gd name="connsiteX44-4207" fmla="*/ 557206 w 4527226"/>
              <a:gd name="connsiteY44-4208" fmla="*/ 888168 h 6046908"/>
              <a:gd name="connsiteX45-4209" fmla="*/ 503866 w 4527226"/>
              <a:gd name="connsiteY45-4210" fmla="*/ 888168 h 6046908"/>
              <a:gd name="connsiteX46-4211" fmla="*/ 412426 w 4527226"/>
              <a:gd name="connsiteY46-4212" fmla="*/ 834828 h 6046908"/>
              <a:gd name="connsiteX47-4213" fmla="*/ 328606 w 4527226"/>
              <a:gd name="connsiteY47-4214" fmla="*/ 789108 h 6046908"/>
              <a:gd name="connsiteX48-4215" fmla="*/ 260026 w 4527226"/>
              <a:gd name="connsiteY48-4216" fmla="*/ 773868 h 6046908"/>
              <a:gd name="connsiteX49-4217" fmla="*/ 214306 w 4527226"/>
              <a:gd name="connsiteY49-4218" fmla="*/ 751008 h 6046908"/>
              <a:gd name="connsiteX50-4219" fmla="*/ 260026 w 4527226"/>
              <a:gd name="connsiteY50-4220" fmla="*/ 674808 h 6046908"/>
              <a:gd name="connsiteX51-4221" fmla="*/ 374326 w 4527226"/>
              <a:gd name="connsiteY51-4222" fmla="*/ 606228 h 6046908"/>
              <a:gd name="connsiteX52-4223" fmla="*/ 557206 w 4527226"/>
              <a:gd name="connsiteY52-4224" fmla="*/ 507168 h 6046908"/>
              <a:gd name="connsiteX53-4225" fmla="*/ 656266 w 4527226"/>
              <a:gd name="connsiteY53-4226" fmla="*/ 423348 h 6046908"/>
              <a:gd name="connsiteX54-4227" fmla="*/ 892486 w 4527226"/>
              <a:gd name="connsiteY54-4228" fmla="*/ 232848 h 6046908"/>
              <a:gd name="connsiteX55-4229" fmla="*/ 1174426 w 4527226"/>
              <a:gd name="connsiteY55-4230" fmla="*/ 80448 h 6046908"/>
              <a:gd name="connsiteX56-4231" fmla="*/ 1593526 w 4527226"/>
              <a:gd name="connsiteY56-4232" fmla="*/ 11868 h 6046908"/>
              <a:gd name="connsiteX57-4233" fmla="*/ 1944046 w 4527226"/>
              <a:gd name="connsiteY57-4234" fmla="*/ 4248 h 6046908"/>
              <a:gd name="connsiteX58-4235" fmla="*/ 2172646 w 4527226"/>
              <a:gd name="connsiteY58-4236" fmla="*/ 4248 h 6046908"/>
              <a:gd name="connsiteX59-4237" fmla="*/ 2393626 w 4527226"/>
              <a:gd name="connsiteY59-4238" fmla="*/ 57588 h 6046908"/>
              <a:gd name="connsiteX60-4239" fmla="*/ 2667946 w 4527226"/>
              <a:gd name="connsiteY60-4240" fmla="*/ 133788 h 6046908"/>
              <a:gd name="connsiteX61-4241" fmla="*/ 2820346 w 4527226"/>
              <a:gd name="connsiteY61-4242" fmla="*/ 202368 h 6046908"/>
              <a:gd name="connsiteX62-4243" fmla="*/ 3102286 w 4527226"/>
              <a:gd name="connsiteY62-4244" fmla="*/ 400488 h 6046908"/>
              <a:gd name="connsiteX63-4245" fmla="*/ 3285166 w 4527226"/>
              <a:gd name="connsiteY63-4246" fmla="*/ 651948 h 6046908"/>
              <a:gd name="connsiteX64-4247" fmla="*/ 3407086 w 4527226"/>
              <a:gd name="connsiteY64-4248" fmla="*/ 918648 h 6046908"/>
              <a:gd name="connsiteX65-4249" fmla="*/ 3475666 w 4527226"/>
              <a:gd name="connsiteY65-4250" fmla="*/ 1238688 h 6046908"/>
              <a:gd name="connsiteX66-4251" fmla="*/ 3506146 w 4527226"/>
              <a:gd name="connsiteY66-4252" fmla="*/ 1543488 h 6046908"/>
              <a:gd name="connsiteX67-4253" fmla="*/ 3506146 w 4527226"/>
              <a:gd name="connsiteY67-4254" fmla="*/ 1962588 h 6046908"/>
              <a:gd name="connsiteX68-4255" fmla="*/ 3338506 w 4527226"/>
              <a:gd name="connsiteY68-4256" fmla="*/ 2305488 h 6046908"/>
              <a:gd name="connsiteX69-4257" fmla="*/ 3254686 w 4527226"/>
              <a:gd name="connsiteY69-4258" fmla="*/ 2473128 h 6046908"/>
              <a:gd name="connsiteX70-4259" fmla="*/ 3132766 w 4527226"/>
              <a:gd name="connsiteY70-4260" fmla="*/ 2663628 h 6046908"/>
              <a:gd name="connsiteX71-4261" fmla="*/ 3071806 w 4527226"/>
              <a:gd name="connsiteY71-4262" fmla="*/ 2838888 h 6046908"/>
              <a:gd name="connsiteX72-4263" fmla="*/ 3064186 w 4527226"/>
              <a:gd name="connsiteY72-4264" fmla="*/ 2915088 h 6046908"/>
              <a:gd name="connsiteX73-4265" fmla="*/ 3018466 w 4527226"/>
              <a:gd name="connsiteY73-4266" fmla="*/ 3014148 h 6046908"/>
              <a:gd name="connsiteX74-4267" fmla="*/ 2980366 w 4527226"/>
              <a:gd name="connsiteY74-4268" fmla="*/ 3082728 h 6046908"/>
              <a:gd name="connsiteX75-4269" fmla="*/ 2957506 w 4527226"/>
              <a:gd name="connsiteY75-4270" fmla="*/ 3120828 h 6046908"/>
              <a:gd name="connsiteX76-4271" fmla="*/ 2957506 w 4527226"/>
              <a:gd name="connsiteY76-4272" fmla="*/ 3555168 h 6046908"/>
              <a:gd name="connsiteX77-4273" fmla="*/ 3010846 w 4527226"/>
              <a:gd name="connsiteY77-4274" fmla="*/ 3539928 h 6046908"/>
              <a:gd name="connsiteX78-4275" fmla="*/ 3109906 w 4527226"/>
              <a:gd name="connsiteY78-4276" fmla="*/ 3570408 h 6046908"/>
              <a:gd name="connsiteX79-4277" fmla="*/ 3140386 w 4527226"/>
              <a:gd name="connsiteY79-4278" fmla="*/ 3631368 h 6046908"/>
              <a:gd name="connsiteX80-4279" fmla="*/ 3117526 w 4527226"/>
              <a:gd name="connsiteY80-4280" fmla="*/ 3738048 h 6046908"/>
              <a:gd name="connsiteX81-4281" fmla="*/ 3125146 w 4527226"/>
              <a:gd name="connsiteY81-4282" fmla="*/ 4103808 h 6046908"/>
              <a:gd name="connsiteX82-4283" fmla="*/ 3163246 w 4527226"/>
              <a:gd name="connsiteY82-4284" fmla="*/ 4157148 h 6046908"/>
              <a:gd name="connsiteX83-4285" fmla="*/ 3201346 w 4527226"/>
              <a:gd name="connsiteY83-4286" fmla="*/ 4164768 h 6046908"/>
              <a:gd name="connsiteX84-4287" fmla="*/ 3231826 w 4527226"/>
              <a:gd name="connsiteY84-4288" fmla="*/ 4172388 h 6046908"/>
              <a:gd name="connsiteX85-4289" fmla="*/ 3285166 w 4527226"/>
              <a:gd name="connsiteY85-4290" fmla="*/ 4294308 h 6046908"/>
              <a:gd name="connsiteX86-4291" fmla="*/ 3300406 w 4527226"/>
              <a:gd name="connsiteY86-4292" fmla="*/ 4347648 h 6046908"/>
              <a:gd name="connsiteX87-4293" fmla="*/ 3330886 w 4527226"/>
              <a:gd name="connsiteY87-4294" fmla="*/ 4408608 h 6046908"/>
              <a:gd name="connsiteX88-4295" fmla="*/ 3551866 w 4527226"/>
              <a:gd name="connsiteY88-4296" fmla="*/ 4644828 h 6046908"/>
              <a:gd name="connsiteX89-4297" fmla="*/ 3887146 w 4527226"/>
              <a:gd name="connsiteY89-4298" fmla="*/ 5025828 h 6046908"/>
              <a:gd name="connsiteX90-4299" fmla="*/ 4100506 w 4527226"/>
              <a:gd name="connsiteY90-4300" fmla="*/ 5300148 h 6046908"/>
              <a:gd name="connsiteX91-4301" fmla="*/ 4367206 w 4527226"/>
              <a:gd name="connsiteY91-4302" fmla="*/ 5726868 h 6046908"/>
              <a:gd name="connsiteX92-4303" fmla="*/ 4527226 w 4527226"/>
              <a:gd name="connsiteY92-4304" fmla="*/ 6046908 h 6046908"/>
              <a:gd name="connsiteX0-4305" fmla="*/ 701986 w 4527226"/>
              <a:gd name="connsiteY0-4306" fmla="*/ 5002968 h 6046908"/>
              <a:gd name="connsiteX1-4307" fmla="*/ 961066 w 4527226"/>
              <a:gd name="connsiteY1-4308" fmla="*/ 4644828 h 6046908"/>
              <a:gd name="connsiteX2-4309" fmla="*/ 1342066 w 4527226"/>
              <a:gd name="connsiteY2-4310" fmla="*/ 4172388 h 6046908"/>
              <a:gd name="connsiteX3-4311" fmla="*/ 1258246 w 4527226"/>
              <a:gd name="connsiteY3-4312" fmla="*/ 4012368 h 6046908"/>
              <a:gd name="connsiteX4-4313" fmla="*/ 1204906 w 4527226"/>
              <a:gd name="connsiteY4-4314" fmla="*/ 3928548 h 6046908"/>
              <a:gd name="connsiteX5-4315" fmla="*/ 1174426 w 4527226"/>
              <a:gd name="connsiteY5-4316" fmla="*/ 3768528 h 6046908"/>
              <a:gd name="connsiteX6-4317" fmla="*/ 1151566 w 4527226"/>
              <a:gd name="connsiteY6-4318" fmla="*/ 3699948 h 6046908"/>
              <a:gd name="connsiteX7-4319" fmla="*/ 1143946 w 4527226"/>
              <a:gd name="connsiteY7-4320" fmla="*/ 3669468 h 6046908"/>
              <a:gd name="connsiteX8-4321" fmla="*/ 1067746 w 4527226"/>
              <a:gd name="connsiteY8-4322" fmla="*/ 3661848 h 6046908"/>
              <a:gd name="connsiteX9-4323" fmla="*/ 938206 w 4527226"/>
              <a:gd name="connsiteY9-4324" fmla="*/ 3669468 h 6046908"/>
              <a:gd name="connsiteX10-4325" fmla="*/ 831526 w 4527226"/>
              <a:gd name="connsiteY10-4326" fmla="*/ 3692328 h 6046908"/>
              <a:gd name="connsiteX11-4327" fmla="*/ 610546 w 4527226"/>
              <a:gd name="connsiteY11-4328" fmla="*/ 3738048 h 6046908"/>
              <a:gd name="connsiteX12-4329" fmla="*/ 389566 w 4527226"/>
              <a:gd name="connsiteY12-4330" fmla="*/ 3638988 h 6046908"/>
              <a:gd name="connsiteX13-4331" fmla="*/ 381946 w 4527226"/>
              <a:gd name="connsiteY13-4332" fmla="*/ 3326568 h 6046908"/>
              <a:gd name="connsiteX14-4333" fmla="*/ 420046 w 4527226"/>
              <a:gd name="connsiteY14-4334" fmla="*/ 3227508 h 6046908"/>
              <a:gd name="connsiteX15-4335" fmla="*/ 389566 w 4527226"/>
              <a:gd name="connsiteY15-4336" fmla="*/ 3166548 h 6046908"/>
              <a:gd name="connsiteX16-4337" fmla="*/ 351466 w 4527226"/>
              <a:gd name="connsiteY16-4338" fmla="*/ 3105588 h 6046908"/>
              <a:gd name="connsiteX17-4339" fmla="*/ 397186 w 4527226"/>
              <a:gd name="connsiteY17-4340" fmla="*/ 3021768 h 6046908"/>
              <a:gd name="connsiteX18-4341" fmla="*/ 488626 w 4527226"/>
              <a:gd name="connsiteY18-4342" fmla="*/ 2998908 h 6046908"/>
              <a:gd name="connsiteX19-4343" fmla="*/ 471956 w 4527226"/>
              <a:gd name="connsiteY19-4344" fmla="*/ 2942709 h 6046908"/>
              <a:gd name="connsiteX20-4345" fmla="*/ 435286 w 4527226"/>
              <a:gd name="connsiteY20-4346" fmla="*/ 2930328 h 6046908"/>
              <a:gd name="connsiteX21-4347" fmla="*/ 389566 w 4527226"/>
              <a:gd name="connsiteY21-4348" fmla="*/ 2930328 h 6046908"/>
              <a:gd name="connsiteX22-4349" fmla="*/ 314000 w 4527226"/>
              <a:gd name="connsiteY22-4350" fmla="*/ 2893495 h 6046908"/>
              <a:gd name="connsiteX23-4351" fmla="*/ 320986 w 4527226"/>
              <a:gd name="connsiteY23-4352" fmla="*/ 2846508 h 6046908"/>
              <a:gd name="connsiteX24-4353" fmla="*/ 328606 w 4527226"/>
              <a:gd name="connsiteY24-4354" fmla="*/ 2793168 h 6046908"/>
              <a:gd name="connsiteX25-4355" fmla="*/ 313366 w 4527226"/>
              <a:gd name="connsiteY25-4356" fmla="*/ 2732208 h 6046908"/>
              <a:gd name="connsiteX26-4357" fmla="*/ 267646 w 4527226"/>
              <a:gd name="connsiteY26-4358" fmla="*/ 2671248 h 6046908"/>
              <a:gd name="connsiteX27-4359" fmla="*/ 176206 w 4527226"/>
              <a:gd name="connsiteY27-4360" fmla="*/ 2656008 h 6046908"/>
              <a:gd name="connsiteX28-4361" fmla="*/ 54286 w 4527226"/>
              <a:gd name="connsiteY28-4362" fmla="*/ 2610288 h 6046908"/>
              <a:gd name="connsiteX29-4363" fmla="*/ 7931 w 4527226"/>
              <a:gd name="connsiteY29-4364" fmla="*/ 2563298 h 6046908"/>
              <a:gd name="connsiteX30-4365" fmla="*/ 8566 w 4527226"/>
              <a:gd name="connsiteY30-4366" fmla="*/ 2488368 h 6046908"/>
              <a:gd name="connsiteX31-4367" fmla="*/ 92386 w 4527226"/>
              <a:gd name="connsiteY31-4368" fmla="*/ 2335968 h 6046908"/>
              <a:gd name="connsiteX32-4369" fmla="*/ 221926 w 4527226"/>
              <a:gd name="connsiteY32-4370" fmla="*/ 2175948 h 6046908"/>
              <a:gd name="connsiteX33-4371" fmla="*/ 282886 w 4527226"/>
              <a:gd name="connsiteY33-4372" fmla="*/ 2084508 h 6046908"/>
              <a:gd name="connsiteX34-4373" fmla="*/ 328606 w 4527226"/>
              <a:gd name="connsiteY34-4374" fmla="*/ 1977828 h 6046908"/>
              <a:gd name="connsiteX35-4375" fmla="*/ 359086 w 4527226"/>
              <a:gd name="connsiteY35-4376" fmla="*/ 1871148 h 6046908"/>
              <a:gd name="connsiteX36-4377" fmla="*/ 374326 w 4527226"/>
              <a:gd name="connsiteY36-4378" fmla="*/ 1810188 h 6046908"/>
              <a:gd name="connsiteX37-4379" fmla="*/ 343846 w 4527226"/>
              <a:gd name="connsiteY37-4380" fmla="*/ 1756848 h 6046908"/>
              <a:gd name="connsiteX38-4381" fmla="*/ 328606 w 4527226"/>
              <a:gd name="connsiteY38-4382" fmla="*/ 1680648 h 6046908"/>
              <a:gd name="connsiteX39-4383" fmla="*/ 412426 w 4527226"/>
              <a:gd name="connsiteY39-4384" fmla="*/ 1474908 h 6046908"/>
              <a:gd name="connsiteX40-4385" fmla="*/ 442906 w 4527226"/>
              <a:gd name="connsiteY40-4386" fmla="*/ 1307268 h 6046908"/>
              <a:gd name="connsiteX41-4387" fmla="*/ 465766 w 4527226"/>
              <a:gd name="connsiteY41-4388" fmla="*/ 1192968 h 6046908"/>
              <a:gd name="connsiteX42-4389" fmla="*/ 503866 w 4527226"/>
              <a:gd name="connsiteY42-4390" fmla="*/ 1055808 h 6046908"/>
              <a:gd name="connsiteX43-4391" fmla="*/ 557206 w 4527226"/>
              <a:gd name="connsiteY43-4392" fmla="*/ 888168 h 6046908"/>
              <a:gd name="connsiteX44-4393" fmla="*/ 503866 w 4527226"/>
              <a:gd name="connsiteY44-4394" fmla="*/ 888168 h 6046908"/>
              <a:gd name="connsiteX45-4395" fmla="*/ 412426 w 4527226"/>
              <a:gd name="connsiteY45-4396" fmla="*/ 834828 h 6046908"/>
              <a:gd name="connsiteX46-4397" fmla="*/ 328606 w 4527226"/>
              <a:gd name="connsiteY46-4398" fmla="*/ 789108 h 6046908"/>
              <a:gd name="connsiteX47-4399" fmla="*/ 260026 w 4527226"/>
              <a:gd name="connsiteY47-4400" fmla="*/ 773868 h 6046908"/>
              <a:gd name="connsiteX48-4401" fmla="*/ 214306 w 4527226"/>
              <a:gd name="connsiteY48-4402" fmla="*/ 751008 h 6046908"/>
              <a:gd name="connsiteX49-4403" fmla="*/ 260026 w 4527226"/>
              <a:gd name="connsiteY49-4404" fmla="*/ 674808 h 6046908"/>
              <a:gd name="connsiteX50-4405" fmla="*/ 374326 w 4527226"/>
              <a:gd name="connsiteY50-4406" fmla="*/ 606228 h 6046908"/>
              <a:gd name="connsiteX51-4407" fmla="*/ 557206 w 4527226"/>
              <a:gd name="connsiteY51-4408" fmla="*/ 507168 h 6046908"/>
              <a:gd name="connsiteX52-4409" fmla="*/ 656266 w 4527226"/>
              <a:gd name="connsiteY52-4410" fmla="*/ 423348 h 6046908"/>
              <a:gd name="connsiteX53-4411" fmla="*/ 892486 w 4527226"/>
              <a:gd name="connsiteY53-4412" fmla="*/ 232848 h 6046908"/>
              <a:gd name="connsiteX54-4413" fmla="*/ 1174426 w 4527226"/>
              <a:gd name="connsiteY54-4414" fmla="*/ 80448 h 6046908"/>
              <a:gd name="connsiteX55-4415" fmla="*/ 1593526 w 4527226"/>
              <a:gd name="connsiteY55-4416" fmla="*/ 11868 h 6046908"/>
              <a:gd name="connsiteX56-4417" fmla="*/ 1944046 w 4527226"/>
              <a:gd name="connsiteY56-4418" fmla="*/ 4248 h 6046908"/>
              <a:gd name="connsiteX57-4419" fmla="*/ 2172646 w 4527226"/>
              <a:gd name="connsiteY57-4420" fmla="*/ 4248 h 6046908"/>
              <a:gd name="connsiteX58-4421" fmla="*/ 2393626 w 4527226"/>
              <a:gd name="connsiteY58-4422" fmla="*/ 57588 h 6046908"/>
              <a:gd name="connsiteX59-4423" fmla="*/ 2667946 w 4527226"/>
              <a:gd name="connsiteY59-4424" fmla="*/ 133788 h 6046908"/>
              <a:gd name="connsiteX60-4425" fmla="*/ 2820346 w 4527226"/>
              <a:gd name="connsiteY60-4426" fmla="*/ 202368 h 6046908"/>
              <a:gd name="connsiteX61-4427" fmla="*/ 3102286 w 4527226"/>
              <a:gd name="connsiteY61-4428" fmla="*/ 400488 h 6046908"/>
              <a:gd name="connsiteX62-4429" fmla="*/ 3285166 w 4527226"/>
              <a:gd name="connsiteY62-4430" fmla="*/ 651948 h 6046908"/>
              <a:gd name="connsiteX63-4431" fmla="*/ 3407086 w 4527226"/>
              <a:gd name="connsiteY63-4432" fmla="*/ 918648 h 6046908"/>
              <a:gd name="connsiteX64-4433" fmla="*/ 3475666 w 4527226"/>
              <a:gd name="connsiteY64-4434" fmla="*/ 1238688 h 6046908"/>
              <a:gd name="connsiteX65-4435" fmla="*/ 3506146 w 4527226"/>
              <a:gd name="connsiteY65-4436" fmla="*/ 1543488 h 6046908"/>
              <a:gd name="connsiteX66-4437" fmla="*/ 3506146 w 4527226"/>
              <a:gd name="connsiteY66-4438" fmla="*/ 1962588 h 6046908"/>
              <a:gd name="connsiteX67-4439" fmla="*/ 3338506 w 4527226"/>
              <a:gd name="connsiteY67-4440" fmla="*/ 2305488 h 6046908"/>
              <a:gd name="connsiteX68-4441" fmla="*/ 3254686 w 4527226"/>
              <a:gd name="connsiteY68-4442" fmla="*/ 2473128 h 6046908"/>
              <a:gd name="connsiteX69-4443" fmla="*/ 3132766 w 4527226"/>
              <a:gd name="connsiteY69-4444" fmla="*/ 2663628 h 6046908"/>
              <a:gd name="connsiteX70-4445" fmla="*/ 3071806 w 4527226"/>
              <a:gd name="connsiteY70-4446" fmla="*/ 2838888 h 6046908"/>
              <a:gd name="connsiteX71-4447" fmla="*/ 3064186 w 4527226"/>
              <a:gd name="connsiteY71-4448" fmla="*/ 2915088 h 6046908"/>
              <a:gd name="connsiteX72-4449" fmla="*/ 3018466 w 4527226"/>
              <a:gd name="connsiteY72-4450" fmla="*/ 3014148 h 6046908"/>
              <a:gd name="connsiteX73-4451" fmla="*/ 2980366 w 4527226"/>
              <a:gd name="connsiteY73-4452" fmla="*/ 3082728 h 6046908"/>
              <a:gd name="connsiteX74-4453" fmla="*/ 2957506 w 4527226"/>
              <a:gd name="connsiteY74-4454" fmla="*/ 3120828 h 6046908"/>
              <a:gd name="connsiteX75-4455" fmla="*/ 2957506 w 4527226"/>
              <a:gd name="connsiteY75-4456" fmla="*/ 3555168 h 6046908"/>
              <a:gd name="connsiteX76-4457" fmla="*/ 3010846 w 4527226"/>
              <a:gd name="connsiteY76-4458" fmla="*/ 3539928 h 6046908"/>
              <a:gd name="connsiteX77-4459" fmla="*/ 3109906 w 4527226"/>
              <a:gd name="connsiteY77-4460" fmla="*/ 3570408 h 6046908"/>
              <a:gd name="connsiteX78-4461" fmla="*/ 3140386 w 4527226"/>
              <a:gd name="connsiteY78-4462" fmla="*/ 3631368 h 6046908"/>
              <a:gd name="connsiteX79-4463" fmla="*/ 3117526 w 4527226"/>
              <a:gd name="connsiteY79-4464" fmla="*/ 3738048 h 6046908"/>
              <a:gd name="connsiteX80-4465" fmla="*/ 3125146 w 4527226"/>
              <a:gd name="connsiteY80-4466" fmla="*/ 4103808 h 6046908"/>
              <a:gd name="connsiteX81-4467" fmla="*/ 3163246 w 4527226"/>
              <a:gd name="connsiteY81-4468" fmla="*/ 4157148 h 6046908"/>
              <a:gd name="connsiteX82-4469" fmla="*/ 3201346 w 4527226"/>
              <a:gd name="connsiteY82-4470" fmla="*/ 4164768 h 6046908"/>
              <a:gd name="connsiteX83-4471" fmla="*/ 3231826 w 4527226"/>
              <a:gd name="connsiteY83-4472" fmla="*/ 4172388 h 6046908"/>
              <a:gd name="connsiteX84-4473" fmla="*/ 3285166 w 4527226"/>
              <a:gd name="connsiteY84-4474" fmla="*/ 4294308 h 6046908"/>
              <a:gd name="connsiteX85-4475" fmla="*/ 3300406 w 4527226"/>
              <a:gd name="connsiteY85-4476" fmla="*/ 4347648 h 6046908"/>
              <a:gd name="connsiteX86-4477" fmla="*/ 3330886 w 4527226"/>
              <a:gd name="connsiteY86-4478" fmla="*/ 4408608 h 6046908"/>
              <a:gd name="connsiteX87-4479" fmla="*/ 3551866 w 4527226"/>
              <a:gd name="connsiteY87-4480" fmla="*/ 4644828 h 6046908"/>
              <a:gd name="connsiteX88-4481" fmla="*/ 3887146 w 4527226"/>
              <a:gd name="connsiteY88-4482" fmla="*/ 5025828 h 6046908"/>
              <a:gd name="connsiteX89-4483" fmla="*/ 4100506 w 4527226"/>
              <a:gd name="connsiteY89-4484" fmla="*/ 5300148 h 6046908"/>
              <a:gd name="connsiteX90-4485" fmla="*/ 4367206 w 4527226"/>
              <a:gd name="connsiteY90-4486" fmla="*/ 5726868 h 6046908"/>
              <a:gd name="connsiteX91-4487" fmla="*/ 4527226 w 4527226"/>
              <a:gd name="connsiteY91-4488" fmla="*/ 6046908 h 6046908"/>
              <a:gd name="connsiteX0-4489" fmla="*/ 707488 w 4527226"/>
              <a:gd name="connsiteY0-4490" fmla="*/ 5008470 h 6046908"/>
              <a:gd name="connsiteX1-4491" fmla="*/ 961066 w 4527226"/>
              <a:gd name="connsiteY1-4492" fmla="*/ 4644828 h 6046908"/>
              <a:gd name="connsiteX2-4493" fmla="*/ 1342066 w 4527226"/>
              <a:gd name="connsiteY2-4494" fmla="*/ 4172388 h 6046908"/>
              <a:gd name="connsiteX3-4495" fmla="*/ 1258246 w 4527226"/>
              <a:gd name="connsiteY3-4496" fmla="*/ 4012368 h 6046908"/>
              <a:gd name="connsiteX4-4497" fmla="*/ 1204906 w 4527226"/>
              <a:gd name="connsiteY4-4498" fmla="*/ 3928548 h 6046908"/>
              <a:gd name="connsiteX5-4499" fmla="*/ 1174426 w 4527226"/>
              <a:gd name="connsiteY5-4500" fmla="*/ 3768528 h 6046908"/>
              <a:gd name="connsiteX6-4501" fmla="*/ 1151566 w 4527226"/>
              <a:gd name="connsiteY6-4502" fmla="*/ 3699948 h 6046908"/>
              <a:gd name="connsiteX7-4503" fmla="*/ 1143946 w 4527226"/>
              <a:gd name="connsiteY7-4504" fmla="*/ 3669468 h 6046908"/>
              <a:gd name="connsiteX8-4505" fmla="*/ 1067746 w 4527226"/>
              <a:gd name="connsiteY8-4506" fmla="*/ 3661848 h 6046908"/>
              <a:gd name="connsiteX9-4507" fmla="*/ 938206 w 4527226"/>
              <a:gd name="connsiteY9-4508" fmla="*/ 3669468 h 6046908"/>
              <a:gd name="connsiteX10-4509" fmla="*/ 831526 w 4527226"/>
              <a:gd name="connsiteY10-4510" fmla="*/ 3692328 h 6046908"/>
              <a:gd name="connsiteX11-4511" fmla="*/ 610546 w 4527226"/>
              <a:gd name="connsiteY11-4512" fmla="*/ 3738048 h 6046908"/>
              <a:gd name="connsiteX12-4513" fmla="*/ 389566 w 4527226"/>
              <a:gd name="connsiteY12-4514" fmla="*/ 3638988 h 6046908"/>
              <a:gd name="connsiteX13-4515" fmla="*/ 381946 w 4527226"/>
              <a:gd name="connsiteY13-4516" fmla="*/ 3326568 h 6046908"/>
              <a:gd name="connsiteX14-4517" fmla="*/ 420046 w 4527226"/>
              <a:gd name="connsiteY14-4518" fmla="*/ 3227508 h 6046908"/>
              <a:gd name="connsiteX15-4519" fmla="*/ 389566 w 4527226"/>
              <a:gd name="connsiteY15-4520" fmla="*/ 3166548 h 6046908"/>
              <a:gd name="connsiteX16-4521" fmla="*/ 351466 w 4527226"/>
              <a:gd name="connsiteY16-4522" fmla="*/ 3105588 h 6046908"/>
              <a:gd name="connsiteX17-4523" fmla="*/ 397186 w 4527226"/>
              <a:gd name="connsiteY17-4524" fmla="*/ 3021768 h 6046908"/>
              <a:gd name="connsiteX18-4525" fmla="*/ 488626 w 4527226"/>
              <a:gd name="connsiteY18-4526" fmla="*/ 2998908 h 6046908"/>
              <a:gd name="connsiteX19-4527" fmla="*/ 471956 w 4527226"/>
              <a:gd name="connsiteY19-4528" fmla="*/ 2942709 h 6046908"/>
              <a:gd name="connsiteX20-4529" fmla="*/ 435286 w 4527226"/>
              <a:gd name="connsiteY20-4530" fmla="*/ 2930328 h 6046908"/>
              <a:gd name="connsiteX21-4531" fmla="*/ 389566 w 4527226"/>
              <a:gd name="connsiteY21-4532" fmla="*/ 2930328 h 6046908"/>
              <a:gd name="connsiteX22-4533" fmla="*/ 314000 w 4527226"/>
              <a:gd name="connsiteY22-4534" fmla="*/ 2893495 h 6046908"/>
              <a:gd name="connsiteX23-4535" fmla="*/ 320986 w 4527226"/>
              <a:gd name="connsiteY23-4536" fmla="*/ 2846508 h 6046908"/>
              <a:gd name="connsiteX24-4537" fmla="*/ 328606 w 4527226"/>
              <a:gd name="connsiteY24-4538" fmla="*/ 2793168 h 6046908"/>
              <a:gd name="connsiteX25-4539" fmla="*/ 313366 w 4527226"/>
              <a:gd name="connsiteY25-4540" fmla="*/ 2732208 h 6046908"/>
              <a:gd name="connsiteX26-4541" fmla="*/ 267646 w 4527226"/>
              <a:gd name="connsiteY26-4542" fmla="*/ 2671248 h 6046908"/>
              <a:gd name="connsiteX27-4543" fmla="*/ 176206 w 4527226"/>
              <a:gd name="connsiteY27-4544" fmla="*/ 2656008 h 6046908"/>
              <a:gd name="connsiteX28-4545" fmla="*/ 54286 w 4527226"/>
              <a:gd name="connsiteY28-4546" fmla="*/ 2610288 h 6046908"/>
              <a:gd name="connsiteX29-4547" fmla="*/ 7931 w 4527226"/>
              <a:gd name="connsiteY29-4548" fmla="*/ 2563298 h 6046908"/>
              <a:gd name="connsiteX30-4549" fmla="*/ 8566 w 4527226"/>
              <a:gd name="connsiteY30-4550" fmla="*/ 2488368 h 6046908"/>
              <a:gd name="connsiteX31-4551" fmla="*/ 92386 w 4527226"/>
              <a:gd name="connsiteY31-4552" fmla="*/ 2335968 h 6046908"/>
              <a:gd name="connsiteX32-4553" fmla="*/ 221926 w 4527226"/>
              <a:gd name="connsiteY32-4554" fmla="*/ 2175948 h 6046908"/>
              <a:gd name="connsiteX33-4555" fmla="*/ 282886 w 4527226"/>
              <a:gd name="connsiteY33-4556" fmla="*/ 2084508 h 6046908"/>
              <a:gd name="connsiteX34-4557" fmla="*/ 328606 w 4527226"/>
              <a:gd name="connsiteY34-4558" fmla="*/ 1977828 h 6046908"/>
              <a:gd name="connsiteX35-4559" fmla="*/ 359086 w 4527226"/>
              <a:gd name="connsiteY35-4560" fmla="*/ 1871148 h 6046908"/>
              <a:gd name="connsiteX36-4561" fmla="*/ 374326 w 4527226"/>
              <a:gd name="connsiteY36-4562" fmla="*/ 1810188 h 6046908"/>
              <a:gd name="connsiteX37-4563" fmla="*/ 343846 w 4527226"/>
              <a:gd name="connsiteY37-4564" fmla="*/ 1756848 h 6046908"/>
              <a:gd name="connsiteX38-4565" fmla="*/ 328606 w 4527226"/>
              <a:gd name="connsiteY38-4566" fmla="*/ 1680648 h 6046908"/>
              <a:gd name="connsiteX39-4567" fmla="*/ 412426 w 4527226"/>
              <a:gd name="connsiteY39-4568" fmla="*/ 1474908 h 6046908"/>
              <a:gd name="connsiteX40-4569" fmla="*/ 442906 w 4527226"/>
              <a:gd name="connsiteY40-4570" fmla="*/ 1307268 h 6046908"/>
              <a:gd name="connsiteX41-4571" fmla="*/ 465766 w 4527226"/>
              <a:gd name="connsiteY41-4572" fmla="*/ 1192968 h 6046908"/>
              <a:gd name="connsiteX42-4573" fmla="*/ 503866 w 4527226"/>
              <a:gd name="connsiteY42-4574" fmla="*/ 1055808 h 6046908"/>
              <a:gd name="connsiteX43-4575" fmla="*/ 557206 w 4527226"/>
              <a:gd name="connsiteY43-4576" fmla="*/ 888168 h 6046908"/>
              <a:gd name="connsiteX44-4577" fmla="*/ 503866 w 4527226"/>
              <a:gd name="connsiteY44-4578" fmla="*/ 888168 h 6046908"/>
              <a:gd name="connsiteX45-4579" fmla="*/ 412426 w 4527226"/>
              <a:gd name="connsiteY45-4580" fmla="*/ 834828 h 6046908"/>
              <a:gd name="connsiteX46-4581" fmla="*/ 328606 w 4527226"/>
              <a:gd name="connsiteY46-4582" fmla="*/ 789108 h 6046908"/>
              <a:gd name="connsiteX47-4583" fmla="*/ 260026 w 4527226"/>
              <a:gd name="connsiteY47-4584" fmla="*/ 773868 h 6046908"/>
              <a:gd name="connsiteX48-4585" fmla="*/ 214306 w 4527226"/>
              <a:gd name="connsiteY48-4586" fmla="*/ 751008 h 6046908"/>
              <a:gd name="connsiteX49-4587" fmla="*/ 260026 w 4527226"/>
              <a:gd name="connsiteY49-4588" fmla="*/ 674808 h 6046908"/>
              <a:gd name="connsiteX50-4589" fmla="*/ 374326 w 4527226"/>
              <a:gd name="connsiteY50-4590" fmla="*/ 606228 h 6046908"/>
              <a:gd name="connsiteX51-4591" fmla="*/ 557206 w 4527226"/>
              <a:gd name="connsiteY51-4592" fmla="*/ 507168 h 6046908"/>
              <a:gd name="connsiteX52-4593" fmla="*/ 656266 w 4527226"/>
              <a:gd name="connsiteY52-4594" fmla="*/ 423348 h 6046908"/>
              <a:gd name="connsiteX53-4595" fmla="*/ 892486 w 4527226"/>
              <a:gd name="connsiteY53-4596" fmla="*/ 232848 h 6046908"/>
              <a:gd name="connsiteX54-4597" fmla="*/ 1174426 w 4527226"/>
              <a:gd name="connsiteY54-4598" fmla="*/ 80448 h 6046908"/>
              <a:gd name="connsiteX55-4599" fmla="*/ 1593526 w 4527226"/>
              <a:gd name="connsiteY55-4600" fmla="*/ 11868 h 6046908"/>
              <a:gd name="connsiteX56-4601" fmla="*/ 1944046 w 4527226"/>
              <a:gd name="connsiteY56-4602" fmla="*/ 4248 h 6046908"/>
              <a:gd name="connsiteX57-4603" fmla="*/ 2172646 w 4527226"/>
              <a:gd name="connsiteY57-4604" fmla="*/ 4248 h 6046908"/>
              <a:gd name="connsiteX58-4605" fmla="*/ 2393626 w 4527226"/>
              <a:gd name="connsiteY58-4606" fmla="*/ 57588 h 6046908"/>
              <a:gd name="connsiteX59-4607" fmla="*/ 2667946 w 4527226"/>
              <a:gd name="connsiteY59-4608" fmla="*/ 133788 h 6046908"/>
              <a:gd name="connsiteX60-4609" fmla="*/ 2820346 w 4527226"/>
              <a:gd name="connsiteY60-4610" fmla="*/ 202368 h 6046908"/>
              <a:gd name="connsiteX61-4611" fmla="*/ 3102286 w 4527226"/>
              <a:gd name="connsiteY61-4612" fmla="*/ 400488 h 6046908"/>
              <a:gd name="connsiteX62-4613" fmla="*/ 3285166 w 4527226"/>
              <a:gd name="connsiteY62-4614" fmla="*/ 651948 h 6046908"/>
              <a:gd name="connsiteX63-4615" fmla="*/ 3407086 w 4527226"/>
              <a:gd name="connsiteY63-4616" fmla="*/ 918648 h 6046908"/>
              <a:gd name="connsiteX64-4617" fmla="*/ 3475666 w 4527226"/>
              <a:gd name="connsiteY64-4618" fmla="*/ 1238688 h 6046908"/>
              <a:gd name="connsiteX65-4619" fmla="*/ 3506146 w 4527226"/>
              <a:gd name="connsiteY65-4620" fmla="*/ 1543488 h 6046908"/>
              <a:gd name="connsiteX66-4621" fmla="*/ 3506146 w 4527226"/>
              <a:gd name="connsiteY66-4622" fmla="*/ 1962588 h 6046908"/>
              <a:gd name="connsiteX67-4623" fmla="*/ 3338506 w 4527226"/>
              <a:gd name="connsiteY67-4624" fmla="*/ 2305488 h 6046908"/>
              <a:gd name="connsiteX68-4625" fmla="*/ 3254686 w 4527226"/>
              <a:gd name="connsiteY68-4626" fmla="*/ 2473128 h 6046908"/>
              <a:gd name="connsiteX69-4627" fmla="*/ 3132766 w 4527226"/>
              <a:gd name="connsiteY69-4628" fmla="*/ 2663628 h 6046908"/>
              <a:gd name="connsiteX70-4629" fmla="*/ 3071806 w 4527226"/>
              <a:gd name="connsiteY70-4630" fmla="*/ 2838888 h 6046908"/>
              <a:gd name="connsiteX71-4631" fmla="*/ 3064186 w 4527226"/>
              <a:gd name="connsiteY71-4632" fmla="*/ 2915088 h 6046908"/>
              <a:gd name="connsiteX72-4633" fmla="*/ 3018466 w 4527226"/>
              <a:gd name="connsiteY72-4634" fmla="*/ 3014148 h 6046908"/>
              <a:gd name="connsiteX73-4635" fmla="*/ 2980366 w 4527226"/>
              <a:gd name="connsiteY73-4636" fmla="*/ 3082728 h 6046908"/>
              <a:gd name="connsiteX74-4637" fmla="*/ 2957506 w 4527226"/>
              <a:gd name="connsiteY74-4638" fmla="*/ 3120828 h 6046908"/>
              <a:gd name="connsiteX75-4639" fmla="*/ 2957506 w 4527226"/>
              <a:gd name="connsiteY75-4640" fmla="*/ 3555168 h 6046908"/>
              <a:gd name="connsiteX76-4641" fmla="*/ 3010846 w 4527226"/>
              <a:gd name="connsiteY76-4642" fmla="*/ 3539928 h 6046908"/>
              <a:gd name="connsiteX77-4643" fmla="*/ 3109906 w 4527226"/>
              <a:gd name="connsiteY77-4644" fmla="*/ 3570408 h 6046908"/>
              <a:gd name="connsiteX78-4645" fmla="*/ 3140386 w 4527226"/>
              <a:gd name="connsiteY78-4646" fmla="*/ 3631368 h 6046908"/>
              <a:gd name="connsiteX79-4647" fmla="*/ 3117526 w 4527226"/>
              <a:gd name="connsiteY79-4648" fmla="*/ 3738048 h 6046908"/>
              <a:gd name="connsiteX80-4649" fmla="*/ 3125146 w 4527226"/>
              <a:gd name="connsiteY80-4650" fmla="*/ 4103808 h 6046908"/>
              <a:gd name="connsiteX81-4651" fmla="*/ 3163246 w 4527226"/>
              <a:gd name="connsiteY81-4652" fmla="*/ 4157148 h 6046908"/>
              <a:gd name="connsiteX82-4653" fmla="*/ 3201346 w 4527226"/>
              <a:gd name="connsiteY82-4654" fmla="*/ 4164768 h 6046908"/>
              <a:gd name="connsiteX83-4655" fmla="*/ 3231826 w 4527226"/>
              <a:gd name="connsiteY83-4656" fmla="*/ 4172388 h 6046908"/>
              <a:gd name="connsiteX84-4657" fmla="*/ 3285166 w 4527226"/>
              <a:gd name="connsiteY84-4658" fmla="*/ 4294308 h 6046908"/>
              <a:gd name="connsiteX85-4659" fmla="*/ 3300406 w 4527226"/>
              <a:gd name="connsiteY85-4660" fmla="*/ 4347648 h 6046908"/>
              <a:gd name="connsiteX86-4661" fmla="*/ 3330886 w 4527226"/>
              <a:gd name="connsiteY86-4662" fmla="*/ 4408608 h 6046908"/>
              <a:gd name="connsiteX87-4663" fmla="*/ 3551866 w 4527226"/>
              <a:gd name="connsiteY87-4664" fmla="*/ 4644828 h 6046908"/>
              <a:gd name="connsiteX88-4665" fmla="*/ 3887146 w 4527226"/>
              <a:gd name="connsiteY88-4666" fmla="*/ 5025828 h 6046908"/>
              <a:gd name="connsiteX89-4667" fmla="*/ 4100506 w 4527226"/>
              <a:gd name="connsiteY89-4668" fmla="*/ 5300148 h 6046908"/>
              <a:gd name="connsiteX90-4669" fmla="*/ 4367206 w 4527226"/>
              <a:gd name="connsiteY90-4670" fmla="*/ 5726868 h 6046908"/>
              <a:gd name="connsiteX91-4671" fmla="*/ 4527226 w 4527226"/>
              <a:gd name="connsiteY91-4672" fmla="*/ 6046908 h 6046908"/>
              <a:gd name="connsiteX0-4673" fmla="*/ 707488 w 4367206"/>
              <a:gd name="connsiteY0-4674" fmla="*/ 5008470 h 5726868"/>
              <a:gd name="connsiteX1-4675" fmla="*/ 961066 w 4367206"/>
              <a:gd name="connsiteY1-4676" fmla="*/ 4644828 h 5726868"/>
              <a:gd name="connsiteX2-4677" fmla="*/ 1342066 w 4367206"/>
              <a:gd name="connsiteY2-4678" fmla="*/ 4172388 h 5726868"/>
              <a:gd name="connsiteX3-4679" fmla="*/ 1258246 w 4367206"/>
              <a:gd name="connsiteY3-4680" fmla="*/ 4012368 h 5726868"/>
              <a:gd name="connsiteX4-4681" fmla="*/ 1204906 w 4367206"/>
              <a:gd name="connsiteY4-4682" fmla="*/ 3928548 h 5726868"/>
              <a:gd name="connsiteX5-4683" fmla="*/ 1174426 w 4367206"/>
              <a:gd name="connsiteY5-4684" fmla="*/ 3768528 h 5726868"/>
              <a:gd name="connsiteX6-4685" fmla="*/ 1151566 w 4367206"/>
              <a:gd name="connsiteY6-4686" fmla="*/ 3699948 h 5726868"/>
              <a:gd name="connsiteX7-4687" fmla="*/ 1143946 w 4367206"/>
              <a:gd name="connsiteY7-4688" fmla="*/ 3669468 h 5726868"/>
              <a:gd name="connsiteX8-4689" fmla="*/ 1067746 w 4367206"/>
              <a:gd name="connsiteY8-4690" fmla="*/ 3661848 h 5726868"/>
              <a:gd name="connsiteX9-4691" fmla="*/ 938206 w 4367206"/>
              <a:gd name="connsiteY9-4692" fmla="*/ 3669468 h 5726868"/>
              <a:gd name="connsiteX10-4693" fmla="*/ 831526 w 4367206"/>
              <a:gd name="connsiteY10-4694" fmla="*/ 3692328 h 5726868"/>
              <a:gd name="connsiteX11-4695" fmla="*/ 610546 w 4367206"/>
              <a:gd name="connsiteY11-4696" fmla="*/ 3738048 h 5726868"/>
              <a:gd name="connsiteX12-4697" fmla="*/ 389566 w 4367206"/>
              <a:gd name="connsiteY12-4698" fmla="*/ 3638988 h 5726868"/>
              <a:gd name="connsiteX13-4699" fmla="*/ 381946 w 4367206"/>
              <a:gd name="connsiteY13-4700" fmla="*/ 3326568 h 5726868"/>
              <a:gd name="connsiteX14-4701" fmla="*/ 420046 w 4367206"/>
              <a:gd name="connsiteY14-4702" fmla="*/ 3227508 h 5726868"/>
              <a:gd name="connsiteX15-4703" fmla="*/ 389566 w 4367206"/>
              <a:gd name="connsiteY15-4704" fmla="*/ 3166548 h 5726868"/>
              <a:gd name="connsiteX16-4705" fmla="*/ 351466 w 4367206"/>
              <a:gd name="connsiteY16-4706" fmla="*/ 3105588 h 5726868"/>
              <a:gd name="connsiteX17-4707" fmla="*/ 397186 w 4367206"/>
              <a:gd name="connsiteY17-4708" fmla="*/ 3021768 h 5726868"/>
              <a:gd name="connsiteX18-4709" fmla="*/ 488626 w 4367206"/>
              <a:gd name="connsiteY18-4710" fmla="*/ 2998908 h 5726868"/>
              <a:gd name="connsiteX19-4711" fmla="*/ 471956 w 4367206"/>
              <a:gd name="connsiteY19-4712" fmla="*/ 2942709 h 5726868"/>
              <a:gd name="connsiteX20-4713" fmla="*/ 435286 w 4367206"/>
              <a:gd name="connsiteY20-4714" fmla="*/ 2930328 h 5726868"/>
              <a:gd name="connsiteX21-4715" fmla="*/ 389566 w 4367206"/>
              <a:gd name="connsiteY21-4716" fmla="*/ 2930328 h 5726868"/>
              <a:gd name="connsiteX22-4717" fmla="*/ 314000 w 4367206"/>
              <a:gd name="connsiteY22-4718" fmla="*/ 2893495 h 5726868"/>
              <a:gd name="connsiteX23-4719" fmla="*/ 320986 w 4367206"/>
              <a:gd name="connsiteY23-4720" fmla="*/ 2846508 h 5726868"/>
              <a:gd name="connsiteX24-4721" fmla="*/ 328606 w 4367206"/>
              <a:gd name="connsiteY24-4722" fmla="*/ 2793168 h 5726868"/>
              <a:gd name="connsiteX25-4723" fmla="*/ 313366 w 4367206"/>
              <a:gd name="connsiteY25-4724" fmla="*/ 2732208 h 5726868"/>
              <a:gd name="connsiteX26-4725" fmla="*/ 267646 w 4367206"/>
              <a:gd name="connsiteY26-4726" fmla="*/ 2671248 h 5726868"/>
              <a:gd name="connsiteX27-4727" fmla="*/ 176206 w 4367206"/>
              <a:gd name="connsiteY27-4728" fmla="*/ 2656008 h 5726868"/>
              <a:gd name="connsiteX28-4729" fmla="*/ 54286 w 4367206"/>
              <a:gd name="connsiteY28-4730" fmla="*/ 2610288 h 5726868"/>
              <a:gd name="connsiteX29-4731" fmla="*/ 7931 w 4367206"/>
              <a:gd name="connsiteY29-4732" fmla="*/ 2563298 h 5726868"/>
              <a:gd name="connsiteX30-4733" fmla="*/ 8566 w 4367206"/>
              <a:gd name="connsiteY30-4734" fmla="*/ 2488368 h 5726868"/>
              <a:gd name="connsiteX31-4735" fmla="*/ 92386 w 4367206"/>
              <a:gd name="connsiteY31-4736" fmla="*/ 2335968 h 5726868"/>
              <a:gd name="connsiteX32-4737" fmla="*/ 221926 w 4367206"/>
              <a:gd name="connsiteY32-4738" fmla="*/ 2175948 h 5726868"/>
              <a:gd name="connsiteX33-4739" fmla="*/ 282886 w 4367206"/>
              <a:gd name="connsiteY33-4740" fmla="*/ 2084508 h 5726868"/>
              <a:gd name="connsiteX34-4741" fmla="*/ 328606 w 4367206"/>
              <a:gd name="connsiteY34-4742" fmla="*/ 1977828 h 5726868"/>
              <a:gd name="connsiteX35-4743" fmla="*/ 359086 w 4367206"/>
              <a:gd name="connsiteY35-4744" fmla="*/ 1871148 h 5726868"/>
              <a:gd name="connsiteX36-4745" fmla="*/ 374326 w 4367206"/>
              <a:gd name="connsiteY36-4746" fmla="*/ 1810188 h 5726868"/>
              <a:gd name="connsiteX37-4747" fmla="*/ 343846 w 4367206"/>
              <a:gd name="connsiteY37-4748" fmla="*/ 1756848 h 5726868"/>
              <a:gd name="connsiteX38-4749" fmla="*/ 328606 w 4367206"/>
              <a:gd name="connsiteY38-4750" fmla="*/ 1680648 h 5726868"/>
              <a:gd name="connsiteX39-4751" fmla="*/ 412426 w 4367206"/>
              <a:gd name="connsiteY39-4752" fmla="*/ 1474908 h 5726868"/>
              <a:gd name="connsiteX40-4753" fmla="*/ 442906 w 4367206"/>
              <a:gd name="connsiteY40-4754" fmla="*/ 1307268 h 5726868"/>
              <a:gd name="connsiteX41-4755" fmla="*/ 465766 w 4367206"/>
              <a:gd name="connsiteY41-4756" fmla="*/ 1192968 h 5726868"/>
              <a:gd name="connsiteX42-4757" fmla="*/ 503866 w 4367206"/>
              <a:gd name="connsiteY42-4758" fmla="*/ 1055808 h 5726868"/>
              <a:gd name="connsiteX43-4759" fmla="*/ 557206 w 4367206"/>
              <a:gd name="connsiteY43-4760" fmla="*/ 888168 h 5726868"/>
              <a:gd name="connsiteX44-4761" fmla="*/ 503866 w 4367206"/>
              <a:gd name="connsiteY44-4762" fmla="*/ 888168 h 5726868"/>
              <a:gd name="connsiteX45-4763" fmla="*/ 412426 w 4367206"/>
              <a:gd name="connsiteY45-4764" fmla="*/ 834828 h 5726868"/>
              <a:gd name="connsiteX46-4765" fmla="*/ 328606 w 4367206"/>
              <a:gd name="connsiteY46-4766" fmla="*/ 789108 h 5726868"/>
              <a:gd name="connsiteX47-4767" fmla="*/ 260026 w 4367206"/>
              <a:gd name="connsiteY47-4768" fmla="*/ 773868 h 5726868"/>
              <a:gd name="connsiteX48-4769" fmla="*/ 214306 w 4367206"/>
              <a:gd name="connsiteY48-4770" fmla="*/ 751008 h 5726868"/>
              <a:gd name="connsiteX49-4771" fmla="*/ 260026 w 4367206"/>
              <a:gd name="connsiteY49-4772" fmla="*/ 674808 h 5726868"/>
              <a:gd name="connsiteX50-4773" fmla="*/ 374326 w 4367206"/>
              <a:gd name="connsiteY50-4774" fmla="*/ 606228 h 5726868"/>
              <a:gd name="connsiteX51-4775" fmla="*/ 557206 w 4367206"/>
              <a:gd name="connsiteY51-4776" fmla="*/ 507168 h 5726868"/>
              <a:gd name="connsiteX52-4777" fmla="*/ 656266 w 4367206"/>
              <a:gd name="connsiteY52-4778" fmla="*/ 423348 h 5726868"/>
              <a:gd name="connsiteX53-4779" fmla="*/ 892486 w 4367206"/>
              <a:gd name="connsiteY53-4780" fmla="*/ 232848 h 5726868"/>
              <a:gd name="connsiteX54-4781" fmla="*/ 1174426 w 4367206"/>
              <a:gd name="connsiteY54-4782" fmla="*/ 80448 h 5726868"/>
              <a:gd name="connsiteX55-4783" fmla="*/ 1593526 w 4367206"/>
              <a:gd name="connsiteY55-4784" fmla="*/ 11868 h 5726868"/>
              <a:gd name="connsiteX56-4785" fmla="*/ 1944046 w 4367206"/>
              <a:gd name="connsiteY56-4786" fmla="*/ 4248 h 5726868"/>
              <a:gd name="connsiteX57-4787" fmla="*/ 2172646 w 4367206"/>
              <a:gd name="connsiteY57-4788" fmla="*/ 4248 h 5726868"/>
              <a:gd name="connsiteX58-4789" fmla="*/ 2393626 w 4367206"/>
              <a:gd name="connsiteY58-4790" fmla="*/ 57588 h 5726868"/>
              <a:gd name="connsiteX59-4791" fmla="*/ 2667946 w 4367206"/>
              <a:gd name="connsiteY59-4792" fmla="*/ 133788 h 5726868"/>
              <a:gd name="connsiteX60-4793" fmla="*/ 2820346 w 4367206"/>
              <a:gd name="connsiteY60-4794" fmla="*/ 202368 h 5726868"/>
              <a:gd name="connsiteX61-4795" fmla="*/ 3102286 w 4367206"/>
              <a:gd name="connsiteY61-4796" fmla="*/ 400488 h 5726868"/>
              <a:gd name="connsiteX62-4797" fmla="*/ 3285166 w 4367206"/>
              <a:gd name="connsiteY62-4798" fmla="*/ 651948 h 5726868"/>
              <a:gd name="connsiteX63-4799" fmla="*/ 3407086 w 4367206"/>
              <a:gd name="connsiteY63-4800" fmla="*/ 918648 h 5726868"/>
              <a:gd name="connsiteX64-4801" fmla="*/ 3475666 w 4367206"/>
              <a:gd name="connsiteY64-4802" fmla="*/ 1238688 h 5726868"/>
              <a:gd name="connsiteX65-4803" fmla="*/ 3506146 w 4367206"/>
              <a:gd name="connsiteY65-4804" fmla="*/ 1543488 h 5726868"/>
              <a:gd name="connsiteX66-4805" fmla="*/ 3506146 w 4367206"/>
              <a:gd name="connsiteY66-4806" fmla="*/ 1962588 h 5726868"/>
              <a:gd name="connsiteX67-4807" fmla="*/ 3338506 w 4367206"/>
              <a:gd name="connsiteY67-4808" fmla="*/ 2305488 h 5726868"/>
              <a:gd name="connsiteX68-4809" fmla="*/ 3254686 w 4367206"/>
              <a:gd name="connsiteY68-4810" fmla="*/ 2473128 h 5726868"/>
              <a:gd name="connsiteX69-4811" fmla="*/ 3132766 w 4367206"/>
              <a:gd name="connsiteY69-4812" fmla="*/ 2663628 h 5726868"/>
              <a:gd name="connsiteX70-4813" fmla="*/ 3071806 w 4367206"/>
              <a:gd name="connsiteY70-4814" fmla="*/ 2838888 h 5726868"/>
              <a:gd name="connsiteX71-4815" fmla="*/ 3064186 w 4367206"/>
              <a:gd name="connsiteY71-4816" fmla="*/ 2915088 h 5726868"/>
              <a:gd name="connsiteX72-4817" fmla="*/ 3018466 w 4367206"/>
              <a:gd name="connsiteY72-4818" fmla="*/ 3014148 h 5726868"/>
              <a:gd name="connsiteX73-4819" fmla="*/ 2980366 w 4367206"/>
              <a:gd name="connsiteY73-4820" fmla="*/ 3082728 h 5726868"/>
              <a:gd name="connsiteX74-4821" fmla="*/ 2957506 w 4367206"/>
              <a:gd name="connsiteY74-4822" fmla="*/ 3120828 h 5726868"/>
              <a:gd name="connsiteX75-4823" fmla="*/ 2957506 w 4367206"/>
              <a:gd name="connsiteY75-4824" fmla="*/ 3555168 h 5726868"/>
              <a:gd name="connsiteX76-4825" fmla="*/ 3010846 w 4367206"/>
              <a:gd name="connsiteY76-4826" fmla="*/ 3539928 h 5726868"/>
              <a:gd name="connsiteX77-4827" fmla="*/ 3109906 w 4367206"/>
              <a:gd name="connsiteY77-4828" fmla="*/ 3570408 h 5726868"/>
              <a:gd name="connsiteX78-4829" fmla="*/ 3140386 w 4367206"/>
              <a:gd name="connsiteY78-4830" fmla="*/ 3631368 h 5726868"/>
              <a:gd name="connsiteX79-4831" fmla="*/ 3117526 w 4367206"/>
              <a:gd name="connsiteY79-4832" fmla="*/ 3738048 h 5726868"/>
              <a:gd name="connsiteX80-4833" fmla="*/ 3125146 w 4367206"/>
              <a:gd name="connsiteY80-4834" fmla="*/ 4103808 h 5726868"/>
              <a:gd name="connsiteX81-4835" fmla="*/ 3163246 w 4367206"/>
              <a:gd name="connsiteY81-4836" fmla="*/ 4157148 h 5726868"/>
              <a:gd name="connsiteX82-4837" fmla="*/ 3201346 w 4367206"/>
              <a:gd name="connsiteY82-4838" fmla="*/ 4164768 h 5726868"/>
              <a:gd name="connsiteX83-4839" fmla="*/ 3231826 w 4367206"/>
              <a:gd name="connsiteY83-4840" fmla="*/ 4172388 h 5726868"/>
              <a:gd name="connsiteX84-4841" fmla="*/ 3285166 w 4367206"/>
              <a:gd name="connsiteY84-4842" fmla="*/ 4294308 h 5726868"/>
              <a:gd name="connsiteX85-4843" fmla="*/ 3300406 w 4367206"/>
              <a:gd name="connsiteY85-4844" fmla="*/ 4347648 h 5726868"/>
              <a:gd name="connsiteX86-4845" fmla="*/ 3330886 w 4367206"/>
              <a:gd name="connsiteY86-4846" fmla="*/ 4408608 h 5726868"/>
              <a:gd name="connsiteX87-4847" fmla="*/ 3551866 w 4367206"/>
              <a:gd name="connsiteY87-4848" fmla="*/ 4644828 h 5726868"/>
              <a:gd name="connsiteX88-4849" fmla="*/ 3887146 w 4367206"/>
              <a:gd name="connsiteY88-4850" fmla="*/ 5025828 h 5726868"/>
              <a:gd name="connsiteX89-4851" fmla="*/ 4100506 w 4367206"/>
              <a:gd name="connsiteY89-4852" fmla="*/ 5300148 h 5726868"/>
              <a:gd name="connsiteX90-4853" fmla="*/ 4367206 w 4367206"/>
              <a:gd name="connsiteY90-4854" fmla="*/ 5726868 h 5726868"/>
              <a:gd name="connsiteX0-4855" fmla="*/ 707488 w 4100506"/>
              <a:gd name="connsiteY0-4856" fmla="*/ 5008470 h 5300148"/>
              <a:gd name="connsiteX1-4857" fmla="*/ 961066 w 4100506"/>
              <a:gd name="connsiteY1-4858" fmla="*/ 4644828 h 5300148"/>
              <a:gd name="connsiteX2-4859" fmla="*/ 1342066 w 4100506"/>
              <a:gd name="connsiteY2-4860" fmla="*/ 4172388 h 5300148"/>
              <a:gd name="connsiteX3-4861" fmla="*/ 1258246 w 4100506"/>
              <a:gd name="connsiteY3-4862" fmla="*/ 4012368 h 5300148"/>
              <a:gd name="connsiteX4-4863" fmla="*/ 1204906 w 4100506"/>
              <a:gd name="connsiteY4-4864" fmla="*/ 3928548 h 5300148"/>
              <a:gd name="connsiteX5-4865" fmla="*/ 1174426 w 4100506"/>
              <a:gd name="connsiteY5-4866" fmla="*/ 3768528 h 5300148"/>
              <a:gd name="connsiteX6-4867" fmla="*/ 1151566 w 4100506"/>
              <a:gd name="connsiteY6-4868" fmla="*/ 3699948 h 5300148"/>
              <a:gd name="connsiteX7-4869" fmla="*/ 1143946 w 4100506"/>
              <a:gd name="connsiteY7-4870" fmla="*/ 3669468 h 5300148"/>
              <a:gd name="connsiteX8-4871" fmla="*/ 1067746 w 4100506"/>
              <a:gd name="connsiteY8-4872" fmla="*/ 3661848 h 5300148"/>
              <a:gd name="connsiteX9-4873" fmla="*/ 938206 w 4100506"/>
              <a:gd name="connsiteY9-4874" fmla="*/ 3669468 h 5300148"/>
              <a:gd name="connsiteX10-4875" fmla="*/ 831526 w 4100506"/>
              <a:gd name="connsiteY10-4876" fmla="*/ 3692328 h 5300148"/>
              <a:gd name="connsiteX11-4877" fmla="*/ 610546 w 4100506"/>
              <a:gd name="connsiteY11-4878" fmla="*/ 3738048 h 5300148"/>
              <a:gd name="connsiteX12-4879" fmla="*/ 389566 w 4100506"/>
              <a:gd name="connsiteY12-4880" fmla="*/ 3638988 h 5300148"/>
              <a:gd name="connsiteX13-4881" fmla="*/ 381946 w 4100506"/>
              <a:gd name="connsiteY13-4882" fmla="*/ 3326568 h 5300148"/>
              <a:gd name="connsiteX14-4883" fmla="*/ 420046 w 4100506"/>
              <a:gd name="connsiteY14-4884" fmla="*/ 3227508 h 5300148"/>
              <a:gd name="connsiteX15-4885" fmla="*/ 389566 w 4100506"/>
              <a:gd name="connsiteY15-4886" fmla="*/ 3166548 h 5300148"/>
              <a:gd name="connsiteX16-4887" fmla="*/ 351466 w 4100506"/>
              <a:gd name="connsiteY16-4888" fmla="*/ 3105588 h 5300148"/>
              <a:gd name="connsiteX17-4889" fmla="*/ 397186 w 4100506"/>
              <a:gd name="connsiteY17-4890" fmla="*/ 3021768 h 5300148"/>
              <a:gd name="connsiteX18-4891" fmla="*/ 488626 w 4100506"/>
              <a:gd name="connsiteY18-4892" fmla="*/ 2998908 h 5300148"/>
              <a:gd name="connsiteX19-4893" fmla="*/ 471956 w 4100506"/>
              <a:gd name="connsiteY19-4894" fmla="*/ 2942709 h 5300148"/>
              <a:gd name="connsiteX20-4895" fmla="*/ 435286 w 4100506"/>
              <a:gd name="connsiteY20-4896" fmla="*/ 2930328 h 5300148"/>
              <a:gd name="connsiteX21-4897" fmla="*/ 389566 w 4100506"/>
              <a:gd name="connsiteY21-4898" fmla="*/ 2930328 h 5300148"/>
              <a:gd name="connsiteX22-4899" fmla="*/ 314000 w 4100506"/>
              <a:gd name="connsiteY22-4900" fmla="*/ 2893495 h 5300148"/>
              <a:gd name="connsiteX23-4901" fmla="*/ 320986 w 4100506"/>
              <a:gd name="connsiteY23-4902" fmla="*/ 2846508 h 5300148"/>
              <a:gd name="connsiteX24-4903" fmla="*/ 328606 w 4100506"/>
              <a:gd name="connsiteY24-4904" fmla="*/ 2793168 h 5300148"/>
              <a:gd name="connsiteX25-4905" fmla="*/ 313366 w 4100506"/>
              <a:gd name="connsiteY25-4906" fmla="*/ 2732208 h 5300148"/>
              <a:gd name="connsiteX26-4907" fmla="*/ 267646 w 4100506"/>
              <a:gd name="connsiteY26-4908" fmla="*/ 2671248 h 5300148"/>
              <a:gd name="connsiteX27-4909" fmla="*/ 176206 w 4100506"/>
              <a:gd name="connsiteY27-4910" fmla="*/ 2656008 h 5300148"/>
              <a:gd name="connsiteX28-4911" fmla="*/ 54286 w 4100506"/>
              <a:gd name="connsiteY28-4912" fmla="*/ 2610288 h 5300148"/>
              <a:gd name="connsiteX29-4913" fmla="*/ 7931 w 4100506"/>
              <a:gd name="connsiteY29-4914" fmla="*/ 2563298 h 5300148"/>
              <a:gd name="connsiteX30-4915" fmla="*/ 8566 w 4100506"/>
              <a:gd name="connsiteY30-4916" fmla="*/ 2488368 h 5300148"/>
              <a:gd name="connsiteX31-4917" fmla="*/ 92386 w 4100506"/>
              <a:gd name="connsiteY31-4918" fmla="*/ 2335968 h 5300148"/>
              <a:gd name="connsiteX32-4919" fmla="*/ 221926 w 4100506"/>
              <a:gd name="connsiteY32-4920" fmla="*/ 2175948 h 5300148"/>
              <a:gd name="connsiteX33-4921" fmla="*/ 282886 w 4100506"/>
              <a:gd name="connsiteY33-4922" fmla="*/ 2084508 h 5300148"/>
              <a:gd name="connsiteX34-4923" fmla="*/ 328606 w 4100506"/>
              <a:gd name="connsiteY34-4924" fmla="*/ 1977828 h 5300148"/>
              <a:gd name="connsiteX35-4925" fmla="*/ 359086 w 4100506"/>
              <a:gd name="connsiteY35-4926" fmla="*/ 1871148 h 5300148"/>
              <a:gd name="connsiteX36-4927" fmla="*/ 374326 w 4100506"/>
              <a:gd name="connsiteY36-4928" fmla="*/ 1810188 h 5300148"/>
              <a:gd name="connsiteX37-4929" fmla="*/ 343846 w 4100506"/>
              <a:gd name="connsiteY37-4930" fmla="*/ 1756848 h 5300148"/>
              <a:gd name="connsiteX38-4931" fmla="*/ 328606 w 4100506"/>
              <a:gd name="connsiteY38-4932" fmla="*/ 1680648 h 5300148"/>
              <a:gd name="connsiteX39-4933" fmla="*/ 412426 w 4100506"/>
              <a:gd name="connsiteY39-4934" fmla="*/ 1474908 h 5300148"/>
              <a:gd name="connsiteX40-4935" fmla="*/ 442906 w 4100506"/>
              <a:gd name="connsiteY40-4936" fmla="*/ 1307268 h 5300148"/>
              <a:gd name="connsiteX41-4937" fmla="*/ 465766 w 4100506"/>
              <a:gd name="connsiteY41-4938" fmla="*/ 1192968 h 5300148"/>
              <a:gd name="connsiteX42-4939" fmla="*/ 503866 w 4100506"/>
              <a:gd name="connsiteY42-4940" fmla="*/ 1055808 h 5300148"/>
              <a:gd name="connsiteX43-4941" fmla="*/ 557206 w 4100506"/>
              <a:gd name="connsiteY43-4942" fmla="*/ 888168 h 5300148"/>
              <a:gd name="connsiteX44-4943" fmla="*/ 503866 w 4100506"/>
              <a:gd name="connsiteY44-4944" fmla="*/ 888168 h 5300148"/>
              <a:gd name="connsiteX45-4945" fmla="*/ 412426 w 4100506"/>
              <a:gd name="connsiteY45-4946" fmla="*/ 834828 h 5300148"/>
              <a:gd name="connsiteX46-4947" fmla="*/ 328606 w 4100506"/>
              <a:gd name="connsiteY46-4948" fmla="*/ 789108 h 5300148"/>
              <a:gd name="connsiteX47-4949" fmla="*/ 260026 w 4100506"/>
              <a:gd name="connsiteY47-4950" fmla="*/ 773868 h 5300148"/>
              <a:gd name="connsiteX48-4951" fmla="*/ 214306 w 4100506"/>
              <a:gd name="connsiteY48-4952" fmla="*/ 751008 h 5300148"/>
              <a:gd name="connsiteX49-4953" fmla="*/ 260026 w 4100506"/>
              <a:gd name="connsiteY49-4954" fmla="*/ 674808 h 5300148"/>
              <a:gd name="connsiteX50-4955" fmla="*/ 374326 w 4100506"/>
              <a:gd name="connsiteY50-4956" fmla="*/ 606228 h 5300148"/>
              <a:gd name="connsiteX51-4957" fmla="*/ 557206 w 4100506"/>
              <a:gd name="connsiteY51-4958" fmla="*/ 507168 h 5300148"/>
              <a:gd name="connsiteX52-4959" fmla="*/ 656266 w 4100506"/>
              <a:gd name="connsiteY52-4960" fmla="*/ 423348 h 5300148"/>
              <a:gd name="connsiteX53-4961" fmla="*/ 892486 w 4100506"/>
              <a:gd name="connsiteY53-4962" fmla="*/ 232848 h 5300148"/>
              <a:gd name="connsiteX54-4963" fmla="*/ 1174426 w 4100506"/>
              <a:gd name="connsiteY54-4964" fmla="*/ 80448 h 5300148"/>
              <a:gd name="connsiteX55-4965" fmla="*/ 1593526 w 4100506"/>
              <a:gd name="connsiteY55-4966" fmla="*/ 11868 h 5300148"/>
              <a:gd name="connsiteX56-4967" fmla="*/ 1944046 w 4100506"/>
              <a:gd name="connsiteY56-4968" fmla="*/ 4248 h 5300148"/>
              <a:gd name="connsiteX57-4969" fmla="*/ 2172646 w 4100506"/>
              <a:gd name="connsiteY57-4970" fmla="*/ 4248 h 5300148"/>
              <a:gd name="connsiteX58-4971" fmla="*/ 2393626 w 4100506"/>
              <a:gd name="connsiteY58-4972" fmla="*/ 57588 h 5300148"/>
              <a:gd name="connsiteX59-4973" fmla="*/ 2667946 w 4100506"/>
              <a:gd name="connsiteY59-4974" fmla="*/ 133788 h 5300148"/>
              <a:gd name="connsiteX60-4975" fmla="*/ 2820346 w 4100506"/>
              <a:gd name="connsiteY60-4976" fmla="*/ 202368 h 5300148"/>
              <a:gd name="connsiteX61-4977" fmla="*/ 3102286 w 4100506"/>
              <a:gd name="connsiteY61-4978" fmla="*/ 400488 h 5300148"/>
              <a:gd name="connsiteX62-4979" fmla="*/ 3285166 w 4100506"/>
              <a:gd name="connsiteY62-4980" fmla="*/ 651948 h 5300148"/>
              <a:gd name="connsiteX63-4981" fmla="*/ 3407086 w 4100506"/>
              <a:gd name="connsiteY63-4982" fmla="*/ 918648 h 5300148"/>
              <a:gd name="connsiteX64-4983" fmla="*/ 3475666 w 4100506"/>
              <a:gd name="connsiteY64-4984" fmla="*/ 1238688 h 5300148"/>
              <a:gd name="connsiteX65-4985" fmla="*/ 3506146 w 4100506"/>
              <a:gd name="connsiteY65-4986" fmla="*/ 1543488 h 5300148"/>
              <a:gd name="connsiteX66-4987" fmla="*/ 3506146 w 4100506"/>
              <a:gd name="connsiteY66-4988" fmla="*/ 1962588 h 5300148"/>
              <a:gd name="connsiteX67-4989" fmla="*/ 3338506 w 4100506"/>
              <a:gd name="connsiteY67-4990" fmla="*/ 2305488 h 5300148"/>
              <a:gd name="connsiteX68-4991" fmla="*/ 3254686 w 4100506"/>
              <a:gd name="connsiteY68-4992" fmla="*/ 2473128 h 5300148"/>
              <a:gd name="connsiteX69-4993" fmla="*/ 3132766 w 4100506"/>
              <a:gd name="connsiteY69-4994" fmla="*/ 2663628 h 5300148"/>
              <a:gd name="connsiteX70-4995" fmla="*/ 3071806 w 4100506"/>
              <a:gd name="connsiteY70-4996" fmla="*/ 2838888 h 5300148"/>
              <a:gd name="connsiteX71-4997" fmla="*/ 3064186 w 4100506"/>
              <a:gd name="connsiteY71-4998" fmla="*/ 2915088 h 5300148"/>
              <a:gd name="connsiteX72-4999" fmla="*/ 3018466 w 4100506"/>
              <a:gd name="connsiteY72-5000" fmla="*/ 3014148 h 5300148"/>
              <a:gd name="connsiteX73-5001" fmla="*/ 2980366 w 4100506"/>
              <a:gd name="connsiteY73-5002" fmla="*/ 3082728 h 5300148"/>
              <a:gd name="connsiteX74-5003" fmla="*/ 2957506 w 4100506"/>
              <a:gd name="connsiteY74-5004" fmla="*/ 3120828 h 5300148"/>
              <a:gd name="connsiteX75-5005" fmla="*/ 2957506 w 4100506"/>
              <a:gd name="connsiteY75-5006" fmla="*/ 3555168 h 5300148"/>
              <a:gd name="connsiteX76-5007" fmla="*/ 3010846 w 4100506"/>
              <a:gd name="connsiteY76-5008" fmla="*/ 3539928 h 5300148"/>
              <a:gd name="connsiteX77-5009" fmla="*/ 3109906 w 4100506"/>
              <a:gd name="connsiteY77-5010" fmla="*/ 3570408 h 5300148"/>
              <a:gd name="connsiteX78-5011" fmla="*/ 3140386 w 4100506"/>
              <a:gd name="connsiteY78-5012" fmla="*/ 3631368 h 5300148"/>
              <a:gd name="connsiteX79-5013" fmla="*/ 3117526 w 4100506"/>
              <a:gd name="connsiteY79-5014" fmla="*/ 3738048 h 5300148"/>
              <a:gd name="connsiteX80-5015" fmla="*/ 3125146 w 4100506"/>
              <a:gd name="connsiteY80-5016" fmla="*/ 4103808 h 5300148"/>
              <a:gd name="connsiteX81-5017" fmla="*/ 3163246 w 4100506"/>
              <a:gd name="connsiteY81-5018" fmla="*/ 4157148 h 5300148"/>
              <a:gd name="connsiteX82-5019" fmla="*/ 3201346 w 4100506"/>
              <a:gd name="connsiteY82-5020" fmla="*/ 4164768 h 5300148"/>
              <a:gd name="connsiteX83-5021" fmla="*/ 3231826 w 4100506"/>
              <a:gd name="connsiteY83-5022" fmla="*/ 4172388 h 5300148"/>
              <a:gd name="connsiteX84-5023" fmla="*/ 3285166 w 4100506"/>
              <a:gd name="connsiteY84-5024" fmla="*/ 4294308 h 5300148"/>
              <a:gd name="connsiteX85-5025" fmla="*/ 3300406 w 4100506"/>
              <a:gd name="connsiteY85-5026" fmla="*/ 4347648 h 5300148"/>
              <a:gd name="connsiteX86-5027" fmla="*/ 3330886 w 4100506"/>
              <a:gd name="connsiteY86-5028" fmla="*/ 4408608 h 5300148"/>
              <a:gd name="connsiteX87-5029" fmla="*/ 3551866 w 4100506"/>
              <a:gd name="connsiteY87-5030" fmla="*/ 4644828 h 5300148"/>
              <a:gd name="connsiteX88-5031" fmla="*/ 3887146 w 4100506"/>
              <a:gd name="connsiteY88-5032" fmla="*/ 5025828 h 5300148"/>
              <a:gd name="connsiteX89-5033" fmla="*/ 4100506 w 4100506"/>
              <a:gd name="connsiteY89-5034" fmla="*/ 5300148 h 5300148"/>
              <a:gd name="connsiteX0-5035" fmla="*/ 707488 w 3887146"/>
              <a:gd name="connsiteY0-5036" fmla="*/ 5008470 h 5025828"/>
              <a:gd name="connsiteX1-5037" fmla="*/ 961066 w 3887146"/>
              <a:gd name="connsiteY1-5038" fmla="*/ 4644828 h 5025828"/>
              <a:gd name="connsiteX2-5039" fmla="*/ 1342066 w 3887146"/>
              <a:gd name="connsiteY2-5040" fmla="*/ 4172388 h 5025828"/>
              <a:gd name="connsiteX3-5041" fmla="*/ 1258246 w 3887146"/>
              <a:gd name="connsiteY3-5042" fmla="*/ 4012368 h 5025828"/>
              <a:gd name="connsiteX4-5043" fmla="*/ 1204906 w 3887146"/>
              <a:gd name="connsiteY4-5044" fmla="*/ 3928548 h 5025828"/>
              <a:gd name="connsiteX5-5045" fmla="*/ 1174426 w 3887146"/>
              <a:gd name="connsiteY5-5046" fmla="*/ 3768528 h 5025828"/>
              <a:gd name="connsiteX6-5047" fmla="*/ 1151566 w 3887146"/>
              <a:gd name="connsiteY6-5048" fmla="*/ 3699948 h 5025828"/>
              <a:gd name="connsiteX7-5049" fmla="*/ 1143946 w 3887146"/>
              <a:gd name="connsiteY7-5050" fmla="*/ 3669468 h 5025828"/>
              <a:gd name="connsiteX8-5051" fmla="*/ 1067746 w 3887146"/>
              <a:gd name="connsiteY8-5052" fmla="*/ 3661848 h 5025828"/>
              <a:gd name="connsiteX9-5053" fmla="*/ 938206 w 3887146"/>
              <a:gd name="connsiteY9-5054" fmla="*/ 3669468 h 5025828"/>
              <a:gd name="connsiteX10-5055" fmla="*/ 831526 w 3887146"/>
              <a:gd name="connsiteY10-5056" fmla="*/ 3692328 h 5025828"/>
              <a:gd name="connsiteX11-5057" fmla="*/ 610546 w 3887146"/>
              <a:gd name="connsiteY11-5058" fmla="*/ 3738048 h 5025828"/>
              <a:gd name="connsiteX12-5059" fmla="*/ 389566 w 3887146"/>
              <a:gd name="connsiteY12-5060" fmla="*/ 3638988 h 5025828"/>
              <a:gd name="connsiteX13-5061" fmla="*/ 381946 w 3887146"/>
              <a:gd name="connsiteY13-5062" fmla="*/ 3326568 h 5025828"/>
              <a:gd name="connsiteX14-5063" fmla="*/ 420046 w 3887146"/>
              <a:gd name="connsiteY14-5064" fmla="*/ 3227508 h 5025828"/>
              <a:gd name="connsiteX15-5065" fmla="*/ 389566 w 3887146"/>
              <a:gd name="connsiteY15-5066" fmla="*/ 3166548 h 5025828"/>
              <a:gd name="connsiteX16-5067" fmla="*/ 351466 w 3887146"/>
              <a:gd name="connsiteY16-5068" fmla="*/ 3105588 h 5025828"/>
              <a:gd name="connsiteX17-5069" fmla="*/ 397186 w 3887146"/>
              <a:gd name="connsiteY17-5070" fmla="*/ 3021768 h 5025828"/>
              <a:gd name="connsiteX18-5071" fmla="*/ 488626 w 3887146"/>
              <a:gd name="connsiteY18-5072" fmla="*/ 2998908 h 5025828"/>
              <a:gd name="connsiteX19-5073" fmla="*/ 471956 w 3887146"/>
              <a:gd name="connsiteY19-5074" fmla="*/ 2942709 h 5025828"/>
              <a:gd name="connsiteX20-5075" fmla="*/ 435286 w 3887146"/>
              <a:gd name="connsiteY20-5076" fmla="*/ 2930328 h 5025828"/>
              <a:gd name="connsiteX21-5077" fmla="*/ 389566 w 3887146"/>
              <a:gd name="connsiteY21-5078" fmla="*/ 2930328 h 5025828"/>
              <a:gd name="connsiteX22-5079" fmla="*/ 314000 w 3887146"/>
              <a:gd name="connsiteY22-5080" fmla="*/ 2893495 h 5025828"/>
              <a:gd name="connsiteX23-5081" fmla="*/ 320986 w 3887146"/>
              <a:gd name="connsiteY23-5082" fmla="*/ 2846508 h 5025828"/>
              <a:gd name="connsiteX24-5083" fmla="*/ 328606 w 3887146"/>
              <a:gd name="connsiteY24-5084" fmla="*/ 2793168 h 5025828"/>
              <a:gd name="connsiteX25-5085" fmla="*/ 313366 w 3887146"/>
              <a:gd name="connsiteY25-5086" fmla="*/ 2732208 h 5025828"/>
              <a:gd name="connsiteX26-5087" fmla="*/ 267646 w 3887146"/>
              <a:gd name="connsiteY26-5088" fmla="*/ 2671248 h 5025828"/>
              <a:gd name="connsiteX27-5089" fmla="*/ 176206 w 3887146"/>
              <a:gd name="connsiteY27-5090" fmla="*/ 2656008 h 5025828"/>
              <a:gd name="connsiteX28-5091" fmla="*/ 54286 w 3887146"/>
              <a:gd name="connsiteY28-5092" fmla="*/ 2610288 h 5025828"/>
              <a:gd name="connsiteX29-5093" fmla="*/ 7931 w 3887146"/>
              <a:gd name="connsiteY29-5094" fmla="*/ 2563298 h 5025828"/>
              <a:gd name="connsiteX30-5095" fmla="*/ 8566 w 3887146"/>
              <a:gd name="connsiteY30-5096" fmla="*/ 2488368 h 5025828"/>
              <a:gd name="connsiteX31-5097" fmla="*/ 92386 w 3887146"/>
              <a:gd name="connsiteY31-5098" fmla="*/ 2335968 h 5025828"/>
              <a:gd name="connsiteX32-5099" fmla="*/ 221926 w 3887146"/>
              <a:gd name="connsiteY32-5100" fmla="*/ 2175948 h 5025828"/>
              <a:gd name="connsiteX33-5101" fmla="*/ 282886 w 3887146"/>
              <a:gd name="connsiteY33-5102" fmla="*/ 2084508 h 5025828"/>
              <a:gd name="connsiteX34-5103" fmla="*/ 328606 w 3887146"/>
              <a:gd name="connsiteY34-5104" fmla="*/ 1977828 h 5025828"/>
              <a:gd name="connsiteX35-5105" fmla="*/ 359086 w 3887146"/>
              <a:gd name="connsiteY35-5106" fmla="*/ 1871148 h 5025828"/>
              <a:gd name="connsiteX36-5107" fmla="*/ 374326 w 3887146"/>
              <a:gd name="connsiteY36-5108" fmla="*/ 1810188 h 5025828"/>
              <a:gd name="connsiteX37-5109" fmla="*/ 343846 w 3887146"/>
              <a:gd name="connsiteY37-5110" fmla="*/ 1756848 h 5025828"/>
              <a:gd name="connsiteX38-5111" fmla="*/ 328606 w 3887146"/>
              <a:gd name="connsiteY38-5112" fmla="*/ 1680648 h 5025828"/>
              <a:gd name="connsiteX39-5113" fmla="*/ 412426 w 3887146"/>
              <a:gd name="connsiteY39-5114" fmla="*/ 1474908 h 5025828"/>
              <a:gd name="connsiteX40-5115" fmla="*/ 442906 w 3887146"/>
              <a:gd name="connsiteY40-5116" fmla="*/ 1307268 h 5025828"/>
              <a:gd name="connsiteX41-5117" fmla="*/ 465766 w 3887146"/>
              <a:gd name="connsiteY41-5118" fmla="*/ 1192968 h 5025828"/>
              <a:gd name="connsiteX42-5119" fmla="*/ 503866 w 3887146"/>
              <a:gd name="connsiteY42-5120" fmla="*/ 1055808 h 5025828"/>
              <a:gd name="connsiteX43-5121" fmla="*/ 557206 w 3887146"/>
              <a:gd name="connsiteY43-5122" fmla="*/ 888168 h 5025828"/>
              <a:gd name="connsiteX44-5123" fmla="*/ 503866 w 3887146"/>
              <a:gd name="connsiteY44-5124" fmla="*/ 888168 h 5025828"/>
              <a:gd name="connsiteX45-5125" fmla="*/ 412426 w 3887146"/>
              <a:gd name="connsiteY45-5126" fmla="*/ 834828 h 5025828"/>
              <a:gd name="connsiteX46-5127" fmla="*/ 328606 w 3887146"/>
              <a:gd name="connsiteY46-5128" fmla="*/ 789108 h 5025828"/>
              <a:gd name="connsiteX47-5129" fmla="*/ 260026 w 3887146"/>
              <a:gd name="connsiteY47-5130" fmla="*/ 773868 h 5025828"/>
              <a:gd name="connsiteX48-5131" fmla="*/ 214306 w 3887146"/>
              <a:gd name="connsiteY48-5132" fmla="*/ 751008 h 5025828"/>
              <a:gd name="connsiteX49-5133" fmla="*/ 260026 w 3887146"/>
              <a:gd name="connsiteY49-5134" fmla="*/ 674808 h 5025828"/>
              <a:gd name="connsiteX50-5135" fmla="*/ 374326 w 3887146"/>
              <a:gd name="connsiteY50-5136" fmla="*/ 606228 h 5025828"/>
              <a:gd name="connsiteX51-5137" fmla="*/ 557206 w 3887146"/>
              <a:gd name="connsiteY51-5138" fmla="*/ 507168 h 5025828"/>
              <a:gd name="connsiteX52-5139" fmla="*/ 656266 w 3887146"/>
              <a:gd name="connsiteY52-5140" fmla="*/ 423348 h 5025828"/>
              <a:gd name="connsiteX53-5141" fmla="*/ 892486 w 3887146"/>
              <a:gd name="connsiteY53-5142" fmla="*/ 232848 h 5025828"/>
              <a:gd name="connsiteX54-5143" fmla="*/ 1174426 w 3887146"/>
              <a:gd name="connsiteY54-5144" fmla="*/ 80448 h 5025828"/>
              <a:gd name="connsiteX55-5145" fmla="*/ 1593526 w 3887146"/>
              <a:gd name="connsiteY55-5146" fmla="*/ 11868 h 5025828"/>
              <a:gd name="connsiteX56-5147" fmla="*/ 1944046 w 3887146"/>
              <a:gd name="connsiteY56-5148" fmla="*/ 4248 h 5025828"/>
              <a:gd name="connsiteX57-5149" fmla="*/ 2172646 w 3887146"/>
              <a:gd name="connsiteY57-5150" fmla="*/ 4248 h 5025828"/>
              <a:gd name="connsiteX58-5151" fmla="*/ 2393626 w 3887146"/>
              <a:gd name="connsiteY58-5152" fmla="*/ 57588 h 5025828"/>
              <a:gd name="connsiteX59-5153" fmla="*/ 2667946 w 3887146"/>
              <a:gd name="connsiteY59-5154" fmla="*/ 133788 h 5025828"/>
              <a:gd name="connsiteX60-5155" fmla="*/ 2820346 w 3887146"/>
              <a:gd name="connsiteY60-5156" fmla="*/ 202368 h 5025828"/>
              <a:gd name="connsiteX61-5157" fmla="*/ 3102286 w 3887146"/>
              <a:gd name="connsiteY61-5158" fmla="*/ 400488 h 5025828"/>
              <a:gd name="connsiteX62-5159" fmla="*/ 3285166 w 3887146"/>
              <a:gd name="connsiteY62-5160" fmla="*/ 651948 h 5025828"/>
              <a:gd name="connsiteX63-5161" fmla="*/ 3407086 w 3887146"/>
              <a:gd name="connsiteY63-5162" fmla="*/ 918648 h 5025828"/>
              <a:gd name="connsiteX64-5163" fmla="*/ 3475666 w 3887146"/>
              <a:gd name="connsiteY64-5164" fmla="*/ 1238688 h 5025828"/>
              <a:gd name="connsiteX65-5165" fmla="*/ 3506146 w 3887146"/>
              <a:gd name="connsiteY65-5166" fmla="*/ 1543488 h 5025828"/>
              <a:gd name="connsiteX66-5167" fmla="*/ 3506146 w 3887146"/>
              <a:gd name="connsiteY66-5168" fmla="*/ 1962588 h 5025828"/>
              <a:gd name="connsiteX67-5169" fmla="*/ 3338506 w 3887146"/>
              <a:gd name="connsiteY67-5170" fmla="*/ 2305488 h 5025828"/>
              <a:gd name="connsiteX68-5171" fmla="*/ 3254686 w 3887146"/>
              <a:gd name="connsiteY68-5172" fmla="*/ 2473128 h 5025828"/>
              <a:gd name="connsiteX69-5173" fmla="*/ 3132766 w 3887146"/>
              <a:gd name="connsiteY69-5174" fmla="*/ 2663628 h 5025828"/>
              <a:gd name="connsiteX70-5175" fmla="*/ 3071806 w 3887146"/>
              <a:gd name="connsiteY70-5176" fmla="*/ 2838888 h 5025828"/>
              <a:gd name="connsiteX71-5177" fmla="*/ 3064186 w 3887146"/>
              <a:gd name="connsiteY71-5178" fmla="*/ 2915088 h 5025828"/>
              <a:gd name="connsiteX72-5179" fmla="*/ 3018466 w 3887146"/>
              <a:gd name="connsiteY72-5180" fmla="*/ 3014148 h 5025828"/>
              <a:gd name="connsiteX73-5181" fmla="*/ 2980366 w 3887146"/>
              <a:gd name="connsiteY73-5182" fmla="*/ 3082728 h 5025828"/>
              <a:gd name="connsiteX74-5183" fmla="*/ 2957506 w 3887146"/>
              <a:gd name="connsiteY74-5184" fmla="*/ 3120828 h 5025828"/>
              <a:gd name="connsiteX75-5185" fmla="*/ 2957506 w 3887146"/>
              <a:gd name="connsiteY75-5186" fmla="*/ 3555168 h 5025828"/>
              <a:gd name="connsiteX76-5187" fmla="*/ 3010846 w 3887146"/>
              <a:gd name="connsiteY76-5188" fmla="*/ 3539928 h 5025828"/>
              <a:gd name="connsiteX77-5189" fmla="*/ 3109906 w 3887146"/>
              <a:gd name="connsiteY77-5190" fmla="*/ 3570408 h 5025828"/>
              <a:gd name="connsiteX78-5191" fmla="*/ 3140386 w 3887146"/>
              <a:gd name="connsiteY78-5192" fmla="*/ 3631368 h 5025828"/>
              <a:gd name="connsiteX79-5193" fmla="*/ 3117526 w 3887146"/>
              <a:gd name="connsiteY79-5194" fmla="*/ 3738048 h 5025828"/>
              <a:gd name="connsiteX80-5195" fmla="*/ 3125146 w 3887146"/>
              <a:gd name="connsiteY80-5196" fmla="*/ 4103808 h 5025828"/>
              <a:gd name="connsiteX81-5197" fmla="*/ 3163246 w 3887146"/>
              <a:gd name="connsiteY81-5198" fmla="*/ 4157148 h 5025828"/>
              <a:gd name="connsiteX82-5199" fmla="*/ 3201346 w 3887146"/>
              <a:gd name="connsiteY82-5200" fmla="*/ 4164768 h 5025828"/>
              <a:gd name="connsiteX83-5201" fmla="*/ 3231826 w 3887146"/>
              <a:gd name="connsiteY83-5202" fmla="*/ 4172388 h 5025828"/>
              <a:gd name="connsiteX84-5203" fmla="*/ 3285166 w 3887146"/>
              <a:gd name="connsiteY84-5204" fmla="*/ 4294308 h 5025828"/>
              <a:gd name="connsiteX85-5205" fmla="*/ 3300406 w 3887146"/>
              <a:gd name="connsiteY85-5206" fmla="*/ 4347648 h 5025828"/>
              <a:gd name="connsiteX86-5207" fmla="*/ 3330886 w 3887146"/>
              <a:gd name="connsiteY86-5208" fmla="*/ 4408608 h 5025828"/>
              <a:gd name="connsiteX87-5209" fmla="*/ 3551866 w 3887146"/>
              <a:gd name="connsiteY87-5210" fmla="*/ 4644828 h 5025828"/>
              <a:gd name="connsiteX88-5211" fmla="*/ 3887146 w 3887146"/>
              <a:gd name="connsiteY88-5212" fmla="*/ 5025828 h 5025828"/>
              <a:gd name="connsiteX0-5213" fmla="*/ 707488 w 3884395"/>
              <a:gd name="connsiteY0-5214" fmla="*/ 5008470 h 5017575"/>
              <a:gd name="connsiteX1-5215" fmla="*/ 961066 w 3884395"/>
              <a:gd name="connsiteY1-5216" fmla="*/ 4644828 h 5017575"/>
              <a:gd name="connsiteX2-5217" fmla="*/ 1342066 w 3884395"/>
              <a:gd name="connsiteY2-5218" fmla="*/ 4172388 h 5017575"/>
              <a:gd name="connsiteX3-5219" fmla="*/ 1258246 w 3884395"/>
              <a:gd name="connsiteY3-5220" fmla="*/ 4012368 h 5017575"/>
              <a:gd name="connsiteX4-5221" fmla="*/ 1204906 w 3884395"/>
              <a:gd name="connsiteY4-5222" fmla="*/ 3928548 h 5017575"/>
              <a:gd name="connsiteX5-5223" fmla="*/ 1174426 w 3884395"/>
              <a:gd name="connsiteY5-5224" fmla="*/ 3768528 h 5017575"/>
              <a:gd name="connsiteX6-5225" fmla="*/ 1151566 w 3884395"/>
              <a:gd name="connsiteY6-5226" fmla="*/ 3699948 h 5017575"/>
              <a:gd name="connsiteX7-5227" fmla="*/ 1143946 w 3884395"/>
              <a:gd name="connsiteY7-5228" fmla="*/ 3669468 h 5017575"/>
              <a:gd name="connsiteX8-5229" fmla="*/ 1067746 w 3884395"/>
              <a:gd name="connsiteY8-5230" fmla="*/ 3661848 h 5017575"/>
              <a:gd name="connsiteX9-5231" fmla="*/ 938206 w 3884395"/>
              <a:gd name="connsiteY9-5232" fmla="*/ 3669468 h 5017575"/>
              <a:gd name="connsiteX10-5233" fmla="*/ 831526 w 3884395"/>
              <a:gd name="connsiteY10-5234" fmla="*/ 3692328 h 5017575"/>
              <a:gd name="connsiteX11-5235" fmla="*/ 610546 w 3884395"/>
              <a:gd name="connsiteY11-5236" fmla="*/ 3738048 h 5017575"/>
              <a:gd name="connsiteX12-5237" fmla="*/ 389566 w 3884395"/>
              <a:gd name="connsiteY12-5238" fmla="*/ 3638988 h 5017575"/>
              <a:gd name="connsiteX13-5239" fmla="*/ 381946 w 3884395"/>
              <a:gd name="connsiteY13-5240" fmla="*/ 3326568 h 5017575"/>
              <a:gd name="connsiteX14-5241" fmla="*/ 420046 w 3884395"/>
              <a:gd name="connsiteY14-5242" fmla="*/ 3227508 h 5017575"/>
              <a:gd name="connsiteX15-5243" fmla="*/ 389566 w 3884395"/>
              <a:gd name="connsiteY15-5244" fmla="*/ 3166548 h 5017575"/>
              <a:gd name="connsiteX16-5245" fmla="*/ 351466 w 3884395"/>
              <a:gd name="connsiteY16-5246" fmla="*/ 3105588 h 5017575"/>
              <a:gd name="connsiteX17-5247" fmla="*/ 397186 w 3884395"/>
              <a:gd name="connsiteY17-5248" fmla="*/ 3021768 h 5017575"/>
              <a:gd name="connsiteX18-5249" fmla="*/ 488626 w 3884395"/>
              <a:gd name="connsiteY18-5250" fmla="*/ 2998908 h 5017575"/>
              <a:gd name="connsiteX19-5251" fmla="*/ 471956 w 3884395"/>
              <a:gd name="connsiteY19-5252" fmla="*/ 2942709 h 5017575"/>
              <a:gd name="connsiteX20-5253" fmla="*/ 435286 w 3884395"/>
              <a:gd name="connsiteY20-5254" fmla="*/ 2930328 h 5017575"/>
              <a:gd name="connsiteX21-5255" fmla="*/ 389566 w 3884395"/>
              <a:gd name="connsiteY21-5256" fmla="*/ 2930328 h 5017575"/>
              <a:gd name="connsiteX22-5257" fmla="*/ 314000 w 3884395"/>
              <a:gd name="connsiteY22-5258" fmla="*/ 2893495 h 5017575"/>
              <a:gd name="connsiteX23-5259" fmla="*/ 320986 w 3884395"/>
              <a:gd name="connsiteY23-5260" fmla="*/ 2846508 h 5017575"/>
              <a:gd name="connsiteX24-5261" fmla="*/ 328606 w 3884395"/>
              <a:gd name="connsiteY24-5262" fmla="*/ 2793168 h 5017575"/>
              <a:gd name="connsiteX25-5263" fmla="*/ 313366 w 3884395"/>
              <a:gd name="connsiteY25-5264" fmla="*/ 2732208 h 5017575"/>
              <a:gd name="connsiteX26-5265" fmla="*/ 267646 w 3884395"/>
              <a:gd name="connsiteY26-5266" fmla="*/ 2671248 h 5017575"/>
              <a:gd name="connsiteX27-5267" fmla="*/ 176206 w 3884395"/>
              <a:gd name="connsiteY27-5268" fmla="*/ 2656008 h 5017575"/>
              <a:gd name="connsiteX28-5269" fmla="*/ 54286 w 3884395"/>
              <a:gd name="connsiteY28-5270" fmla="*/ 2610288 h 5017575"/>
              <a:gd name="connsiteX29-5271" fmla="*/ 7931 w 3884395"/>
              <a:gd name="connsiteY29-5272" fmla="*/ 2563298 h 5017575"/>
              <a:gd name="connsiteX30-5273" fmla="*/ 8566 w 3884395"/>
              <a:gd name="connsiteY30-5274" fmla="*/ 2488368 h 5017575"/>
              <a:gd name="connsiteX31-5275" fmla="*/ 92386 w 3884395"/>
              <a:gd name="connsiteY31-5276" fmla="*/ 2335968 h 5017575"/>
              <a:gd name="connsiteX32-5277" fmla="*/ 221926 w 3884395"/>
              <a:gd name="connsiteY32-5278" fmla="*/ 2175948 h 5017575"/>
              <a:gd name="connsiteX33-5279" fmla="*/ 282886 w 3884395"/>
              <a:gd name="connsiteY33-5280" fmla="*/ 2084508 h 5017575"/>
              <a:gd name="connsiteX34-5281" fmla="*/ 328606 w 3884395"/>
              <a:gd name="connsiteY34-5282" fmla="*/ 1977828 h 5017575"/>
              <a:gd name="connsiteX35-5283" fmla="*/ 359086 w 3884395"/>
              <a:gd name="connsiteY35-5284" fmla="*/ 1871148 h 5017575"/>
              <a:gd name="connsiteX36-5285" fmla="*/ 374326 w 3884395"/>
              <a:gd name="connsiteY36-5286" fmla="*/ 1810188 h 5017575"/>
              <a:gd name="connsiteX37-5287" fmla="*/ 343846 w 3884395"/>
              <a:gd name="connsiteY37-5288" fmla="*/ 1756848 h 5017575"/>
              <a:gd name="connsiteX38-5289" fmla="*/ 328606 w 3884395"/>
              <a:gd name="connsiteY38-5290" fmla="*/ 1680648 h 5017575"/>
              <a:gd name="connsiteX39-5291" fmla="*/ 412426 w 3884395"/>
              <a:gd name="connsiteY39-5292" fmla="*/ 1474908 h 5017575"/>
              <a:gd name="connsiteX40-5293" fmla="*/ 442906 w 3884395"/>
              <a:gd name="connsiteY40-5294" fmla="*/ 1307268 h 5017575"/>
              <a:gd name="connsiteX41-5295" fmla="*/ 465766 w 3884395"/>
              <a:gd name="connsiteY41-5296" fmla="*/ 1192968 h 5017575"/>
              <a:gd name="connsiteX42-5297" fmla="*/ 503866 w 3884395"/>
              <a:gd name="connsiteY42-5298" fmla="*/ 1055808 h 5017575"/>
              <a:gd name="connsiteX43-5299" fmla="*/ 557206 w 3884395"/>
              <a:gd name="connsiteY43-5300" fmla="*/ 888168 h 5017575"/>
              <a:gd name="connsiteX44-5301" fmla="*/ 503866 w 3884395"/>
              <a:gd name="connsiteY44-5302" fmla="*/ 888168 h 5017575"/>
              <a:gd name="connsiteX45-5303" fmla="*/ 412426 w 3884395"/>
              <a:gd name="connsiteY45-5304" fmla="*/ 834828 h 5017575"/>
              <a:gd name="connsiteX46-5305" fmla="*/ 328606 w 3884395"/>
              <a:gd name="connsiteY46-5306" fmla="*/ 789108 h 5017575"/>
              <a:gd name="connsiteX47-5307" fmla="*/ 260026 w 3884395"/>
              <a:gd name="connsiteY47-5308" fmla="*/ 773868 h 5017575"/>
              <a:gd name="connsiteX48-5309" fmla="*/ 214306 w 3884395"/>
              <a:gd name="connsiteY48-5310" fmla="*/ 751008 h 5017575"/>
              <a:gd name="connsiteX49-5311" fmla="*/ 260026 w 3884395"/>
              <a:gd name="connsiteY49-5312" fmla="*/ 674808 h 5017575"/>
              <a:gd name="connsiteX50-5313" fmla="*/ 374326 w 3884395"/>
              <a:gd name="connsiteY50-5314" fmla="*/ 606228 h 5017575"/>
              <a:gd name="connsiteX51-5315" fmla="*/ 557206 w 3884395"/>
              <a:gd name="connsiteY51-5316" fmla="*/ 507168 h 5017575"/>
              <a:gd name="connsiteX52-5317" fmla="*/ 656266 w 3884395"/>
              <a:gd name="connsiteY52-5318" fmla="*/ 423348 h 5017575"/>
              <a:gd name="connsiteX53-5319" fmla="*/ 892486 w 3884395"/>
              <a:gd name="connsiteY53-5320" fmla="*/ 232848 h 5017575"/>
              <a:gd name="connsiteX54-5321" fmla="*/ 1174426 w 3884395"/>
              <a:gd name="connsiteY54-5322" fmla="*/ 80448 h 5017575"/>
              <a:gd name="connsiteX55-5323" fmla="*/ 1593526 w 3884395"/>
              <a:gd name="connsiteY55-5324" fmla="*/ 11868 h 5017575"/>
              <a:gd name="connsiteX56-5325" fmla="*/ 1944046 w 3884395"/>
              <a:gd name="connsiteY56-5326" fmla="*/ 4248 h 5017575"/>
              <a:gd name="connsiteX57-5327" fmla="*/ 2172646 w 3884395"/>
              <a:gd name="connsiteY57-5328" fmla="*/ 4248 h 5017575"/>
              <a:gd name="connsiteX58-5329" fmla="*/ 2393626 w 3884395"/>
              <a:gd name="connsiteY58-5330" fmla="*/ 57588 h 5017575"/>
              <a:gd name="connsiteX59-5331" fmla="*/ 2667946 w 3884395"/>
              <a:gd name="connsiteY59-5332" fmla="*/ 133788 h 5017575"/>
              <a:gd name="connsiteX60-5333" fmla="*/ 2820346 w 3884395"/>
              <a:gd name="connsiteY60-5334" fmla="*/ 202368 h 5017575"/>
              <a:gd name="connsiteX61-5335" fmla="*/ 3102286 w 3884395"/>
              <a:gd name="connsiteY61-5336" fmla="*/ 400488 h 5017575"/>
              <a:gd name="connsiteX62-5337" fmla="*/ 3285166 w 3884395"/>
              <a:gd name="connsiteY62-5338" fmla="*/ 651948 h 5017575"/>
              <a:gd name="connsiteX63-5339" fmla="*/ 3407086 w 3884395"/>
              <a:gd name="connsiteY63-5340" fmla="*/ 918648 h 5017575"/>
              <a:gd name="connsiteX64-5341" fmla="*/ 3475666 w 3884395"/>
              <a:gd name="connsiteY64-5342" fmla="*/ 1238688 h 5017575"/>
              <a:gd name="connsiteX65-5343" fmla="*/ 3506146 w 3884395"/>
              <a:gd name="connsiteY65-5344" fmla="*/ 1543488 h 5017575"/>
              <a:gd name="connsiteX66-5345" fmla="*/ 3506146 w 3884395"/>
              <a:gd name="connsiteY66-5346" fmla="*/ 1962588 h 5017575"/>
              <a:gd name="connsiteX67-5347" fmla="*/ 3338506 w 3884395"/>
              <a:gd name="connsiteY67-5348" fmla="*/ 2305488 h 5017575"/>
              <a:gd name="connsiteX68-5349" fmla="*/ 3254686 w 3884395"/>
              <a:gd name="connsiteY68-5350" fmla="*/ 2473128 h 5017575"/>
              <a:gd name="connsiteX69-5351" fmla="*/ 3132766 w 3884395"/>
              <a:gd name="connsiteY69-5352" fmla="*/ 2663628 h 5017575"/>
              <a:gd name="connsiteX70-5353" fmla="*/ 3071806 w 3884395"/>
              <a:gd name="connsiteY70-5354" fmla="*/ 2838888 h 5017575"/>
              <a:gd name="connsiteX71-5355" fmla="*/ 3064186 w 3884395"/>
              <a:gd name="connsiteY71-5356" fmla="*/ 2915088 h 5017575"/>
              <a:gd name="connsiteX72-5357" fmla="*/ 3018466 w 3884395"/>
              <a:gd name="connsiteY72-5358" fmla="*/ 3014148 h 5017575"/>
              <a:gd name="connsiteX73-5359" fmla="*/ 2980366 w 3884395"/>
              <a:gd name="connsiteY73-5360" fmla="*/ 3082728 h 5017575"/>
              <a:gd name="connsiteX74-5361" fmla="*/ 2957506 w 3884395"/>
              <a:gd name="connsiteY74-5362" fmla="*/ 3120828 h 5017575"/>
              <a:gd name="connsiteX75-5363" fmla="*/ 2957506 w 3884395"/>
              <a:gd name="connsiteY75-5364" fmla="*/ 3555168 h 5017575"/>
              <a:gd name="connsiteX76-5365" fmla="*/ 3010846 w 3884395"/>
              <a:gd name="connsiteY76-5366" fmla="*/ 3539928 h 5017575"/>
              <a:gd name="connsiteX77-5367" fmla="*/ 3109906 w 3884395"/>
              <a:gd name="connsiteY77-5368" fmla="*/ 3570408 h 5017575"/>
              <a:gd name="connsiteX78-5369" fmla="*/ 3140386 w 3884395"/>
              <a:gd name="connsiteY78-5370" fmla="*/ 3631368 h 5017575"/>
              <a:gd name="connsiteX79-5371" fmla="*/ 3117526 w 3884395"/>
              <a:gd name="connsiteY79-5372" fmla="*/ 3738048 h 5017575"/>
              <a:gd name="connsiteX80-5373" fmla="*/ 3125146 w 3884395"/>
              <a:gd name="connsiteY80-5374" fmla="*/ 4103808 h 5017575"/>
              <a:gd name="connsiteX81-5375" fmla="*/ 3163246 w 3884395"/>
              <a:gd name="connsiteY81-5376" fmla="*/ 4157148 h 5017575"/>
              <a:gd name="connsiteX82-5377" fmla="*/ 3201346 w 3884395"/>
              <a:gd name="connsiteY82-5378" fmla="*/ 4164768 h 5017575"/>
              <a:gd name="connsiteX83-5379" fmla="*/ 3231826 w 3884395"/>
              <a:gd name="connsiteY83-5380" fmla="*/ 4172388 h 5017575"/>
              <a:gd name="connsiteX84-5381" fmla="*/ 3285166 w 3884395"/>
              <a:gd name="connsiteY84-5382" fmla="*/ 4294308 h 5017575"/>
              <a:gd name="connsiteX85-5383" fmla="*/ 3300406 w 3884395"/>
              <a:gd name="connsiteY85-5384" fmla="*/ 4347648 h 5017575"/>
              <a:gd name="connsiteX86-5385" fmla="*/ 3330886 w 3884395"/>
              <a:gd name="connsiteY86-5386" fmla="*/ 4408608 h 5017575"/>
              <a:gd name="connsiteX87-5387" fmla="*/ 3551866 w 3884395"/>
              <a:gd name="connsiteY87-5388" fmla="*/ 4644828 h 5017575"/>
              <a:gd name="connsiteX88-5389" fmla="*/ 3884395 w 3884395"/>
              <a:gd name="connsiteY88-5390" fmla="*/ 5017575 h 5017575"/>
              <a:gd name="connsiteX0-5391" fmla="*/ 707488 w 3889897"/>
              <a:gd name="connsiteY0-5392" fmla="*/ 5008470 h 5020326"/>
              <a:gd name="connsiteX1-5393" fmla="*/ 961066 w 3889897"/>
              <a:gd name="connsiteY1-5394" fmla="*/ 4644828 h 5020326"/>
              <a:gd name="connsiteX2-5395" fmla="*/ 1342066 w 3889897"/>
              <a:gd name="connsiteY2-5396" fmla="*/ 4172388 h 5020326"/>
              <a:gd name="connsiteX3-5397" fmla="*/ 1258246 w 3889897"/>
              <a:gd name="connsiteY3-5398" fmla="*/ 4012368 h 5020326"/>
              <a:gd name="connsiteX4-5399" fmla="*/ 1204906 w 3889897"/>
              <a:gd name="connsiteY4-5400" fmla="*/ 3928548 h 5020326"/>
              <a:gd name="connsiteX5-5401" fmla="*/ 1174426 w 3889897"/>
              <a:gd name="connsiteY5-5402" fmla="*/ 3768528 h 5020326"/>
              <a:gd name="connsiteX6-5403" fmla="*/ 1151566 w 3889897"/>
              <a:gd name="connsiteY6-5404" fmla="*/ 3699948 h 5020326"/>
              <a:gd name="connsiteX7-5405" fmla="*/ 1143946 w 3889897"/>
              <a:gd name="connsiteY7-5406" fmla="*/ 3669468 h 5020326"/>
              <a:gd name="connsiteX8-5407" fmla="*/ 1067746 w 3889897"/>
              <a:gd name="connsiteY8-5408" fmla="*/ 3661848 h 5020326"/>
              <a:gd name="connsiteX9-5409" fmla="*/ 938206 w 3889897"/>
              <a:gd name="connsiteY9-5410" fmla="*/ 3669468 h 5020326"/>
              <a:gd name="connsiteX10-5411" fmla="*/ 831526 w 3889897"/>
              <a:gd name="connsiteY10-5412" fmla="*/ 3692328 h 5020326"/>
              <a:gd name="connsiteX11-5413" fmla="*/ 610546 w 3889897"/>
              <a:gd name="connsiteY11-5414" fmla="*/ 3738048 h 5020326"/>
              <a:gd name="connsiteX12-5415" fmla="*/ 389566 w 3889897"/>
              <a:gd name="connsiteY12-5416" fmla="*/ 3638988 h 5020326"/>
              <a:gd name="connsiteX13-5417" fmla="*/ 381946 w 3889897"/>
              <a:gd name="connsiteY13-5418" fmla="*/ 3326568 h 5020326"/>
              <a:gd name="connsiteX14-5419" fmla="*/ 420046 w 3889897"/>
              <a:gd name="connsiteY14-5420" fmla="*/ 3227508 h 5020326"/>
              <a:gd name="connsiteX15-5421" fmla="*/ 389566 w 3889897"/>
              <a:gd name="connsiteY15-5422" fmla="*/ 3166548 h 5020326"/>
              <a:gd name="connsiteX16-5423" fmla="*/ 351466 w 3889897"/>
              <a:gd name="connsiteY16-5424" fmla="*/ 3105588 h 5020326"/>
              <a:gd name="connsiteX17-5425" fmla="*/ 397186 w 3889897"/>
              <a:gd name="connsiteY17-5426" fmla="*/ 3021768 h 5020326"/>
              <a:gd name="connsiteX18-5427" fmla="*/ 488626 w 3889897"/>
              <a:gd name="connsiteY18-5428" fmla="*/ 2998908 h 5020326"/>
              <a:gd name="connsiteX19-5429" fmla="*/ 471956 w 3889897"/>
              <a:gd name="connsiteY19-5430" fmla="*/ 2942709 h 5020326"/>
              <a:gd name="connsiteX20-5431" fmla="*/ 435286 w 3889897"/>
              <a:gd name="connsiteY20-5432" fmla="*/ 2930328 h 5020326"/>
              <a:gd name="connsiteX21-5433" fmla="*/ 389566 w 3889897"/>
              <a:gd name="connsiteY21-5434" fmla="*/ 2930328 h 5020326"/>
              <a:gd name="connsiteX22-5435" fmla="*/ 314000 w 3889897"/>
              <a:gd name="connsiteY22-5436" fmla="*/ 2893495 h 5020326"/>
              <a:gd name="connsiteX23-5437" fmla="*/ 320986 w 3889897"/>
              <a:gd name="connsiteY23-5438" fmla="*/ 2846508 h 5020326"/>
              <a:gd name="connsiteX24-5439" fmla="*/ 328606 w 3889897"/>
              <a:gd name="connsiteY24-5440" fmla="*/ 2793168 h 5020326"/>
              <a:gd name="connsiteX25-5441" fmla="*/ 313366 w 3889897"/>
              <a:gd name="connsiteY25-5442" fmla="*/ 2732208 h 5020326"/>
              <a:gd name="connsiteX26-5443" fmla="*/ 267646 w 3889897"/>
              <a:gd name="connsiteY26-5444" fmla="*/ 2671248 h 5020326"/>
              <a:gd name="connsiteX27-5445" fmla="*/ 176206 w 3889897"/>
              <a:gd name="connsiteY27-5446" fmla="*/ 2656008 h 5020326"/>
              <a:gd name="connsiteX28-5447" fmla="*/ 54286 w 3889897"/>
              <a:gd name="connsiteY28-5448" fmla="*/ 2610288 h 5020326"/>
              <a:gd name="connsiteX29-5449" fmla="*/ 7931 w 3889897"/>
              <a:gd name="connsiteY29-5450" fmla="*/ 2563298 h 5020326"/>
              <a:gd name="connsiteX30-5451" fmla="*/ 8566 w 3889897"/>
              <a:gd name="connsiteY30-5452" fmla="*/ 2488368 h 5020326"/>
              <a:gd name="connsiteX31-5453" fmla="*/ 92386 w 3889897"/>
              <a:gd name="connsiteY31-5454" fmla="*/ 2335968 h 5020326"/>
              <a:gd name="connsiteX32-5455" fmla="*/ 221926 w 3889897"/>
              <a:gd name="connsiteY32-5456" fmla="*/ 2175948 h 5020326"/>
              <a:gd name="connsiteX33-5457" fmla="*/ 282886 w 3889897"/>
              <a:gd name="connsiteY33-5458" fmla="*/ 2084508 h 5020326"/>
              <a:gd name="connsiteX34-5459" fmla="*/ 328606 w 3889897"/>
              <a:gd name="connsiteY34-5460" fmla="*/ 1977828 h 5020326"/>
              <a:gd name="connsiteX35-5461" fmla="*/ 359086 w 3889897"/>
              <a:gd name="connsiteY35-5462" fmla="*/ 1871148 h 5020326"/>
              <a:gd name="connsiteX36-5463" fmla="*/ 374326 w 3889897"/>
              <a:gd name="connsiteY36-5464" fmla="*/ 1810188 h 5020326"/>
              <a:gd name="connsiteX37-5465" fmla="*/ 343846 w 3889897"/>
              <a:gd name="connsiteY37-5466" fmla="*/ 1756848 h 5020326"/>
              <a:gd name="connsiteX38-5467" fmla="*/ 328606 w 3889897"/>
              <a:gd name="connsiteY38-5468" fmla="*/ 1680648 h 5020326"/>
              <a:gd name="connsiteX39-5469" fmla="*/ 412426 w 3889897"/>
              <a:gd name="connsiteY39-5470" fmla="*/ 1474908 h 5020326"/>
              <a:gd name="connsiteX40-5471" fmla="*/ 442906 w 3889897"/>
              <a:gd name="connsiteY40-5472" fmla="*/ 1307268 h 5020326"/>
              <a:gd name="connsiteX41-5473" fmla="*/ 465766 w 3889897"/>
              <a:gd name="connsiteY41-5474" fmla="*/ 1192968 h 5020326"/>
              <a:gd name="connsiteX42-5475" fmla="*/ 503866 w 3889897"/>
              <a:gd name="connsiteY42-5476" fmla="*/ 1055808 h 5020326"/>
              <a:gd name="connsiteX43-5477" fmla="*/ 557206 w 3889897"/>
              <a:gd name="connsiteY43-5478" fmla="*/ 888168 h 5020326"/>
              <a:gd name="connsiteX44-5479" fmla="*/ 503866 w 3889897"/>
              <a:gd name="connsiteY44-5480" fmla="*/ 888168 h 5020326"/>
              <a:gd name="connsiteX45-5481" fmla="*/ 412426 w 3889897"/>
              <a:gd name="connsiteY45-5482" fmla="*/ 834828 h 5020326"/>
              <a:gd name="connsiteX46-5483" fmla="*/ 328606 w 3889897"/>
              <a:gd name="connsiteY46-5484" fmla="*/ 789108 h 5020326"/>
              <a:gd name="connsiteX47-5485" fmla="*/ 260026 w 3889897"/>
              <a:gd name="connsiteY47-5486" fmla="*/ 773868 h 5020326"/>
              <a:gd name="connsiteX48-5487" fmla="*/ 214306 w 3889897"/>
              <a:gd name="connsiteY48-5488" fmla="*/ 751008 h 5020326"/>
              <a:gd name="connsiteX49-5489" fmla="*/ 260026 w 3889897"/>
              <a:gd name="connsiteY49-5490" fmla="*/ 674808 h 5020326"/>
              <a:gd name="connsiteX50-5491" fmla="*/ 374326 w 3889897"/>
              <a:gd name="connsiteY50-5492" fmla="*/ 606228 h 5020326"/>
              <a:gd name="connsiteX51-5493" fmla="*/ 557206 w 3889897"/>
              <a:gd name="connsiteY51-5494" fmla="*/ 507168 h 5020326"/>
              <a:gd name="connsiteX52-5495" fmla="*/ 656266 w 3889897"/>
              <a:gd name="connsiteY52-5496" fmla="*/ 423348 h 5020326"/>
              <a:gd name="connsiteX53-5497" fmla="*/ 892486 w 3889897"/>
              <a:gd name="connsiteY53-5498" fmla="*/ 232848 h 5020326"/>
              <a:gd name="connsiteX54-5499" fmla="*/ 1174426 w 3889897"/>
              <a:gd name="connsiteY54-5500" fmla="*/ 80448 h 5020326"/>
              <a:gd name="connsiteX55-5501" fmla="*/ 1593526 w 3889897"/>
              <a:gd name="connsiteY55-5502" fmla="*/ 11868 h 5020326"/>
              <a:gd name="connsiteX56-5503" fmla="*/ 1944046 w 3889897"/>
              <a:gd name="connsiteY56-5504" fmla="*/ 4248 h 5020326"/>
              <a:gd name="connsiteX57-5505" fmla="*/ 2172646 w 3889897"/>
              <a:gd name="connsiteY57-5506" fmla="*/ 4248 h 5020326"/>
              <a:gd name="connsiteX58-5507" fmla="*/ 2393626 w 3889897"/>
              <a:gd name="connsiteY58-5508" fmla="*/ 57588 h 5020326"/>
              <a:gd name="connsiteX59-5509" fmla="*/ 2667946 w 3889897"/>
              <a:gd name="connsiteY59-5510" fmla="*/ 133788 h 5020326"/>
              <a:gd name="connsiteX60-5511" fmla="*/ 2820346 w 3889897"/>
              <a:gd name="connsiteY60-5512" fmla="*/ 202368 h 5020326"/>
              <a:gd name="connsiteX61-5513" fmla="*/ 3102286 w 3889897"/>
              <a:gd name="connsiteY61-5514" fmla="*/ 400488 h 5020326"/>
              <a:gd name="connsiteX62-5515" fmla="*/ 3285166 w 3889897"/>
              <a:gd name="connsiteY62-5516" fmla="*/ 651948 h 5020326"/>
              <a:gd name="connsiteX63-5517" fmla="*/ 3407086 w 3889897"/>
              <a:gd name="connsiteY63-5518" fmla="*/ 918648 h 5020326"/>
              <a:gd name="connsiteX64-5519" fmla="*/ 3475666 w 3889897"/>
              <a:gd name="connsiteY64-5520" fmla="*/ 1238688 h 5020326"/>
              <a:gd name="connsiteX65-5521" fmla="*/ 3506146 w 3889897"/>
              <a:gd name="connsiteY65-5522" fmla="*/ 1543488 h 5020326"/>
              <a:gd name="connsiteX66-5523" fmla="*/ 3506146 w 3889897"/>
              <a:gd name="connsiteY66-5524" fmla="*/ 1962588 h 5020326"/>
              <a:gd name="connsiteX67-5525" fmla="*/ 3338506 w 3889897"/>
              <a:gd name="connsiteY67-5526" fmla="*/ 2305488 h 5020326"/>
              <a:gd name="connsiteX68-5527" fmla="*/ 3254686 w 3889897"/>
              <a:gd name="connsiteY68-5528" fmla="*/ 2473128 h 5020326"/>
              <a:gd name="connsiteX69-5529" fmla="*/ 3132766 w 3889897"/>
              <a:gd name="connsiteY69-5530" fmla="*/ 2663628 h 5020326"/>
              <a:gd name="connsiteX70-5531" fmla="*/ 3071806 w 3889897"/>
              <a:gd name="connsiteY70-5532" fmla="*/ 2838888 h 5020326"/>
              <a:gd name="connsiteX71-5533" fmla="*/ 3064186 w 3889897"/>
              <a:gd name="connsiteY71-5534" fmla="*/ 2915088 h 5020326"/>
              <a:gd name="connsiteX72-5535" fmla="*/ 3018466 w 3889897"/>
              <a:gd name="connsiteY72-5536" fmla="*/ 3014148 h 5020326"/>
              <a:gd name="connsiteX73-5537" fmla="*/ 2980366 w 3889897"/>
              <a:gd name="connsiteY73-5538" fmla="*/ 3082728 h 5020326"/>
              <a:gd name="connsiteX74-5539" fmla="*/ 2957506 w 3889897"/>
              <a:gd name="connsiteY74-5540" fmla="*/ 3120828 h 5020326"/>
              <a:gd name="connsiteX75-5541" fmla="*/ 2957506 w 3889897"/>
              <a:gd name="connsiteY75-5542" fmla="*/ 3555168 h 5020326"/>
              <a:gd name="connsiteX76-5543" fmla="*/ 3010846 w 3889897"/>
              <a:gd name="connsiteY76-5544" fmla="*/ 3539928 h 5020326"/>
              <a:gd name="connsiteX77-5545" fmla="*/ 3109906 w 3889897"/>
              <a:gd name="connsiteY77-5546" fmla="*/ 3570408 h 5020326"/>
              <a:gd name="connsiteX78-5547" fmla="*/ 3140386 w 3889897"/>
              <a:gd name="connsiteY78-5548" fmla="*/ 3631368 h 5020326"/>
              <a:gd name="connsiteX79-5549" fmla="*/ 3117526 w 3889897"/>
              <a:gd name="connsiteY79-5550" fmla="*/ 3738048 h 5020326"/>
              <a:gd name="connsiteX80-5551" fmla="*/ 3125146 w 3889897"/>
              <a:gd name="connsiteY80-5552" fmla="*/ 4103808 h 5020326"/>
              <a:gd name="connsiteX81-5553" fmla="*/ 3163246 w 3889897"/>
              <a:gd name="connsiteY81-5554" fmla="*/ 4157148 h 5020326"/>
              <a:gd name="connsiteX82-5555" fmla="*/ 3201346 w 3889897"/>
              <a:gd name="connsiteY82-5556" fmla="*/ 4164768 h 5020326"/>
              <a:gd name="connsiteX83-5557" fmla="*/ 3231826 w 3889897"/>
              <a:gd name="connsiteY83-5558" fmla="*/ 4172388 h 5020326"/>
              <a:gd name="connsiteX84-5559" fmla="*/ 3285166 w 3889897"/>
              <a:gd name="connsiteY84-5560" fmla="*/ 4294308 h 5020326"/>
              <a:gd name="connsiteX85-5561" fmla="*/ 3300406 w 3889897"/>
              <a:gd name="connsiteY85-5562" fmla="*/ 4347648 h 5020326"/>
              <a:gd name="connsiteX86-5563" fmla="*/ 3330886 w 3889897"/>
              <a:gd name="connsiteY86-5564" fmla="*/ 4408608 h 5020326"/>
              <a:gd name="connsiteX87-5565" fmla="*/ 3551866 w 3889897"/>
              <a:gd name="connsiteY87-5566" fmla="*/ 4644828 h 5020326"/>
              <a:gd name="connsiteX88-5567" fmla="*/ 3889897 w 3889897"/>
              <a:gd name="connsiteY88-5568" fmla="*/ 5020326 h 5020326"/>
              <a:gd name="connsiteX0-5569" fmla="*/ 704737 w 3889897"/>
              <a:gd name="connsiteY0-5570" fmla="*/ 5016723 h 5020326"/>
              <a:gd name="connsiteX1-5571" fmla="*/ 961066 w 3889897"/>
              <a:gd name="connsiteY1-5572" fmla="*/ 4644828 h 5020326"/>
              <a:gd name="connsiteX2-5573" fmla="*/ 1342066 w 3889897"/>
              <a:gd name="connsiteY2-5574" fmla="*/ 4172388 h 5020326"/>
              <a:gd name="connsiteX3-5575" fmla="*/ 1258246 w 3889897"/>
              <a:gd name="connsiteY3-5576" fmla="*/ 4012368 h 5020326"/>
              <a:gd name="connsiteX4-5577" fmla="*/ 1204906 w 3889897"/>
              <a:gd name="connsiteY4-5578" fmla="*/ 3928548 h 5020326"/>
              <a:gd name="connsiteX5-5579" fmla="*/ 1174426 w 3889897"/>
              <a:gd name="connsiteY5-5580" fmla="*/ 3768528 h 5020326"/>
              <a:gd name="connsiteX6-5581" fmla="*/ 1151566 w 3889897"/>
              <a:gd name="connsiteY6-5582" fmla="*/ 3699948 h 5020326"/>
              <a:gd name="connsiteX7-5583" fmla="*/ 1143946 w 3889897"/>
              <a:gd name="connsiteY7-5584" fmla="*/ 3669468 h 5020326"/>
              <a:gd name="connsiteX8-5585" fmla="*/ 1067746 w 3889897"/>
              <a:gd name="connsiteY8-5586" fmla="*/ 3661848 h 5020326"/>
              <a:gd name="connsiteX9-5587" fmla="*/ 938206 w 3889897"/>
              <a:gd name="connsiteY9-5588" fmla="*/ 3669468 h 5020326"/>
              <a:gd name="connsiteX10-5589" fmla="*/ 831526 w 3889897"/>
              <a:gd name="connsiteY10-5590" fmla="*/ 3692328 h 5020326"/>
              <a:gd name="connsiteX11-5591" fmla="*/ 610546 w 3889897"/>
              <a:gd name="connsiteY11-5592" fmla="*/ 3738048 h 5020326"/>
              <a:gd name="connsiteX12-5593" fmla="*/ 389566 w 3889897"/>
              <a:gd name="connsiteY12-5594" fmla="*/ 3638988 h 5020326"/>
              <a:gd name="connsiteX13-5595" fmla="*/ 381946 w 3889897"/>
              <a:gd name="connsiteY13-5596" fmla="*/ 3326568 h 5020326"/>
              <a:gd name="connsiteX14-5597" fmla="*/ 420046 w 3889897"/>
              <a:gd name="connsiteY14-5598" fmla="*/ 3227508 h 5020326"/>
              <a:gd name="connsiteX15-5599" fmla="*/ 389566 w 3889897"/>
              <a:gd name="connsiteY15-5600" fmla="*/ 3166548 h 5020326"/>
              <a:gd name="connsiteX16-5601" fmla="*/ 351466 w 3889897"/>
              <a:gd name="connsiteY16-5602" fmla="*/ 3105588 h 5020326"/>
              <a:gd name="connsiteX17-5603" fmla="*/ 397186 w 3889897"/>
              <a:gd name="connsiteY17-5604" fmla="*/ 3021768 h 5020326"/>
              <a:gd name="connsiteX18-5605" fmla="*/ 488626 w 3889897"/>
              <a:gd name="connsiteY18-5606" fmla="*/ 2998908 h 5020326"/>
              <a:gd name="connsiteX19-5607" fmla="*/ 471956 w 3889897"/>
              <a:gd name="connsiteY19-5608" fmla="*/ 2942709 h 5020326"/>
              <a:gd name="connsiteX20-5609" fmla="*/ 435286 w 3889897"/>
              <a:gd name="connsiteY20-5610" fmla="*/ 2930328 h 5020326"/>
              <a:gd name="connsiteX21-5611" fmla="*/ 389566 w 3889897"/>
              <a:gd name="connsiteY21-5612" fmla="*/ 2930328 h 5020326"/>
              <a:gd name="connsiteX22-5613" fmla="*/ 314000 w 3889897"/>
              <a:gd name="connsiteY22-5614" fmla="*/ 2893495 h 5020326"/>
              <a:gd name="connsiteX23-5615" fmla="*/ 320986 w 3889897"/>
              <a:gd name="connsiteY23-5616" fmla="*/ 2846508 h 5020326"/>
              <a:gd name="connsiteX24-5617" fmla="*/ 328606 w 3889897"/>
              <a:gd name="connsiteY24-5618" fmla="*/ 2793168 h 5020326"/>
              <a:gd name="connsiteX25-5619" fmla="*/ 313366 w 3889897"/>
              <a:gd name="connsiteY25-5620" fmla="*/ 2732208 h 5020326"/>
              <a:gd name="connsiteX26-5621" fmla="*/ 267646 w 3889897"/>
              <a:gd name="connsiteY26-5622" fmla="*/ 2671248 h 5020326"/>
              <a:gd name="connsiteX27-5623" fmla="*/ 176206 w 3889897"/>
              <a:gd name="connsiteY27-5624" fmla="*/ 2656008 h 5020326"/>
              <a:gd name="connsiteX28-5625" fmla="*/ 54286 w 3889897"/>
              <a:gd name="connsiteY28-5626" fmla="*/ 2610288 h 5020326"/>
              <a:gd name="connsiteX29-5627" fmla="*/ 7931 w 3889897"/>
              <a:gd name="connsiteY29-5628" fmla="*/ 2563298 h 5020326"/>
              <a:gd name="connsiteX30-5629" fmla="*/ 8566 w 3889897"/>
              <a:gd name="connsiteY30-5630" fmla="*/ 2488368 h 5020326"/>
              <a:gd name="connsiteX31-5631" fmla="*/ 92386 w 3889897"/>
              <a:gd name="connsiteY31-5632" fmla="*/ 2335968 h 5020326"/>
              <a:gd name="connsiteX32-5633" fmla="*/ 221926 w 3889897"/>
              <a:gd name="connsiteY32-5634" fmla="*/ 2175948 h 5020326"/>
              <a:gd name="connsiteX33-5635" fmla="*/ 282886 w 3889897"/>
              <a:gd name="connsiteY33-5636" fmla="*/ 2084508 h 5020326"/>
              <a:gd name="connsiteX34-5637" fmla="*/ 328606 w 3889897"/>
              <a:gd name="connsiteY34-5638" fmla="*/ 1977828 h 5020326"/>
              <a:gd name="connsiteX35-5639" fmla="*/ 359086 w 3889897"/>
              <a:gd name="connsiteY35-5640" fmla="*/ 1871148 h 5020326"/>
              <a:gd name="connsiteX36-5641" fmla="*/ 374326 w 3889897"/>
              <a:gd name="connsiteY36-5642" fmla="*/ 1810188 h 5020326"/>
              <a:gd name="connsiteX37-5643" fmla="*/ 343846 w 3889897"/>
              <a:gd name="connsiteY37-5644" fmla="*/ 1756848 h 5020326"/>
              <a:gd name="connsiteX38-5645" fmla="*/ 328606 w 3889897"/>
              <a:gd name="connsiteY38-5646" fmla="*/ 1680648 h 5020326"/>
              <a:gd name="connsiteX39-5647" fmla="*/ 412426 w 3889897"/>
              <a:gd name="connsiteY39-5648" fmla="*/ 1474908 h 5020326"/>
              <a:gd name="connsiteX40-5649" fmla="*/ 442906 w 3889897"/>
              <a:gd name="connsiteY40-5650" fmla="*/ 1307268 h 5020326"/>
              <a:gd name="connsiteX41-5651" fmla="*/ 465766 w 3889897"/>
              <a:gd name="connsiteY41-5652" fmla="*/ 1192968 h 5020326"/>
              <a:gd name="connsiteX42-5653" fmla="*/ 503866 w 3889897"/>
              <a:gd name="connsiteY42-5654" fmla="*/ 1055808 h 5020326"/>
              <a:gd name="connsiteX43-5655" fmla="*/ 557206 w 3889897"/>
              <a:gd name="connsiteY43-5656" fmla="*/ 888168 h 5020326"/>
              <a:gd name="connsiteX44-5657" fmla="*/ 503866 w 3889897"/>
              <a:gd name="connsiteY44-5658" fmla="*/ 888168 h 5020326"/>
              <a:gd name="connsiteX45-5659" fmla="*/ 412426 w 3889897"/>
              <a:gd name="connsiteY45-5660" fmla="*/ 834828 h 5020326"/>
              <a:gd name="connsiteX46-5661" fmla="*/ 328606 w 3889897"/>
              <a:gd name="connsiteY46-5662" fmla="*/ 789108 h 5020326"/>
              <a:gd name="connsiteX47-5663" fmla="*/ 260026 w 3889897"/>
              <a:gd name="connsiteY47-5664" fmla="*/ 773868 h 5020326"/>
              <a:gd name="connsiteX48-5665" fmla="*/ 214306 w 3889897"/>
              <a:gd name="connsiteY48-5666" fmla="*/ 751008 h 5020326"/>
              <a:gd name="connsiteX49-5667" fmla="*/ 260026 w 3889897"/>
              <a:gd name="connsiteY49-5668" fmla="*/ 674808 h 5020326"/>
              <a:gd name="connsiteX50-5669" fmla="*/ 374326 w 3889897"/>
              <a:gd name="connsiteY50-5670" fmla="*/ 606228 h 5020326"/>
              <a:gd name="connsiteX51-5671" fmla="*/ 557206 w 3889897"/>
              <a:gd name="connsiteY51-5672" fmla="*/ 507168 h 5020326"/>
              <a:gd name="connsiteX52-5673" fmla="*/ 656266 w 3889897"/>
              <a:gd name="connsiteY52-5674" fmla="*/ 423348 h 5020326"/>
              <a:gd name="connsiteX53-5675" fmla="*/ 892486 w 3889897"/>
              <a:gd name="connsiteY53-5676" fmla="*/ 232848 h 5020326"/>
              <a:gd name="connsiteX54-5677" fmla="*/ 1174426 w 3889897"/>
              <a:gd name="connsiteY54-5678" fmla="*/ 80448 h 5020326"/>
              <a:gd name="connsiteX55-5679" fmla="*/ 1593526 w 3889897"/>
              <a:gd name="connsiteY55-5680" fmla="*/ 11868 h 5020326"/>
              <a:gd name="connsiteX56-5681" fmla="*/ 1944046 w 3889897"/>
              <a:gd name="connsiteY56-5682" fmla="*/ 4248 h 5020326"/>
              <a:gd name="connsiteX57-5683" fmla="*/ 2172646 w 3889897"/>
              <a:gd name="connsiteY57-5684" fmla="*/ 4248 h 5020326"/>
              <a:gd name="connsiteX58-5685" fmla="*/ 2393626 w 3889897"/>
              <a:gd name="connsiteY58-5686" fmla="*/ 57588 h 5020326"/>
              <a:gd name="connsiteX59-5687" fmla="*/ 2667946 w 3889897"/>
              <a:gd name="connsiteY59-5688" fmla="*/ 133788 h 5020326"/>
              <a:gd name="connsiteX60-5689" fmla="*/ 2820346 w 3889897"/>
              <a:gd name="connsiteY60-5690" fmla="*/ 202368 h 5020326"/>
              <a:gd name="connsiteX61-5691" fmla="*/ 3102286 w 3889897"/>
              <a:gd name="connsiteY61-5692" fmla="*/ 400488 h 5020326"/>
              <a:gd name="connsiteX62-5693" fmla="*/ 3285166 w 3889897"/>
              <a:gd name="connsiteY62-5694" fmla="*/ 651948 h 5020326"/>
              <a:gd name="connsiteX63-5695" fmla="*/ 3407086 w 3889897"/>
              <a:gd name="connsiteY63-5696" fmla="*/ 918648 h 5020326"/>
              <a:gd name="connsiteX64-5697" fmla="*/ 3475666 w 3889897"/>
              <a:gd name="connsiteY64-5698" fmla="*/ 1238688 h 5020326"/>
              <a:gd name="connsiteX65-5699" fmla="*/ 3506146 w 3889897"/>
              <a:gd name="connsiteY65-5700" fmla="*/ 1543488 h 5020326"/>
              <a:gd name="connsiteX66-5701" fmla="*/ 3506146 w 3889897"/>
              <a:gd name="connsiteY66-5702" fmla="*/ 1962588 h 5020326"/>
              <a:gd name="connsiteX67-5703" fmla="*/ 3338506 w 3889897"/>
              <a:gd name="connsiteY67-5704" fmla="*/ 2305488 h 5020326"/>
              <a:gd name="connsiteX68-5705" fmla="*/ 3254686 w 3889897"/>
              <a:gd name="connsiteY68-5706" fmla="*/ 2473128 h 5020326"/>
              <a:gd name="connsiteX69-5707" fmla="*/ 3132766 w 3889897"/>
              <a:gd name="connsiteY69-5708" fmla="*/ 2663628 h 5020326"/>
              <a:gd name="connsiteX70-5709" fmla="*/ 3071806 w 3889897"/>
              <a:gd name="connsiteY70-5710" fmla="*/ 2838888 h 5020326"/>
              <a:gd name="connsiteX71-5711" fmla="*/ 3064186 w 3889897"/>
              <a:gd name="connsiteY71-5712" fmla="*/ 2915088 h 5020326"/>
              <a:gd name="connsiteX72-5713" fmla="*/ 3018466 w 3889897"/>
              <a:gd name="connsiteY72-5714" fmla="*/ 3014148 h 5020326"/>
              <a:gd name="connsiteX73-5715" fmla="*/ 2980366 w 3889897"/>
              <a:gd name="connsiteY73-5716" fmla="*/ 3082728 h 5020326"/>
              <a:gd name="connsiteX74-5717" fmla="*/ 2957506 w 3889897"/>
              <a:gd name="connsiteY74-5718" fmla="*/ 3120828 h 5020326"/>
              <a:gd name="connsiteX75-5719" fmla="*/ 2957506 w 3889897"/>
              <a:gd name="connsiteY75-5720" fmla="*/ 3555168 h 5020326"/>
              <a:gd name="connsiteX76-5721" fmla="*/ 3010846 w 3889897"/>
              <a:gd name="connsiteY76-5722" fmla="*/ 3539928 h 5020326"/>
              <a:gd name="connsiteX77-5723" fmla="*/ 3109906 w 3889897"/>
              <a:gd name="connsiteY77-5724" fmla="*/ 3570408 h 5020326"/>
              <a:gd name="connsiteX78-5725" fmla="*/ 3140386 w 3889897"/>
              <a:gd name="connsiteY78-5726" fmla="*/ 3631368 h 5020326"/>
              <a:gd name="connsiteX79-5727" fmla="*/ 3117526 w 3889897"/>
              <a:gd name="connsiteY79-5728" fmla="*/ 3738048 h 5020326"/>
              <a:gd name="connsiteX80-5729" fmla="*/ 3125146 w 3889897"/>
              <a:gd name="connsiteY80-5730" fmla="*/ 4103808 h 5020326"/>
              <a:gd name="connsiteX81-5731" fmla="*/ 3163246 w 3889897"/>
              <a:gd name="connsiteY81-5732" fmla="*/ 4157148 h 5020326"/>
              <a:gd name="connsiteX82-5733" fmla="*/ 3201346 w 3889897"/>
              <a:gd name="connsiteY82-5734" fmla="*/ 4164768 h 5020326"/>
              <a:gd name="connsiteX83-5735" fmla="*/ 3231826 w 3889897"/>
              <a:gd name="connsiteY83-5736" fmla="*/ 4172388 h 5020326"/>
              <a:gd name="connsiteX84-5737" fmla="*/ 3285166 w 3889897"/>
              <a:gd name="connsiteY84-5738" fmla="*/ 4294308 h 5020326"/>
              <a:gd name="connsiteX85-5739" fmla="*/ 3300406 w 3889897"/>
              <a:gd name="connsiteY85-5740" fmla="*/ 4347648 h 5020326"/>
              <a:gd name="connsiteX86-5741" fmla="*/ 3330886 w 3889897"/>
              <a:gd name="connsiteY86-5742" fmla="*/ 4408608 h 5020326"/>
              <a:gd name="connsiteX87-5743" fmla="*/ 3551866 w 3889897"/>
              <a:gd name="connsiteY87-5744" fmla="*/ 4644828 h 5020326"/>
              <a:gd name="connsiteX88-5745" fmla="*/ 3889897 w 3889897"/>
              <a:gd name="connsiteY88-5746" fmla="*/ 5020326 h 5020326"/>
              <a:gd name="connsiteX0-5747" fmla="*/ 710239 w 3889897"/>
              <a:gd name="connsiteY0-5748" fmla="*/ 5024991 h 5024991"/>
              <a:gd name="connsiteX1-5749" fmla="*/ 961066 w 3889897"/>
              <a:gd name="connsiteY1-5750" fmla="*/ 4644828 h 5024991"/>
              <a:gd name="connsiteX2-5751" fmla="*/ 1342066 w 3889897"/>
              <a:gd name="connsiteY2-5752" fmla="*/ 4172388 h 5024991"/>
              <a:gd name="connsiteX3-5753" fmla="*/ 1258246 w 3889897"/>
              <a:gd name="connsiteY3-5754" fmla="*/ 4012368 h 5024991"/>
              <a:gd name="connsiteX4-5755" fmla="*/ 1204906 w 3889897"/>
              <a:gd name="connsiteY4-5756" fmla="*/ 3928548 h 5024991"/>
              <a:gd name="connsiteX5-5757" fmla="*/ 1174426 w 3889897"/>
              <a:gd name="connsiteY5-5758" fmla="*/ 3768528 h 5024991"/>
              <a:gd name="connsiteX6-5759" fmla="*/ 1151566 w 3889897"/>
              <a:gd name="connsiteY6-5760" fmla="*/ 3699948 h 5024991"/>
              <a:gd name="connsiteX7-5761" fmla="*/ 1143946 w 3889897"/>
              <a:gd name="connsiteY7-5762" fmla="*/ 3669468 h 5024991"/>
              <a:gd name="connsiteX8-5763" fmla="*/ 1067746 w 3889897"/>
              <a:gd name="connsiteY8-5764" fmla="*/ 3661848 h 5024991"/>
              <a:gd name="connsiteX9-5765" fmla="*/ 938206 w 3889897"/>
              <a:gd name="connsiteY9-5766" fmla="*/ 3669468 h 5024991"/>
              <a:gd name="connsiteX10-5767" fmla="*/ 831526 w 3889897"/>
              <a:gd name="connsiteY10-5768" fmla="*/ 3692328 h 5024991"/>
              <a:gd name="connsiteX11-5769" fmla="*/ 610546 w 3889897"/>
              <a:gd name="connsiteY11-5770" fmla="*/ 3738048 h 5024991"/>
              <a:gd name="connsiteX12-5771" fmla="*/ 389566 w 3889897"/>
              <a:gd name="connsiteY12-5772" fmla="*/ 3638988 h 5024991"/>
              <a:gd name="connsiteX13-5773" fmla="*/ 381946 w 3889897"/>
              <a:gd name="connsiteY13-5774" fmla="*/ 3326568 h 5024991"/>
              <a:gd name="connsiteX14-5775" fmla="*/ 420046 w 3889897"/>
              <a:gd name="connsiteY14-5776" fmla="*/ 3227508 h 5024991"/>
              <a:gd name="connsiteX15-5777" fmla="*/ 389566 w 3889897"/>
              <a:gd name="connsiteY15-5778" fmla="*/ 3166548 h 5024991"/>
              <a:gd name="connsiteX16-5779" fmla="*/ 351466 w 3889897"/>
              <a:gd name="connsiteY16-5780" fmla="*/ 3105588 h 5024991"/>
              <a:gd name="connsiteX17-5781" fmla="*/ 397186 w 3889897"/>
              <a:gd name="connsiteY17-5782" fmla="*/ 3021768 h 5024991"/>
              <a:gd name="connsiteX18-5783" fmla="*/ 488626 w 3889897"/>
              <a:gd name="connsiteY18-5784" fmla="*/ 2998908 h 5024991"/>
              <a:gd name="connsiteX19-5785" fmla="*/ 471956 w 3889897"/>
              <a:gd name="connsiteY19-5786" fmla="*/ 2942709 h 5024991"/>
              <a:gd name="connsiteX20-5787" fmla="*/ 435286 w 3889897"/>
              <a:gd name="connsiteY20-5788" fmla="*/ 2930328 h 5024991"/>
              <a:gd name="connsiteX21-5789" fmla="*/ 389566 w 3889897"/>
              <a:gd name="connsiteY21-5790" fmla="*/ 2930328 h 5024991"/>
              <a:gd name="connsiteX22-5791" fmla="*/ 314000 w 3889897"/>
              <a:gd name="connsiteY22-5792" fmla="*/ 2893495 h 5024991"/>
              <a:gd name="connsiteX23-5793" fmla="*/ 320986 w 3889897"/>
              <a:gd name="connsiteY23-5794" fmla="*/ 2846508 h 5024991"/>
              <a:gd name="connsiteX24-5795" fmla="*/ 328606 w 3889897"/>
              <a:gd name="connsiteY24-5796" fmla="*/ 2793168 h 5024991"/>
              <a:gd name="connsiteX25-5797" fmla="*/ 313366 w 3889897"/>
              <a:gd name="connsiteY25-5798" fmla="*/ 2732208 h 5024991"/>
              <a:gd name="connsiteX26-5799" fmla="*/ 267646 w 3889897"/>
              <a:gd name="connsiteY26-5800" fmla="*/ 2671248 h 5024991"/>
              <a:gd name="connsiteX27-5801" fmla="*/ 176206 w 3889897"/>
              <a:gd name="connsiteY27-5802" fmla="*/ 2656008 h 5024991"/>
              <a:gd name="connsiteX28-5803" fmla="*/ 54286 w 3889897"/>
              <a:gd name="connsiteY28-5804" fmla="*/ 2610288 h 5024991"/>
              <a:gd name="connsiteX29-5805" fmla="*/ 7931 w 3889897"/>
              <a:gd name="connsiteY29-5806" fmla="*/ 2563298 h 5024991"/>
              <a:gd name="connsiteX30-5807" fmla="*/ 8566 w 3889897"/>
              <a:gd name="connsiteY30-5808" fmla="*/ 2488368 h 5024991"/>
              <a:gd name="connsiteX31-5809" fmla="*/ 92386 w 3889897"/>
              <a:gd name="connsiteY31-5810" fmla="*/ 2335968 h 5024991"/>
              <a:gd name="connsiteX32-5811" fmla="*/ 221926 w 3889897"/>
              <a:gd name="connsiteY32-5812" fmla="*/ 2175948 h 5024991"/>
              <a:gd name="connsiteX33-5813" fmla="*/ 282886 w 3889897"/>
              <a:gd name="connsiteY33-5814" fmla="*/ 2084508 h 5024991"/>
              <a:gd name="connsiteX34-5815" fmla="*/ 328606 w 3889897"/>
              <a:gd name="connsiteY34-5816" fmla="*/ 1977828 h 5024991"/>
              <a:gd name="connsiteX35-5817" fmla="*/ 359086 w 3889897"/>
              <a:gd name="connsiteY35-5818" fmla="*/ 1871148 h 5024991"/>
              <a:gd name="connsiteX36-5819" fmla="*/ 374326 w 3889897"/>
              <a:gd name="connsiteY36-5820" fmla="*/ 1810188 h 5024991"/>
              <a:gd name="connsiteX37-5821" fmla="*/ 343846 w 3889897"/>
              <a:gd name="connsiteY37-5822" fmla="*/ 1756848 h 5024991"/>
              <a:gd name="connsiteX38-5823" fmla="*/ 328606 w 3889897"/>
              <a:gd name="connsiteY38-5824" fmla="*/ 1680648 h 5024991"/>
              <a:gd name="connsiteX39-5825" fmla="*/ 412426 w 3889897"/>
              <a:gd name="connsiteY39-5826" fmla="*/ 1474908 h 5024991"/>
              <a:gd name="connsiteX40-5827" fmla="*/ 442906 w 3889897"/>
              <a:gd name="connsiteY40-5828" fmla="*/ 1307268 h 5024991"/>
              <a:gd name="connsiteX41-5829" fmla="*/ 465766 w 3889897"/>
              <a:gd name="connsiteY41-5830" fmla="*/ 1192968 h 5024991"/>
              <a:gd name="connsiteX42-5831" fmla="*/ 503866 w 3889897"/>
              <a:gd name="connsiteY42-5832" fmla="*/ 1055808 h 5024991"/>
              <a:gd name="connsiteX43-5833" fmla="*/ 557206 w 3889897"/>
              <a:gd name="connsiteY43-5834" fmla="*/ 888168 h 5024991"/>
              <a:gd name="connsiteX44-5835" fmla="*/ 503866 w 3889897"/>
              <a:gd name="connsiteY44-5836" fmla="*/ 888168 h 5024991"/>
              <a:gd name="connsiteX45-5837" fmla="*/ 412426 w 3889897"/>
              <a:gd name="connsiteY45-5838" fmla="*/ 834828 h 5024991"/>
              <a:gd name="connsiteX46-5839" fmla="*/ 328606 w 3889897"/>
              <a:gd name="connsiteY46-5840" fmla="*/ 789108 h 5024991"/>
              <a:gd name="connsiteX47-5841" fmla="*/ 260026 w 3889897"/>
              <a:gd name="connsiteY47-5842" fmla="*/ 773868 h 5024991"/>
              <a:gd name="connsiteX48-5843" fmla="*/ 214306 w 3889897"/>
              <a:gd name="connsiteY48-5844" fmla="*/ 751008 h 5024991"/>
              <a:gd name="connsiteX49-5845" fmla="*/ 260026 w 3889897"/>
              <a:gd name="connsiteY49-5846" fmla="*/ 674808 h 5024991"/>
              <a:gd name="connsiteX50-5847" fmla="*/ 374326 w 3889897"/>
              <a:gd name="connsiteY50-5848" fmla="*/ 606228 h 5024991"/>
              <a:gd name="connsiteX51-5849" fmla="*/ 557206 w 3889897"/>
              <a:gd name="connsiteY51-5850" fmla="*/ 507168 h 5024991"/>
              <a:gd name="connsiteX52-5851" fmla="*/ 656266 w 3889897"/>
              <a:gd name="connsiteY52-5852" fmla="*/ 423348 h 5024991"/>
              <a:gd name="connsiteX53-5853" fmla="*/ 892486 w 3889897"/>
              <a:gd name="connsiteY53-5854" fmla="*/ 232848 h 5024991"/>
              <a:gd name="connsiteX54-5855" fmla="*/ 1174426 w 3889897"/>
              <a:gd name="connsiteY54-5856" fmla="*/ 80448 h 5024991"/>
              <a:gd name="connsiteX55-5857" fmla="*/ 1593526 w 3889897"/>
              <a:gd name="connsiteY55-5858" fmla="*/ 11868 h 5024991"/>
              <a:gd name="connsiteX56-5859" fmla="*/ 1944046 w 3889897"/>
              <a:gd name="connsiteY56-5860" fmla="*/ 4248 h 5024991"/>
              <a:gd name="connsiteX57-5861" fmla="*/ 2172646 w 3889897"/>
              <a:gd name="connsiteY57-5862" fmla="*/ 4248 h 5024991"/>
              <a:gd name="connsiteX58-5863" fmla="*/ 2393626 w 3889897"/>
              <a:gd name="connsiteY58-5864" fmla="*/ 57588 h 5024991"/>
              <a:gd name="connsiteX59-5865" fmla="*/ 2667946 w 3889897"/>
              <a:gd name="connsiteY59-5866" fmla="*/ 133788 h 5024991"/>
              <a:gd name="connsiteX60-5867" fmla="*/ 2820346 w 3889897"/>
              <a:gd name="connsiteY60-5868" fmla="*/ 202368 h 5024991"/>
              <a:gd name="connsiteX61-5869" fmla="*/ 3102286 w 3889897"/>
              <a:gd name="connsiteY61-5870" fmla="*/ 400488 h 5024991"/>
              <a:gd name="connsiteX62-5871" fmla="*/ 3285166 w 3889897"/>
              <a:gd name="connsiteY62-5872" fmla="*/ 651948 h 5024991"/>
              <a:gd name="connsiteX63-5873" fmla="*/ 3407086 w 3889897"/>
              <a:gd name="connsiteY63-5874" fmla="*/ 918648 h 5024991"/>
              <a:gd name="connsiteX64-5875" fmla="*/ 3475666 w 3889897"/>
              <a:gd name="connsiteY64-5876" fmla="*/ 1238688 h 5024991"/>
              <a:gd name="connsiteX65-5877" fmla="*/ 3506146 w 3889897"/>
              <a:gd name="connsiteY65-5878" fmla="*/ 1543488 h 5024991"/>
              <a:gd name="connsiteX66-5879" fmla="*/ 3506146 w 3889897"/>
              <a:gd name="connsiteY66-5880" fmla="*/ 1962588 h 5024991"/>
              <a:gd name="connsiteX67-5881" fmla="*/ 3338506 w 3889897"/>
              <a:gd name="connsiteY67-5882" fmla="*/ 2305488 h 5024991"/>
              <a:gd name="connsiteX68-5883" fmla="*/ 3254686 w 3889897"/>
              <a:gd name="connsiteY68-5884" fmla="*/ 2473128 h 5024991"/>
              <a:gd name="connsiteX69-5885" fmla="*/ 3132766 w 3889897"/>
              <a:gd name="connsiteY69-5886" fmla="*/ 2663628 h 5024991"/>
              <a:gd name="connsiteX70-5887" fmla="*/ 3071806 w 3889897"/>
              <a:gd name="connsiteY70-5888" fmla="*/ 2838888 h 5024991"/>
              <a:gd name="connsiteX71-5889" fmla="*/ 3064186 w 3889897"/>
              <a:gd name="connsiteY71-5890" fmla="*/ 2915088 h 5024991"/>
              <a:gd name="connsiteX72-5891" fmla="*/ 3018466 w 3889897"/>
              <a:gd name="connsiteY72-5892" fmla="*/ 3014148 h 5024991"/>
              <a:gd name="connsiteX73-5893" fmla="*/ 2980366 w 3889897"/>
              <a:gd name="connsiteY73-5894" fmla="*/ 3082728 h 5024991"/>
              <a:gd name="connsiteX74-5895" fmla="*/ 2957506 w 3889897"/>
              <a:gd name="connsiteY74-5896" fmla="*/ 3120828 h 5024991"/>
              <a:gd name="connsiteX75-5897" fmla="*/ 2957506 w 3889897"/>
              <a:gd name="connsiteY75-5898" fmla="*/ 3555168 h 5024991"/>
              <a:gd name="connsiteX76-5899" fmla="*/ 3010846 w 3889897"/>
              <a:gd name="connsiteY76-5900" fmla="*/ 3539928 h 5024991"/>
              <a:gd name="connsiteX77-5901" fmla="*/ 3109906 w 3889897"/>
              <a:gd name="connsiteY77-5902" fmla="*/ 3570408 h 5024991"/>
              <a:gd name="connsiteX78-5903" fmla="*/ 3140386 w 3889897"/>
              <a:gd name="connsiteY78-5904" fmla="*/ 3631368 h 5024991"/>
              <a:gd name="connsiteX79-5905" fmla="*/ 3117526 w 3889897"/>
              <a:gd name="connsiteY79-5906" fmla="*/ 3738048 h 5024991"/>
              <a:gd name="connsiteX80-5907" fmla="*/ 3125146 w 3889897"/>
              <a:gd name="connsiteY80-5908" fmla="*/ 4103808 h 5024991"/>
              <a:gd name="connsiteX81-5909" fmla="*/ 3163246 w 3889897"/>
              <a:gd name="connsiteY81-5910" fmla="*/ 4157148 h 5024991"/>
              <a:gd name="connsiteX82-5911" fmla="*/ 3201346 w 3889897"/>
              <a:gd name="connsiteY82-5912" fmla="*/ 4164768 h 5024991"/>
              <a:gd name="connsiteX83-5913" fmla="*/ 3231826 w 3889897"/>
              <a:gd name="connsiteY83-5914" fmla="*/ 4172388 h 5024991"/>
              <a:gd name="connsiteX84-5915" fmla="*/ 3285166 w 3889897"/>
              <a:gd name="connsiteY84-5916" fmla="*/ 4294308 h 5024991"/>
              <a:gd name="connsiteX85-5917" fmla="*/ 3300406 w 3889897"/>
              <a:gd name="connsiteY85-5918" fmla="*/ 4347648 h 5024991"/>
              <a:gd name="connsiteX86-5919" fmla="*/ 3330886 w 3889897"/>
              <a:gd name="connsiteY86-5920" fmla="*/ 4408608 h 5024991"/>
              <a:gd name="connsiteX87-5921" fmla="*/ 3551866 w 3889897"/>
              <a:gd name="connsiteY87-5922" fmla="*/ 4644828 h 5024991"/>
              <a:gd name="connsiteX88-5923" fmla="*/ 3889897 w 3889897"/>
              <a:gd name="connsiteY88-5924" fmla="*/ 5020326 h 5024991"/>
              <a:gd name="connsiteX0-5925" fmla="*/ 712990 w 3889897"/>
              <a:gd name="connsiteY0-5926" fmla="*/ 5019479 h 5020326"/>
              <a:gd name="connsiteX1-5927" fmla="*/ 961066 w 3889897"/>
              <a:gd name="connsiteY1-5928" fmla="*/ 4644828 h 5020326"/>
              <a:gd name="connsiteX2-5929" fmla="*/ 1342066 w 3889897"/>
              <a:gd name="connsiteY2-5930" fmla="*/ 4172388 h 5020326"/>
              <a:gd name="connsiteX3-5931" fmla="*/ 1258246 w 3889897"/>
              <a:gd name="connsiteY3-5932" fmla="*/ 4012368 h 5020326"/>
              <a:gd name="connsiteX4-5933" fmla="*/ 1204906 w 3889897"/>
              <a:gd name="connsiteY4-5934" fmla="*/ 3928548 h 5020326"/>
              <a:gd name="connsiteX5-5935" fmla="*/ 1174426 w 3889897"/>
              <a:gd name="connsiteY5-5936" fmla="*/ 3768528 h 5020326"/>
              <a:gd name="connsiteX6-5937" fmla="*/ 1151566 w 3889897"/>
              <a:gd name="connsiteY6-5938" fmla="*/ 3699948 h 5020326"/>
              <a:gd name="connsiteX7-5939" fmla="*/ 1143946 w 3889897"/>
              <a:gd name="connsiteY7-5940" fmla="*/ 3669468 h 5020326"/>
              <a:gd name="connsiteX8-5941" fmla="*/ 1067746 w 3889897"/>
              <a:gd name="connsiteY8-5942" fmla="*/ 3661848 h 5020326"/>
              <a:gd name="connsiteX9-5943" fmla="*/ 938206 w 3889897"/>
              <a:gd name="connsiteY9-5944" fmla="*/ 3669468 h 5020326"/>
              <a:gd name="connsiteX10-5945" fmla="*/ 831526 w 3889897"/>
              <a:gd name="connsiteY10-5946" fmla="*/ 3692328 h 5020326"/>
              <a:gd name="connsiteX11-5947" fmla="*/ 610546 w 3889897"/>
              <a:gd name="connsiteY11-5948" fmla="*/ 3738048 h 5020326"/>
              <a:gd name="connsiteX12-5949" fmla="*/ 389566 w 3889897"/>
              <a:gd name="connsiteY12-5950" fmla="*/ 3638988 h 5020326"/>
              <a:gd name="connsiteX13-5951" fmla="*/ 381946 w 3889897"/>
              <a:gd name="connsiteY13-5952" fmla="*/ 3326568 h 5020326"/>
              <a:gd name="connsiteX14-5953" fmla="*/ 420046 w 3889897"/>
              <a:gd name="connsiteY14-5954" fmla="*/ 3227508 h 5020326"/>
              <a:gd name="connsiteX15-5955" fmla="*/ 389566 w 3889897"/>
              <a:gd name="connsiteY15-5956" fmla="*/ 3166548 h 5020326"/>
              <a:gd name="connsiteX16-5957" fmla="*/ 351466 w 3889897"/>
              <a:gd name="connsiteY16-5958" fmla="*/ 3105588 h 5020326"/>
              <a:gd name="connsiteX17-5959" fmla="*/ 397186 w 3889897"/>
              <a:gd name="connsiteY17-5960" fmla="*/ 3021768 h 5020326"/>
              <a:gd name="connsiteX18-5961" fmla="*/ 488626 w 3889897"/>
              <a:gd name="connsiteY18-5962" fmla="*/ 2998908 h 5020326"/>
              <a:gd name="connsiteX19-5963" fmla="*/ 471956 w 3889897"/>
              <a:gd name="connsiteY19-5964" fmla="*/ 2942709 h 5020326"/>
              <a:gd name="connsiteX20-5965" fmla="*/ 435286 w 3889897"/>
              <a:gd name="connsiteY20-5966" fmla="*/ 2930328 h 5020326"/>
              <a:gd name="connsiteX21-5967" fmla="*/ 389566 w 3889897"/>
              <a:gd name="connsiteY21-5968" fmla="*/ 2930328 h 5020326"/>
              <a:gd name="connsiteX22-5969" fmla="*/ 314000 w 3889897"/>
              <a:gd name="connsiteY22-5970" fmla="*/ 2893495 h 5020326"/>
              <a:gd name="connsiteX23-5971" fmla="*/ 320986 w 3889897"/>
              <a:gd name="connsiteY23-5972" fmla="*/ 2846508 h 5020326"/>
              <a:gd name="connsiteX24-5973" fmla="*/ 328606 w 3889897"/>
              <a:gd name="connsiteY24-5974" fmla="*/ 2793168 h 5020326"/>
              <a:gd name="connsiteX25-5975" fmla="*/ 313366 w 3889897"/>
              <a:gd name="connsiteY25-5976" fmla="*/ 2732208 h 5020326"/>
              <a:gd name="connsiteX26-5977" fmla="*/ 267646 w 3889897"/>
              <a:gd name="connsiteY26-5978" fmla="*/ 2671248 h 5020326"/>
              <a:gd name="connsiteX27-5979" fmla="*/ 176206 w 3889897"/>
              <a:gd name="connsiteY27-5980" fmla="*/ 2656008 h 5020326"/>
              <a:gd name="connsiteX28-5981" fmla="*/ 54286 w 3889897"/>
              <a:gd name="connsiteY28-5982" fmla="*/ 2610288 h 5020326"/>
              <a:gd name="connsiteX29-5983" fmla="*/ 7931 w 3889897"/>
              <a:gd name="connsiteY29-5984" fmla="*/ 2563298 h 5020326"/>
              <a:gd name="connsiteX30-5985" fmla="*/ 8566 w 3889897"/>
              <a:gd name="connsiteY30-5986" fmla="*/ 2488368 h 5020326"/>
              <a:gd name="connsiteX31-5987" fmla="*/ 92386 w 3889897"/>
              <a:gd name="connsiteY31-5988" fmla="*/ 2335968 h 5020326"/>
              <a:gd name="connsiteX32-5989" fmla="*/ 221926 w 3889897"/>
              <a:gd name="connsiteY32-5990" fmla="*/ 2175948 h 5020326"/>
              <a:gd name="connsiteX33-5991" fmla="*/ 282886 w 3889897"/>
              <a:gd name="connsiteY33-5992" fmla="*/ 2084508 h 5020326"/>
              <a:gd name="connsiteX34-5993" fmla="*/ 328606 w 3889897"/>
              <a:gd name="connsiteY34-5994" fmla="*/ 1977828 h 5020326"/>
              <a:gd name="connsiteX35-5995" fmla="*/ 359086 w 3889897"/>
              <a:gd name="connsiteY35-5996" fmla="*/ 1871148 h 5020326"/>
              <a:gd name="connsiteX36-5997" fmla="*/ 374326 w 3889897"/>
              <a:gd name="connsiteY36-5998" fmla="*/ 1810188 h 5020326"/>
              <a:gd name="connsiteX37-5999" fmla="*/ 343846 w 3889897"/>
              <a:gd name="connsiteY37-6000" fmla="*/ 1756848 h 5020326"/>
              <a:gd name="connsiteX38-6001" fmla="*/ 328606 w 3889897"/>
              <a:gd name="connsiteY38-6002" fmla="*/ 1680648 h 5020326"/>
              <a:gd name="connsiteX39-6003" fmla="*/ 412426 w 3889897"/>
              <a:gd name="connsiteY39-6004" fmla="*/ 1474908 h 5020326"/>
              <a:gd name="connsiteX40-6005" fmla="*/ 442906 w 3889897"/>
              <a:gd name="connsiteY40-6006" fmla="*/ 1307268 h 5020326"/>
              <a:gd name="connsiteX41-6007" fmla="*/ 465766 w 3889897"/>
              <a:gd name="connsiteY41-6008" fmla="*/ 1192968 h 5020326"/>
              <a:gd name="connsiteX42-6009" fmla="*/ 503866 w 3889897"/>
              <a:gd name="connsiteY42-6010" fmla="*/ 1055808 h 5020326"/>
              <a:gd name="connsiteX43-6011" fmla="*/ 557206 w 3889897"/>
              <a:gd name="connsiteY43-6012" fmla="*/ 888168 h 5020326"/>
              <a:gd name="connsiteX44-6013" fmla="*/ 503866 w 3889897"/>
              <a:gd name="connsiteY44-6014" fmla="*/ 888168 h 5020326"/>
              <a:gd name="connsiteX45-6015" fmla="*/ 412426 w 3889897"/>
              <a:gd name="connsiteY45-6016" fmla="*/ 834828 h 5020326"/>
              <a:gd name="connsiteX46-6017" fmla="*/ 328606 w 3889897"/>
              <a:gd name="connsiteY46-6018" fmla="*/ 789108 h 5020326"/>
              <a:gd name="connsiteX47-6019" fmla="*/ 260026 w 3889897"/>
              <a:gd name="connsiteY47-6020" fmla="*/ 773868 h 5020326"/>
              <a:gd name="connsiteX48-6021" fmla="*/ 214306 w 3889897"/>
              <a:gd name="connsiteY48-6022" fmla="*/ 751008 h 5020326"/>
              <a:gd name="connsiteX49-6023" fmla="*/ 260026 w 3889897"/>
              <a:gd name="connsiteY49-6024" fmla="*/ 674808 h 5020326"/>
              <a:gd name="connsiteX50-6025" fmla="*/ 374326 w 3889897"/>
              <a:gd name="connsiteY50-6026" fmla="*/ 606228 h 5020326"/>
              <a:gd name="connsiteX51-6027" fmla="*/ 557206 w 3889897"/>
              <a:gd name="connsiteY51-6028" fmla="*/ 507168 h 5020326"/>
              <a:gd name="connsiteX52-6029" fmla="*/ 656266 w 3889897"/>
              <a:gd name="connsiteY52-6030" fmla="*/ 423348 h 5020326"/>
              <a:gd name="connsiteX53-6031" fmla="*/ 892486 w 3889897"/>
              <a:gd name="connsiteY53-6032" fmla="*/ 232848 h 5020326"/>
              <a:gd name="connsiteX54-6033" fmla="*/ 1174426 w 3889897"/>
              <a:gd name="connsiteY54-6034" fmla="*/ 80448 h 5020326"/>
              <a:gd name="connsiteX55-6035" fmla="*/ 1593526 w 3889897"/>
              <a:gd name="connsiteY55-6036" fmla="*/ 11868 h 5020326"/>
              <a:gd name="connsiteX56-6037" fmla="*/ 1944046 w 3889897"/>
              <a:gd name="connsiteY56-6038" fmla="*/ 4248 h 5020326"/>
              <a:gd name="connsiteX57-6039" fmla="*/ 2172646 w 3889897"/>
              <a:gd name="connsiteY57-6040" fmla="*/ 4248 h 5020326"/>
              <a:gd name="connsiteX58-6041" fmla="*/ 2393626 w 3889897"/>
              <a:gd name="connsiteY58-6042" fmla="*/ 57588 h 5020326"/>
              <a:gd name="connsiteX59-6043" fmla="*/ 2667946 w 3889897"/>
              <a:gd name="connsiteY59-6044" fmla="*/ 133788 h 5020326"/>
              <a:gd name="connsiteX60-6045" fmla="*/ 2820346 w 3889897"/>
              <a:gd name="connsiteY60-6046" fmla="*/ 202368 h 5020326"/>
              <a:gd name="connsiteX61-6047" fmla="*/ 3102286 w 3889897"/>
              <a:gd name="connsiteY61-6048" fmla="*/ 400488 h 5020326"/>
              <a:gd name="connsiteX62-6049" fmla="*/ 3285166 w 3889897"/>
              <a:gd name="connsiteY62-6050" fmla="*/ 651948 h 5020326"/>
              <a:gd name="connsiteX63-6051" fmla="*/ 3407086 w 3889897"/>
              <a:gd name="connsiteY63-6052" fmla="*/ 918648 h 5020326"/>
              <a:gd name="connsiteX64-6053" fmla="*/ 3475666 w 3889897"/>
              <a:gd name="connsiteY64-6054" fmla="*/ 1238688 h 5020326"/>
              <a:gd name="connsiteX65-6055" fmla="*/ 3506146 w 3889897"/>
              <a:gd name="connsiteY65-6056" fmla="*/ 1543488 h 5020326"/>
              <a:gd name="connsiteX66-6057" fmla="*/ 3506146 w 3889897"/>
              <a:gd name="connsiteY66-6058" fmla="*/ 1962588 h 5020326"/>
              <a:gd name="connsiteX67-6059" fmla="*/ 3338506 w 3889897"/>
              <a:gd name="connsiteY67-6060" fmla="*/ 2305488 h 5020326"/>
              <a:gd name="connsiteX68-6061" fmla="*/ 3254686 w 3889897"/>
              <a:gd name="connsiteY68-6062" fmla="*/ 2473128 h 5020326"/>
              <a:gd name="connsiteX69-6063" fmla="*/ 3132766 w 3889897"/>
              <a:gd name="connsiteY69-6064" fmla="*/ 2663628 h 5020326"/>
              <a:gd name="connsiteX70-6065" fmla="*/ 3071806 w 3889897"/>
              <a:gd name="connsiteY70-6066" fmla="*/ 2838888 h 5020326"/>
              <a:gd name="connsiteX71-6067" fmla="*/ 3064186 w 3889897"/>
              <a:gd name="connsiteY71-6068" fmla="*/ 2915088 h 5020326"/>
              <a:gd name="connsiteX72-6069" fmla="*/ 3018466 w 3889897"/>
              <a:gd name="connsiteY72-6070" fmla="*/ 3014148 h 5020326"/>
              <a:gd name="connsiteX73-6071" fmla="*/ 2980366 w 3889897"/>
              <a:gd name="connsiteY73-6072" fmla="*/ 3082728 h 5020326"/>
              <a:gd name="connsiteX74-6073" fmla="*/ 2957506 w 3889897"/>
              <a:gd name="connsiteY74-6074" fmla="*/ 3120828 h 5020326"/>
              <a:gd name="connsiteX75-6075" fmla="*/ 2957506 w 3889897"/>
              <a:gd name="connsiteY75-6076" fmla="*/ 3555168 h 5020326"/>
              <a:gd name="connsiteX76-6077" fmla="*/ 3010846 w 3889897"/>
              <a:gd name="connsiteY76-6078" fmla="*/ 3539928 h 5020326"/>
              <a:gd name="connsiteX77-6079" fmla="*/ 3109906 w 3889897"/>
              <a:gd name="connsiteY77-6080" fmla="*/ 3570408 h 5020326"/>
              <a:gd name="connsiteX78-6081" fmla="*/ 3140386 w 3889897"/>
              <a:gd name="connsiteY78-6082" fmla="*/ 3631368 h 5020326"/>
              <a:gd name="connsiteX79-6083" fmla="*/ 3117526 w 3889897"/>
              <a:gd name="connsiteY79-6084" fmla="*/ 3738048 h 5020326"/>
              <a:gd name="connsiteX80-6085" fmla="*/ 3125146 w 3889897"/>
              <a:gd name="connsiteY80-6086" fmla="*/ 4103808 h 5020326"/>
              <a:gd name="connsiteX81-6087" fmla="*/ 3163246 w 3889897"/>
              <a:gd name="connsiteY81-6088" fmla="*/ 4157148 h 5020326"/>
              <a:gd name="connsiteX82-6089" fmla="*/ 3201346 w 3889897"/>
              <a:gd name="connsiteY82-6090" fmla="*/ 4164768 h 5020326"/>
              <a:gd name="connsiteX83-6091" fmla="*/ 3231826 w 3889897"/>
              <a:gd name="connsiteY83-6092" fmla="*/ 4172388 h 5020326"/>
              <a:gd name="connsiteX84-6093" fmla="*/ 3285166 w 3889897"/>
              <a:gd name="connsiteY84-6094" fmla="*/ 4294308 h 5020326"/>
              <a:gd name="connsiteX85-6095" fmla="*/ 3300406 w 3889897"/>
              <a:gd name="connsiteY85-6096" fmla="*/ 4347648 h 5020326"/>
              <a:gd name="connsiteX86-6097" fmla="*/ 3330886 w 3889897"/>
              <a:gd name="connsiteY86-6098" fmla="*/ 4408608 h 5020326"/>
              <a:gd name="connsiteX87-6099" fmla="*/ 3551866 w 3889897"/>
              <a:gd name="connsiteY87-6100" fmla="*/ 4644828 h 5020326"/>
              <a:gd name="connsiteX88-6101" fmla="*/ 3889897 w 3889897"/>
              <a:gd name="connsiteY88-6102" fmla="*/ 5020326 h 5020326"/>
              <a:gd name="connsiteX0-6103" fmla="*/ 712990 w 3889897"/>
              <a:gd name="connsiteY0-6104" fmla="*/ 5019479 h 5020326"/>
              <a:gd name="connsiteX1-6105" fmla="*/ 961066 w 3889897"/>
              <a:gd name="connsiteY1-6106" fmla="*/ 4644828 h 5020326"/>
              <a:gd name="connsiteX2-6107" fmla="*/ 1342066 w 3889897"/>
              <a:gd name="connsiteY2-6108" fmla="*/ 4172388 h 5020326"/>
              <a:gd name="connsiteX3-6109" fmla="*/ 1258246 w 3889897"/>
              <a:gd name="connsiteY3-6110" fmla="*/ 4012368 h 5020326"/>
              <a:gd name="connsiteX4-6111" fmla="*/ 1204906 w 3889897"/>
              <a:gd name="connsiteY4-6112" fmla="*/ 3928548 h 5020326"/>
              <a:gd name="connsiteX5-6113" fmla="*/ 1174426 w 3889897"/>
              <a:gd name="connsiteY5-6114" fmla="*/ 3768528 h 5020326"/>
              <a:gd name="connsiteX6-6115" fmla="*/ 1151566 w 3889897"/>
              <a:gd name="connsiteY6-6116" fmla="*/ 3699948 h 5020326"/>
              <a:gd name="connsiteX7-6117" fmla="*/ 1143946 w 3889897"/>
              <a:gd name="connsiteY7-6118" fmla="*/ 3669468 h 5020326"/>
              <a:gd name="connsiteX8-6119" fmla="*/ 1067746 w 3889897"/>
              <a:gd name="connsiteY8-6120" fmla="*/ 3661848 h 5020326"/>
              <a:gd name="connsiteX9-6121" fmla="*/ 938206 w 3889897"/>
              <a:gd name="connsiteY9-6122" fmla="*/ 3669468 h 5020326"/>
              <a:gd name="connsiteX10-6123" fmla="*/ 831526 w 3889897"/>
              <a:gd name="connsiteY10-6124" fmla="*/ 3692328 h 5020326"/>
              <a:gd name="connsiteX11-6125" fmla="*/ 610546 w 3889897"/>
              <a:gd name="connsiteY11-6126" fmla="*/ 3738048 h 5020326"/>
              <a:gd name="connsiteX12-6127" fmla="*/ 389566 w 3889897"/>
              <a:gd name="connsiteY12-6128" fmla="*/ 3638988 h 5020326"/>
              <a:gd name="connsiteX13-6129" fmla="*/ 381946 w 3889897"/>
              <a:gd name="connsiteY13-6130" fmla="*/ 3326568 h 5020326"/>
              <a:gd name="connsiteX14-6131" fmla="*/ 420046 w 3889897"/>
              <a:gd name="connsiteY14-6132" fmla="*/ 3227508 h 5020326"/>
              <a:gd name="connsiteX15-6133" fmla="*/ 389566 w 3889897"/>
              <a:gd name="connsiteY15-6134" fmla="*/ 3166548 h 5020326"/>
              <a:gd name="connsiteX16-6135" fmla="*/ 351466 w 3889897"/>
              <a:gd name="connsiteY16-6136" fmla="*/ 3105588 h 5020326"/>
              <a:gd name="connsiteX17-6137" fmla="*/ 397186 w 3889897"/>
              <a:gd name="connsiteY17-6138" fmla="*/ 3021768 h 5020326"/>
              <a:gd name="connsiteX18-6139" fmla="*/ 488626 w 3889897"/>
              <a:gd name="connsiteY18-6140" fmla="*/ 2998908 h 5020326"/>
              <a:gd name="connsiteX19-6141" fmla="*/ 471956 w 3889897"/>
              <a:gd name="connsiteY19-6142" fmla="*/ 2942709 h 5020326"/>
              <a:gd name="connsiteX20-6143" fmla="*/ 435286 w 3889897"/>
              <a:gd name="connsiteY20-6144" fmla="*/ 2930328 h 5020326"/>
              <a:gd name="connsiteX21-6145" fmla="*/ 389566 w 3889897"/>
              <a:gd name="connsiteY21-6146" fmla="*/ 2930328 h 5020326"/>
              <a:gd name="connsiteX22-6147" fmla="*/ 314000 w 3889897"/>
              <a:gd name="connsiteY22-6148" fmla="*/ 2893495 h 5020326"/>
              <a:gd name="connsiteX23-6149" fmla="*/ 320986 w 3889897"/>
              <a:gd name="connsiteY23-6150" fmla="*/ 2846508 h 5020326"/>
              <a:gd name="connsiteX24-6151" fmla="*/ 328606 w 3889897"/>
              <a:gd name="connsiteY24-6152" fmla="*/ 2793168 h 5020326"/>
              <a:gd name="connsiteX25-6153" fmla="*/ 313366 w 3889897"/>
              <a:gd name="connsiteY25-6154" fmla="*/ 2732208 h 5020326"/>
              <a:gd name="connsiteX26-6155" fmla="*/ 267646 w 3889897"/>
              <a:gd name="connsiteY26-6156" fmla="*/ 2671248 h 5020326"/>
              <a:gd name="connsiteX27-6157" fmla="*/ 176206 w 3889897"/>
              <a:gd name="connsiteY27-6158" fmla="*/ 2656008 h 5020326"/>
              <a:gd name="connsiteX28-6159" fmla="*/ 54286 w 3889897"/>
              <a:gd name="connsiteY28-6160" fmla="*/ 2610288 h 5020326"/>
              <a:gd name="connsiteX29-6161" fmla="*/ 7931 w 3889897"/>
              <a:gd name="connsiteY29-6162" fmla="*/ 2563298 h 5020326"/>
              <a:gd name="connsiteX30-6163" fmla="*/ 8566 w 3889897"/>
              <a:gd name="connsiteY30-6164" fmla="*/ 2488368 h 5020326"/>
              <a:gd name="connsiteX31-6165" fmla="*/ 92386 w 3889897"/>
              <a:gd name="connsiteY31-6166" fmla="*/ 2335968 h 5020326"/>
              <a:gd name="connsiteX32-6167" fmla="*/ 221926 w 3889897"/>
              <a:gd name="connsiteY32-6168" fmla="*/ 2175948 h 5020326"/>
              <a:gd name="connsiteX33-6169" fmla="*/ 282886 w 3889897"/>
              <a:gd name="connsiteY33-6170" fmla="*/ 2084508 h 5020326"/>
              <a:gd name="connsiteX34-6171" fmla="*/ 328606 w 3889897"/>
              <a:gd name="connsiteY34-6172" fmla="*/ 1977828 h 5020326"/>
              <a:gd name="connsiteX35-6173" fmla="*/ 359086 w 3889897"/>
              <a:gd name="connsiteY35-6174" fmla="*/ 1871148 h 5020326"/>
              <a:gd name="connsiteX36-6175" fmla="*/ 374326 w 3889897"/>
              <a:gd name="connsiteY36-6176" fmla="*/ 1810188 h 5020326"/>
              <a:gd name="connsiteX37-6177" fmla="*/ 343846 w 3889897"/>
              <a:gd name="connsiteY37-6178" fmla="*/ 1756848 h 5020326"/>
              <a:gd name="connsiteX38-6179" fmla="*/ 328606 w 3889897"/>
              <a:gd name="connsiteY38-6180" fmla="*/ 1680648 h 5020326"/>
              <a:gd name="connsiteX39-6181" fmla="*/ 412426 w 3889897"/>
              <a:gd name="connsiteY39-6182" fmla="*/ 1474908 h 5020326"/>
              <a:gd name="connsiteX40-6183" fmla="*/ 442906 w 3889897"/>
              <a:gd name="connsiteY40-6184" fmla="*/ 1307268 h 5020326"/>
              <a:gd name="connsiteX41-6185" fmla="*/ 465766 w 3889897"/>
              <a:gd name="connsiteY41-6186" fmla="*/ 1192968 h 5020326"/>
              <a:gd name="connsiteX42-6187" fmla="*/ 503866 w 3889897"/>
              <a:gd name="connsiteY42-6188" fmla="*/ 1055808 h 5020326"/>
              <a:gd name="connsiteX43-6189" fmla="*/ 557206 w 3889897"/>
              <a:gd name="connsiteY43-6190" fmla="*/ 888168 h 5020326"/>
              <a:gd name="connsiteX44-6191" fmla="*/ 503866 w 3889897"/>
              <a:gd name="connsiteY44-6192" fmla="*/ 888168 h 5020326"/>
              <a:gd name="connsiteX45-6193" fmla="*/ 412426 w 3889897"/>
              <a:gd name="connsiteY45-6194" fmla="*/ 834828 h 5020326"/>
              <a:gd name="connsiteX46-6195" fmla="*/ 328606 w 3889897"/>
              <a:gd name="connsiteY46-6196" fmla="*/ 789108 h 5020326"/>
              <a:gd name="connsiteX47-6197" fmla="*/ 260026 w 3889897"/>
              <a:gd name="connsiteY47-6198" fmla="*/ 773868 h 5020326"/>
              <a:gd name="connsiteX48-6199" fmla="*/ 214306 w 3889897"/>
              <a:gd name="connsiteY48-6200" fmla="*/ 751008 h 5020326"/>
              <a:gd name="connsiteX49-6201" fmla="*/ 260026 w 3889897"/>
              <a:gd name="connsiteY49-6202" fmla="*/ 674808 h 5020326"/>
              <a:gd name="connsiteX50-6203" fmla="*/ 374326 w 3889897"/>
              <a:gd name="connsiteY50-6204" fmla="*/ 606228 h 5020326"/>
              <a:gd name="connsiteX51-6205" fmla="*/ 557206 w 3889897"/>
              <a:gd name="connsiteY51-6206" fmla="*/ 507168 h 5020326"/>
              <a:gd name="connsiteX52-6207" fmla="*/ 656266 w 3889897"/>
              <a:gd name="connsiteY52-6208" fmla="*/ 423348 h 5020326"/>
              <a:gd name="connsiteX53-6209" fmla="*/ 892486 w 3889897"/>
              <a:gd name="connsiteY53-6210" fmla="*/ 232848 h 5020326"/>
              <a:gd name="connsiteX54-6211" fmla="*/ 1174426 w 3889897"/>
              <a:gd name="connsiteY54-6212" fmla="*/ 80448 h 5020326"/>
              <a:gd name="connsiteX55-6213" fmla="*/ 1593526 w 3889897"/>
              <a:gd name="connsiteY55-6214" fmla="*/ 11868 h 5020326"/>
              <a:gd name="connsiteX56-6215" fmla="*/ 1944046 w 3889897"/>
              <a:gd name="connsiteY56-6216" fmla="*/ 4248 h 5020326"/>
              <a:gd name="connsiteX57-6217" fmla="*/ 2172646 w 3889897"/>
              <a:gd name="connsiteY57-6218" fmla="*/ 4248 h 5020326"/>
              <a:gd name="connsiteX58-6219" fmla="*/ 2393626 w 3889897"/>
              <a:gd name="connsiteY58-6220" fmla="*/ 57588 h 5020326"/>
              <a:gd name="connsiteX59-6221" fmla="*/ 2667946 w 3889897"/>
              <a:gd name="connsiteY59-6222" fmla="*/ 133788 h 5020326"/>
              <a:gd name="connsiteX60-6223" fmla="*/ 2820346 w 3889897"/>
              <a:gd name="connsiteY60-6224" fmla="*/ 202368 h 5020326"/>
              <a:gd name="connsiteX61-6225" fmla="*/ 3102286 w 3889897"/>
              <a:gd name="connsiteY61-6226" fmla="*/ 400488 h 5020326"/>
              <a:gd name="connsiteX62-6227" fmla="*/ 3285166 w 3889897"/>
              <a:gd name="connsiteY62-6228" fmla="*/ 651948 h 5020326"/>
              <a:gd name="connsiteX63-6229" fmla="*/ 3407086 w 3889897"/>
              <a:gd name="connsiteY63-6230" fmla="*/ 918648 h 5020326"/>
              <a:gd name="connsiteX64-6231" fmla="*/ 3475666 w 3889897"/>
              <a:gd name="connsiteY64-6232" fmla="*/ 1238688 h 5020326"/>
              <a:gd name="connsiteX65-6233" fmla="*/ 3506146 w 3889897"/>
              <a:gd name="connsiteY65-6234" fmla="*/ 1543488 h 5020326"/>
              <a:gd name="connsiteX66-6235" fmla="*/ 3506146 w 3889897"/>
              <a:gd name="connsiteY66-6236" fmla="*/ 1962588 h 5020326"/>
              <a:gd name="connsiteX67-6237" fmla="*/ 3338506 w 3889897"/>
              <a:gd name="connsiteY67-6238" fmla="*/ 2305488 h 5020326"/>
              <a:gd name="connsiteX68-6239" fmla="*/ 3254686 w 3889897"/>
              <a:gd name="connsiteY68-6240" fmla="*/ 2473128 h 5020326"/>
              <a:gd name="connsiteX69-6241" fmla="*/ 3132766 w 3889897"/>
              <a:gd name="connsiteY69-6242" fmla="*/ 2663628 h 5020326"/>
              <a:gd name="connsiteX70-6243" fmla="*/ 3071806 w 3889897"/>
              <a:gd name="connsiteY70-6244" fmla="*/ 2838888 h 5020326"/>
              <a:gd name="connsiteX71-6245" fmla="*/ 3064186 w 3889897"/>
              <a:gd name="connsiteY71-6246" fmla="*/ 2915088 h 5020326"/>
              <a:gd name="connsiteX72-6247" fmla="*/ 3018466 w 3889897"/>
              <a:gd name="connsiteY72-6248" fmla="*/ 3014148 h 5020326"/>
              <a:gd name="connsiteX73-6249" fmla="*/ 2980366 w 3889897"/>
              <a:gd name="connsiteY73-6250" fmla="*/ 3082728 h 5020326"/>
              <a:gd name="connsiteX74-6251" fmla="*/ 2957506 w 3889897"/>
              <a:gd name="connsiteY74-6252" fmla="*/ 3120828 h 5020326"/>
              <a:gd name="connsiteX75-6253" fmla="*/ 2957506 w 3889897"/>
              <a:gd name="connsiteY75-6254" fmla="*/ 3555168 h 5020326"/>
              <a:gd name="connsiteX76-6255" fmla="*/ 3010846 w 3889897"/>
              <a:gd name="connsiteY76-6256" fmla="*/ 3539928 h 5020326"/>
              <a:gd name="connsiteX77-6257" fmla="*/ 3109906 w 3889897"/>
              <a:gd name="connsiteY77-6258" fmla="*/ 3570408 h 5020326"/>
              <a:gd name="connsiteX78-6259" fmla="*/ 3140386 w 3889897"/>
              <a:gd name="connsiteY78-6260" fmla="*/ 3631368 h 5020326"/>
              <a:gd name="connsiteX79-6261" fmla="*/ 3117526 w 3889897"/>
              <a:gd name="connsiteY79-6262" fmla="*/ 3738048 h 5020326"/>
              <a:gd name="connsiteX80-6263" fmla="*/ 3125146 w 3889897"/>
              <a:gd name="connsiteY80-6264" fmla="*/ 4103808 h 5020326"/>
              <a:gd name="connsiteX81-6265" fmla="*/ 3201346 w 3889897"/>
              <a:gd name="connsiteY81-6266" fmla="*/ 4164768 h 5020326"/>
              <a:gd name="connsiteX82-6267" fmla="*/ 3231826 w 3889897"/>
              <a:gd name="connsiteY82-6268" fmla="*/ 4172388 h 5020326"/>
              <a:gd name="connsiteX83-6269" fmla="*/ 3285166 w 3889897"/>
              <a:gd name="connsiteY83-6270" fmla="*/ 4294308 h 5020326"/>
              <a:gd name="connsiteX84-6271" fmla="*/ 3300406 w 3889897"/>
              <a:gd name="connsiteY84-6272" fmla="*/ 4347648 h 5020326"/>
              <a:gd name="connsiteX85-6273" fmla="*/ 3330886 w 3889897"/>
              <a:gd name="connsiteY85-6274" fmla="*/ 4408608 h 5020326"/>
              <a:gd name="connsiteX86-6275" fmla="*/ 3551866 w 3889897"/>
              <a:gd name="connsiteY86-6276" fmla="*/ 4644828 h 5020326"/>
              <a:gd name="connsiteX87-6277" fmla="*/ 3889897 w 3889897"/>
              <a:gd name="connsiteY87-6278" fmla="*/ 5020326 h 5020326"/>
              <a:gd name="connsiteX0-6279" fmla="*/ 712990 w 3889897"/>
              <a:gd name="connsiteY0-6280" fmla="*/ 5019479 h 5020326"/>
              <a:gd name="connsiteX1-6281" fmla="*/ 961066 w 3889897"/>
              <a:gd name="connsiteY1-6282" fmla="*/ 4644828 h 5020326"/>
              <a:gd name="connsiteX2-6283" fmla="*/ 1342066 w 3889897"/>
              <a:gd name="connsiteY2-6284" fmla="*/ 4172388 h 5020326"/>
              <a:gd name="connsiteX3-6285" fmla="*/ 1258246 w 3889897"/>
              <a:gd name="connsiteY3-6286" fmla="*/ 4012368 h 5020326"/>
              <a:gd name="connsiteX4-6287" fmla="*/ 1204906 w 3889897"/>
              <a:gd name="connsiteY4-6288" fmla="*/ 3928548 h 5020326"/>
              <a:gd name="connsiteX5-6289" fmla="*/ 1174426 w 3889897"/>
              <a:gd name="connsiteY5-6290" fmla="*/ 3768528 h 5020326"/>
              <a:gd name="connsiteX6-6291" fmla="*/ 1151566 w 3889897"/>
              <a:gd name="connsiteY6-6292" fmla="*/ 3699948 h 5020326"/>
              <a:gd name="connsiteX7-6293" fmla="*/ 1143946 w 3889897"/>
              <a:gd name="connsiteY7-6294" fmla="*/ 3669468 h 5020326"/>
              <a:gd name="connsiteX8-6295" fmla="*/ 1067746 w 3889897"/>
              <a:gd name="connsiteY8-6296" fmla="*/ 3661848 h 5020326"/>
              <a:gd name="connsiteX9-6297" fmla="*/ 938206 w 3889897"/>
              <a:gd name="connsiteY9-6298" fmla="*/ 3669468 h 5020326"/>
              <a:gd name="connsiteX10-6299" fmla="*/ 831526 w 3889897"/>
              <a:gd name="connsiteY10-6300" fmla="*/ 3692328 h 5020326"/>
              <a:gd name="connsiteX11-6301" fmla="*/ 610546 w 3889897"/>
              <a:gd name="connsiteY11-6302" fmla="*/ 3738048 h 5020326"/>
              <a:gd name="connsiteX12-6303" fmla="*/ 389566 w 3889897"/>
              <a:gd name="connsiteY12-6304" fmla="*/ 3638988 h 5020326"/>
              <a:gd name="connsiteX13-6305" fmla="*/ 381946 w 3889897"/>
              <a:gd name="connsiteY13-6306" fmla="*/ 3326568 h 5020326"/>
              <a:gd name="connsiteX14-6307" fmla="*/ 420046 w 3889897"/>
              <a:gd name="connsiteY14-6308" fmla="*/ 3227508 h 5020326"/>
              <a:gd name="connsiteX15-6309" fmla="*/ 389566 w 3889897"/>
              <a:gd name="connsiteY15-6310" fmla="*/ 3166548 h 5020326"/>
              <a:gd name="connsiteX16-6311" fmla="*/ 351466 w 3889897"/>
              <a:gd name="connsiteY16-6312" fmla="*/ 3105588 h 5020326"/>
              <a:gd name="connsiteX17-6313" fmla="*/ 397186 w 3889897"/>
              <a:gd name="connsiteY17-6314" fmla="*/ 3021768 h 5020326"/>
              <a:gd name="connsiteX18-6315" fmla="*/ 488626 w 3889897"/>
              <a:gd name="connsiteY18-6316" fmla="*/ 2998908 h 5020326"/>
              <a:gd name="connsiteX19-6317" fmla="*/ 471956 w 3889897"/>
              <a:gd name="connsiteY19-6318" fmla="*/ 2942709 h 5020326"/>
              <a:gd name="connsiteX20-6319" fmla="*/ 435286 w 3889897"/>
              <a:gd name="connsiteY20-6320" fmla="*/ 2930328 h 5020326"/>
              <a:gd name="connsiteX21-6321" fmla="*/ 389566 w 3889897"/>
              <a:gd name="connsiteY21-6322" fmla="*/ 2930328 h 5020326"/>
              <a:gd name="connsiteX22-6323" fmla="*/ 314000 w 3889897"/>
              <a:gd name="connsiteY22-6324" fmla="*/ 2893495 h 5020326"/>
              <a:gd name="connsiteX23-6325" fmla="*/ 320986 w 3889897"/>
              <a:gd name="connsiteY23-6326" fmla="*/ 2846508 h 5020326"/>
              <a:gd name="connsiteX24-6327" fmla="*/ 328606 w 3889897"/>
              <a:gd name="connsiteY24-6328" fmla="*/ 2793168 h 5020326"/>
              <a:gd name="connsiteX25-6329" fmla="*/ 313366 w 3889897"/>
              <a:gd name="connsiteY25-6330" fmla="*/ 2732208 h 5020326"/>
              <a:gd name="connsiteX26-6331" fmla="*/ 267646 w 3889897"/>
              <a:gd name="connsiteY26-6332" fmla="*/ 2671248 h 5020326"/>
              <a:gd name="connsiteX27-6333" fmla="*/ 176206 w 3889897"/>
              <a:gd name="connsiteY27-6334" fmla="*/ 2656008 h 5020326"/>
              <a:gd name="connsiteX28-6335" fmla="*/ 54286 w 3889897"/>
              <a:gd name="connsiteY28-6336" fmla="*/ 2610288 h 5020326"/>
              <a:gd name="connsiteX29-6337" fmla="*/ 7931 w 3889897"/>
              <a:gd name="connsiteY29-6338" fmla="*/ 2563298 h 5020326"/>
              <a:gd name="connsiteX30-6339" fmla="*/ 8566 w 3889897"/>
              <a:gd name="connsiteY30-6340" fmla="*/ 2488368 h 5020326"/>
              <a:gd name="connsiteX31-6341" fmla="*/ 92386 w 3889897"/>
              <a:gd name="connsiteY31-6342" fmla="*/ 2335968 h 5020326"/>
              <a:gd name="connsiteX32-6343" fmla="*/ 221926 w 3889897"/>
              <a:gd name="connsiteY32-6344" fmla="*/ 2175948 h 5020326"/>
              <a:gd name="connsiteX33-6345" fmla="*/ 282886 w 3889897"/>
              <a:gd name="connsiteY33-6346" fmla="*/ 2084508 h 5020326"/>
              <a:gd name="connsiteX34-6347" fmla="*/ 328606 w 3889897"/>
              <a:gd name="connsiteY34-6348" fmla="*/ 1977828 h 5020326"/>
              <a:gd name="connsiteX35-6349" fmla="*/ 359086 w 3889897"/>
              <a:gd name="connsiteY35-6350" fmla="*/ 1871148 h 5020326"/>
              <a:gd name="connsiteX36-6351" fmla="*/ 374326 w 3889897"/>
              <a:gd name="connsiteY36-6352" fmla="*/ 1810188 h 5020326"/>
              <a:gd name="connsiteX37-6353" fmla="*/ 343846 w 3889897"/>
              <a:gd name="connsiteY37-6354" fmla="*/ 1756848 h 5020326"/>
              <a:gd name="connsiteX38-6355" fmla="*/ 328606 w 3889897"/>
              <a:gd name="connsiteY38-6356" fmla="*/ 1680648 h 5020326"/>
              <a:gd name="connsiteX39-6357" fmla="*/ 412426 w 3889897"/>
              <a:gd name="connsiteY39-6358" fmla="*/ 1474908 h 5020326"/>
              <a:gd name="connsiteX40-6359" fmla="*/ 442906 w 3889897"/>
              <a:gd name="connsiteY40-6360" fmla="*/ 1307268 h 5020326"/>
              <a:gd name="connsiteX41-6361" fmla="*/ 465766 w 3889897"/>
              <a:gd name="connsiteY41-6362" fmla="*/ 1192968 h 5020326"/>
              <a:gd name="connsiteX42-6363" fmla="*/ 503866 w 3889897"/>
              <a:gd name="connsiteY42-6364" fmla="*/ 1055808 h 5020326"/>
              <a:gd name="connsiteX43-6365" fmla="*/ 557206 w 3889897"/>
              <a:gd name="connsiteY43-6366" fmla="*/ 888168 h 5020326"/>
              <a:gd name="connsiteX44-6367" fmla="*/ 503866 w 3889897"/>
              <a:gd name="connsiteY44-6368" fmla="*/ 888168 h 5020326"/>
              <a:gd name="connsiteX45-6369" fmla="*/ 412426 w 3889897"/>
              <a:gd name="connsiteY45-6370" fmla="*/ 834828 h 5020326"/>
              <a:gd name="connsiteX46-6371" fmla="*/ 328606 w 3889897"/>
              <a:gd name="connsiteY46-6372" fmla="*/ 789108 h 5020326"/>
              <a:gd name="connsiteX47-6373" fmla="*/ 260026 w 3889897"/>
              <a:gd name="connsiteY47-6374" fmla="*/ 773868 h 5020326"/>
              <a:gd name="connsiteX48-6375" fmla="*/ 214306 w 3889897"/>
              <a:gd name="connsiteY48-6376" fmla="*/ 751008 h 5020326"/>
              <a:gd name="connsiteX49-6377" fmla="*/ 260026 w 3889897"/>
              <a:gd name="connsiteY49-6378" fmla="*/ 674808 h 5020326"/>
              <a:gd name="connsiteX50-6379" fmla="*/ 374326 w 3889897"/>
              <a:gd name="connsiteY50-6380" fmla="*/ 606228 h 5020326"/>
              <a:gd name="connsiteX51-6381" fmla="*/ 557206 w 3889897"/>
              <a:gd name="connsiteY51-6382" fmla="*/ 507168 h 5020326"/>
              <a:gd name="connsiteX52-6383" fmla="*/ 656266 w 3889897"/>
              <a:gd name="connsiteY52-6384" fmla="*/ 423348 h 5020326"/>
              <a:gd name="connsiteX53-6385" fmla="*/ 892486 w 3889897"/>
              <a:gd name="connsiteY53-6386" fmla="*/ 232848 h 5020326"/>
              <a:gd name="connsiteX54-6387" fmla="*/ 1174426 w 3889897"/>
              <a:gd name="connsiteY54-6388" fmla="*/ 80448 h 5020326"/>
              <a:gd name="connsiteX55-6389" fmla="*/ 1593526 w 3889897"/>
              <a:gd name="connsiteY55-6390" fmla="*/ 11868 h 5020326"/>
              <a:gd name="connsiteX56-6391" fmla="*/ 1944046 w 3889897"/>
              <a:gd name="connsiteY56-6392" fmla="*/ 4248 h 5020326"/>
              <a:gd name="connsiteX57-6393" fmla="*/ 2172646 w 3889897"/>
              <a:gd name="connsiteY57-6394" fmla="*/ 4248 h 5020326"/>
              <a:gd name="connsiteX58-6395" fmla="*/ 2393626 w 3889897"/>
              <a:gd name="connsiteY58-6396" fmla="*/ 57588 h 5020326"/>
              <a:gd name="connsiteX59-6397" fmla="*/ 2667946 w 3889897"/>
              <a:gd name="connsiteY59-6398" fmla="*/ 133788 h 5020326"/>
              <a:gd name="connsiteX60-6399" fmla="*/ 2820346 w 3889897"/>
              <a:gd name="connsiteY60-6400" fmla="*/ 202368 h 5020326"/>
              <a:gd name="connsiteX61-6401" fmla="*/ 3102286 w 3889897"/>
              <a:gd name="connsiteY61-6402" fmla="*/ 400488 h 5020326"/>
              <a:gd name="connsiteX62-6403" fmla="*/ 3285166 w 3889897"/>
              <a:gd name="connsiteY62-6404" fmla="*/ 651948 h 5020326"/>
              <a:gd name="connsiteX63-6405" fmla="*/ 3407086 w 3889897"/>
              <a:gd name="connsiteY63-6406" fmla="*/ 918648 h 5020326"/>
              <a:gd name="connsiteX64-6407" fmla="*/ 3475666 w 3889897"/>
              <a:gd name="connsiteY64-6408" fmla="*/ 1238688 h 5020326"/>
              <a:gd name="connsiteX65-6409" fmla="*/ 3506146 w 3889897"/>
              <a:gd name="connsiteY65-6410" fmla="*/ 1543488 h 5020326"/>
              <a:gd name="connsiteX66-6411" fmla="*/ 3506146 w 3889897"/>
              <a:gd name="connsiteY66-6412" fmla="*/ 1962588 h 5020326"/>
              <a:gd name="connsiteX67-6413" fmla="*/ 3338506 w 3889897"/>
              <a:gd name="connsiteY67-6414" fmla="*/ 2305488 h 5020326"/>
              <a:gd name="connsiteX68-6415" fmla="*/ 3254686 w 3889897"/>
              <a:gd name="connsiteY68-6416" fmla="*/ 2473128 h 5020326"/>
              <a:gd name="connsiteX69-6417" fmla="*/ 3132766 w 3889897"/>
              <a:gd name="connsiteY69-6418" fmla="*/ 2663628 h 5020326"/>
              <a:gd name="connsiteX70-6419" fmla="*/ 3071806 w 3889897"/>
              <a:gd name="connsiteY70-6420" fmla="*/ 2838888 h 5020326"/>
              <a:gd name="connsiteX71-6421" fmla="*/ 3064186 w 3889897"/>
              <a:gd name="connsiteY71-6422" fmla="*/ 2915088 h 5020326"/>
              <a:gd name="connsiteX72-6423" fmla="*/ 3018466 w 3889897"/>
              <a:gd name="connsiteY72-6424" fmla="*/ 3014148 h 5020326"/>
              <a:gd name="connsiteX73-6425" fmla="*/ 2980366 w 3889897"/>
              <a:gd name="connsiteY73-6426" fmla="*/ 3082728 h 5020326"/>
              <a:gd name="connsiteX74-6427" fmla="*/ 2957506 w 3889897"/>
              <a:gd name="connsiteY74-6428" fmla="*/ 3120828 h 5020326"/>
              <a:gd name="connsiteX75-6429" fmla="*/ 2957506 w 3889897"/>
              <a:gd name="connsiteY75-6430" fmla="*/ 3555168 h 5020326"/>
              <a:gd name="connsiteX76-6431" fmla="*/ 3010846 w 3889897"/>
              <a:gd name="connsiteY76-6432" fmla="*/ 3539928 h 5020326"/>
              <a:gd name="connsiteX77-6433" fmla="*/ 3109906 w 3889897"/>
              <a:gd name="connsiteY77-6434" fmla="*/ 3570408 h 5020326"/>
              <a:gd name="connsiteX78-6435" fmla="*/ 3140386 w 3889897"/>
              <a:gd name="connsiteY78-6436" fmla="*/ 3631368 h 5020326"/>
              <a:gd name="connsiteX79-6437" fmla="*/ 3117526 w 3889897"/>
              <a:gd name="connsiteY79-6438" fmla="*/ 3738048 h 5020326"/>
              <a:gd name="connsiteX80-6439" fmla="*/ 3125146 w 3889897"/>
              <a:gd name="connsiteY80-6440" fmla="*/ 4103808 h 5020326"/>
              <a:gd name="connsiteX81-6441" fmla="*/ 3231826 w 3889897"/>
              <a:gd name="connsiteY81-6442" fmla="*/ 4172388 h 5020326"/>
              <a:gd name="connsiteX82-6443" fmla="*/ 3285166 w 3889897"/>
              <a:gd name="connsiteY82-6444" fmla="*/ 4294308 h 5020326"/>
              <a:gd name="connsiteX83-6445" fmla="*/ 3300406 w 3889897"/>
              <a:gd name="connsiteY83-6446" fmla="*/ 4347648 h 5020326"/>
              <a:gd name="connsiteX84-6447" fmla="*/ 3330886 w 3889897"/>
              <a:gd name="connsiteY84-6448" fmla="*/ 4408608 h 5020326"/>
              <a:gd name="connsiteX85-6449" fmla="*/ 3551866 w 3889897"/>
              <a:gd name="connsiteY85-6450" fmla="*/ 4644828 h 5020326"/>
              <a:gd name="connsiteX86-6451" fmla="*/ 3889897 w 3889897"/>
              <a:gd name="connsiteY86-6452" fmla="*/ 5020326 h 5020326"/>
              <a:gd name="connsiteX0-6453" fmla="*/ 712990 w 3889897"/>
              <a:gd name="connsiteY0-6454" fmla="*/ 5019479 h 5020326"/>
              <a:gd name="connsiteX1-6455" fmla="*/ 961066 w 3889897"/>
              <a:gd name="connsiteY1-6456" fmla="*/ 4644828 h 5020326"/>
              <a:gd name="connsiteX2-6457" fmla="*/ 1342066 w 3889897"/>
              <a:gd name="connsiteY2-6458" fmla="*/ 4172388 h 5020326"/>
              <a:gd name="connsiteX3-6459" fmla="*/ 1258246 w 3889897"/>
              <a:gd name="connsiteY3-6460" fmla="*/ 4012368 h 5020326"/>
              <a:gd name="connsiteX4-6461" fmla="*/ 1204906 w 3889897"/>
              <a:gd name="connsiteY4-6462" fmla="*/ 3928548 h 5020326"/>
              <a:gd name="connsiteX5-6463" fmla="*/ 1174426 w 3889897"/>
              <a:gd name="connsiteY5-6464" fmla="*/ 3768528 h 5020326"/>
              <a:gd name="connsiteX6-6465" fmla="*/ 1143946 w 3889897"/>
              <a:gd name="connsiteY6-6466" fmla="*/ 3669468 h 5020326"/>
              <a:gd name="connsiteX7-6467" fmla="*/ 1067746 w 3889897"/>
              <a:gd name="connsiteY7-6468" fmla="*/ 3661848 h 5020326"/>
              <a:gd name="connsiteX8-6469" fmla="*/ 938206 w 3889897"/>
              <a:gd name="connsiteY8-6470" fmla="*/ 3669468 h 5020326"/>
              <a:gd name="connsiteX9-6471" fmla="*/ 831526 w 3889897"/>
              <a:gd name="connsiteY9-6472" fmla="*/ 3692328 h 5020326"/>
              <a:gd name="connsiteX10-6473" fmla="*/ 610546 w 3889897"/>
              <a:gd name="connsiteY10-6474" fmla="*/ 3738048 h 5020326"/>
              <a:gd name="connsiteX11-6475" fmla="*/ 389566 w 3889897"/>
              <a:gd name="connsiteY11-6476" fmla="*/ 3638988 h 5020326"/>
              <a:gd name="connsiteX12-6477" fmla="*/ 381946 w 3889897"/>
              <a:gd name="connsiteY12-6478" fmla="*/ 3326568 h 5020326"/>
              <a:gd name="connsiteX13-6479" fmla="*/ 420046 w 3889897"/>
              <a:gd name="connsiteY13-6480" fmla="*/ 3227508 h 5020326"/>
              <a:gd name="connsiteX14-6481" fmla="*/ 389566 w 3889897"/>
              <a:gd name="connsiteY14-6482" fmla="*/ 3166548 h 5020326"/>
              <a:gd name="connsiteX15-6483" fmla="*/ 351466 w 3889897"/>
              <a:gd name="connsiteY15-6484" fmla="*/ 3105588 h 5020326"/>
              <a:gd name="connsiteX16-6485" fmla="*/ 397186 w 3889897"/>
              <a:gd name="connsiteY16-6486" fmla="*/ 3021768 h 5020326"/>
              <a:gd name="connsiteX17-6487" fmla="*/ 488626 w 3889897"/>
              <a:gd name="connsiteY17-6488" fmla="*/ 2998908 h 5020326"/>
              <a:gd name="connsiteX18-6489" fmla="*/ 471956 w 3889897"/>
              <a:gd name="connsiteY18-6490" fmla="*/ 2942709 h 5020326"/>
              <a:gd name="connsiteX19-6491" fmla="*/ 435286 w 3889897"/>
              <a:gd name="connsiteY19-6492" fmla="*/ 2930328 h 5020326"/>
              <a:gd name="connsiteX20-6493" fmla="*/ 389566 w 3889897"/>
              <a:gd name="connsiteY20-6494" fmla="*/ 2930328 h 5020326"/>
              <a:gd name="connsiteX21-6495" fmla="*/ 314000 w 3889897"/>
              <a:gd name="connsiteY21-6496" fmla="*/ 2893495 h 5020326"/>
              <a:gd name="connsiteX22-6497" fmla="*/ 320986 w 3889897"/>
              <a:gd name="connsiteY22-6498" fmla="*/ 2846508 h 5020326"/>
              <a:gd name="connsiteX23-6499" fmla="*/ 328606 w 3889897"/>
              <a:gd name="connsiteY23-6500" fmla="*/ 2793168 h 5020326"/>
              <a:gd name="connsiteX24-6501" fmla="*/ 313366 w 3889897"/>
              <a:gd name="connsiteY24-6502" fmla="*/ 2732208 h 5020326"/>
              <a:gd name="connsiteX25-6503" fmla="*/ 267646 w 3889897"/>
              <a:gd name="connsiteY25-6504" fmla="*/ 2671248 h 5020326"/>
              <a:gd name="connsiteX26-6505" fmla="*/ 176206 w 3889897"/>
              <a:gd name="connsiteY26-6506" fmla="*/ 2656008 h 5020326"/>
              <a:gd name="connsiteX27-6507" fmla="*/ 54286 w 3889897"/>
              <a:gd name="connsiteY27-6508" fmla="*/ 2610288 h 5020326"/>
              <a:gd name="connsiteX28-6509" fmla="*/ 7931 w 3889897"/>
              <a:gd name="connsiteY28-6510" fmla="*/ 2563298 h 5020326"/>
              <a:gd name="connsiteX29-6511" fmla="*/ 8566 w 3889897"/>
              <a:gd name="connsiteY29-6512" fmla="*/ 2488368 h 5020326"/>
              <a:gd name="connsiteX30-6513" fmla="*/ 92386 w 3889897"/>
              <a:gd name="connsiteY30-6514" fmla="*/ 2335968 h 5020326"/>
              <a:gd name="connsiteX31-6515" fmla="*/ 221926 w 3889897"/>
              <a:gd name="connsiteY31-6516" fmla="*/ 2175948 h 5020326"/>
              <a:gd name="connsiteX32-6517" fmla="*/ 282886 w 3889897"/>
              <a:gd name="connsiteY32-6518" fmla="*/ 2084508 h 5020326"/>
              <a:gd name="connsiteX33-6519" fmla="*/ 328606 w 3889897"/>
              <a:gd name="connsiteY33-6520" fmla="*/ 1977828 h 5020326"/>
              <a:gd name="connsiteX34-6521" fmla="*/ 359086 w 3889897"/>
              <a:gd name="connsiteY34-6522" fmla="*/ 1871148 h 5020326"/>
              <a:gd name="connsiteX35-6523" fmla="*/ 374326 w 3889897"/>
              <a:gd name="connsiteY35-6524" fmla="*/ 1810188 h 5020326"/>
              <a:gd name="connsiteX36-6525" fmla="*/ 343846 w 3889897"/>
              <a:gd name="connsiteY36-6526" fmla="*/ 1756848 h 5020326"/>
              <a:gd name="connsiteX37-6527" fmla="*/ 328606 w 3889897"/>
              <a:gd name="connsiteY37-6528" fmla="*/ 1680648 h 5020326"/>
              <a:gd name="connsiteX38-6529" fmla="*/ 412426 w 3889897"/>
              <a:gd name="connsiteY38-6530" fmla="*/ 1474908 h 5020326"/>
              <a:gd name="connsiteX39-6531" fmla="*/ 442906 w 3889897"/>
              <a:gd name="connsiteY39-6532" fmla="*/ 1307268 h 5020326"/>
              <a:gd name="connsiteX40-6533" fmla="*/ 465766 w 3889897"/>
              <a:gd name="connsiteY40-6534" fmla="*/ 1192968 h 5020326"/>
              <a:gd name="connsiteX41-6535" fmla="*/ 503866 w 3889897"/>
              <a:gd name="connsiteY41-6536" fmla="*/ 1055808 h 5020326"/>
              <a:gd name="connsiteX42-6537" fmla="*/ 557206 w 3889897"/>
              <a:gd name="connsiteY42-6538" fmla="*/ 888168 h 5020326"/>
              <a:gd name="connsiteX43-6539" fmla="*/ 503866 w 3889897"/>
              <a:gd name="connsiteY43-6540" fmla="*/ 888168 h 5020326"/>
              <a:gd name="connsiteX44-6541" fmla="*/ 412426 w 3889897"/>
              <a:gd name="connsiteY44-6542" fmla="*/ 834828 h 5020326"/>
              <a:gd name="connsiteX45-6543" fmla="*/ 328606 w 3889897"/>
              <a:gd name="connsiteY45-6544" fmla="*/ 789108 h 5020326"/>
              <a:gd name="connsiteX46-6545" fmla="*/ 260026 w 3889897"/>
              <a:gd name="connsiteY46-6546" fmla="*/ 773868 h 5020326"/>
              <a:gd name="connsiteX47-6547" fmla="*/ 214306 w 3889897"/>
              <a:gd name="connsiteY47-6548" fmla="*/ 751008 h 5020326"/>
              <a:gd name="connsiteX48-6549" fmla="*/ 260026 w 3889897"/>
              <a:gd name="connsiteY48-6550" fmla="*/ 674808 h 5020326"/>
              <a:gd name="connsiteX49-6551" fmla="*/ 374326 w 3889897"/>
              <a:gd name="connsiteY49-6552" fmla="*/ 606228 h 5020326"/>
              <a:gd name="connsiteX50-6553" fmla="*/ 557206 w 3889897"/>
              <a:gd name="connsiteY50-6554" fmla="*/ 507168 h 5020326"/>
              <a:gd name="connsiteX51-6555" fmla="*/ 656266 w 3889897"/>
              <a:gd name="connsiteY51-6556" fmla="*/ 423348 h 5020326"/>
              <a:gd name="connsiteX52-6557" fmla="*/ 892486 w 3889897"/>
              <a:gd name="connsiteY52-6558" fmla="*/ 232848 h 5020326"/>
              <a:gd name="connsiteX53-6559" fmla="*/ 1174426 w 3889897"/>
              <a:gd name="connsiteY53-6560" fmla="*/ 80448 h 5020326"/>
              <a:gd name="connsiteX54-6561" fmla="*/ 1593526 w 3889897"/>
              <a:gd name="connsiteY54-6562" fmla="*/ 11868 h 5020326"/>
              <a:gd name="connsiteX55-6563" fmla="*/ 1944046 w 3889897"/>
              <a:gd name="connsiteY55-6564" fmla="*/ 4248 h 5020326"/>
              <a:gd name="connsiteX56-6565" fmla="*/ 2172646 w 3889897"/>
              <a:gd name="connsiteY56-6566" fmla="*/ 4248 h 5020326"/>
              <a:gd name="connsiteX57-6567" fmla="*/ 2393626 w 3889897"/>
              <a:gd name="connsiteY57-6568" fmla="*/ 57588 h 5020326"/>
              <a:gd name="connsiteX58-6569" fmla="*/ 2667946 w 3889897"/>
              <a:gd name="connsiteY58-6570" fmla="*/ 133788 h 5020326"/>
              <a:gd name="connsiteX59-6571" fmla="*/ 2820346 w 3889897"/>
              <a:gd name="connsiteY59-6572" fmla="*/ 202368 h 5020326"/>
              <a:gd name="connsiteX60-6573" fmla="*/ 3102286 w 3889897"/>
              <a:gd name="connsiteY60-6574" fmla="*/ 400488 h 5020326"/>
              <a:gd name="connsiteX61-6575" fmla="*/ 3285166 w 3889897"/>
              <a:gd name="connsiteY61-6576" fmla="*/ 651948 h 5020326"/>
              <a:gd name="connsiteX62-6577" fmla="*/ 3407086 w 3889897"/>
              <a:gd name="connsiteY62-6578" fmla="*/ 918648 h 5020326"/>
              <a:gd name="connsiteX63-6579" fmla="*/ 3475666 w 3889897"/>
              <a:gd name="connsiteY63-6580" fmla="*/ 1238688 h 5020326"/>
              <a:gd name="connsiteX64-6581" fmla="*/ 3506146 w 3889897"/>
              <a:gd name="connsiteY64-6582" fmla="*/ 1543488 h 5020326"/>
              <a:gd name="connsiteX65-6583" fmla="*/ 3506146 w 3889897"/>
              <a:gd name="connsiteY65-6584" fmla="*/ 1962588 h 5020326"/>
              <a:gd name="connsiteX66-6585" fmla="*/ 3338506 w 3889897"/>
              <a:gd name="connsiteY66-6586" fmla="*/ 2305488 h 5020326"/>
              <a:gd name="connsiteX67-6587" fmla="*/ 3254686 w 3889897"/>
              <a:gd name="connsiteY67-6588" fmla="*/ 2473128 h 5020326"/>
              <a:gd name="connsiteX68-6589" fmla="*/ 3132766 w 3889897"/>
              <a:gd name="connsiteY68-6590" fmla="*/ 2663628 h 5020326"/>
              <a:gd name="connsiteX69-6591" fmla="*/ 3071806 w 3889897"/>
              <a:gd name="connsiteY69-6592" fmla="*/ 2838888 h 5020326"/>
              <a:gd name="connsiteX70-6593" fmla="*/ 3064186 w 3889897"/>
              <a:gd name="connsiteY70-6594" fmla="*/ 2915088 h 5020326"/>
              <a:gd name="connsiteX71-6595" fmla="*/ 3018466 w 3889897"/>
              <a:gd name="connsiteY71-6596" fmla="*/ 3014148 h 5020326"/>
              <a:gd name="connsiteX72-6597" fmla="*/ 2980366 w 3889897"/>
              <a:gd name="connsiteY72-6598" fmla="*/ 3082728 h 5020326"/>
              <a:gd name="connsiteX73-6599" fmla="*/ 2957506 w 3889897"/>
              <a:gd name="connsiteY73-6600" fmla="*/ 3120828 h 5020326"/>
              <a:gd name="connsiteX74-6601" fmla="*/ 2957506 w 3889897"/>
              <a:gd name="connsiteY74-6602" fmla="*/ 3555168 h 5020326"/>
              <a:gd name="connsiteX75-6603" fmla="*/ 3010846 w 3889897"/>
              <a:gd name="connsiteY75-6604" fmla="*/ 3539928 h 5020326"/>
              <a:gd name="connsiteX76-6605" fmla="*/ 3109906 w 3889897"/>
              <a:gd name="connsiteY76-6606" fmla="*/ 3570408 h 5020326"/>
              <a:gd name="connsiteX77-6607" fmla="*/ 3140386 w 3889897"/>
              <a:gd name="connsiteY77-6608" fmla="*/ 3631368 h 5020326"/>
              <a:gd name="connsiteX78-6609" fmla="*/ 3117526 w 3889897"/>
              <a:gd name="connsiteY78-6610" fmla="*/ 3738048 h 5020326"/>
              <a:gd name="connsiteX79-6611" fmla="*/ 3125146 w 3889897"/>
              <a:gd name="connsiteY79-6612" fmla="*/ 4103808 h 5020326"/>
              <a:gd name="connsiteX80-6613" fmla="*/ 3231826 w 3889897"/>
              <a:gd name="connsiteY80-6614" fmla="*/ 4172388 h 5020326"/>
              <a:gd name="connsiteX81-6615" fmla="*/ 3285166 w 3889897"/>
              <a:gd name="connsiteY81-6616" fmla="*/ 4294308 h 5020326"/>
              <a:gd name="connsiteX82-6617" fmla="*/ 3300406 w 3889897"/>
              <a:gd name="connsiteY82-6618" fmla="*/ 4347648 h 5020326"/>
              <a:gd name="connsiteX83-6619" fmla="*/ 3330886 w 3889897"/>
              <a:gd name="connsiteY83-6620" fmla="*/ 4408608 h 5020326"/>
              <a:gd name="connsiteX84-6621" fmla="*/ 3551866 w 3889897"/>
              <a:gd name="connsiteY84-6622" fmla="*/ 4644828 h 5020326"/>
              <a:gd name="connsiteX85-6623" fmla="*/ 3889897 w 3889897"/>
              <a:gd name="connsiteY85-6624" fmla="*/ 5020326 h 5020326"/>
              <a:gd name="connsiteX0-6625" fmla="*/ 712990 w 3889897"/>
              <a:gd name="connsiteY0-6626" fmla="*/ 5019479 h 5020326"/>
              <a:gd name="connsiteX1-6627" fmla="*/ 961066 w 3889897"/>
              <a:gd name="connsiteY1-6628" fmla="*/ 4644828 h 5020326"/>
              <a:gd name="connsiteX2-6629" fmla="*/ 1342066 w 3889897"/>
              <a:gd name="connsiteY2-6630" fmla="*/ 4172388 h 5020326"/>
              <a:gd name="connsiteX3-6631" fmla="*/ 1258246 w 3889897"/>
              <a:gd name="connsiteY3-6632" fmla="*/ 4012368 h 5020326"/>
              <a:gd name="connsiteX4-6633" fmla="*/ 1204906 w 3889897"/>
              <a:gd name="connsiteY4-6634" fmla="*/ 3928548 h 5020326"/>
              <a:gd name="connsiteX5-6635" fmla="*/ 1174426 w 3889897"/>
              <a:gd name="connsiteY5-6636" fmla="*/ 3768528 h 5020326"/>
              <a:gd name="connsiteX6-6637" fmla="*/ 1143946 w 3889897"/>
              <a:gd name="connsiteY6-6638" fmla="*/ 3669468 h 5020326"/>
              <a:gd name="connsiteX7-6639" fmla="*/ 1067746 w 3889897"/>
              <a:gd name="connsiteY7-6640" fmla="*/ 3661848 h 5020326"/>
              <a:gd name="connsiteX8-6641" fmla="*/ 938206 w 3889897"/>
              <a:gd name="connsiteY8-6642" fmla="*/ 3669468 h 5020326"/>
              <a:gd name="connsiteX9-6643" fmla="*/ 831526 w 3889897"/>
              <a:gd name="connsiteY9-6644" fmla="*/ 3692328 h 5020326"/>
              <a:gd name="connsiteX10-6645" fmla="*/ 610546 w 3889897"/>
              <a:gd name="connsiteY10-6646" fmla="*/ 3738048 h 5020326"/>
              <a:gd name="connsiteX11-6647" fmla="*/ 389566 w 3889897"/>
              <a:gd name="connsiteY11-6648" fmla="*/ 3638988 h 5020326"/>
              <a:gd name="connsiteX12-6649" fmla="*/ 381946 w 3889897"/>
              <a:gd name="connsiteY12-6650" fmla="*/ 3326568 h 5020326"/>
              <a:gd name="connsiteX13-6651" fmla="*/ 420046 w 3889897"/>
              <a:gd name="connsiteY13-6652" fmla="*/ 3227508 h 5020326"/>
              <a:gd name="connsiteX14-6653" fmla="*/ 389566 w 3889897"/>
              <a:gd name="connsiteY14-6654" fmla="*/ 3166548 h 5020326"/>
              <a:gd name="connsiteX15-6655" fmla="*/ 351466 w 3889897"/>
              <a:gd name="connsiteY15-6656" fmla="*/ 3105588 h 5020326"/>
              <a:gd name="connsiteX16-6657" fmla="*/ 397186 w 3889897"/>
              <a:gd name="connsiteY16-6658" fmla="*/ 3021768 h 5020326"/>
              <a:gd name="connsiteX17-6659" fmla="*/ 488626 w 3889897"/>
              <a:gd name="connsiteY17-6660" fmla="*/ 2998908 h 5020326"/>
              <a:gd name="connsiteX18-6661" fmla="*/ 471956 w 3889897"/>
              <a:gd name="connsiteY18-6662" fmla="*/ 2942709 h 5020326"/>
              <a:gd name="connsiteX19-6663" fmla="*/ 435286 w 3889897"/>
              <a:gd name="connsiteY19-6664" fmla="*/ 2930328 h 5020326"/>
              <a:gd name="connsiteX20-6665" fmla="*/ 389566 w 3889897"/>
              <a:gd name="connsiteY20-6666" fmla="*/ 2930328 h 5020326"/>
              <a:gd name="connsiteX21-6667" fmla="*/ 314000 w 3889897"/>
              <a:gd name="connsiteY21-6668" fmla="*/ 2893495 h 5020326"/>
              <a:gd name="connsiteX22-6669" fmla="*/ 320986 w 3889897"/>
              <a:gd name="connsiteY22-6670" fmla="*/ 2846508 h 5020326"/>
              <a:gd name="connsiteX23-6671" fmla="*/ 328606 w 3889897"/>
              <a:gd name="connsiteY23-6672" fmla="*/ 2793168 h 5020326"/>
              <a:gd name="connsiteX24-6673" fmla="*/ 313366 w 3889897"/>
              <a:gd name="connsiteY24-6674" fmla="*/ 2732208 h 5020326"/>
              <a:gd name="connsiteX25-6675" fmla="*/ 267646 w 3889897"/>
              <a:gd name="connsiteY25-6676" fmla="*/ 2671248 h 5020326"/>
              <a:gd name="connsiteX26-6677" fmla="*/ 176206 w 3889897"/>
              <a:gd name="connsiteY26-6678" fmla="*/ 2656008 h 5020326"/>
              <a:gd name="connsiteX27-6679" fmla="*/ 54286 w 3889897"/>
              <a:gd name="connsiteY27-6680" fmla="*/ 2610288 h 5020326"/>
              <a:gd name="connsiteX28-6681" fmla="*/ 7931 w 3889897"/>
              <a:gd name="connsiteY28-6682" fmla="*/ 2563298 h 5020326"/>
              <a:gd name="connsiteX29-6683" fmla="*/ 8566 w 3889897"/>
              <a:gd name="connsiteY29-6684" fmla="*/ 2488368 h 5020326"/>
              <a:gd name="connsiteX30-6685" fmla="*/ 92386 w 3889897"/>
              <a:gd name="connsiteY30-6686" fmla="*/ 2335968 h 5020326"/>
              <a:gd name="connsiteX31-6687" fmla="*/ 221926 w 3889897"/>
              <a:gd name="connsiteY31-6688" fmla="*/ 2175948 h 5020326"/>
              <a:gd name="connsiteX32-6689" fmla="*/ 282886 w 3889897"/>
              <a:gd name="connsiteY32-6690" fmla="*/ 2084508 h 5020326"/>
              <a:gd name="connsiteX33-6691" fmla="*/ 328606 w 3889897"/>
              <a:gd name="connsiteY33-6692" fmla="*/ 1977828 h 5020326"/>
              <a:gd name="connsiteX34-6693" fmla="*/ 359086 w 3889897"/>
              <a:gd name="connsiteY34-6694" fmla="*/ 1871148 h 5020326"/>
              <a:gd name="connsiteX35-6695" fmla="*/ 374326 w 3889897"/>
              <a:gd name="connsiteY35-6696" fmla="*/ 1810188 h 5020326"/>
              <a:gd name="connsiteX36-6697" fmla="*/ 343846 w 3889897"/>
              <a:gd name="connsiteY36-6698" fmla="*/ 1756848 h 5020326"/>
              <a:gd name="connsiteX37-6699" fmla="*/ 328606 w 3889897"/>
              <a:gd name="connsiteY37-6700" fmla="*/ 1680648 h 5020326"/>
              <a:gd name="connsiteX38-6701" fmla="*/ 412426 w 3889897"/>
              <a:gd name="connsiteY38-6702" fmla="*/ 1474908 h 5020326"/>
              <a:gd name="connsiteX39-6703" fmla="*/ 442906 w 3889897"/>
              <a:gd name="connsiteY39-6704" fmla="*/ 1307268 h 5020326"/>
              <a:gd name="connsiteX40-6705" fmla="*/ 465766 w 3889897"/>
              <a:gd name="connsiteY40-6706" fmla="*/ 1192968 h 5020326"/>
              <a:gd name="connsiteX41-6707" fmla="*/ 503866 w 3889897"/>
              <a:gd name="connsiteY41-6708" fmla="*/ 1055808 h 5020326"/>
              <a:gd name="connsiteX42-6709" fmla="*/ 557206 w 3889897"/>
              <a:gd name="connsiteY42-6710" fmla="*/ 888168 h 5020326"/>
              <a:gd name="connsiteX43-6711" fmla="*/ 503866 w 3889897"/>
              <a:gd name="connsiteY43-6712" fmla="*/ 888168 h 5020326"/>
              <a:gd name="connsiteX44-6713" fmla="*/ 412426 w 3889897"/>
              <a:gd name="connsiteY44-6714" fmla="*/ 834828 h 5020326"/>
              <a:gd name="connsiteX45-6715" fmla="*/ 328606 w 3889897"/>
              <a:gd name="connsiteY45-6716" fmla="*/ 789108 h 5020326"/>
              <a:gd name="connsiteX46-6717" fmla="*/ 260026 w 3889897"/>
              <a:gd name="connsiteY46-6718" fmla="*/ 773868 h 5020326"/>
              <a:gd name="connsiteX47-6719" fmla="*/ 214306 w 3889897"/>
              <a:gd name="connsiteY47-6720" fmla="*/ 751008 h 5020326"/>
              <a:gd name="connsiteX48-6721" fmla="*/ 260026 w 3889897"/>
              <a:gd name="connsiteY48-6722" fmla="*/ 674808 h 5020326"/>
              <a:gd name="connsiteX49-6723" fmla="*/ 374326 w 3889897"/>
              <a:gd name="connsiteY49-6724" fmla="*/ 606228 h 5020326"/>
              <a:gd name="connsiteX50-6725" fmla="*/ 557206 w 3889897"/>
              <a:gd name="connsiteY50-6726" fmla="*/ 507168 h 5020326"/>
              <a:gd name="connsiteX51-6727" fmla="*/ 656266 w 3889897"/>
              <a:gd name="connsiteY51-6728" fmla="*/ 423348 h 5020326"/>
              <a:gd name="connsiteX52-6729" fmla="*/ 892486 w 3889897"/>
              <a:gd name="connsiteY52-6730" fmla="*/ 232848 h 5020326"/>
              <a:gd name="connsiteX53-6731" fmla="*/ 1174426 w 3889897"/>
              <a:gd name="connsiteY53-6732" fmla="*/ 80448 h 5020326"/>
              <a:gd name="connsiteX54-6733" fmla="*/ 1593526 w 3889897"/>
              <a:gd name="connsiteY54-6734" fmla="*/ 11868 h 5020326"/>
              <a:gd name="connsiteX55-6735" fmla="*/ 1944046 w 3889897"/>
              <a:gd name="connsiteY55-6736" fmla="*/ 4248 h 5020326"/>
              <a:gd name="connsiteX56-6737" fmla="*/ 2172646 w 3889897"/>
              <a:gd name="connsiteY56-6738" fmla="*/ 4248 h 5020326"/>
              <a:gd name="connsiteX57-6739" fmla="*/ 2393626 w 3889897"/>
              <a:gd name="connsiteY57-6740" fmla="*/ 57588 h 5020326"/>
              <a:gd name="connsiteX58-6741" fmla="*/ 2667946 w 3889897"/>
              <a:gd name="connsiteY58-6742" fmla="*/ 133788 h 5020326"/>
              <a:gd name="connsiteX59-6743" fmla="*/ 2820346 w 3889897"/>
              <a:gd name="connsiteY59-6744" fmla="*/ 202368 h 5020326"/>
              <a:gd name="connsiteX60-6745" fmla="*/ 3102286 w 3889897"/>
              <a:gd name="connsiteY60-6746" fmla="*/ 400488 h 5020326"/>
              <a:gd name="connsiteX61-6747" fmla="*/ 3285166 w 3889897"/>
              <a:gd name="connsiteY61-6748" fmla="*/ 651948 h 5020326"/>
              <a:gd name="connsiteX62-6749" fmla="*/ 3407086 w 3889897"/>
              <a:gd name="connsiteY62-6750" fmla="*/ 918648 h 5020326"/>
              <a:gd name="connsiteX63-6751" fmla="*/ 3475666 w 3889897"/>
              <a:gd name="connsiteY63-6752" fmla="*/ 1238688 h 5020326"/>
              <a:gd name="connsiteX64-6753" fmla="*/ 3506146 w 3889897"/>
              <a:gd name="connsiteY64-6754" fmla="*/ 1543488 h 5020326"/>
              <a:gd name="connsiteX65-6755" fmla="*/ 3506146 w 3889897"/>
              <a:gd name="connsiteY65-6756" fmla="*/ 1962588 h 5020326"/>
              <a:gd name="connsiteX66-6757" fmla="*/ 3338506 w 3889897"/>
              <a:gd name="connsiteY66-6758" fmla="*/ 2305488 h 5020326"/>
              <a:gd name="connsiteX67-6759" fmla="*/ 3254686 w 3889897"/>
              <a:gd name="connsiteY67-6760" fmla="*/ 2473128 h 5020326"/>
              <a:gd name="connsiteX68-6761" fmla="*/ 3132766 w 3889897"/>
              <a:gd name="connsiteY68-6762" fmla="*/ 2663628 h 5020326"/>
              <a:gd name="connsiteX69-6763" fmla="*/ 3071806 w 3889897"/>
              <a:gd name="connsiteY69-6764" fmla="*/ 2838888 h 5020326"/>
              <a:gd name="connsiteX70-6765" fmla="*/ 3064186 w 3889897"/>
              <a:gd name="connsiteY70-6766" fmla="*/ 2915088 h 5020326"/>
              <a:gd name="connsiteX71-6767" fmla="*/ 3018466 w 3889897"/>
              <a:gd name="connsiteY71-6768" fmla="*/ 3014148 h 5020326"/>
              <a:gd name="connsiteX72-6769" fmla="*/ 2980366 w 3889897"/>
              <a:gd name="connsiteY72-6770" fmla="*/ 3082728 h 5020326"/>
              <a:gd name="connsiteX73-6771" fmla="*/ 2957506 w 3889897"/>
              <a:gd name="connsiteY73-6772" fmla="*/ 3120828 h 5020326"/>
              <a:gd name="connsiteX74-6773" fmla="*/ 2957506 w 3889897"/>
              <a:gd name="connsiteY74-6774" fmla="*/ 3555168 h 5020326"/>
              <a:gd name="connsiteX75-6775" fmla="*/ 3010846 w 3889897"/>
              <a:gd name="connsiteY75-6776" fmla="*/ 3539928 h 5020326"/>
              <a:gd name="connsiteX76-6777" fmla="*/ 3109906 w 3889897"/>
              <a:gd name="connsiteY76-6778" fmla="*/ 3570408 h 5020326"/>
              <a:gd name="connsiteX77-6779" fmla="*/ 3140386 w 3889897"/>
              <a:gd name="connsiteY77-6780" fmla="*/ 3631368 h 5020326"/>
              <a:gd name="connsiteX78-6781" fmla="*/ 3117526 w 3889897"/>
              <a:gd name="connsiteY78-6782" fmla="*/ 3738048 h 5020326"/>
              <a:gd name="connsiteX79-6783" fmla="*/ 3125146 w 3889897"/>
              <a:gd name="connsiteY79-6784" fmla="*/ 4103808 h 5020326"/>
              <a:gd name="connsiteX80-6785" fmla="*/ 3231826 w 3889897"/>
              <a:gd name="connsiteY80-6786" fmla="*/ 4172388 h 5020326"/>
              <a:gd name="connsiteX81-6787" fmla="*/ 3285166 w 3889897"/>
              <a:gd name="connsiteY81-6788" fmla="*/ 4294308 h 5020326"/>
              <a:gd name="connsiteX82-6789" fmla="*/ 3330886 w 3889897"/>
              <a:gd name="connsiteY82-6790" fmla="*/ 4408608 h 5020326"/>
              <a:gd name="connsiteX83-6791" fmla="*/ 3551866 w 3889897"/>
              <a:gd name="connsiteY83-6792" fmla="*/ 4644828 h 5020326"/>
              <a:gd name="connsiteX84-6793" fmla="*/ 3889897 w 3889897"/>
              <a:gd name="connsiteY84-6794" fmla="*/ 5020326 h 5020326"/>
            </a:gdLst>
            <a:ahLst/>
            <a:cxnLst>
              <a:cxn ang="0">
                <a:pos x="connsiteX0-6625" y="connsiteY0-6626"/>
              </a:cxn>
              <a:cxn ang="0">
                <a:pos x="connsiteX1-6627" y="connsiteY1-6628"/>
              </a:cxn>
              <a:cxn ang="0">
                <a:pos x="connsiteX2-6629" y="connsiteY2-6630"/>
              </a:cxn>
              <a:cxn ang="0">
                <a:pos x="connsiteX3-6631" y="connsiteY3-6632"/>
              </a:cxn>
              <a:cxn ang="0">
                <a:pos x="connsiteX4-6633" y="connsiteY4-6634"/>
              </a:cxn>
              <a:cxn ang="0">
                <a:pos x="connsiteX5-6635" y="connsiteY5-6636"/>
              </a:cxn>
              <a:cxn ang="0">
                <a:pos x="connsiteX6-6637" y="connsiteY6-6638"/>
              </a:cxn>
              <a:cxn ang="0">
                <a:pos x="connsiteX7-6639" y="connsiteY7-6640"/>
              </a:cxn>
              <a:cxn ang="0">
                <a:pos x="connsiteX8-6641" y="connsiteY8-6642"/>
              </a:cxn>
              <a:cxn ang="0">
                <a:pos x="connsiteX9-6643" y="connsiteY9-6644"/>
              </a:cxn>
              <a:cxn ang="0">
                <a:pos x="connsiteX10-6645" y="connsiteY10-6646"/>
              </a:cxn>
              <a:cxn ang="0">
                <a:pos x="connsiteX11-6647" y="connsiteY11-6648"/>
              </a:cxn>
              <a:cxn ang="0">
                <a:pos x="connsiteX12-6649" y="connsiteY12-6650"/>
              </a:cxn>
              <a:cxn ang="0">
                <a:pos x="connsiteX13-6651" y="connsiteY13-6652"/>
              </a:cxn>
              <a:cxn ang="0">
                <a:pos x="connsiteX14-6653" y="connsiteY14-6654"/>
              </a:cxn>
              <a:cxn ang="0">
                <a:pos x="connsiteX15-6655" y="connsiteY15-6656"/>
              </a:cxn>
              <a:cxn ang="0">
                <a:pos x="connsiteX16-6657" y="connsiteY16-6658"/>
              </a:cxn>
              <a:cxn ang="0">
                <a:pos x="connsiteX17-6659" y="connsiteY17-6660"/>
              </a:cxn>
              <a:cxn ang="0">
                <a:pos x="connsiteX18-6661" y="connsiteY18-6662"/>
              </a:cxn>
              <a:cxn ang="0">
                <a:pos x="connsiteX19-6663" y="connsiteY19-6664"/>
              </a:cxn>
              <a:cxn ang="0">
                <a:pos x="connsiteX20-6665" y="connsiteY20-6666"/>
              </a:cxn>
              <a:cxn ang="0">
                <a:pos x="connsiteX21-6667" y="connsiteY21-6668"/>
              </a:cxn>
              <a:cxn ang="0">
                <a:pos x="connsiteX22-6669" y="connsiteY22-6670"/>
              </a:cxn>
              <a:cxn ang="0">
                <a:pos x="connsiteX23-6671" y="connsiteY23-6672"/>
              </a:cxn>
              <a:cxn ang="0">
                <a:pos x="connsiteX24-6673" y="connsiteY24-6674"/>
              </a:cxn>
              <a:cxn ang="0">
                <a:pos x="connsiteX25-6675" y="connsiteY25-6676"/>
              </a:cxn>
              <a:cxn ang="0">
                <a:pos x="connsiteX26-6677" y="connsiteY26-6678"/>
              </a:cxn>
              <a:cxn ang="0">
                <a:pos x="connsiteX27-6679" y="connsiteY27-6680"/>
              </a:cxn>
              <a:cxn ang="0">
                <a:pos x="connsiteX28-6681" y="connsiteY28-6682"/>
              </a:cxn>
              <a:cxn ang="0">
                <a:pos x="connsiteX29-6683" y="connsiteY29-6684"/>
              </a:cxn>
              <a:cxn ang="0">
                <a:pos x="connsiteX30-6685" y="connsiteY30-6686"/>
              </a:cxn>
              <a:cxn ang="0">
                <a:pos x="connsiteX31-6687" y="connsiteY31-6688"/>
              </a:cxn>
              <a:cxn ang="0">
                <a:pos x="connsiteX32-6689" y="connsiteY32-6690"/>
              </a:cxn>
              <a:cxn ang="0">
                <a:pos x="connsiteX33-6691" y="connsiteY33-6692"/>
              </a:cxn>
              <a:cxn ang="0">
                <a:pos x="connsiteX34-6693" y="connsiteY34-6694"/>
              </a:cxn>
              <a:cxn ang="0">
                <a:pos x="connsiteX35-6695" y="connsiteY35-6696"/>
              </a:cxn>
              <a:cxn ang="0">
                <a:pos x="connsiteX36-6697" y="connsiteY36-6698"/>
              </a:cxn>
              <a:cxn ang="0">
                <a:pos x="connsiteX37-6699" y="connsiteY37-6700"/>
              </a:cxn>
              <a:cxn ang="0">
                <a:pos x="connsiteX38-6701" y="connsiteY38-6702"/>
              </a:cxn>
              <a:cxn ang="0">
                <a:pos x="connsiteX39-6703" y="connsiteY39-6704"/>
              </a:cxn>
              <a:cxn ang="0">
                <a:pos x="connsiteX40-6705" y="connsiteY40-6706"/>
              </a:cxn>
              <a:cxn ang="0">
                <a:pos x="connsiteX41-6707" y="connsiteY41-6708"/>
              </a:cxn>
              <a:cxn ang="0">
                <a:pos x="connsiteX42-6709" y="connsiteY42-6710"/>
              </a:cxn>
              <a:cxn ang="0">
                <a:pos x="connsiteX43-6711" y="connsiteY43-6712"/>
              </a:cxn>
              <a:cxn ang="0">
                <a:pos x="connsiteX44-6713" y="connsiteY44-6714"/>
              </a:cxn>
              <a:cxn ang="0">
                <a:pos x="connsiteX45-6715" y="connsiteY45-6716"/>
              </a:cxn>
              <a:cxn ang="0">
                <a:pos x="connsiteX46-6717" y="connsiteY46-6718"/>
              </a:cxn>
              <a:cxn ang="0">
                <a:pos x="connsiteX47-6719" y="connsiteY47-6720"/>
              </a:cxn>
              <a:cxn ang="0">
                <a:pos x="connsiteX48-6721" y="connsiteY48-6722"/>
              </a:cxn>
              <a:cxn ang="0">
                <a:pos x="connsiteX49-6723" y="connsiteY49-6724"/>
              </a:cxn>
              <a:cxn ang="0">
                <a:pos x="connsiteX50-6725" y="connsiteY50-6726"/>
              </a:cxn>
              <a:cxn ang="0">
                <a:pos x="connsiteX51-6727" y="connsiteY51-6728"/>
              </a:cxn>
              <a:cxn ang="0">
                <a:pos x="connsiteX52-6729" y="connsiteY52-6730"/>
              </a:cxn>
              <a:cxn ang="0">
                <a:pos x="connsiteX53-6731" y="connsiteY53-6732"/>
              </a:cxn>
              <a:cxn ang="0">
                <a:pos x="connsiteX54-6733" y="connsiteY54-6734"/>
              </a:cxn>
              <a:cxn ang="0">
                <a:pos x="connsiteX55-6735" y="connsiteY55-6736"/>
              </a:cxn>
              <a:cxn ang="0">
                <a:pos x="connsiteX56-6737" y="connsiteY56-6738"/>
              </a:cxn>
              <a:cxn ang="0">
                <a:pos x="connsiteX57-6739" y="connsiteY57-6740"/>
              </a:cxn>
              <a:cxn ang="0">
                <a:pos x="connsiteX58-6741" y="connsiteY58-6742"/>
              </a:cxn>
              <a:cxn ang="0">
                <a:pos x="connsiteX59-6743" y="connsiteY59-6744"/>
              </a:cxn>
              <a:cxn ang="0">
                <a:pos x="connsiteX60-6745" y="connsiteY60-6746"/>
              </a:cxn>
              <a:cxn ang="0">
                <a:pos x="connsiteX61-6747" y="connsiteY61-6748"/>
              </a:cxn>
              <a:cxn ang="0">
                <a:pos x="connsiteX62-6749" y="connsiteY62-6750"/>
              </a:cxn>
              <a:cxn ang="0">
                <a:pos x="connsiteX63-6751" y="connsiteY63-6752"/>
              </a:cxn>
              <a:cxn ang="0">
                <a:pos x="connsiteX64-6753" y="connsiteY64-6754"/>
              </a:cxn>
              <a:cxn ang="0">
                <a:pos x="connsiteX65-6755" y="connsiteY65-6756"/>
              </a:cxn>
              <a:cxn ang="0">
                <a:pos x="connsiteX66-6757" y="connsiteY66-6758"/>
              </a:cxn>
              <a:cxn ang="0">
                <a:pos x="connsiteX67-6759" y="connsiteY67-6760"/>
              </a:cxn>
              <a:cxn ang="0">
                <a:pos x="connsiteX68-6761" y="connsiteY68-6762"/>
              </a:cxn>
              <a:cxn ang="0">
                <a:pos x="connsiteX69-6763" y="connsiteY69-6764"/>
              </a:cxn>
              <a:cxn ang="0">
                <a:pos x="connsiteX70-6765" y="connsiteY70-6766"/>
              </a:cxn>
              <a:cxn ang="0">
                <a:pos x="connsiteX71-6767" y="connsiteY71-6768"/>
              </a:cxn>
              <a:cxn ang="0">
                <a:pos x="connsiteX72-6769" y="connsiteY72-6770"/>
              </a:cxn>
              <a:cxn ang="0">
                <a:pos x="connsiteX73-6771" y="connsiteY73-6772"/>
              </a:cxn>
              <a:cxn ang="0">
                <a:pos x="connsiteX74-6773" y="connsiteY74-6774"/>
              </a:cxn>
              <a:cxn ang="0">
                <a:pos x="connsiteX75-6775" y="connsiteY75-6776"/>
              </a:cxn>
              <a:cxn ang="0">
                <a:pos x="connsiteX76-6777" y="connsiteY76-6778"/>
              </a:cxn>
              <a:cxn ang="0">
                <a:pos x="connsiteX77-6779" y="connsiteY77-6780"/>
              </a:cxn>
              <a:cxn ang="0">
                <a:pos x="connsiteX78-6781" y="connsiteY78-6782"/>
              </a:cxn>
              <a:cxn ang="0">
                <a:pos x="connsiteX79-6783" y="connsiteY79-6784"/>
              </a:cxn>
              <a:cxn ang="0">
                <a:pos x="connsiteX80-6785" y="connsiteY80-6786"/>
              </a:cxn>
              <a:cxn ang="0">
                <a:pos x="connsiteX81-6787" y="connsiteY81-6788"/>
              </a:cxn>
              <a:cxn ang="0">
                <a:pos x="connsiteX82-6789" y="connsiteY82-6790"/>
              </a:cxn>
              <a:cxn ang="0">
                <a:pos x="connsiteX83-6791" y="connsiteY83-6792"/>
              </a:cxn>
              <a:cxn ang="0">
                <a:pos x="connsiteX84-6793" y="connsiteY84-679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rgbClr val="015982"/>
          </a:solidFill>
          <a:ln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Freeform 5"/>
          <p:cNvSpPr/>
          <p:nvPr>
            <p:custDataLst>
              <p:tags r:id="rId2"/>
            </p:custDataLst>
          </p:nvPr>
        </p:nvSpPr>
        <p:spPr>
          <a:xfrm>
            <a:off x="4619005" y="1430462"/>
            <a:ext cx="925828" cy="911583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24" name="Freeform 6"/>
          <p:cNvSpPr/>
          <p:nvPr>
            <p:custDataLst>
              <p:tags r:id="rId3"/>
            </p:custDataLst>
          </p:nvPr>
        </p:nvSpPr>
        <p:spPr>
          <a:xfrm>
            <a:off x="5143425" y="2097316"/>
            <a:ext cx="1038480" cy="1022942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25" name="Freeform 7"/>
          <p:cNvSpPr/>
          <p:nvPr>
            <p:custDataLst>
              <p:tags r:id="rId4"/>
            </p:custDataLst>
          </p:nvPr>
        </p:nvSpPr>
        <p:spPr>
          <a:xfrm>
            <a:off x="5525410" y="1532755"/>
            <a:ext cx="589163" cy="638368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27" name="Freeform 8"/>
          <p:cNvSpPr/>
          <p:nvPr>
            <p:custDataLst>
              <p:tags r:id="rId5"/>
            </p:custDataLst>
          </p:nvPr>
        </p:nvSpPr>
        <p:spPr>
          <a:xfrm rot="20700000">
            <a:off x="4546493" y="2259174"/>
            <a:ext cx="651316" cy="706995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28" name="Freeform 9"/>
          <p:cNvSpPr/>
          <p:nvPr>
            <p:custDataLst>
              <p:tags r:id="rId6"/>
            </p:custDataLst>
          </p:nvPr>
        </p:nvSpPr>
        <p:spPr>
          <a:xfrm>
            <a:off x="4300469" y="1947111"/>
            <a:ext cx="362562" cy="394933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31" name="Freeform 10"/>
          <p:cNvSpPr/>
          <p:nvPr>
            <p:custDataLst>
              <p:tags r:id="rId7"/>
            </p:custDataLst>
          </p:nvPr>
        </p:nvSpPr>
        <p:spPr>
          <a:xfrm>
            <a:off x="6025226" y="2059766"/>
            <a:ext cx="363857" cy="393639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32" name="Freeform 11"/>
          <p:cNvSpPr/>
          <p:nvPr>
            <p:custDataLst>
              <p:tags r:id="rId8"/>
            </p:custDataLst>
          </p:nvPr>
        </p:nvSpPr>
        <p:spPr>
          <a:xfrm rot="20700000">
            <a:off x="5460666" y="2389955"/>
            <a:ext cx="403997" cy="437664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37" name="Freeform 12"/>
          <p:cNvSpPr/>
          <p:nvPr>
            <p:custDataLst>
              <p:tags r:id="rId9"/>
            </p:custDataLst>
          </p:nvPr>
        </p:nvSpPr>
        <p:spPr>
          <a:xfrm>
            <a:off x="4875388" y="1658358"/>
            <a:ext cx="419536" cy="455792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38" name="Freeform 13"/>
          <p:cNvSpPr/>
          <p:nvPr>
            <p:custDataLst>
              <p:tags r:id="rId10"/>
            </p:custDataLst>
          </p:nvPr>
        </p:nvSpPr>
        <p:spPr>
          <a:xfrm>
            <a:off x="4301764" y="1430462"/>
            <a:ext cx="407882" cy="402702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015982">
              <a:hueOff val="0"/>
              <a:satOff val="0"/>
              <a:lumOff val="0"/>
              <a:alphaOff val="0"/>
            </a:srgbClr>
          </a:fillRef>
          <a:effectRef idx="0">
            <a:srgbClr val="015982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 sz="1510"/>
          </a:p>
        </p:txBody>
      </p:sp>
      <p:sp>
        <p:nvSpPr>
          <p:cNvPr id="39" name="Freeform 14"/>
          <p:cNvSpPr/>
          <p:nvPr>
            <p:custDataLst>
              <p:tags r:id="rId11"/>
            </p:custDataLst>
          </p:nvPr>
        </p:nvSpPr>
        <p:spPr>
          <a:xfrm>
            <a:off x="4726479" y="2467646"/>
            <a:ext cx="291345" cy="29134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Freeform 15"/>
          <p:cNvSpPr/>
          <p:nvPr>
            <p:custDataLst>
              <p:tags r:id="rId12"/>
            </p:custDataLst>
          </p:nvPr>
        </p:nvSpPr>
        <p:spPr>
          <a:xfrm>
            <a:off x="5704100" y="1733460"/>
            <a:ext cx="239550" cy="239550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文本框 51"/>
          <p:cNvSpPr txBox="1"/>
          <p:nvPr>
            <p:custDataLst>
              <p:tags r:id="rId13"/>
            </p:custDataLst>
          </p:nvPr>
        </p:nvSpPr>
        <p:spPr>
          <a:xfrm>
            <a:off x="813435" y="1063625"/>
            <a:ext cx="2493645" cy="1808480"/>
          </a:xfrm>
          <a:prstGeom prst="rect">
            <a:avLst/>
          </a:prstGeom>
          <a:solidFill>
            <a:srgbClr val="015982"/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l"/>
            <a:r>
              <a:rPr lang="en-US" altLang="zh-CN" sz="2010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010" dirty="0">
                <a:solidFill>
                  <a:schemeClr val="bg1"/>
                </a:solidFill>
                <a:sym typeface="+mn-ea"/>
              </a:rPr>
              <a:t>、虽无法追踪天猫数据，但小程序产出依旧无法</a:t>
            </a:r>
            <a:r>
              <a:rPr lang="en-US" altLang="zh-CN" sz="2010" dirty="0">
                <a:solidFill>
                  <a:schemeClr val="bg1"/>
                </a:solidFill>
                <a:sym typeface="+mn-ea"/>
              </a:rPr>
              <a:t>ROI</a:t>
            </a:r>
            <a:r>
              <a:rPr lang="zh-CN" altLang="en-US" sz="2010" dirty="0">
                <a:solidFill>
                  <a:schemeClr val="bg1"/>
                </a:solidFill>
                <a:sym typeface="+mn-ea"/>
              </a:rPr>
              <a:t>回正，裂变复购该何去何从</a:t>
            </a:r>
            <a:endParaRPr lang="zh-CN" altLang="en-US" sz="2010" dirty="0">
              <a:solidFill>
                <a:schemeClr val="bg1"/>
              </a:solidFill>
            </a:endParaRPr>
          </a:p>
          <a:p>
            <a:endParaRPr lang="zh-CN" altLang="en-US" sz="20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13" name="图片 1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6" name="图片 15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03" y="130646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7" name="组合 6"/>
          <p:cNvGrpSpPr/>
          <p:nvPr/>
        </p:nvGrpSpPr>
        <p:grpSpPr>
          <a:xfrm>
            <a:off x="642276" y="389829"/>
            <a:ext cx="286906" cy="235178"/>
            <a:chOff x="4729" y="1585"/>
            <a:chExt cx="842" cy="708"/>
          </a:xfrm>
        </p:grpSpPr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3" name="图片 12" descr="resource"/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094040" y="339936"/>
            <a:ext cx="188976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80" b="1">
                <a:solidFill>
                  <a:schemeClr val="tx1"/>
                </a:solidFill>
                <a:sym typeface="+mn-ea"/>
              </a:rPr>
              <a:t>回顾裂变路程变迁</a:t>
            </a:r>
          </a:p>
        </p:txBody>
      </p:sp>
      <p:sp>
        <p:nvSpPr>
          <p:cNvPr id="5" name="Oval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4607" y="1767013"/>
            <a:ext cx="851876" cy="853981"/>
          </a:xfrm>
          <a:prstGeom prst="ellipse">
            <a:avLst/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Oval 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0761" y="1834072"/>
            <a:ext cx="719570" cy="719863"/>
          </a:xfrm>
          <a:prstGeom prst="ellipse">
            <a:avLst/>
          </a:prstGeom>
          <a:solidFill>
            <a:srgbClr val="FFCC00">
              <a:lumMod val="60000"/>
              <a:lumOff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>
            <p:custDataLst>
              <p:tags r:id="rId4"/>
            </p:custDataLst>
          </p:nvPr>
        </p:nvCxnSpPr>
        <p:spPr>
          <a:xfrm>
            <a:off x="3440544" y="2620994"/>
            <a:ext cx="0" cy="436592"/>
          </a:xfrm>
          <a:prstGeom prst="line">
            <a:avLst/>
          </a:prstGeom>
          <a:ln w="63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4"/>
          <p:cNvSpPr txBox="1"/>
          <p:nvPr>
            <p:custDataLst>
              <p:tags r:id="rId5"/>
            </p:custDataLst>
          </p:nvPr>
        </p:nvSpPr>
        <p:spPr>
          <a:xfrm>
            <a:off x="7858125" y="4572635"/>
            <a:ext cx="1501775" cy="906145"/>
          </a:xfrm>
          <a:prstGeom prst="rect">
            <a:avLst/>
          </a:prstGeom>
          <a:noFill/>
        </p:spPr>
        <p:txBody>
          <a:bodyPr vert="horz" wrap="square" lIns="75583" tIns="39303" rIns="75583" bIns="39303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STEP 05</a:t>
            </a:r>
          </a:p>
          <a:p>
            <a:pPr algn="ctr">
              <a:lnSpc>
                <a:spcPct val="120000"/>
              </a:lnSpc>
            </a:pPr>
            <a:r>
              <a:rPr lang="zh-CN" altLang="en-US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复购单（下回讲）</a:t>
            </a:r>
          </a:p>
        </p:txBody>
      </p:sp>
      <p:sp>
        <p:nvSpPr>
          <p:cNvPr id="10" name="TextBox 71"/>
          <p:cNvSpPr txBox="1"/>
          <p:nvPr>
            <p:custDataLst>
              <p:tags r:id="rId6"/>
            </p:custDataLst>
          </p:nvPr>
        </p:nvSpPr>
        <p:spPr>
          <a:xfrm>
            <a:off x="4493895" y="4572635"/>
            <a:ext cx="1316990" cy="709295"/>
          </a:xfrm>
          <a:prstGeom prst="rect">
            <a:avLst/>
          </a:prstGeom>
          <a:noFill/>
        </p:spPr>
        <p:txBody>
          <a:bodyPr vert="horz" wrap="square" lIns="75583" tIns="39303" rIns="75583" bIns="39303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STEP 03</a:t>
            </a:r>
          </a:p>
          <a:p>
            <a:pPr algn="ctr">
              <a:lnSpc>
                <a:spcPct val="120000"/>
              </a:lnSpc>
            </a:pPr>
            <a:r>
              <a:rPr lang="zh-CN" altLang="en-US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开始首单</a:t>
            </a:r>
          </a:p>
        </p:txBody>
      </p:sp>
      <p:cxnSp>
        <p:nvCxnSpPr>
          <p:cNvPr id="87" name="直接连接符 86"/>
          <p:cNvCxnSpPr>
            <a:endCxn id="11" idx="0"/>
          </p:cNvCxnSpPr>
          <p:nvPr>
            <p:custDataLst>
              <p:tags r:id="rId7"/>
            </p:custDataLst>
          </p:nvPr>
        </p:nvCxnSpPr>
        <p:spPr>
          <a:xfrm>
            <a:off x="1773967" y="3199610"/>
            <a:ext cx="0" cy="436592"/>
          </a:xfrm>
          <a:prstGeom prst="line">
            <a:avLst/>
          </a:prstGeom>
          <a:ln w="63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48029" y="3636202"/>
            <a:ext cx="851876" cy="853981"/>
          </a:xfrm>
          <a:prstGeom prst="ellipse">
            <a:avLst/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Oval 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14183" y="3703260"/>
            <a:ext cx="719570" cy="719863"/>
          </a:xfrm>
          <a:prstGeom prst="ellipse">
            <a:avLst/>
          </a:prstGeom>
          <a:solidFill>
            <a:srgbClr val="FFCC00">
              <a:lumMod val="60000"/>
              <a:lumOff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TextBox 68"/>
          <p:cNvSpPr txBox="1"/>
          <p:nvPr>
            <p:custDataLst>
              <p:tags r:id="rId10"/>
            </p:custDataLst>
          </p:nvPr>
        </p:nvSpPr>
        <p:spPr>
          <a:xfrm>
            <a:off x="1115695" y="4558030"/>
            <a:ext cx="1316990" cy="723265"/>
          </a:xfrm>
          <a:prstGeom prst="rect">
            <a:avLst/>
          </a:prstGeom>
          <a:noFill/>
        </p:spPr>
        <p:txBody>
          <a:bodyPr vert="horz" wrap="square" lIns="75583" tIns="39303" rIns="75583" bIns="39303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STEP 01</a:t>
            </a:r>
          </a:p>
          <a:p>
            <a:pPr algn="ctr">
              <a:lnSpc>
                <a:spcPct val="120000"/>
              </a:lnSpc>
            </a:pPr>
            <a:r>
              <a:rPr lang="zh-CN" altLang="en-US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能裂变</a:t>
            </a:r>
          </a:p>
        </p:txBody>
      </p:sp>
      <p:sp>
        <p:nvSpPr>
          <p:cNvPr id="92" name="Freeform 9"/>
          <p:cNvSpPr/>
          <p:nvPr>
            <p:custDataLst>
              <p:tags r:id="rId11"/>
            </p:custDataLst>
          </p:nvPr>
        </p:nvSpPr>
        <p:spPr bwMode="auto">
          <a:xfrm flipV="1">
            <a:off x="5982408" y="3044345"/>
            <a:ext cx="1660407" cy="175079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Freeform 7"/>
          <p:cNvSpPr/>
          <p:nvPr>
            <p:custDataLst>
              <p:tags r:id="rId12"/>
            </p:custDataLst>
          </p:nvPr>
        </p:nvSpPr>
        <p:spPr bwMode="auto">
          <a:xfrm flipV="1">
            <a:off x="2610342" y="3044345"/>
            <a:ext cx="1660407" cy="175079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" name="Freeform 10"/>
          <p:cNvSpPr/>
          <p:nvPr>
            <p:custDataLst>
              <p:tags r:id="rId13"/>
            </p:custDataLst>
          </p:nvPr>
        </p:nvSpPr>
        <p:spPr bwMode="auto">
          <a:xfrm flipV="1">
            <a:off x="7678027" y="3044345"/>
            <a:ext cx="1661853" cy="175079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>
            <p:custDataLst>
              <p:tags r:id="rId14"/>
            </p:custDataLst>
          </p:nvPr>
        </p:nvSpPr>
        <p:spPr bwMode="auto">
          <a:xfrm flipV="1">
            <a:off x="4315107" y="3044345"/>
            <a:ext cx="1661853" cy="175079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>
            <p:custDataLst>
              <p:tags r:id="rId15"/>
            </p:custDataLst>
          </p:nvPr>
        </p:nvSpPr>
        <p:spPr bwMode="auto">
          <a:xfrm flipV="1">
            <a:off x="943040" y="3044345"/>
            <a:ext cx="1661853" cy="175079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3" name="圆角矩形 67"/>
          <p:cNvSpPr/>
          <p:nvPr>
            <p:custDataLst>
              <p:tags r:id="rId16"/>
            </p:custDataLst>
          </p:nvPr>
        </p:nvSpPr>
        <p:spPr>
          <a:xfrm>
            <a:off x="946396" y="1450382"/>
            <a:ext cx="1713789" cy="36329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0" rIns="75583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FFCC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04" name="文本框 103"/>
          <p:cNvSpPr txBox="1"/>
          <p:nvPr>
            <p:custDataLst>
              <p:tags r:id="rId17"/>
            </p:custDataLst>
          </p:nvPr>
        </p:nvSpPr>
        <p:spPr>
          <a:xfrm>
            <a:off x="776409" y="1914581"/>
            <a:ext cx="1825450" cy="9335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1100">
                <a:sym typeface="Arial" panose="020B0604020202020204" pitchFamily="34" charset="0"/>
              </a:rPr>
              <a:t>发现稳定增粉渠道，能冲</a:t>
            </a:r>
            <a:r>
              <a:rPr lang="en-US" altLang="zh-CN" sz="1100">
                <a:sym typeface="Arial" panose="020B0604020202020204" pitchFamily="34" charset="0"/>
              </a:rPr>
              <a:t>KPI</a:t>
            </a:r>
            <a:r>
              <a:rPr lang="zh-CN" altLang="en-US" sz="1100">
                <a:sym typeface="Arial" panose="020B0604020202020204" pitchFamily="34" charset="0"/>
              </a:rPr>
              <a:t>，最低裂变单粉价格</a:t>
            </a:r>
            <a:r>
              <a:rPr lang="en-US" altLang="zh-CN" sz="1100">
                <a:sym typeface="Arial" panose="020B0604020202020204" pitchFamily="34" charset="0"/>
              </a:rPr>
              <a:t>0.42</a:t>
            </a:r>
          </a:p>
        </p:txBody>
      </p:sp>
      <p:sp>
        <p:nvSpPr>
          <p:cNvPr id="105" name="文本框 104"/>
          <p:cNvSpPr txBox="1"/>
          <p:nvPr>
            <p:custDataLst>
              <p:tags r:id="rId18"/>
            </p:custDataLst>
          </p:nvPr>
        </p:nvSpPr>
        <p:spPr>
          <a:xfrm>
            <a:off x="1056273" y="1441636"/>
            <a:ext cx="1494034" cy="3953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阿道夫</a:t>
            </a:r>
          </a:p>
        </p:txBody>
      </p:sp>
      <p:sp>
        <p:nvSpPr>
          <p:cNvPr id="126" name="Oval 1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62542" y="1767013"/>
            <a:ext cx="851876" cy="853981"/>
          </a:xfrm>
          <a:prstGeom prst="ellipse">
            <a:avLst/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7" name="Oval 3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8696" y="1834072"/>
            <a:ext cx="719570" cy="719863"/>
          </a:xfrm>
          <a:prstGeom prst="ellipse">
            <a:avLst/>
          </a:prstGeom>
          <a:solidFill>
            <a:srgbClr val="FFCC00">
              <a:lumMod val="60000"/>
              <a:lumOff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5" name="直接连接符 124"/>
          <p:cNvCxnSpPr/>
          <p:nvPr>
            <p:custDataLst>
              <p:tags r:id="rId21"/>
            </p:custDataLst>
          </p:nvPr>
        </p:nvCxnSpPr>
        <p:spPr>
          <a:xfrm>
            <a:off x="6788479" y="2620994"/>
            <a:ext cx="0" cy="436592"/>
          </a:xfrm>
          <a:prstGeom prst="line">
            <a:avLst/>
          </a:prstGeom>
          <a:ln w="63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endCxn id="17" idx="0"/>
          </p:cNvCxnSpPr>
          <p:nvPr>
            <p:custDataLst>
              <p:tags r:id="rId22"/>
            </p:custDataLst>
          </p:nvPr>
        </p:nvCxnSpPr>
        <p:spPr>
          <a:xfrm>
            <a:off x="5121902" y="3199610"/>
            <a:ext cx="0" cy="436592"/>
          </a:xfrm>
          <a:prstGeom prst="line">
            <a:avLst/>
          </a:prstGeom>
          <a:ln w="63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95964" y="3636202"/>
            <a:ext cx="851876" cy="853981"/>
          </a:xfrm>
          <a:prstGeom prst="ellipse">
            <a:avLst/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Oval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62116" y="3703260"/>
            <a:ext cx="719570" cy="719863"/>
          </a:xfrm>
          <a:prstGeom prst="ellipse">
            <a:avLst/>
          </a:prstGeom>
          <a:solidFill>
            <a:srgbClr val="FFCC00">
              <a:lumMod val="60000"/>
              <a:lumOff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>
            <a:endCxn id="20" idx="0"/>
          </p:cNvCxnSpPr>
          <p:nvPr>
            <p:custDataLst>
              <p:tags r:id="rId25"/>
            </p:custDataLst>
          </p:nvPr>
        </p:nvCxnSpPr>
        <p:spPr>
          <a:xfrm>
            <a:off x="8511020" y="3199610"/>
            <a:ext cx="0" cy="436592"/>
          </a:xfrm>
          <a:prstGeom prst="line">
            <a:avLst/>
          </a:prstGeom>
          <a:ln w="63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85082" y="3636202"/>
            <a:ext cx="851876" cy="853981"/>
          </a:xfrm>
          <a:prstGeom prst="ellipse">
            <a:avLst/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2" name="Oval 3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51234" y="3703260"/>
            <a:ext cx="719570" cy="719863"/>
          </a:xfrm>
          <a:prstGeom prst="ellipse">
            <a:avLst/>
          </a:prstGeom>
          <a:solidFill>
            <a:srgbClr val="FFCC00">
              <a:lumMod val="60000"/>
              <a:lumOff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39303" rIns="75583" bIns="39303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065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圆角矩形 67"/>
          <p:cNvSpPr/>
          <p:nvPr>
            <p:custDataLst>
              <p:tags r:id="rId28"/>
            </p:custDataLst>
          </p:nvPr>
        </p:nvSpPr>
        <p:spPr>
          <a:xfrm>
            <a:off x="4268287" y="1450382"/>
            <a:ext cx="1713789" cy="36329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0" rIns="75583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FFCC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9"/>
            </p:custDataLst>
          </p:nvPr>
        </p:nvSpPr>
        <p:spPr>
          <a:xfrm>
            <a:off x="4217035" y="1767205"/>
            <a:ext cx="1825625" cy="1080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1000">
                <a:sym typeface="Arial" panose="020B0604020202020204" pitchFamily="34" charset="0"/>
              </a:rPr>
              <a:t>花钱了，得收回，裂变成本控制在单粉价格</a:t>
            </a:r>
            <a:r>
              <a:rPr lang="en-US" altLang="zh-CN" sz="1000">
                <a:sym typeface="Arial" panose="020B0604020202020204" pitchFamily="34" charset="0"/>
              </a:rPr>
              <a:t>1</a:t>
            </a:r>
            <a:r>
              <a:rPr lang="zh-CN" altLang="en-US" sz="1000">
                <a:sym typeface="Arial" panose="020B0604020202020204" pitchFamily="34" charset="0"/>
              </a:rPr>
              <a:t>元左右，第一次回复率</a:t>
            </a:r>
            <a:r>
              <a:rPr lang="en-US" altLang="zh-CN" sz="1000">
                <a:sym typeface="Arial" panose="020B0604020202020204" pitchFamily="34" charset="0"/>
              </a:rPr>
              <a:t>28%</a:t>
            </a:r>
            <a:r>
              <a:rPr lang="zh-CN" altLang="en-US" sz="1000">
                <a:sym typeface="Arial" panose="020B0604020202020204" pitchFamily="34" charset="0"/>
              </a:rPr>
              <a:t>，开单率</a:t>
            </a:r>
            <a:r>
              <a:rPr lang="en-US" altLang="zh-CN" sz="1000">
                <a:sym typeface="Arial" panose="020B0604020202020204" pitchFamily="34" charset="0"/>
              </a:rPr>
              <a:t>8%</a:t>
            </a:r>
            <a:r>
              <a:rPr lang="zh-CN" altLang="en-US" sz="1000">
                <a:sym typeface="Arial" panose="020B0604020202020204" pitchFamily="34" charset="0"/>
              </a:rPr>
              <a:t>，第二次开单率不到</a:t>
            </a:r>
            <a:r>
              <a:rPr lang="en-US" altLang="zh-CN" sz="1000">
                <a:sym typeface="Arial" panose="020B0604020202020204" pitchFamily="34" charset="0"/>
              </a:rPr>
              <a:t>5%</a:t>
            </a:r>
          </a:p>
        </p:txBody>
      </p:sp>
      <p:sp>
        <p:nvSpPr>
          <p:cNvPr id="146" name="文本框 145"/>
          <p:cNvSpPr txBox="1"/>
          <p:nvPr>
            <p:custDataLst>
              <p:tags r:id="rId30"/>
            </p:custDataLst>
          </p:nvPr>
        </p:nvSpPr>
        <p:spPr>
          <a:xfrm>
            <a:off x="4378164" y="1441636"/>
            <a:ext cx="1494034" cy="3953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碧翠园</a:t>
            </a:r>
          </a:p>
        </p:txBody>
      </p:sp>
      <p:sp>
        <p:nvSpPr>
          <p:cNvPr id="148" name="圆角矩形 67"/>
          <p:cNvSpPr/>
          <p:nvPr>
            <p:custDataLst>
              <p:tags r:id="rId31"/>
            </p:custDataLst>
          </p:nvPr>
        </p:nvSpPr>
        <p:spPr>
          <a:xfrm>
            <a:off x="7645794" y="1450382"/>
            <a:ext cx="1713789" cy="36329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0" rIns="75583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FFCC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9" name="文本框 148"/>
          <p:cNvSpPr txBox="1"/>
          <p:nvPr>
            <p:custDataLst>
              <p:tags r:id="rId32"/>
            </p:custDataLst>
          </p:nvPr>
        </p:nvSpPr>
        <p:spPr>
          <a:xfrm>
            <a:off x="7594600" y="1767205"/>
            <a:ext cx="1825625" cy="108077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1175">
                <a:sym typeface="Arial" panose="020B0604020202020204" pitchFamily="34" charset="0"/>
              </a:rPr>
              <a:t>正在追踪复购数据产出，下次复盘如果有测最后两个环节一起说，如果没直接告诉大家复购率</a:t>
            </a:r>
          </a:p>
        </p:txBody>
      </p:sp>
      <p:sp>
        <p:nvSpPr>
          <p:cNvPr id="150" name="文本框 149"/>
          <p:cNvSpPr txBox="1"/>
          <p:nvPr>
            <p:custDataLst>
              <p:tags r:id="rId33"/>
            </p:custDataLst>
          </p:nvPr>
        </p:nvSpPr>
        <p:spPr>
          <a:xfrm>
            <a:off x="7755671" y="1441636"/>
            <a:ext cx="1494034" cy="3953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大约是澳贝</a:t>
            </a:r>
          </a:p>
        </p:txBody>
      </p:sp>
      <p:sp>
        <p:nvSpPr>
          <p:cNvPr id="152" name="圆角矩形 67"/>
          <p:cNvSpPr/>
          <p:nvPr>
            <p:custDataLst>
              <p:tags r:id="rId34"/>
            </p:custDataLst>
          </p:nvPr>
        </p:nvSpPr>
        <p:spPr>
          <a:xfrm>
            <a:off x="2602273" y="3372924"/>
            <a:ext cx="1713789" cy="36329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0" rIns="75583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FFCC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" name="文本框 152"/>
          <p:cNvSpPr txBox="1"/>
          <p:nvPr>
            <p:custDataLst>
              <p:tags r:id="rId35"/>
            </p:custDataLst>
          </p:nvPr>
        </p:nvSpPr>
        <p:spPr>
          <a:xfrm>
            <a:off x="2551031" y="3837121"/>
            <a:ext cx="1825450" cy="9335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1100">
                <a:sym typeface="Arial" panose="020B0604020202020204" pitchFamily="34" charset="0"/>
              </a:rPr>
              <a:t>不断裂不断冲，充钱就能解决</a:t>
            </a:r>
            <a:r>
              <a:rPr lang="en-US" altLang="zh-CN" sz="1100">
                <a:sym typeface="Arial" panose="020B0604020202020204" pitchFamily="34" charset="0"/>
              </a:rPr>
              <a:t>KPI</a:t>
            </a:r>
          </a:p>
        </p:txBody>
      </p:sp>
      <p:sp>
        <p:nvSpPr>
          <p:cNvPr id="154" name="文本框 153"/>
          <p:cNvSpPr txBox="1"/>
          <p:nvPr>
            <p:custDataLst>
              <p:tags r:id="rId36"/>
            </p:custDataLst>
          </p:nvPr>
        </p:nvSpPr>
        <p:spPr>
          <a:xfrm>
            <a:off x="2712151" y="3364177"/>
            <a:ext cx="1494034" cy="3953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酷开</a:t>
            </a:r>
          </a:p>
        </p:txBody>
      </p:sp>
      <p:sp>
        <p:nvSpPr>
          <p:cNvPr id="156" name="圆角矩形 67"/>
          <p:cNvSpPr/>
          <p:nvPr>
            <p:custDataLst>
              <p:tags r:id="rId37"/>
            </p:custDataLst>
          </p:nvPr>
        </p:nvSpPr>
        <p:spPr>
          <a:xfrm>
            <a:off x="5979780" y="3372924"/>
            <a:ext cx="1713789" cy="36329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5583" tIns="0" rIns="75583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FFCC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7" name="文本框 156"/>
          <p:cNvSpPr txBox="1"/>
          <p:nvPr>
            <p:custDataLst>
              <p:tags r:id="rId38"/>
            </p:custDataLst>
          </p:nvPr>
        </p:nvSpPr>
        <p:spPr>
          <a:xfrm>
            <a:off x="5928360" y="3837305"/>
            <a:ext cx="1825625" cy="12719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1175">
                <a:sym typeface="Arial" panose="020B0604020202020204" pitchFamily="34" charset="0"/>
              </a:rPr>
              <a:t>首单回复率</a:t>
            </a:r>
            <a:r>
              <a:rPr lang="en-US" altLang="zh-CN" sz="1175">
                <a:sym typeface="Arial" panose="020B0604020202020204" pitchFamily="34" charset="0"/>
              </a:rPr>
              <a:t>16%-25%</a:t>
            </a:r>
          </a:p>
          <a:p>
            <a:r>
              <a:rPr lang="zh-CN" altLang="en-US" sz="1175">
                <a:sym typeface="Arial" panose="020B0604020202020204" pitchFamily="34" charset="0"/>
              </a:rPr>
              <a:t>首单转化率</a:t>
            </a:r>
            <a:r>
              <a:rPr lang="en-US" altLang="zh-CN" sz="1175">
                <a:sym typeface="Arial" panose="020B0604020202020204" pitchFamily="34" charset="0"/>
              </a:rPr>
              <a:t>3.3%</a:t>
            </a:r>
          </a:p>
          <a:p>
            <a:r>
              <a:rPr lang="zh-CN" altLang="en-US" sz="1175">
                <a:sym typeface="Arial" panose="020B0604020202020204" pitchFamily="34" charset="0"/>
              </a:rPr>
              <a:t>客单</a:t>
            </a:r>
            <a:r>
              <a:rPr lang="en-US" altLang="zh-CN" sz="1175">
                <a:sym typeface="Arial" panose="020B0604020202020204" pitchFamily="34" charset="0"/>
              </a:rPr>
              <a:t>9.9</a:t>
            </a:r>
          </a:p>
          <a:p>
            <a:r>
              <a:rPr lang="zh-CN" altLang="en-US" sz="1175">
                <a:sym typeface="Arial" panose="020B0604020202020204" pitchFamily="34" charset="0"/>
              </a:rPr>
              <a:t>（高客单产品还有裂变机会的话可测）</a:t>
            </a:r>
          </a:p>
        </p:txBody>
      </p:sp>
      <p:sp>
        <p:nvSpPr>
          <p:cNvPr id="158" name="文本框 157"/>
          <p:cNvSpPr txBox="1"/>
          <p:nvPr>
            <p:custDataLst>
              <p:tags r:id="rId39"/>
            </p:custDataLst>
          </p:nvPr>
        </p:nvSpPr>
        <p:spPr>
          <a:xfrm>
            <a:off x="6089658" y="3364177"/>
            <a:ext cx="1494034" cy="3953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澳贝</a:t>
            </a:r>
          </a:p>
        </p:txBody>
      </p:sp>
      <p:sp>
        <p:nvSpPr>
          <p:cNvPr id="179" name="TextBox 71"/>
          <p:cNvSpPr txBox="1"/>
          <p:nvPr>
            <p:custDataLst>
              <p:tags r:id="rId40"/>
            </p:custDataLst>
          </p:nvPr>
        </p:nvSpPr>
        <p:spPr>
          <a:xfrm>
            <a:off x="6130290" y="997585"/>
            <a:ext cx="1316990" cy="698500"/>
          </a:xfrm>
          <a:prstGeom prst="rect">
            <a:avLst/>
          </a:prstGeom>
          <a:noFill/>
        </p:spPr>
        <p:txBody>
          <a:bodyPr vert="horz" wrap="square" lIns="75583" tIns="39303" rIns="75583" bIns="39303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STEP 04</a:t>
            </a:r>
          </a:p>
          <a:p>
            <a:pPr algn="ctr">
              <a:lnSpc>
                <a:spcPct val="120000"/>
              </a:lnSpc>
            </a:pPr>
            <a:r>
              <a:rPr lang="zh-CN" altLang="en-US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首单转化稳定</a:t>
            </a:r>
          </a:p>
        </p:txBody>
      </p:sp>
      <p:sp>
        <p:nvSpPr>
          <p:cNvPr id="180" name="TextBox 71"/>
          <p:cNvSpPr txBox="1"/>
          <p:nvPr>
            <p:custDataLst>
              <p:tags r:id="rId41"/>
            </p:custDataLst>
          </p:nvPr>
        </p:nvSpPr>
        <p:spPr>
          <a:xfrm>
            <a:off x="2781935" y="931545"/>
            <a:ext cx="1316990" cy="764540"/>
          </a:xfrm>
          <a:prstGeom prst="rect">
            <a:avLst/>
          </a:prstGeom>
          <a:noFill/>
        </p:spPr>
        <p:txBody>
          <a:bodyPr vert="horz" wrap="square" lIns="75583" tIns="39303" rIns="75583" bIns="39303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STEP 02</a:t>
            </a:r>
          </a:p>
          <a:p>
            <a:pPr algn="ctr">
              <a:lnSpc>
                <a:spcPct val="120000"/>
              </a:lnSpc>
            </a:pPr>
            <a:r>
              <a:rPr lang="zh-CN" altLang="en-US" sz="1510" b="1" dirty="0">
                <a:solidFill>
                  <a:srgbClr val="FFCC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不断裂变</a:t>
            </a:r>
          </a:p>
        </p:txBody>
      </p:sp>
      <p:pic>
        <p:nvPicPr>
          <p:cNvPr id="24" name="图形 96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 l="139" r="139"/>
          <a:stretch>
            <a:fillRect/>
          </a:stretch>
        </p:blipFill>
        <p:spPr>
          <a:xfrm>
            <a:off x="1554962" y="3870467"/>
            <a:ext cx="438010" cy="385449"/>
          </a:xfrm>
          <a:prstGeom prst="rect">
            <a:avLst/>
          </a:prstGeom>
        </p:spPr>
      </p:pic>
      <p:pic>
        <p:nvPicPr>
          <p:cNvPr id="25" name="图形 132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 l="1111" r="1111"/>
          <a:stretch>
            <a:fillRect/>
          </a:stretch>
        </p:blipFill>
        <p:spPr>
          <a:xfrm>
            <a:off x="3239060" y="1996900"/>
            <a:ext cx="402969" cy="394209"/>
          </a:xfrm>
          <a:prstGeom prst="rect">
            <a:avLst/>
          </a:prstGeom>
        </p:spPr>
      </p:pic>
      <p:pic>
        <p:nvPicPr>
          <p:cNvPr id="134" name="图形 133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4933557" y="3914268"/>
            <a:ext cx="376688" cy="297847"/>
          </a:xfrm>
          <a:prstGeom prst="rect">
            <a:avLst/>
          </a:prstGeom>
        </p:spPr>
      </p:pic>
      <p:pic>
        <p:nvPicPr>
          <p:cNvPr id="135" name="图形 134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rcRect t="1111" b="1111"/>
          <a:stretch>
            <a:fillRect/>
          </a:stretch>
        </p:blipFill>
        <p:spPr>
          <a:xfrm>
            <a:off x="6591375" y="2027560"/>
            <a:ext cx="394209" cy="332887"/>
          </a:xfrm>
          <a:prstGeom prst="rect">
            <a:avLst/>
          </a:prstGeom>
        </p:spPr>
      </p:pic>
      <p:pic>
        <p:nvPicPr>
          <p:cNvPr id="136" name="图形 135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>
            <a:fillRect/>
          </a:stretch>
        </p:blipFill>
        <p:spPr>
          <a:xfrm>
            <a:off x="8283254" y="3874848"/>
            <a:ext cx="455530" cy="37668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7" name="对角圆角矩形 26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文本框 2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052888" y="2593658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000" b="1" dirty="0">
                <a:sym typeface="+mn-ea"/>
              </a:rPr>
              <a:t>裂变粉丝私域成长地图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81070" y="2605405"/>
            <a:ext cx="522605" cy="38671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03" y="130646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7" name="组合 6"/>
          <p:cNvGrpSpPr/>
          <p:nvPr/>
        </p:nvGrpSpPr>
        <p:grpSpPr>
          <a:xfrm>
            <a:off x="642276" y="389829"/>
            <a:ext cx="286906" cy="235178"/>
            <a:chOff x="4729" y="1585"/>
            <a:chExt cx="842" cy="708"/>
          </a:xfrm>
        </p:grpSpPr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3" name="图片 12" descr="resource"/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021015" y="332951"/>
            <a:ext cx="221107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75" b="1" dirty="0">
                <a:sym typeface="+mn-ea"/>
              </a:rPr>
              <a:t>裂变粉丝</a:t>
            </a:r>
            <a:r>
              <a:rPr lang="en-US" altLang="zh-CN" sz="1675" b="1" dirty="0">
                <a:sym typeface="+mn-ea"/>
              </a:rPr>
              <a:t>7</a:t>
            </a:r>
            <a:r>
              <a:rPr lang="zh-CN" altLang="en-US" sz="1675" b="1" dirty="0">
                <a:sym typeface="+mn-ea"/>
              </a:rPr>
              <a:t>天私域地图</a:t>
            </a:r>
            <a:endParaRPr lang="zh-CN" altLang="en-US" sz="1675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30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3" name="任意多边形 2"/>
          <p:cNvSpPr/>
          <p:nvPr>
            <p:custDataLst>
              <p:tags r:id="rId3"/>
            </p:custDataLst>
          </p:nvPr>
        </p:nvSpPr>
        <p:spPr bwMode="auto">
          <a:xfrm>
            <a:off x="656766" y="4875830"/>
            <a:ext cx="8795032" cy="568116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rgbClr val="B0954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任意多边形 1"/>
          <p:cNvSpPr/>
          <p:nvPr>
            <p:custDataLst>
              <p:tags r:id="rId4"/>
            </p:custDataLst>
          </p:nvPr>
        </p:nvSpPr>
        <p:spPr bwMode="auto">
          <a:xfrm>
            <a:off x="656766" y="4836499"/>
            <a:ext cx="8795032" cy="645501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rgbClr val="B09540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3" name="任意多边形: 形状 242"/>
          <p:cNvSpPr/>
          <p:nvPr>
            <p:custDataLst>
              <p:tags r:id="rId5"/>
            </p:custDataLst>
          </p:nvPr>
        </p:nvSpPr>
        <p:spPr bwMode="auto">
          <a:xfrm>
            <a:off x="6989496" y="3057549"/>
            <a:ext cx="2300530" cy="2388276"/>
          </a:xfrm>
          <a:custGeom>
            <a:avLst/>
            <a:gdLst>
              <a:gd name="connsiteX0" fmla="*/ 3189081 w 3189081"/>
              <a:gd name="connsiteY0" fmla="*/ 2956035 h 3310717"/>
              <a:gd name="connsiteX1" fmla="*/ 3163363 w 3189081"/>
              <a:gd name="connsiteY1" fmla="*/ 2963216 h 3310717"/>
              <a:gd name="connsiteX2" fmla="*/ 3161419 w 3189081"/>
              <a:gd name="connsiteY2" fmla="*/ 2963408 h 3310717"/>
              <a:gd name="connsiteX3" fmla="*/ 34291 w 3189081"/>
              <a:gd name="connsiteY3" fmla="*/ 2762796 h 3310717"/>
              <a:gd name="connsiteX4" fmla="*/ 63684 w 3189081"/>
              <a:gd name="connsiteY4" fmla="*/ 2762796 h 3310717"/>
              <a:gd name="connsiteX5" fmla="*/ 93076 w 3189081"/>
              <a:gd name="connsiteY5" fmla="*/ 2768018 h 3310717"/>
              <a:gd name="connsiteX6" fmla="*/ 58785 w 3189081"/>
              <a:gd name="connsiteY6" fmla="*/ 2768018 h 3310717"/>
              <a:gd name="connsiteX7" fmla="*/ 34291 w 3189081"/>
              <a:gd name="connsiteY7" fmla="*/ 2762796 h 3310717"/>
              <a:gd name="connsiteX8" fmla="*/ 0 w 3189081"/>
              <a:gd name="connsiteY8" fmla="*/ 2757573 h 3310717"/>
              <a:gd name="connsiteX9" fmla="*/ 34291 w 3189081"/>
              <a:gd name="connsiteY9" fmla="*/ 2762796 h 3310717"/>
              <a:gd name="connsiteX10" fmla="*/ 0 w 3189081"/>
              <a:gd name="connsiteY10" fmla="*/ 2757573 h 3310717"/>
              <a:gd name="connsiteX11" fmla="*/ 1121812 w 3189081"/>
              <a:gd name="connsiteY11" fmla="*/ 0 h 3310717"/>
              <a:gd name="connsiteX12" fmla="*/ 1165901 w 3189081"/>
              <a:gd name="connsiteY12" fmla="*/ 26114 h 3310717"/>
              <a:gd name="connsiteX13" fmla="*/ 1205091 w 3189081"/>
              <a:gd name="connsiteY13" fmla="*/ 62672 h 3310717"/>
              <a:gd name="connsiteX14" fmla="*/ 1239382 w 3189081"/>
              <a:gd name="connsiteY14" fmla="*/ 99231 h 3310717"/>
              <a:gd name="connsiteX15" fmla="*/ 1268774 w 3189081"/>
              <a:gd name="connsiteY15" fmla="*/ 146235 h 3310717"/>
              <a:gd name="connsiteX16" fmla="*/ 1293268 w 3189081"/>
              <a:gd name="connsiteY16" fmla="*/ 193239 h 3310717"/>
              <a:gd name="connsiteX17" fmla="*/ 1312863 w 3189081"/>
              <a:gd name="connsiteY17" fmla="*/ 240243 h 3310717"/>
              <a:gd name="connsiteX18" fmla="*/ 1332458 w 3189081"/>
              <a:gd name="connsiteY18" fmla="*/ 292470 h 3310717"/>
              <a:gd name="connsiteX19" fmla="*/ 1342255 w 3189081"/>
              <a:gd name="connsiteY19" fmla="*/ 339474 h 3310717"/>
              <a:gd name="connsiteX20" fmla="*/ 1356952 w 3189081"/>
              <a:gd name="connsiteY20" fmla="*/ 391701 h 3310717"/>
              <a:gd name="connsiteX21" fmla="*/ 1366749 w 3189081"/>
              <a:gd name="connsiteY21" fmla="*/ 443928 h 3310717"/>
              <a:gd name="connsiteX22" fmla="*/ 1381445 w 3189081"/>
              <a:gd name="connsiteY22" fmla="*/ 548381 h 3310717"/>
              <a:gd name="connsiteX23" fmla="*/ 1391243 w 3189081"/>
              <a:gd name="connsiteY23" fmla="*/ 658057 h 3310717"/>
              <a:gd name="connsiteX24" fmla="*/ 1391243 w 3189081"/>
              <a:gd name="connsiteY24" fmla="*/ 762511 h 3310717"/>
              <a:gd name="connsiteX25" fmla="*/ 1391243 w 3189081"/>
              <a:gd name="connsiteY25" fmla="*/ 940082 h 3310717"/>
              <a:gd name="connsiteX26" fmla="*/ 1680269 w 3189081"/>
              <a:gd name="connsiteY26" fmla="*/ 308138 h 3310717"/>
              <a:gd name="connsiteX27" fmla="*/ 1699864 w 3189081"/>
              <a:gd name="connsiteY27" fmla="*/ 308138 h 3310717"/>
              <a:gd name="connsiteX28" fmla="*/ 1391243 w 3189081"/>
              <a:gd name="connsiteY28" fmla="*/ 976641 h 3310717"/>
              <a:gd name="connsiteX29" fmla="*/ 1376547 w 3189081"/>
              <a:gd name="connsiteY29" fmla="*/ 1185548 h 3310717"/>
              <a:gd name="connsiteX30" fmla="*/ 1352053 w 3189081"/>
              <a:gd name="connsiteY30" fmla="*/ 1394455 h 3310717"/>
              <a:gd name="connsiteX31" fmla="*/ 1337357 w 3189081"/>
              <a:gd name="connsiteY31" fmla="*/ 1478018 h 3310717"/>
              <a:gd name="connsiteX32" fmla="*/ 1484319 w 3189081"/>
              <a:gd name="connsiteY32" fmla="*/ 1331783 h 3310717"/>
              <a:gd name="connsiteX33" fmla="*/ 1719458 w 3189081"/>
              <a:gd name="connsiteY33" fmla="*/ 1222106 h 3310717"/>
              <a:gd name="connsiteX34" fmla="*/ 1783142 w 3189081"/>
              <a:gd name="connsiteY34" fmla="*/ 1211661 h 3310717"/>
              <a:gd name="connsiteX35" fmla="*/ 1841927 w 3189081"/>
              <a:gd name="connsiteY35" fmla="*/ 1201216 h 3310717"/>
              <a:gd name="connsiteX36" fmla="*/ 1964396 w 3189081"/>
              <a:gd name="connsiteY36" fmla="*/ 1195993 h 3310717"/>
              <a:gd name="connsiteX37" fmla="*/ 2189738 w 3189081"/>
              <a:gd name="connsiteY37" fmla="*/ 1195993 h 3310717"/>
              <a:gd name="connsiteX38" fmla="*/ 2390586 w 3189081"/>
              <a:gd name="connsiteY38" fmla="*/ 1201216 h 3310717"/>
              <a:gd name="connsiteX39" fmla="*/ 2689410 w 3189081"/>
              <a:gd name="connsiteY39" fmla="*/ 1201216 h 3310717"/>
              <a:gd name="connsiteX40" fmla="*/ 2713903 w 3189081"/>
              <a:gd name="connsiteY40" fmla="*/ 1206438 h 3310717"/>
              <a:gd name="connsiteX41" fmla="*/ 2728599 w 3189081"/>
              <a:gd name="connsiteY41" fmla="*/ 1206438 h 3310717"/>
              <a:gd name="connsiteX42" fmla="*/ 2733498 w 3189081"/>
              <a:gd name="connsiteY42" fmla="*/ 1206438 h 3310717"/>
              <a:gd name="connsiteX43" fmla="*/ 2738397 w 3189081"/>
              <a:gd name="connsiteY43" fmla="*/ 1206438 h 3310717"/>
              <a:gd name="connsiteX44" fmla="*/ 2733498 w 3189081"/>
              <a:gd name="connsiteY44" fmla="*/ 1227329 h 3310717"/>
              <a:gd name="connsiteX45" fmla="*/ 2731661 w 3189081"/>
              <a:gd name="connsiteY45" fmla="*/ 1227329 h 3310717"/>
              <a:gd name="connsiteX46" fmla="*/ 2728599 w 3189081"/>
              <a:gd name="connsiteY46" fmla="*/ 1227329 h 3310717"/>
              <a:gd name="connsiteX47" fmla="*/ 2723700 w 3189081"/>
              <a:gd name="connsiteY47" fmla="*/ 1227329 h 3310717"/>
              <a:gd name="connsiteX48" fmla="*/ 2689410 w 3189081"/>
              <a:gd name="connsiteY48" fmla="*/ 1227329 h 3310717"/>
              <a:gd name="connsiteX49" fmla="*/ 2660017 w 3189081"/>
              <a:gd name="connsiteY49" fmla="*/ 1227329 h 3310717"/>
              <a:gd name="connsiteX50" fmla="*/ 2390586 w 3189081"/>
              <a:gd name="connsiteY50" fmla="*/ 1232552 h 3310717"/>
              <a:gd name="connsiteX51" fmla="*/ 2189738 w 3189081"/>
              <a:gd name="connsiteY51" fmla="*/ 1237774 h 3310717"/>
              <a:gd name="connsiteX52" fmla="*/ 1964396 w 3189081"/>
              <a:gd name="connsiteY52" fmla="*/ 1242997 h 3310717"/>
              <a:gd name="connsiteX53" fmla="*/ 1846826 w 3189081"/>
              <a:gd name="connsiteY53" fmla="*/ 1253442 h 3310717"/>
              <a:gd name="connsiteX54" fmla="*/ 1792940 w 3189081"/>
              <a:gd name="connsiteY54" fmla="*/ 1263888 h 3310717"/>
              <a:gd name="connsiteX55" fmla="*/ 1734155 w 3189081"/>
              <a:gd name="connsiteY55" fmla="*/ 1279556 h 3310717"/>
              <a:gd name="connsiteX56" fmla="*/ 1518610 w 3189081"/>
              <a:gd name="connsiteY56" fmla="*/ 1384009 h 3310717"/>
              <a:gd name="connsiteX57" fmla="*/ 1361850 w 3189081"/>
              <a:gd name="connsiteY57" fmla="*/ 1566803 h 3310717"/>
              <a:gd name="connsiteX58" fmla="*/ 1303066 w 3189081"/>
              <a:gd name="connsiteY58" fmla="*/ 1686925 h 3310717"/>
              <a:gd name="connsiteX59" fmla="*/ 1268774 w 3189081"/>
              <a:gd name="connsiteY59" fmla="*/ 1791378 h 3310717"/>
              <a:gd name="connsiteX60" fmla="*/ 1229584 w 3189081"/>
              <a:gd name="connsiteY60" fmla="*/ 2015953 h 3310717"/>
              <a:gd name="connsiteX61" fmla="*/ 1224686 w 3189081"/>
              <a:gd name="connsiteY61" fmla="*/ 2224860 h 3310717"/>
              <a:gd name="connsiteX62" fmla="*/ 1234483 w 3189081"/>
              <a:gd name="connsiteY62" fmla="*/ 2402431 h 3310717"/>
              <a:gd name="connsiteX63" fmla="*/ 1288369 w 3189081"/>
              <a:gd name="connsiteY63" fmla="*/ 2532998 h 3310717"/>
              <a:gd name="connsiteX64" fmla="*/ 1327559 w 3189081"/>
              <a:gd name="connsiteY64" fmla="*/ 2642674 h 3310717"/>
              <a:gd name="connsiteX65" fmla="*/ 1518610 w 3189081"/>
              <a:gd name="connsiteY65" fmla="*/ 2762796 h 3310717"/>
              <a:gd name="connsiteX66" fmla="*/ 1596990 w 3189081"/>
              <a:gd name="connsiteY66" fmla="*/ 2783687 h 3310717"/>
              <a:gd name="connsiteX67" fmla="*/ 1739054 w 3189081"/>
              <a:gd name="connsiteY67" fmla="*/ 2820245 h 3310717"/>
              <a:gd name="connsiteX68" fmla="*/ 1900712 w 3189081"/>
              <a:gd name="connsiteY68" fmla="*/ 2846359 h 3310717"/>
              <a:gd name="connsiteX69" fmla="*/ 1983991 w 3189081"/>
              <a:gd name="connsiteY69" fmla="*/ 2862027 h 3310717"/>
              <a:gd name="connsiteX70" fmla="*/ 2028079 w 3189081"/>
              <a:gd name="connsiteY70" fmla="*/ 2862027 h 3310717"/>
              <a:gd name="connsiteX71" fmla="*/ 2072168 w 3189081"/>
              <a:gd name="connsiteY71" fmla="*/ 2867249 h 3310717"/>
              <a:gd name="connsiteX72" fmla="*/ 2165244 w 3189081"/>
              <a:gd name="connsiteY72" fmla="*/ 2872472 h 3310717"/>
              <a:gd name="connsiteX73" fmla="*/ 2253422 w 3189081"/>
              <a:gd name="connsiteY73" fmla="*/ 2872472 h 3310717"/>
              <a:gd name="connsiteX74" fmla="*/ 2611030 w 3189081"/>
              <a:gd name="connsiteY74" fmla="*/ 2872472 h 3310717"/>
              <a:gd name="connsiteX75" fmla="*/ 2777587 w 3189081"/>
              <a:gd name="connsiteY75" fmla="*/ 2882917 h 3310717"/>
              <a:gd name="connsiteX76" fmla="*/ 2919650 w 3189081"/>
              <a:gd name="connsiteY76" fmla="*/ 2919476 h 3310717"/>
              <a:gd name="connsiteX77" fmla="*/ 2978435 w 3189081"/>
              <a:gd name="connsiteY77" fmla="*/ 2956035 h 3310717"/>
              <a:gd name="connsiteX78" fmla="*/ 3032321 w 3189081"/>
              <a:gd name="connsiteY78" fmla="*/ 2971703 h 3310717"/>
              <a:gd name="connsiteX79" fmla="*/ 3130296 w 3189081"/>
              <a:gd name="connsiteY79" fmla="*/ 2966480 h 3310717"/>
              <a:gd name="connsiteX80" fmla="*/ 3161419 w 3189081"/>
              <a:gd name="connsiteY80" fmla="*/ 2963408 h 3310717"/>
              <a:gd name="connsiteX81" fmla="*/ 3130296 w 3189081"/>
              <a:gd name="connsiteY81" fmla="*/ 2971703 h 3310717"/>
              <a:gd name="connsiteX82" fmla="*/ 3032321 w 3189081"/>
              <a:gd name="connsiteY82" fmla="*/ 2976926 h 3310717"/>
              <a:gd name="connsiteX83" fmla="*/ 2973536 w 3189081"/>
              <a:gd name="connsiteY83" fmla="*/ 2961258 h 3310717"/>
              <a:gd name="connsiteX84" fmla="*/ 2914752 w 3189081"/>
              <a:gd name="connsiteY84" fmla="*/ 2929921 h 3310717"/>
              <a:gd name="connsiteX85" fmla="*/ 2772688 w 3189081"/>
              <a:gd name="connsiteY85" fmla="*/ 2898585 h 3310717"/>
              <a:gd name="connsiteX86" fmla="*/ 2611030 w 3189081"/>
              <a:gd name="connsiteY86" fmla="*/ 2893363 h 3310717"/>
              <a:gd name="connsiteX87" fmla="*/ 2253422 w 3189081"/>
              <a:gd name="connsiteY87" fmla="*/ 2909031 h 3310717"/>
              <a:gd name="connsiteX88" fmla="*/ 2165244 w 3189081"/>
              <a:gd name="connsiteY88" fmla="*/ 2914253 h 3310717"/>
              <a:gd name="connsiteX89" fmla="*/ 2072168 w 3189081"/>
              <a:gd name="connsiteY89" fmla="*/ 2914253 h 3310717"/>
              <a:gd name="connsiteX90" fmla="*/ 2028079 w 3189081"/>
              <a:gd name="connsiteY90" fmla="*/ 2909031 h 3310717"/>
              <a:gd name="connsiteX91" fmla="*/ 1983991 w 3189081"/>
              <a:gd name="connsiteY91" fmla="*/ 2909031 h 3310717"/>
              <a:gd name="connsiteX92" fmla="*/ 1895813 w 3189081"/>
              <a:gd name="connsiteY92" fmla="*/ 2898585 h 3310717"/>
              <a:gd name="connsiteX93" fmla="*/ 1729256 w 3189081"/>
              <a:gd name="connsiteY93" fmla="*/ 2877695 h 3310717"/>
              <a:gd name="connsiteX94" fmla="*/ 1582294 w 3189081"/>
              <a:gd name="connsiteY94" fmla="*/ 2846359 h 3310717"/>
              <a:gd name="connsiteX95" fmla="*/ 1459825 w 3189081"/>
              <a:gd name="connsiteY95" fmla="*/ 2815023 h 3310717"/>
              <a:gd name="connsiteX96" fmla="*/ 1366749 w 3189081"/>
              <a:gd name="connsiteY96" fmla="*/ 2788909 h 3310717"/>
              <a:gd name="connsiteX97" fmla="*/ 1337357 w 3189081"/>
              <a:gd name="connsiteY97" fmla="*/ 2778464 h 3310717"/>
              <a:gd name="connsiteX98" fmla="*/ 1352053 w 3189081"/>
              <a:gd name="connsiteY98" fmla="*/ 2794132 h 3310717"/>
              <a:gd name="connsiteX99" fmla="*/ 1366749 w 3189081"/>
              <a:gd name="connsiteY99" fmla="*/ 2804577 h 3310717"/>
              <a:gd name="connsiteX100" fmla="*/ 1376547 w 3189081"/>
              <a:gd name="connsiteY100" fmla="*/ 2809800 h 3310717"/>
              <a:gd name="connsiteX101" fmla="*/ 1381445 w 3189081"/>
              <a:gd name="connsiteY101" fmla="*/ 2809800 h 3310717"/>
              <a:gd name="connsiteX102" fmla="*/ 1383282 w 3189081"/>
              <a:gd name="connsiteY102" fmla="*/ 2809800 h 3310717"/>
              <a:gd name="connsiteX103" fmla="*/ 1386344 w 3189081"/>
              <a:gd name="connsiteY103" fmla="*/ 2809800 h 3310717"/>
              <a:gd name="connsiteX104" fmla="*/ 1543104 w 3189081"/>
              <a:gd name="connsiteY104" fmla="*/ 2877695 h 3310717"/>
              <a:gd name="connsiteX105" fmla="*/ 1592091 w 3189081"/>
              <a:gd name="connsiteY105" fmla="*/ 2903808 h 3310717"/>
              <a:gd name="connsiteX106" fmla="*/ 1601889 w 3189081"/>
              <a:gd name="connsiteY106" fmla="*/ 2914253 h 3310717"/>
              <a:gd name="connsiteX107" fmla="*/ 1587192 w 3189081"/>
              <a:gd name="connsiteY107" fmla="*/ 2909031 h 3310717"/>
              <a:gd name="connsiteX108" fmla="*/ 1538205 w 3189081"/>
              <a:gd name="connsiteY108" fmla="*/ 2893363 h 3310717"/>
              <a:gd name="connsiteX109" fmla="*/ 1376547 w 3189081"/>
              <a:gd name="connsiteY109" fmla="*/ 2856804 h 3310717"/>
              <a:gd name="connsiteX110" fmla="*/ 1371648 w 3189081"/>
              <a:gd name="connsiteY110" fmla="*/ 2856804 h 3310717"/>
              <a:gd name="connsiteX111" fmla="*/ 1366749 w 3189081"/>
              <a:gd name="connsiteY111" fmla="*/ 2856804 h 3310717"/>
              <a:gd name="connsiteX112" fmla="*/ 1361850 w 3189081"/>
              <a:gd name="connsiteY112" fmla="*/ 2856804 h 3310717"/>
              <a:gd name="connsiteX113" fmla="*/ 1352053 w 3189081"/>
              <a:gd name="connsiteY113" fmla="*/ 2851581 h 3310717"/>
              <a:gd name="connsiteX114" fmla="*/ 1327559 w 3189081"/>
              <a:gd name="connsiteY114" fmla="*/ 2841136 h 3310717"/>
              <a:gd name="connsiteX115" fmla="*/ 1283470 w 3189081"/>
              <a:gd name="connsiteY115" fmla="*/ 2815023 h 3310717"/>
              <a:gd name="connsiteX116" fmla="*/ 1273673 w 3189081"/>
              <a:gd name="connsiteY116" fmla="*/ 2809800 h 3310717"/>
              <a:gd name="connsiteX117" fmla="*/ 1273673 w 3189081"/>
              <a:gd name="connsiteY117" fmla="*/ 2815023 h 3310717"/>
              <a:gd name="connsiteX118" fmla="*/ 1239382 w 3189081"/>
              <a:gd name="connsiteY118" fmla="*/ 3003039 h 3310717"/>
              <a:gd name="connsiteX119" fmla="*/ 1239382 w 3189081"/>
              <a:gd name="connsiteY119" fmla="*/ 3008262 h 3310717"/>
              <a:gd name="connsiteX120" fmla="*/ 1278572 w 3189081"/>
              <a:gd name="connsiteY120" fmla="*/ 3060488 h 3310717"/>
              <a:gd name="connsiteX121" fmla="*/ 1303066 w 3189081"/>
              <a:gd name="connsiteY121" fmla="*/ 3081379 h 3310717"/>
              <a:gd name="connsiteX122" fmla="*/ 1317762 w 3189081"/>
              <a:gd name="connsiteY122" fmla="*/ 3086602 h 3310717"/>
              <a:gd name="connsiteX123" fmla="*/ 1327559 w 3189081"/>
              <a:gd name="connsiteY123" fmla="*/ 3091824 h 3310717"/>
              <a:gd name="connsiteX124" fmla="*/ 1332458 w 3189081"/>
              <a:gd name="connsiteY124" fmla="*/ 3091824 h 3310717"/>
              <a:gd name="connsiteX125" fmla="*/ 1332458 w 3189081"/>
              <a:gd name="connsiteY125" fmla="*/ 3097047 h 3310717"/>
              <a:gd name="connsiteX126" fmla="*/ 1337357 w 3189081"/>
              <a:gd name="connsiteY126" fmla="*/ 3097047 h 3310717"/>
              <a:gd name="connsiteX127" fmla="*/ 1469623 w 3189081"/>
              <a:gd name="connsiteY127" fmla="*/ 3144051 h 3310717"/>
              <a:gd name="connsiteX128" fmla="*/ 1513711 w 3189081"/>
              <a:gd name="connsiteY128" fmla="*/ 3164942 h 3310717"/>
              <a:gd name="connsiteX129" fmla="*/ 1523509 w 3189081"/>
              <a:gd name="connsiteY129" fmla="*/ 3175387 h 3310717"/>
              <a:gd name="connsiteX130" fmla="*/ 1513711 w 3189081"/>
              <a:gd name="connsiteY130" fmla="*/ 3170165 h 3310717"/>
              <a:gd name="connsiteX131" fmla="*/ 1469623 w 3189081"/>
              <a:gd name="connsiteY131" fmla="*/ 3149274 h 3310717"/>
              <a:gd name="connsiteX132" fmla="*/ 1332458 w 3189081"/>
              <a:gd name="connsiteY132" fmla="*/ 3117938 h 3310717"/>
              <a:gd name="connsiteX133" fmla="*/ 1327559 w 3189081"/>
              <a:gd name="connsiteY133" fmla="*/ 3112715 h 3310717"/>
              <a:gd name="connsiteX134" fmla="*/ 1322660 w 3189081"/>
              <a:gd name="connsiteY134" fmla="*/ 3112715 h 3310717"/>
              <a:gd name="connsiteX135" fmla="*/ 1312863 w 3189081"/>
              <a:gd name="connsiteY135" fmla="*/ 3112715 h 3310717"/>
              <a:gd name="connsiteX136" fmla="*/ 1293268 w 3189081"/>
              <a:gd name="connsiteY136" fmla="*/ 3102270 h 3310717"/>
              <a:gd name="connsiteX137" fmla="*/ 1258977 w 3189081"/>
              <a:gd name="connsiteY137" fmla="*/ 3081379 h 3310717"/>
              <a:gd name="connsiteX138" fmla="*/ 1229584 w 3189081"/>
              <a:gd name="connsiteY138" fmla="*/ 3050043 h 3310717"/>
              <a:gd name="connsiteX139" fmla="*/ 1229584 w 3189081"/>
              <a:gd name="connsiteY139" fmla="*/ 3091824 h 3310717"/>
              <a:gd name="connsiteX140" fmla="*/ 1224686 w 3189081"/>
              <a:gd name="connsiteY140" fmla="*/ 3164942 h 3310717"/>
              <a:gd name="connsiteX141" fmla="*/ 1229584 w 3189081"/>
              <a:gd name="connsiteY141" fmla="*/ 3227614 h 3310717"/>
              <a:gd name="connsiteX142" fmla="*/ 1234483 w 3189081"/>
              <a:gd name="connsiteY142" fmla="*/ 3243282 h 3310717"/>
              <a:gd name="connsiteX143" fmla="*/ 1234483 w 3189081"/>
              <a:gd name="connsiteY143" fmla="*/ 3248505 h 3310717"/>
              <a:gd name="connsiteX144" fmla="*/ 1239382 w 3189081"/>
              <a:gd name="connsiteY144" fmla="*/ 3253727 h 3310717"/>
              <a:gd name="connsiteX145" fmla="*/ 1249179 w 3189081"/>
              <a:gd name="connsiteY145" fmla="*/ 3269395 h 3310717"/>
              <a:gd name="connsiteX146" fmla="*/ 1254078 w 3189081"/>
              <a:gd name="connsiteY146" fmla="*/ 3290286 h 3310717"/>
              <a:gd name="connsiteX147" fmla="*/ 1260712 w 3189081"/>
              <a:gd name="connsiteY147" fmla="*/ 3310717 h 3310717"/>
              <a:gd name="connsiteX148" fmla="*/ 1219643 w 3189081"/>
              <a:gd name="connsiteY148" fmla="*/ 3310717 h 3310717"/>
              <a:gd name="connsiteX149" fmla="*/ 1214888 w 3189081"/>
              <a:gd name="connsiteY149" fmla="*/ 3295509 h 3310717"/>
              <a:gd name="connsiteX150" fmla="*/ 1200192 w 3189081"/>
              <a:gd name="connsiteY150" fmla="*/ 3285063 h 3310717"/>
              <a:gd name="connsiteX151" fmla="*/ 1195293 w 3189081"/>
              <a:gd name="connsiteY151" fmla="*/ 3279841 h 3310717"/>
              <a:gd name="connsiteX152" fmla="*/ 1190394 w 3189081"/>
              <a:gd name="connsiteY152" fmla="*/ 3269395 h 3310717"/>
              <a:gd name="connsiteX153" fmla="*/ 1170800 w 3189081"/>
              <a:gd name="connsiteY153" fmla="*/ 3295509 h 3310717"/>
              <a:gd name="connsiteX154" fmla="*/ 1161002 w 3189081"/>
              <a:gd name="connsiteY154" fmla="*/ 3305954 h 3310717"/>
              <a:gd name="connsiteX155" fmla="*/ 1161002 w 3189081"/>
              <a:gd name="connsiteY155" fmla="*/ 3308566 h 3310717"/>
              <a:gd name="connsiteX156" fmla="*/ 1161002 w 3189081"/>
              <a:gd name="connsiteY156" fmla="*/ 3310717 h 3310717"/>
              <a:gd name="connsiteX157" fmla="*/ 1146899 w 3189081"/>
              <a:gd name="connsiteY157" fmla="*/ 3310717 h 3310717"/>
              <a:gd name="connsiteX158" fmla="*/ 1153041 w 3189081"/>
              <a:gd name="connsiteY158" fmla="*/ 3305954 h 3310717"/>
              <a:gd name="connsiteX159" fmla="*/ 1156103 w 3189081"/>
              <a:gd name="connsiteY159" fmla="*/ 3300731 h 3310717"/>
              <a:gd name="connsiteX160" fmla="*/ 1161002 w 3189081"/>
              <a:gd name="connsiteY160" fmla="*/ 3290286 h 3310717"/>
              <a:gd name="connsiteX161" fmla="*/ 1180597 w 3189081"/>
              <a:gd name="connsiteY161" fmla="*/ 3248505 h 3310717"/>
              <a:gd name="connsiteX162" fmla="*/ 1156103 w 3189081"/>
              <a:gd name="connsiteY162" fmla="*/ 3170165 h 3310717"/>
              <a:gd name="connsiteX163" fmla="*/ 1141407 w 3189081"/>
              <a:gd name="connsiteY163" fmla="*/ 3091824 h 3310717"/>
              <a:gd name="connsiteX164" fmla="*/ 1136508 w 3189081"/>
              <a:gd name="connsiteY164" fmla="*/ 3039598 h 3310717"/>
              <a:gd name="connsiteX165" fmla="*/ 1087521 w 3189081"/>
              <a:gd name="connsiteY165" fmla="*/ 3128383 h 3310717"/>
              <a:gd name="connsiteX166" fmla="*/ 1067926 w 3189081"/>
              <a:gd name="connsiteY166" fmla="*/ 3154497 h 3310717"/>
              <a:gd name="connsiteX167" fmla="*/ 1058128 w 3189081"/>
              <a:gd name="connsiteY167" fmla="*/ 3164942 h 3310717"/>
              <a:gd name="connsiteX168" fmla="*/ 1053230 w 3189081"/>
              <a:gd name="connsiteY168" fmla="*/ 3164942 h 3310717"/>
              <a:gd name="connsiteX169" fmla="*/ 1048331 w 3189081"/>
              <a:gd name="connsiteY169" fmla="*/ 3170165 h 3310717"/>
              <a:gd name="connsiteX170" fmla="*/ 1038534 w 3189081"/>
              <a:gd name="connsiteY170" fmla="*/ 3175387 h 3310717"/>
              <a:gd name="connsiteX171" fmla="*/ 994445 w 3189081"/>
              <a:gd name="connsiteY171" fmla="*/ 3211946 h 3310717"/>
              <a:gd name="connsiteX172" fmla="*/ 969951 w 3189081"/>
              <a:gd name="connsiteY172" fmla="*/ 3243282 h 3310717"/>
              <a:gd name="connsiteX173" fmla="*/ 989546 w 3189081"/>
              <a:gd name="connsiteY173" fmla="*/ 3206723 h 3310717"/>
              <a:gd name="connsiteX174" fmla="*/ 1028736 w 3189081"/>
              <a:gd name="connsiteY174" fmla="*/ 3164942 h 3310717"/>
              <a:gd name="connsiteX175" fmla="*/ 1043432 w 3189081"/>
              <a:gd name="connsiteY175" fmla="*/ 3154497 h 3310717"/>
              <a:gd name="connsiteX176" fmla="*/ 1048331 w 3189081"/>
              <a:gd name="connsiteY176" fmla="*/ 3154497 h 3310717"/>
              <a:gd name="connsiteX177" fmla="*/ 1048331 w 3189081"/>
              <a:gd name="connsiteY177" fmla="*/ 3149274 h 3310717"/>
              <a:gd name="connsiteX178" fmla="*/ 1053230 w 3189081"/>
              <a:gd name="connsiteY178" fmla="*/ 3144051 h 3310717"/>
              <a:gd name="connsiteX179" fmla="*/ 1067926 w 3189081"/>
              <a:gd name="connsiteY179" fmla="*/ 3117938 h 3310717"/>
              <a:gd name="connsiteX180" fmla="*/ 1121812 w 3189081"/>
              <a:gd name="connsiteY180" fmla="*/ 3003039 h 3310717"/>
              <a:gd name="connsiteX181" fmla="*/ 1131610 w 3189081"/>
              <a:gd name="connsiteY181" fmla="*/ 2971703 h 3310717"/>
              <a:gd name="connsiteX182" fmla="*/ 1131610 w 3189081"/>
              <a:gd name="connsiteY182" fmla="*/ 2820245 h 3310717"/>
              <a:gd name="connsiteX183" fmla="*/ 955255 w 3189081"/>
              <a:gd name="connsiteY183" fmla="*/ 2924699 h 3310717"/>
              <a:gd name="connsiteX184" fmla="*/ 896470 w 3189081"/>
              <a:gd name="connsiteY184" fmla="*/ 2950812 h 3310717"/>
              <a:gd name="connsiteX185" fmla="*/ 881774 w 3189081"/>
              <a:gd name="connsiteY185" fmla="*/ 2956035 h 3310717"/>
              <a:gd name="connsiteX186" fmla="*/ 871976 w 3189081"/>
              <a:gd name="connsiteY186" fmla="*/ 2961258 h 3310717"/>
              <a:gd name="connsiteX187" fmla="*/ 867078 w 3189081"/>
              <a:gd name="connsiteY187" fmla="*/ 2961258 h 3310717"/>
              <a:gd name="connsiteX188" fmla="*/ 862179 w 3189081"/>
              <a:gd name="connsiteY188" fmla="*/ 2956035 h 3310717"/>
              <a:gd name="connsiteX189" fmla="*/ 847482 w 3189081"/>
              <a:gd name="connsiteY189" fmla="*/ 2956035 h 3310717"/>
              <a:gd name="connsiteX190" fmla="*/ 832786 w 3189081"/>
              <a:gd name="connsiteY190" fmla="*/ 2961258 h 3310717"/>
              <a:gd name="connsiteX191" fmla="*/ 734812 w 3189081"/>
              <a:gd name="connsiteY191" fmla="*/ 2982148 h 3310717"/>
              <a:gd name="connsiteX192" fmla="*/ 695622 w 3189081"/>
              <a:gd name="connsiteY192" fmla="*/ 2992594 h 3310717"/>
              <a:gd name="connsiteX193" fmla="*/ 666229 w 3189081"/>
              <a:gd name="connsiteY193" fmla="*/ 3008262 h 3310717"/>
              <a:gd name="connsiteX194" fmla="*/ 651533 w 3189081"/>
              <a:gd name="connsiteY194" fmla="*/ 3013484 h 3310717"/>
              <a:gd name="connsiteX195" fmla="*/ 646634 w 3189081"/>
              <a:gd name="connsiteY195" fmla="*/ 3018707 h 3310717"/>
              <a:gd name="connsiteX196" fmla="*/ 651533 w 3189081"/>
              <a:gd name="connsiteY196" fmla="*/ 3008262 h 3310717"/>
              <a:gd name="connsiteX197" fmla="*/ 661330 w 3189081"/>
              <a:gd name="connsiteY197" fmla="*/ 3003039 h 3310717"/>
              <a:gd name="connsiteX198" fmla="*/ 690723 w 3189081"/>
              <a:gd name="connsiteY198" fmla="*/ 2987371 h 3310717"/>
              <a:gd name="connsiteX199" fmla="*/ 729913 w 3189081"/>
              <a:gd name="connsiteY199" fmla="*/ 2966480 h 3310717"/>
              <a:gd name="connsiteX200" fmla="*/ 832786 w 3189081"/>
              <a:gd name="connsiteY200" fmla="*/ 2929921 h 3310717"/>
              <a:gd name="connsiteX201" fmla="*/ 847482 w 3189081"/>
              <a:gd name="connsiteY201" fmla="*/ 2924699 h 3310717"/>
              <a:gd name="connsiteX202" fmla="*/ 862179 w 3189081"/>
              <a:gd name="connsiteY202" fmla="*/ 2924699 h 3310717"/>
              <a:gd name="connsiteX203" fmla="*/ 867078 w 3189081"/>
              <a:gd name="connsiteY203" fmla="*/ 2924699 h 3310717"/>
              <a:gd name="connsiteX204" fmla="*/ 871976 w 3189081"/>
              <a:gd name="connsiteY204" fmla="*/ 2919476 h 3310717"/>
              <a:gd name="connsiteX205" fmla="*/ 881774 w 3189081"/>
              <a:gd name="connsiteY205" fmla="*/ 2914253 h 3310717"/>
              <a:gd name="connsiteX206" fmla="*/ 935660 w 3189081"/>
              <a:gd name="connsiteY206" fmla="*/ 2882917 h 3310717"/>
              <a:gd name="connsiteX207" fmla="*/ 1087521 w 3189081"/>
              <a:gd name="connsiteY207" fmla="*/ 2757573 h 3310717"/>
              <a:gd name="connsiteX208" fmla="*/ 1067926 w 3189081"/>
              <a:gd name="connsiteY208" fmla="*/ 2762796 h 3310717"/>
              <a:gd name="connsiteX209" fmla="*/ 940559 w 3189081"/>
              <a:gd name="connsiteY209" fmla="*/ 2794132 h 3310717"/>
              <a:gd name="connsiteX210" fmla="*/ 754406 w 3189081"/>
              <a:gd name="connsiteY210" fmla="*/ 2815023 h 3310717"/>
              <a:gd name="connsiteX211" fmla="*/ 700520 w 3189081"/>
              <a:gd name="connsiteY211" fmla="*/ 2815023 h 3310717"/>
              <a:gd name="connsiteX212" fmla="*/ 646634 w 3189081"/>
              <a:gd name="connsiteY212" fmla="*/ 2809800 h 3310717"/>
              <a:gd name="connsiteX213" fmla="*/ 622140 w 3189081"/>
              <a:gd name="connsiteY213" fmla="*/ 2794132 h 3310717"/>
              <a:gd name="connsiteX214" fmla="*/ 597647 w 3189081"/>
              <a:gd name="connsiteY214" fmla="*/ 2778464 h 3310717"/>
              <a:gd name="connsiteX215" fmla="*/ 573153 w 3189081"/>
              <a:gd name="connsiteY215" fmla="*/ 2768018 h 3310717"/>
              <a:gd name="connsiteX216" fmla="*/ 553558 w 3189081"/>
              <a:gd name="connsiteY216" fmla="*/ 2757573 h 3310717"/>
              <a:gd name="connsiteX217" fmla="*/ 499672 w 3189081"/>
              <a:gd name="connsiteY217" fmla="*/ 2741905 h 3310717"/>
              <a:gd name="connsiteX218" fmla="*/ 475178 w 3189081"/>
              <a:gd name="connsiteY218" fmla="*/ 2736682 h 3310717"/>
              <a:gd name="connsiteX219" fmla="*/ 450684 w 3189081"/>
              <a:gd name="connsiteY219" fmla="*/ 2736682 h 3310717"/>
              <a:gd name="connsiteX220" fmla="*/ 347811 w 3189081"/>
              <a:gd name="connsiteY220" fmla="*/ 2736682 h 3310717"/>
              <a:gd name="connsiteX221" fmla="*/ 298823 w 3189081"/>
              <a:gd name="connsiteY221" fmla="*/ 2747128 h 3310717"/>
              <a:gd name="connsiteX222" fmla="*/ 249836 w 3189081"/>
              <a:gd name="connsiteY222" fmla="*/ 2757573 h 3310717"/>
              <a:gd name="connsiteX223" fmla="*/ 205747 w 3189081"/>
              <a:gd name="connsiteY223" fmla="*/ 2762796 h 3310717"/>
              <a:gd name="connsiteX224" fmla="*/ 166557 w 3189081"/>
              <a:gd name="connsiteY224" fmla="*/ 2768018 h 3310717"/>
              <a:gd name="connsiteX225" fmla="*/ 127368 w 3189081"/>
              <a:gd name="connsiteY225" fmla="*/ 2768018 h 3310717"/>
              <a:gd name="connsiteX226" fmla="*/ 93076 w 3189081"/>
              <a:gd name="connsiteY226" fmla="*/ 2768018 h 3310717"/>
              <a:gd name="connsiteX227" fmla="*/ 127368 w 3189081"/>
              <a:gd name="connsiteY227" fmla="*/ 2762796 h 3310717"/>
              <a:gd name="connsiteX228" fmla="*/ 166557 w 3189081"/>
              <a:gd name="connsiteY228" fmla="*/ 2762796 h 3310717"/>
              <a:gd name="connsiteX229" fmla="*/ 205747 w 3189081"/>
              <a:gd name="connsiteY229" fmla="*/ 2757573 h 3310717"/>
              <a:gd name="connsiteX230" fmla="*/ 249836 w 3189081"/>
              <a:gd name="connsiteY230" fmla="*/ 2747128 h 3310717"/>
              <a:gd name="connsiteX231" fmla="*/ 293925 w 3189081"/>
              <a:gd name="connsiteY231" fmla="*/ 2736682 h 3310717"/>
              <a:gd name="connsiteX232" fmla="*/ 342912 w 3189081"/>
              <a:gd name="connsiteY232" fmla="*/ 2726237 h 3310717"/>
              <a:gd name="connsiteX233" fmla="*/ 450684 w 3189081"/>
              <a:gd name="connsiteY233" fmla="*/ 2721014 h 3310717"/>
              <a:gd name="connsiteX234" fmla="*/ 475178 w 3189081"/>
              <a:gd name="connsiteY234" fmla="*/ 2721014 h 3310717"/>
              <a:gd name="connsiteX235" fmla="*/ 504571 w 3189081"/>
              <a:gd name="connsiteY235" fmla="*/ 2726237 h 3310717"/>
              <a:gd name="connsiteX236" fmla="*/ 558457 w 3189081"/>
              <a:gd name="connsiteY236" fmla="*/ 2736682 h 3310717"/>
              <a:gd name="connsiteX237" fmla="*/ 582950 w 3189081"/>
              <a:gd name="connsiteY237" fmla="*/ 2747128 h 3310717"/>
              <a:gd name="connsiteX238" fmla="*/ 607444 w 3189081"/>
              <a:gd name="connsiteY238" fmla="*/ 2762796 h 3310717"/>
              <a:gd name="connsiteX239" fmla="*/ 631938 w 3189081"/>
              <a:gd name="connsiteY239" fmla="*/ 2773241 h 3310717"/>
              <a:gd name="connsiteX240" fmla="*/ 656432 w 3189081"/>
              <a:gd name="connsiteY240" fmla="*/ 2783687 h 3310717"/>
              <a:gd name="connsiteX241" fmla="*/ 754406 w 3189081"/>
              <a:gd name="connsiteY241" fmla="*/ 2788909 h 3310717"/>
              <a:gd name="connsiteX242" fmla="*/ 935660 w 3189081"/>
              <a:gd name="connsiteY242" fmla="*/ 2757573 h 3310717"/>
              <a:gd name="connsiteX243" fmla="*/ 1023837 w 3189081"/>
              <a:gd name="connsiteY243" fmla="*/ 2736682 h 3310717"/>
              <a:gd name="connsiteX244" fmla="*/ 1116913 w 3189081"/>
              <a:gd name="connsiteY244" fmla="*/ 2653120 h 3310717"/>
              <a:gd name="connsiteX245" fmla="*/ 1136508 w 3189081"/>
              <a:gd name="connsiteY245" fmla="*/ 2553889 h 3310717"/>
              <a:gd name="connsiteX246" fmla="*/ 1141407 w 3189081"/>
              <a:gd name="connsiteY246" fmla="*/ 2412877 h 3310717"/>
              <a:gd name="connsiteX247" fmla="*/ 1136508 w 3189081"/>
              <a:gd name="connsiteY247" fmla="*/ 2224860 h 3310717"/>
              <a:gd name="connsiteX248" fmla="*/ 1151204 w 3189081"/>
              <a:gd name="connsiteY248" fmla="*/ 2005508 h 3310717"/>
              <a:gd name="connsiteX249" fmla="*/ 1200192 w 3189081"/>
              <a:gd name="connsiteY249" fmla="*/ 1765265 h 3310717"/>
              <a:gd name="connsiteX250" fmla="*/ 1263876 w 3189081"/>
              <a:gd name="connsiteY250" fmla="*/ 1598139 h 3310717"/>
              <a:gd name="connsiteX251" fmla="*/ 1229584 w 3189081"/>
              <a:gd name="connsiteY251" fmla="*/ 1530244 h 3310717"/>
              <a:gd name="connsiteX252" fmla="*/ 1185496 w 3189081"/>
              <a:gd name="connsiteY252" fmla="*/ 1451904 h 3310717"/>
              <a:gd name="connsiteX253" fmla="*/ 1131610 w 3189081"/>
              <a:gd name="connsiteY253" fmla="*/ 1378787 h 3310717"/>
              <a:gd name="connsiteX254" fmla="*/ 1072825 w 3189081"/>
              <a:gd name="connsiteY254" fmla="*/ 1310892 h 3310717"/>
              <a:gd name="connsiteX255" fmla="*/ 1014040 w 3189081"/>
              <a:gd name="connsiteY255" fmla="*/ 1242997 h 3310717"/>
              <a:gd name="connsiteX256" fmla="*/ 945457 w 3189081"/>
              <a:gd name="connsiteY256" fmla="*/ 1185548 h 3310717"/>
              <a:gd name="connsiteX257" fmla="*/ 911166 w 3189081"/>
              <a:gd name="connsiteY257" fmla="*/ 1154212 h 3310717"/>
              <a:gd name="connsiteX258" fmla="*/ 876875 w 3189081"/>
              <a:gd name="connsiteY258" fmla="*/ 1128098 h 3310717"/>
              <a:gd name="connsiteX259" fmla="*/ 803394 w 3189081"/>
              <a:gd name="connsiteY259" fmla="*/ 1081094 h 3310717"/>
              <a:gd name="connsiteX260" fmla="*/ 729913 w 3189081"/>
              <a:gd name="connsiteY260" fmla="*/ 1034090 h 3310717"/>
              <a:gd name="connsiteX261" fmla="*/ 646634 w 3189081"/>
              <a:gd name="connsiteY261" fmla="*/ 997531 h 3310717"/>
              <a:gd name="connsiteX262" fmla="*/ 568254 w 3189081"/>
              <a:gd name="connsiteY262" fmla="*/ 966195 h 3310717"/>
              <a:gd name="connsiteX263" fmla="*/ 484976 w 3189081"/>
              <a:gd name="connsiteY263" fmla="*/ 940082 h 3310717"/>
              <a:gd name="connsiteX264" fmla="*/ 396798 w 3189081"/>
              <a:gd name="connsiteY264" fmla="*/ 924414 h 3310717"/>
              <a:gd name="connsiteX265" fmla="*/ 313520 w 3189081"/>
              <a:gd name="connsiteY265" fmla="*/ 908746 h 3310717"/>
              <a:gd name="connsiteX266" fmla="*/ 225342 w 3189081"/>
              <a:gd name="connsiteY266" fmla="*/ 903523 h 3310717"/>
              <a:gd name="connsiteX267" fmla="*/ 137165 w 3189081"/>
              <a:gd name="connsiteY267" fmla="*/ 898301 h 3310717"/>
              <a:gd name="connsiteX268" fmla="*/ 137165 w 3189081"/>
              <a:gd name="connsiteY268" fmla="*/ 877410 h 3310717"/>
              <a:gd name="connsiteX269" fmla="*/ 225342 w 3189081"/>
              <a:gd name="connsiteY269" fmla="*/ 877410 h 3310717"/>
              <a:gd name="connsiteX270" fmla="*/ 313520 w 3189081"/>
              <a:gd name="connsiteY270" fmla="*/ 882632 h 3310717"/>
              <a:gd name="connsiteX271" fmla="*/ 401697 w 3189081"/>
              <a:gd name="connsiteY271" fmla="*/ 898301 h 3310717"/>
              <a:gd name="connsiteX272" fmla="*/ 489874 w 3189081"/>
              <a:gd name="connsiteY272" fmla="*/ 913969 h 3310717"/>
              <a:gd name="connsiteX273" fmla="*/ 578052 w 3189081"/>
              <a:gd name="connsiteY273" fmla="*/ 934859 h 3310717"/>
              <a:gd name="connsiteX274" fmla="*/ 661330 w 3189081"/>
              <a:gd name="connsiteY274" fmla="*/ 966195 h 3310717"/>
              <a:gd name="connsiteX275" fmla="*/ 744609 w 3189081"/>
              <a:gd name="connsiteY275" fmla="*/ 1002754 h 3310717"/>
              <a:gd name="connsiteX276" fmla="*/ 822989 w 3189081"/>
              <a:gd name="connsiteY276" fmla="*/ 1044535 h 3310717"/>
              <a:gd name="connsiteX277" fmla="*/ 896470 w 3189081"/>
              <a:gd name="connsiteY277" fmla="*/ 1096762 h 3310717"/>
              <a:gd name="connsiteX278" fmla="*/ 935660 w 3189081"/>
              <a:gd name="connsiteY278" fmla="*/ 1122876 h 3310717"/>
              <a:gd name="connsiteX279" fmla="*/ 969951 w 3189081"/>
              <a:gd name="connsiteY279" fmla="*/ 1148989 h 3310717"/>
              <a:gd name="connsiteX280" fmla="*/ 1038534 w 3189081"/>
              <a:gd name="connsiteY280" fmla="*/ 1211661 h 3310717"/>
              <a:gd name="connsiteX281" fmla="*/ 1107116 w 3189081"/>
              <a:gd name="connsiteY281" fmla="*/ 1279556 h 3310717"/>
              <a:gd name="connsiteX282" fmla="*/ 1165901 w 3189081"/>
              <a:gd name="connsiteY282" fmla="*/ 1347451 h 3310717"/>
              <a:gd name="connsiteX283" fmla="*/ 1219787 w 3189081"/>
              <a:gd name="connsiteY283" fmla="*/ 1420568 h 3310717"/>
              <a:gd name="connsiteX284" fmla="*/ 1273673 w 3189081"/>
              <a:gd name="connsiteY284" fmla="*/ 1504131 h 3310717"/>
              <a:gd name="connsiteX285" fmla="*/ 1283470 w 3189081"/>
              <a:gd name="connsiteY285" fmla="*/ 1519799 h 3310717"/>
              <a:gd name="connsiteX286" fmla="*/ 1303066 w 3189081"/>
              <a:gd name="connsiteY286" fmla="*/ 1389232 h 3310717"/>
              <a:gd name="connsiteX287" fmla="*/ 1332458 w 3189081"/>
              <a:gd name="connsiteY287" fmla="*/ 1180325 h 3310717"/>
              <a:gd name="connsiteX288" fmla="*/ 1356952 w 3189081"/>
              <a:gd name="connsiteY288" fmla="*/ 762511 h 3310717"/>
              <a:gd name="connsiteX289" fmla="*/ 1356952 w 3189081"/>
              <a:gd name="connsiteY289" fmla="*/ 658057 h 3310717"/>
              <a:gd name="connsiteX290" fmla="*/ 1356952 w 3189081"/>
              <a:gd name="connsiteY290" fmla="*/ 642389 h 3310717"/>
              <a:gd name="connsiteX291" fmla="*/ 749508 w 3189081"/>
              <a:gd name="connsiteY291" fmla="*/ 255911 h 3310717"/>
              <a:gd name="connsiteX292" fmla="*/ 764204 w 3189081"/>
              <a:gd name="connsiteY292" fmla="*/ 245466 h 3310717"/>
              <a:gd name="connsiteX293" fmla="*/ 1352053 w 3189081"/>
              <a:gd name="connsiteY293" fmla="*/ 621499 h 3310717"/>
              <a:gd name="connsiteX294" fmla="*/ 1347154 w 3189081"/>
              <a:gd name="connsiteY294" fmla="*/ 553604 h 3310717"/>
              <a:gd name="connsiteX295" fmla="*/ 1337357 w 3189081"/>
              <a:gd name="connsiteY295" fmla="*/ 449150 h 3310717"/>
              <a:gd name="connsiteX296" fmla="*/ 1327559 w 3189081"/>
              <a:gd name="connsiteY296" fmla="*/ 402146 h 3310717"/>
              <a:gd name="connsiteX297" fmla="*/ 1317762 w 3189081"/>
              <a:gd name="connsiteY297" fmla="*/ 349919 h 3310717"/>
              <a:gd name="connsiteX298" fmla="*/ 1303066 w 3189081"/>
              <a:gd name="connsiteY298" fmla="*/ 297693 h 3310717"/>
              <a:gd name="connsiteX299" fmla="*/ 1288369 w 3189081"/>
              <a:gd name="connsiteY299" fmla="*/ 250689 h 3310717"/>
              <a:gd name="connsiteX300" fmla="*/ 1268774 w 3189081"/>
              <a:gd name="connsiteY300" fmla="*/ 203685 h 3310717"/>
              <a:gd name="connsiteX301" fmla="*/ 1249179 w 3189081"/>
              <a:gd name="connsiteY301" fmla="*/ 156680 h 3310717"/>
              <a:gd name="connsiteX302" fmla="*/ 1219787 w 3189081"/>
              <a:gd name="connsiteY302" fmla="*/ 114899 h 3310717"/>
              <a:gd name="connsiteX303" fmla="*/ 1190394 w 3189081"/>
              <a:gd name="connsiteY303" fmla="*/ 78340 h 3310717"/>
              <a:gd name="connsiteX304" fmla="*/ 1151204 w 3189081"/>
              <a:gd name="connsiteY304" fmla="*/ 41782 h 3310717"/>
              <a:gd name="connsiteX305" fmla="*/ 1112015 w 3189081"/>
              <a:gd name="connsiteY305" fmla="*/ 15668 h 3310717"/>
              <a:gd name="connsiteX306" fmla="*/ 1121812 w 3189081"/>
              <a:gd name="connsiteY306" fmla="*/ 0 h 33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3189081" h="3310717">
                <a:moveTo>
                  <a:pt x="3189081" y="2956035"/>
                </a:moveTo>
                <a:cubicBezTo>
                  <a:pt x="3181733" y="2958646"/>
                  <a:pt x="3173160" y="2961258"/>
                  <a:pt x="3163363" y="2963216"/>
                </a:cubicBezTo>
                <a:lnTo>
                  <a:pt x="3161419" y="2963408"/>
                </a:lnTo>
                <a:close/>
                <a:moveTo>
                  <a:pt x="34291" y="2762796"/>
                </a:moveTo>
                <a:cubicBezTo>
                  <a:pt x="44089" y="2762796"/>
                  <a:pt x="53886" y="2762796"/>
                  <a:pt x="63684" y="2762796"/>
                </a:cubicBezTo>
                <a:cubicBezTo>
                  <a:pt x="68583" y="2762796"/>
                  <a:pt x="83279" y="2762796"/>
                  <a:pt x="93076" y="2768018"/>
                </a:cubicBezTo>
                <a:cubicBezTo>
                  <a:pt x="78380" y="2768018"/>
                  <a:pt x="68583" y="2768018"/>
                  <a:pt x="58785" y="2768018"/>
                </a:cubicBezTo>
                <a:cubicBezTo>
                  <a:pt x="53886" y="2768018"/>
                  <a:pt x="44089" y="2762796"/>
                  <a:pt x="34291" y="2762796"/>
                </a:cubicBezTo>
                <a:close/>
                <a:moveTo>
                  <a:pt x="0" y="2757573"/>
                </a:moveTo>
                <a:cubicBezTo>
                  <a:pt x="9798" y="2757573"/>
                  <a:pt x="19595" y="2757573"/>
                  <a:pt x="34291" y="2762796"/>
                </a:cubicBezTo>
                <a:cubicBezTo>
                  <a:pt x="19595" y="2762796"/>
                  <a:pt x="9798" y="2757573"/>
                  <a:pt x="0" y="2757573"/>
                </a:cubicBezTo>
                <a:close/>
                <a:moveTo>
                  <a:pt x="1121812" y="0"/>
                </a:moveTo>
                <a:cubicBezTo>
                  <a:pt x="1136508" y="10445"/>
                  <a:pt x="1151204" y="15668"/>
                  <a:pt x="1165901" y="26114"/>
                </a:cubicBezTo>
                <a:cubicBezTo>
                  <a:pt x="1175698" y="36559"/>
                  <a:pt x="1190394" y="47004"/>
                  <a:pt x="1205091" y="62672"/>
                </a:cubicBezTo>
                <a:cubicBezTo>
                  <a:pt x="1214888" y="73118"/>
                  <a:pt x="1229584" y="88786"/>
                  <a:pt x="1239382" y="99231"/>
                </a:cubicBezTo>
                <a:cubicBezTo>
                  <a:pt x="1249179" y="114899"/>
                  <a:pt x="1258977" y="130567"/>
                  <a:pt x="1268774" y="146235"/>
                </a:cubicBezTo>
                <a:cubicBezTo>
                  <a:pt x="1273673" y="161903"/>
                  <a:pt x="1283470" y="177571"/>
                  <a:pt x="1293268" y="193239"/>
                </a:cubicBezTo>
                <a:cubicBezTo>
                  <a:pt x="1298167" y="208907"/>
                  <a:pt x="1307964" y="224575"/>
                  <a:pt x="1312863" y="240243"/>
                </a:cubicBezTo>
                <a:cubicBezTo>
                  <a:pt x="1312863" y="240243"/>
                  <a:pt x="1312863" y="240243"/>
                  <a:pt x="1332458" y="292470"/>
                </a:cubicBezTo>
                <a:cubicBezTo>
                  <a:pt x="1337357" y="308138"/>
                  <a:pt x="1337357" y="323806"/>
                  <a:pt x="1342255" y="339474"/>
                </a:cubicBezTo>
                <a:cubicBezTo>
                  <a:pt x="1347154" y="360365"/>
                  <a:pt x="1352053" y="376033"/>
                  <a:pt x="1356952" y="391701"/>
                </a:cubicBezTo>
                <a:cubicBezTo>
                  <a:pt x="1361850" y="412592"/>
                  <a:pt x="1361850" y="428260"/>
                  <a:pt x="1366749" y="443928"/>
                </a:cubicBezTo>
                <a:cubicBezTo>
                  <a:pt x="1371648" y="480486"/>
                  <a:pt x="1376547" y="517045"/>
                  <a:pt x="1381445" y="548381"/>
                </a:cubicBezTo>
                <a:cubicBezTo>
                  <a:pt x="1386344" y="584940"/>
                  <a:pt x="1386344" y="621499"/>
                  <a:pt x="1391243" y="658057"/>
                </a:cubicBezTo>
                <a:cubicBezTo>
                  <a:pt x="1391243" y="689393"/>
                  <a:pt x="1391243" y="725952"/>
                  <a:pt x="1391243" y="762511"/>
                </a:cubicBezTo>
                <a:cubicBezTo>
                  <a:pt x="1396142" y="819960"/>
                  <a:pt x="1391243" y="877410"/>
                  <a:pt x="1391243" y="940082"/>
                </a:cubicBezTo>
                <a:cubicBezTo>
                  <a:pt x="1474522" y="814738"/>
                  <a:pt x="1665572" y="517045"/>
                  <a:pt x="1680269" y="308138"/>
                </a:cubicBezTo>
                <a:cubicBezTo>
                  <a:pt x="1680269" y="308138"/>
                  <a:pt x="1680269" y="308138"/>
                  <a:pt x="1699864" y="308138"/>
                </a:cubicBezTo>
                <a:cubicBezTo>
                  <a:pt x="1680269" y="543158"/>
                  <a:pt x="1459825" y="872187"/>
                  <a:pt x="1391243" y="976641"/>
                </a:cubicBezTo>
                <a:cubicBezTo>
                  <a:pt x="1386344" y="1044535"/>
                  <a:pt x="1381445" y="1117653"/>
                  <a:pt x="1376547" y="1185548"/>
                </a:cubicBezTo>
                <a:cubicBezTo>
                  <a:pt x="1366749" y="1253442"/>
                  <a:pt x="1361850" y="1326560"/>
                  <a:pt x="1352053" y="1394455"/>
                </a:cubicBezTo>
                <a:cubicBezTo>
                  <a:pt x="1347154" y="1420568"/>
                  <a:pt x="1342255" y="1451904"/>
                  <a:pt x="1337357" y="1478018"/>
                </a:cubicBezTo>
                <a:cubicBezTo>
                  <a:pt x="1381445" y="1420568"/>
                  <a:pt x="1430433" y="1373564"/>
                  <a:pt x="1484319" y="1331783"/>
                </a:cubicBezTo>
                <a:cubicBezTo>
                  <a:pt x="1557800" y="1279556"/>
                  <a:pt x="1641079" y="1248220"/>
                  <a:pt x="1719458" y="1222106"/>
                </a:cubicBezTo>
                <a:cubicBezTo>
                  <a:pt x="1739054" y="1222106"/>
                  <a:pt x="1763547" y="1216884"/>
                  <a:pt x="1783142" y="1211661"/>
                </a:cubicBezTo>
                <a:cubicBezTo>
                  <a:pt x="1802737" y="1206438"/>
                  <a:pt x="1822332" y="1206438"/>
                  <a:pt x="1841927" y="1201216"/>
                </a:cubicBezTo>
                <a:cubicBezTo>
                  <a:pt x="1886016" y="1195993"/>
                  <a:pt x="1925206" y="1195993"/>
                  <a:pt x="1964396" y="1195993"/>
                </a:cubicBezTo>
                <a:cubicBezTo>
                  <a:pt x="2042776" y="1195993"/>
                  <a:pt x="2116256" y="1195993"/>
                  <a:pt x="2189738" y="1195993"/>
                </a:cubicBezTo>
                <a:cubicBezTo>
                  <a:pt x="2258320" y="1195993"/>
                  <a:pt x="2326902" y="1195993"/>
                  <a:pt x="2390586" y="1201216"/>
                </a:cubicBezTo>
                <a:cubicBezTo>
                  <a:pt x="2513055" y="1201216"/>
                  <a:pt x="2615928" y="1201216"/>
                  <a:pt x="2689410" y="1201216"/>
                </a:cubicBezTo>
                <a:cubicBezTo>
                  <a:pt x="2699207" y="1201216"/>
                  <a:pt x="2704106" y="1201216"/>
                  <a:pt x="2713903" y="1206438"/>
                </a:cubicBezTo>
                <a:cubicBezTo>
                  <a:pt x="2718802" y="1206438"/>
                  <a:pt x="2723700" y="1206438"/>
                  <a:pt x="2728599" y="1206438"/>
                </a:cubicBezTo>
                <a:cubicBezTo>
                  <a:pt x="2728599" y="1206438"/>
                  <a:pt x="2728599" y="1206438"/>
                  <a:pt x="2733498" y="1206438"/>
                </a:cubicBezTo>
                <a:cubicBezTo>
                  <a:pt x="2733498" y="1206438"/>
                  <a:pt x="2728599" y="1201216"/>
                  <a:pt x="2738397" y="1206438"/>
                </a:cubicBezTo>
                <a:cubicBezTo>
                  <a:pt x="2743296" y="1237774"/>
                  <a:pt x="2733498" y="1222106"/>
                  <a:pt x="2733498" y="1227329"/>
                </a:cubicBezTo>
                <a:cubicBezTo>
                  <a:pt x="2733498" y="1227329"/>
                  <a:pt x="2732273" y="1227329"/>
                  <a:pt x="2731661" y="1227329"/>
                </a:cubicBezTo>
                <a:lnTo>
                  <a:pt x="2728599" y="1227329"/>
                </a:lnTo>
                <a:cubicBezTo>
                  <a:pt x="2728599" y="1227329"/>
                  <a:pt x="2723700" y="1227329"/>
                  <a:pt x="2723700" y="1227329"/>
                </a:cubicBezTo>
                <a:cubicBezTo>
                  <a:pt x="2709004" y="1227329"/>
                  <a:pt x="2699207" y="1227329"/>
                  <a:pt x="2689410" y="1227329"/>
                </a:cubicBezTo>
                <a:cubicBezTo>
                  <a:pt x="2669814" y="1227329"/>
                  <a:pt x="2660017" y="1227329"/>
                  <a:pt x="2660017" y="1227329"/>
                </a:cubicBezTo>
                <a:cubicBezTo>
                  <a:pt x="2586536" y="1227329"/>
                  <a:pt x="2498358" y="1232552"/>
                  <a:pt x="2390586" y="1232552"/>
                </a:cubicBezTo>
                <a:cubicBezTo>
                  <a:pt x="2326902" y="1232552"/>
                  <a:pt x="2258320" y="1237774"/>
                  <a:pt x="2189738" y="1237774"/>
                </a:cubicBezTo>
                <a:cubicBezTo>
                  <a:pt x="2116256" y="1237774"/>
                  <a:pt x="2042776" y="1237774"/>
                  <a:pt x="1964396" y="1242997"/>
                </a:cubicBezTo>
                <a:cubicBezTo>
                  <a:pt x="1925206" y="1248220"/>
                  <a:pt x="1886016" y="1248220"/>
                  <a:pt x="1846826" y="1253442"/>
                </a:cubicBezTo>
                <a:cubicBezTo>
                  <a:pt x="1832130" y="1258665"/>
                  <a:pt x="1812535" y="1258665"/>
                  <a:pt x="1792940" y="1263888"/>
                </a:cubicBezTo>
                <a:cubicBezTo>
                  <a:pt x="1773345" y="1269110"/>
                  <a:pt x="1753750" y="1274333"/>
                  <a:pt x="1734155" y="1279556"/>
                </a:cubicBezTo>
                <a:cubicBezTo>
                  <a:pt x="1655775" y="1300447"/>
                  <a:pt x="1582294" y="1337005"/>
                  <a:pt x="1518610" y="1384009"/>
                </a:cubicBezTo>
                <a:cubicBezTo>
                  <a:pt x="1454926" y="1436236"/>
                  <a:pt x="1401040" y="1498908"/>
                  <a:pt x="1361850" y="1566803"/>
                </a:cubicBezTo>
                <a:cubicBezTo>
                  <a:pt x="1337357" y="1603362"/>
                  <a:pt x="1317762" y="1645143"/>
                  <a:pt x="1303066" y="1686925"/>
                </a:cubicBezTo>
                <a:cubicBezTo>
                  <a:pt x="1288369" y="1718261"/>
                  <a:pt x="1278572" y="1754819"/>
                  <a:pt x="1268774" y="1791378"/>
                </a:cubicBezTo>
                <a:cubicBezTo>
                  <a:pt x="1249179" y="1864496"/>
                  <a:pt x="1234483" y="1942836"/>
                  <a:pt x="1229584" y="2015953"/>
                </a:cubicBezTo>
                <a:cubicBezTo>
                  <a:pt x="1224686" y="2089071"/>
                  <a:pt x="1219787" y="2162188"/>
                  <a:pt x="1224686" y="2224860"/>
                </a:cubicBezTo>
                <a:cubicBezTo>
                  <a:pt x="1224686" y="2287532"/>
                  <a:pt x="1229584" y="2350204"/>
                  <a:pt x="1234483" y="2402431"/>
                </a:cubicBezTo>
                <a:cubicBezTo>
                  <a:pt x="1239382" y="2454658"/>
                  <a:pt x="1283470" y="2496439"/>
                  <a:pt x="1288369" y="2532998"/>
                </a:cubicBezTo>
                <a:cubicBezTo>
                  <a:pt x="1293268" y="2574779"/>
                  <a:pt x="1317762" y="2627006"/>
                  <a:pt x="1327559" y="2642674"/>
                </a:cubicBezTo>
                <a:cubicBezTo>
                  <a:pt x="1347154" y="2658342"/>
                  <a:pt x="1484319" y="2741905"/>
                  <a:pt x="1518610" y="2762796"/>
                </a:cubicBezTo>
                <a:cubicBezTo>
                  <a:pt x="1543104" y="2768018"/>
                  <a:pt x="1567598" y="2773241"/>
                  <a:pt x="1596990" y="2783687"/>
                </a:cubicBezTo>
                <a:cubicBezTo>
                  <a:pt x="1641079" y="2794132"/>
                  <a:pt x="1690066" y="2804577"/>
                  <a:pt x="1739054" y="2820245"/>
                </a:cubicBezTo>
                <a:cubicBezTo>
                  <a:pt x="1792940" y="2830691"/>
                  <a:pt x="1846826" y="2841136"/>
                  <a:pt x="1900712" y="2846359"/>
                </a:cubicBezTo>
                <a:cubicBezTo>
                  <a:pt x="1930104" y="2851581"/>
                  <a:pt x="1954598" y="2856804"/>
                  <a:pt x="1983991" y="2862027"/>
                </a:cubicBezTo>
                <a:cubicBezTo>
                  <a:pt x="1998687" y="2862027"/>
                  <a:pt x="2013383" y="2862027"/>
                  <a:pt x="2028079" y="2862027"/>
                </a:cubicBezTo>
                <a:cubicBezTo>
                  <a:pt x="2042776" y="2867249"/>
                  <a:pt x="2057472" y="2867249"/>
                  <a:pt x="2072168" y="2867249"/>
                </a:cubicBezTo>
                <a:cubicBezTo>
                  <a:pt x="2101560" y="2872472"/>
                  <a:pt x="2130953" y="2872472"/>
                  <a:pt x="2165244" y="2872472"/>
                </a:cubicBezTo>
                <a:cubicBezTo>
                  <a:pt x="2194636" y="2872472"/>
                  <a:pt x="2224029" y="2872472"/>
                  <a:pt x="2253422" y="2872472"/>
                </a:cubicBezTo>
                <a:cubicBezTo>
                  <a:pt x="2375890" y="2872472"/>
                  <a:pt x="2498358" y="2867249"/>
                  <a:pt x="2611030" y="2872472"/>
                </a:cubicBezTo>
                <a:cubicBezTo>
                  <a:pt x="2669814" y="2872472"/>
                  <a:pt x="2723700" y="2872472"/>
                  <a:pt x="2777587" y="2882917"/>
                </a:cubicBezTo>
                <a:cubicBezTo>
                  <a:pt x="2826574" y="2888140"/>
                  <a:pt x="2880460" y="2898585"/>
                  <a:pt x="2919650" y="2919476"/>
                </a:cubicBezTo>
                <a:cubicBezTo>
                  <a:pt x="2944144" y="2929921"/>
                  <a:pt x="2958840" y="2945589"/>
                  <a:pt x="2978435" y="2956035"/>
                </a:cubicBezTo>
                <a:cubicBezTo>
                  <a:pt x="2998030" y="2961258"/>
                  <a:pt x="3017625" y="2966480"/>
                  <a:pt x="3032321" y="2971703"/>
                </a:cubicBezTo>
                <a:cubicBezTo>
                  <a:pt x="3071511" y="2976926"/>
                  <a:pt x="3100904" y="2971703"/>
                  <a:pt x="3130296" y="2966480"/>
                </a:cubicBezTo>
                <a:lnTo>
                  <a:pt x="3161419" y="2963408"/>
                </a:lnTo>
                <a:lnTo>
                  <a:pt x="3130296" y="2971703"/>
                </a:lnTo>
                <a:cubicBezTo>
                  <a:pt x="3100904" y="2976926"/>
                  <a:pt x="3071511" y="2982148"/>
                  <a:pt x="3032321" y="2976926"/>
                </a:cubicBezTo>
                <a:cubicBezTo>
                  <a:pt x="3012726" y="2976926"/>
                  <a:pt x="2993131" y="2971703"/>
                  <a:pt x="2973536" y="2961258"/>
                </a:cubicBezTo>
                <a:cubicBezTo>
                  <a:pt x="2953942" y="2956035"/>
                  <a:pt x="2934346" y="2940367"/>
                  <a:pt x="2914752" y="2929921"/>
                </a:cubicBezTo>
                <a:cubicBezTo>
                  <a:pt x="2875562" y="2909031"/>
                  <a:pt x="2826574" y="2903808"/>
                  <a:pt x="2772688" y="2898585"/>
                </a:cubicBezTo>
                <a:cubicBezTo>
                  <a:pt x="2723700" y="2893363"/>
                  <a:pt x="2669814" y="2893363"/>
                  <a:pt x="2611030" y="2893363"/>
                </a:cubicBezTo>
                <a:cubicBezTo>
                  <a:pt x="2498358" y="2898585"/>
                  <a:pt x="2375890" y="2903808"/>
                  <a:pt x="2253422" y="2909031"/>
                </a:cubicBezTo>
                <a:cubicBezTo>
                  <a:pt x="2224029" y="2909031"/>
                  <a:pt x="2194636" y="2914253"/>
                  <a:pt x="2165244" y="2914253"/>
                </a:cubicBezTo>
                <a:cubicBezTo>
                  <a:pt x="2130953" y="2914253"/>
                  <a:pt x="2101560" y="2914253"/>
                  <a:pt x="2072168" y="2914253"/>
                </a:cubicBezTo>
                <a:cubicBezTo>
                  <a:pt x="2057472" y="2914253"/>
                  <a:pt x="2042776" y="2909031"/>
                  <a:pt x="2028079" y="2909031"/>
                </a:cubicBezTo>
                <a:cubicBezTo>
                  <a:pt x="2013383" y="2909031"/>
                  <a:pt x="1998687" y="2909031"/>
                  <a:pt x="1983991" y="2909031"/>
                </a:cubicBezTo>
                <a:cubicBezTo>
                  <a:pt x="1949699" y="2903808"/>
                  <a:pt x="1925206" y="2903808"/>
                  <a:pt x="1895813" y="2898585"/>
                </a:cubicBezTo>
                <a:cubicBezTo>
                  <a:pt x="1837028" y="2893363"/>
                  <a:pt x="1783142" y="2882917"/>
                  <a:pt x="1729256" y="2877695"/>
                </a:cubicBezTo>
                <a:cubicBezTo>
                  <a:pt x="1680269" y="2867249"/>
                  <a:pt x="1631281" y="2856804"/>
                  <a:pt x="1582294" y="2846359"/>
                </a:cubicBezTo>
                <a:cubicBezTo>
                  <a:pt x="1538205" y="2835913"/>
                  <a:pt x="1499015" y="2825468"/>
                  <a:pt x="1459825" y="2815023"/>
                </a:cubicBezTo>
                <a:cubicBezTo>
                  <a:pt x="1425534" y="2804577"/>
                  <a:pt x="1396142" y="2794132"/>
                  <a:pt x="1366749" y="2788909"/>
                </a:cubicBezTo>
                <a:cubicBezTo>
                  <a:pt x="1356952" y="2783687"/>
                  <a:pt x="1347154" y="2778464"/>
                  <a:pt x="1337357" y="2778464"/>
                </a:cubicBezTo>
                <a:cubicBezTo>
                  <a:pt x="1342255" y="2783687"/>
                  <a:pt x="1347154" y="2788909"/>
                  <a:pt x="1352053" y="2794132"/>
                </a:cubicBezTo>
                <a:cubicBezTo>
                  <a:pt x="1356952" y="2794132"/>
                  <a:pt x="1361850" y="2799355"/>
                  <a:pt x="1366749" y="2804577"/>
                </a:cubicBezTo>
                <a:cubicBezTo>
                  <a:pt x="1366749" y="2804577"/>
                  <a:pt x="1366749" y="2804577"/>
                  <a:pt x="1376547" y="2809800"/>
                </a:cubicBezTo>
                <a:cubicBezTo>
                  <a:pt x="1376547" y="2809800"/>
                  <a:pt x="1376547" y="2809800"/>
                  <a:pt x="1381445" y="2809800"/>
                </a:cubicBezTo>
                <a:cubicBezTo>
                  <a:pt x="1383895" y="2809800"/>
                  <a:pt x="1383895" y="2809800"/>
                  <a:pt x="1383282" y="2809800"/>
                </a:cubicBezTo>
                <a:lnTo>
                  <a:pt x="1386344" y="2809800"/>
                </a:lnTo>
                <a:cubicBezTo>
                  <a:pt x="1445129" y="2835913"/>
                  <a:pt x="1499015" y="2856804"/>
                  <a:pt x="1543104" y="2877695"/>
                </a:cubicBezTo>
                <a:cubicBezTo>
                  <a:pt x="1562699" y="2888140"/>
                  <a:pt x="1577395" y="2898585"/>
                  <a:pt x="1592091" y="2903808"/>
                </a:cubicBezTo>
                <a:cubicBezTo>
                  <a:pt x="1596990" y="2909031"/>
                  <a:pt x="1596990" y="2914253"/>
                  <a:pt x="1601889" y="2914253"/>
                </a:cubicBezTo>
                <a:cubicBezTo>
                  <a:pt x="1596990" y="2914253"/>
                  <a:pt x="1592091" y="2909031"/>
                  <a:pt x="1587192" y="2909031"/>
                </a:cubicBezTo>
                <a:cubicBezTo>
                  <a:pt x="1577395" y="2903808"/>
                  <a:pt x="1557800" y="2898585"/>
                  <a:pt x="1538205" y="2893363"/>
                </a:cubicBezTo>
                <a:cubicBezTo>
                  <a:pt x="1494116" y="2877695"/>
                  <a:pt x="1435332" y="2867249"/>
                  <a:pt x="1376547" y="2856804"/>
                </a:cubicBezTo>
                <a:cubicBezTo>
                  <a:pt x="1376547" y="2856804"/>
                  <a:pt x="1376547" y="2856804"/>
                  <a:pt x="1371648" y="2856804"/>
                </a:cubicBezTo>
                <a:cubicBezTo>
                  <a:pt x="1371648" y="2856804"/>
                  <a:pt x="1371648" y="2856804"/>
                  <a:pt x="1366749" y="2856804"/>
                </a:cubicBezTo>
                <a:cubicBezTo>
                  <a:pt x="1366749" y="2856804"/>
                  <a:pt x="1366749" y="2856804"/>
                  <a:pt x="1361850" y="2856804"/>
                </a:cubicBezTo>
                <a:cubicBezTo>
                  <a:pt x="1361850" y="2856804"/>
                  <a:pt x="1361850" y="2856804"/>
                  <a:pt x="1352053" y="2851581"/>
                </a:cubicBezTo>
                <a:cubicBezTo>
                  <a:pt x="1347154" y="2851581"/>
                  <a:pt x="1337357" y="2846359"/>
                  <a:pt x="1327559" y="2841136"/>
                </a:cubicBezTo>
                <a:cubicBezTo>
                  <a:pt x="1312863" y="2835913"/>
                  <a:pt x="1298167" y="2825468"/>
                  <a:pt x="1283470" y="2815023"/>
                </a:cubicBezTo>
                <a:cubicBezTo>
                  <a:pt x="1283470" y="2815023"/>
                  <a:pt x="1278572" y="2809800"/>
                  <a:pt x="1273673" y="2809800"/>
                </a:cubicBezTo>
                <a:cubicBezTo>
                  <a:pt x="1273673" y="2809800"/>
                  <a:pt x="1273673" y="2815023"/>
                  <a:pt x="1273673" y="2815023"/>
                </a:cubicBezTo>
                <a:cubicBezTo>
                  <a:pt x="1263876" y="2867249"/>
                  <a:pt x="1249179" y="2935144"/>
                  <a:pt x="1239382" y="3003039"/>
                </a:cubicBezTo>
                <a:cubicBezTo>
                  <a:pt x="1239382" y="3003039"/>
                  <a:pt x="1239382" y="3008262"/>
                  <a:pt x="1239382" y="3008262"/>
                </a:cubicBezTo>
                <a:cubicBezTo>
                  <a:pt x="1249179" y="3023930"/>
                  <a:pt x="1263876" y="3039598"/>
                  <a:pt x="1278572" y="3060488"/>
                </a:cubicBezTo>
                <a:cubicBezTo>
                  <a:pt x="1283470" y="3065711"/>
                  <a:pt x="1293268" y="3076156"/>
                  <a:pt x="1303066" y="3081379"/>
                </a:cubicBezTo>
                <a:cubicBezTo>
                  <a:pt x="1307964" y="3081379"/>
                  <a:pt x="1312863" y="3086602"/>
                  <a:pt x="1317762" y="3086602"/>
                </a:cubicBezTo>
                <a:cubicBezTo>
                  <a:pt x="1317762" y="3086602"/>
                  <a:pt x="1317762" y="3086602"/>
                  <a:pt x="1327559" y="3091824"/>
                </a:cubicBezTo>
                <a:cubicBezTo>
                  <a:pt x="1327559" y="3091824"/>
                  <a:pt x="1327559" y="3091824"/>
                  <a:pt x="1332458" y="3091824"/>
                </a:cubicBezTo>
                <a:cubicBezTo>
                  <a:pt x="1332458" y="3091824"/>
                  <a:pt x="1332458" y="3091824"/>
                  <a:pt x="1332458" y="3097047"/>
                </a:cubicBezTo>
                <a:cubicBezTo>
                  <a:pt x="1332458" y="3097047"/>
                  <a:pt x="1332458" y="3097047"/>
                  <a:pt x="1337357" y="3097047"/>
                </a:cubicBezTo>
                <a:cubicBezTo>
                  <a:pt x="1386344" y="3112715"/>
                  <a:pt x="1435332" y="3128383"/>
                  <a:pt x="1469623" y="3144051"/>
                </a:cubicBezTo>
                <a:cubicBezTo>
                  <a:pt x="1489218" y="3154497"/>
                  <a:pt x="1503914" y="3159719"/>
                  <a:pt x="1513711" y="3164942"/>
                </a:cubicBezTo>
                <a:cubicBezTo>
                  <a:pt x="1518610" y="3170165"/>
                  <a:pt x="1523509" y="3170165"/>
                  <a:pt x="1523509" y="3175387"/>
                </a:cubicBezTo>
                <a:cubicBezTo>
                  <a:pt x="1518610" y="3175387"/>
                  <a:pt x="1518610" y="3170165"/>
                  <a:pt x="1513711" y="3170165"/>
                </a:cubicBezTo>
                <a:cubicBezTo>
                  <a:pt x="1503914" y="3164942"/>
                  <a:pt x="1489218" y="3159719"/>
                  <a:pt x="1469623" y="3149274"/>
                </a:cubicBezTo>
                <a:cubicBezTo>
                  <a:pt x="1430433" y="3138828"/>
                  <a:pt x="1381445" y="3128383"/>
                  <a:pt x="1332458" y="3117938"/>
                </a:cubicBezTo>
                <a:cubicBezTo>
                  <a:pt x="1332458" y="3117938"/>
                  <a:pt x="1332458" y="3117938"/>
                  <a:pt x="1327559" y="3112715"/>
                </a:cubicBezTo>
                <a:cubicBezTo>
                  <a:pt x="1327559" y="3112715"/>
                  <a:pt x="1327559" y="3112715"/>
                  <a:pt x="1322660" y="3112715"/>
                </a:cubicBezTo>
                <a:cubicBezTo>
                  <a:pt x="1322660" y="3112715"/>
                  <a:pt x="1322660" y="3112715"/>
                  <a:pt x="1312863" y="3112715"/>
                </a:cubicBezTo>
                <a:cubicBezTo>
                  <a:pt x="1307964" y="3107492"/>
                  <a:pt x="1298167" y="3107492"/>
                  <a:pt x="1293268" y="3102270"/>
                </a:cubicBezTo>
                <a:cubicBezTo>
                  <a:pt x="1283470" y="3097047"/>
                  <a:pt x="1268774" y="3086602"/>
                  <a:pt x="1258977" y="3081379"/>
                </a:cubicBezTo>
                <a:cubicBezTo>
                  <a:pt x="1249179" y="3070934"/>
                  <a:pt x="1239382" y="3060488"/>
                  <a:pt x="1229584" y="3050043"/>
                </a:cubicBezTo>
                <a:cubicBezTo>
                  <a:pt x="1229584" y="3065711"/>
                  <a:pt x="1229584" y="3076156"/>
                  <a:pt x="1229584" y="3091824"/>
                </a:cubicBezTo>
                <a:cubicBezTo>
                  <a:pt x="1224686" y="3112715"/>
                  <a:pt x="1224686" y="3138828"/>
                  <a:pt x="1224686" y="3164942"/>
                </a:cubicBezTo>
                <a:cubicBezTo>
                  <a:pt x="1224686" y="3185833"/>
                  <a:pt x="1224686" y="3211946"/>
                  <a:pt x="1229584" y="3227614"/>
                </a:cubicBezTo>
                <a:cubicBezTo>
                  <a:pt x="1229584" y="3232837"/>
                  <a:pt x="1229584" y="3238059"/>
                  <a:pt x="1234483" y="3243282"/>
                </a:cubicBezTo>
                <a:cubicBezTo>
                  <a:pt x="1234483" y="3243282"/>
                  <a:pt x="1234483" y="3248505"/>
                  <a:pt x="1234483" y="3248505"/>
                </a:cubicBezTo>
                <a:cubicBezTo>
                  <a:pt x="1234483" y="3248505"/>
                  <a:pt x="1239382" y="3253727"/>
                  <a:pt x="1239382" y="3253727"/>
                </a:cubicBezTo>
                <a:cubicBezTo>
                  <a:pt x="1244281" y="3258950"/>
                  <a:pt x="1244281" y="3264173"/>
                  <a:pt x="1249179" y="3269395"/>
                </a:cubicBezTo>
                <a:cubicBezTo>
                  <a:pt x="1249179" y="3274618"/>
                  <a:pt x="1254078" y="3285063"/>
                  <a:pt x="1254078" y="3290286"/>
                </a:cubicBezTo>
                <a:lnTo>
                  <a:pt x="1260712" y="3310717"/>
                </a:lnTo>
                <a:lnTo>
                  <a:pt x="1219643" y="3310717"/>
                </a:lnTo>
                <a:lnTo>
                  <a:pt x="1214888" y="3295509"/>
                </a:lnTo>
                <a:cubicBezTo>
                  <a:pt x="1209989" y="3295509"/>
                  <a:pt x="1205091" y="3290286"/>
                  <a:pt x="1200192" y="3285063"/>
                </a:cubicBezTo>
                <a:cubicBezTo>
                  <a:pt x="1200192" y="3285063"/>
                  <a:pt x="1200192" y="3285063"/>
                  <a:pt x="1195293" y="3279841"/>
                </a:cubicBezTo>
                <a:cubicBezTo>
                  <a:pt x="1195293" y="3274618"/>
                  <a:pt x="1190394" y="3274618"/>
                  <a:pt x="1190394" y="3269395"/>
                </a:cubicBezTo>
                <a:cubicBezTo>
                  <a:pt x="1185496" y="3274618"/>
                  <a:pt x="1175698" y="3285063"/>
                  <a:pt x="1170800" y="3295509"/>
                </a:cubicBezTo>
                <a:cubicBezTo>
                  <a:pt x="1165901" y="3300731"/>
                  <a:pt x="1165901" y="3305954"/>
                  <a:pt x="1161002" y="3305954"/>
                </a:cubicBezTo>
                <a:cubicBezTo>
                  <a:pt x="1161002" y="3305954"/>
                  <a:pt x="1161002" y="3307260"/>
                  <a:pt x="1161002" y="3308566"/>
                </a:cubicBezTo>
                <a:lnTo>
                  <a:pt x="1161002" y="3310717"/>
                </a:lnTo>
                <a:lnTo>
                  <a:pt x="1146899" y="3310717"/>
                </a:lnTo>
                <a:lnTo>
                  <a:pt x="1153041" y="3305954"/>
                </a:lnTo>
                <a:cubicBezTo>
                  <a:pt x="1154878" y="3304649"/>
                  <a:pt x="1156103" y="3303343"/>
                  <a:pt x="1156103" y="3300731"/>
                </a:cubicBezTo>
                <a:cubicBezTo>
                  <a:pt x="1156103" y="3300731"/>
                  <a:pt x="1161002" y="3295509"/>
                  <a:pt x="1161002" y="3290286"/>
                </a:cubicBezTo>
                <a:cubicBezTo>
                  <a:pt x="1170800" y="3274618"/>
                  <a:pt x="1175698" y="3264173"/>
                  <a:pt x="1180597" y="3248505"/>
                </a:cubicBezTo>
                <a:cubicBezTo>
                  <a:pt x="1165901" y="3222391"/>
                  <a:pt x="1161002" y="3196278"/>
                  <a:pt x="1156103" y="3170165"/>
                </a:cubicBezTo>
                <a:cubicBezTo>
                  <a:pt x="1151204" y="3144051"/>
                  <a:pt x="1146306" y="3117938"/>
                  <a:pt x="1141407" y="3091824"/>
                </a:cubicBezTo>
                <a:cubicBezTo>
                  <a:pt x="1141407" y="3076156"/>
                  <a:pt x="1141407" y="3055266"/>
                  <a:pt x="1136508" y="3039598"/>
                </a:cubicBezTo>
                <a:cubicBezTo>
                  <a:pt x="1121812" y="3065711"/>
                  <a:pt x="1107116" y="3097047"/>
                  <a:pt x="1087521" y="3128383"/>
                </a:cubicBezTo>
                <a:cubicBezTo>
                  <a:pt x="1077723" y="3138828"/>
                  <a:pt x="1072825" y="3144051"/>
                  <a:pt x="1067926" y="3154497"/>
                </a:cubicBezTo>
                <a:cubicBezTo>
                  <a:pt x="1063027" y="3159719"/>
                  <a:pt x="1063027" y="3159719"/>
                  <a:pt x="1058128" y="3164942"/>
                </a:cubicBezTo>
                <a:cubicBezTo>
                  <a:pt x="1058128" y="3164942"/>
                  <a:pt x="1058128" y="3164942"/>
                  <a:pt x="1053230" y="3164942"/>
                </a:cubicBezTo>
                <a:cubicBezTo>
                  <a:pt x="1053230" y="3164942"/>
                  <a:pt x="1053230" y="3164942"/>
                  <a:pt x="1048331" y="3170165"/>
                </a:cubicBezTo>
                <a:cubicBezTo>
                  <a:pt x="1048331" y="3170165"/>
                  <a:pt x="1043432" y="3170165"/>
                  <a:pt x="1038534" y="3175387"/>
                </a:cubicBezTo>
                <a:cubicBezTo>
                  <a:pt x="1023837" y="3185833"/>
                  <a:pt x="1009141" y="3201501"/>
                  <a:pt x="994445" y="3211946"/>
                </a:cubicBezTo>
                <a:cubicBezTo>
                  <a:pt x="984647" y="3227614"/>
                  <a:pt x="974850" y="3238059"/>
                  <a:pt x="969951" y="3243282"/>
                </a:cubicBezTo>
                <a:cubicBezTo>
                  <a:pt x="974850" y="3232837"/>
                  <a:pt x="979749" y="3222391"/>
                  <a:pt x="989546" y="3206723"/>
                </a:cubicBezTo>
                <a:cubicBezTo>
                  <a:pt x="1004242" y="3196278"/>
                  <a:pt x="1014040" y="3180610"/>
                  <a:pt x="1028736" y="3164942"/>
                </a:cubicBezTo>
                <a:cubicBezTo>
                  <a:pt x="1033635" y="3159719"/>
                  <a:pt x="1038534" y="3159719"/>
                  <a:pt x="1043432" y="3154497"/>
                </a:cubicBezTo>
                <a:cubicBezTo>
                  <a:pt x="1043432" y="3154497"/>
                  <a:pt x="1043432" y="3154497"/>
                  <a:pt x="1048331" y="3154497"/>
                </a:cubicBezTo>
                <a:cubicBezTo>
                  <a:pt x="1048331" y="3149274"/>
                  <a:pt x="1048331" y="3149274"/>
                  <a:pt x="1048331" y="3149274"/>
                </a:cubicBezTo>
                <a:cubicBezTo>
                  <a:pt x="1048331" y="3149274"/>
                  <a:pt x="1053230" y="3144051"/>
                  <a:pt x="1053230" y="3144051"/>
                </a:cubicBezTo>
                <a:cubicBezTo>
                  <a:pt x="1058128" y="3133606"/>
                  <a:pt x="1063027" y="3128383"/>
                  <a:pt x="1067926" y="3117938"/>
                </a:cubicBezTo>
                <a:cubicBezTo>
                  <a:pt x="1092420" y="3076156"/>
                  <a:pt x="1107116" y="3034375"/>
                  <a:pt x="1121812" y="3003039"/>
                </a:cubicBezTo>
                <a:cubicBezTo>
                  <a:pt x="1126711" y="2987371"/>
                  <a:pt x="1131610" y="2976926"/>
                  <a:pt x="1131610" y="2971703"/>
                </a:cubicBezTo>
                <a:cubicBezTo>
                  <a:pt x="1131610" y="2919476"/>
                  <a:pt x="1131610" y="2867249"/>
                  <a:pt x="1131610" y="2820245"/>
                </a:cubicBezTo>
                <a:cubicBezTo>
                  <a:pt x="1082622" y="2851581"/>
                  <a:pt x="1018938" y="2893363"/>
                  <a:pt x="955255" y="2924699"/>
                </a:cubicBezTo>
                <a:cubicBezTo>
                  <a:pt x="935660" y="2935144"/>
                  <a:pt x="920964" y="2945589"/>
                  <a:pt x="896470" y="2950812"/>
                </a:cubicBezTo>
                <a:cubicBezTo>
                  <a:pt x="891571" y="2956035"/>
                  <a:pt x="886672" y="2956035"/>
                  <a:pt x="881774" y="2956035"/>
                </a:cubicBezTo>
                <a:cubicBezTo>
                  <a:pt x="876875" y="2956035"/>
                  <a:pt x="876875" y="2961258"/>
                  <a:pt x="871976" y="2961258"/>
                </a:cubicBezTo>
                <a:cubicBezTo>
                  <a:pt x="871976" y="2961258"/>
                  <a:pt x="871976" y="2961258"/>
                  <a:pt x="867078" y="2961258"/>
                </a:cubicBezTo>
                <a:cubicBezTo>
                  <a:pt x="867078" y="2961258"/>
                  <a:pt x="867078" y="2961258"/>
                  <a:pt x="862179" y="2956035"/>
                </a:cubicBezTo>
                <a:cubicBezTo>
                  <a:pt x="857280" y="2956035"/>
                  <a:pt x="852381" y="2956035"/>
                  <a:pt x="847482" y="2956035"/>
                </a:cubicBezTo>
                <a:cubicBezTo>
                  <a:pt x="842584" y="2956035"/>
                  <a:pt x="837685" y="2961258"/>
                  <a:pt x="832786" y="2961258"/>
                </a:cubicBezTo>
                <a:cubicBezTo>
                  <a:pt x="798495" y="2961258"/>
                  <a:pt x="764204" y="2971703"/>
                  <a:pt x="734812" y="2982148"/>
                </a:cubicBezTo>
                <a:cubicBezTo>
                  <a:pt x="720115" y="2982148"/>
                  <a:pt x="705419" y="2987371"/>
                  <a:pt x="695622" y="2992594"/>
                </a:cubicBezTo>
                <a:cubicBezTo>
                  <a:pt x="680925" y="2997816"/>
                  <a:pt x="671128" y="3003039"/>
                  <a:pt x="666229" y="3008262"/>
                </a:cubicBezTo>
                <a:cubicBezTo>
                  <a:pt x="661330" y="3008262"/>
                  <a:pt x="656432" y="3013484"/>
                  <a:pt x="651533" y="3013484"/>
                </a:cubicBezTo>
                <a:cubicBezTo>
                  <a:pt x="651533" y="3013484"/>
                  <a:pt x="646634" y="3018707"/>
                  <a:pt x="646634" y="3018707"/>
                </a:cubicBezTo>
                <a:cubicBezTo>
                  <a:pt x="646634" y="3013484"/>
                  <a:pt x="651533" y="3013484"/>
                  <a:pt x="651533" y="3008262"/>
                </a:cubicBezTo>
                <a:cubicBezTo>
                  <a:pt x="656432" y="3008262"/>
                  <a:pt x="656432" y="3008262"/>
                  <a:pt x="661330" y="3003039"/>
                </a:cubicBezTo>
                <a:cubicBezTo>
                  <a:pt x="671128" y="2997816"/>
                  <a:pt x="680925" y="2992594"/>
                  <a:pt x="690723" y="2987371"/>
                </a:cubicBezTo>
                <a:cubicBezTo>
                  <a:pt x="700520" y="2976926"/>
                  <a:pt x="715216" y="2971703"/>
                  <a:pt x="729913" y="2966480"/>
                </a:cubicBezTo>
                <a:cubicBezTo>
                  <a:pt x="759305" y="2950812"/>
                  <a:pt x="793596" y="2940367"/>
                  <a:pt x="832786" y="2929921"/>
                </a:cubicBezTo>
                <a:cubicBezTo>
                  <a:pt x="837685" y="2929921"/>
                  <a:pt x="837685" y="2924699"/>
                  <a:pt x="847482" y="2924699"/>
                </a:cubicBezTo>
                <a:cubicBezTo>
                  <a:pt x="852381" y="2924699"/>
                  <a:pt x="857280" y="2924699"/>
                  <a:pt x="862179" y="2924699"/>
                </a:cubicBezTo>
                <a:cubicBezTo>
                  <a:pt x="862179" y="2924699"/>
                  <a:pt x="862179" y="2924699"/>
                  <a:pt x="867078" y="2924699"/>
                </a:cubicBezTo>
                <a:cubicBezTo>
                  <a:pt x="867078" y="2924699"/>
                  <a:pt x="871976" y="2919476"/>
                  <a:pt x="871976" y="2919476"/>
                </a:cubicBezTo>
                <a:cubicBezTo>
                  <a:pt x="876875" y="2919476"/>
                  <a:pt x="881774" y="2919476"/>
                  <a:pt x="881774" y="2914253"/>
                </a:cubicBezTo>
                <a:cubicBezTo>
                  <a:pt x="901369" y="2909031"/>
                  <a:pt x="916065" y="2893363"/>
                  <a:pt x="935660" y="2882917"/>
                </a:cubicBezTo>
                <a:cubicBezTo>
                  <a:pt x="989546" y="2841136"/>
                  <a:pt x="1043432" y="2794132"/>
                  <a:pt x="1087521" y="2757573"/>
                </a:cubicBezTo>
                <a:cubicBezTo>
                  <a:pt x="1082622" y="2762796"/>
                  <a:pt x="1077723" y="2762796"/>
                  <a:pt x="1067926" y="2762796"/>
                </a:cubicBezTo>
                <a:cubicBezTo>
                  <a:pt x="1038534" y="2773241"/>
                  <a:pt x="994445" y="2783687"/>
                  <a:pt x="940559" y="2794132"/>
                </a:cubicBezTo>
                <a:cubicBezTo>
                  <a:pt x="886672" y="2804577"/>
                  <a:pt x="822989" y="2815023"/>
                  <a:pt x="754406" y="2815023"/>
                </a:cubicBezTo>
                <a:cubicBezTo>
                  <a:pt x="739710" y="2820245"/>
                  <a:pt x="720115" y="2820245"/>
                  <a:pt x="700520" y="2815023"/>
                </a:cubicBezTo>
                <a:cubicBezTo>
                  <a:pt x="685824" y="2815023"/>
                  <a:pt x="666229" y="2815023"/>
                  <a:pt x="646634" y="2809800"/>
                </a:cubicBezTo>
                <a:cubicBezTo>
                  <a:pt x="636837" y="2804577"/>
                  <a:pt x="627039" y="2799355"/>
                  <a:pt x="622140" y="2794132"/>
                </a:cubicBezTo>
                <a:cubicBezTo>
                  <a:pt x="622140" y="2794132"/>
                  <a:pt x="622140" y="2794132"/>
                  <a:pt x="597647" y="2778464"/>
                </a:cubicBezTo>
                <a:cubicBezTo>
                  <a:pt x="592748" y="2773241"/>
                  <a:pt x="582950" y="2773241"/>
                  <a:pt x="573153" y="2768018"/>
                </a:cubicBezTo>
                <a:cubicBezTo>
                  <a:pt x="568254" y="2768018"/>
                  <a:pt x="558457" y="2762796"/>
                  <a:pt x="553558" y="2757573"/>
                </a:cubicBezTo>
                <a:cubicBezTo>
                  <a:pt x="533963" y="2752350"/>
                  <a:pt x="519267" y="2747128"/>
                  <a:pt x="499672" y="2741905"/>
                </a:cubicBezTo>
                <a:cubicBezTo>
                  <a:pt x="499672" y="2741905"/>
                  <a:pt x="499672" y="2741905"/>
                  <a:pt x="475178" y="2736682"/>
                </a:cubicBezTo>
                <a:cubicBezTo>
                  <a:pt x="475178" y="2736682"/>
                  <a:pt x="475178" y="2736682"/>
                  <a:pt x="450684" y="2736682"/>
                </a:cubicBezTo>
                <a:cubicBezTo>
                  <a:pt x="416393" y="2731460"/>
                  <a:pt x="382102" y="2731460"/>
                  <a:pt x="347811" y="2736682"/>
                </a:cubicBezTo>
                <a:cubicBezTo>
                  <a:pt x="328216" y="2736682"/>
                  <a:pt x="313520" y="2741905"/>
                  <a:pt x="298823" y="2747128"/>
                </a:cubicBezTo>
                <a:cubicBezTo>
                  <a:pt x="284127" y="2752350"/>
                  <a:pt x="269431" y="2752350"/>
                  <a:pt x="249836" y="2757573"/>
                </a:cubicBezTo>
                <a:cubicBezTo>
                  <a:pt x="235140" y="2762796"/>
                  <a:pt x="220444" y="2762796"/>
                  <a:pt x="205747" y="2762796"/>
                </a:cubicBezTo>
                <a:cubicBezTo>
                  <a:pt x="191051" y="2768018"/>
                  <a:pt x="181254" y="2768018"/>
                  <a:pt x="166557" y="2768018"/>
                </a:cubicBezTo>
                <a:cubicBezTo>
                  <a:pt x="151861" y="2768018"/>
                  <a:pt x="137165" y="2768018"/>
                  <a:pt x="127368" y="2768018"/>
                </a:cubicBezTo>
                <a:cubicBezTo>
                  <a:pt x="112671" y="2768018"/>
                  <a:pt x="102874" y="2768018"/>
                  <a:pt x="93076" y="2768018"/>
                </a:cubicBezTo>
                <a:cubicBezTo>
                  <a:pt x="102874" y="2768018"/>
                  <a:pt x="112671" y="2762796"/>
                  <a:pt x="127368" y="2762796"/>
                </a:cubicBezTo>
                <a:cubicBezTo>
                  <a:pt x="137165" y="2762796"/>
                  <a:pt x="151861" y="2762796"/>
                  <a:pt x="166557" y="2762796"/>
                </a:cubicBezTo>
                <a:cubicBezTo>
                  <a:pt x="176355" y="2762796"/>
                  <a:pt x="191051" y="2757573"/>
                  <a:pt x="205747" y="2757573"/>
                </a:cubicBezTo>
                <a:cubicBezTo>
                  <a:pt x="220444" y="2752350"/>
                  <a:pt x="235140" y="2752350"/>
                  <a:pt x="249836" y="2747128"/>
                </a:cubicBezTo>
                <a:cubicBezTo>
                  <a:pt x="264532" y="2741905"/>
                  <a:pt x="279228" y="2741905"/>
                  <a:pt x="293925" y="2736682"/>
                </a:cubicBezTo>
                <a:cubicBezTo>
                  <a:pt x="313520" y="2731460"/>
                  <a:pt x="328216" y="2726237"/>
                  <a:pt x="342912" y="2726237"/>
                </a:cubicBezTo>
                <a:cubicBezTo>
                  <a:pt x="377203" y="2721014"/>
                  <a:pt x="416393" y="2715792"/>
                  <a:pt x="450684" y="2721014"/>
                </a:cubicBezTo>
                <a:cubicBezTo>
                  <a:pt x="450684" y="2721014"/>
                  <a:pt x="450684" y="2721014"/>
                  <a:pt x="475178" y="2721014"/>
                </a:cubicBezTo>
                <a:cubicBezTo>
                  <a:pt x="475178" y="2721014"/>
                  <a:pt x="475178" y="2721014"/>
                  <a:pt x="504571" y="2726237"/>
                </a:cubicBezTo>
                <a:cubicBezTo>
                  <a:pt x="524166" y="2726237"/>
                  <a:pt x="538862" y="2731460"/>
                  <a:pt x="558457" y="2736682"/>
                </a:cubicBezTo>
                <a:cubicBezTo>
                  <a:pt x="568254" y="2741905"/>
                  <a:pt x="573153" y="2747128"/>
                  <a:pt x="582950" y="2747128"/>
                </a:cubicBezTo>
                <a:cubicBezTo>
                  <a:pt x="592748" y="2752350"/>
                  <a:pt x="602545" y="2757573"/>
                  <a:pt x="607444" y="2762796"/>
                </a:cubicBezTo>
                <a:cubicBezTo>
                  <a:pt x="607444" y="2762796"/>
                  <a:pt x="607444" y="2762796"/>
                  <a:pt x="631938" y="2773241"/>
                </a:cubicBezTo>
                <a:cubicBezTo>
                  <a:pt x="641735" y="2778464"/>
                  <a:pt x="646634" y="2783687"/>
                  <a:pt x="656432" y="2783687"/>
                </a:cubicBezTo>
                <a:cubicBezTo>
                  <a:pt x="685824" y="2794132"/>
                  <a:pt x="720115" y="2788909"/>
                  <a:pt x="754406" y="2788909"/>
                </a:cubicBezTo>
                <a:cubicBezTo>
                  <a:pt x="818090" y="2783687"/>
                  <a:pt x="881774" y="2768018"/>
                  <a:pt x="935660" y="2757573"/>
                </a:cubicBezTo>
                <a:cubicBezTo>
                  <a:pt x="969951" y="2747128"/>
                  <a:pt x="999344" y="2741905"/>
                  <a:pt x="1023837" y="2736682"/>
                </a:cubicBezTo>
                <a:cubicBezTo>
                  <a:pt x="1058128" y="2710569"/>
                  <a:pt x="1107116" y="2668788"/>
                  <a:pt x="1116913" y="2653120"/>
                </a:cubicBezTo>
                <a:cubicBezTo>
                  <a:pt x="1131610" y="2637452"/>
                  <a:pt x="1141407" y="2590448"/>
                  <a:pt x="1136508" y="2553889"/>
                </a:cubicBezTo>
                <a:cubicBezTo>
                  <a:pt x="1131610" y="2512107"/>
                  <a:pt x="1146306" y="2465103"/>
                  <a:pt x="1141407" y="2412877"/>
                </a:cubicBezTo>
                <a:cubicBezTo>
                  <a:pt x="1136508" y="2355427"/>
                  <a:pt x="1136508" y="2292755"/>
                  <a:pt x="1136508" y="2224860"/>
                </a:cubicBezTo>
                <a:cubicBezTo>
                  <a:pt x="1136508" y="2156965"/>
                  <a:pt x="1141407" y="2083848"/>
                  <a:pt x="1151204" y="2005508"/>
                </a:cubicBezTo>
                <a:cubicBezTo>
                  <a:pt x="1156103" y="1932390"/>
                  <a:pt x="1175698" y="1848828"/>
                  <a:pt x="1200192" y="1765265"/>
                </a:cubicBezTo>
                <a:cubicBezTo>
                  <a:pt x="1214888" y="1707815"/>
                  <a:pt x="1234483" y="1655589"/>
                  <a:pt x="1263876" y="1598139"/>
                </a:cubicBezTo>
                <a:cubicBezTo>
                  <a:pt x="1254078" y="1577248"/>
                  <a:pt x="1244281" y="1551135"/>
                  <a:pt x="1229584" y="1530244"/>
                </a:cubicBezTo>
                <a:cubicBezTo>
                  <a:pt x="1214888" y="1504131"/>
                  <a:pt x="1200192" y="1478018"/>
                  <a:pt x="1185496" y="1451904"/>
                </a:cubicBezTo>
                <a:cubicBezTo>
                  <a:pt x="1165901" y="1425791"/>
                  <a:pt x="1151204" y="1404900"/>
                  <a:pt x="1131610" y="1378787"/>
                </a:cubicBezTo>
                <a:cubicBezTo>
                  <a:pt x="1112015" y="1352673"/>
                  <a:pt x="1092420" y="1331783"/>
                  <a:pt x="1072825" y="1310892"/>
                </a:cubicBezTo>
                <a:cubicBezTo>
                  <a:pt x="1053230" y="1284779"/>
                  <a:pt x="1033635" y="1263888"/>
                  <a:pt x="1014040" y="1242997"/>
                </a:cubicBezTo>
                <a:cubicBezTo>
                  <a:pt x="989546" y="1222106"/>
                  <a:pt x="969951" y="1201216"/>
                  <a:pt x="945457" y="1185548"/>
                </a:cubicBezTo>
                <a:cubicBezTo>
                  <a:pt x="945457" y="1185548"/>
                  <a:pt x="945457" y="1185548"/>
                  <a:pt x="911166" y="1154212"/>
                </a:cubicBezTo>
                <a:cubicBezTo>
                  <a:pt x="911166" y="1154212"/>
                  <a:pt x="911166" y="1154212"/>
                  <a:pt x="876875" y="1128098"/>
                </a:cubicBezTo>
                <a:cubicBezTo>
                  <a:pt x="852381" y="1112430"/>
                  <a:pt x="827888" y="1096762"/>
                  <a:pt x="803394" y="1081094"/>
                </a:cubicBezTo>
                <a:cubicBezTo>
                  <a:pt x="778900" y="1065426"/>
                  <a:pt x="754406" y="1049758"/>
                  <a:pt x="729913" y="1034090"/>
                </a:cubicBezTo>
                <a:cubicBezTo>
                  <a:pt x="700520" y="1023645"/>
                  <a:pt x="676027" y="1007977"/>
                  <a:pt x="646634" y="997531"/>
                </a:cubicBezTo>
                <a:cubicBezTo>
                  <a:pt x="622140" y="987086"/>
                  <a:pt x="592748" y="976641"/>
                  <a:pt x="568254" y="966195"/>
                </a:cubicBezTo>
                <a:cubicBezTo>
                  <a:pt x="538862" y="960973"/>
                  <a:pt x="509469" y="950527"/>
                  <a:pt x="484976" y="940082"/>
                </a:cubicBezTo>
                <a:cubicBezTo>
                  <a:pt x="455583" y="934859"/>
                  <a:pt x="426191" y="929637"/>
                  <a:pt x="396798" y="924414"/>
                </a:cubicBezTo>
                <a:cubicBezTo>
                  <a:pt x="367406" y="919191"/>
                  <a:pt x="342912" y="913969"/>
                  <a:pt x="313520" y="908746"/>
                </a:cubicBezTo>
                <a:cubicBezTo>
                  <a:pt x="284127" y="903523"/>
                  <a:pt x="254735" y="903523"/>
                  <a:pt x="225342" y="903523"/>
                </a:cubicBezTo>
                <a:cubicBezTo>
                  <a:pt x="195950" y="898301"/>
                  <a:pt x="166557" y="898301"/>
                  <a:pt x="137165" y="898301"/>
                </a:cubicBezTo>
                <a:cubicBezTo>
                  <a:pt x="137165" y="898301"/>
                  <a:pt x="137165" y="898301"/>
                  <a:pt x="137165" y="877410"/>
                </a:cubicBezTo>
                <a:cubicBezTo>
                  <a:pt x="166557" y="877410"/>
                  <a:pt x="195950" y="877410"/>
                  <a:pt x="225342" y="877410"/>
                </a:cubicBezTo>
                <a:cubicBezTo>
                  <a:pt x="254735" y="882632"/>
                  <a:pt x="284127" y="882632"/>
                  <a:pt x="313520" y="882632"/>
                </a:cubicBezTo>
                <a:cubicBezTo>
                  <a:pt x="342912" y="887855"/>
                  <a:pt x="372305" y="893078"/>
                  <a:pt x="401697" y="898301"/>
                </a:cubicBezTo>
                <a:cubicBezTo>
                  <a:pt x="431090" y="898301"/>
                  <a:pt x="460482" y="908746"/>
                  <a:pt x="489874" y="913969"/>
                </a:cubicBezTo>
                <a:cubicBezTo>
                  <a:pt x="519267" y="919191"/>
                  <a:pt x="548659" y="929637"/>
                  <a:pt x="578052" y="934859"/>
                </a:cubicBezTo>
                <a:cubicBezTo>
                  <a:pt x="602545" y="945305"/>
                  <a:pt x="631938" y="955750"/>
                  <a:pt x="661330" y="966195"/>
                </a:cubicBezTo>
                <a:cubicBezTo>
                  <a:pt x="685824" y="976641"/>
                  <a:pt x="715216" y="992309"/>
                  <a:pt x="744609" y="1002754"/>
                </a:cubicBezTo>
                <a:cubicBezTo>
                  <a:pt x="769103" y="1018422"/>
                  <a:pt x="798495" y="1028867"/>
                  <a:pt x="822989" y="1044535"/>
                </a:cubicBezTo>
                <a:cubicBezTo>
                  <a:pt x="847482" y="1060203"/>
                  <a:pt x="871976" y="1081094"/>
                  <a:pt x="896470" y="1096762"/>
                </a:cubicBezTo>
                <a:cubicBezTo>
                  <a:pt x="896470" y="1096762"/>
                  <a:pt x="896470" y="1096762"/>
                  <a:pt x="935660" y="1122876"/>
                </a:cubicBezTo>
                <a:cubicBezTo>
                  <a:pt x="935660" y="1122876"/>
                  <a:pt x="935660" y="1122876"/>
                  <a:pt x="969951" y="1148989"/>
                </a:cubicBezTo>
                <a:cubicBezTo>
                  <a:pt x="994445" y="1169880"/>
                  <a:pt x="1018938" y="1190770"/>
                  <a:pt x="1038534" y="1211661"/>
                </a:cubicBezTo>
                <a:cubicBezTo>
                  <a:pt x="1063027" y="1232552"/>
                  <a:pt x="1082622" y="1253442"/>
                  <a:pt x="1107116" y="1279556"/>
                </a:cubicBezTo>
                <a:cubicBezTo>
                  <a:pt x="1126711" y="1300447"/>
                  <a:pt x="1146306" y="1321337"/>
                  <a:pt x="1165901" y="1347451"/>
                </a:cubicBezTo>
                <a:cubicBezTo>
                  <a:pt x="1185496" y="1373564"/>
                  <a:pt x="1205091" y="1394455"/>
                  <a:pt x="1219787" y="1420568"/>
                </a:cubicBezTo>
                <a:cubicBezTo>
                  <a:pt x="1239382" y="1446681"/>
                  <a:pt x="1258977" y="1472795"/>
                  <a:pt x="1273673" y="1504131"/>
                </a:cubicBezTo>
                <a:cubicBezTo>
                  <a:pt x="1273673" y="1509354"/>
                  <a:pt x="1278572" y="1514576"/>
                  <a:pt x="1283470" y="1519799"/>
                </a:cubicBezTo>
                <a:cubicBezTo>
                  <a:pt x="1288369" y="1472795"/>
                  <a:pt x="1298167" y="1431013"/>
                  <a:pt x="1303066" y="1389232"/>
                </a:cubicBezTo>
                <a:cubicBezTo>
                  <a:pt x="1312863" y="1316115"/>
                  <a:pt x="1322660" y="1248220"/>
                  <a:pt x="1332458" y="1180325"/>
                </a:cubicBezTo>
                <a:cubicBezTo>
                  <a:pt x="1347154" y="1039313"/>
                  <a:pt x="1356952" y="903523"/>
                  <a:pt x="1356952" y="762511"/>
                </a:cubicBezTo>
                <a:cubicBezTo>
                  <a:pt x="1356952" y="725952"/>
                  <a:pt x="1356952" y="694616"/>
                  <a:pt x="1356952" y="658057"/>
                </a:cubicBezTo>
                <a:cubicBezTo>
                  <a:pt x="1356952" y="652835"/>
                  <a:pt x="1356952" y="647612"/>
                  <a:pt x="1356952" y="642389"/>
                </a:cubicBezTo>
                <a:cubicBezTo>
                  <a:pt x="1028736" y="600608"/>
                  <a:pt x="749508" y="261134"/>
                  <a:pt x="749508" y="255911"/>
                </a:cubicBezTo>
                <a:cubicBezTo>
                  <a:pt x="749508" y="255911"/>
                  <a:pt x="749508" y="255911"/>
                  <a:pt x="764204" y="245466"/>
                </a:cubicBezTo>
                <a:cubicBezTo>
                  <a:pt x="764204" y="245466"/>
                  <a:pt x="1033635" y="579717"/>
                  <a:pt x="1352053" y="621499"/>
                </a:cubicBezTo>
                <a:cubicBezTo>
                  <a:pt x="1352053" y="595385"/>
                  <a:pt x="1352053" y="574495"/>
                  <a:pt x="1347154" y="553604"/>
                </a:cubicBezTo>
                <a:cubicBezTo>
                  <a:pt x="1347154" y="522268"/>
                  <a:pt x="1342255" y="485709"/>
                  <a:pt x="1337357" y="449150"/>
                </a:cubicBezTo>
                <a:cubicBezTo>
                  <a:pt x="1332458" y="433482"/>
                  <a:pt x="1332458" y="417814"/>
                  <a:pt x="1327559" y="402146"/>
                </a:cubicBezTo>
                <a:cubicBezTo>
                  <a:pt x="1322660" y="381256"/>
                  <a:pt x="1322660" y="365587"/>
                  <a:pt x="1317762" y="349919"/>
                </a:cubicBezTo>
                <a:cubicBezTo>
                  <a:pt x="1312863" y="334251"/>
                  <a:pt x="1307964" y="318583"/>
                  <a:pt x="1303066" y="297693"/>
                </a:cubicBezTo>
                <a:cubicBezTo>
                  <a:pt x="1303066" y="297693"/>
                  <a:pt x="1303066" y="297693"/>
                  <a:pt x="1288369" y="250689"/>
                </a:cubicBezTo>
                <a:cubicBezTo>
                  <a:pt x="1283470" y="235021"/>
                  <a:pt x="1278572" y="219353"/>
                  <a:pt x="1268774" y="203685"/>
                </a:cubicBezTo>
                <a:cubicBezTo>
                  <a:pt x="1263876" y="188016"/>
                  <a:pt x="1254078" y="172348"/>
                  <a:pt x="1249179" y="156680"/>
                </a:cubicBezTo>
                <a:cubicBezTo>
                  <a:pt x="1239382" y="141012"/>
                  <a:pt x="1229584" y="130567"/>
                  <a:pt x="1219787" y="114899"/>
                </a:cubicBezTo>
                <a:cubicBezTo>
                  <a:pt x="1209989" y="104454"/>
                  <a:pt x="1200192" y="88786"/>
                  <a:pt x="1190394" y="78340"/>
                </a:cubicBezTo>
                <a:cubicBezTo>
                  <a:pt x="1175698" y="67895"/>
                  <a:pt x="1165901" y="57450"/>
                  <a:pt x="1151204" y="41782"/>
                </a:cubicBezTo>
                <a:cubicBezTo>
                  <a:pt x="1141407" y="36559"/>
                  <a:pt x="1126711" y="26114"/>
                  <a:pt x="1112015" y="15668"/>
                </a:cubicBezTo>
                <a:cubicBezTo>
                  <a:pt x="1112015" y="15668"/>
                  <a:pt x="1112015" y="15668"/>
                  <a:pt x="1121812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 bwMode="auto">
          <a:xfrm>
            <a:off x="8082174" y="3719239"/>
            <a:ext cx="205993" cy="275085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 bwMode="auto">
          <a:xfrm>
            <a:off x="8323079" y="3607719"/>
            <a:ext cx="223449" cy="327128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 bwMode="auto">
          <a:xfrm>
            <a:off x="8550021" y="3637458"/>
            <a:ext cx="230432" cy="297388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 bwMode="auto">
          <a:xfrm>
            <a:off x="8948039" y="3801022"/>
            <a:ext cx="118707" cy="152413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 bwMode="auto">
          <a:xfrm>
            <a:off x="7879673" y="2897704"/>
            <a:ext cx="237415" cy="315977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11"/>
            </p:custDataLst>
          </p:nvPr>
        </p:nvSpPr>
        <p:spPr bwMode="auto">
          <a:xfrm>
            <a:off x="7956483" y="3235984"/>
            <a:ext cx="164097" cy="223042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>
            <p:custDataLst>
              <p:tags r:id="rId12"/>
            </p:custDataLst>
          </p:nvPr>
        </p:nvSpPr>
        <p:spPr bwMode="auto">
          <a:xfrm>
            <a:off x="8057733" y="3503633"/>
            <a:ext cx="331683" cy="237911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 bwMode="auto">
          <a:xfrm>
            <a:off x="8172950" y="3284309"/>
            <a:ext cx="335173" cy="241630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 bwMode="auto">
          <a:xfrm>
            <a:off x="8172950" y="3953435"/>
            <a:ext cx="268838" cy="267650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5"/>
            </p:custDataLst>
          </p:nvPr>
        </p:nvSpPr>
        <p:spPr bwMode="auto">
          <a:xfrm>
            <a:off x="8452261" y="3938566"/>
            <a:ext cx="153622" cy="204457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16"/>
            </p:custDataLst>
          </p:nvPr>
        </p:nvSpPr>
        <p:spPr bwMode="auto">
          <a:xfrm>
            <a:off x="8934074" y="3927412"/>
            <a:ext cx="143148" cy="144978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17"/>
            </p:custDataLst>
          </p:nvPr>
        </p:nvSpPr>
        <p:spPr bwMode="auto">
          <a:xfrm>
            <a:off x="8762994" y="3745263"/>
            <a:ext cx="150131" cy="189586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18"/>
            </p:custDataLst>
          </p:nvPr>
        </p:nvSpPr>
        <p:spPr bwMode="auto">
          <a:xfrm>
            <a:off x="8679201" y="3927412"/>
            <a:ext cx="223449" cy="223042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9"/>
            </p:custDataLst>
          </p:nvPr>
        </p:nvSpPr>
        <p:spPr bwMode="auto">
          <a:xfrm>
            <a:off x="7464196" y="3440439"/>
            <a:ext cx="212976" cy="379171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20"/>
            </p:custDataLst>
          </p:nvPr>
        </p:nvSpPr>
        <p:spPr bwMode="auto">
          <a:xfrm>
            <a:off x="7226782" y="3369808"/>
            <a:ext cx="244397" cy="364301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21"/>
            </p:custDataLst>
          </p:nvPr>
        </p:nvSpPr>
        <p:spPr bwMode="auto">
          <a:xfrm>
            <a:off x="7523551" y="2827073"/>
            <a:ext cx="377071" cy="286238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2"/>
            </p:custDataLst>
          </p:nvPr>
        </p:nvSpPr>
        <p:spPr bwMode="auto">
          <a:xfrm>
            <a:off x="7240748" y="2998072"/>
            <a:ext cx="373581" cy="308543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3"/>
            </p:custDataLst>
          </p:nvPr>
        </p:nvSpPr>
        <p:spPr bwMode="auto">
          <a:xfrm>
            <a:off x="6867170" y="3332635"/>
            <a:ext cx="380562" cy="553888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24"/>
            </p:custDataLst>
          </p:nvPr>
        </p:nvSpPr>
        <p:spPr bwMode="auto">
          <a:xfrm>
            <a:off x="7747000" y="3265722"/>
            <a:ext cx="223449" cy="185868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25"/>
            </p:custDataLst>
          </p:nvPr>
        </p:nvSpPr>
        <p:spPr bwMode="auto">
          <a:xfrm>
            <a:off x="7656224" y="3091007"/>
            <a:ext cx="240907" cy="174717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6"/>
            </p:custDataLst>
          </p:nvPr>
        </p:nvSpPr>
        <p:spPr bwMode="auto">
          <a:xfrm>
            <a:off x="8141527" y="3005507"/>
            <a:ext cx="188536" cy="282519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27"/>
            </p:custDataLst>
          </p:nvPr>
        </p:nvSpPr>
        <p:spPr bwMode="auto">
          <a:xfrm>
            <a:off x="7195360" y="3745263"/>
            <a:ext cx="310735" cy="249064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28"/>
            </p:custDataLst>
          </p:nvPr>
        </p:nvSpPr>
        <p:spPr bwMode="auto">
          <a:xfrm>
            <a:off x="7450230" y="3302895"/>
            <a:ext cx="195517" cy="163564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任意多边形 55"/>
          <p:cNvSpPr/>
          <p:nvPr>
            <p:custDataLst>
              <p:tags r:id="rId29"/>
            </p:custDataLst>
          </p:nvPr>
        </p:nvSpPr>
        <p:spPr bwMode="auto">
          <a:xfrm>
            <a:off x="7666697" y="3459024"/>
            <a:ext cx="199011" cy="159848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任意多边形 56"/>
          <p:cNvSpPr/>
          <p:nvPr>
            <p:custDataLst>
              <p:tags r:id="rId30"/>
            </p:custDataLst>
          </p:nvPr>
        </p:nvSpPr>
        <p:spPr bwMode="auto">
          <a:xfrm>
            <a:off x="7453723" y="3633742"/>
            <a:ext cx="457373" cy="539019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>
            <p:custDataLst>
              <p:tags r:id="rId31"/>
            </p:custDataLst>
          </p:nvPr>
        </p:nvSpPr>
        <p:spPr bwMode="auto">
          <a:xfrm>
            <a:off x="721134" y="2030639"/>
            <a:ext cx="1904606" cy="4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0" rIns="75583" bIns="39303" anchor="t" anchorCtr="0"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匹配种子用户进行裂变助力进入企微</a:t>
            </a:r>
          </a:p>
        </p:txBody>
      </p:sp>
      <p:sp>
        <p:nvSpPr>
          <p:cNvPr id="59" name="文本框 58"/>
          <p:cNvSpPr txBox="1"/>
          <p:nvPr>
            <p:custDataLst>
              <p:tags r:id="rId32"/>
            </p:custDataLst>
          </p:nvPr>
        </p:nvSpPr>
        <p:spPr bwMode="auto">
          <a:xfrm>
            <a:off x="721133" y="1754324"/>
            <a:ext cx="1895037" cy="2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0" anchor="b" anchorCtr="0">
            <a:normAutofit fontScale="7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小蝌蚪找妈妈</a:t>
            </a:r>
          </a:p>
        </p:txBody>
      </p:sp>
      <p:sp>
        <p:nvSpPr>
          <p:cNvPr id="60" name="任意多边形 59"/>
          <p:cNvSpPr/>
          <p:nvPr>
            <p:custDataLst>
              <p:tags r:id="rId33"/>
            </p:custDataLst>
          </p:nvPr>
        </p:nvSpPr>
        <p:spPr bwMode="auto">
          <a:xfrm>
            <a:off x="1507131" y="1310399"/>
            <a:ext cx="332613" cy="31721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>
            <p:custDataLst>
              <p:tags r:id="rId34"/>
            </p:custDataLst>
          </p:nvPr>
        </p:nvSpPr>
        <p:spPr bwMode="auto">
          <a:xfrm>
            <a:off x="2688581" y="2849689"/>
            <a:ext cx="1921110" cy="4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0" rIns="75583" bIns="39303" anchor="t" anchorCtr="0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兑换奖品后，预告隔天的利益点活动，例如抽奖，送券等</a:t>
            </a:r>
          </a:p>
        </p:txBody>
      </p:sp>
      <p:sp>
        <p:nvSpPr>
          <p:cNvPr id="62" name="文本框 61"/>
          <p:cNvSpPr txBox="1"/>
          <p:nvPr>
            <p:custDataLst>
              <p:tags r:id="rId35"/>
            </p:custDataLst>
          </p:nvPr>
        </p:nvSpPr>
        <p:spPr bwMode="auto">
          <a:xfrm>
            <a:off x="2688581" y="2573374"/>
            <a:ext cx="1911456" cy="2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0" anchor="b" anchorCtr="0">
            <a:normAutofit fontScale="7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第一天</a:t>
            </a:r>
          </a:p>
        </p:txBody>
      </p:sp>
      <p:sp>
        <p:nvSpPr>
          <p:cNvPr id="63" name="任意多边形 62"/>
          <p:cNvSpPr/>
          <p:nvPr>
            <p:custDataLst>
              <p:tags r:id="rId36"/>
            </p:custDataLst>
          </p:nvPr>
        </p:nvSpPr>
        <p:spPr bwMode="auto">
          <a:xfrm>
            <a:off x="3482830" y="2090056"/>
            <a:ext cx="332613" cy="332070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37"/>
            </p:custDataLst>
          </p:nvPr>
        </p:nvSpPr>
        <p:spPr bwMode="auto">
          <a:xfrm>
            <a:off x="6967972" y="2117381"/>
            <a:ext cx="1954977" cy="4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0" rIns="75583" bIns="39303" anchor="t" anchorCtr="0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天内容打卡输出，及复购回访，例如：</a:t>
            </a: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天减肥食谱等</a:t>
            </a:r>
          </a:p>
        </p:txBody>
      </p:sp>
      <p:sp>
        <p:nvSpPr>
          <p:cNvPr id="65" name="文本框 64"/>
          <p:cNvSpPr txBox="1"/>
          <p:nvPr>
            <p:custDataLst>
              <p:tags r:id="rId38"/>
            </p:custDataLst>
          </p:nvPr>
        </p:nvSpPr>
        <p:spPr bwMode="auto">
          <a:xfrm>
            <a:off x="6967972" y="1841066"/>
            <a:ext cx="1945154" cy="2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0" anchor="b" anchorCtr="0">
            <a:normAutofit fontScale="7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第七天</a:t>
            </a:r>
          </a:p>
        </p:txBody>
      </p:sp>
      <p:sp>
        <p:nvSpPr>
          <p:cNvPr id="66" name="任意多边形 65"/>
          <p:cNvSpPr/>
          <p:nvPr>
            <p:custDataLst>
              <p:tags r:id="rId39"/>
            </p:custDataLst>
          </p:nvPr>
        </p:nvSpPr>
        <p:spPr bwMode="auto">
          <a:xfrm>
            <a:off x="7779154" y="1400126"/>
            <a:ext cx="332613" cy="332103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>
            <p:custDataLst>
              <p:tags r:id="rId40"/>
            </p:custDataLst>
          </p:nvPr>
        </p:nvSpPr>
        <p:spPr bwMode="auto">
          <a:xfrm>
            <a:off x="4728489" y="1773667"/>
            <a:ext cx="2001495" cy="4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0" rIns="75583" bIns="39303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完成抽奖活动，开启</a:t>
            </a: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天后</a:t>
            </a: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天留存基础</a:t>
            </a:r>
          </a:p>
        </p:txBody>
      </p:sp>
      <p:sp>
        <p:nvSpPr>
          <p:cNvPr id="68" name="文本框 67"/>
          <p:cNvSpPr txBox="1"/>
          <p:nvPr>
            <p:custDataLst>
              <p:tags r:id="rId41"/>
            </p:custDataLst>
          </p:nvPr>
        </p:nvSpPr>
        <p:spPr bwMode="auto">
          <a:xfrm>
            <a:off x="4721504" y="1495087"/>
            <a:ext cx="1991437" cy="2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0" anchor="b" anchorCtr="0">
            <a:normAutofit fontScale="900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第二天</a:t>
            </a:r>
          </a:p>
        </p:txBody>
      </p:sp>
      <p:sp>
        <p:nvSpPr>
          <p:cNvPr id="69" name="任意多边形 68"/>
          <p:cNvSpPr/>
          <p:nvPr>
            <p:custDataLst>
              <p:tags r:id="rId42"/>
            </p:custDataLst>
          </p:nvPr>
        </p:nvSpPr>
        <p:spPr bwMode="auto">
          <a:xfrm>
            <a:off x="5562670" y="1095506"/>
            <a:ext cx="332613" cy="328824"/>
          </a:xfrm>
          <a:custGeom>
            <a:avLst/>
            <a:gdLst>
              <a:gd name="connsiteX0" fmla="*/ 273426 w 607614"/>
              <a:gd name="connsiteY0" fmla="*/ 505887 h 546085"/>
              <a:gd name="connsiteX1" fmla="*/ 273426 w 607614"/>
              <a:gd name="connsiteY1" fmla="*/ 525607 h 546085"/>
              <a:gd name="connsiteX2" fmla="*/ 334188 w 607614"/>
              <a:gd name="connsiteY2" fmla="*/ 525607 h 546085"/>
              <a:gd name="connsiteX3" fmla="*/ 334188 w 607614"/>
              <a:gd name="connsiteY3" fmla="*/ 505887 h 546085"/>
              <a:gd name="connsiteX4" fmla="*/ 20507 w 607614"/>
              <a:gd name="connsiteY4" fmla="*/ 373917 h 546085"/>
              <a:gd name="connsiteX5" fmla="*/ 20507 w 607614"/>
              <a:gd name="connsiteY5" fmla="*/ 414873 h 546085"/>
              <a:gd name="connsiteX6" fmla="*/ 587107 w 607614"/>
              <a:gd name="connsiteY6" fmla="*/ 414873 h 546085"/>
              <a:gd name="connsiteX7" fmla="*/ 587107 w 607614"/>
              <a:gd name="connsiteY7" fmla="*/ 373917 h 546085"/>
              <a:gd name="connsiteX8" fmla="*/ 385135 w 607614"/>
              <a:gd name="connsiteY8" fmla="*/ 303381 h 546085"/>
              <a:gd name="connsiteX9" fmla="*/ 546816 w 607614"/>
              <a:gd name="connsiteY9" fmla="*/ 303381 h 546085"/>
              <a:gd name="connsiteX10" fmla="*/ 546816 w 607614"/>
              <a:gd name="connsiteY10" fmla="*/ 323850 h 546085"/>
              <a:gd name="connsiteX11" fmla="*/ 385135 w 607614"/>
              <a:gd name="connsiteY11" fmla="*/ 323850 h 546085"/>
              <a:gd name="connsiteX12" fmla="*/ 101005 w 607614"/>
              <a:gd name="connsiteY12" fmla="*/ 263173 h 546085"/>
              <a:gd name="connsiteX13" fmla="*/ 121474 w 607614"/>
              <a:gd name="connsiteY13" fmla="*/ 263173 h 546085"/>
              <a:gd name="connsiteX14" fmla="*/ 121474 w 607614"/>
              <a:gd name="connsiteY14" fmla="*/ 282911 h 546085"/>
              <a:gd name="connsiteX15" fmla="*/ 101005 w 607614"/>
              <a:gd name="connsiteY15" fmla="*/ 282911 h 546085"/>
              <a:gd name="connsiteX16" fmla="*/ 385135 w 607614"/>
              <a:gd name="connsiteY16" fmla="*/ 252573 h 546085"/>
              <a:gd name="connsiteX17" fmla="*/ 546816 w 607614"/>
              <a:gd name="connsiteY17" fmla="*/ 252573 h 546085"/>
              <a:gd name="connsiteX18" fmla="*/ 546816 w 607614"/>
              <a:gd name="connsiteY18" fmla="*/ 273042 h 546085"/>
              <a:gd name="connsiteX19" fmla="*/ 385135 w 607614"/>
              <a:gd name="connsiteY19" fmla="*/ 273042 h 546085"/>
              <a:gd name="connsiteX20" fmla="*/ 101005 w 607614"/>
              <a:gd name="connsiteY20" fmla="*/ 222235 h 546085"/>
              <a:gd name="connsiteX21" fmla="*/ 121474 w 607614"/>
              <a:gd name="connsiteY21" fmla="*/ 222235 h 546085"/>
              <a:gd name="connsiteX22" fmla="*/ 121474 w 607614"/>
              <a:gd name="connsiteY22" fmla="*/ 242704 h 546085"/>
              <a:gd name="connsiteX23" fmla="*/ 101005 w 607614"/>
              <a:gd name="connsiteY23" fmla="*/ 242704 h 546085"/>
              <a:gd name="connsiteX24" fmla="*/ 385135 w 607614"/>
              <a:gd name="connsiteY24" fmla="*/ 202497 h 546085"/>
              <a:gd name="connsiteX25" fmla="*/ 546816 w 607614"/>
              <a:gd name="connsiteY25" fmla="*/ 202497 h 546085"/>
              <a:gd name="connsiteX26" fmla="*/ 546816 w 607614"/>
              <a:gd name="connsiteY26" fmla="*/ 222235 h 546085"/>
              <a:gd name="connsiteX27" fmla="*/ 385135 w 607614"/>
              <a:gd name="connsiteY27" fmla="*/ 222235 h 546085"/>
              <a:gd name="connsiteX28" fmla="*/ 101005 w 607614"/>
              <a:gd name="connsiteY28" fmla="*/ 172159 h 546085"/>
              <a:gd name="connsiteX29" fmla="*/ 121474 w 607614"/>
              <a:gd name="connsiteY29" fmla="*/ 172159 h 546085"/>
              <a:gd name="connsiteX30" fmla="*/ 121474 w 607614"/>
              <a:gd name="connsiteY30" fmla="*/ 191897 h 546085"/>
              <a:gd name="connsiteX31" fmla="*/ 101005 w 607614"/>
              <a:gd name="connsiteY31" fmla="*/ 191897 h 546085"/>
              <a:gd name="connsiteX32" fmla="*/ 161806 w 607614"/>
              <a:gd name="connsiteY32" fmla="*/ 151687 h 546085"/>
              <a:gd name="connsiteX33" fmla="*/ 161806 w 607614"/>
              <a:gd name="connsiteY33" fmla="*/ 303372 h 546085"/>
              <a:gd name="connsiteX34" fmla="*/ 324329 w 607614"/>
              <a:gd name="connsiteY34" fmla="*/ 303372 h 546085"/>
              <a:gd name="connsiteX35" fmla="*/ 324329 w 607614"/>
              <a:gd name="connsiteY35" fmla="*/ 151687 h 546085"/>
              <a:gd name="connsiteX36" fmla="*/ 81303 w 607614"/>
              <a:gd name="connsiteY36" fmla="*/ 151687 h 546085"/>
              <a:gd name="connsiteX37" fmla="*/ 81303 w 607614"/>
              <a:gd name="connsiteY37" fmla="*/ 303372 h 546085"/>
              <a:gd name="connsiteX38" fmla="*/ 142060 w 607614"/>
              <a:gd name="connsiteY38" fmla="*/ 303372 h 546085"/>
              <a:gd name="connsiteX39" fmla="*/ 142060 w 607614"/>
              <a:gd name="connsiteY39" fmla="*/ 151687 h 546085"/>
              <a:gd name="connsiteX40" fmla="*/ 161806 w 607614"/>
              <a:gd name="connsiteY40" fmla="*/ 81154 h 546085"/>
              <a:gd name="connsiteX41" fmla="*/ 161806 w 607614"/>
              <a:gd name="connsiteY41" fmla="*/ 131210 h 546085"/>
              <a:gd name="connsiteX42" fmla="*/ 324329 w 607614"/>
              <a:gd name="connsiteY42" fmla="*/ 131210 h 546085"/>
              <a:gd name="connsiteX43" fmla="*/ 324329 w 607614"/>
              <a:gd name="connsiteY43" fmla="*/ 81154 h 546085"/>
              <a:gd name="connsiteX44" fmla="*/ 81303 w 607614"/>
              <a:gd name="connsiteY44" fmla="*/ 81154 h 546085"/>
              <a:gd name="connsiteX45" fmla="*/ 81303 w 607614"/>
              <a:gd name="connsiteY45" fmla="*/ 131210 h 546085"/>
              <a:gd name="connsiteX46" fmla="*/ 142060 w 607614"/>
              <a:gd name="connsiteY46" fmla="*/ 131210 h 546085"/>
              <a:gd name="connsiteX47" fmla="*/ 142060 w 607614"/>
              <a:gd name="connsiteY47" fmla="*/ 81154 h 546085"/>
              <a:gd name="connsiteX48" fmla="*/ 404871 w 607614"/>
              <a:gd name="connsiteY48" fmla="*/ 81153 h 546085"/>
              <a:gd name="connsiteX49" fmla="*/ 404871 w 607614"/>
              <a:gd name="connsiteY49" fmla="*/ 151683 h 546085"/>
              <a:gd name="connsiteX50" fmla="*/ 526321 w 607614"/>
              <a:gd name="connsiteY50" fmla="*/ 151683 h 546085"/>
              <a:gd name="connsiteX51" fmla="*/ 526321 w 607614"/>
              <a:gd name="connsiteY51" fmla="*/ 81153 h 546085"/>
              <a:gd name="connsiteX52" fmla="*/ 395003 w 607614"/>
              <a:gd name="connsiteY52" fmla="*/ 60676 h 546085"/>
              <a:gd name="connsiteX53" fmla="*/ 536948 w 607614"/>
              <a:gd name="connsiteY53" fmla="*/ 60676 h 546085"/>
              <a:gd name="connsiteX54" fmla="*/ 546816 w 607614"/>
              <a:gd name="connsiteY54" fmla="*/ 70535 h 546085"/>
              <a:gd name="connsiteX55" fmla="*/ 546816 w 607614"/>
              <a:gd name="connsiteY55" fmla="*/ 161542 h 546085"/>
              <a:gd name="connsiteX56" fmla="*/ 536948 w 607614"/>
              <a:gd name="connsiteY56" fmla="*/ 172159 h 546085"/>
              <a:gd name="connsiteX57" fmla="*/ 395003 w 607614"/>
              <a:gd name="connsiteY57" fmla="*/ 172159 h 546085"/>
              <a:gd name="connsiteX58" fmla="*/ 385135 w 607614"/>
              <a:gd name="connsiteY58" fmla="*/ 161542 h 546085"/>
              <a:gd name="connsiteX59" fmla="*/ 385135 w 607614"/>
              <a:gd name="connsiteY59" fmla="*/ 70535 h 546085"/>
              <a:gd name="connsiteX60" fmla="*/ 395003 w 607614"/>
              <a:gd name="connsiteY60" fmla="*/ 60676 h 546085"/>
              <a:gd name="connsiteX61" fmla="*/ 70671 w 607614"/>
              <a:gd name="connsiteY61" fmla="*/ 60676 h 546085"/>
              <a:gd name="connsiteX62" fmla="*/ 334202 w 607614"/>
              <a:gd name="connsiteY62" fmla="*/ 60676 h 546085"/>
              <a:gd name="connsiteX63" fmla="*/ 344075 w 607614"/>
              <a:gd name="connsiteY63" fmla="*/ 70536 h 546085"/>
              <a:gd name="connsiteX64" fmla="*/ 344075 w 607614"/>
              <a:gd name="connsiteY64" fmla="*/ 313231 h 546085"/>
              <a:gd name="connsiteX65" fmla="*/ 334202 w 607614"/>
              <a:gd name="connsiteY65" fmla="*/ 323849 h 546085"/>
              <a:gd name="connsiteX66" fmla="*/ 70671 w 607614"/>
              <a:gd name="connsiteY66" fmla="*/ 323849 h 546085"/>
              <a:gd name="connsiteX67" fmla="*/ 60798 w 607614"/>
              <a:gd name="connsiteY67" fmla="*/ 313231 h 546085"/>
              <a:gd name="connsiteX68" fmla="*/ 60798 w 607614"/>
              <a:gd name="connsiteY68" fmla="*/ 70536 h 546085"/>
              <a:gd name="connsiteX69" fmla="*/ 70671 w 607614"/>
              <a:gd name="connsiteY69" fmla="*/ 60676 h 546085"/>
              <a:gd name="connsiteX70" fmla="*/ 20507 w 607614"/>
              <a:gd name="connsiteY70" fmla="*/ 20478 h 546085"/>
              <a:gd name="connsiteX71" fmla="*/ 20507 w 607614"/>
              <a:gd name="connsiteY71" fmla="*/ 354197 h 546085"/>
              <a:gd name="connsiteX72" fmla="*/ 587107 w 607614"/>
              <a:gd name="connsiteY72" fmla="*/ 354197 h 546085"/>
              <a:gd name="connsiteX73" fmla="*/ 587107 w 607614"/>
              <a:gd name="connsiteY73" fmla="*/ 20478 h 546085"/>
              <a:gd name="connsiteX74" fmla="*/ 9874 w 607614"/>
              <a:gd name="connsiteY74" fmla="*/ 0 h 546085"/>
              <a:gd name="connsiteX75" fmla="*/ 597740 w 607614"/>
              <a:gd name="connsiteY75" fmla="*/ 0 h 546085"/>
              <a:gd name="connsiteX76" fmla="*/ 607614 w 607614"/>
              <a:gd name="connsiteY76" fmla="*/ 9860 h 546085"/>
              <a:gd name="connsiteX77" fmla="*/ 607614 w 607614"/>
              <a:gd name="connsiteY77" fmla="*/ 424733 h 546085"/>
              <a:gd name="connsiteX78" fmla="*/ 597740 w 607614"/>
              <a:gd name="connsiteY78" fmla="*/ 434593 h 546085"/>
              <a:gd name="connsiteX79" fmla="*/ 313681 w 607614"/>
              <a:gd name="connsiteY79" fmla="*/ 434593 h 546085"/>
              <a:gd name="connsiteX80" fmla="*/ 313681 w 607614"/>
              <a:gd name="connsiteY80" fmla="*/ 485409 h 546085"/>
              <a:gd name="connsiteX81" fmla="*/ 344061 w 607614"/>
              <a:gd name="connsiteY81" fmla="*/ 485409 h 546085"/>
              <a:gd name="connsiteX82" fmla="*/ 354695 w 607614"/>
              <a:gd name="connsiteY82" fmla="*/ 495269 h 546085"/>
              <a:gd name="connsiteX83" fmla="*/ 354695 w 607614"/>
              <a:gd name="connsiteY83" fmla="*/ 536225 h 546085"/>
              <a:gd name="connsiteX84" fmla="*/ 344061 w 607614"/>
              <a:gd name="connsiteY84" fmla="*/ 546085 h 546085"/>
              <a:gd name="connsiteX85" fmla="*/ 263552 w 607614"/>
              <a:gd name="connsiteY85" fmla="*/ 546085 h 546085"/>
              <a:gd name="connsiteX86" fmla="*/ 252919 w 607614"/>
              <a:gd name="connsiteY86" fmla="*/ 536225 h 546085"/>
              <a:gd name="connsiteX87" fmla="*/ 252919 w 607614"/>
              <a:gd name="connsiteY87" fmla="*/ 495269 h 546085"/>
              <a:gd name="connsiteX88" fmla="*/ 263552 w 607614"/>
              <a:gd name="connsiteY88" fmla="*/ 485409 h 546085"/>
              <a:gd name="connsiteX89" fmla="*/ 293933 w 607614"/>
              <a:gd name="connsiteY89" fmla="*/ 485409 h 546085"/>
              <a:gd name="connsiteX90" fmla="*/ 293933 w 607614"/>
              <a:gd name="connsiteY90" fmla="*/ 434593 h 546085"/>
              <a:gd name="connsiteX91" fmla="*/ 9874 w 607614"/>
              <a:gd name="connsiteY91" fmla="*/ 434593 h 546085"/>
              <a:gd name="connsiteX92" fmla="*/ 0 w 607614"/>
              <a:gd name="connsiteY92" fmla="*/ 424733 h 546085"/>
              <a:gd name="connsiteX93" fmla="*/ 0 w 607614"/>
              <a:gd name="connsiteY93" fmla="*/ 9860 h 546085"/>
              <a:gd name="connsiteX94" fmla="*/ 9874 w 607614"/>
              <a:gd name="connsiteY94" fmla="*/ 0 h 5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7614" h="546085">
                <a:moveTo>
                  <a:pt x="273426" y="505887"/>
                </a:moveTo>
                <a:lnTo>
                  <a:pt x="273426" y="525607"/>
                </a:lnTo>
                <a:lnTo>
                  <a:pt x="334188" y="525607"/>
                </a:lnTo>
                <a:lnTo>
                  <a:pt x="334188" y="505887"/>
                </a:lnTo>
                <a:close/>
                <a:moveTo>
                  <a:pt x="20507" y="373917"/>
                </a:moveTo>
                <a:lnTo>
                  <a:pt x="20507" y="414873"/>
                </a:lnTo>
                <a:lnTo>
                  <a:pt x="587107" y="414873"/>
                </a:lnTo>
                <a:lnTo>
                  <a:pt x="587107" y="373917"/>
                </a:lnTo>
                <a:close/>
                <a:moveTo>
                  <a:pt x="385135" y="303381"/>
                </a:moveTo>
                <a:lnTo>
                  <a:pt x="546816" y="303381"/>
                </a:lnTo>
                <a:lnTo>
                  <a:pt x="546816" y="323850"/>
                </a:lnTo>
                <a:lnTo>
                  <a:pt x="385135" y="323850"/>
                </a:lnTo>
                <a:close/>
                <a:moveTo>
                  <a:pt x="101005" y="263173"/>
                </a:moveTo>
                <a:lnTo>
                  <a:pt x="121474" y="263173"/>
                </a:lnTo>
                <a:lnTo>
                  <a:pt x="121474" y="282911"/>
                </a:lnTo>
                <a:lnTo>
                  <a:pt x="101005" y="282911"/>
                </a:lnTo>
                <a:close/>
                <a:moveTo>
                  <a:pt x="385135" y="252573"/>
                </a:moveTo>
                <a:lnTo>
                  <a:pt x="546816" y="252573"/>
                </a:lnTo>
                <a:lnTo>
                  <a:pt x="546816" y="273042"/>
                </a:lnTo>
                <a:lnTo>
                  <a:pt x="385135" y="273042"/>
                </a:lnTo>
                <a:close/>
                <a:moveTo>
                  <a:pt x="101005" y="222235"/>
                </a:moveTo>
                <a:lnTo>
                  <a:pt x="121474" y="222235"/>
                </a:lnTo>
                <a:lnTo>
                  <a:pt x="121474" y="242704"/>
                </a:lnTo>
                <a:lnTo>
                  <a:pt x="101005" y="242704"/>
                </a:lnTo>
                <a:close/>
                <a:moveTo>
                  <a:pt x="385135" y="202497"/>
                </a:moveTo>
                <a:lnTo>
                  <a:pt x="546816" y="202497"/>
                </a:lnTo>
                <a:lnTo>
                  <a:pt x="546816" y="222235"/>
                </a:lnTo>
                <a:lnTo>
                  <a:pt x="385135" y="222235"/>
                </a:lnTo>
                <a:close/>
                <a:moveTo>
                  <a:pt x="101005" y="172159"/>
                </a:moveTo>
                <a:lnTo>
                  <a:pt x="121474" y="172159"/>
                </a:lnTo>
                <a:lnTo>
                  <a:pt x="121474" y="191897"/>
                </a:lnTo>
                <a:lnTo>
                  <a:pt x="101005" y="191897"/>
                </a:lnTo>
                <a:close/>
                <a:moveTo>
                  <a:pt x="161806" y="151687"/>
                </a:moveTo>
                <a:lnTo>
                  <a:pt x="161806" y="303372"/>
                </a:lnTo>
                <a:lnTo>
                  <a:pt x="324329" y="303372"/>
                </a:lnTo>
                <a:lnTo>
                  <a:pt x="324329" y="151687"/>
                </a:lnTo>
                <a:close/>
                <a:moveTo>
                  <a:pt x="81303" y="151687"/>
                </a:moveTo>
                <a:lnTo>
                  <a:pt x="81303" y="303372"/>
                </a:lnTo>
                <a:lnTo>
                  <a:pt x="142060" y="303372"/>
                </a:lnTo>
                <a:lnTo>
                  <a:pt x="142060" y="151687"/>
                </a:lnTo>
                <a:close/>
                <a:moveTo>
                  <a:pt x="161806" y="81154"/>
                </a:moveTo>
                <a:lnTo>
                  <a:pt x="161806" y="131210"/>
                </a:lnTo>
                <a:lnTo>
                  <a:pt x="324329" y="131210"/>
                </a:lnTo>
                <a:lnTo>
                  <a:pt x="324329" y="81154"/>
                </a:lnTo>
                <a:close/>
                <a:moveTo>
                  <a:pt x="81303" y="81154"/>
                </a:moveTo>
                <a:lnTo>
                  <a:pt x="81303" y="131210"/>
                </a:lnTo>
                <a:lnTo>
                  <a:pt x="142060" y="131210"/>
                </a:lnTo>
                <a:lnTo>
                  <a:pt x="142060" y="81154"/>
                </a:lnTo>
                <a:close/>
                <a:moveTo>
                  <a:pt x="404871" y="81153"/>
                </a:moveTo>
                <a:lnTo>
                  <a:pt x="404871" y="151683"/>
                </a:lnTo>
                <a:lnTo>
                  <a:pt x="526321" y="151683"/>
                </a:lnTo>
                <a:lnTo>
                  <a:pt x="526321" y="81153"/>
                </a:lnTo>
                <a:close/>
                <a:moveTo>
                  <a:pt x="395003" y="60676"/>
                </a:moveTo>
                <a:lnTo>
                  <a:pt x="536948" y="60676"/>
                </a:lnTo>
                <a:cubicBezTo>
                  <a:pt x="543021" y="60676"/>
                  <a:pt x="546816" y="64468"/>
                  <a:pt x="546816" y="70535"/>
                </a:cubicBezTo>
                <a:lnTo>
                  <a:pt x="546816" y="161542"/>
                </a:lnTo>
                <a:cubicBezTo>
                  <a:pt x="546816" y="167609"/>
                  <a:pt x="543021" y="172159"/>
                  <a:pt x="536948" y="172159"/>
                </a:cubicBezTo>
                <a:lnTo>
                  <a:pt x="395003" y="172159"/>
                </a:lnTo>
                <a:cubicBezTo>
                  <a:pt x="388930" y="172159"/>
                  <a:pt x="385135" y="167609"/>
                  <a:pt x="385135" y="161542"/>
                </a:cubicBezTo>
                <a:lnTo>
                  <a:pt x="385135" y="70535"/>
                </a:lnTo>
                <a:cubicBezTo>
                  <a:pt x="385135" y="64468"/>
                  <a:pt x="388930" y="60676"/>
                  <a:pt x="395003" y="60676"/>
                </a:cubicBezTo>
                <a:close/>
                <a:moveTo>
                  <a:pt x="70671" y="60676"/>
                </a:moveTo>
                <a:lnTo>
                  <a:pt x="334202" y="60676"/>
                </a:lnTo>
                <a:cubicBezTo>
                  <a:pt x="340278" y="60676"/>
                  <a:pt x="344075" y="64468"/>
                  <a:pt x="344075" y="70536"/>
                </a:cubicBezTo>
                <a:lnTo>
                  <a:pt x="344075" y="313231"/>
                </a:lnTo>
                <a:cubicBezTo>
                  <a:pt x="344075" y="319299"/>
                  <a:pt x="340278" y="323849"/>
                  <a:pt x="334202" y="323849"/>
                </a:cubicBezTo>
                <a:lnTo>
                  <a:pt x="70671" y="323849"/>
                </a:lnTo>
                <a:cubicBezTo>
                  <a:pt x="64595" y="323849"/>
                  <a:pt x="60798" y="319299"/>
                  <a:pt x="60798" y="313231"/>
                </a:cubicBezTo>
                <a:lnTo>
                  <a:pt x="60798" y="70536"/>
                </a:lnTo>
                <a:cubicBezTo>
                  <a:pt x="60798" y="64468"/>
                  <a:pt x="64595" y="60676"/>
                  <a:pt x="70671" y="60676"/>
                </a:cubicBezTo>
                <a:close/>
                <a:moveTo>
                  <a:pt x="20507" y="20478"/>
                </a:moveTo>
                <a:lnTo>
                  <a:pt x="20507" y="354197"/>
                </a:lnTo>
                <a:lnTo>
                  <a:pt x="587107" y="354197"/>
                </a:lnTo>
                <a:lnTo>
                  <a:pt x="587107" y="20478"/>
                </a:lnTo>
                <a:close/>
                <a:moveTo>
                  <a:pt x="9874" y="0"/>
                </a:moveTo>
                <a:lnTo>
                  <a:pt x="597740" y="0"/>
                </a:lnTo>
                <a:cubicBezTo>
                  <a:pt x="603817" y="0"/>
                  <a:pt x="607614" y="3792"/>
                  <a:pt x="607614" y="9860"/>
                </a:cubicBezTo>
                <a:lnTo>
                  <a:pt x="607614" y="424733"/>
                </a:lnTo>
                <a:cubicBezTo>
                  <a:pt x="607614" y="430801"/>
                  <a:pt x="603817" y="434593"/>
                  <a:pt x="597740" y="434593"/>
                </a:cubicBezTo>
                <a:lnTo>
                  <a:pt x="313681" y="434593"/>
                </a:lnTo>
                <a:lnTo>
                  <a:pt x="313681" y="485409"/>
                </a:lnTo>
                <a:lnTo>
                  <a:pt x="344061" y="485409"/>
                </a:lnTo>
                <a:cubicBezTo>
                  <a:pt x="350137" y="485409"/>
                  <a:pt x="354695" y="489201"/>
                  <a:pt x="354695" y="495269"/>
                </a:cubicBezTo>
                <a:lnTo>
                  <a:pt x="354695" y="536225"/>
                </a:lnTo>
                <a:cubicBezTo>
                  <a:pt x="354695" y="542293"/>
                  <a:pt x="350137" y="546085"/>
                  <a:pt x="344061" y="546085"/>
                </a:cubicBezTo>
                <a:lnTo>
                  <a:pt x="263552" y="546085"/>
                </a:lnTo>
                <a:cubicBezTo>
                  <a:pt x="257476" y="546085"/>
                  <a:pt x="252919" y="542293"/>
                  <a:pt x="252919" y="536225"/>
                </a:cubicBezTo>
                <a:lnTo>
                  <a:pt x="252919" y="495269"/>
                </a:lnTo>
                <a:cubicBezTo>
                  <a:pt x="252919" y="489201"/>
                  <a:pt x="257476" y="485409"/>
                  <a:pt x="263552" y="485409"/>
                </a:cubicBezTo>
                <a:lnTo>
                  <a:pt x="293933" y="485409"/>
                </a:lnTo>
                <a:lnTo>
                  <a:pt x="293933" y="434593"/>
                </a:lnTo>
                <a:lnTo>
                  <a:pt x="9874" y="434593"/>
                </a:lnTo>
                <a:cubicBezTo>
                  <a:pt x="3798" y="434593"/>
                  <a:pt x="0" y="430801"/>
                  <a:pt x="0" y="424733"/>
                </a:cubicBezTo>
                <a:lnTo>
                  <a:pt x="0" y="9860"/>
                </a:lnTo>
                <a:cubicBezTo>
                  <a:pt x="0" y="3792"/>
                  <a:pt x="3798" y="0"/>
                  <a:pt x="9874" y="0"/>
                </a:cubicBez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>
            <p:custDataLst>
              <p:tags r:id="rId43"/>
            </p:custDataLst>
          </p:nvPr>
        </p:nvCxnSpPr>
        <p:spPr>
          <a:xfrm>
            <a:off x="4687925" y="1332066"/>
            <a:ext cx="0" cy="2269522"/>
          </a:xfrm>
          <a:prstGeom prst="line">
            <a:avLst/>
          </a:prstGeom>
          <a:ln w="3175" cap="rnd">
            <a:solidFill>
              <a:sysClr val="window" lastClr="FFFFFF">
                <a:lumMod val="9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40B095"/>
          </a:lnRef>
          <a:fillRef idx="0">
            <a:srgbClr val="40B095"/>
          </a:fillRef>
          <a:effectRef idx="0">
            <a:srgbClr val="40B095"/>
          </a:effectRef>
          <a:fontRef idx="minor">
            <a:srgbClr val="000000"/>
          </a:fontRef>
        </p:style>
      </p:cxnSp>
      <p:cxnSp>
        <p:nvCxnSpPr>
          <p:cNvPr id="71" name="直接连接符 70"/>
          <p:cNvCxnSpPr/>
          <p:nvPr>
            <p:custDataLst>
              <p:tags r:id="rId44"/>
            </p:custDataLst>
          </p:nvPr>
        </p:nvCxnSpPr>
        <p:spPr>
          <a:xfrm>
            <a:off x="6759699" y="1332066"/>
            <a:ext cx="0" cy="1822248"/>
          </a:xfrm>
          <a:prstGeom prst="line">
            <a:avLst/>
          </a:prstGeom>
          <a:ln w="3175" cap="rnd">
            <a:solidFill>
              <a:sysClr val="window" lastClr="FFFFFF">
                <a:lumMod val="9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40B095"/>
          </a:lnRef>
          <a:fillRef idx="0">
            <a:srgbClr val="40B095"/>
          </a:fillRef>
          <a:effectRef idx="0">
            <a:srgbClr val="40B095"/>
          </a:effectRef>
          <a:fontRef idx="minor">
            <a:srgbClr val="000000"/>
          </a:fontRef>
        </p:style>
      </p:cxnSp>
      <p:cxnSp>
        <p:nvCxnSpPr>
          <p:cNvPr id="72" name="直接连接符 71"/>
          <p:cNvCxnSpPr/>
          <p:nvPr>
            <p:custDataLst>
              <p:tags r:id="rId45"/>
            </p:custDataLst>
          </p:nvPr>
        </p:nvCxnSpPr>
        <p:spPr>
          <a:xfrm>
            <a:off x="2650451" y="1279549"/>
            <a:ext cx="0" cy="1417036"/>
          </a:xfrm>
          <a:prstGeom prst="line">
            <a:avLst/>
          </a:prstGeom>
          <a:ln w="3175" cap="rnd">
            <a:solidFill>
              <a:sysClr val="window" lastClr="FFFFFF">
                <a:lumMod val="9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40B095"/>
          </a:lnRef>
          <a:fillRef idx="0">
            <a:srgbClr val="40B095"/>
          </a:fillRef>
          <a:effectRef idx="0">
            <a:srgbClr val="40B095"/>
          </a:effectRef>
          <a:fontRef idx="minor">
            <a:srgbClr val="000000"/>
          </a:fontRef>
        </p:style>
      </p:cxnSp>
      <p:sp>
        <p:nvSpPr>
          <p:cNvPr id="241" name="任意多边形: 形状 240"/>
          <p:cNvSpPr/>
          <p:nvPr>
            <p:custDataLst>
              <p:tags r:id="rId46"/>
            </p:custDataLst>
          </p:nvPr>
        </p:nvSpPr>
        <p:spPr bwMode="auto">
          <a:xfrm>
            <a:off x="5088226" y="3846243"/>
            <a:ext cx="1556686" cy="1599583"/>
          </a:xfrm>
          <a:custGeom>
            <a:avLst/>
            <a:gdLst>
              <a:gd name="connsiteX0" fmla="*/ 0 w 2157935"/>
              <a:gd name="connsiteY0" fmla="*/ 1889805 h 2217402"/>
              <a:gd name="connsiteX1" fmla="*/ 20105 w 2157935"/>
              <a:gd name="connsiteY1" fmla="*/ 1889805 h 2217402"/>
              <a:gd name="connsiteX2" fmla="*/ 40210 w 2157935"/>
              <a:gd name="connsiteY2" fmla="*/ 1893377 h 2217402"/>
              <a:gd name="connsiteX3" fmla="*/ 16754 w 2157935"/>
              <a:gd name="connsiteY3" fmla="*/ 1893377 h 2217402"/>
              <a:gd name="connsiteX4" fmla="*/ 0 w 2157935"/>
              <a:gd name="connsiteY4" fmla="*/ 1889805 h 2217402"/>
              <a:gd name="connsiteX5" fmla="*/ 743884 w 2157935"/>
              <a:gd name="connsiteY5" fmla="*/ 0 h 2217402"/>
              <a:gd name="connsiteX6" fmla="*/ 774042 w 2157935"/>
              <a:gd name="connsiteY6" fmla="*/ 17862 h 2217402"/>
              <a:gd name="connsiteX7" fmla="*/ 800848 w 2157935"/>
              <a:gd name="connsiteY7" fmla="*/ 42869 h 2217402"/>
              <a:gd name="connsiteX8" fmla="*/ 824304 w 2157935"/>
              <a:gd name="connsiteY8" fmla="*/ 67876 h 2217402"/>
              <a:gd name="connsiteX9" fmla="*/ 844409 w 2157935"/>
              <a:gd name="connsiteY9" fmla="*/ 100028 h 2217402"/>
              <a:gd name="connsiteX10" fmla="*/ 861163 w 2157935"/>
              <a:gd name="connsiteY10" fmla="*/ 132179 h 2217402"/>
              <a:gd name="connsiteX11" fmla="*/ 874567 w 2157935"/>
              <a:gd name="connsiteY11" fmla="*/ 164331 h 2217402"/>
              <a:gd name="connsiteX12" fmla="*/ 887970 w 2157935"/>
              <a:gd name="connsiteY12" fmla="*/ 200055 h 2217402"/>
              <a:gd name="connsiteX13" fmla="*/ 894671 w 2157935"/>
              <a:gd name="connsiteY13" fmla="*/ 232207 h 2217402"/>
              <a:gd name="connsiteX14" fmla="*/ 904724 w 2157935"/>
              <a:gd name="connsiteY14" fmla="*/ 267931 h 2217402"/>
              <a:gd name="connsiteX15" fmla="*/ 911426 w 2157935"/>
              <a:gd name="connsiteY15" fmla="*/ 303655 h 2217402"/>
              <a:gd name="connsiteX16" fmla="*/ 921478 w 2157935"/>
              <a:gd name="connsiteY16" fmla="*/ 375103 h 2217402"/>
              <a:gd name="connsiteX17" fmla="*/ 928180 w 2157935"/>
              <a:gd name="connsiteY17" fmla="*/ 450124 h 2217402"/>
              <a:gd name="connsiteX18" fmla="*/ 928180 w 2157935"/>
              <a:gd name="connsiteY18" fmla="*/ 521572 h 2217402"/>
              <a:gd name="connsiteX19" fmla="*/ 928180 w 2157935"/>
              <a:gd name="connsiteY19" fmla="*/ 643034 h 2217402"/>
              <a:gd name="connsiteX20" fmla="*/ 1125879 w 2157935"/>
              <a:gd name="connsiteY20" fmla="*/ 210772 h 2217402"/>
              <a:gd name="connsiteX21" fmla="*/ 1139282 w 2157935"/>
              <a:gd name="connsiteY21" fmla="*/ 210772 h 2217402"/>
              <a:gd name="connsiteX22" fmla="*/ 928180 w 2157935"/>
              <a:gd name="connsiteY22" fmla="*/ 668041 h 2217402"/>
              <a:gd name="connsiteX23" fmla="*/ 918127 w 2157935"/>
              <a:gd name="connsiteY23" fmla="*/ 810937 h 2217402"/>
              <a:gd name="connsiteX24" fmla="*/ 901373 w 2157935"/>
              <a:gd name="connsiteY24" fmla="*/ 953834 h 2217402"/>
              <a:gd name="connsiteX25" fmla="*/ 891321 w 2157935"/>
              <a:gd name="connsiteY25" fmla="*/ 1010992 h 2217402"/>
              <a:gd name="connsiteX26" fmla="*/ 991846 w 2157935"/>
              <a:gd name="connsiteY26" fmla="*/ 910965 h 2217402"/>
              <a:gd name="connsiteX27" fmla="*/ 1152685 w 2157935"/>
              <a:gd name="connsiteY27" fmla="*/ 835944 h 2217402"/>
              <a:gd name="connsiteX28" fmla="*/ 1196246 w 2157935"/>
              <a:gd name="connsiteY28" fmla="*/ 828799 h 2217402"/>
              <a:gd name="connsiteX29" fmla="*/ 1236456 w 2157935"/>
              <a:gd name="connsiteY29" fmla="*/ 821654 h 2217402"/>
              <a:gd name="connsiteX30" fmla="*/ 1320227 w 2157935"/>
              <a:gd name="connsiteY30" fmla="*/ 818082 h 2217402"/>
              <a:gd name="connsiteX31" fmla="*/ 1474365 w 2157935"/>
              <a:gd name="connsiteY31" fmla="*/ 818082 h 2217402"/>
              <a:gd name="connsiteX32" fmla="*/ 1611749 w 2157935"/>
              <a:gd name="connsiteY32" fmla="*/ 821654 h 2217402"/>
              <a:gd name="connsiteX33" fmla="*/ 1816150 w 2157935"/>
              <a:gd name="connsiteY33" fmla="*/ 821654 h 2217402"/>
              <a:gd name="connsiteX34" fmla="*/ 1832904 w 2157935"/>
              <a:gd name="connsiteY34" fmla="*/ 825227 h 2217402"/>
              <a:gd name="connsiteX35" fmla="*/ 1842957 w 2157935"/>
              <a:gd name="connsiteY35" fmla="*/ 825227 h 2217402"/>
              <a:gd name="connsiteX36" fmla="*/ 1846308 w 2157935"/>
              <a:gd name="connsiteY36" fmla="*/ 825227 h 2217402"/>
              <a:gd name="connsiteX37" fmla="*/ 1849658 w 2157935"/>
              <a:gd name="connsiteY37" fmla="*/ 825227 h 2217402"/>
              <a:gd name="connsiteX38" fmla="*/ 1846308 w 2157935"/>
              <a:gd name="connsiteY38" fmla="*/ 839516 h 2217402"/>
              <a:gd name="connsiteX39" fmla="*/ 1842957 w 2157935"/>
              <a:gd name="connsiteY39" fmla="*/ 839516 h 2217402"/>
              <a:gd name="connsiteX40" fmla="*/ 1839606 w 2157935"/>
              <a:gd name="connsiteY40" fmla="*/ 839516 h 2217402"/>
              <a:gd name="connsiteX41" fmla="*/ 1816150 w 2157935"/>
              <a:gd name="connsiteY41" fmla="*/ 839516 h 2217402"/>
              <a:gd name="connsiteX42" fmla="*/ 1796045 w 2157935"/>
              <a:gd name="connsiteY42" fmla="*/ 839516 h 2217402"/>
              <a:gd name="connsiteX43" fmla="*/ 1611749 w 2157935"/>
              <a:gd name="connsiteY43" fmla="*/ 843089 h 2217402"/>
              <a:gd name="connsiteX44" fmla="*/ 1474365 w 2157935"/>
              <a:gd name="connsiteY44" fmla="*/ 846661 h 2217402"/>
              <a:gd name="connsiteX45" fmla="*/ 1320227 w 2157935"/>
              <a:gd name="connsiteY45" fmla="*/ 850234 h 2217402"/>
              <a:gd name="connsiteX46" fmla="*/ 1239807 w 2157935"/>
              <a:gd name="connsiteY46" fmla="*/ 857378 h 2217402"/>
              <a:gd name="connsiteX47" fmla="*/ 1202948 w 2157935"/>
              <a:gd name="connsiteY47" fmla="*/ 864523 h 2217402"/>
              <a:gd name="connsiteX48" fmla="*/ 1162738 w 2157935"/>
              <a:gd name="connsiteY48" fmla="*/ 875240 h 2217402"/>
              <a:gd name="connsiteX49" fmla="*/ 1015301 w 2157935"/>
              <a:gd name="connsiteY49" fmla="*/ 946689 h 2217402"/>
              <a:gd name="connsiteX50" fmla="*/ 908075 w 2157935"/>
              <a:gd name="connsiteY50" fmla="*/ 1071723 h 2217402"/>
              <a:gd name="connsiteX51" fmla="*/ 867865 w 2157935"/>
              <a:gd name="connsiteY51" fmla="*/ 1153888 h 2217402"/>
              <a:gd name="connsiteX52" fmla="*/ 844409 w 2157935"/>
              <a:gd name="connsiteY52" fmla="*/ 1225337 h 2217402"/>
              <a:gd name="connsiteX53" fmla="*/ 817602 w 2157935"/>
              <a:gd name="connsiteY53" fmla="*/ 1378950 h 2217402"/>
              <a:gd name="connsiteX54" fmla="*/ 814252 w 2157935"/>
              <a:gd name="connsiteY54" fmla="*/ 1521847 h 2217402"/>
              <a:gd name="connsiteX55" fmla="*/ 820953 w 2157935"/>
              <a:gd name="connsiteY55" fmla="*/ 1643308 h 2217402"/>
              <a:gd name="connsiteX56" fmla="*/ 857812 w 2157935"/>
              <a:gd name="connsiteY56" fmla="*/ 1732619 h 2217402"/>
              <a:gd name="connsiteX57" fmla="*/ 884619 w 2157935"/>
              <a:gd name="connsiteY57" fmla="*/ 1807639 h 2217402"/>
              <a:gd name="connsiteX58" fmla="*/ 1015301 w 2157935"/>
              <a:gd name="connsiteY58" fmla="*/ 1889805 h 2217402"/>
              <a:gd name="connsiteX59" fmla="*/ 1068915 w 2157935"/>
              <a:gd name="connsiteY59" fmla="*/ 1904094 h 2217402"/>
              <a:gd name="connsiteX60" fmla="*/ 1166089 w 2157935"/>
              <a:gd name="connsiteY60" fmla="*/ 1929101 h 2217402"/>
              <a:gd name="connsiteX61" fmla="*/ 1276666 w 2157935"/>
              <a:gd name="connsiteY61" fmla="*/ 1946963 h 2217402"/>
              <a:gd name="connsiteX62" fmla="*/ 1333630 w 2157935"/>
              <a:gd name="connsiteY62" fmla="*/ 1957680 h 2217402"/>
              <a:gd name="connsiteX63" fmla="*/ 1363788 w 2157935"/>
              <a:gd name="connsiteY63" fmla="*/ 1957680 h 2217402"/>
              <a:gd name="connsiteX64" fmla="*/ 1393945 w 2157935"/>
              <a:gd name="connsiteY64" fmla="*/ 1961253 h 2217402"/>
              <a:gd name="connsiteX65" fmla="*/ 1457611 w 2157935"/>
              <a:gd name="connsiteY65" fmla="*/ 1964825 h 2217402"/>
              <a:gd name="connsiteX66" fmla="*/ 1517926 w 2157935"/>
              <a:gd name="connsiteY66" fmla="*/ 1964825 h 2217402"/>
              <a:gd name="connsiteX67" fmla="*/ 1762537 w 2157935"/>
              <a:gd name="connsiteY67" fmla="*/ 1964825 h 2217402"/>
              <a:gd name="connsiteX68" fmla="*/ 1876465 w 2157935"/>
              <a:gd name="connsiteY68" fmla="*/ 1971970 h 2217402"/>
              <a:gd name="connsiteX69" fmla="*/ 1973639 w 2157935"/>
              <a:gd name="connsiteY69" fmla="*/ 1996977 h 2217402"/>
              <a:gd name="connsiteX70" fmla="*/ 2013849 w 2157935"/>
              <a:gd name="connsiteY70" fmla="*/ 2021984 h 2217402"/>
              <a:gd name="connsiteX71" fmla="*/ 2050708 w 2157935"/>
              <a:gd name="connsiteY71" fmla="*/ 2032701 h 2217402"/>
              <a:gd name="connsiteX72" fmla="*/ 2117725 w 2157935"/>
              <a:gd name="connsiteY72" fmla="*/ 2029129 h 2217402"/>
              <a:gd name="connsiteX73" fmla="*/ 2157935 w 2157935"/>
              <a:gd name="connsiteY73" fmla="*/ 2021984 h 2217402"/>
              <a:gd name="connsiteX74" fmla="*/ 2117725 w 2157935"/>
              <a:gd name="connsiteY74" fmla="*/ 2032701 h 2217402"/>
              <a:gd name="connsiteX75" fmla="*/ 2050708 w 2157935"/>
              <a:gd name="connsiteY75" fmla="*/ 2036273 h 2217402"/>
              <a:gd name="connsiteX76" fmla="*/ 2010498 w 2157935"/>
              <a:gd name="connsiteY76" fmla="*/ 2025556 h 2217402"/>
              <a:gd name="connsiteX77" fmla="*/ 1970288 w 2157935"/>
              <a:gd name="connsiteY77" fmla="*/ 2004122 h 2217402"/>
              <a:gd name="connsiteX78" fmla="*/ 1873114 w 2157935"/>
              <a:gd name="connsiteY78" fmla="*/ 1982687 h 2217402"/>
              <a:gd name="connsiteX79" fmla="*/ 1762537 w 2157935"/>
              <a:gd name="connsiteY79" fmla="*/ 1979115 h 2217402"/>
              <a:gd name="connsiteX80" fmla="*/ 1517926 w 2157935"/>
              <a:gd name="connsiteY80" fmla="*/ 1989832 h 2217402"/>
              <a:gd name="connsiteX81" fmla="*/ 1457611 w 2157935"/>
              <a:gd name="connsiteY81" fmla="*/ 1993405 h 2217402"/>
              <a:gd name="connsiteX82" fmla="*/ 1393945 w 2157935"/>
              <a:gd name="connsiteY82" fmla="*/ 1993405 h 2217402"/>
              <a:gd name="connsiteX83" fmla="*/ 1363788 w 2157935"/>
              <a:gd name="connsiteY83" fmla="*/ 1989832 h 2217402"/>
              <a:gd name="connsiteX84" fmla="*/ 1333630 w 2157935"/>
              <a:gd name="connsiteY84" fmla="*/ 1989832 h 2217402"/>
              <a:gd name="connsiteX85" fmla="*/ 1273315 w 2157935"/>
              <a:gd name="connsiteY85" fmla="*/ 1982687 h 2217402"/>
              <a:gd name="connsiteX86" fmla="*/ 1159387 w 2157935"/>
              <a:gd name="connsiteY86" fmla="*/ 1968398 h 2217402"/>
              <a:gd name="connsiteX87" fmla="*/ 1058862 w 2157935"/>
              <a:gd name="connsiteY87" fmla="*/ 1946963 h 2217402"/>
              <a:gd name="connsiteX88" fmla="*/ 975091 w 2157935"/>
              <a:gd name="connsiteY88" fmla="*/ 1925529 h 2217402"/>
              <a:gd name="connsiteX89" fmla="*/ 911426 w 2157935"/>
              <a:gd name="connsiteY89" fmla="*/ 1907667 h 2217402"/>
              <a:gd name="connsiteX90" fmla="*/ 891321 w 2157935"/>
              <a:gd name="connsiteY90" fmla="*/ 1900522 h 2217402"/>
              <a:gd name="connsiteX91" fmla="*/ 901373 w 2157935"/>
              <a:gd name="connsiteY91" fmla="*/ 1911239 h 2217402"/>
              <a:gd name="connsiteX92" fmla="*/ 911426 w 2157935"/>
              <a:gd name="connsiteY92" fmla="*/ 1918384 h 2217402"/>
              <a:gd name="connsiteX93" fmla="*/ 918127 w 2157935"/>
              <a:gd name="connsiteY93" fmla="*/ 1921956 h 2217402"/>
              <a:gd name="connsiteX94" fmla="*/ 921478 w 2157935"/>
              <a:gd name="connsiteY94" fmla="*/ 1921956 h 2217402"/>
              <a:gd name="connsiteX95" fmla="*/ 924829 w 2157935"/>
              <a:gd name="connsiteY95" fmla="*/ 1921956 h 2217402"/>
              <a:gd name="connsiteX96" fmla="*/ 1032056 w 2157935"/>
              <a:gd name="connsiteY96" fmla="*/ 1968398 h 2217402"/>
              <a:gd name="connsiteX97" fmla="*/ 1065564 w 2157935"/>
              <a:gd name="connsiteY97" fmla="*/ 1986260 h 2217402"/>
              <a:gd name="connsiteX98" fmla="*/ 1072266 w 2157935"/>
              <a:gd name="connsiteY98" fmla="*/ 1993405 h 2217402"/>
              <a:gd name="connsiteX99" fmla="*/ 1062213 w 2157935"/>
              <a:gd name="connsiteY99" fmla="*/ 1989832 h 2217402"/>
              <a:gd name="connsiteX100" fmla="*/ 1028705 w 2157935"/>
              <a:gd name="connsiteY100" fmla="*/ 1979115 h 2217402"/>
              <a:gd name="connsiteX101" fmla="*/ 918127 w 2157935"/>
              <a:gd name="connsiteY101" fmla="*/ 1954108 h 2217402"/>
              <a:gd name="connsiteX102" fmla="*/ 914776 w 2157935"/>
              <a:gd name="connsiteY102" fmla="*/ 1954108 h 2217402"/>
              <a:gd name="connsiteX103" fmla="*/ 911426 w 2157935"/>
              <a:gd name="connsiteY103" fmla="*/ 1954108 h 2217402"/>
              <a:gd name="connsiteX104" fmla="*/ 908075 w 2157935"/>
              <a:gd name="connsiteY104" fmla="*/ 1954108 h 2217402"/>
              <a:gd name="connsiteX105" fmla="*/ 901373 w 2157935"/>
              <a:gd name="connsiteY105" fmla="*/ 1950536 h 2217402"/>
              <a:gd name="connsiteX106" fmla="*/ 884619 w 2157935"/>
              <a:gd name="connsiteY106" fmla="*/ 1943391 h 2217402"/>
              <a:gd name="connsiteX107" fmla="*/ 854462 w 2157935"/>
              <a:gd name="connsiteY107" fmla="*/ 1925529 h 2217402"/>
              <a:gd name="connsiteX108" fmla="*/ 847760 w 2157935"/>
              <a:gd name="connsiteY108" fmla="*/ 1921956 h 2217402"/>
              <a:gd name="connsiteX109" fmla="*/ 847760 w 2157935"/>
              <a:gd name="connsiteY109" fmla="*/ 1925529 h 2217402"/>
              <a:gd name="connsiteX110" fmla="*/ 824304 w 2157935"/>
              <a:gd name="connsiteY110" fmla="*/ 2054136 h 2217402"/>
              <a:gd name="connsiteX111" fmla="*/ 824304 w 2157935"/>
              <a:gd name="connsiteY111" fmla="*/ 2057708 h 2217402"/>
              <a:gd name="connsiteX112" fmla="*/ 851111 w 2157935"/>
              <a:gd name="connsiteY112" fmla="*/ 2093432 h 2217402"/>
              <a:gd name="connsiteX113" fmla="*/ 867865 w 2157935"/>
              <a:gd name="connsiteY113" fmla="*/ 2107722 h 2217402"/>
              <a:gd name="connsiteX114" fmla="*/ 877917 w 2157935"/>
              <a:gd name="connsiteY114" fmla="*/ 2111294 h 2217402"/>
              <a:gd name="connsiteX115" fmla="*/ 884619 w 2157935"/>
              <a:gd name="connsiteY115" fmla="*/ 2114866 h 2217402"/>
              <a:gd name="connsiteX116" fmla="*/ 887970 w 2157935"/>
              <a:gd name="connsiteY116" fmla="*/ 2114866 h 2217402"/>
              <a:gd name="connsiteX117" fmla="*/ 887970 w 2157935"/>
              <a:gd name="connsiteY117" fmla="*/ 2118439 h 2217402"/>
              <a:gd name="connsiteX118" fmla="*/ 891321 w 2157935"/>
              <a:gd name="connsiteY118" fmla="*/ 2118439 h 2217402"/>
              <a:gd name="connsiteX119" fmla="*/ 981793 w 2157935"/>
              <a:gd name="connsiteY119" fmla="*/ 2150591 h 2217402"/>
              <a:gd name="connsiteX120" fmla="*/ 1011951 w 2157935"/>
              <a:gd name="connsiteY120" fmla="*/ 2164880 h 2217402"/>
              <a:gd name="connsiteX121" fmla="*/ 1018652 w 2157935"/>
              <a:gd name="connsiteY121" fmla="*/ 2172025 h 2217402"/>
              <a:gd name="connsiteX122" fmla="*/ 1011951 w 2157935"/>
              <a:gd name="connsiteY122" fmla="*/ 2168453 h 2217402"/>
              <a:gd name="connsiteX123" fmla="*/ 981793 w 2157935"/>
              <a:gd name="connsiteY123" fmla="*/ 2154163 h 2217402"/>
              <a:gd name="connsiteX124" fmla="*/ 887970 w 2157935"/>
              <a:gd name="connsiteY124" fmla="*/ 2132728 h 2217402"/>
              <a:gd name="connsiteX125" fmla="*/ 884619 w 2157935"/>
              <a:gd name="connsiteY125" fmla="*/ 2129156 h 2217402"/>
              <a:gd name="connsiteX126" fmla="*/ 881268 w 2157935"/>
              <a:gd name="connsiteY126" fmla="*/ 2129156 h 2217402"/>
              <a:gd name="connsiteX127" fmla="*/ 874567 w 2157935"/>
              <a:gd name="connsiteY127" fmla="*/ 2129156 h 2217402"/>
              <a:gd name="connsiteX128" fmla="*/ 861163 w 2157935"/>
              <a:gd name="connsiteY128" fmla="*/ 2122011 h 2217402"/>
              <a:gd name="connsiteX129" fmla="*/ 837707 w 2157935"/>
              <a:gd name="connsiteY129" fmla="*/ 2107722 h 2217402"/>
              <a:gd name="connsiteX130" fmla="*/ 817602 w 2157935"/>
              <a:gd name="connsiteY130" fmla="*/ 2086287 h 2217402"/>
              <a:gd name="connsiteX131" fmla="*/ 817602 w 2157935"/>
              <a:gd name="connsiteY131" fmla="*/ 2114866 h 2217402"/>
              <a:gd name="connsiteX132" fmla="*/ 814252 w 2157935"/>
              <a:gd name="connsiteY132" fmla="*/ 2164880 h 2217402"/>
              <a:gd name="connsiteX133" fmla="*/ 817602 w 2157935"/>
              <a:gd name="connsiteY133" fmla="*/ 2207749 h 2217402"/>
              <a:gd name="connsiteX134" fmla="*/ 820621 w 2157935"/>
              <a:gd name="connsiteY134" fmla="*/ 2217402 h 2217402"/>
              <a:gd name="connsiteX135" fmla="*/ 782645 w 2157935"/>
              <a:gd name="connsiteY135" fmla="*/ 2217402 h 2217402"/>
              <a:gd name="connsiteX136" fmla="*/ 767340 w 2157935"/>
              <a:gd name="connsiteY136" fmla="*/ 2168453 h 2217402"/>
              <a:gd name="connsiteX137" fmla="*/ 757287 w 2157935"/>
              <a:gd name="connsiteY137" fmla="*/ 2114866 h 2217402"/>
              <a:gd name="connsiteX138" fmla="*/ 753937 w 2157935"/>
              <a:gd name="connsiteY138" fmla="*/ 2079142 h 2217402"/>
              <a:gd name="connsiteX139" fmla="*/ 720428 w 2157935"/>
              <a:gd name="connsiteY139" fmla="*/ 2139873 h 2217402"/>
              <a:gd name="connsiteX140" fmla="*/ 707025 w 2157935"/>
              <a:gd name="connsiteY140" fmla="*/ 2157735 h 2217402"/>
              <a:gd name="connsiteX141" fmla="*/ 700323 w 2157935"/>
              <a:gd name="connsiteY141" fmla="*/ 2164880 h 2217402"/>
              <a:gd name="connsiteX142" fmla="*/ 696972 w 2157935"/>
              <a:gd name="connsiteY142" fmla="*/ 2164880 h 2217402"/>
              <a:gd name="connsiteX143" fmla="*/ 693622 w 2157935"/>
              <a:gd name="connsiteY143" fmla="*/ 2168453 h 2217402"/>
              <a:gd name="connsiteX144" fmla="*/ 686920 w 2157935"/>
              <a:gd name="connsiteY144" fmla="*/ 2172025 h 2217402"/>
              <a:gd name="connsiteX145" fmla="*/ 656762 w 2157935"/>
              <a:gd name="connsiteY145" fmla="*/ 2197032 h 2217402"/>
              <a:gd name="connsiteX146" fmla="*/ 640840 w 2157935"/>
              <a:gd name="connsiteY146" fmla="*/ 2217402 h 2217402"/>
              <a:gd name="connsiteX147" fmla="*/ 640579 w 2157935"/>
              <a:gd name="connsiteY147" fmla="*/ 2217402 h 2217402"/>
              <a:gd name="connsiteX148" fmla="*/ 653412 w 2157935"/>
              <a:gd name="connsiteY148" fmla="*/ 2193459 h 2217402"/>
              <a:gd name="connsiteX149" fmla="*/ 680218 w 2157935"/>
              <a:gd name="connsiteY149" fmla="*/ 2164880 h 2217402"/>
              <a:gd name="connsiteX150" fmla="*/ 690271 w 2157935"/>
              <a:gd name="connsiteY150" fmla="*/ 2157735 h 2217402"/>
              <a:gd name="connsiteX151" fmla="*/ 693622 w 2157935"/>
              <a:gd name="connsiteY151" fmla="*/ 2157735 h 2217402"/>
              <a:gd name="connsiteX152" fmla="*/ 693622 w 2157935"/>
              <a:gd name="connsiteY152" fmla="*/ 2154163 h 2217402"/>
              <a:gd name="connsiteX153" fmla="*/ 696972 w 2157935"/>
              <a:gd name="connsiteY153" fmla="*/ 2150591 h 2217402"/>
              <a:gd name="connsiteX154" fmla="*/ 707025 w 2157935"/>
              <a:gd name="connsiteY154" fmla="*/ 2132728 h 2217402"/>
              <a:gd name="connsiteX155" fmla="*/ 743884 w 2157935"/>
              <a:gd name="connsiteY155" fmla="*/ 2054136 h 2217402"/>
              <a:gd name="connsiteX156" fmla="*/ 750586 w 2157935"/>
              <a:gd name="connsiteY156" fmla="*/ 2032701 h 2217402"/>
              <a:gd name="connsiteX157" fmla="*/ 750586 w 2157935"/>
              <a:gd name="connsiteY157" fmla="*/ 1929101 h 2217402"/>
              <a:gd name="connsiteX158" fmla="*/ 629956 w 2157935"/>
              <a:gd name="connsiteY158" fmla="*/ 2000549 h 2217402"/>
              <a:gd name="connsiteX159" fmla="*/ 589746 w 2157935"/>
              <a:gd name="connsiteY159" fmla="*/ 2018411 h 2217402"/>
              <a:gd name="connsiteX160" fmla="*/ 579693 w 2157935"/>
              <a:gd name="connsiteY160" fmla="*/ 2021984 h 2217402"/>
              <a:gd name="connsiteX161" fmla="*/ 572992 w 2157935"/>
              <a:gd name="connsiteY161" fmla="*/ 2025556 h 2217402"/>
              <a:gd name="connsiteX162" fmla="*/ 569641 w 2157935"/>
              <a:gd name="connsiteY162" fmla="*/ 2025556 h 2217402"/>
              <a:gd name="connsiteX163" fmla="*/ 566290 w 2157935"/>
              <a:gd name="connsiteY163" fmla="*/ 2021984 h 2217402"/>
              <a:gd name="connsiteX164" fmla="*/ 556238 w 2157935"/>
              <a:gd name="connsiteY164" fmla="*/ 2021984 h 2217402"/>
              <a:gd name="connsiteX165" fmla="*/ 546185 w 2157935"/>
              <a:gd name="connsiteY165" fmla="*/ 2025556 h 2217402"/>
              <a:gd name="connsiteX166" fmla="*/ 479168 w 2157935"/>
              <a:gd name="connsiteY166" fmla="*/ 2039846 h 2217402"/>
              <a:gd name="connsiteX167" fmla="*/ 452362 w 2157935"/>
              <a:gd name="connsiteY167" fmla="*/ 2046991 h 2217402"/>
              <a:gd name="connsiteX168" fmla="*/ 432257 w 2157935"/>
              <a:gd name="connsiteY168" fmla="*/ 2057708 h 2217402"/>
              <a:gd name="connsiteX169" fmla="*/ 422204 w 2157935"/>
              <a:gd name="connsiteY169" fmla="*/ 2061280 h 2217402"/>
              <a:gd name="connsiteX170" fmla="*/ 418853 w 2157935"/>
              <a:gd name="connsiteY170" fmla="*/ 2064853 h 2217402"/>
              <a:gd name="connsiteX171" fmla="*/ 422204 w 2157935"/>
              <a:gd name="connsiteY171" fmla="*/ 2057708 h 2217402"/>
              <a:gd name="connsiteX172" fmla="*/ 428906 w 2157935"/>
              <a:gd name="connsiteY172" fmla="*/ 2054136 h 2217402"/>
              <a:gd name="connsiteX173" fmla="*/ 449011 w 2157935"/>
              <a:gd name="connsiteY173" fmla="*/ 2043418 h 2217402"/>
              <a:gd name="connsiteX174" fmla="*/ 475818 w 2157935"/>
              <a:gd name="connsiteY174" fmla="*/ 2029129 h 2217402"/>
              <a:gd name="connsiteX175" fmla="*/ 546185 w 2157935"/>
              <a:gd name="connsiteY175" fmla="*/ 2004122 h 2217402"/>
              <a:gd name="connsiteX176" fmla="*/ 556238 w 2157935"/>
              <a:gd name="connsiteY176" fmla="*/ 2000549 h 2217402"/>
              <a:gd name="connsiteX177" fmla="*/ 566290 w 2157935"/>
              <a:gd name="connsiteY177" fmla="*/ 2000549 h 2217402"/>
              <a:gd name="connsiteX178" fmla="*/ 569641 w 2157935"/>
              <a:gd name="connsiteY178" fmla="*/ 2000549 h 2217402"/>
              <a:gd name="connsiteX179" fmla="*/ 572992 w 2157935"/>
              <a:gd name="connsiteY179" fmla="*/ 1996977 h 2217402"/>
              <a:gd name="connsiteX180" fmla="*/ 579693 w 2157935"/>
              <a:gd name="connsiteY180" fmla="*/ 1993405 h 2217402"/>
              <a:gd name="connsiteX181" fmla="*/ 616552 w 2157935"/>
              <a:gd name="connsiteY181" fmla="*/ 1971970 h 2217402"/>
              <a:gd name="connsiteX182" fmla="*/ 720428 w 2157935"/>
              <a:gd name="connsiteY182" fmla="*/ 1886232 h 2217402"/>
              <a:gd name="connsiteX183" fmla="*/ 707025 w 2157935"/>
              <a:gd name="connsiteY183" fmla="*/ 1889805 h 2217402"/>
              <a:gd name="connsiteX184" fmla="*/ 619903 w 2157935"/>
              <a:gd name="connsiteY184" fmla="*/ 1911239 h 2217402"/>
              <a:gd name="connsiteX185" fmla="*/ 492572 w 2157935"/>
              <a:gd name="connsiteY185" fmla="*/ 1925529 h 2217402"/>
              <a:gd name="connsiteX186" fmla="*/ 455713 w 2157935"/>
              <a:gd name="connsiteY186" fmla="*/ 1925529 h 2217402"/>
              <a:gd name="connsiteX187" fmla="*/ 418853 w 2157935"/>
              <a:gd name="connsiteY187" fmla="*/ 1921956 h 2217402"/>
              <a:gd name="connsiteX188" fmla="*/ 402099 w 2157935"/>
              <a:gd name="connsiteY188" fmla="*/ 1911239 h 2217402"/>
              <a:gd name="connsiteX189" fmla="*/ 385345 w 2157935"/>
              <a:gd name="connsiteY189" fmla="*/ 1900522 h 2217402"/>
              <a:gd name="connsiteX190" fmla="*/ 368591 w 2157935"/>
              <a:gd name="connsiteY190" fmla="*/ 1893377 h 2217402"/>
              <a:gd name="connsiteX191" fmla="*/ 355188 w 2157935"/>
              <a:gd name="connsiteY191" fmla="*/ 1886232 h 2217402"/>
              <a:gd name="connsiteX192" fmla="*/ 318329 w 2157935"/>
              <a:gd name="connsiteY192" fmla="*/ 1875515 h 2217402"/>
              <a:gd name="connsiteX193" fmla="*/ 301574 w 2157935"/>
              <a:gd name="connsiteY193" fmla="*/ 1871943 h 2217402"/>
              <a:gd name="connsiteX194" fmla="*/ 284820 w 2157935"/>
              <a:gd name="connsiteY194" fmla="*/ 1871943 h 2217402"/>
              <a:gd name="connsiteX195" fmla="*/ 214453 w 2157935"/>
              <a:gd name="connsiteY195" fmla="*/ 1871943 h 2217402"/>
              <a:gd name="connsiteX196" fmla="*/ 180944 w 2157935"/>
              <a:gd name="connsiteY196" fmla="*/ 1879087 h 2217402"/>
              <a:gd name="connsiteX197" fmla="*/ 147436 w 2157935"/>
              <a:gd name="connsiteY197" fmla="*/ 1886232 h 2217402"/>
              <a:gd name="connsiteX198" fmla="*/ 117279 w 2157935"/>
              <a:gd name="connsiteY198" fmla="*/ 1889805 h 2217402"/>
              <a:gd name="connsiteX199" fmla="*/ 90472 w 2157935"/>
              <a:gd name="connsiteY199" fmla="*/ 1893377 h 2217402"/>
              <a:gd name="connsiteX200" fmla="*/ 63665 w 2157935"/>
              <a:gd name="connsiteY200" fmla="*/ 1893377 h 2217402"/>
              <a:gd name="connsiteX201" fmla="*/ 40210 w 2157935"/>
              <a:gd name="connsiteY201" fmla="*/ 1893377 h 2217402"/>
              <a:gd name="connsiteX202" fmla="*/ 63665 w 2157935"/>
              <a:gd name="connsiteY202" fmla="*/ 1889805 h 2217402"/>
              <a:gd name="connsiteX203" fmla="*/ 90472 w 2157935"/>
              <a:gd name="connsiteY203" fmla="*/ 1889805 h 2217402"/>
              <a:gd name="connsiteX204" fmla="*/ 117279 w 2157935"/>
              <a:gd name="connsiteY204" fmla="*/ 1886232 h 2217402"/>
              <a:gd name="connsiteX205" fmla="*/ 147436 w 2157935"/>
              <a:gd name="connsiteY205" fmla="*/ 1879087 h 2217402"/>
              <a:gd name="connsiteX206" fmla="*/ 177594 w 2157935"/>
              <a:gd name="connsiteY206" fmla="*/ 1871943 h 2217402"/>
              <a:gd name="connsiteX207" fmla="*/ 211102 w 2157935"/>
              <a:gd name="connsiteY207" fmla="*/ 1864798 h 2217402"/>
              <a:gd name="connsiteX208" fmla="*/ 284820 w 2157935"/>
              <a:gd name="connsiteY208" fmla="*/ 1861225 h 2217402"/>
              <a:gd name="connsiteX209" fmla="*/ 301574 w 2157935"/>
              <a:gd name="connsiteY209" fmla="*/ 1861225 h 2217402"/>
              <a:gd name="connsiteX210" fmla="*/ 321679 w 2157935"/>
              <a:gd name="connsiteY210" fmla="*/ 1864798 h 2217402"/>
              <a:gd name="connsiteX211" fmla="*/ 358538 w 2157935"/>
              <a:gd name="connsiteY211" fmla="*/ 1871943 h 2217402"/>
              <a:gd name="connsiteX212" fmla="*/ 375293 w 2157935"/>
              <a:gd name="connsiteY212" fmla="*/ 1879087 h 2217402"/>
              <a:gd name="connsiteX213" fmla="*/ 392047 w 2157935"/>
              <a:gd name="connsiteY213" fmla="*/ 1889805 h 2217402"/>
              <a:gd name="connsiteX214" fmla="*/ 408801 w 2157935"/>
              <a:gd name="connsiteY214" fmla="*/ 1896950 h 2217402"/>
              <a:gd name="connsiteX215" fmla="*/ 425555 w 2157935"/>
              <a:gd name="connsiteY215" fmla="*/ 1904094 h 2217402"/>
              <a:gd name="connsiteX216" fmla="*/ 492572 w 2157935"/>
              <a:gd name="connsiteY216" fmla="*/ 1907667 h 2217402"/>
              <a:gd name="connsiteX217" fmla="*/ 616552 w 2157935"/>
              <a:gd name="connsiteY217" fmla="*/ 1886232 h 2217402"/>
              <a:gd name="connsiteX218" fmla="*/ 676867 w 2157935"/>
              <a:gd name="connsiteY218" fmla="*/ 1871943 h 2217402"/>
              <a:gd name="connsiteX219" fmla="*/ 740533 w 2157935"/>
              <a:gd name="connsiteY219" fmla="*/ 1814784 h 2217402"/>
              <a:gd name="connsiteX220" fmla="*/ 753937 w 2157935"/>
              <a:gd name="connsiteY220" fmla="*/ 1746908 h 2217402"/>
              <a:gd name="connsiteX221" fmla="*/ 757287 w 2157935"/>
              <a:gd name="connsiteY221" fmla="*/ 1650453 h 2217402"/>
              <a:gd name="connsiteX222" fmla="*/ 753937 w 2157935"/>
              <a:gd name="connsiteY222" fmla="*/ 1521847 h 2217402"/>
              <a:gd name="connsiteX223" fmla="*/ 763989 w 2157935"/>
              <a:gd name="connsiteY223" fmla="*/ 1371805 h 2217402"/>
              <a:gd name="connsiteX224" fmla="*/ 797497 w 2157935"/>
              <a:gd name="connsiteY224" fmla="*/ 1207475 h 2217402"/>
              <a:gd name="connsiteX225" fmla="*/ 841058 w 2157935"/>
              <a:gd name="connsiteY225" fmla="*/ 1093157 h 2217402"/>
              <a:gd name="connsiteX226" fmla="*/ 817602 w 2157935"/>
              <a:gd name="connsiteY226" fmla="*/ 1046716 h 2217402"/>
              <a:gd name="connsiteX227" fmla="*/ 787445 w 2157935"/>
              <a:gd name="connsiteY227" fmla="*/ 993130 h 2217402"/>
              <a:gd name="connsiteX228" fmla="*/ 750586 w 2157935"/>
              <a:gd name="connsiteY228" fmla="*/ 943116 h 2217402"/>
              <a:gd name="connsiteX229" fmla="*/ 710376 w 2157935"/>
              <a:gd name="connsiteY229" fmla="*/ 896675 h 2217402"/>
              <a:gd name="connsiteX230" fmla="*/ 670166 w 2157935"/>
              <a:gd name="connsiteY230" fmla="*/ 850234 h 2217402"/>
              <a:gd name="connsiteX231" fmla="*/ 623254 w 2157935"/>
              <a:gd name="connsiteY231" fmla="*/ 810937 h 2217402"/>
              <a:gd name="connsiteX232" fmla="*/ 599798 w 2157935"/>
              <a:gd name="connsiteY232" fmla="*/ 789503 h 2217402"/>
              <a:gd name="connsiteX233" fmla="*/ 576343 w 2157935"/>
              <a:gd name="connsiteY233" fmla="*/ 771641 h 2217402"/>
              <a:gd name="connsiteX234" fmla="*/ 526080 w 2157935"/>
              <a:gd name="connsiteY234" fmla="*/ 739489 h 2217402"/>
              <a:gd name="connsiteX235" fmla="*/ 475818 w 2157935"/>
              <a:gd name="connsiteY235" fmla="*/ 707337 h 2217402"/>
              <a:gd name="connsiteX236" fmla="*/ 418853 w 2157935"/>
              <a:gd name="connsiteY236" fmla="*/ 682330 h 2217402"/>
              <a:gd name="connsiteX237" fmla="*/ 365240 w 2157935"/>
              <a:gd name="connsiteY237" fmla="*/ 660896 h 2217402"/>
              <a:gd name="connsiteX238" fmla="*/ 308276 w 2157935"/>
              <a:gd name="connsiteY238" fmla="*/ 643034 h 2217402"/>
              <a:gd name="connsiteX239" fmla="*/ 247961 w 2157935"/>
              <a:gd name="connsiteY239" fmla="*/ 632317 h 2217402"/>
              <a:gd name="connsiteX240" fmla="*/ 190997 w 2157935"/>
              <a:gd name="connsiteY240" fmla="*/ 621599 h 2217402"/>
              <a:gd name="connsiteX241" fmla="*/ 130682 w 2157935"/>
              <a:gd name="connsiteY241" fmla="*/ 618027 h 2217402"/>
              <a:gd name="connsiteX242" fmla="*/ 70367 w 2157935"/>
              <a:gd name="connsiteY242" fmla="*/ 614455 h 2217402"/>
              <a:gd name="connsiteX243" fmla="*/ 70367 w 2157935"/>
              <a:gd name="connsiteY243" fmla="*/ 600165 h 2217402"/>
              <a:gd name="connsiteX244" fmla="*/ 130682 w 2157935"/>
              <a:gd name="connsiteY244" fmla="*/ 600165 h 2217402"/>
              <a:gd name="connsiteX245" fmla="*/ 190997 w 2157935"/>
              <a:gd name="connsiteY245" fmla="*/ 603737 h 2217402"/>
              <a:gd name="connsiteX246" fmla="*/ 251312 w 2157935"/>
              <a:gd name="connsiteY246" fmla="*/ 614455 h 2217402"/>
              <a:gd name="connsiteX247" fmla="*/ 311627 w 2157935"/>
              <a:gd name="connsiteY247" fmla="*/ 625172 h 2217402"/>
              <a:gd name="connsiteX248" fmla="*/ 371942 w 2157935"/>
              <a:gd name="connsiteY248" fmla="*/ 639461 h 2217402"/>
              <a:gd name="connsiteX249" fmla="*/ 428906 w 2157935"/>
              <a:gd name="connsiteY249" fmla="*/ 660896 h 2217402"/>
              <a:gd name="connsiteX250" fmla="*/ 485870 w 2157935"/>
              <a:gd name="connsiteY250" fmla="*/ 685903 h 2217402"/>
              <a:gd name="connsiteX251" fmla="*/ 539483 w 2157935"/>
              <a:gd name="connsiteY251" fmla="*/ 714482 h 2217402"/>
              <a:gd name="connsiteX252" fmla="*/ 589746 w 2157935"/>
              <a:gd name="connsiteY252" fmla="*/ 750206 h 2217402"/>
              <a:gd name="connsiteX253" fmla="*/ 616552 w 2157935"/>
              <a:gd name="connsiteY253" fmla="*/ 768068 h 2217402"/>
              <a:gd name="connsiteX254" fmla="*/ 640008 w 2157935"/>
              <a:gd name="connsiteY254" fmla="*/ 785930 h 2217402"/>
              <a:gd name="connsiteX255" fmla="*/ 686920 w 2157935"/>
              <a:gd name="connsiteY255" fmla="*/ 828799 h 2217402"/>
              <a:gd name="connsiteX256" fmla="*/ 733832 w 2157935"/>
              <a:gd name="connsiteY256" fmla="*/ 875240 h 2217402"/>
              <a:gd name="connsiteX257" fmla="*/ 774042 w 2157935"/>
              <a:gd name="connsiteY257" fmla="*/ 921682 h 2217402"/>
              <a:gd name="connsiteX258" fmla="*/ 810901 w 2157935"/>
              <a:gd name="connsiteY258" fmla="*/ 971696 h 2217402"/>
              <a:gd name="connsiteX259" fmla="*/ 847760 w 2157935"/>
              <a:gd name="connsiteY259" fmla="*/ 1028854 h 2217402"/>
              <a:gd name="connsiteX260" fmla="*/ 854462 w 2157935"/>
              <a:gd name="connsiteY260" fmla="*/ 1039571 h 2217402"/>
              <a:gd name="connsiteX261" fmla="*/ 867865 w 2157935"/>
              <a:gd name="connsiteY261" fmla="*/ 950261 h 2217402"/>
              <a:gd name="connsiteX262" fmla="*/ 887970 w 2157935"/>
              <a:gd name="connsiteY262" fmla="*/ 807365 h 2217402"/>
              <a:gd name="connsiteX263" fmla="*/ 904724 w 2157935"/>
              <a:gd name="connsiteY263" fmla="*/ 521572 h 2217402"/>
              <a:gd name="connsiteX264" fmla="*/ 904724 w 2157935"/>
              <a:gd name="connsiteY264" fmla="*/ 450124 h 2217402"/>
              <a:gd name="connsiteX265" fmla="*/ 904724 w 2157935"/>
              <a:gd name="connsiteY265" fmla="*/ 439407 h 2217402"/>
              <a:gd name="connsiteX266" fmla="*/ 489221 w 2157935"/>
              <a:gd name="connsiteY266" fmla="*/ 175048 h 2217402"/>
              <a:gd name="connsiteX267" fmla="*/ 499273 w 2157935"/>
              <a:gd name="connsiteY267" fmla="*/ 167903 h 2217402"/>
              <a:gd name="connsiteX268" fmla="*/ 901373 w 2157935"/>
              <a:gd name="connsiteY268" fmla="*/ 425117 h 2217402"/>
              <a:gd name="connsiteX269" fmla="*/ 898022 w 2157935"/>
              <a:gd name="connsiteY269" fmla="*/ 378676 h 2217402"/>
              <a:gd name="connsiteX270" fmla="*/ 891321 w 2157935"/>
              <a:gd name="connsiteY270" fmla="*/ 307227 h 2217402"/>
              <a:gd name="connsiteX271" fmla="*/ 884619 w 2157935"/>
              <a:gd name="connsiteY271" fmla="*/ 275076 h 2217402"/>
              <a:gd name="connsiteX272" fmla="*/ 877917 w 2157935"/>
              <a:gd name="connsiteY272" fmla="*/ 239352 h 2217402"/>
              <a:gd name="connsiteX273" fmla="*/ 867865 w 2157935"/>
              <a:gd name="connsiteY273" fmla="*/ 203628 h 2217402"/>
              <a:gd name="connsiteX274" fmla="*/ 857812 w 2157935"/>
              <a:gd name="connsiteY274" fmla="*/ 171476 h 2217402"/>
              <a:gd name="connsiteX275" fmla="*/ 844409 w 2157935"/>
              <a:gd name="connsiteY275" fmla="*/ 139324 h 2217402"/>
              <a:gd name="connsiteX276" fmla="*/ 831006 w 2157935"/>
              <a:gd name="connsiteY276" fmla="*/ 107173 h 2217402"/>
              <a:gd name="connsiteX277" fmla="*/ 810901 w 2157935"/>
              <a:gd name="connsiteY277" fmla="*/ 78593 h 2217402"/>
              <a:gd name="connsiteX278" fmla="*/ 790796 w 2157935"/>
              <a:gd name="connsiteY278" fmla="*/ 53586 h 2217402"/>
              <a:gd name="connsiteX279" fmla="*/ 763989 w 2157935"/>
              <a:gd name="connsiteY279" fmla="*/ 28580 h 2217402"/>
              <a:gd name="connsiteX280" fmla="*/ 737182 w 2157935"/>
              <a:gd name="connsiteY280" fmla="*/ 10717 h 2217402"/>
              <a:gd name="connsiteX281" fmla="*/ 743884 w 2157935"/>
              <a:gd name="connsiteY281" fmla="*/ 0 h 22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157935" h="2217402">
                <a:moveTo>
                  <a:pt x="0" y="1889805"/>
                </a:moveTo>
                <a:cubicBezTo>
                  <a:pt x="6701" y="1889805"/>
                  <a:pt x="13403" y="1889805"/>
                  <a:pt x="20105" y="1889805"/>
                </a:cubicBezTo>
                <a:cubicBezTo>
                  <a:pt x="23455" y="1889805"/>
                  <a:pt x="33508" y="1889805"/>
                  <a:pt x="40210" y="1893377"/>
                </a:cubicBezTo>
                <a:cubicBezTo>
                  <a:pt x="30157" y="1893377"/>
                  <a:pt x="23455" y="1893377"/>
                  <a:pt x="16754" y="1893377"/>
                </a:cubicBezTo>
                <a:cubicBezTo>
                  <a:pt x="13403" y="1893377"/>
                  <a:pt x="6701" y="1889805"/>
                  <a:pt x="0" y="1889805"/>
                </a:cubicBezTo>
                <a:close/>
                <a:moveTo>
                  <a:pt x="743884" y="0"/>
                </a:moveTo>
                <a:cubicBezTo>
                  <a:pt x="753937" y="7145"/>
                  <a:pt x="763989" y="10717"/>
                  <a:pt x="774042" y="17862"/>
                </a:cubicBezTo>
                <a:cubicBezTo>
                  <a:pt x="780743" y="25007"/>
                  <a:pt x="790796" y="32152"/>
                  <a:pt x="800848" y="42869"/>
                </a:cubicBezTo>
                <a:cubicBezTo>
                  <a:pt x="807550" y="50014"/>
                  <a:pt x="817602" y="60731"/>
                  <a:pt x="824304" y="67876"/>
                </a:cubicBezTo>
                <a:cubicBezTo>
                  <a:pt x="831006" y="78593"/>
                  <a:pt x="837707" y="89310"/>
                  <a:pt x="844409" y="100028"/>
                </a:cubicBezTo>
                <a:cubicBezTo>
                  <a:pt x="847760" y="110745"/>
                  <a:pt x="854462" y="121462"/>
                  <a:pt x="861163" y="132179"/>
                </a:cubicBezTo>
                <a:cubicBezTo>
                  <a:pt x="864514" y="142897"/>
                  <a:pt x="871216" y="153614"/>
                  <a:pt x="874567" y="164331"/>
                </a:cubicBezTo>
                <a:cubicBezTo>
                  <a:pt x="874567" y="164331"/>
                  <a:pt x="874567" y="164331"/>
                  <a:pt x="887970" y="200055"/>
                </a:cubicBezTo>
                <a:cubicBezTo>
                  <a:pt x="891321" y="210772"/>
                  <a:pt x="891321" y="221490"/>
                  <a:pt x="894671" y="232207"/>
                </a:cubicBezTo>
                <a:cubicBezTo>
                  <a:pt x="898022" y="246496"/>
                  <a:pt x="901373" y="257214"/>
                  <a:pt x="904724" y="267931"/>
                </a:cubicBezTo>
                <a:cubicBezTo>
                  <a:pt x="908075" y="282221"/>
                  <a:pt x="908075" y="292938"/>
                  <a:pt x="911426" y="303655"/>
                </a:cubicBezTo>
                <a:cubicBezTo>
                  <a:pt x="914776" y="328662"/>
                  <a:pt x="918127" y="353669"/>
                  <a:pt x="921478" y="375103"/>
                </a:cubicBezTo>
                <a:cubicBezTo>
                  <a:pt x="924829" y="400110"/>
                  <a:pt x="924829" y="425117"/>
                  <a:pt x="928180" y="450124"/>
                </a:cubicBezTo>
                <a:cubicBezTo>
                  <a:pt x="928180" y="471558"/>
                  <a:pt x="928180" y="496565"/>
                  <a:pt x="928180" y="521572"/>
                </a:cubicBezTo>
                <a:cubicBezTo>
                  <a:pt x="931531" y="560868"/>
                  <a:pt x="928180" y="600165"/>
                  <a:pt x="928180" y="643034"/>
                </a:cubicBezTo>
                <a:cubicBezTo>
                  <a:pt x="985144" y="557296"/>
                  <a:pt x="1115826" y="353669"/>
                  <a:pt x="1125879" y="210772"/>
                </a:cubicBezTo>
                <a:cubicBezTo>
                  <a:pt x="1125879" y="210772"/>
                  <a:pt x="1125879" y="210772"/>
                  <a:pt x="1139282" y="210772"/>
                </a:cubicBezTo>
                <a:cubicBezTo>
                  <a:pt x="1125879" y="371531"/>
                  <a:pt x="975091" y="596593"/>
                  <a:pt x="928180" y="668041"/>
                </a:cubicBezTo>
                <a:cubicBezTo>
                  <a:pt x="924829" y="714482"/>
                  <a:pt x="921478" y="764496"/>
                  <a:pt x="918127" y="810937"/>
                </a:cubicBezTo>
                <a:cubicBezTo>
                  <a:pt x="911426" y="857378"/>
                  <a:pt x="908075" y="907392"/>
                  <a:pt x="901373" y="953834"/>
                </a:cubicBezTo>
                <a:cubicBezTo>
                  <a:pt x="898022" y="971696"/>
                  <a:pt x="894671" y="993130"/>
                  <a:pt x="891321" y="1010992"/>
                </a:cubicBezTo>
                <a:cubicBezTo>
                  <a:pt x="921478" y="971696"/>
                  <a:pt x="954986" y="939544"/>
                  <a:pt x="991846" y="910965"/>
                </a:cubicBezTo>
                <a:cubicBezTo>
                  <a:pt x="1042108" y="875240"/>
                  <a:pt x="1099072" y="853806"/>
                  <a:pt x="1152685" y="835944"/>
                </a:cubicBezTo>
                <a:cubicBezTo>
                  <a:pt x="1166089" y="835944"/>
                  <a:pt x="1182843" y="832372"/>
                  <a:pt x="1196246" y="828799"/>
                </a:cubicBezTo>
                <a:cubicBezTo>
                  <a:pt x="1209650" y="825227"/>
                  <a:pt x="1223053" y="825227"/>
                  <a:pt x="1236456" y="821654"/>
                </a:cubicBezTo>
                <a:cubicBezTo>
                  <a:pt x="1266614" y="818082"/>
                  <a:pt x="1293420" y="818082"/>
                  <a:pt x="1320227" y="818082"/>
                </a:cubicBezTo>
                <a:cubicBezTo>
                  <a:pt x="1373840" y="818082"/>
                  <a:pt x="1424103" y="818082"/>
                  <a:pt x="1474365" y="818082"/>
                </a:cubicBezTo>
                <a:cubicBezTo>
                  <a:pt x="1521277" y="818082"/>
                  <a:pt x="1568189" y="818082"/>
                  <a:pt x="1611749" y="821654"/>
                </a:cubicBezTo>
                <a:cubicBezTo>
                  <a:pt x="1695520" y="821654"/>
                  <a:pt x="1765888" y="821654"/>
                  <a:pt x="1816150" y="821654"/>
                </a:cubicBezTo>
                <a:cubicBezTo>
                  <a:pt x="1822852" y="821654"/>
                  <a:pt x="1826203" y="821654"/>
                  <a:pt x="1832904" y="825227"/>
                </a:cubicBezTo>
                <a:cubicBezTo>
                  <a:pt x="1836255" y="825227"/>
                  <a:pt x="1839606" y="825227"/>
                  <a:pt x="1842957" y="825227"/>
                </a:cubicBezTo>
                <a:cubicBezTo>
                  <a:pt x="1842957" y="825227"/>
                  <a:pt x="1842957" y="825227"/>
                  <a:pt x="1846308" y="825227"/>
                </a:cubicBezTo>
                <a:cubicBezTo>
                  <a:pt x="1846308" y="825227"/>
                  <a:pt x="1842957" y="821654"/>
                  <a:pt x="1849658" y="825227"/>
                </a:cubicBezTo>
                <a:cubicBezTo>
                  <a:pt x="1853009" y="846661"/>
                  <a:pt x="1846308" y="835944"/>
                  <a:pt x="1846308" y="839516"/>
                </a:cubicBezTo>
                <a:cubicBezTo>
                  <a:pt x="1846308" y="839516"/>
                  <a:pt x="1846308" y="839516"/>
                  <a:pt x="1842957" y="839516"/>
                </a:cubicBezTo>
                <a:cubicBezTo>
                  <a:pt x="1842957" y="839516"/>
                  <a:pt x="1839606" y="839516"/>
                  <a:pt x="1839606" y="839516"/>
                </a:cubicBezTo>
                <a:cubicBezTo>
                  <a:pt x="1829553" y="839516"/>
                  <a:pt x="1822852" y="839516"/>
                  <a:pt x="1816150" y="839516"/>
                </a:cubicBezTo>
                <a:cubicBezTo>
                  <a:pt x="1802747" y="839516"/>
                  <a:pt x="1796045" y="839516"/>
                  <a:pt x="1796045" y="839516"/>
                </a:cubicBezTo>
                <a:cubicBezTo>
                  <a:pt x="1745783" y="839516"/>
                  <a:pt x="1685468" y="843089"/>
                  <a:pt x="1611749" y="843089"/>
                </a:cubicBezTo>
                <a:cubicBezTo>
                  <a:pt x="1568189" y="843089"/>
                  <a:pt x="1521277" y="846661"/>
                  <a:pt x="1474365" y="846661"/>
                </a:cubicBezTo>
                <a:cubicBezTo>
                  <a:pt x="1424103" y="846661"/>
                  <a:pt x="1373840" y="846661"/>
                  <a:pt x="1320227" y="850234"/>
                </a:cubicBezTo>
                <a:cubicBezTo>
                  <a:pt x="1293420" y="853806"/>
                  <a:pt x="1266614" y="853806"/>
                  <a:pt x="1239807" y="857378"/>
                </a:cubicBezTo>
                <a:cubicBezTo>
                  <a:pt x="1229755" y="860951"/>
                  <a:pt x="1216351" y="860951"/>
                  <a:pt x="1202948" y="864523"/>
                </a:cubicBezTo>
                <a:cubicBezTo>
                  <a:pt x="1189545" y="868096"/>
                  <a:pt x="1176141" y="871668"/>
                  <a:pt x="1162738" y="875240"/>
                </a:cubicBezTo>
                <a:cubicBezTo>
                  <a:pt x="1109125" y="889530"/>
                  <a:pt x="1058862" y="914537"/>
                  <a:pt x="1015301" y="946689"/>
                </a:cubicBezTo>
                <a:cubicBezTo>
                  <a:pt x="971741" y="982413"/>
                  <a:pt x="934881" y="1025282"/>
                  <a:pt x="908075" y="1071723"/>
                </a:cubicBezTo>
                <a:cubicBezTo>
                  <a:pt x="891321" y="1096730"/>
                  <a:pt x="877917" y="1125309"/>
                  <a:pt x="867865" y="1153888"/>
                </a:cubicBezTo>
                <a:cubicBezTo>
                  <a:pt x="857812" y="1175323"/>
                  <a:pt x="851111" y="1200330"/>
                  <a:pt x="844409" y="1225337"/>
                </a:cubicBezTo>
                <a:cubicBezTo>
                  <a:pt x="831006" y="1275350"/>
                  <a:pt x="820953" y="1328936"/>
                  <a:pt x="817602" y="1378950"/>
                </a:cubicBezTo>
                <a:cubicBezTo>
                  <a:pt x="814252" y="1428964"/>
                  <a:pt x="810901" y="1478978"/>
                  <a:pt x="814252" y="1521847"/>
                </a:cubicBezTo>
                <a:cubicBezTo>
                  <a:pt x="814252" y="1564715"/>
                  <a:pt x="817602" y="1607584"/>
                  <a:pt x="820953" y="1643308"/>
                </a:cubicBezTo>
                <a:cubicBezTo>
                  <a:pt x="824304" y="1679033"/>
                  <a:pt x="854462" y="1707612"/>
                  <a:pt x="857812" y="1732619"/>
                </a:cubicBezTo>
                <a:cubicBezTo>
                  <a:pt x="861163" y="1761198"/>
                  <a:pt x="877917" y="1796922"/>
                  <a:pt x="884619" y="1807639"/>
                </a:cubicBezTo>
                <a:cubicBezTo>
                  <a:pt x="898022" y="1818357"/>
                  <a:pt x="991846" y="1875515"/>
                  <a:pt x="1015301" y="1889805"/>
                </a:cubicBezTo>
                <a:cubicBezTo>
                  <a:pt x="1032056" y="1893377"/>
                  <a:pt x="1048810" y="1896950"/>
                  <a:pt x="1068915" y="1904094"/>
                </a:cubicBezTo>
                <a:cubicBezTo>
                  <a:pt x="1099072" y="1911239"/>
                  <a:pt x="1132580" y="1918384"/>
                  <a:pt x="1166089" y="1929101"/>
                </a:cubicBezTo>
                <a:cubicBezTo>
                  <a:pt x="1202948" y="1936246"/>
                  <a:pt x="1239807" y="1943391"/>
                  <a:pt x="1276666" y="1946963"/>
                </a:cubicBezTo>
                <a:cubicBezTo>
                  <a:pt x="1296771" y="1950536"/>
                  <a:pt x="1313525" y="1954108"/>
                  <a:pt x="1333630" y="1957680"/>
                </a:cubicBezTo>
                <a:cubicBezTo>
                  <a:pt x="1343683" y="1957680"/>
                  <a:pt x="1353735" y="1957680"/>
                  <a:pt x="1363788" y="1957680"/>
                </a:cubicBezTo>
                <a:cubicBezTo>
                  <a:pt x="1373840" y="1961253"/>
                  <a:pt x="1383893" y="1961253"/>
                  <a:pt x="1393945" y="1961253"/>
                </a:cubicBezTo>
                <a:cubicBezTo>
                  <a:pt x="1414050" y="1964825"/>
                  <a:pt x="1434155" y="1964825"/>
                  <a:pt x="1457611" y="1964825"/>
                </a:cubicBezTo>
                <a:cubicBezTo>
                  <a:pt x="1477716" y="1964825"/>
                  <a:pt x="1497821" y="1964825"/>
                  <a:pt x="1517926" y="1964825"/>
                </a:cubicBezTo>
                <a:cubicBezTo>
                  <a:pt x="1601697" y="1964825"/>
                  <a:pt x="1685468" y="1961253"/>
                  <a:pt x="1762537" y="1964825"/>
                </a:cubicBezTo>
                <a:cubicBezTo>
                  <a:pt x="1802747" y="1964825"/>
                  <a:pt x="1839606" y="1964825"/>
                  <a:pt x="1876465" y="1971970"/>
                </a:cubicBezTo>
                <a:cubicBezTo>
                  <a:pt x="1909973" y="1975543"/>
                  <a:pt x="1946832" y="1982687"/>
                  <a:pt x="1973639" y="1996977"/>
                </a:cubicBezTo>
                <a:cubicBezTo>
                  <a:pt x="1990393" y="2004122"/>
                  <a:pt x="2000446" y="2014839"/>
                  <a:pt x="2013849" y="2021984"/>
                </a:cubicBezTo>
                <a:cubicBezTo>
                  <a:pt x="2027252" y="2025556"/>
                  <a:pt x="2040656" y="2029129"/>
                  <a:pt x="2050708" y="2032701"/>
                </a:cubicBezTo>
                <a:cubicBezTo>
                  <a:pt x="2077515" y="2036273"/>
                  <a:pt x="2097620" y="2032701"/>
                  <a:pt x="2117725" y="2029129"/>
                </a:cubicBezTo>
                <a:cubicBezTo>
                  <a:pt x="2134479" y="2029129"/>
                  <a:pt x="2147882" y="2025556"/>
                  <a:pt x="2157935" y="2021984"/>
                </a:cubicBezTo>
                <a:cubicBezTo>
                  <a:pt x="2147882" y="2025556"/>
                  <a:pt x="2134479" y="2029129"/>
                  <a:pt x="2117725" y="2032701"/>
                </a:cubicBezTo>
                <a:cubicBezTo>
                  <a:pt x="2097620" y="2036273"/>
                  <a:pt x="2077515" y="2039846"/>
                  <a:pt x="2050708" y="2036273"/>
                </a:cubicBezTo>
                <a:cubicBezTo>
                  <a:pt x="2037305" y="2036273"/>
                  <a:pt x="2023902" y="2032701"/>
                  <a:pt x="2010498" y="2025556"/>
                </a:cubicBezTo>
                <a:cubicBezTo>
                  <a:pt x="1997095" y="2021984"/>
                  <a:pt x="1983692" y="2011267"/>
                  <a:pt x="1970288" y="2004122"/>
                </a:cubicBezTo>
                <a:cubicBezTo>
                  <a:pt x="1943482" y="1989832"/>
                  <a:pt x="1909973" y="1986260"/>
                  <a:pt x="1873114" y="1982687"/>
                </a:cubicBezTo>
                <a:cubicBezTo>
                  <a:pt x="1839606" y="1979115"/>
                  <a:pt x="1802747" y="1979115"/>
                  <a:pt x="1762537" y="1979115"/>
                </a:cubicBezTo>
                <a:cubicBezTo>
                  <a:pt x="1685468" y="1982687"/>
                  <a:pt x="1601697" y="1986260"/>
                  <a:pt x="1517926" y="1989832"/>
                </a:cubicBezTo>
                <a:cubicBezTo>
                  <a:pt x="1497821" y="1989832"/>
                  <a:pt x="1477716" y="1993405"/>
                  <a:pt x="1457611" y="1993405"/>
                </a:cubicBezTo>
                <a:cubicBezTo>
                  <a:pt x="1434155" y="1993405"/>
                  <a:pt x="1414050" y="1993405"/>
                  <a:pt x="1393945" y="1993405"/>
                </a:cubicBezTo>
                <a:cubicBezTo>
                  <a:pt x="1383893" y="1993405"/>
                  <a:pt x="1373840" y="1989832"/>
                  <a:pt x="1363788" y="1989832"/>
                </a:cubicBezTo>
                <a:cubicBezTo>
                  <a:pt x="1353735" y="1989832"/>
                  <a:pt x="1343683" y="1989832"/>
                  <a:pt x="1333630" y="1989832"/>
                </a:cubicBezTo>
                <a:cubicBezTo>
                  <a:pt x="1310175" y="1986260"/>
                  <a:pt x="1293420" y="1986260"/>
                  <a:pt x="1273315" y="1982687"/>
                </a:cubicBezTo>
                <a:cubicBezTo>
                  <a:pt x="1233105" y="1979115"/>
                  <a:pt x="1196246" y="1971970"/>
                  <a:pt x="1159387" y="1968398"/>
                </a:cubicBezTo>
                <a:cubicBezTo>
                  <a:pt x="1125879" y="1961253"/>
                  <a:pt x="1092371" y="1954108"/>
                  <a:pt x="1058862" y="1946963"/>
                </a:cubicBezTo>
                <a:cubicBezTo>
                  <a:pt x="1028705" y="1939818"/>
                  <a:pt x="1001898" y="1932674"/>
                  <a:pt x="975091" y="1925529"/>
                </a:cubicBezTo>
                <a:cubicBezTo>
                  <a:pt x="951636" y="1918384"/>
                  <a:pt x="931531" y="1911239"/>
                  <a:pt x="911426" y="1907667"/>
                </a:cubicBezTo>
                <a:cubicBezTo>
                  <a:pt x="904724" y="1904094"/>
                  <a:pt x="898022" y="1900522"/>
                  <a:pt x="891321" y="1900522"/>
                </a:cubicBezTo>
                <a:cubicBezTo>
                  <a:pt x="894671" y="1904094"/>
                  <a:pt x="898022" y="1907667"/>
                  <a:pt x="901373" y="1911239"/>
                </a:cubicBezTo>
                <a:cubicBezTo>
                  <a:pt x="904724" y="1911239"/>
                  <a:pt x="908075" y="1914812"/>
                  <a:pt x="911426" y="1918384"/>
                </a:cubicBezTo>
                <a:cubicBezTo>
                  <a:pt x="911426" y="1918384"/>
                  <a:pt x="911426" y="1918384"/>
                  <a:pt x="918127" y="1921956"/>
                </a:cubicBezTo>
                <a:cubicBezTo>
                  <a:pt x="918127" y="1921956"/>
                  <a:pt x="918127" y="1921956"/>
                  <a:pt x="921478" y="1921956"/>
                </a:cubicBezTo>
                <a:cubicBezTo>
                  <a:pt x="921478" y="1921956"/>
                  <a:pt x="921478" y="1921956"/>
                  <a:pt x="924829" y="1921956"/>
                </a:cubicBezTo>
                <a:cubicBezTo>
                  <a:pt x="965039" y="1939818"/>
                  <a:pt x="1001898" y="1954108"/>
                  <a:pt x="1032056" y="1968398"/>
                </a:cubicBezTo>
                <a:cubicBezTo>
                  <a:pt x="1045459" y="1975543"/>
                  <a:pt x="1055511" y="1982687"/>
                  <a:pt x="1065564" y="1986260"/>
                </a:cubicBezTo>
                <a:cubicBezTo>
                  <a:pt x="1068915" y="1989832"/>
                  <a:pt x="1068915" y="1993405"/>
                  <a:pt x="1072266" y="1993405"/>
                </a:cubicBezTo>
                <a:cubicBezTo>
                  <a:pt x="1068915" y="1993405"/>
                  <a:pt x="1065564" y="1989832"/>
                  <a:pt x="1062213" y="1989832"/>
                </a:cubicBezTo>
                <a:cubicBezTo>
                  <a:pt x="1055511" y="1986260"/>
                  <a:pt x="1042108" y="1982687"/>
                  <a:pt x="1028705" y="1979115"/>
                </a:cubicBezTo>
                <a:cubicBezTo>
                  <a:pt x="998547" y="1968398"/>
                  <a:pt x="958337" y="1961253"/>
                  <a:pt x="918127" y="1954108"/>
                </a:cubicBezTo>
                <a:cubicBezTo>
                  <a:pt x="918127" y="1954108"/>
                  <a:pt x="918127" y="1954108"/>
                  <a:pt x="914776" y="1954108"/>
                </a:cubicBezTo>
                <a:cubicBezTo>
                  <a:pt x="914776" y="1954108"/>
                  <a:pt x="914776" y="1954108"/>
                  <a:pt x="911426" y="1954108"/>
                </a:cubicBezTo>
                <a:cubicBezTo>
                  <a:pt x="911426" y="1954108"/>
                  <a:pt x="911426" y="1954108"/>
                  <a:pt x="908075" y="1954108"/>
                </a:cubicBezTo>
                <a:cubicBezTo>
                  <a:pt x="908075" y="1954108"/>
                  <a:pt x="908075" y="1954108"/>
                  <a:pt x="901373" y="1950536"/>
                </a:cubicBezTo>
                <a:cubicBezTo>
                  <a:pt x="898022" y="1950536"/>
                  <a:pt x="891321" y="1946963"/>
                  <a:pt x="884619" y="1943391"/>
                </a:cubicBezTo>
                <a:cubicBezTo>
                  <a:pt x="874567" y="1939818"/>
                  <a:pt x="864514" y="1932674"/>
                  <a:pt x="854462" y="1925529"/>
                </a:cubicBezTo>
                <a:cubicBezTo>
                  <a:pt x="854462" y="1925529"/>
                  <a:pt x="851111" y="1921956"/>
                  <a:pt x="847760" y="1921956"/>
                </a:cubicBezTo>
                <a:cubicBezTo>
                  <a:pt x="847760" y="1921956"/>
                  <a:pt x="847760" y="1925529"/>
                  <a:pt x="847760" y="1925529"/>
                </a:cubicBezTo>
                <a:cubicBezTo>
                  <a:pt x="841058" y="1961253"/>
                  <a:pt x="831006" y="2007694"/>
                  <a:pt x="824304" y="2054136"/>
                </a:cubicBezTo>
                <a:cubicBezTo>
                  <a:pt x="824304" y="2054136"/>
                  <a:pt x="824304" y="2057708"/>
                  <a:pt x="824304" y="2057708"/>
                </a:cubicBezTo>
                <a:cubicBezTo>
                  <a:pt x="831006" y="2068425"/>
                  <a:pt x="841058" y="2079142"/>
                  <a:pt x="851111" y="2093432"/>
                </a:cubicBezTo>
                <a:cubicBezTo>
                  <a:pt x="854462" y="2097004"/>
                  <a:pt x="861163" y="2104149"/>
                  <a:pt x="867865" y="2107722"/>
                </a:cubicBezTo>
                <a:cubicBezTo>
                  <a:pt x="871216" y="2107722"/>
                  <a:pt x="874567" y="2111294"/>
                  <a:pt x="877917" y="2111294"/>
                </a:cubicBezTo>
                <a:cubicBezTo>
                  <a:pt x="877917" y="2111294"/>
                  <a:pt x="877917" y="2111294"/>
                  <a:pt x="884619" y="2114866"/>
                </a:cubicBezTo>
                <a:cubicBezTo>
                  <a:pt x="884619" y="2114866"/>
                  <a:pt x="884619" y="2114866"/>
                  <a:pt x="887970" y="2114866"/>
                </a:cubicBezTo>
                <a:cubicBezTo>
                  <a:pt x="887970" y="2114866"/>
                  <a:pt x="887970" y="2114866"/>
                  <a:pt x="887970" y="2118439"/>
                </a:cubicBezTo>
                <a:cubicBezTo>
                  <a:pt x="887970" y="2118439"/>
                  <a:pt x="887970" y="2118439"/>
                  <a:pt x="891321" y="2118439"/>
                </a:cubicBezTo>
                <a:cubicBezTo>
                  <a:pt x="924829" y="2129156"/>
                  <a:pt x="958337" y="2139873"/>
                  <a:pt x="981793" y="2150591"/>
                </a:cubicBezTo>
                <a:cubicBezTo>
                  <a:pt x="995196" y="2157735"/>
                  <a:pt x="1005249" y="2161308"/>
                  <a:pt x="1011951" y="2164880"/>
                </a:cubicBezTo>
                <a:cubicBezTo>
                  <a:pt x="1015301" y="2168453"/>
                  <a:pt x="1018652" y="2168453"/>
                  <a:pt x="1018652" y="2172025"/>
                </a:cubicBezTo>
                <a:cubicBezTo>
                  <a:pt x="1015301" y="2172025"/>
                  <a:pt x="1015301" y="2168453"/>
                  <a:pt x="1011951" y="2168453"/>
                </a:cubicBezTo>
                <a:cubicBezTo>
                  <a:pt x="1005249" y="2164880"/>
                  <a:pt x="995196" y="2161308"/>
                  <a:pt x="981793" y="2154163"/>
                </a:cubicBezTo>
                <a:cubicBezTo>
                  <a:pt x="954986" y="2147018"/>
                  <a:pt x="921478" y="2139873"/>
                  <a:pt x="887970" y="2132728"/>
                </a:cubicBezTo>
                <a:cubicBezTo>
                  <a:pt x="887970" y="2132728"/>
                  <a:pt x="887970" y="2132728"/>
                  <a:pt x="884619" y="2129156"/>
                </a:cubicBezTo>
                <a:cubicBezTo>
                  <a:pt x="884619" y="2129156"/>
                  <a:pt x="884619" y="2129156"/>
                  <a:pt x="881268" y="2129156"/>
                </a:cubicBezTo>
                <a:cubicBezTo>
                  <a:pt x="881268" y="2129156"/>
                  <a:pt x="881268" y="2129156"/>
                  <a:pt x="874567" y="2129156"/>
                </a:cubicBezTo>
                <a:cubicBezTo>
                  <a:pt x="871216" y="2125584"/>
                  <a:pt x="864514" y="2125584"/>
                  <a:pt x="861163" y="2122011"/>
                </a:cubicBezTo>
                <a:cubicBezTo>
                  <a:pt x="854462" y="2118439"/>
                  <a:pt x="844409" y="2111294"/>
                  <a:pt x="837707" y="2107722"/>
                </a:cubicBezTo>
                <a:cubicBezTo>
                  <a:pt x="831006" y="2100577"/>
                  <a:pt x="824304" y="2093432"/>
                  <a:pt x="817602" y="2086287"/>
                </a:cubicBezTo>
                <a:cubicBezTo>
                  <a:pt x="817602" y="2097004"/>
                  <a:pt x="817602" y="2104149"/>
                  <a:pt x="817602" y="2114866"/>
                </a:cubicBezTo>
                <a:cubicBezTo>
                  <a:pt x="814252" y="2129156"/>
                  <a:pt x="814252" y="2147018"/>
                  <a:pt x="814252" y="2164880"/>
                </a:cubicBezTo>
                <a:cubicBezTo>
                  <a:pt x="814252" y="2179170"/>
                  <a:pt x="814252" y="2197032"/>
                  <a:pt x="817602" y="2207749"/>
                </a:cubicBezTo>
                <a:lnTo>
                  <a:pt x="820621" y="2217402"/>
                </a:lnTo>
                <a:lnTo>
                  <a:pt x="782645" y="2217402"/>
                </a:lnTo>
                <a:lnTo>
                  <a:pt x="767340" y="2168453"/>
                </a:lnTo>
                <a:cubicBezTo>
                  <a:pt x="763989" y="2150591"/>
                  <a:pt x="760638" y="2132728"/>
                  <a:pt x="757287" y="2114866"/>
                </a:cubicBezTo>
                <a:cubicBezTo>
                  <a:pt x="757287" y="2104149"/>
                  <a:pt x="757287" y="2089860"/>
                  <a:pt x="753937" y="2079142"/>
                </a:cubicBezTo>
                <a:cubicBezTo>
                  <a:pt x="743884" y="2097004"/>
                  <a:pt x="733832" y="2118439"/>
                  <a:pt x="720428" y="2139873"/>
                </a:cubicBezTo>
                <a:cubicBezTo>
                  <a:pt x="713727" y="2147018"/>
                  <a:pt x="710376" y="2150591"/>
                  <a:pt x="707025" y="2157735"/>
                </a:cubicBezTo>
                <a:cubicBezTo>
                  <a:pt x="703674" y="2161308"/>
                  <a:pt x="703674" y="2161308"/>
                  <a:pt x="700323" y="2164880"/>
                </a:cubicBezTo>
                <a:cubicBezTo>
                  <a:pt x="700323" y="2164880"/>
                  <a:pt x="700323" y="2164880"/>
                  <a:pt x="696972" y="2164880"/>
                </a:cubicBezTo>
                <a:cubicBezTo>
                  <a:pt x="696972" y="2164880"/>
                  <a:pt x="696972" y="2164880"/>
                  <a:pt x="693622" y="2168453"/>
                </a:cubicBezTo>
                <a:cubicBezTo>
                  <a:pt x="693622" y="2168453"/>
                  <a:pt x="690271" y="2168453"/>
                  <a:pt x="686920" y="2172025"/>
                </a:cubicBezTo>
                <a:cubicBezTo>
                  <a:pt x="676867" y="2179170"/>
                  <a:pt x="666815" y="2189887"/>
                  <a:pt x="656762" y="2197032"/>
                </a:cubicBezTo>
                <a:lnTo>
                  <a:pt x="640840" y="2217402"/>
                </a:lnTo>
                <a:lnTo>
                  <a:pt x="640579" y="2217402"/>
                </a:lnTo>
                <a:lnTo>
                  <a:pt x="653412" y="2193459"/>
                </a:lnTo>
                <a:cubicBezTo>
                  <a:pt x="663464" y="2186315"/>
                  <a:pt x="670166" y="2175597"/>
                  <a:pt x="680218" y="2164880"/>
                </a:cubicBezTo>
                <a:cubicBezTo>
                  <a:pt x="683569" y="2161308"/>
                  <a:pt x="686920" y="2161308"/>
                  <a:pt x="690271" y="2157735"/>
                </a:cubicBezTo>
                <a:cubicBezTo>
                  <a:pt x="690271" y="2157735"/>
                  <a:pt x="690271" y="2157735"/>
                  <a:pt x="693622" y="2157735"/>
                </a:cubicBezTo>
                <a:cubicBezTo>
                  <a:pt x="693622" y="2154163"/>
                  <a:pt x="693622" y="2154163"/>
                  <a:pt x="693622" y="2154163"/>
                </a:cubicBezTo>
                <a:cubicBezTo>
                  <a:pt x="693622" y="2154163"/>
                  <a:pt x="696972" y="2150591"/>
                  <a:pt x="696972" y="2150591"/>
                </a:cubicBezTo>
                <a:cubicBezTo>
                  <a:pt x="700323" y="2143446"/>
                  <a:pt x="703674" y="2139873"/>
                  <a:pt x="707025" y="2132728"/>
                </a:cubicBezTo>
                <a:cubicBezTo>
                  <a:pt x="723779" y="2104149"/>
                  <a:pt x="733832" y="2075570"/>
                  <a:pt x="743884" y="2054136"/>
                </a:cubicBezTo>
                <a:cubicBezTo>
                  <a:pt x="747235" y="2043418"/>
                  <a:pt x="750586" y="2036273"/>
                  <a:pt x="750586" y="2032701"/>
                </a:cubicBezTo>
                <a:cubicBezTo>
                  <a:pt x="750586" y="1996977"/>
                  <a:pt x="750586" y="1961253"/>
                  <a:pt x="750586" y="1929101"/>
                </a:cubicBezTo>
                <a:cubicBezTo>
                  <a:pt x="717077" y="1950536"/>
                  <a:pt x="673517" y="1979115"/>
                  <a:pt x="629956" y="2000549"/>
                </a:cubicBezTo>
                <a:cubicBezTo>
                  <a:pt x="616552" y="2007694"/>
                  <a:pt x="606500" y="2014839"/>
                  <a:pt x="589746" y="2018411"/>
                </a:cubicBezTo>
                <a:cubicBezTo>
                  <a:pt x="586395" y="2021984"/>
                  <a:pt x="583044" y="2021984"/>
                  <a:pt x="579693" y="2021984"/>
                </a:cubicBezTo>
                <a:cubicBezTo>
                  <a:pt x="576343" y="2021984"/>
                  <a:pt x="576343" y="2025556"/>
                  <a:pt x="572992" y="2025556"/>
                </a:cubicBezTo>
                <a:cubicBezTo>
                  <a:pt x="572992" y="2025556"/>
                  <a:pt x="572992" y="2025556"/>
                  <a:pt x="569641" y="2025556"/>
                </a:cubicBezTo>
                <a:cubicBezTo>
                  <a:pt x="569641" y="2025556"/>
                  <a:pt x="569641" y="2025556"/>
                  <a:pt x="566290" y="2021984"/>
                </a:cubicBezTo>
                <a:cubicBezTo>
                  <a:pt x="562939" y="2021984"/>
                  <a:pt x="559588" y="2021984"/>
                  <a:pt x="556238" y="2021984"/>
                </a:cubicBezTo>
                <a:cubicBezTo>
                  <a:pt x="552887" y="2021984"/>
                  <a:pt x="549536" y="2025556"/>
                  <a:pt x="546185" y="2025556"/>
                </a:cubicBezTo>
                <a:cubicBezTo>
                  <a:pt x="522729" y="2025556"/>
                  <a:pt x="499273" y="2032701"/>
                  <a:pt x="479168" y="2039846"/>
                </a:cubicBezTo>
                <a:cubicBezTo>
                  <a:pt x="469116" y="2039846"/>
                  <a:pt x="459063" y="2043418"/>
                  <a:pt x="452362" y="2046991"/>
                </a:cubicBezTo>
                <a:cubicBezTo>
                  <a:pt x="442309" y="2050563"/>
                  <a:pt x="435608" y="2054136"/>
                  <a:pt x="432257" y="2057708"/>
                </a:cubicBezTo>
                <a:cubicBezTo>
                  <a:pt x="428906" y="2057708"/>
                  <a:pt x="425555" y="2061280"/>
                  <a:pt x="422204" y="2061280"/>
                </a:cubicBezTo>
                <a:cubicBezTo>
                  <a:pt x="422204" y="2061280"/>
                  <a:pt x="418853" y="2064853"/>
                  <a:pt x="418853" y="2064853"/>
                </a:cubicBezTo>
                <a:cubicBezTo>
                  <a:pt x="418853" y="2061280"/>
                  <a:pt x="422204" y="2061280"/>
                  <a:pt x="422204" y="2057708"/>
                </a:cubicBezTo>
                <a:cubicBezTo>
                  <a:pt x="425555" y="2057708"/>
                  <a:pt x="425555" y="2057708"/>
                  <a:pt x="428906" y="2054136"/>
                </a:cubicBezTo>
                <a:cubicBezTo>
                  <a:pt x="435608" y="2050563"/>
                  <a:pt x="442309" y="2046991"/>
                  <a:pt x="449011" y="2043418"/>
                </a:cubicBezTo>
                <a:cubicBezTo>
                  <a:pt x="455713" y="2036273"/>
                  <a:pt x="465765" y="2032701"/>
                  <a:pt x="475818" y="2029129"/>
                </a:cubicBezTo>
                <a:cubicBezTo>
                  <a:pt x="495923" y="2018411"/>
                  <a:pt x="519378" y="2011267"/>
                  <a:pt x="546185" y="2004122"/>
                </a:cubicBezTo>
                <a:cubicBezTo>
                  <a:pt x="549536" y="2004122"/>
                  <a:pt x="549536" y="2000549"/>
                  <a:pt x="556238" y="2000549"/>
                </a:cubicBezTo>
                <a:cubicBezTo>
                  <a:pt x="559588" y="2000549"/>
                  <a:pt x="562939" y="2000549"/>
                  <a:pt x="566290" y="2000549"/>
                </a:cubicBezTo>
                <a:cubicBezTo>
                  <a:pt x="566290" y="2000549"/>
                  <a:pt x="566290" y="2000549"/>
                  <a:pt x="569641" y="2000549"/>
                </a:cubicBezTo>
                <a:cubicBezTo>
                  <a:pt x="569641" y="2000549"/>
                  <a:pt x="572992" y="1996977"/>
                  <a:pt x="572992" y="1996977"/>
                </a:cubicBezTo>
                <a:cubicBezTo>
                  <a:pt x="576343" y="1996977"/>
                  <a:pt x="579693" y="1996977"/>
                  <a:pt x="579693" y="1993405"/>
                </a:cubicBezTo>
                <a:cubicBezTo>
                  <a:pt x="593097" y="1989832"/>
                  <a:pt x="603149" y="1979115"/>
                  <a:pt x="616552" y="1971970"/>
                </a:cubicBezTo>
                <a:cubicBezTo>
                  <a:pt x="653412" y="1943391"/>
                  <a:pt x="690271" y="1911239"/>
                  <a:pt x="720428" y="1886232"/>
                </a:cubicBezTo>
                <a:cubicBezTo>
                  <a:pt x="717077" y="1889805"/>
                  <a:pt x="713727" y="1889805"/>
                  <a:pt x="707025" y="1889805"/>
                </a:cubicBezTo>
                <a:cubicBezTo>
                  <a:pt x="686920" y="1896950"/>
                  <a:pt x="656762" y="1904094"/>
                  <a:pt x="619903" y="1911239"/>
                </a:cubicBezTo>
                <a:cubicBezTo>
                  <a:pt x="583044" y="1918384"/>
                  <a:pt x="539483" y="1925529"/>
                  <a:pt x="492572" y="1925529"/>
                </a:cubicBezTo>
                <a:cubicBezTo>
                  <a:pt x="482519" y="1929101"/>
                  <a:pt x="469116" y="1929101"/>
                  <a:pt x="455713" y="1925529"/>
                </a:cubicBezTo>
                <a:cubicBezTo>
                  <a:pt x="445660" y="1925529"/>
                  <a:pt x="432257" y="1925529"/>
                  <a:pt x="418853" y="1921956"/>
                </a:cubicBezTo>
                <a:cubicBezTo>
                  <a:pt x="412152" y="1918384"/>
                  <a:pt x="405450" y="1914812"/>
                  <a:pt x="402099" y="1911239"/>
                </a:cubicBezTo>
                <a:cubicBezTo>
                  <a:pt x="402099" y="1911239"/>
                  <a:pt x="402099" y="1911239"/>
                  <a:pt x="385345" y="1900522"/>
                </a:cubicBezTo>
                <a:cubicBezTo>
                  <a:pt x="381994" y="1896950"/>
                  <a:pt x="375293" y="1896950"/>
                  <a:pt x="368591" y="1893377"/>
                </a:cubicBezTo>
                <a:cubicBezTo>
                  <a:pt x="365240" y="1893377"/>
                  <a:pt x="358538" y="1889805"/>
                  <a:pt x="355188" y="1886232"/>
                </a:cubicBezTo>
                <a:cubicBezTo>
                  <a:pt x="341784" y="1882660"/>
                  <a:pt x="331732" y="1879087"/>
                  <a:pt x="318329" y="1875515"/>
                </a:cubicBezTo>
                <a:cubicBezTo>
                  <a:pt x="318329" y="1875515"/>
                  <a:pt x="318329" y="1875515"/>
                  <a:pt x="301574" y="1871943"/>
                </a:cubicBezTo>
                <a:cubicBezTo>
                  <a:pt x="301574" y="1871943"/>
                  <a:pt x="301574" y="1871943"/>
                  <a:pt x="284820" y="1871943"/>
                </a:cubicBezTo>
                <a:cubicBezTo>
                  <a:pt x="261364" y="1868370"/>
                  <a:pt x="237909" y="1868370"/>
                  <a:pt x="214453" y="1871943"/>
                </a:cubicBezTo>
                <a:cubicBezTo>
                  <a:pt x="201049" y="1871943"/>
                  <a:pt x="190997" y="1875515"/>
                  <a:pt x="180944" y="1879087"/>
                </a:cubicBezTo>
                <a:cubicBezTo>
                  <a:pt x="170892" y="1882660"/>
                  <a:pt x="160839" y="1882660"/>
                  <a:pt x="147436" y="1886232"/>
                </a:cubicBezTo>
                <a:cubicBezTo>
                  <a:pt x="137384" y="1889805"/>
                  <a:pt x="127331" y="1889805"/>
                  <a:pt x="117279" y="1889805"/>
                </a:cubicBezTo>
                <a:cubicBezTo>
                  <a:pt x="107226" y="1893377"/>
                  <a:pt x="100524" y="1893377"/>
                  <a:pt x="90472" y="1893377"/>
                </a:cubicBezTo>
                <a:cubicBezTo>
                  <a:pt x="80420" y="1893377"/>
                  <a:pt x="70367" y="1893377"/>
                  <a:pt x="63665" y="1893377"/>
                </a:cubicBezTo>
                <a:cubicBezTo>
                  <a:pt x="53613" y="1893377"/>
                  <a:pt x="46911" y="1893377"/>
                  <a:pt x="40210" y="1893377"/>
                </a:cubicBezTo>
                <a:cubicBezTo>
                  <a:pt x="46911" y="1893377"/>
                  <a:pt x="53613" y="1889805"/>
                  <a:pt x="63665" y="1889805"/>
                </a:cubicBezTo>
                <a:cubicBezTo>
                  <a:pt x="70367" y="1889805"/>
                  <a:pt x="80420" y="1889805"/>
                  <a:pt x="90472" y="1889805"/>
                </a:cubicBezTo>
                <a:cubicBezTo>
                  <a:pt x="97174" y="1889805"/>
                  <a:pt x="107226" y="1886232"/>
                  <a:pt x="117279" y="1886232"/>
                </a:cubicBezTo>
                <a:cubicBezTo>
                  <a:pt x="127331" y="1882660"/>
                  <a:pt x="137384" y="1882660"/>
                  <a:pt x="147436" y="1879087"/>
                </a:cubicBezTo>
                <a:cubicBezTo>
                  <a:pt x="157489" y="1875515"/>
                  <a:pt x="167541" y="1875515"/>
                  <a:pt x="177594" y="1871943"/>
                </a:cubicBezTo>
                <a:cubicBezTo>
                  <a:pt x="190997" y="1868370"/>
                  <a:pt x="201049" y="1864798"/>
                  <a:pt x="211102" y="1864798"/>
                </a:cubicBezTo>
                <a:cubicBezTo>
                  <a:pt x="234558" y="1861225"/>
                  <a:pt x="261364" y="1857653"/>
                  <a:pt x="284820" y="1861225"/>
                </a:cubicBezTo>
                <a:cubicBezTo>
                  <a:pt x="284820" y="1861225"/>
                  <a:pt x="284820" y="1861225"/>
                  <a:pt x="301574" y="1861225"/>
                </a:cubicBezTo>
                <a:cubicBezTo>
                  <a:pt x="301574" y="1861225"/>
                  <a:pt x="301574" y="1861225"/>
                  <a:pt x="321679" y="1864798"/>
                </a:cubicBezTo>
                <a:cubicBezTo>
                  <a:pt x="335083" y="1864798"/>
                  <a:pt x="345135" y="1868370"/>
                  <a:pt x="358538" y="1871943"/>
                </a:cubicBezTo>
                <a:cubicBezTo>
                  <a:pt x="365240" y="1875515"/>
                  <a:pt x="368591" y="1879087"/>
                  <a:pt x="375293" y="1879087"/>
                </a:cubicBezTo>
                <a:cubicBezTo>
                  <a:pt x="381994" y="1882660"/>
                  <a:pt x="388696" y="1886232"/>
                  <a:pt x="392047" y="1889805"/>
                </a:cubicBezTo>
                <a:cubicBezTo>
                  <a:pt x="392047" y="1889805"/>
                  <a:pt x="392047" y="1889805"/>
                  <a:pt x="408801" y="1896950"/>
                </a:cubicBezTo>
                <a:cubicBezTo>
                  <a:pt x="415503" y="1900522"/>
                  <a:pt x="418853" y="1904094"/>
                  <a:pt x="425555" y="1904094"/>
                </a:cubicBezTo>
                <a:cubicBezTo>
                  <a:pt x="445660" y="1911239"/>
                  <a:pt x="469116" y="1907667"/>
                  <a:pt x="492572" y="1907667"/>
                </a:cubicBezTo>
                <a:cubicBezTo>
                  <a:pt x="536133" y="1904094"/>
                  <a:pt x="579693" y="1893377"/>
                  <a:pt x="616552" y="1886232"/>
                </a:cubicBezTo>
                <a:cubicBezTo>
                  <a:pt x="640008" y="1879087"/>
                  <a:pt x="660113" y="1875515"/>
                  <a:pt x="676867" y="1871943"/>
                </a:cubicBezTo>
                <a:cubicBezTo>
                  <a:pt x="700323" y="1854081"/>
                  <a:pt x="733832" y="1825501"/>
                  <a:pt x="740533" y="1814784"/>
                </a:cubicBezTo>
                <a:cubicBezTo>
                  <a:pt x="750586" y="1804067"/>
                  <a:pt x="757287" y="1771915"/>
                  <a:pt x="753937" y="1746908"/>
                </a:cubicBezTo>
                <a:cubicBezTo>
                  <a:pt x="750586" y="1718329"/>
                  <a:pt x="760638" y="1686177"/>
                  <a:pt x="757287" y="1650453"/>
                </a:cubicBezTo>
                <a:cubicBezTo>
                  <a:pt x="753937" y="1611157"/>
                  <a:pt x="753937" y="1568288"/>
                  <a:pt x="753937" y="1521847"/>
                </a:cubicBezTo>
                <a:cubicBezTo>
                  <a:pt x="753937" y="1475405"/>
                  <a:pt x="757287" y="1425391"/>
                  <a:pt x="763989" y="1371805"/>
                </a:cubicBezTo>
                <a:cubicBezTo>
                  <a:pt x="767340" y="1321792"/>
                  <a:pt x="780743" y="1264633"/>
                  <a:pt x="797497" y="1207475"/>
                </a:cubicBezTo>
                <a:cubicBezTo>
                  <a:pt x="807550" y="1168178"/>
                  <a:pt x="820953" y="1132454"/>
                  <a:pt x="841058" y="1093157"/>
                </a:cubicBezTo>
                <a:cubicBezTo>
                  <a:pt x="834357" y="1078868"/>
                  <a:pt x="827655" y="1061006"/>
                  <a:pt x="817602" y="1046716"/>
                </a:cubicBezTo>
                <a:cubicBezTo>
                  <a:pt x="807550" y="1028854"/>
                  <a:pt x="797497" y="1010992"/>
                  <a:pt x="787445" y="993130"/>
                </a:cubicBezTo>
                <a:cubicBezTo>
                  <a:pt x="774042" y="975268"/>
                  <a:pt x="763989" y="960978"/>
                  <a:pt x="750586" y="943116"/>
                </a:cubicBezTo>
                <a:cubicBezTo>
                  <a:pt x="737182" y="925254"/>
                  <a:pt x="723779" y="910965"/>
                  <a:pt x="710376" y="896675"/>
                </a:cubicBezTo>
                <a:cubicBezTo>
                  <a:pt x="696972" y="878813"/>
                  <a:pt x="683569" y="864523"/>
                  <a:pt x="670166" y="850234"/>
                </a:cubicBezTo>
                <a:cubicBezTo>
                  <a:pt x="653412" y="835944"/>
                  <a:pt x="640008" y="821654"/>
                  <a:pt x="623254" y="810937"/>
                </a:cubicBezTo>
                <a:cubicBezTo>
                  <a:pt x="623254" y="810937"/>
                  <a:pt x="623254" y="810937"/>
                  <a:pt x="599798" y="789503"/>
                </a:cubicBezTo>
                <a:cubicBezTo>
                  <a:pt x="599798" y="789503"/>
                  <a:pt x="599798" y="789503"/>
                  <a:pt x="576343" y="771641"/>
                </a:cubicBezTo>
                <a:cubicBezTo>
                  <a:pt x="559588" y="760923"/>
                  <a:pt x="542834" y="750206"/>
                  <a:pt x="526080" y="739489"/>
                </a:cubicBezTo>
                <a:cubicBezTo>
                  <a:pt x="509326" y="728772"/>
                  <a:pt x="492572" y="718054"/>
                  <a:pt x="475818" y="707337"/>
                </a:cubicBezTo>
                <a:cubicBezTo>
                  <a:pt x="455713" y="700192"/>
                  <a:pt x="438958" y="689475"/>
                  <a:pt x="418853" y="682330"/>
                </a:cubicBezTo>
                <a:cubicBezTo>
                  <a:pt x="402099" y="675186"/>
                  <a:pt x="381994" y="668041"/>
                  <a:pt x="365240" y="660896"/>
                </a:cubicBezTo>
                <a:cubicBezTo>
                  <a:pt x="345135" y="657324"/>
                  <a:pt x="325030" y="650179"/>
                  <a:pt x="308276" y="643034"/>
                </a:cubicBezTo>
                <a:cubicBezTo>
                  <a:pt x="288171" y="639461"/>
                  <a:pt x="268066" y="635889"/>
                  <a:pt x="247961" y="632317"/>
                </a:cubicBezTo>
                <a:cubicBezTo>
                  <a:pt x="227856" y="628744"/>
                  <a:pt x="211102" y="625172"/>
                  <a:pt x="190997" y="621599"/>
                </a:cubicBezTo>
                <a:cubicBezTo>
                  <a:pt x="170892" y="618027"/>
                  <a:pt x="150787" y="618027"/>
                  <a:pt x="130682" y="618027"/>
                </a:cubicBezTo>
                <a:cubicBezTo>
                  <a:pt x="110577" y="614455"/>
                  <a:pt x="90472" y="614455"/>
                  <a:pt x="70367" y="614455"/>
                </a:cubicBezTo>
                <a:cubicBezTo>
                  <a:pt x="70367" y="614455"/>
                  <a:pt x="70367" y="614455"/>
                  <a:pt x="70367" y="600165"/>
                </a:cubicBezTo>
                <a:cubicBezTo>
                  <a:pt x="90472" y="600165"/>
                  <a:pt x="110577" y="600165"/>
                  <a:pt x="130682" y="600165"/>
                </a:cubicBezTo>
                <a:cubicBezTo>
                  <a:pt x="150787" y="603737"/>
                  <a:pt x="170892" y="603737"/>
                  <a:pt x="190997" y="603737"/>
                </a:cubicBezTo>
                <a:cubicBezTo>
                  <a:pt x="211102" y="607310"/>
                  <a:pt x="231207" y="610882"/>
                  <a:pt x="251312" y="614455"/>
                </a:cubicBezTo>
                <a:cubicBezTo>
                  <a:pt x="271417" y="614455"/>
                  <a:pt x="291522" y="621599"/>
                  <a:pt x="311627" y="625172"/>
                </a:cubicBezTo>
                <a:cubicBezTo>
                  <a:pt x="331732" y="628744"/>
                  <a:pt x="351837" y="635889"/>
                  <a:pt x="371942" y="639461"/>
                </a:cubicBezTo>
                <a:cubicBezTo>
                  <a:pt x="388696" y="646606"/>
                  <a:pt x="408801" y="653751"/>
                  <a:pt x="428906" y="660896"/>
                </a:cubicBezTo>
                <a:cubicBezTo>
                  <a:pt x="445660" y="668041"/>
                  <a:pt x="465765" y="678758"/>
                  <a:pt x="485870" y="685903"/>
                </a:cubicBezTo>
                <a:cubicBezTo>
                  <a:pt x="502624" y="696620"/>
                  <a:pt x="522729" y="703765"/>
                  <a:pt x="539483" y="714482"/>
                </a:cubicBezTo>
                <a:cubicBezTo>
                  <a:pt x="556238" y="725199"/>
                  <a:pt x="572992" y="739489"/>
                  <a:pt x="589746" y="750206"/>
                </a:cubicBezTo>
                <a:cubicBezTo>
                  <a:pt x="589746" y="750206"/>
                  <a:pt x="589746" y="750206"/>
                  <a:pt x="616552" y="768068"/>
                </a:cubicBezTo>
                <a:cubicBezTo>
                  <a:pt x="616552" y="768068"/>
                  <a:pt x="616552" y="768068"/>
                  <a:pt x="640008" y="785930"/>
                </a:cubicBezTo>
                <a:cubicBezTo>
                  <a:pt x="656762" y="800220"/>
                  <a:pt x="673517" y="814510"/>
                  <a:pt x="686920" y="828799"/>
                </a:cubicBezTo>
                <a:cubicBezTo>
                  <a:pt x="703674" y="843089"/>
                  <a:pt x="717077" y="857378"/>
                  <a:pt x="733832" y="875240"/>
                </a:cubicBezTo>
                <a:cubicBezTo>
                  <a:pt x="747235" y="889530"/>
                  <a:pt x="760638" y="903820"/>
                  <a:pt x="774042" y="921682"/>
                </a:cubicBezTo>
                <a:cubicBezTo>
                  <a:pt x="787445" y="939544"/>
                  <a:pt x="800848" y="953834"/>
                  <a:pt x="810901" y="971696"/>
                </a:cubicBezTo>
                <a:cubicBezTo>
                  <a:pt x="824304" y="989558"/>
                  <a:pt x="837707" y="1007420"/>
                  <a:pt x="847760" y="1028854"/>
                </a:cubicBezTo>
                <a:cubicBezTo>
                  <a:pt x="847760" y="1032427"/>
                  <a:pt x="851111" y="1035999"/>
                  <a:pt x="854462" y="1039571"/>
                </a:cubicBezTo>
                <a:cubicBezTo>
                  <a:pt x="857812" y="1007420"/>
                  <a:pt x="864514" y="978840"/>
                  <a:pt x="867865" y="950261"/>
                </a:cubicBezTo>
                <a:cubicBezTo>
                  <a:pt x="874567" y="900247"/>
                  <a:pt x="881268" y="853806"/>
                  <a:pt x="887970" y="807365"/>
                </a:cubicBezTo>
                <a:cubicBezTo>
                  <a:pt x="898022" y="710910"/>
                  <a:pt x="904724" y="618027"/>
                  <a:pt x="904724" y="521572"/>
                </a:cubicBezTo>
                <a:cubicBezTo>
                  <a:pt x="904724" y="496565"/>
                  <a:pt x="904724" y="475131"/>
                  <a:pt x="904724" y="450124"/>
                </a:cubicBezTo>
                <a:cubicBezTo>
                  <a:pt x="904724" y="446551"/>
                  <a:pt x="904724" y="442979"/>
                  <a:pt x="904724" y="439407"/>
                </a:cubicBezTo>
                <a:cubicBezTo>
                  <a:pt x="680218" y="410827"/>
                  <a:pt x="489221" y="178621"/>
                  <a:pt x="489221" y="175048"/>
                </a:cubicBezTo>
                <a:cubicBezTo>
                  <a:pt x="489221" y="175048"/>
                  <a:pt x="489221" y="175048"/>
                  <a:pt x="499273" y="167903"/>
                </a:cubicBezTo>
                <a:cubicBezTo>
                  <a:pt x="499273" y="167903"/>
                  <a:pt x="683569" y="396538"/>
                  <a:pt x="901373" y="425117"/>
                </a:cubicBezTo>
                <a:cubicBezTo>
                  <a:pt x="901373" y="407255"/>
                  <a:pt x="901373" y="392965"/>
                  <a:pt x="898022" y="378676"/>
                </a:cubicBezTo>
                <a:cubicBezTo>
                  <a:pt x="898022" y="357241"/>
                  <a:pt x="894671" y="332234"/>
                  <a:pt x="891321" y="307227"/>
                </a:cubicBezTo>
                <a:cubicBezTo>
                  <a:pt x="887970" y="296510"/>
                  <a:pt x="887970" y="285793"/>
                  <a:pt x="884619" y="275076"/>
                </a:cubicBezTo>
                <a:cubicBezTo>
                  <a:pt x="881268" y="260786"/>
                  <a:pt x="881268" y="250069"/>
                  <a:pt x="877917" y="239352"/>
                </a:cubicBezTo>
                <a:cubicBezTo>
                  <a:pt x="874567" y="228634"/>
                  <a:pt x="871216" y="217917"/>
                  <a:pt x="867865" y="203628"/>
                </a:cubicBezTo>
                <a:cubicBezTo>
                  <a:pt x="867865" y="203628"/>
                  <a:pt x="867865" y="203628"/>
                  <a:pt x="857812" y="171476"/>
                </a:cubicBezTo>
                <a:cubicBezTo>
                  <a:pt x="854462" y="160759"/>
                  <a:pt x="851111" y="150041"/>
                  <a:pt x="844409" y="139324"/>
                </a:cubicBezTo>
                <a:cubicBezTo>
                  <a:pt x="841058" y="128607"/>
                  <a:pt x="834357" y="117890"/>
                  <a:pt x="831006" y="107173"/>
                </a:cubicBezTo>
                <a:cubicBezTo>
                  <a:pt x="824304" y="96455"/>
                  <a:pt x="817602" y="89310"/>
                  <a:pt x="810901" y="78593"/>
                </a:cubicBezTo>
                <a:cubicBezTo>
                  <a:pt x="804199" y="71448"/>
                  <a:pt x="797497" y="60731"/>
                  <a:pt x="790796" y="53586"/>
                </a:cubicBezTo>
                <a:cubicBezTo>
                  <a:pt x="780743" y="46442"/>
                  <a:pt x="774042" y="39297"/>
                  <a:pt x="763989" y="28580"/>
                </a:cubicBezTo>
                <a:cubicBezTo>
                  <a:pt x="757287" y="25007"/>
                  <a:pt x="747235" y="17862"/>
                  <a:pt x="737182" y="10717"/>
                </a:cubicBezTo>
                <a:cubicBezTo>
                  <a:pt x="737182" y="10717"/>
                  <a:pt x="737182" y="10717"/>
                  <a:pt x="743884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2" name="任意多边形 29"/>
          <p:cNvSpPr/>
          <p:nvPr>
            <p:custDataLst>
              <p:tags r:id="rId47"/>
            </p:custDataLst>
          </p:nvPr>
        </p:nvSpPr>
        <p:spPr bwMode="auto">
          <a:xfrm>
            <a:off x="5818718" y="4298850"/>
            <a:ext cx="140904" cy="188163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3" name="任意多边形 30"/>
          <p:cNvSpPr/>
          <p:nvPr>
            <p:custDataLst>
              <p:tags r:id="rId48"/>
            </p:custDataLst>
          </p:nvPr>
        </p:nvSpPr>
        <p:spPr bwMode="auto">
          <a:xfrm>
            <a:off x="5983501" y="4222569"/>
            <a:ext cx="152843" cy="223762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" name="任意多边形 31"/>
          <p:cNvSpPr/>
          <p:nvPr>
            <p:custDataLst>
              <p:tags r:id="rId49"/>
            </p:custDataLst>
          </p:nvPr>
        </p:nvSpPr>
        <p:spPr bwMode="auto">
          <a:xfrm>
            <a:off x="6138733" y="4242911"/>
            <a:ext cx="157620" cy="203420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5" name="任意多边形 32"/>
          <p:cNvSpPr/>
          <p:nvPr>
            <p:custDataLst>
              <p:tags r:id="rId50"/>
            </p:custDataLst>
          </p:nvPr>
        </p:nvSpPr>
        <p:spPr bwMode="auto">
          <a:xfrm>
            <a:off x="6410985" y="4354791"/>
            <a:ext cx="81199" cy="104253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6" name="任意多边形 33"/>
          <p:cNvSpPr/>
          <p:nvPr>
            <p:custDataLst>
              <p:tags r:id="rId51"/>
            </p:custDataLst>
          </p:nvPr>
        </p:nvSpPr>
        <p:spPr bwMode="auto">
          <a:xfrm>
            <a:off x="5680204" y="3736905"/>
            <a:ext cx="162396" cy="216134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7" name="任意多边形 34"/>
          <p:cNvSpPr/>
          <p:nvPr>
            <p:custDataLst>
              <p:tags r:id="rId52"/>
            </p:custDataLst>
          </p:nvPr>
        </p:nvSpPr>
        <p:spPr bwMode="auto">
          <a:xfrm>
            <a:off x="5732743" y="3968294"/>
            <a:ext cx="112245" cy="152565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8" name="任意多边形 35"/>
          <p:cNvSpPr/>
          <p:nvPr>
            <p:custDataLst>
              <p:tags r:id="rId53"/>
            </p:custDataLst>
          </p:nvPr>
        </p:nvSpPr>
        <p:spPr bwMode="auto">
          <a:xfrm>
            <a:off x="5801999" y="4151371"/>
            <a:ext cx="226878" cy="162736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9" name="任意多边形 36"/>
          <p:cNvSpPr/>
          <p:nvPr>
            <p:custDataLst>
              <p:tags r:id="rId54"/>
            </p:custDataLst>
          </p:nvPr>
        </p:nvSpPr>
        <p:spPr bwMode="auto">
          <a:xfrm>
            <a:off x="5880811" y="4001350"/>
            <a:ext cx="229266" cy="165279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任意多边形 37"/>
          <p:cNvSpPr/>
          <p:nvPr>
            <p:custDataLst>
              <p:tags r:id="rId55"/>
            </p:custDataLst>
          </p:nvPr>
        </p:nvSpPr>
        <p:spPr bwMode="auto">
          <a:xfrm>
            <a:off x="5880811" y="4459044"/>
            <a:ext cx="183890" cy="183078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任意多边形 38"/>
          <p:cNvSpPr/>
          <p:nvPr>
            <p:custDataLst>
              <p:tags r:id="rId56"/>
            </p:custDataLst>
          </p:nvPr>
        </p:nvSpPr>
        <p:spPr bwMode="auto">
          <a:xfrm>
            <a:off x="6071865" y="4448874"/>
            <a:ext cx="105080" cy="139852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任意多边形 39"/>
          <p:cNvSpPr/>
          <p:nvPr>
            <p:custDataLst>
              <p:tags r:id="rId57"/>
            </p:custDataLst>
          </p:nvPr>
        </p:nvSpPr>
        <p:spPr bwMode="auto">
          <a:xfrm>
            <a:off x="6401433" y="4441245"/>
            <a:ext cx="97916" cy="99167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任意多边形 40"/>
          <p:cNvSpPr/>
          <p:nvPr>
            <p:custDataLst>
              <p:tags r:id="rId58"/>
            </p:custDataLst>
          </p:nvPr>
        </p:nvSpPr>
        <p:spPr bwMode="auto">
          <a:xfrm>
            <a:off x="6284412" y="4316651"/>
            <a:ext cx="102693" cy="129681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任意多边形 41"/>
          <p:cNvSpPr/>
          <p:nvPr>
            <p:custDataLst>
              <p:tags r:id="rId59"/>
            </p:custDataLst>
          </p:nvPr>
        </p:nvSpPr>
        <p:spPr bwMode="auto">
          <a:xfrm>
            <a:off x="6227096" y="4441245"/>
            <a:ext cx="152843" cy="152565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任意多边形 42"/>
          <p:cNvSpPr/>
          <p:nvPr>
            <p:custDataLst>
              <p:tags r:id="rId60"/>
            </p:custDataLst>
          </p:nvPr>
        </p:nvSpPr>
        <p:spPr bwMode="auto">
          <a:xfrm>
            <a:off x="5396009" y="4108146"/>
            <a:ext cx="145679" cy="259361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6" name="任意多边形 43"/>
          <p:cNvSpPr/>
          <p:nvPr>
            <p:custDataLst>
              <p:tags r:id="rId61"/>
            </p:custDataLst>
          </p:nvPr>
        </p:nvSpPr>
        <p:spPr bwMode="auto">
          <a:xfrm>
            <a:off x="5233613" y="4059833"/>
            <a:ext cx="167173" cy="249189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7" name="任意多边形 44"/>
          <p:cNvSpPr/>
          <p:nvPr>
            <p:custDataLst>
              <p:tags r:id="rId62"/>
            </p:custDataLst>
          </p:nvPr>
        </p:nvSpPr>
        <p:spPr bwMode="auto">
          <a:xfrm>
            <a:off x="5436609" y="3688592"/>
            <a:ext cx="257923" cy="195792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8" name="任意多边形 45"/>
          <p:cNvSpPr/>
          <p:nvPr>
            <p:custDataLst>
              <p:tags r:id="rId63"/>
            </p:custDataLst>
          </p:nvPr>
        </p:nvSpPr>
        <p:spPr bwMode="auto">
          <a:xfrm>
            <a:off x="5243166" y="3805558"/>
            <a:ext cx="255536" cy="211049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9" name="任意多边形 46"/>
          <p:cNvSpPr/>
          <p:nvPr>
            <p:custDataLst>
              <p:tags r:id="rId64"/>
            </p:custDataLst>
          </p:nvPr>
        </p:nvSpPr>
        <p:spPr bwMode="auto">
          <a:xfrm>
            <a:off x="4987632" y="4034406"/>
            <a:ext cx="260312" cy="378869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0" name="任意多边形 47"/>
          <p:cNvSpPr/>
          <p:nvPr>
            <p:custDataLst>
              <p:tags r:id="rId65"/>
            </p:custDataLst>
          </p:nvPr>
        </p:nvSpPr>
        <p:spPr bwMode="auto">
          <a:xfrm>
            <a:off x="5589452" y="3988635"/>
            <a:ext cx="152843" cy="127137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1" name="任意多边形 48"/>
          <p:cNvSpPr/>
          <p:nvPr>
            <p:custDataLst>
              <p:tags r:id="rId66"/>
            </p:custDataLst>
          </p:nvPr>
        </p:nvSpPr>
        <p:spPr bwMode="auto">
          <a:xfrm>
            <a:off x="5527360" y="3869127"/>
            <a:ext cx="164786" cy="119510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2" name="任意多边形 49"/>
          <p:cNvSpPr/>
          <p:nvPr>
            <p:custDataLst>
              <p:tags r:id="rId67"/>
            </p:custDataLst>
          </p:nvPr>
        </p:nvSpPr>
        <p:spPr bwMode="auto">
          <a:xfrm>
            <a:off x="5859316" y="3810643"/>
            <a:ext cx="128962" cy="193249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3" name="任意多边形 50"/>
          <p:cNvSpPr/>
          <p:nvPr>
            <p:custDataLst>
              <p:tags r:id="rId68"/>
            </p:custDataLst>
          </p:nvPr>
        </p:nvSpPr>
        <p:spPr bwMode="auto">
          <a:xfrm>
            <a:off x="5212120" y="4316651"/>
            <a:ext cx="212548" cy="170365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" name="任意多边形 51"/>
          <p:cNvSpPr/>
          <p:nvPr>
            <p:custDataLst>
              <p:tags r:id="rId69"/>
            </p:custDataLst>
          </p:nvPr>
        </p:nvSpPr>
        <p:spPr bwMode="auto">
          <a:xfrm>
            <a:off x="5386457" y="4014063"/>
            <a:ext cx="133738" cy="111880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5" name="任意多边形 52"/>
          <p:cNvSpPr/>
          <p:nvPr>
            <p:custDataLst>
              <p:tags r:id="rId70"/>
            </p:custDataLst>
          </p:nvPr>
        </p:nvSpPr>
        <p:spPr bwMode="auto">
          <a:xfrm>
            <a:off x="5534524" y="4120859"/>
            <a:ext cx="136126" cy="109339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6" name="任意多边形 53"/>
          <p:cNvSpPr/>
          <p:nvPr>
            <p:custDataLst>
              <p:tags r:id="rId71"/>
            </p:custDataLst>
          </p:nvPr>
        </p:nvSpPr>
        <p:spPr bwMode="auto">
          <a:xfrm>
            <a:off x="5388846" y="4240368"/>
            <a:ext cx="312852" cy="368699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8" name="任意多边形 27"/>
          <p:cNvSpPr/>
          <p:nvPr>
            <p:custDataLst>
              <p:tags r:id="rId72"/>
            </p:custDataLst>
          </p:nvPr>
        </p:nvSpPr>
        <p:spPr bwMode="auto">
          <a:xfrm>
            <a:off x="2792082" y="4053942"/>
            <a:ext cx="1171268" cy="1265800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9" name="任意多边形 29"/>
          <p:cNvSpPr/>
          <p:nvPr>
            <p:custDataLst>
              <p:tags r:id="rId73"/>
            </p:custDataLst>
          </p:nvPr>
        </p:nvSpPr>
        <p:spPr bwMode="auto">
          <a:xfrm>
            <a:off x="3347818" y="4387245"/>
            <a:ext cx="103761" cy="138564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0" name="任意多边形 30"/>
          <p:cNvSpPr/>
          <p:nvPr>
            <p:custDataLst>
              <p:tags r:id="rId74"/>
            </p:custDataLst>
          </p:nvPr>
        </p:nvSpPr>
        <p:spPr bwMode="auto">
          <a:xfrm>
            <a:off x="3469165" y="4331070"/>
            <a:ext cx="112555" cy="164779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1" name="任意多边形 31"/>
          <p:cNvSpPr/>
          <p:nvPr>
            <p:custDataLst>
              <p:tags r:id="rId75"/>
            </p:custDataLst>
          </p:nvPr>
        </p:nvSpPr>
        <p:spPr bwMode="auto">
          <a:xfrm>
            <a:off x="3583479" y="4346049"/>
            <a:ext cx="116072" cy="149799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2" name="任意多边形 32"/>
          <p:cNvSpPr/>
          <p:nvPr>
            <p:custDataLst>
              <p:tags r:id="rId76"/>
            </p:custDataLst>
          </p:nvPr>
        </p:nvSpPr>
        <p:spPr bwMode="auto">
          <a:xfrm>
            <a:off x="3783967" y="4428439"/>
            <a:ext cx="59795" cy="76772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3" name="任意多边形 33"/>
          <p:cNvSpPr/>
          <p:nvPr>
            <p:custDataLst>
              <p:tags r:id="rId77"/>
            </p:custDataLst>
          </p:nvPr>
        </p:nvSpPr>
        <p:spPr bwMode="auto">
          <a:xfrm>
            <a:off x="3245816" y="3973425"/>
            <a:ext cx="119590" cy="159161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4" name="任意多边形 34"/>
          <p:cNvSpPr/>
          <p:nvPr>
            <p:custDataLst>
              <p:tags r:id="rId78"/>
            </p:custDataLst>
          </p:nvPr>
        </p:nvSpPr>
        <p:spPr bwMode="auto">
          <a:xfrm>
            <a:off x="3284506" y="4143821"/>
            <a:ext cx="82658" cy="112349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5" name="任意多边形 35"/>
          <p:cNvSpPr/>
          <p:nvPr>
            <p:custDataLst>
              <p:tags r:id="rId79"/>
            </p:custDataLst>
          </p:nvPr>
        </p:nvSpPr>
        <p:spPr bwMode="auto">
          <a:xfrm>
            <a:off x="3335508" y="4278641"/>
            <a:ext cx="167073" cy="119839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6" name="任意多边形 36"/>
          <p:cNvSpPr/>
          <p:nvPr>
            <p:custDataLst>
              <p:tags r:id="rId80"/>
            </p:custDataLst>
          </p:nvPr>
        </p:nvSpPr>
        <p:spPr bwMode="auto">
          <a:xfrm>
            <a:off x="3393543" y="4168164"/>
            <a:ext cx="168831" cy="121712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" name="任意多边形 37"/>
          <p:cNvSpPr/>
          <p:nvPr>
            <p:custDataLst>
              <p:tags r:id="rId81"/>
            </p:custDataLst>
          </p:nvPr>
        </p:nvSpPr>
        <p:spPr bwMode="auto">
          <a:xfrm>
            <a:off x="3393543" y="4505212"/>
            <a:ext cx="135418" cy="134819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8" name="任意多边形 38"/>
          <p:cNvSpPr/>
          <p:nvPr>
            <p:custDataLst>
              <p:tags r:id="rId82"/>
            </p:custDataLst>
          </p:nvPr>
        </p:nvSpPr>
        <p:spPr bwMode="auto">
          <a:xfrm>
            <a:off x="3534237" y="4497722"/>
            <a:ext cx="77381" cy="102987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9" name="任意多边形 39"/>
          <p:cNvSpPr/>
          <p:nvPr>
            <p:custDataLst>
              <p:tags r:id="rId83"/>
            </p:custDataLst>
          </p:nvPr>
        </p:nvSpPr>
        <p:spPr bwMode="auto">
          <a:xfrm>
            <a:off x="3776932" y="4492104"/>
            <a:ext cx="72106" cy="73027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0" name="任意多边形 40"/>
          <p:cNvSpPr/>
          <p:nvPr>
            <p:custDataLst>
              <p:tags r:id="rId84"/>
            </p:custDataLst>
          </p:nvPr>
        </p:nvSpPr>
        <p:spPr bwMode="auto">
          <a:xfrm>
            <a:off x="3690757" y="4400353"/>
            <a:ext cx="75623" cy="95497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任意多边形 41"/>
          <p:cNvSpPr/>
          <p:nvPr>
            <p:custDataLst>
              <p:tags r:id="rId85"/>
            </p:custDataLst>
          </p:nvPr>
        </p:nvSpPr>
        <p:spPr bwMode="auto">
          <a:xfrm>
            <a:off x="3648549" y="4492104"/>
            <a:ext cx="112555" cy="112349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2" name="任意多边形 42"/>
          <p:cNvSpPr/>
          <p:nvPr>
            <p:custDataLst>
              <p:tags r:id="rId86"/>
            </p:custDataLst>
          </p:nvPr>
        </p:nvSpPr>
        <p:spPr bwMode="auto">
          <a:xfrm>
            <a:off x="3036535" y="4246809"/>
            <a:ext cx="107279" cy="190993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3" name="任意多边形 43"/>
          <p:cNvSpPr/>
          <p:nvPr>
            <p:custDataLst>
              <p:tags r:id="rId87"/>
            </p:custDataLst>
          </p:nvPr>
        </p:nvSpPr>
        <p:spPr bwMode="auto">
          <a:xfrm>
            <a:off x="2916945" y="4211230"/>
            <a:ext cx="123107" cy="183503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4" name="任意多边形 44"/>
          <p:cNvSpPr/>
          <p:nvPr>
            <p:custDataLst>
              <p:tags r:id="rId88"/>
            </p:custDataLst>
          </p:nvPr>
        </p:nvSpPr>
        <p:spPr bwMode="auto">
          <a:xfrm>
            <a:off x="3066433" y="3937848"/>
            <a:ext cx="189936" cy="144183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" name="任意多边形 45"/>
          <p:cNvSpPr/>
          <p:nvPr>
            <p:custDataLst>
              <p:tags r:id="rId89"/>
            </p:custDataLst>
          </p:nvPr>
        </p:nvSpPr>
        <p:spPr bwMode="auto">
          <a:xfrm>
            <a:off x="2923980" y="4023983"/>
            <a:ext cx="188178" cy="155417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6" name="任意多边形 46"/>
          <p:cNvSpPr/>
          <p:nvPr>
            <p:custDataLst>
              <p:tags r:id="rId90"/>
            </p:custDataLst>
          </p:nvPr>
        </p:nvSpPr>
        <p:spPr bwMode="auto">
          <a:xfrm>
            <a:off x="2735804" y="4192506"/>
            <a:ext cx="191694" cy="279001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7" name="任意多边形 47"/>
          <p:cNvSpPr/>
          <p:nvPr>
            <p:custDataLst>
              <p:tags r:id="rId91"/>
            </p:custDataLst>
          </p:nvPr>
        </p:nvSpPr>
        <p:spPr bwMode="auto">
          <a:xfrm>
            <a:off x="3178987" y="4158801"/>
            <a:ext cx="112555" cy="93624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8" name="任意多边形 48"/>
          <p:cNvSpPr/>
          <p:nvPr>
            <p:custDataLst>
              <p:tags r:id="rId92"/>
            </p:custDataLst>
          </p:nvPr>
        </p:nvSpPr>
        <p:spPr bwMode="auto">
          <a:xfrm>
            <a:off x="3133262" y="4070795"/>
            <a:ext cx="121349" cy="88008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9" name="任意多边形 49"/>
          <p:cNvSpPr/>
          <p:nvPr>
            <p:custDataLst>
              <p:tags r:id="rId93"/>
            </p:custDataLst>
          </p:nvPr>
        </p:nvSpPr>
        <p:spPr bwMode="auto">
          <a:xfrm>
            <a:off x="3377715" y="4027727"/>
            <a:ext cx="94968" cy="142309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0" name="任意多边形 50"/>
          <p:cNvSpPr/>
          <p:nvPr>
            <p:custDataLst>
              <p:tags r:id="rId94"/>
            </p:custDataLst>
          </p:nvPr>
        </p:nvSpPr>
        <p:spPr bwMode="auto">
          <a:xfrm>
            <a:off x="2901119" y="4400353"/>
            <a:ext cx="156522" cy="125457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1" name="任意多边形 51"/>
          <p:cNvSpPr/>
          <p:nvPr>
            <p:custDataLst>
              <p:tags r:id="rId95"/>
            </p:custDataLst>
          </p:nvPr>
        </p:nvSpPr>
        <p:spPr bwMode="auto">
          <a:xfrm>
            <a:off x="3029500" y="4177526"/>
            <a:ext cx="98485" cy="82389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2" name="任意多边形 52"/>
          <p:cNvSpPr/>
          <p:nvPr>
            <p:custDataLst>
              <p:tags r:id="rId96"/>
            </p:custDataLst>
          </p:nvPr>
        </p:nvSpPr>
        <p:spPr bwMode="auto">
          <a:xfrm>
            <a:off x="3138537" y="4256170"/>
            <a:ext cx="100244" cy="80517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3" name="任意多边形 53"/>
          <p:cNvSpPr/>
          <p:nvPr>
            <p:custDataLst>
              <p:tags r:id="rId97"/>
            </p:custDataLst>
          </p:nvPr>
        </p:nvSpPr>
        <p:spPr bwMode="auto">
          <a:xfrm>
            <a:off x="3031259" y="4344178"/>
            <a:ext cx="230386" cy="271511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5" name="任意多边形 27"/>
          <p:cNvSpPr/>
          <p:nvPr>
            <p:custDataLst>
              <p:tags r:id="rId98"/>
            </p:custDataLst>
          </p:nvPr>
        </p:nvSpPr>
        <p:spPr bwMode="auto">
          <a:xfrm>
            <a:off x="1065016" y="4215696"/>
            <a:ext cx="908854" cy="982206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" name="任意多边形 29"/>
          <p:cNvSpPr/>
          <p:nvPr>
            <p:custDataLst>
              <p:tags r:id="rId99"/>
            </p:custDataLst>
          </p:nvPr>
        </p:nvSpPr>
        <p:spPr bwMode="auto">
          <a:xfrm>
            <a:off x="1496244" y="4474324"/>
            <a:ext cx="80514" cy="107520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7" name="任意多边形 30"/>
          <p:cNvSpPr/>
          <p:nvPr>
            <p:custDataLst>
              <p:tags r:id="rId100"/>
            </p:custDataLst>
          </p:nvPr>
        </p:nvSpPr>
        <p:spPr bwMode="auto">
          <a:xfrm>
            <a:off x="1590404" y="4430734"/>
            <a:ext cx="87337" cy="127861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8" name="任意多边形 31"/>
          <p:cNvSpPr/>
          <p:nvPr>
            <p:custDataLst>
              <p:tags r:id="rId101"/>
            </p:custDataLst>
          </p:nvPr>
        </p:nvSpPr>
        <p:spPr bwMode="auto">
          <a:xfrm>
            <a:off x="1679107" y="4442358"/>
            <a:ext cx="90067" cy="116237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9" name="任意多边形 32"/>
          <p:cNvSpPr/>
          <p:nvPr>
            <p:custDataLst>
              <p:tags r:id="rId102"/>
            </p:custDataLst>
          </p:nvPr>
        </p:nvSpPr>
        <p:spPr bwMode="auto">
          <a:xfrm>
            <a:off x="1834676" y="4506289"/>
            <a:ext cx="46398" cy="59572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0" name="任意多边形 33"/>
          <p:cNvSpPr/>
          <p:nvPr>
            <p:custDataLst>
              <p:tags r:id="rId103"/>
            </p:custDataLst>
          </p:nvPr>
        </p:nvSpPr>
        <p:spPr bwMode="auto">
          <a:xfrm>
            <a:off x="1417095" y="4153218"/>
            <a:ext cx="92796" cy="123503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1" name="任意多边形 34"/>
          <p:cNvSpPr/>
          <p:nvPr>
            <p:custDataLst>
              <p:tags r:id="rId104"/>
            </p:custDataLst>
          </p:nvPr>
        </p:nvSpPr>
        <p:spPr bwMode="auto">
          <a:xfrm>
            <a:off x="1447116" y="4285438"/>
            <a:ext cx="64139" cy="87179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任意多边形 35"/>
          <p:cNvSpPr/>
          <p:nvPr>
            <p:custDataLst>
              <p:tags r:id="rId105"/>
            </p:custDataLst>
          </p:nvPr>
        </p:nvSpPr>
        <p:spPr bwMode="auto">
          <a:xfrm>
            <a:off x="1486692" y="4390052"/>
            <a:ext cx="129641" cy="92990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3" name="任意多边形 36"/>
          <p:cNvSpPr/>
          <p:nvPr>
            <p:custDataLst>
              <p:tags r:id="rId106"/>
            </p:custDataLst>
          </p:nvPr>
        </p:nvSpPr>
        <p:spPr bwMode="auto">
          <a:xfrm>
            <a:off x="1531725" y="4304327"/>
            <a:ext cx="131006" cy="94443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任意多边形 37"/>
          <p:cNvSpPr/>
          <p:nvPr>
            <p:custDataLst>
              <p:tags r:id="rId107"/>
            </p:custDataLst>
          </p:nvPr>
        </p:nvSpPr>
        <p:spPr bwMode="auto">
          <a:xfrm>
            <a:off x="1531725" y="4565861"/>
            <a:ext cx="105078" cy="104613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任意多边形 38"/>
          <p:cNvSpPr/>
          <p:nvPr>
            <p:custDataLst>
              <p:tags r:id="rId108"/>
            </p:custDataLst>
          </p:nvPr>
        </p:nvSpPr>
        <p:spPr bwMode="auto">
          <a:xfrm>
            <a:off x="1640897" y="4560049"/>
            <a:ext cx="60045" cy="79914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任意多边形 39"/>
          <p:cNvSpPr/>
          <p:nvPr>
            <p:custDataLst>
              <p:tags r:id="rId109"/>
            </p:custDataLst>
          </p:nvPr>
        </p:nvSpPr>
        <p:spPr bwMode="auto">
          <a:xfrm>
            <a:off x="1829218" y="4555690"/>
            <a:ext cx="55951" cy="56666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7" name="任意多边形 40"/>
          <p:cNvSpPr/>
          <p:nvPr>
            <p:custDataLst>
              <p:tags r:id="rId110"/>
            </p:custDataLst>
          </p:nvPr>
        </p:nvSpPr>
        <p:spPr bwMode="auto">
          <a:xfrm>
            <a:off x="1762350" y="4484495"/>
            <a:ext cx="58681" cy="74102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8" name="任意多边形 41"/>
          <p:cNvSpPr/>
          <p:nvPr>
            <p:custDataLst>
              <p:tags r:id="rId111"/>
            </p:custDataLst>
          </p:nvPr>
        </p:nvSpPr>
        <p:spPr bwMode="auto">
          <a:xfrm>
            <a:off x="1729598" y="4555690"/>
            <a:ext cx="87337" cy="87179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任意多边形 42"/>
          <p:cNvSpPr/>
          <p:nvPr>
            <p:custDataLst>
              <p:tags r:id="rId112"/>
            </p:custDataLst>
          </p:nvPr>
        </p:nvSpPr>
        <p:spPr bwMode="auto">
          <a:xfrm>
            <a:off x="1254701" y="4365351"/>
            <a:ext cx="83244" cy="148203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任意多边形 43"/>
          <p:cNvSpPr/>
          <p:nvPr>
            <p:custDataLst>
              <p:tags r:id="rId113"/>
            </p:custDataLst>
          </p:nvPr>
        </p:nvSpPr>
        <p:spPr bwMode="auto">
          <a:xfrm>
            <a:off x="1161906" y="4337745"/>
            <a:ext cx="95525" cy="142391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任意多边形 44"/>
          <p:cNvSpPr/>
          <p:nvPr>
            <p:custDataLst>
              <p:tags r:id="rId114"/>
            </p:custDataLst>
          </p:nvPr>
        </p:nvSpPr>
        <p:spPr bwMode="auto">
          <a:xfrm>
            <a:off x="1277901" y="4125611"/>
            <a:ext cx="147382" cy="111879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2" name="任意多边形 45"/>
          <p:cNvSpPr/>
          <p:nvPr>
            <p:custDataLst>
              <p:tags r:id="rId115"/>
            </p:custDataLst>
          </p:nvPr>
        </p:nvSpPr>
        <p:spPr bwMode="auto">
          <a:xfrm>
            <a:off x="1167365" y="4192448"/>
            <a:ext cx="146017" cy="120597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任意多边形 46"/>
          <p:cNvSpPr/>
          <p:nvPr>
            <p:custDataLst>
              <p:tags r:id="rId116"/>
            </p:custDataLst>
          </p:nvPr>
        </p:nvSpPr>
        <p:spPr bwMode="auto">
          <a:xfrm>
            <a:off x="1021347" y="4323215"/>
            <a:ext cx="148746" cy="216493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任意多边形 47"/>
          <p:cNvSpPr/>
          <p:nvPr>
            <p:custDataLst>
              <p:tags r:id="rId117"/>
            </p:custDataLst>
          </p:nvPr>
        </p:nvSpPr>
        <p:spPr bwMode="auto">
          <a:xfrm>
            <a:off x="1365238" y="4297062"/>
            <a:ext cx="87337" cy="72648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任意多边形 48"/>
          <p:cNvSpPr/>
          <p:nvPr>
            <p:custDataLst>
              <p:tags r:id="rId118"/>
            </p:custDataLst>
          </p:nvPr>
        </p:nvSpPr>
        <p:spPr bwMode="auto">
          <a:xfrm>
            <a:off x="1329758" y="4228773"/>
            <a:ext cx="94161" cy="68290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B095">
              <a:lumMod val="75000"/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6" name="任意多边形 49"/>
          <p:cNvSpPr/>
          <p:nvPr>
            <p:custDataLst>
              <p:tags r:id="rId119"/>
            </p:custDataLst>
          </p:nvPr>
        </p:nvSpPr>
        <p:spPr bwMode="auto">
          <a:xfrm>
            <a:off x="1519443" y="4195355"/>
            <a:ext cx="73691" cy="110425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7" name="任意多边形 50"/>
          <p:cNvSpPr/>
          <p:nvPr>
            <p:custDataLst>
              <p:tags r:id="rId120"/>
            </p:custDataLst>
          </p:nvPr>
        </p:nvSpPr>
        <p:spPr bwMode="auto">
          <a:xfrm>
            <a:off x="1149624" y="4484495"/>
            <a:ext cx="121454" cy="97349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8" name="任意多边形 51"/>
          <p:cNvSpPr/>
          <p:nvPr>
            <p:custDataLst>
              <p:tags r:id="rId121"/>
            </p:custDataLst>
          </p:nvPr>
        </p:nvSpPr>
        <p:spPr bwMode="auto">
          <a:xfrm>
            <a:off x="1249243" y="4311592"/>
            <a:ext cx="76420" cy="63931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9" name="任意多边形 52"/>
          <p:cNvSpPr/>
          <p:nvPr>
            <p:custDataLst>
              <p:tags r:id="rId122"/>
            </p:custDataLst>
          </p:nvPr>
        </p:nvSpPr>
        <p:spPr bwMode="auto">
          <a:xfrm>
            <a:off x="1333851" y="4372616"/>
            <a:ext cx="77785" cy="62478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B0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0" name="任意多边形 53"/>
          <p:cNvSpPr/>
          <p:nvPr>
            <p:custDataLst>
              <p:tags r:id="rId123"/>
            </p:custDataLst>
          </p:nvPr>
        </p:nvSpPr>
        <p:spPr bwMode="auto">
          <a:xfrm>
            <a:off x="1250608" y="4440906"/>
            <a:ext cx="178769" cy="210680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B095">
              <a:lumMod val="60000"/>
              <a:lumOff val="40000"/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2" y="418098"/>
            <a:ext cx="27457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小蝌蚪找妈妈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进入企微私域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585" y="827405"/>
            <a:ext cx="2774950" cy="4717415"/>
          </a:xfrm>
          <a:prstGeom prst="rect">
            <a:avLst/>
          </a:prstGeom>
        </p:spPr>
      </p:pic>
      <p:sp>
        <p:nvSpPr>
          <p:cNvPr id="45" name="矩形 44"/>
          <p:cNvSpPr/>
          <p:nvPr>
            <p:custDataLst>
              <p:tags r:id="rId2"/>
            </p:custDataLst>
          </p:nvPr>
        </p:nvSpPr>
        <p:spPr>
          <a:xfrm>
            <a:off x="10336" y="555128"/>
            <a:ext cx="74017" cy="8141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5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任意多边形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7382" y="2057530"/>
            <a:ext cx="1003687" cy="669125"/>
          </a:xfrm>
          <a:custGeom>
            <a:avLst/>
            <a:gdLst>
              <a:gd name="T0" fmla="*/ 0 w 2709333"/>
              <a:gd name="T1" fmla="*/ 1120775 h 1806222"/>
              <a:gd name="T2" fmla="*/ 840582 w 2709333"/>
              <a:gd name="T3" fmla="*/ 0 h 1806222"/>
              <a:gd name="T4" fmla="*/ 840582 w 2709333"/>
              <a:gd name="T5" fmla="*/ 0 h 1806222"/>
              <a:gd name="T6" fmla="*/ 1681163 w 2709333"/>
              <a:gd name="T7" fmla="*/ 1120775 h 1806222"/>
              <a:gd name="T8" fmla="*/ 0 w 2709333"/>
              <a:gd name="T9" fmla="*/ 1120775 h 1806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9333"/>
              <a:gd name="T16" fmla="*/ 0 h 1806222"/>
              <a:gd name="T17" fmla="*/ 2709333 w 2709333"/>
              <a:gd name="T18" fmla="*/ 1806222 h 1806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9333" h="1806222">
                <a:moveTo>
                  <a:pt x="0" y="1806222"/>
                </a:moveTo>
                <a:lnTo>
                  <a:pt x="1354667" y="0"/>
                </a:lnTo>
                <a:lnTo>
                  <a:pt x="2709333" y="1806222"/>
                </a:lnTo>
                <a:lnTo>
                  <a:pt x="0" y="1806222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93033" tIns="30233" rIns="393033" bIns="30233" anchor="b">
            <a:normAutofit fontScale="8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2015">
                <a:solidFill>
                  <a:schemeClr val="accent1"/>
                </a:solidFill>
                <a:latin typeface="+mn-lt"/>
                <a:ea typeface="+mn-ea"/>
                <a:sym typeface="Calibri" panose="020F0502020204030204" charset="0"/>
              </a:rPr>
              <a:t>LOR</a:t>
            </a:r>
            <a:endParaRPr lang="en-US" altLang="zh-CN" sz="2015" dirty="0">
              <a:solidFill>
                <a:schemeClr val="accent1"/>
              </a:solidFill>
              <a:latin typeface="+mn-lt"/>
              <a:ea typeface="+mn-ea"/>
              <a:sym typeface="Calibri" panose="020F0502020204030204" charset="0"/>
            </a:endParaRPr>
          </a:p>
        </p:txBody>
      </p:sp>
      <p:sp>
        <p:nvSpPr>
          <p:cNvPr id="21508" name="任意多边形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5064" y="2726655"/>
            <a:ext cx="2008322" cy="669125"/>
          </a:xfrm>
          <a:custGeom>
            <a:avLst/>
            <a:gdLst>
              <a:gd name="T0" fmla="*/ 0 w 5418666"/>
              <a:gd name="T1" fmla="*/ 1120775 h 1806222"/>
              <a:gd name="T2" fmla="*/ 840979 w 5418666"/>
              <a:gd name="T3" fmla="*/ 0 h 1806222"/>
              <a:gd name="T4" fmla="*/ 2522935 w 5418666"/>
              <a:gd name="T5" fmla="*/ 0 h 1806222"/>
              <a:gd name="T6" fmla="*/ 3363913 w 5418666"/>
              <a:gd name="T7" fmla="*/ 1120775 h 1806222"/>
              <a:gd name="T8" fmla="*/ 0 w 5418666"/>
              <a:gd name="T9" fmla="*/ 1120775 h 1806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18666"/>
              <a:gd name="T16" fmla="*/ 0 h 1806222"/>
              <a:gd name="T17" fmla="*/ 5418666 w 5418666"/>
              <a:gd name="T18" fmla="*/ 1806222 h 1806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18666" h="1806222">
                <a:moveTo>
                  <a:pt x="0" y="1806222"/>
                </a:moveTo>
                <a:lnTo>
                  <a:pt x="1354667" y="0"/>
                </a:lnTo>
                <a:lnTo>
                  <a:pt x="4064000" y="0"/>
                </a:lnTo>
                <a:lnTo>
                  <a:pt x="5418666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bevel/>
          </a:ln>
        </p:spPr>
        <p:txBody>
          <a:bodyPr wrap="square" lIns="865695" tIns="69326" rIns="865694" bIns="69326" anchor="b">
            <a:normAutofit fontScale="5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2350">
                <a:solidFill>
                  <a:schemeClr val="bg1"/>
                </a:solidFill>
                <a:latin typeface="+mn-lt"/>
                <a:ea typeface="+mn-ea"/>
                <a:sym typeface="Calibri" panose="020F0502020204030204" charset="0"/>
              </a:rPr>
              <a:t>LOREM</a:t>
            </a:r>
            <a:endParaRPr lang="en-US" altLang="zh-CN" sz="2350" dirty="0">
              <a:solidFill>
                <a:schemeClr val="bg1"/>
              </a:solidFill>
              <a:latin typeface="+mn-lt"/>
              <a:ea typeface="+mn-ea"/>
              <a:sym typeface="Calibri" panose="020F0502020204030204" charset="0"/>
            </a:endParaRPr>
          </a:p>
        </p:txBody>
      </p:sp>
      <p:sp>
        <p:nvSpPr>
          <p:cNvPr id="21510" name="直接连接符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62791" y="2344704"/>
            <a:ext cx="1421653" cy="0"/>
          </a:xfrm>
          <a:prstGeom prst="line">
            <a:avLst/>
          </a:prstGeom>
          <a:noFill/>
          <a:ln w="63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10"/>
          </a:p>
        </p:txBody>
      </p:sp>
      <p:sp>
        <p:nvSpPr>
          <p:cNvPr id="21511" name="直接连接符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159073" y="3083410"/>
            <a:ext cx="824424" cy="0"/>
          </a:xfrm>
          <a:prstGeom prst="line">
            <a:avLst/>
          </a:prstGeom>
          <a:noFill/>
          <a:ln w="63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10"/>
          </a:p>
        </p:txBody>
      </p:sp>
      <p:sp>
        <p:nvSpPr>
          <p:cNvPr id="21513" name="椭圆 3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67848" y="2220546"/>
            <a:ext cx="269166" cy="269166"/>
          </a:xfrm>
          <a:prstGeom prst="ellipse">
            <a:avLst/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rmAutofit fontScale="25000" lnSpcReduction="2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10" dirty="0">
                <a:solidFill>
                  <a:schemeClr val="accent1"/>
                </a:solidFill>
                <a:latin typeface="+mn-lt"/>
                <a:ea typeface="+mn-ea"/>
                <a:sym typeface="HelveticaNeueLT Pro 75 Bd" pitchFamily="2" charset="0"/>
              </a:rPr>
              <a:t>1</a:t>
            </a:r>
          </a:p>
        </p:txBody>
      </p:sp>
      <p:sp>
        <p:nvSpPr>
          <p:cNvPr id="21514" name="椭圆 33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067848" y="2958304"/>
            <a:ext cx="269166" cy="2691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/>
            </a:solidFill>
            <a:bevel/>
          </a:ln>
        </p:spPr>
        <p:txBody>
          <a:bodyPr wrap="square" anchor="ctr">
            <a:normAutofit fontScale="25000" lnSpcReduction="2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10" dirty="0">
                <a:solidFill>
                  <a:schemeClr val="accent1"/>
                </a:solidFill>
                <a:latin typeface="+mn-lt"/>
                <a:ea typeface="+mn-ea"/>
                <a:sym typeface="HelveticaNeueLT Pro 75 Bd" pitchFamily="2" charset="0"/>
              </a:rPr>
              <a:t>2</a:t>
            </a:r>
          </a:p>
        </p:txBody>
      </p:sp>
      <p:sp>
        <p:nvSpPr>
          <p:cNvPr id="21518" name="文本框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01870" y="2834113"/>
            <a:ext cx="1712077" cy="2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rmAutofit fontScale="5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15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好友关系链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401870" y="3093159"/>
            <a:ext cx="3020539" cy="4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defRPr sz="1400"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10" dirty="0">
                <a:solidFill>
                  <a:schemeClr val="tx1"/>
                </a:solidFill>
                <a:latin typeface="+mn-lt"/>
                <a:ea typeface="+mn-ea"/>
              </a:rPr>
              <a:t>种子用户筛选，泛粉用户筛选</a:t>
            </a:r>
          </a:p>
        </p:txBody>
      </p:sp>
      <p:sp>
        <p:nvSpPr>
          <p:cNvPr id="21516" name="文本框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01870" y="2027453"/>
            <a:ext cx="1712077" cy="2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rmAutofit fontScale="50000"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15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进入私域</a:t>
            </a: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394018" y="2295404"/>
            <a:ext cx="3019726" cy="4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defRPr sz="1400"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10" dirty="0">
                <a:solidFill>
                  <a:schemeClr val="tx1"/>
                </a:solidFill>
                <a:latin typeface="+mn-lt"/>
                <a:ea typeface="+mn-ea"/>
              </a:rPr>
              <a:t>助力添加成为好友进入品牌私域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64453"/>
            <a:ext cx="3154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第一天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兑换利益点及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24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小时留存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9395" y="1741805"/>
            <a:ext cx="2013585" cy="368744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6345" y="1741805"/>
            <a:ext cx="2054225" cy="368808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8" name="等腰三角形 37"/>
          <p:cNvSpPr/>
          <p:nvPr>
            <p:custDataLst>
              <p:tags r:id="rId1"/>
            </p:custDataLst>
          </p:nvPr>
        </p:nvSpPr>
        <p:spPr>
          <a:xfrm>
            <a:off x="441325" y="2623820"/>
            <a:ext cx="1359535" cy="1156970"/>
          </a:xfrm>
          <a:prstGeom prst="triangle">
            <a:avLst/>
          </a:prstGeom>
          <a:solidFill>
            <a:srgbClr val="018BE9"/>
          </a:solidFill>
          <a:ln>
            <a:noFill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lIns="0" tIns="0" rIns="0" bIns="120933" anchor="ctr">
            <a:normAutofit lnSpcReduction="10000"/>
          </a:bodyPr>
          <a:lstStyle/>
          <a:p>
            <a:pPr algn="ctr">
              <a:defRPr/>
            </a:pPr>
            <a:r>
              <a:rPr lang="zh-CN" altLang="en-US" sz="1510" dirty="0">
                <a:solidFill>
                  <a:srgbClr val="FFFFFF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Lorem ipsum </a:t>
            </a:r>
          </a:p>
        </p:txBody>
      </p:sp>
      <p:sp>
        <p:nvSpPr>
          <p:cNvPr id="39" name="等腰三角形 38"/>
          <p:cNvSpPr/>
          <p:nvPr>
            <p:custDataLst>
              <p:tags r:id="rId2"/>
            </p:custDataLst>
          </p:nvPr>
        </p:nvSpPr>
        <p:spPr>
          <a:xfrm>
            <a:off x="383276" y="2561222"/>
            <a:ext cx="1474884" cy="1272212"/>
          </a:xfrm>
          <a:prstGeom prst="triangle">
            <a:avLst/>
          </a:prstGeom>
          <a:noFill/>
          <a:ln>
            <a:solidFill>
              <a:srgbClr val="018BE9"/>
            </a:solidFill>
            <a:prstDash val="lgDashDotDot"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51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>
            <a:endCxn id="39" idx="0"/>
          </p:cNvCxnSpPr>
          <p:nvPr>
            <p:custDataLst>
              <p:tags r:id="rId3"/>
            </p:custDataLst>
          </p:nvPr>
        </p:nvCxnSpPr>
        <p:spPr>
          <a:xfrm>
            <a:off x="1121353" y="1030153"/>
            <a:ext cx="1" cy="153106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 flipH="1">
            <a:off x="1120717" y="3841461"/>
            <a:ext cx="0" cy="1525050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2468880" y="2599055"/>
            <a:ext cx="2516505" cy="474345"/>
          </a:xfrm>
          <a:prstGeom prst="rect">
            <a:avLst/>
          </a:prstGeom>
          <a:noFill/>
        </p:spPr>
        <p:txBody>
          <a:bodyPr>
            <a:normAutofit fontScale="7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已领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0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元奖品，筛选愿意进群用户，进群率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4%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，首单开单率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3.3%</a:t>
            </a:r>
          </a:p>
        </p:txBody>
      </p:sp>
      <p:cxnSp>
        <p:nvCxnSpPr>
          <p:cNvPr id="45" name="直接连接符 44"/>
          <p:cNvCxnSpPr/>
          <p:nvPr>
            <p:custDataLst>
              <p:tags r:id="rId6"/>
            </p:custDataLst>
          </p:nvPr>
        </p:nvCxnSpPr>
        <p:spPr>
          <a:xfrm flipH="1">
            <a:off x="2231297" y="2480455"/>
            <a:ext cx="315043" cy="410359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51" name="文本框 50"/>
          <p:cNvSpPr txBox="1"/>
          <p:nvPr>
            <p:custDataLst>
              <p:tags r:id="rId7"/>
            </p:custDataLst>
          </p:nvPr>
        </p:nvSpPr>
        <p:spPr>
          <a:xfrm>
            <a:off x="2105883" y="2297850"/>
            <a:ext cx="243807" cy="447482"/>
          </a:xfrm>
          <a:prstGeom prst="rect">
            <a:avLst/>
          </a:prstGeom>
          <a:noFill/>
        </p:spPr>
        <p:txBody>
          <a:bodyPr>
            <a:normAutofit fontScale="4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1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8"/>
            </p:custDataLst>
          </p:nvPr>
        </p:nvSpPr>
        <p:spPr>
          <a:xfrm>
            <a:off x="2468880" y="3549015"/>
            <a:ext cx="2516505" cy="474345"/>
          </a:xfrm>
          <a:prstGeom prst="rect">
            <a:avLst/>
          </a:prstGeom>
          <a:noFill/>
        </p:spPr>
        <p:txBody>
          <a:bodyPr>
            <a:normAutofit fontScale="8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内容输出，第二天社群粉丝留存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90%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（进群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68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，第二天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64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）</a:t>
            </a:r>
          </a:p>
        </p:txBody>
      </p:sp>
      <p:cxnSp>
        <p:nvCxnSpPr>
          <p:cNvPr id="55" name="直接连接符 54"/>
          <p:cNvCxnSpPr/>
          <p:nvPr>
            <p:custDataLst>
              <p:tags r:id="rId9"/>
            </p:custDataLst>
          </p:nvPr>
        </p:nvCxnSpPr>
        <p:spPr>
          <a:xfrm flipH="1">
            <a:off x="2231297" y="3429598"/>
            <a:ext cx="315043" cy="411362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56" name="文本框 55"/>
          <p:cNvSpPr txBox="1"/>
          <p:nvPr>
            <p:custDataLst>
              <p:tags r:id="rId10"/>
            </p:custDataLst>
          </p:nvPr>
        </p:nvSpPr>
        <p:spPr>
          <a:xfrm>
            <a:off x="2105883" y="3246993"/>
            <a:ext cx="243807" cy="447482"/>
          </a:xfrm>
          <a:prstGeom prst="rect">
            <a:avLst/>
          </a:prstGeom>
          <a:noFill/>
        </p:spPr>
        <p:txBody>
          <a:bodyPr>
            <a:normAutofit fontScale="4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2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19607" y="436513"/>
            <a:ext cx="1935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第二天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--48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小时留存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9" name="对角圆角矩形 108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0" name="图片 109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文本框 110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1730" y="1635760"/>
            <a:ext cx="2045970" cy="37299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9395" y="1638300"/>
            <a:ext cx="2018665" cy="372745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>
            <a:off x="546100" y="2767965"/>
            <a:ext cx="1205230" cy="1173480"/>
          </a:xfrm>
          <a:prstGeom prst="triangle">
            <a:avLst/>
          </a:prstGeom>
          <a:solidFill>
            <a:srgbClr val="018BE9"/>
          </a:solidFill>
          <a:ln>
            <a:noFill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lIns="0" tIns="0" rIns="0" bIns="120933" anchor="ctr">
            <a:normAutofit/>
          </a:bodyPr>
          <a:lstStyle/>
          <a:p>
            <a:pPr algn="ctr">
              <a:defRPr/>
            </a:pPr>
            <a:r>
              <a:rPr lang="zh-CN" altLang="en-US" sz="1510" dirty="0">
                <a:solidFill>
                  <a:srgbClr val="FFFFFF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Lorem ipsum </a:t>
            </a:r>
          </a:p>
        </p:txBody>
      </p:sp>
      <p:sp>
        <p:nvSpPr>
          <p:cNvPr id="11" name="等腰三角形 10"/>
          <p:cNvSpPr/>
          <p:nvPr>
            <p:custDataLst>
              <p:tags r:id="rId2"/>
            </p:custDataLst>
          </p:nvPr>
        </p:nvSpPr>
        <p:spPr>
          <a:xfrm>
            <a:off x="427523" y="2729355"/>
            <a:ext cx="1441907" cy="1243767"/>
          </a:xfrm>
          <a:prstGeom prst="triangle">
            <a:avLst/>
          </a:prstGeom>
          <a:noFill/>
          <a:ln>
            <a:solidFill>
              <a:srgbClr val="018BE9"/>
            </a:solidFill>
            <a:prstDash val="lgDashDotDot"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51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>
            <a:endCxn id="11" idx="0"/>
          </p:cNvCxnSpPr>
          <p:nvPr>
            <p:custDataLst>
              <p:tags r:id="rId3"/>
            </p:custDataLst>
          </p:nvPr>
        </p:nvCxnSpPr>
        <p:spPr>
          <a:xfrm>
            <a:off x="1148476" y="1232519"/>
            <a:ext cx="1" cy="1496837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112" name="直接连接符 111"/>
          <p:cNvCxnSpPr/>
          <p:nvPr>
            <p:custDataLst>
              <p:tags r:id="rId4"/>
            </p:custDataLst>
          </p:nvPr>
        </p:nvCxnSpPr>
        <p:spPr>
          <a:xfrm flipH="1">
            <a:off x="1148476" y="3980969"/>
            <a:ext cx="0" cy="1490952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13" name="文本框 112"/>
          <p:cNvSpPr txBox="1"/>
          <p:nvPr>
            <p:custDataLst>
              <p:tags r:id="rId5"/>
            </p:custDataLst>
          </p:nvPr>
        </p:nvSpPr>
        <p:spPr>
          <a:xfrm>
            <a:off x="2466696" y="2766138"/>
            <a:ext cx="2822018" cy="463960"/>
          </a:xfrm>
          <a:prstGeom prst="rect">
            <a:avLst/>
          </a:prstGeom>
          <a:noFill/>
        </p:spPr>
        <p:txBody>
          <a:bodyPr>
            <a:normAutofit fontScale="7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干活输出活跃社群，第二天留存率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80%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（第二天下午社群人数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54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）</a:t>
            </a:r>
          </a:p>
        </p:txBody>
      </p:sp>
      <p:cxnSp>
        <p:nvCxnSpPr>
          <p:cNvPr id="114" name="直接连接符 113"/>
          <p:cNvCxnSpPr/>
          <p:nvPr>
            <p:custDataLst>
              <p:tags r:id="rId6"/>
            </p:custDataLst>
          </p:nvPr>
        </p:nvCxnSpPr>
        <p:spPr>
          <a:xfrm flipH="1">
            <a:off x="2234225" y="2650394"/>
            <a:ext cx="307999" cy="401184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15" name="文本框 114"/>
          <p:cNvSpPr txBox="1"/>
          <p:nvPr>
            <p:custDataLst>
              <p:tags r:id="rId7"/>
            </p:custDataLst>
          </p:nvPr>
        </p:nvSpPr>
        <p:spPr>
          <a:xfrm>
            <a:off x="2111615" y="2471872"/>
            <a:ext cx="238356" cy="437477"/>
          </a:xfrm>
          <a:prstGeom prst="rect">
            <a:avLst/>
          </a:prstGeom>
          <a:noFill/>
        </p:spPr>
        <p:txBody>
          <a:bodyPr>
            <a:normAutofit fontScale="4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1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>
            <p:custDataLst>
              <p:tags r:id="rId8"/>
            </p:custDataLst>
          </p:nvPr>
        </p:nvSpPr>
        <p:spPr>
          <a:xfrm>
            <a:off x="2466975" y="3695065"/>
            <a:ext cx="2821940" cy="803275"/>
          </a:xfrm>
          <a:prstGeom prst="rect">
            <a:avLst/>
          </a:prstGeom>
          <a:noFill/>
        </p:spPr>
        <p:txBody>
          <a:bodyPr>
            <a:normAutofit fontScale="7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针对干活每日推荐一个产品，单独小程序追踪（遇上双十一引流天猫，中间无法追踪复购，小程序复购第二天晚上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2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单）</a:t>
            </a:r>
          </a:p>
        </p:txBody>
      </p:sp>
      <p:cxnSp>
        <p:nvCxnSpPr>
          <p:cNvPr id="117" name="直接连接符 116"/>
          <p:cNvCxnSpPr/>
          <p:nvPr>
            <p:custDataLst>
              <p:tags r:id="rId9"/>
            </p:custDataLst>
          </p:nvPr>
        </p:nvCxnSpPr>
        <p:spPr>
          <a:xfrm flipH="1">
            <a:off x="2234225" y="3578314"/>
            <a:ext cx="307999" cy="402164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18" name="文本框 117"/>
          <p:cNvSpPr txBox="1"/>
          <p:nvPr>
            <p:custDataLst>
              <p:tags r:id="rId10"/>
            </p:custDataLst>
          </p:nvPr>
        </p:nvSpPr>
        <p:spPr>
          <a:xfrm>
            <a:off x="2111615" y="3399792"/>
            <a:ext cx="238356" cy="437477"/>
          </a:xfrm>
          <a:prstGeom prst="rect">
            <a:avLst/>
          </a:prstGeom>
          <a:noFill/>
        </p:spPr>
        <p:txBody>
          <a:bodyPr>
            <a:normAutofit fontScale="4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2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88822" y="383173"/>
            <a:ext cx="1323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第七天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--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复购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9" name="对角圆角矩形 108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0" name="图片 109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文本框 110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8865" y="1360805"/>
            <a:ext cx="2199005" cy="39357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4750" y="1360805"/>
            <a:ext cx="2185035" cy="39363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等腰三角形 8"/>
          <p:cNvSpPr/>
          <p:nvPr>
            <p:custDataLst>
              <p:tags r:id="rId1"/>
            </p:custDataLst>
          </p:nvPr>
        </p:nvSpPr>
        <p:spPr>
          <a:xfrm>
            <a:off x="356235" y="2846070"/>
            <a:ext cx="1206500" cy="964565"/>
          </a:xfrm>
          <a:prstGeom prst="triangle">
            <a:avLst/>
          </a:prstGeom>
          <a:solidFill>
            <a:srgbClr val="018BE9"/>
          </a:solidFill>
          <a:ln>
            <a:noFill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lIns="0" tIns="0" rIns="0" bIns="120933" anchor="ctr">
            <a:normAutofit fontScale="70000"/>
          </a:bodyPr>
          <a:lstStyle/>
          <a:p>
            <a:pPr algn="ctr">
              <a:defRPr/>
            </a:pPr>
            <a:r>
              <a:rPr lang="da-DK" altLang="zh-CN" sz="151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Lorem ipsum </a:t>
            </a:r>
            <a:endParaRPr lang="zh-CN" altLang="en-US" sz="1510" dirty="0">
              <a:solidFill>
                <a:srgbClr val="FFFFFF"/>
              </a:solidFill>
              <a:latin typeface="Calibri Light" panose="020F030202020403020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294376" y="2688887"/>
            <a:ext cx="1340326" cy="1156145"/>
          </a:xfrm>
          <a:prstGeom prst="triangle">
            <a:avLst/>
          </a:prstGeom>
          <a:noFill/>
          <a:ln>
            <a:solidFill>
              <a:srgbClr val="018BE9"/>
            </a:solidFill>
            <a:prstDash val="lgDashDotDot"/>
          </a:ln>
        </p:spPr>
        <p:style>
          <a:lnRef idx="2">
            <a:srgbClr val="018BE9">
              <a:shade val="50000"/>
            </a:srgbClr>
          </a:lnRef>
          <a:fillRef idx="1">
            <a:srgbClr val="018BE9"/>
          </a:fillRef>
          <a:effectRef idx="0">
            <a:srgbClr val="018BE9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51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>
            <a:endCxn id="10" idx="0"/>
          </p:cNvCxnSpPr>
          <p:nvPr>
            <p:custDataLst>
              <p:tags r:id="rId3"/>
            </p:custDataLst>
          </p:nvPr>
        </p:nvCxnSpPr>
        <p:spPr>
          <a:xfrm>
            <a:off x="965164" y="1297502"/>
            <a:ext cx="1" cy="1391386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23" name="直接连接符 22"/>
          <p:cNvCxnSpPr/>
          <p:nvPr>
            <p:custDataLst>
              <p:tags r:id="rId4"/>
            </p:custDataLst>
          </p:nvPr>
        </p:nvCxnSpPr>
        <p:spPr>
          <a:xfrm flipH="1">
            <a:off x="964538" y="3852326"/>
            <a:ext cx="0" cy="1385915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190115" y="2722880"/>
            <a:ext cx="2623185" cy="519430"/>
          </a:xfrm>
          <a:prstGeom prst="rect">
            <a:avLst/>
          </a:prstGeom>
          <a:noFill/>
        </p:spPr>
        <p:txBody>
          <a:bodyPr>
            <a:normAutofit fontScale="8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双十一活动，有咨询有需求用户，引流天猫，暂时无法追踪</a:t>
            </a:r>
          </a:p>
        </p:txBody>
      </p:sp>
      <p:cxnSp>
        <p:nvCxnSpPr>
          <p:cNvPr id="14" name="直接连接符 13"/>
          <p:cNvCxnSpPr/>
          <p:nvPr>
            <p:custDataLst>
              <p:tags r:id="rId6"/>
            </p:custDataLst>
          </p:nvPr>
        </p:nvCxnSpPr>
        <p:spPr>
          <a:xfrm flipH="1">
            <a:off x="1973797" y="2615489"/>
            <a:ext cx="286301" cy="372920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859824" y="2449543"/>
            <a:ext cx="221564" cy="406657"/>
          </a:xfrm>
          <a:prstGeom prst="rect">
            <a:avLst/>
          </a:prstGeom>
          <a:noFill/>
        </p:spPr>
        <p:txBody>
          <a:bodyPr>
            <a:normAutofit fontScale="3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1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2190115" y="3586480"/>
            <a:ext cx="2623185" cy="801370"/>
          </a:xfrm>
          <a:prstGeom prst="rect">
            <a:avLst/>
          </a:prstGeom>
          <a:noFill/>
        </p:spPr>
        <p:txBody>
          <a:bodyPr>
            <a:normAutofit fontScale="70000"/>
          </a:bodyPr>
          <a:lstStyle/>
          <a:p>
            <a:pPr>
              <a:defRPr/>
            </a:pP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目前追踪到的复购只有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3.4%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，不包含天猫（首单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58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单，复购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2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单，复购率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=2/58=3.4%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，按触达人数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1947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，复购下单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2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，复购率</a:t>
            </a:r>
            <a:r>
              <a:rPr lang="en-US" altLang="zh-CN" sz="1510" dirty="0">
                <a:solidFill>
                  <a:srgbClr val="018BE9"/>
                </a:solidFill>
                <a:sym typeface="Arial" panose="020B0604020202020204" pitchFamily="34" charset="0"/>
              </a:rPr>
              <a:t>0.1%</a:t>
            </a:r>
            <a:r>
              <a:rPr lang="zh-CN" altLang="en-US" sz="1510" dirty="0">
                <a:solidFill>
                  <a:srgbClr val="018BE9"/>
                </a:solidFill>
                <a:sym typeface="Arial" panose="020B0604020202020204" pitchFamily="34" charset="0"/>
              </a:rPr>
              <a:t>）</a:t>
            </a: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H="1">
            <a:off x="1973797" y="3478038"/>
            <a:ext cx="286301" cy="373832"/>
          </a:xfrm>
          <a:prstGeom prst="line">
            <a:avLst/>
          </a:prstGeom>
          <a:ln>
            <a:solidFill>
              <a:srgbClr val="018BE9">
                <a:lumMod val="60000"/>
                <a:lumOff val="40000"/>
              </a:srgbClr>
            </a:solidFill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859824" y="3312092"/>
            <a:ext cx="221564" cy="406657"/>
          </a:xfrm>
          <a:prstGeom prst="rect">
            <a:avLst/>
          </a:prstGeom>
          <a:noFill/>
        </p:spPr>
        <p:txBody>
          <a:bodyPr>
            <a:normAutofit fontScale="30000"/>
          </a:bodyPr>
          <a:lstStyle/>
          <a:p>
            <a:pPr>
              <a:defRPr/>
            </a:pPr>
            <a:r>
              <a:rPr lang="en-US" altLang="zh-CN" sz="3360" dirty="0">
                <a:solidFill>
                  <a:srgbClr val="018BE9">
                    <a:lumMod val="75000"/>
                  </a:srgbClr>
                </a:solidFill>
                <a:sym typeface="Arial" panose="020B0604020202020204" pitchFamily="34" charset="0"/>
              </a:rPr>
              <a:t>2</a:t>
            </a:r>
            <a:endParaRPr lang="zh-CN" altLang="en-US" sz="3360" dirty="0">
              <a:solidFill>
                <a:srgbClr val="018BE9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169775_5*m_h_i*1_2_6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8"/>
  <p:tag name="KSO_WM_UNIT_ID" val="diagram20187732_3*l_h_i*1_3_1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6"/>
  <p:tag name="KSO_WM_UNIT_ID" val="diagram20187732_3*l_h_i*1_3_2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7"/>
  <p:tag name="KSO_WM_UNIT_ID" val="diagram20187732_3*l_h_i*1_3_2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732_3*l_h_i*1_3_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732_3*l_h_i*1_3_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7732_3*l_h_i*1_3_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7732_3*l_h_i*1_3_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187732_3*l_h_i*1_3_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187732_3*l_h_i*1_3_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9"/>
  <p:tag name="KSO_WM_UNIT_ID" val="diagram20187732_3*l_h_i*1_3_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69775_5*m_h_i*1_4_2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1"/>
  <p:tag name="KSO_WM_UNIT_ID" val="diagram20187732_3*l_h_i*1_3_1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2"/>
  <p:tag name="KSO_WM_UNIT_ID" val="diagram20187732_3*l_h_i*1_3_1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3"/>
  <p:tag name="KSO_WM_UNIT_ID" val="diagram20187732_3*l_h_i*1_3_1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4"/>
  <p:tag name="KSO_WM_UNIT_ID" val="diagram20187732_3*l_h_i*1_3_1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5"/>
  <p:tag name="KSO_WM_UNIT_ID" val="diagram20187732_3*l_h_i*1_3_1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6"/>
  <p:tag name="KSO_WM_UNIT_ID" val="diagram20187732_3*l_h_i*1_3_1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7"/>
  <p:tag name="KSO_WM_UNIT_ID" val="diagram20187732_3*l_h_i*1_3_1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187732_3*l_h_i*1_2_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1"/>
  <p:tag name="KSO_WM_UNIT_ID" val="diagram20187732_3*l_h_i*1_2_1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0"/>
  <p:tag name="KSO_WM_UNIT_ID" val="diagram20187732_3*l_h_i*1_2_2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69775_5*m_h_i*1_2_2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1"/>
  <p:tag name="KSO_WM_UNIT_ID" val="diagram20187732_3*l_h_i*1_2_2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2"/>
  <p:tag name="KSO_WM_UNIT_ID" val="diagram20187732_3*l_h_i*1_2_2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3"/>
  <p:tag name="KSO_WM_UNIT_ID" val="diagram20187732_3*l_h_i*1_2_2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4"/>
  <p:tag name="KSO_WM_UNIT_ID" val="diagram20187732_3*l_h_i*1_2_2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5"/>
  <p:tag name="KSO_WM_UNIT_ID" val="diagram20187732_3*l_h_i*1_2_2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6"/>
  <p:tag name="KSO_WM_UNIT_ID" val="diagram20187732_3*l_h_i*1_2_2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9"/>
  <p:tag name="KSO_WM_UNIT_ID" val="diagram20187732_3*l_h_i*1_2_1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7"/>
  <p:tag name="KSO_WM_UNIT_ID" val="diagram20187732_3*l_h_i*1_2_2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732_3*l_h_i*1_2_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732_3*l_h_i*1_2_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69775_5*m_h_i*1_5_2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732_3*l_h_i*1_2_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7732_3*l_h_i*1_2_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187732_3*l_h_i*1_2_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187732_3*l_h_i*1_2_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187732_3*l_h_i*1_2_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0"/>
  <p:tag name="KSO_WM_UNIT_ID" val="diagram20187732_3*l_h_i*1_2_1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2"/>
  <p:tag name="KSO_WM_UNIT_ID" val="diagram20187732_3*l_h_i*1_2_1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3"/>
  <p:tag name="KSO_WM_UNIT_ID" val="diagram20187732_3*l_h_i*1_2_1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4"/>
  <p:tag name="KSO_WM_UNIT_ID" val="diagram20187732_3*l_h_i*1_2_1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5"/>
  <p:tag name="KSO_WM_UNIT_ID" val="diagram20187732_3*l_h_i*1_2_1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69775_5*m_h_i*1_3_2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6"/>
  <p:tag name="KSO_WM_UNIT_ID" val="diagram20187732_3*l_h_i*1_2_1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7"/>
  <p:tag name="KSO_WM_UNIT_ID" val="diagram20187732_3*l_h_i*1_2_1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8"/>
  <p:tag name="KSO_WM_UNIT_ID" val="diagram20187732_3*l_h_i*1_2_1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732_3*l_h_i*1_1_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3"/>
  <p:tag name="KSO_WM_UNIT_ID" val="diagram20187732_3*l_h_i*1_1_1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1"/>
  <p:tag name="KSO_WM_UNIT_ID" val="diagram20187732_3*l_h_i*1_1_2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2"/>
  <p:tag name="KSO_WM_UNIT_ID" val="diagram20187732_3*l_h_i*1_1_2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3"/>
  <p:tag name="KSO_WM_UNIT_ID" val="diagram20187732_3*l_h_i*1_1_2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4"/>
  <p:tag name="KSO_WM_UNIT_ID" val="diagram20187732_3*l_h_i*1_1_2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5"/>
  <p:tag name="KSO_WM_UNIT_ID" val="diagram20187732_3*l_h_i*1_1_2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69775_5*m_h_i*1_1_2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6"/>
  <p:tag name="KSO_WM_UNIT_ID" val="diagram20187732_3*l_h_i*1_1_2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7"/>
  <p:tag name="KSO_WM_UNIT_ID" val="diagram20187732_3*l_h_i*1_1_2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732_3*l_h_i*1_1_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7732_3*l_h_i*1_1_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7732_3*l_h_i*1_1_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187732_3*l_h_i*1_1_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187732_3*l_h_i*1_1_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187732_3*l_h_i*1_1_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9"/>
  <p:tag name="KSO_WM_UNIT_ID" val="diagram20187732_3*l_h_i*1_1_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0"/>
  <p:tag name="KSO_WM_UNIT_ID" val="diagram20187732_3*l_h_i*1_1_1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69775_5*m_h_i*1_1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1"/>
  <p:tag name="KSO_WM_UNIT_ID" val="diagram20187732_3*l_h_i*1_1_1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2"/>
  <p:tag name="KSO_WM_UNIT_ID" val="diagram20187732_3*l_h_i*1_1_1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4"/>
  <p:tag name="KSO_WM_UNIT_ID" val="diagram20187732_3*l_h_i*1_1_1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5"/>
  <p:tag name="KSO_WM_UNIT_ID" val="diagram20187732_3*l_h_i*1_1_1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6"/>
  <p:tag name="KSO_WM_UNIT_ID" val="diagram20187732_3*l_h_i*1_1_1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7"/>
  <p:tag name="KSO_WM_UNIT_ID" val="diagram20187732_3*l_h_i*1_1_1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8"/>
  <p:tag name="KSO_WM_UNIT_ID" val="diagram20187732_3*l_h_i*1_1_1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9"/>
  <p:tag name="KSO_WM_UNIT_ID" val="diagram20187732_3*l_h_i*1_1_1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0"/>
  <p:tag name="KSO_WM_UNIT_ID" val="diagram20187732_3*l_h_i*1_1_2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69775_5*m_h_f*1_1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185_1*i*1"/>
  <p:tag name="KSO_WM_TEMPLATE_CATEGORY" val="diagram"/>
  <p:tag name="KSO_WM_TEMPLATE_INDEX" val="20200185"/>
  <p:tag name="KSO_WM_UNIT_LAYERLEVEL" val="1"/>
  <p:tag name="KSO_WM_TAG_VERSION" val="1.0"/>
  <p:tag name="KSO_WM_BEAUTIFY_FLAG" val="#wm#"/>
  <p:tag name="KSO_WM_DIAGRAM_GROUP_CODE" val="o1-1"/>
  <p:tag name="KSO_WM_UNIT_FILL_FORE_SCHEMECOLOR_INDEX" val="14"/>
  <p:tag name="KSO_WM_UNIT_FILL_TYPE" val="1"/>
  <p:tag name="KSO_WM_UNIT_USESOURCEFORMAT_APPLY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g"/>
  <p:tag name="KSO_WM_UNIT_INDEX" val="1_1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20170120_1*o_h_f*1_1_1"/>
  <p:tag name="KSO_WM_UNIT_PRESET_TEXT_LEN" val="3"/>
  <p:tag name="KSO_WM_DIAGRAM_GROUP_CODE" val="o1-1"/>
  <p:tag name="KSO_WM_UNIT_ID" val="diagram20170120_1*o_h_g*1_1_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g"/>
  <p:tag name="KSO_WM_UNIT_INDEX" val="1_2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20170120_1*o_h_f*1_2_1"/>
  <p:tag name="KSO_WM_UNIT_PRESET_TEXT_LEN" val="5"/>
  <p:tag name="KSO_WM_DIAGRAM_GROUP_CODE" val="o1-1"/>
  <p:tag name="KSO_WM_UNIT_ID" val="diagram20170120_1*o_h_g*1_2_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i"/>
  <p:tag name="KSO_WM_UNIT_INDEX" val="1_1_1"/>
  <p:tag name="KSO_WM_UNIT_ID" val="diagram20170120_1*o_h_i*1_1_1"/>
  <p:tag name="KSO_WM_UNIT_LAYERLEVEL" val="1_1_1"/>
  <p:tag name="KSO_WM_DIAGRAM_GROUP_CODE" val="o1-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i"/>
  <p:tag name="KSO_WM_UNIT_INDEX" val="1_2_1"/>
  <p:tag name="KSO_WM_UNIT_ID" val="diagram20170120_1*o_h_i*1_2_1"/>
  <p:tag name="KSO_WM_UNIT_LAYERLEVEL" val="1_1_1"/>
  <p:tag name="KSO_WM_DIAGRAM_GROUP_CODE" val="o1-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i"/>
  <p:tag name="KSO_WM_UNIT_INDEX" val="1_1_2"/>
  <p:tag name="KSO_WM_UNIT_ID" val="diagram20170120_1*o_h_i*1_1_2"/>
  <p:tag name="KSO_WM_UNIT_LAYERLEVEL" val="1_1_1"/>
  <p:tag name="KSO_WM_DIAGRAM_GROUP_CODE" val="o1-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i"/>
  <p:tag name="KSO_WM_UNIT_INDEX" val="1_2_2"/>
  <p:tag name="KSO_WM_UNIT_ID" val="diagram20170120_1*o_h_i*1_2_2"/>
  <p:tag name="KSO_WM_UNIT_LAYERLEVEL" val="1_1_1"/>
  <p:tag name="KSO_WM_DIAGRAM_GROUP_CODE" val="o1-1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a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o1-1"/>
  <p:tag name="KSO_WM_UNIT_ID" val="diagram20170120_1*o_h_a*1_2_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f"/>
  <p:tag name="KSO_WM_UNIT_INDEX" val="1_2_1"/>
  <p:tag name="KSO_WM_UNIT_LAYERLEVEL" val="1_1_1"/>
  <p:tag name="KSO_WM_UNIT_VALUE" val="42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o1-1"/>
  <p:tag name="KSO_WM_UNIT_ID" val="diagram20170120_1*o_h_f*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a"/>
  <p:tag name="KSO_WM_UNIT_INDEX" val="1_1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o1-1"/>
  <p:tag name="KSO_WM_UNIT_ID" val="diagram20170120_1*o_h_a*1_1_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69775_5*m_h_a*1_1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120"/>
  <p:tag name="KSO_WM_UNIT_TYPE" val="o_h_f"/>
  <p:tag name="KSO_WM_UNIT_INDEX" val="1_1_1"/>
  <p:tag name="KSO_WM_UNIT_LAYERLEVEL" val="1_1_1"/>
  <p:tag name="KSO_WM_UNIT_VALUE" val="42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o1-1"/>
  <p:tag name="KSO_WM_UNIT_ID" val="diagram20170120_1*o_h_f*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a"/>
  <p:tag name="KSO_WM_UNIT_INDEX" val="1"/>
  <p:tag name="KSO_WM_UNIT_ID" val="diagram160638_2*a*1"/>
  <p:tag name="KSO_WM_UNIT_CLEAR" val="1"/>
  <p:tag name="KSO_WM_UNIT_LAYERLEVEL" val="1"/>
  <p:tag name="KSO_WM_UNIT_ISCONTENTSTITLE" val="1"/>
  <p:tag name="KSO_WM_UNIT_VALUE" val="40"/>
  <p:tag name="KSO_WM_UNIT_HIGHLIGHT" val="0"/>
  <p:tag name="KSO_WM_UNIT_COMPATIBLE" val="1"/>
  <p:tag name="KSO_WM_UNIT_PRESET_TEXT_INDEX" val="4"/>
  <p:tag name="KSO_WM_UNIT_PRESET_TEXT_LEN" val="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"/>
  <p:tag name="KSO_WM_UNIT_ID" val="diagram160638_2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2"/>
  <p:tag name="KSO_WM_UNIT_ID" val="diagram160638_2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3"/>
  <p:tag name="KSO_WM_UNIT_ID" val="diagram160638_2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2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2*l_i*1_4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2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2_1"/>
  <p:tag name="KSO_WM_UNIT_ID" val="diagram160638_2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6"/>
  <p:tag name="KSO_WM_UNIT_ID" val="diagram160638_2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69775_5*m_h_i*1_4_4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7"/>
  <p:tag name="KSO_WM_UNIT_ID" val="diagram160638_2*l_i*1_7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a"/>
  <p:tag name="KSO_WM_UNIT_INDEX" val="1"/>
  <p:tag name="KSO_WM_UNIT_ID" val="diagram160638_2*a*1"/>
  <p:tag name="KSO_WM_UNIT_CLEAR" val="1"/>
  <p:tag name="KSO_WM_UNIT_LAYERLEVEL" val="1"/>
  <p:tag name="KSO_WM_UNIT_ISCONTENTSTITLE" val="1"/>
  <p:tag name="KSO_WM_UNIT_VALUE" val="40"/>
  <p:tag name="KSO_WM_UNIT_HIGHLIGHT" val="0"/>
  <p:tag name="KSO_WM_UNIT_COMPATIBLE" val="1"/>
  <p:tag name="KSO_WM_UNIT_PRESET_TEXT_INDEX" val="4"/>
  <p:tag name="KSO_WM_UNIT_PRESET_TEXT_LEN" val="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"/>
  <p:tag name="KSO_WM_UNIT_ID" val="diagram160638_2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2"/>
  <p:tag name="KSO_WM_UNIT_ID" val="diagram160638_2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3"/>
  <p:tag name="KSO_WM_UNIT_ID" val="diagram160638_2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2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2*l_i*1_4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2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2_1"/>
  <p:tag name="KSO_WM_UNIT_ID" val="diagram160638_2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6"/>
  <p:tag name="KSO_WM_UNIT_ID" val="diagram160638_2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69775_5*m_h_i*1_2_4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169775_5*m_h_i*1_4_5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7"/>
  <p:tag name="KSO_WM_UNIT_ID" val="diagram160638_2*l_i*1_7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a"/>
  <p:tag name="KSO_WM_UNIT_INDEX" val="1"/>
  <p:tag name="KSO_WM_UNIT_ID" val="diagram160638_2*a*1"/>
  <p:tag name="KSO_WM_UNIT_CLEAR" val="1"/>
  <p:tag name="KSO_WM_UNIT_LAYERLEVEL" val="1"/>
  <p:tag name="KSO_WM_UNIT_ISCONTENTSTITLE" val="1"/>
  <p:tag name="KSO_WM_UNIT_VALUE" val="40"/>
  <p:tag name="KSO_WM_UNIT_HIGHLIGHT" val="0"/>
  <p:tag name="KSO_WM_UNIT_COMPATIBLE" val="1"/>
  <p:tag name="KSO_WM_UNIT_PRESET_TEXT_INDEX" val="4"/>
  <p:tag name="KSO_WM_UNIT_PRESET_TEXT_LEN" val="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1"/>
  <p:tag name="KSO_WM_UNIT_ID" val="diagram160638_2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2"/>
  <p:tag name="KSO_WM_UNIT_ID" val="diagram160638_2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3"/>
  <p:tag name="KSO_WM_UNIT_ID" val="diagram160638_2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1_1"/>
  <p:tag name="KSO_WM_UNIT_ID" val="diagram160638_2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4"/>
  <p:tag name="KSO_WM_UNIT_ID" val="diagram160638_2*l_i*1_4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5"/>
  <p:tag name="KSO_WM_UNIT_ID" val="diagram160638_2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h_f"/>
  <p:tag name="KSO_WM_UNIT_INDEX" val="1_2_1"/>
  <p:tag name="KSO_WM_UNIT_ID" val="diagram160638_2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6"/>
  <p:tag name="KSO_WM_UNIT_ID" val="diagram160638_2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69775_5*m_h_i*1_4_3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UNIT_DIAGRAM_SCHEMECOLOR_ID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UNIT_TYPE" val="l_i"/>
  <p:tag name="KSO_WM_UNIT_INDEX" val="1_7"/>
  <p:tag name="KSO_WM_UNIT_ID" val="diagram160638_2*l_i*1_7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5cc4254-9271-4473-b2da-d04d1452be7b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30_3*i*1"/>
  <p:tag name="KSO_WM_TEMPLATE_CATEGORY" val="diagram"/>
  <p:tag name="KSO_WM_TEMPLATE_INDEX" val="730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30_3*i*3"/>
  <p:tag name="KSO_WM_TEMPLATE_CATEGORY" val="diagram"/>
  <p:tag name="KSO_WM_TEMPLATE_INDEX" val="730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30_3*i*2"/>
  <p:tag name="KSO_WM_TEMPLATE_CATEGORY" val="diagram"/>
  <p:tag name="KSO_WM_TEMPLATE_INDEX" val="730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30_3*l_h_f*1_2_1"/>
  <p:tag name="KSO_WM_TEMPLATE_CATEGORY" val="diagram"/>
  <p:tag name="KSO_WM_TEMPLATE_INDEX" val="730"/>
  <p:tag name="KSO_WM_UNIT_LAYERLEVEL" val="1_1_1"/>
  <p:tag name="KSO_WM_TAG_VERSION" val="1.0"/>
  <p:tag name="KSO_WM_BEAUTIFY_FLAG" val="#wm#"/>
  <p:tag name="KSO_WM_UNIT_PRESET_TEXT" val="单击此处添加&#10;文本具体内容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30_3*l_h_f*1_1_1"/>
  <p:tag name="KSO_WM_TEMPLATE_CATEGORY" val="diagram"/>
  <p:tag name="KSO_WM_TEMPLATE_INDEX" val="730"/>
  <p:tag name="KSO_WM_UNIT_LAYERLEVEL" val="1_1_1"/>
  <p:tag name="KSO_WM_TAG_VERSION" val="1.0"/>
  <p:tag name="KSO_WM_BEAUTIFY_FLAG" val="#wm#"/>
  <p:tag name="KSO_WM_UNIT_PRESET_TEXT" val="单击此处添加&#10;文本具体内容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30_3*l_h_f*1_3_1"/>
  <p:tag name="KSO_WM_TEMPLATE_CATEGORY" val="diagram"/>
  <p:tag name="KSO_WM_TEMPLATE_INDEX" val="730"/>
  <p:tag name="KSO_WM_UNIT_LAYERLEVEL" val="1_1_1"/>
  <p:tag name="KSO_WM_TAG_VERSION" val="1.0"/>
  <p:tag name="KSO_WM_BEAUTIFY_FLAG" val="#wm#"/>
  <p:tag name="KSO_WM_UNIT_PRESET_TEXT" val="单击此处添加&#10;文本具体内容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3_1"/>
  <p:tag name="KSO_WM_UNIT_ID" val="diagram730_3*l_h_i*1_3_1"/>
  <p:tag name="KSO_WM_UNIT_LAYERLEVEL" val="1_1_1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3_2"/>
  <p:tag name="KSO_WM_UNIT_ID" val="diagram730_3*l_h_i*1_3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69775_5*m_h_i*1_3_3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UNIT_DIAGRAM_SCHEMECOLOR_ID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3_3"/>
  <p:tag name="KSO_WM_UNIT_ID" val="diagram730_3*l_h_i*1_3_3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1"/>
  <p:tag name="KSO_WM_UNIT_ID" val="diagram730_3*l_h_i*1_2_1"/>
  <p:tag name="KSO_WM_UNIT_LAYERLEVEL" val="1_1_1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2"/>
  <p:tag name="KSO_WM_UNIT_ID" val="diagram730_3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3"/>
  <p:tag name="KSO_WM_UNIT_ID" val="diagram730_3*l_h_i*1_2_3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1"/>
  <p:tag name="KSO_WM_UNIT_ID" val="diagram730_3*l_h_i*1_1_1"/>
  <p:tag name="KSO_WM_UNIT_LAYERLEVEL" val="1_1_1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2"/>
  <p:tag name="KSO_WM_UNIT_ID" val="diagram730_3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3"/>
  <p:tag name="KSO_WM_UNIT_ID" val="diagram730_3*l_h_i*1_1_3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1"/>
  <p:tag name="KSO_WM_UNIT_FILL_FORE_SCHEMECOLOR_INDEX" val="5"/>
  <p:tag name="KSO_WM_UNI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2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2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3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3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69775_5*m_h_i*1_3_4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4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4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5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5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6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7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8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9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10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1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11"/>
  <p:tag name="KSO_WM_UNIT_FILL_FORE_SCHEMECOLOR_INDEX" val="14"/>
  <p:tag name="KSO_WM_UNI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2"/>
  <p:tag name="KSO_WM_UNIT_LAYERLEVEL" val="1_1"/>
  <p:tag name="KSO_WM_TEMPLATE_CATEGORY" val="diagram"/>
  <p:tag name="KSO_WM_TEMPLATE_INDEX" val="20168442"/>
  <p:tag name="KSO_WM_DIAGRAM_GROUP_CODE" val="l1-1"/>
  <p:tag name="KSO_WM_UNIT_ID" val="diagram20168442_2*l_i*1_12"/>
  <p:tag name="KSO_WM_UNIT_FILL_FORE_SCHEMECOLOR_INDEX" val="14"/>
  <p:tag name="KSO_WM_UNI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2*l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169775_5*m_h_i*1_3_5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169775_5*m_h_i*1_5_3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UNIT_DIAGRAM_SCHEMECOLOR_ID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4"/>
  <p:tag name="KSO_WM_UNIT_ID" val="diagram20169775_5*m_h_i*1_5_4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5"/>
  <p:tag name="KSO_WM_UNIT_ID" val="diagram20169775_5*m_h_i*1_5_5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69775_5*m_h_i*1_3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69775_5*m_h_f*1_3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169775_5*m_h_i*1_2_5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69775_5*m_h_a*1_3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69775_5*m_h_i*1_5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169775_5*m_h_f*1_5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69775_5*m_h_a*1_5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69775_5*m_h_i*1_2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69775_5*m_h_f*1_2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69775_5*m_h_a*1_2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69775_5*m_h_i*1_4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请您尽可能简单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69775_5*m_h_f*1_4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69775_5*m_h_a*1_4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DIAGRAM_SCHEMECOLOR_ID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69775_5*m_h_i*1_2_3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UNIT_DIAGRAM_SCHEMECOLOR_ID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169775_5*m_h_i*1_3_6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169775_5*m_h_i*1_4_6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6*13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169775_5*m_h_x*1_1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USESOURCEFORMAT_APPLY" val="1"/>
  <p:tag name="KSO_WM_UNIT_DIAGRAM_SCHEMECOLOR_ID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9*1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169775_5*m_h_x*1_2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USESOURCEFORMAT_APPLY" val="1"/>
  <p:tag name="KSO_WM_UNIT_DIAGRAM_SCHEMECOLOR_ID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0*1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169775_5*m_h_x*1_3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USESOURCEFORMAT_APPLY" val="1"/>
  <p:tag name="KSO_WM_UNIT_DIAGRAM_SCHEMECOLOR_ID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0*11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169775_5*m_h_x*1_4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USESOURCEFORMAT_APPLY" val="1"/>
  <p:tag name="KSO_WM_UNIT_DIAGRAM_SCHEMECOLOR_ID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*13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5_1"/>
  <p:tag name="KSO_WM_UNIT_ID" val="diagram20169775_5*m_h_x*1_5_1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USESOURCEFORMAT_APPLY" val="1"/>
  <p:tag name="KSO_WM_UNIT_DIAGRAM_SCHEMECOLOR_ID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7732_3*l_i*1_1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87732_3*l_i*1_5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6"/>
  <p:tag name="KSO_WM_UNIT_ID" val="diagram20169775_5*m_h_i*1_5_6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732_3*l_h_i*1_4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2"/>
  <p:tag name="KSO_WM_UNIT_ID" val="diagram20187732_3*l_h_i*1_4_1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1"/>
  <p:tag name="KSO_WM_UNIT_ID" val="diagram20187732_3*l_h_i*1_4_2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2"/>
  <p:tag name="KSO_WM_UNIT_ID" val="diagram20187732_3*l_h_i*1_4_2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3"/>
  <p:tag name="KSO_WM_UNIT_ID" val="diagram20187732_3*l_h_i*1_4_2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4"/>
  <p:tag name="KSO_WM_UNIT_ID" val="diagram20187732_3*l_h_i*1_4_2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5"/>
  <p:tag name="KSO_WM_UNIT_ID" val="diagram20187732_3*l_h_i*1_4_2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6"/>
  <p:tag name="KSO_WM_UNIT_ID" val="diagram20187732_3*l_h_i*1_4_2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7"/>
  <p:tag name="KSO_WM_UNIT_ID" val="diagram20187732_3*l_h_i*1_4_2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732_3*l_h_i*1_4_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169775_5*m_h_i*1_1_6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UNIT_DIAGRAM_SCHEMECOLOR_ID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732_3*l_h_i*1_4_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7732_3*l_h_i*1_4_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7732_3*l_h_i*1_4_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diagram20187732_3*l_h_i*1_4_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diagram20187732_3*l_h_i*1_4_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diagram20187732_3*l_h_i*1_4_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9"/>
  <p:tag name="KSO_WM_UNIT_ID" val="diagram20187732_3*l_h_i*1_4_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0"/>
  <p:tag name="KSO_WM_UNIT_ID" val="diagram20187732_3*l_h_i*1_4_1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1"/>
  <p:tag name="KSO_WM_UNIT_ID" val="diagram20187732_3*l_h_i*1_4_1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3"/>
  <p:tag name="KSO_WM_UNIT_ID" val="diagram20187732_3*l_h_i*1_4_1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69775_5*m_h_i*1_1_3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UNIT_DIAGRAM_SCHEMECOLOR_ID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4"/>
  <p:tag name="KSO_WM_UNIT_ID" val="diagram20187732_3*l_h_i*1_4_1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5"/>
  <p:tag name="KSO_WM_UNIT_ID" val="diagram20187732_3*l_h_i*1_4_1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6"/>
  <p:tag name="KSO_WM_UNIT_ID" val="diagram20187732_3*l_h_i*1_4_1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7"/>
  <p:tag name="KSO_WM_UNIT_ID" val="diagram20187732_3*l_h_i*1_4_1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8"/>
  <p:tag name="KSO_WM_UNIT_ID" val="diagram20187732_3*l_h_i*1_4_1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9"/>
  <p:tag name="KSO_WM_UNIT_ID" val="diagram20187732_3*l_h_i*1_4_1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32_3*l_h_f*1_1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32_3*l_h_a*1_1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*1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732_3*l_h_x*1_1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732_3*l_h_f*1_2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69775_5*m_h_i*1_1_4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32_3*l_h_a*1_2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8*1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732_3*l_h_x*1_2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732_3*l_h_f*1_4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732_3*l_h_a*1_4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8*1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7732_3*l_h_x*1_4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732_3*l_h_f*1_3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32_3*l_h_a*1_3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7*1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732_3*l_h_x*1_3_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7732_3*l_i*1_2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87732_3*l_i*1_3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169775_5*m_h_i*1_1_5"/>
  <p:tag name="KSO_WM_TEMPLATE_CATEGORY" val="diagram"/>
  <p:tag name="KSO_WM_TEMPLATE_INDEX" val="20169775"/>
  <p:tag name="KSO_WM_UNIT_LAYERLEVEL" val="1_1_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1_BRIGHTNESS" val="0"/>
  <p:tag name="KSO_WM_UNIT_TEXT_FILL_FORE_SCHEMECOLOR_INDEX_1" val="2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2"/>
  <p:tag name="KSO_WM_UNIT_TEXT_FILL_FORE_SCHEMECOLOR_INDEX_2_POS" val="0.5"/>
  <p:tag name="KSO_WM_UNIT_TEXT_FILL_FORE_SCHEMECOLOR_INDEX_2_TRANS" val="0"/>
  <p:tag name="KSO_WM_UNIT_TEXT_FILL_FORE_SCHEMECOLOR_INDEX_3_BRIGHTNESS" val="0"/>
  <p:tag name="KSO_WM_UNIT_TEXT_FILL_FORE_SCHEMECOLOR_INDEX_3" val="2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USESOURCEFORMAT_APPLY" val="1"/>
  <p:tag name="KSO_WM_UNIT_DIAGRAM_SCHEMECOLOR_ID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87732_3*l_i*1_4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187732_3*l_h_i*1_3_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0"/>
  <p:tag name="KSO_WM_UNIT_ID" val="diagram20187732_3*l_h_i*1_3_1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9"/>
  <p:tag name="KSO_WM_UNIT_ID" val="diagram20187732_3*l_h_i*1_3_1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0"/>
  <p:tag name="KSO_WM_UNIT_ID" val="diagram20187732_3*l_h_i*1_3_2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1"/>
  <p:tag name="KSO_WM_UNIT_ID" val="diagram20187732_3*l_h_i*1_3_2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2"/>
  <p:tag name="KSO_WM_UNIT_ID" val="diagram20187732_3*l_h_i*1_3_2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3"/>
  <p:tag name="KSO_WM_UNIT_ID" val="diagram20187732_3*l_h_i*1_3_2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4"/>
  <p:tag name="KSO_WM_UNIT_ID" val="diagram20187732_3*l_h_i*1_3_2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5"/>
  <p:tag name="KSO_WM_UNIT_ID" val="diagram20187732_3*l_h_i*1_3_2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12549" g="10196" b="14117">
        <a:alpha val="100000"/>
      </a:scrgbClr>
    </a:dk2>
    <a:lt2>
      <a:scrgbClr r="100000" g="100000" b="100000">
        <a:alpha val="100000"/>
      </a:scrgbClr>
    </a:lt2>
    <a:accent1>
      <a:scrgbClr r="62745" g="43921" b="90588">
        <a:alpha val="100000"/>
      </a:scrgbClr>
    </a:accent1>
    <a:accent2>
      <a:scrgbClr r="83529" g="41176" b="78431">
        <a:alpha val="100000"/>
      </a:scrgbClr>
    </a:accent2>
    <a:accent3>
      <a:scrgbClr r="94117" g="41568" b="65098">
        <a:alpha val="100000"/>
      </a:scrgbClr>
    </a:accent3>
    <a:accent4>
      <a:scrgbClr r="98039" g="47058" b="54117">
        <a:alpha val="100000"/>
      </a:scrgbClr>
    </a:accent4>
    <a:accent5>
      <a:scrgbClr r="96078" g="55686" b="47450">
        <a:alpha val="100000"/>
      </a:scrgbClr>
    </a:accent5>
    <a:accent6>
      <a:scrgbClr r="90588" g="62745" b="43921">
        <a:alpha val="100000"/>
      </a:scrgbClr>
    </a:accent6>
    <a:hlink>
      <a:scrgbClr r="39607" g="54509" b="83529">
        <a:alpha val="100000"/>
      </a:scrgbClr>
    </a:hlink>
    <a:folHlink>
      <a:scrgbClr r="62352" g="41176" b="63921">
        <a:alpha val="100000"/>
      </a:scrgbClr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731</Words>
  <Application>Microsoft Office PowerPoint</Application>
  <PresentationFormat>自定义</PresentationFormat>
  <Paragraphs>146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463</cp:revision>
  <dcterms:created xsi:type="dcterms:W3CDTF">2019-12-22T05:53:00Z</dcterms:created>
  <dcterms:modified xsi:type="dcterms:W3CDTF">2021-11-19T01:50:44Z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765D1DD4BE144ECF91F54F3C01FA41BE</vt:lpwstr>
  </property>
</Properties>
</file>