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283" r:id="rId2"/>
    <p:sldId id="2755" r:id="rId3"/>
    <p:sldId id="2740" r:id="rId4"/>
    <p:sldId id="2774" r:id="rId5"/>
    <p:sldId id="2775" r:id="rId6"/>
    <p:sldId id="2786" r:id="rId7"/>
    <p:sldId id="2787" r:id="rId8"/>
    <p:sldId id="2776" r:id="rId9"/>
    <p:sldId id="2788" r:id="rId10"/>
    <p:sldId id="2790" r:id="rId11"/>
    <p:sldId id="2793" r:id="rId12"/>
    <p:sldId id="2789" r:id="rId13"/>
    <p:sldId id="2791" r:id="rId14"/>
    <p:sldId id="477" r:id="rId15"/>
    <p:sldId id="2634" r:id="rId16"/>
  </p:sldIdLst>
  <p:sldSz cx="10260013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o jun" initials="c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C16"/>
    <a:srgbClr val="FEA900"/>
    <a:srgbClr val="F8F8F8"/>
    <a:srgbClr val="6DF5ED"/>
    <a:srgbClr val="E93252"/>
    <a:srgbClr val="0358B2"/>
    <a:srgbClr val="0358B1"/>
    <a:srgbClr val="035898"/>
    <a:srgbClr val="F1F1F1"/>
    <a:srgbClr val="026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4660"/>
  </p:normalViewPr>
  <p:slideViewPr>
    <p:cSldViewPr snapToGrid="0">
      <p:cViewPr varScale="1">
        <p:scale>
          <a:sx n="81" d="100"/>
          <a:sy n="81" d="100"/>
        </p:scale>
        <p:origin x="66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9.png"/><Relationship Id="rId5" Type="http://schemas.openxmlformats.org/officeDocument/2006/relationships/image" Target="../media/image6.sv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sv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3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pn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svg"/><Relationship Id="rId1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524441" y="1539817"/>
            <a:ext cx="52120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3600" b="1" dirty="0">
                <a:solidFill>
                  <a:schemeClr val="tx1"/>
                </a:solidFill>
              </a:rPr>
              <a:t>如何提升母婴社群活跃度</a:t>
            </a:r>
            <a:endParaRPr lang="en-US" altLang="zh-CN" sz="3600" b="1" dirty="0"/>
          </a:p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chemeClr val="tx1"/>
                </a:solidFill>
              </a:rPr>
              <a:t>   </a:t>
            </a:r>
            <a:r>
              <a:rPr lang="zh-CN" altLang="en-US" b="1" dirty="0"/>
              <a:t>部门：运营二部</a:t>
            </a:r>
            <a:r>
              <a:rPr lang="zh-CN" altLang="en-US" sz="3600" b="1" dirty="0">
                <a:solidFill>
                  <a:schemeClr val="tx1"/>
                </a:solidFill>
              </a:rPr>
              <a:t>   </a:t>
            </a:r>
            <a:endParaRPr lang="en-US" altLang="zh-CN" sz="3600" b="1" dirty="0"/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姓名：</a:t>
            </a:r>
            <a:r>
              <a:rPr lang="zh-CN" b="1" dirty="0">
                <a:solidFill>
                  <a:schemeClr val="tx1"/>
                </a:solidFill>
              </a:rPr>
              <a:t>谢颖</a:t>
            </a:r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花名：冰霜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7552" y="3941688"/>
            <a:ext cx="4990289" cy="812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 dirty="0"/>
              <a:t>最专业的品牌私域运营服务商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r>
              <a:rPr lang="zh-CN" altLang="zh-CN" sz="1200" b="1" dirty="0"/>
              <a:t>帮你管理最有价值的用户资产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endParaRPr lang="zh-CN" altLang="en-US" sz="1200" b="1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71753" y="663517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 dirty="0">
                  <a:solidFill>
                    <a:srgbClr val="FEA900"/>
                  </a:solidFill>
                  <a:sym typeface="+mn-ea"/>
                </a:rPr>
                <a:t>品牌私域运营中心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1665" y="1340485"/>
            <a:ext cx="1661539" cy="360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3870" y="1340485"/>
            <a:ext cx="1661539" cy="360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6075" y="1340485"/>
            <a:ext cx="1661539" cy="36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1665" y="1340485"/>
            <a:ext cx="1661539" cy="36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3870" y="1340485"/>
            <a:ext cx="1661539" cy="360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19527" y="405427"/>
            <a:ext cx="27546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鼓励分享</a:t>
            </a:r>
            <a:r>
              <a:rPr lang="en-US" altLang="zh-CN" sz="2000" b="1" dirty="0">
                <a:sym typeface="+mn-ea"/>
              </a:rPr>
              <a:t>-</a:t>
            </a:r>
            <a:r>
              <a:rPr lang="zh-CN" altLang="en-US" sz="2000" b="1" dirty="0">
                <a:sym typeface="+mn-ea"/>
              </a:rPr>
              <a:t>社群成员</a:t>
            </a:r>
            <a:r>
              <a:rPr lang="en-US" altLang="zh-CN" sz="2000" b="1" dirty="0">
                <a:sym typeface="+mn-ea"/>
              </a:rPr>
              <a:t>UGC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290012" y="405427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数据统计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795" y="2402205"/>
            <a:ext cx="3981450" cy="1476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740" y="1680845"/>
            <a:ext cx="3258820" cy="29184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290012" y="405427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数据统计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6320" y="1076960"/>
            <a:ext cx="5648960" cy="41262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290012" y="405427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数据统计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865" y="1076325"/>
            <a:ext cx="8610600" cy="4127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57309" y="318903"/>
            <a:ext cx="1088760" cy="454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351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评分表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5332851-01E3-4CE0-B3C9-F1216939EA5F}"/>
              </a:ext>
            </a:extLst>
          </p:cNvPr>
          <p:cNvSpPr txBox="1"/>
          <p:nvPr/>
        </p:nvSpPr>
        <p:spPr>
          <a:xfrm>
            <a:off x="4383410" y="4156555"/>
            <a:ext cx="1493191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16" b="1" dirty="0"/>
              <a:t>冰霜评分表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4978736-7E1B-493E-8B37-0C2E32DFD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942" y="1602895"/>
            <a:ext cx="1920126" cy="206534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86835" y="10414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2035" y="1943735"/>
            <a:ext cx="820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最专业的品牌私域运营服务商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4688840" y="3872865"/>
            <a:ext cx="737870" cy="749300"/>
            <a:chOff x="6602" y="7573"/>
            <a:chExt cx="1162" cy="1180"/>
          </a:xfrm>
        </p:grpSpPr>
        <p:pic>
          <p:nvPicPr>
            <p:cNvPr id="3" name="图片 2" descr="015d8b6baa35987936daeba60c0d12a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resourc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8395" y="3971608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2013585" y="4518660"/>
            <a:ext cx="1244600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Wei Zi Jun</a:t>
            </a: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908165" y="4670425"/>
            <a:ext cx="118681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510970969@qq.com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4628515" y="4670425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WeChat</a:t>
            </a:r>
          </a:p>
        </p:txBody>
      </p:sp>
      <p:pic>
        <p:nvPicPr>
          <p:cNvPr id="11" name="图片 10" descr="resource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41540" y="4093845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94168" y="2640965"/>
            <a:ext cx="7101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帮你管理最有价值的用户资产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290012" y="405427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社群活跃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00200" y="2422525"/>
            <a:ext cx="667575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/>
              <a:t>如何才能提高并保持社群的活跃度呢？</a:t>
            </a:r>
          </a:p>
          <a:p>
            <a:endParaRPr lang="zh-CN" altLang="en-US"/>
          </a:p>
          <a:p>
            <a:r>
              <a:rPr lang="zh-CN" altLang="en-US" b="1"/>
              <a:t>对于群员而言，加入一个群会得到怎样的回报（物质与精神）？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69340"/>
            <a:ext cx="8610600" cy="41275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chemeClr val="tx1"/>
                </a:solidFill>
              </a:rPr>
              <a:t>一个有价值的社群 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=</a:t>
            </a:r>
            <a:r>
              <a:rPr lang="en-US" altLang="zh-CN" b="1">
                <a:solidFill>
                  <a:schemeClr val="tx1"/>
                </a:solidFill>
              </a:rPr>
              <a:t>  </a:t>
            </a:r>
            <a:r>
              <a:rPr lang="zh-CN" altLang="en-US" b="1">
                <a:solidFill>
                  <a:schemeClr val="tx1"/>
                </a:solidFill>
              </a:rPr>
              <a:t>优质内容 + 创意活动 + 奖励鼓动 + 交流沟通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90012" y="405427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社群活跃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290012" y="405427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社群活跃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5725" y="1497330"/>
            <a:ext cx="3505200" cy="27717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5435" y="1497330"/>
            <a:ext cx="3514725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250007" y="405427"/>
            <a:ext cx="22923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社群活跃</a:t>
            </a:r>
            <a:r>
              <a:rPr lang="en-US" altLang="zh-CN" sz="2000" b="1" dirty="0">
                <a:sym typeface="+mn-ea"/>
              </a:rPr>
              <a:t>-</a:t>
            </a:r>
            <a:r>
              <a:rPr lang="zh-CN" altLang="en-US" sz="2000" b="1" dirty="0">
                <a:sym typeface="+mn-ea"/>
              </a:rPr>
              <a:t>话题互动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640" y="1339850"/>
            <a:ext cx="1661539" cy="360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1430" y="1339850"/>
            <a:ext cx="1661539" cy="360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0220" y="1339850"/>
            <a:ext cx="1661539" cy="360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9010" y="1339850"/>
            <a:ext cx="1661539" cy="3600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7800" y="1340485"/>
            <a:ext cx="1661539" cy="360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206192" y="405427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死忠粉晒图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640" y="1339850"/>
            <a:ext cx="1661539" cy="360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1430" y="1339850"/>
            <a:ext cx="1661539" cy="360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0220" y="1339850"/>
            <a:ext cx="1661539" cy="360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9010" y="1339850"/>
            <a:ext cx="1661539" cy="3600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7800" y="1340485"/>
            <a:ext cx="1661539" cy="36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7880" y="1340485"/>
            <a:ext cx="1661539" cy="360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1430" y="1339850"/>
            <a:ext cx="1661539" cy="36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00220" y="1339850"/>
            <a:ext cx="1661539" cy="36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49010" y="1339850"/>
            <a:ext cx="1661539" cy="360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97800" y="1340485"/>
            <a:ext cx="1661539" cy="3600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290012" y="405427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内容分享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640" y="1339850"/>
            <a:ext cx="1661539" cy="360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1430" y="1339850"/>
            <a:ext cx="1661539" cy="360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0220" y="1339850"/>
            <a:ext cx="1661539" cy="360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9010" y="1339850"/>
            <a:ext cx="1661539" cy="3600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7800" y="1340485"/>
            <a:ext cx="1661539" cy="360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640" y="1340485"/>
            <a:ext cx="1661539" cy="360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1430" y="1340485"/>
            <a:ext cx="1661539" cy="36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00220" y="1339850"/>
            <a:ext cx="1661539" cy="360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97800" y="1339850"/>
            <a:ext cx="1661539" cy="3600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49010" y="1340485"/>
            <a:ext cx="1661539" cy="3600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290012" y="405427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游戏互动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1665" y="1340485"/>
            <a:ext cx="1661539" cy="360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3870" y="1340485"/>
            <a:ext cx="1661539" cy="360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6075" y="1340485"/>
            <a:ext cx="1661539" cy="360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290012" y="405427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游戏互动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00" y="1076325"/>
            <a:ext cx="8622030" cy="4127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</Words>
  <Application>Microsoft Office PowerPoint</Application>
  <PresentationFormat>自定义</PresentationFormat>
  <Paragraphs>34</Paragraphs>
  <Slides>15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9" baseType="lpstr">
      <vt:lpstr>微软雅黑</vt:lpstr>
      <vt:lpstr>Arial</vt:lpstr>
      <vt:lpstr>Calibri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Liang</cp:lastModifiedBy>
  <cp:revision>491</cp:revision>
  <dcterms:created xsi:type="dcterms:W3CDTF">2019-12-22T05:53:00Z</dcterms:created>
  <dcterms:modified xsi:type="dcterms:W3CDTF">2021-09-30T06:48:24Z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DCD6E8D539144C23BA1234B0E913A469</vt:lpwstr>
  </property>
</Properties>
</file>