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283" r:id="rId2"/>
    <p:sldId id="2635" r:id="rId3"/>
    <p:sldId id="2644" r:id="rId4"/>
    <p:sldId id="2645" r:id="rId5"/>
    <p:sldId id="2646" r:id="rId6"/>
    <p:sldId id="2651" r:id="rId7"/>
    <p:sldId id="2653" r:id="rId8"/>
    <p:sldId id="2647" r:id="rId9"/>
    <p:sldId id="2634" r:id="rId10"/>
  </p:sldIdLst>
  <p:sldSz cx="10260013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900"/>
    <a:srgbClr val="F8F8F8"/>
    <a:srgbClr val="120C16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14" y="-444"/>
      </p:cViewPr>
      <p:guideLst>
        <p:guide orient="horz" pos="1814"/>
        <p:guide pos="32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#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#1" loCatId="list" qsTypeId="urn:microsoft.com/office/officeart/2005/8/quickstyle/simple1#1" qsCatId="simple" csTypeId="urn:microsoft.com/office/officeart/2005/8/colors/accent0_1#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type="parTrans" cxnId="{6DA28C3E-4066-4121-A777-396E8AC56E95}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type="sibTrans" cxnId="{6DA28C3E-4066-4121-A777-396E8AC56E95}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 dirty="0"/>
            <a:t>案例关键词</a:t>
          </a:r>
        </a:p>
      </dgm:t>
    </dgm:pt>
    <dgm:pt modelId="{EDE61E28-8052-4A4A-BF9B-F66B384DF533}" type="parTrans" cxnId="{540F4AF6-C377-45C5-A590-7CA2DAF93499}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type="sibTrans" cxnId="{540F4AF6-C377-45C5-A590-7CA2DAF93499}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type="parTrans" cxnId="{A98C5DC5-964A-4B38-9CEA-B18325772BEA}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type="sibTrans" cxnId="{A98C5DC5-964A-4B38-9CEA-B18325772BEA}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type="parTrans" cxnId="{6812FF8E-3082-4F64-839F-77BEEBDD451D}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type="sibTrans" cxnId="{6812FF8E-3082-4F64-839F-77BEEBDD451D}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type="parTrans" cxnId="{74F191C9-5108-49CC-A7FB-DE006B0A1E5B}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type="sibTrans" cxnId="{74F191C9-5108-49CC-A7FB-DE006B0A1E5B}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type="parTrans" cxnId="{5B67546E-5008-497C-A4CC-7BC7374777BD}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type="sibTrans" cxnId="{5B67546E-5008-497C-A4CC-7BC7374777BD}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  <dgm:t>
        <a:bodyPr/>
        <a:lstStyle/>
        <a:p>
          <a:endParaRPr lang="zh-CN" altLang="en-US"/>
        </a:p>
      </dgm:t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  <dgm:t>
        <a:bodyPr/>
        <a:lstStyle/>
        <a:p>
          <a:endParaRPr lang="zh-CN" altLang="en-US"/>
        </a:p>
      </dgm:t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  <dgm:t>
        <a:bodyPr/>
        <a:lstStyle/>
        <a:p>
          <a:endParaRPr lang="zh-CN" altLang="en-US"/>
        </a:p>
      </dgm:t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  <dgm:t>
        <a:bodyPr/>
        <a:lstStyle/>
        <a:p>
          <a:endParaRPr lang="zh-CN" altLang="en-US"/>
        </a:p>
      </dgm:t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  <dgm:t>
        <a:bodyPr/>
        <a:lstStyle/>
        <a:p>
          <a:endParaRPr lang="zh-CN" altLang="en-US"/>
        </a:p>
      </dgm:t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  <dgm:t>
        <a:bodyPr/>
        <a:lstStyle/>
        <a:p>
          <a:endParaRPr lang="zh-CN" altLang="en-US"/>
        </a:p>
      </dgm:t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662F1812-AED3-4BAE-8542-D20165F5DAA1}" type="presOf" srcId="{6229A896-BA79-4F93-B4A4-52AF8D0E63B7}" destId="{FBD91DA6-F483-4103-904B-0A0489E1DCE7}" srcOrd="1" destOrd="0" presId="urn:microsoft.com/office/officeart/2005/8/layout/list1#1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5746D370-F655-4369-9829-A3CB05B885AA}" type="presOf" srcId="{ACC21E35-BE52-4B64-9CE3-EAFB2C2B911E}" destId="{19E92E6E-C255-46EA-A296-4EEB24EE3A0F}" srcOrd="1" destOrd="0" presId="urn:microsoft.com/office/officeart/2005/8/layout/list1#1"/>
    <dgm:cxn modelId="{04D720C0-4218-4938-9515-27C87D79C1B0}" type="presOf" srcId="{730938A3-D819-41F7-BE39-9DDAA446A19F}" destId="{427123AE-6E68-4008-BD50-9CC20F57260E}" srcOrd="1" destOrd="0" presId="urn:microsoft.com/office/officeart/2005/8/layout/list1#1"/>
    <dgm:cxn modelId="{8E1CF39A-2C53-4078-B676-390FA42BD10D}" type="presOf" srcId="{6229A896-BA79-4F93-B4A4-52AF8D0E63B7}" destId="{75DA4DF2-046A-4C6A-8086-7C3E7861D4E7}" srcOrd="0" destOrd="0" presId="urn:microsoft.com/office/officeart/2005/8/layout/list1#1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B85F9E25-C652-4B7F-8FD1-439B78BFFC09}" type="presOf" srcId="{A7E2548B-AC32-4B01-BBFA-02F40C0F4EC3}" destId="{C385AF22-AC18-4DC8-9B28-602D0C637594}" srcOrd="1" destOrd="0" presId="urn:microsoft.com/office/officeart/2005/8/layout/list1#1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A1FCD9D6-88FE-42F6-A005-7CB64FD4DF60}" type="presOf" srcId="{730938A3-D819-41F7-BE39-9DDAA446A19F}" destId="{0B52D98E-03C2-4BD0-85E7-F52451A2A69F}" srcOrd="0" destOrd="0" presId="urn:microsoft.com/office/officeart/2005/8/layout/list1#1"/>
    <dgm:cxn modelId="{A0A139B8-C29C-4CF6-B01A-C9215FF29A1B}" type="presOf" srcId="{0FABB1E1-B967-41CD-8BD9-01EE970157FC}" destId="{1CC4936E-ED17-4D2F-9813-87EE95763F16}" srcOrd="1" destOrd="0" presId="urn:microsoft.com/office/officeart/2005/8/layout/list1#1"/>
    <dgm:cxn modelId="{C0C92239-6F59-4A67-8B01-83B8CED33E59}" type="presOf" srcId="{5BA5075A-9611-40EC-B66E-1C50AF866171}" destId="{06CD99E7-5F6F-4B3A-B6AF-722345E5A49F}" srcOrd="0" destOrd="0" presId="urn:microsoft.com/office/officeart/2005/8/layout/list1#1"/>
    <dgm:cxn modelId="{B7AC3EAD-C2E5-4EE1-AD67-1717C0B0AE79}" type="presOf" srcId="{ACC21E35-BE52-4B64-9CE3-EAFB2C2B911E}" destId="{3240125D-75FD-4A57-A758-6C50E602A37F}" srcOrd="0" destOrd="0" presId="urn:microsoft.com/office/officeart/2005/8/layout/list1#1"/>
    <dgm:cxn modelId="{AE945048-99BB-4E6F-831F-941A69103276}" type="presOf" srcId="{0FABB1E1-B967-41CD-8BD9-01EE970157FC}" destId="{5637D23C-C60D-4167-8816-BB9B9D431E0E}" srcOrd="0" destOrd="0" presId="urn:microsoft.com/office/officeart/2005/8/layout/list1#1"/>
    <dgm:cxn modelId="{5DA8AC74-33F2-4C28-8300-0E50990216C1}" type="presOf" srcId="{AA796176-FFEA-4453-B3C5-86FCA4C88052}" destId="{5CB4522F-075B-43D2-9CCA-FF96AAAB0675}" srcOrd="0" destOrd="0" presId="urn:microsoft.com/office/officeart/2005/8/layout/list1#1"/>
    <dgm:cxn modelId="{D8070E78-59F1-4513-9398-C426422CA6D2}" type="presOf" srcId="{A7E2548B-AC32-4B01-BBFA-02F40C0F4EC3}" destId="{E4755B94-5E72-4C9F-A91A-56B0FCDA28F1}" srcOrd="0" destOrd="0" presId="urn:microsoft.com/office/officeart/2005/8/layout/list1#1"/>
    <dgm:cxn modelId="{F846AED5-C5CD-4945-9041-FB212C89E9C3}" type="presOf" srcId="{5BA5075A-9611-40EC-B66E-1C50AF866171}" destId="{ABF73B35-4281-4C64-B65F-D7E1D426DC52}" srcOrd="1" destOrd="0" presId="urn:microsoft.com/office/officeart/2005/8/layout/list1#1"/>
    <dgm:cxn modelId="{E64F7986-A22F-4AFA-B479-79081A7B952B}" type="presParOf" srcId="{5CB4522F-075B-43D2-9CCA-FF96AAAB0675}" destId="{792D5933-AD40-45AE-8480-2968FCA8CAA1}" srcOrd="0" destOrd="0" presId="urn:microsoft.com/office/officeart/2005/8/layout/list1#1"/>
    <dgm:cxn modelId="{3C593DDB-6C1E-4F28-B97E-4C473646A717}" type="presParOf" srcId="{792D5933-AD40-45AE-8480-2968FCA8CAA1}" destId="{E4755B94-5E72-4C9F-A91A-56B0FCDA28F1}" srcOrd="0" destOrd="0" presId="urn:microsoft.com/office/officeart/2005/8/layout/list1#1"/>
    <dgm:cxn modelId="{53C2F299-254F-4955-8E1D-0975BFA29DEA}" type="presParOf" srcId="{792D5933-AD40-45AE-8480-2968FCA8CAA1}" destId="{C385AF22-AC18-4DC8-9B28-602D0C637594}" srcOrd="1" destOrd="0" presId="urn:microsoft.com/office/officeart/2005/8/layout/list1#1"/>
    <dgm:cxn modelId="{3A418ED2-15B8-43F7-9CB2-B8862013A2CF}" type="presParOf" srcId="{5CB4522F-075B-43D2-9CCA-FF96AAAB0675}" destId="{744720FB-B56E-4487-9420-26F63FDC8A92}" srcOrd="1" destOrd="0" presId="urn:microsoft.com/office/officeart/2005/8/layout/list1#1"/>
    <dgm:cxn modelId="{4B625579-78F4-45B2-9DFA-A7F13878CD9D}" type="presParOf" srcId="{5CB4522F-075B-43D2-9CCA-FF96AAAB0675}" destId="{46544825-FBF5-4CDD-8C6C-17BDB8D6624D}" srcOrd="2" destOrd="0" presId="urn:microsoft.com/office/officeart/2005/8/layout/list1#1"/>
    <dgm:cxn modelId="{2DFB4BE4-930E-4611-A053-82E8D625F27C}" type="presParOf" srcId="{5CB4522F-075B-43D2-9CCA-FF96AAAB0675}" destId="{4BCF71AD-8735-4E36-8AA7-859BE626CF89}" srcOrd="3" destOrd="0" presId="urn:microsoft.com/office/officeart/2005/8/layout/list1#1"/>
    <dgm:cxn modelId="{F4723558-B28C-40C9-B27F-72F9BE0AF3F5}" type="presParOf" srcId="{5CB4522F-075B-43D2-9CCA-FF96AAAB0675}" destId="{EED333AA-5EDE-462B-829D-585765A00D61}" srcOrd="4" destOrd="0" presId="urn:microsoft.com/office/officeart/2005/8/layout/list1#1"/>
    <dgm:cxn modelId="{3D31BDE9-49B2-47DF-A12F-0683BC775F18}" type="presParOf" srcId="{EED333AA-5EDE-462B-829D-585765A00D61}" destId="{75DA4DF2-046A-4C6A-8086-7C3E7861D4E7}" srcOrd="0" destOrd="0" presId="urn:microsoft.com/office/officeart/2005/8/layout/list1#1"/>
    <dgm:cxn modelId="{37B9B0F7-2467-4A73-A2F3-48AAF33F4ACD}" type="presParOf" srcId="{EED333AA-5EDE-462B-829D-585765A00D61}" destId="{FBD91DA6-F483-4103-904B-0A0489E1DCE7}" srcOrd="1" destOrd="0" presId="urn:microsoft.com/office/officeart/2005/8/layout/list1#1"/>
    <dgm:cxn modelId="{85C47340-8A9E-4592-AB66-216A17057F11}" type="presParOf" srcId="{5CB4522F-075B-43D2-9CCA-FF96AAAB0675}" destId="{48F65CE9-588F-481F-B88C-E3C4A9B9C782}" srcOrd="5" destOrd="0" presId="urn:microsoft.com/office/officeart/2005/8/layout/list1#1"/>
    <dgm:cxn modelId="{B514B097-DCDB-49D3-9A46-45A481532DCB}" type="presParOf" srcId="{5CB4522F-075B-43D2-9CCA-FF96AAAB0675}" destId="{9A2FC35B-336D-4AB9-BE3B-E5A027415580}" srcOrd="6" destOrd="0" presId="urn:microsoft.com/office/officeart/2005/8/layout/list1#1"/>
    <dgm:cxn modelId="{8445FA2B-93A1-4A85-A633-6C53B31E6640}" type="presParOf" srcId="{5CB4522F-075B-43D2-9CCA-FF96AAAB0675}" destId="{781EB76A-EEE2-4822-9A02-692FC3F6DBFE}" srcOrd="7" destOrd="0" presId="urn:microsoft.com/office/officeart/2005/8/layout/list1#1"/>
    <dgm:cxn modelId="{585724F5-D580-4123-A6B5-18BCB4B61298}" type="presParOf" srcId="{5CB4522F-075B-43D2-9CCA-FF96AAAB0675}" destId="{1A83AB0C-0313-42B2-AD86-7F1781B8A4B2}" srcOrd="8" destOrd="0" presId="urn:microsoft.com/office/officeart/2005/8/layout/list1#1"/>
    <dgm:cxn modelId="{D3A9A500-291D-4315-A0B5-48A11AFD7872}" type="presParOf" srcId="{1A83AB0C-0313-42B2-AD86-7F1781B8A4B2}" destId="{0B52D98E-03C2-4BD0-85E7-F52451A2A69F}" srcOrd="0" destOrd="0" presId="urn:microsoft.com/office/officeart/2005/8/layout/list1#1"/>
    <dgm:cxn modelId="{08FF2DFE-CF0C-4A40-BF76-5D8DF2A83E45}" type="presParOf" srcId="{1A83AB0C-0313-42B2-AD86-7F1781B8A4B2}" destId="{427123AE-6E68-4008-BD50-9CC20F57260E}" srcOrd="1" destOrd="0" presId="urn:microsoft.com/office/officeart/2005/8/layout/list1#1"/>
    <dgm:cxn modelId="{6BF98521-58EF-4718-94C0-86D18F889A8F}" type="presParOf" srcId="{5CB4522F-075B-43D2-9CCA-FF96AAAB0675}" destId="{3E45E6F7-D029-421E-9785-40AC3D5809F6}" srcOrd="9" destOrd="0" presId="urn:microsoft.com/office/officeart/2005/8/layout/list1#1"/>
    <dgm:cxn modelId="{05C125E2-B9C9-4C04-B36D-0D1E8CAE682E}" type="presParOf" srcId="{5CB4522F-075B-43D2-9CCA-FF96AAAB0675}" destId="{DC58CA3D-313C-426E-A0D6-37AFDA45F7F0}" srcOrd="10" destOrd="0" presId="urn:microsoft.com/office/officeart/2005/8/layout/list1#1"/>
    <dgm:cxn modelId="{E919EC92-820A-428D-99E1-2B124C1E1608}" type="presParOf" srcId="{5CB4522F-075B-43D2-9CCA-FF96AAAB0675}" destId="{97D0A409-687F-48B8-8F97-815DE1E84580}" srcOrd="11" destOrd="0" presId="urn:microsoft.com/office/officeart/2005/8/layout/list1#1"/>
    <dgm:cxn modelId="{5EF25026-603F-4335-9104-A837A384B12F}" type="presParOf" srcId="{5CB4522F-075B-43D2-9CCA-FF96AAAB0675}" destId="{6C682417-E35E-4747-8277-8398315EE0A6}" srcOrd="12" destOrd="0" presId="urn:microsoft.com/office/officeart/2005/8/layout/list1#1"/>
    <dgm:cxn modelId="{9C82A2E3-73F3-44C2-B38A-81C0C8565E9A}" type="presParOf" srcId="{6C682417-E35E-4747-8277-8398315EE0A6}" destId="{3240125D-75FD-4A57-A758-6C50E602A37F}" srcOrd="0" destOrd="0" presId="urn:microsoft.com/office/officeart/2005/8/layout/list1#1"/>
    <dgm:cxn modelId="{F376AE30-1079-4CDB-8E35-FE488DCEAD2D}" type="presParOf" srcId="{6C682417-E35E-4747-8277-8398315EE0A6}" destId="{19E92E6E-C255-46EA-A296-4EEB24EE3A0F}" srcOrd="1" destOrd="0" presId="urn:microsoft.com/office/officeart/2005/8/layout/list1#1"/>
    <dgm:cxn modelId="{F33726E3-490B-4D06-A525-1BA1AEBB1C8F}" type="presParOf" srcId="{5CB4522F-075B-43D2-9CCA-FF96AAAB0675}" destId="{B5396BCF-9918-4D1E-8A96-750EB7B7FAF0}" srcOrd="13" destOrd="0" presId="urn:microsoft.com/office/officeart/2005/8/layout/list1#1"/>
    <dgm:cxn modelId="{D7FFDA87-5839-4CB8-B744-1B7230101671}" type="presParOf" srcId="{5CB4522F-075B-43D2-9CCA-FF96AAAB0675}" destId="{F46CC245-10BE-4E19-B679-8FD2CCBD83C6}" srcOrd="14" destOrd="0" presId="urn:microsoft.com/office/officeart/2005/8/layout/list1#1"/>
    <dgm:cxn modelId="{771C0B25-5E8F-4FF8-B0F2-C6E7A9E26EB1}" type="presParOf" srcId="{5CB4522F-075B-43D2-9CCA-FF96AAAB0675}" destId="{259E2F94-8223-4A49-9E41-02FF9C3E6DB7}" srcOrd="15" destOrd="0" presId="urn:microsoft.com/office/officeart/2005/8/layout/list1#1"/>
    <dgm:cxn modelId="{51C24110-273A-445F-A797-AAB07E190C8A}" type="presParOf" srcId="{5CB4522F-075B-43D2-9CCA-FF96AAAB0675}" destId="{0582B587-2F69-4A4E-91D2-4D573939D386}" srcOrd="16" destOrd="0" presId="urn:microsoft.com/office/officeart/2005/8/layout/list1#1"/>
    <dgm:cxn modelId="{88995C75-011B-442D-B3B0-68C8AA231378}" type="presParOf" srcId="{0582B587-2F69-4A4E-91D2-4D573939D386}" destId="{5637D23C-C60D-4167-8816-BB9B9D431E0E}" srcOrd="0" destOrd="0" presId="urn:microsoft.com/office/officeart/2005/8/layout/list1#1"/>
    <dgm:cxn modelId="{E0066D49-5AF0-4005-90B5-6383B1A25CC7}" type="presParOf" srcId="{0582B587-2F69-4A4E-91D2-4D573939D386}" destId="{1CC4936E-ED17-4D2F-9813-87EE95763F16}" srcOrd="1" destOrd="0" presId="urn:microsoft.com/office/officeart/2005/8/layout/list1#1"/>
    <dgm:cxn modelId="{81049395-50FC-4BE5-999A-FA3A910C6AB6}" type="presParOf" srcId="{5CB4522F-075B-43D2-9CCA-FF96AAAB0675}" destId="{9E8ED095-A689-4B24-8673-40FB702F4F98}" srcOrd="17" destOrd="0" presId="urn:microsoft.com/office/officeart/2005/8/layout/list1#1"/>
    <dgm:cxn modelId="{3D70EB50-153F-4492-947D-EB83294A4E59}" type="presParOf" srcId="{5CB4522F-075B-43D2-9CCA-FF96AAAB0675}" destId="{5AA363B9-8FB5-41E3-8B35-97BD2D191B34}" srcOrd="18" destOrd="0" presId="urn:microsoft.com/office/officeart/2005/8/layout/list1#1"/>
    <dgm:cxn modelId="{B4FB1D32-D4A2-4494-BD76-A825F382590C}" type="presParOf" srcId="{5CB4522F-075B-43D2-9CCA-FF96AAAB0675}" destId="{165391A6-F699-41AC-8B55-B5334317737C}" srcOrd="19" destOrd="0" presId="urn:microsoft.com/office/officeart/2005/8/layout/list1#1"/>
    <dgm:cxn modelId="{393A8961-3DBD-4564-A6C2-813CA257BD58}" type="presParOf" srcId="{5CB4522F-075B-43D2-9CCA-FF96AAAB0675}" destId="{9922DA3E-3EF6-42FA-9CC9-86C6C0F10C5A}" srcOrd="20" destOrd="0" presId="urn:microsoft.com/office/officeart/2005/8/layout/list1#1"/>
    <dgm:cxn modelId="{87A52DF9-2C26-4E57-84A9-EEF8930BCF18}" type="presParOf" srcId="{9922DA3E-3EF6-42FA-9CC9-86C6C0F10C5A}" destId="{06CD99E7-5F6F-4B3A-B6AF-722345E5A49F}" srcOrd="0" destOrd="0" presId="urn:microsoft.com/office/officeart/2005/8/layout/list1#1"/>
    <dgm:cxn modelId="{D7C378C8-1B98-4734-835E-992B34B3F5DC}" type="presParOf" srcId="{9922DA3E-3EF6-42FA-9CC9-86C6C0F10C5A}" destId="{ABF73B35-4281-4C64-B65F-D7E1D426DC52}" srcOrd="1" destOrd="0" presId="urn:microsoft.com/office/officeart/2005/8/layout/list1#1"/>
    <dgm:cxn modelId="{32DA0E08-E2AD-4011-8E55-153870D66355}" type="presParOf" srcId="{5CB4522F-075B-43D2-9CCA-FF96AAAB0675}" destId="{E970D71D-ECBA-4E7B-8977-0075B3C64135}" srcOrd="21" destOrd="0" presId="urn:microsoft.com/office/officeart/2005/8/layout/list1#1"/>
    <dgm:cxn modelId="{74407CAF-1C80-44D2-BC80-84029926B96A}" type="presParOf" srcId="{5CB4522F-075B-43D2-9CCA-FF96AAAB0675}" destId="{1EBF7F84-B88A-4276-8D3B-5221674D7BF1}" srcOrd="22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/>
            <a:t>案例关键词</a:t>
          </a:r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8351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2011/1/1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2.svg"/><Relationship Id="rId7" Type="http://schemas.openxmlformats.org/officeDocument/2006/relationships/diagramData" Target="../diagrams/data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diagramDrawing" Target="../diagrams/drawing1.xml"/><Relationship Id="rId5" Type="http://schemas.openxmlformats.org/officeDocument/2006/relationships/image" Target="../media/image3.svg"/><Relationship Id="rId10" Type="http://schemas.openxmlformats.org/officeDocument/2006/relationships/diagramColors" Target="../diagrams/colors1.xml"/><Relationship Id="rId4" Type="http://schemas.openxmlformats.org/officeDocument/2006/relationships/image" Target="../media/image3.png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4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287041" y="1567122"/>
            <a:ext cx="75713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/>
              <a:t>合</a:t>
            </a:r>
            <a:r>
              <a:rPr lang="zh-CN" altLang="en-US" sz="3600" b="1" dirty="0" smtClean="0"/>
              <a:t>理安排好日常营销节奏案例</a:t>
            </a:r>
            <a:r>
              <a:rPr lang="zh-CN" altLang="en-US" sz="3600" b="1" dirty="0" smtClean="0"/>
              <a:t>的</a:t>
            </a:r>
            <a:r>
              <a:rPr lang="zh-CN" altLang="en-US" sz="3600" b="1" dirty="0"/>
              <a:t>复盘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r>
              <a:rPr lang="zh-CN" altLang="en-US" b="1" dirty="0">
                <a:sym typeface="+mn-ea"/>
              </a:rPr>
              <a:t>部门：碧翠园自营项目组   </a:t>
            </a:r>
            <a:endParaRPr lang="en-US" altLang="zh-CN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姓名：麦耀锋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花名：奶锡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上箭头 12"/>
          <p:cNvSpPr/>
          <p:nvPr/>
        </p:nvSpPr>
        <p:spPr>
          <a:xfrm>
            <a:off x="9108451" y="3854247"/>
            <a:ext cx="343576" cy="983226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883247" y="4178748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/>
              <a:t>业绩</a:t>
            </a:r>
            <a:endParaRPr lang="zh-CN" altLang="en-US" sz="4000" dirty="0"/>
          </a:p>
        </p:txBody>
      </p:sp>
      <p:sp>
        <p:nvSpPr>
          <p:cNvPr id="15" name="梯形 14"/>
          <p:cNvSpPr/>
          <p:nvPr/>
        </p:nvSpPr>
        <p:spPr>
          <a:xfrm>
            <a:off x="2723537" y="4129544"/>
            <a:ext cx="3451122" cy="22618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8" name="直接连接符 17"/>
          <p:cNvCxnSpPr>
            <a:stCxn id="15" idx="0"/>
          </p:cNvCxnSpPr>
          <p:nvPr/>
        </p:nvCxnSpPr>
        <p:spPr>
          <a:xfrm flipV="1">
            <a:off x="4449098" y="934065"/>
            <a:ext cx="0" cy="31954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2094274" y="1494508"/>
            <a:ext cx="500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265301" y="376287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/>
              <a:t>$</a:t>
            </a:r>
            <a:endParaRPr lang="zh-CN" altLang="en-US" sz="4000" dirty="0"/>
          </a:p>
        </p:txBody>
      </p:sp>
      <p:cxnSp>
        <p:nvCxnSpPr>
          <p:cNvPr id="28" name="直接连接符 27"/>
          <p:cNvCxnSpPr/>
          <p:nvPr/>
        </p:nvCxnSpPr>
        <p:spPr>
          <a:xfrm flipH="1">
            <a:off x="2212267" y="1494508"/>
            <a:ext cx="393291" cy="924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>
            <a:off x="5756779" y="1494507"/>
            <a:ext cx="393291" cy="924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3087338" y="1494508"/>
            <a:ext cx="334297" cy="924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>
            <a:off x="6553193" y="1494508"/>
            <a:ext cx="334297" cy="924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圆角矩形 38"/>
          <p:cNvSpPr/>
          <p:nvPr/>
        </p:nvSpPr>
        <p:spPr>
          <a:xfrm>
            <a:off x="2113944" y="2418735"/>
            <a:ext cx="1415845" cy="1130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圆角矩形 39"/>
          <p:cNvSpPr/>
          <p:nvPr/>
        </p:nvSpPr>
        <p:spPr>
          <a:xfrm>
            <a:off x="5619128" y="2421191"/>
            <a:ext cx="1415845" cy="1130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2498700" y="195662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群聊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003884" y="195662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私聊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70435" y="43815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案例关键词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954668" y="2175331"/>
            <a:ext cx="63401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把控好社群黄金销售时间段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3824746" y="878016"/>
            <a:ext cx="148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日常销售</a:t>
            </a:r>
            <a:r>
              <a:rPr lang="en-US" altLang="zh-CN" dirty="0" smtClean="0"/>
              <a:t>SOP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53502" y="1641987"/>
            <a:ext cx="47883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9:00   </a:t>
            </a:r>
            <a:r>
              <a:rPr lang="zh-CN" altLang="en-US" dirty="0" smtClean="0"/>
              <a:t>早安问候</a:t>
            </a:r>
            <a:endParaRPr lang="en-US" altLang="zh-CN" dirty="0" smtClean="0"/>
          </a:p>
          <a:p>
            <a:r>
              <a:rPr lang="en-US" altLang="zh-CN" dirty="0" smtClean="0"/>
              <a:t>9:30   </a:t>
            </a:r>
            <a:r>
              <a:rPr lang="zh-CN" altLang="en-US" dirty="0" smtClean="0"/>
              <a:t>早餐晒餐</a:t>
            </a:r>
            <a:endParaRPr lang="en-US" altLang="zh-CN" dirty="0" smtClean="0"/>
          </a:p>
          <a:p>
            <a:r>
              <a:rPr lang="en-US" altLang="zh-CN" dirty="0" smtClean="0"/>
              <a:t>10:00  </a:t>
            </a:r>
            <a:r>
              <a:rPr lang="zh-CN" altLang="en-US" dirty="0" smtClean="0"/>
              <a:t>小知识分享</a:t>
            </a:r>
            <a:endParaRPr lang="en-US" altLang="zh-CN" dirty="0" smtClean="0"/>
          </a:p>
          <a:p>
            <a:r>
              <a:rPr lang="en-US" altLang="zh-CN" dirty="0" smtClean="0"/>
              <a:t>11:00  </a:t>
            </a:r>
            <a:r>
              <a:rPr lang="zh-CN" altLang="en-US" dirty="0" smtClean="0"/>
              <a:t>当天活动的公告</a:t>
            </a:r>
            <a:endParaRPr lang="en-US" altLang="zh-CN" dirty="0" smtClean="0"/>
          </a:p>
          <a:p>
            <a:r>
              <a:rPr lang="en-US" altLang="zh-CN" dirty="0" smtClean="0"/>
              <a:t>12:00  </a:t>
            </a:r>
            <a:r>
              <a:rPr lang="zh-CN" altLang="en-US" dirty="0" smtClean="0"/>
              <a:t>午餐晒餐</a:t>
            </a:r>
            <a:endParaRPr lang="en-US" altLang="zh-CN" dirty="0" smtClean="0"/>
          </a:p>
          <a:p>
            <a:r>
              <a:rPr lang="en-US" altLang="zh-CN" dirty="0" smtClean="0"/>
              <a:t>14:00-18:00  </a:t>
            </a:r>
            <a:r>
              <a:rPr lang="zh-CN" altLang="en-US" dirty="0" smtClean="0"/>
              <a:t>当天产品内容持续输出以及销售</a:t>
            </a:r>
            <a:endParaRPr lang="en-US" altLang="zh-CN" dirty="0" smtClean="0"/>
          </a:p>
          <a:p>
            <a:r>
              <a:rPr lang="en-US" altLang="zh-CN" dirty="0" smtClean="0"/>
              <a:t>19:00  </a:t>
            </a:r>
            <a:r>
              <a:rPr lang="zh-CN" altLang="en-US" dirty="0" smtClean="0"/>
              <a:t>晚餐晒餐</a:t>
            </a:r>
            <a:endParaRPr lang="en-US" altLang="zh-CN" dirty="0" smtClean="0"/>
          </a:p>
          <a:p>
            <a:r>
              <a:rPr lang="en-US" altLang="zh-CN" dirty="0" smtClean="0"/>
              <a:t>22:00  </a:t>
            </a:r>
            <a:r>
              <a:rPr lang="zh-CN" altLang="en-US" dirty="0" smtClean="0"/>
              <a:t>晚安问候</a:t>
            </a:r>
            <a:r>
              <a:rPr lang="en-US" altLang="zh-CN" dirty="0" smtClean="0"/>
              <a:t>+</a:t>
            </a:r>
            <a:r>
              <a:rPr lang="zh-CN" altLang="en-US" dirty="0" smtClean="0"/>
              <a:t>再次公告当天活动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819127" y="963562"/>
            <a:ext cx="6349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社群黄金销售时间段：</a:t>
            </a:r>
            <a:r>
              <a:rPr lang="en-US" altLang="zh-CN" dirty="0" smtClean="0">
                <a:solidFill>
                  <a:srgbClr val="FF0000"/>
                </a:solidFill>
              </a:rPr>
              <a:t>11:00-12:00</a:t>
            </a:r>
            <a:r>
              <a:rPr lang="zh-CN" altLang="en-US" dirty="0" smtClean="0">
                <a:solidFill>
                  <a:srgbClr val="FF0000"/>
                </a:solidFill>
              </a:rPr>
              <a:t>，</a:t>
            </a:r>
            <a:r>
              <a:rPr lang="en-US" altLang="zh-CN" dirty="0" smtClean="0">
                <a:solidFill>
                  <a:srgbClr val="FF0000"/>
                </a:solidFill>
              </a:rPr>
              <a:t>15:00-17:00</a:t>
            </a:r>
            <a:r>
              <a:rPr lang="zh-CN" altLang="en-US" dirty="0" smtClean="0">
                <a:solidFill>
                  <a:srgbClr val="FF0000"/>
                </a:solidFill>
              </a:rPr>
              <a:t>，</a:t>
            </a:r>
            <a:r>
              <a:rPr lang="en-US" altLang="zh-CN" dirty="0" smtClean="0">
                <a:solidFill>
                  <a:srgbClr val="FF0000"/>
                </a:solidFill>
              </a:rPr>
              <a:t>20:00-22:00</a:t>
            </a:r>
          </a:p>
        </p:txBody>
      </p:sp>
      <p:sp>
        <p:nvSpPr>
          <p:cNvPr id="10" name="椭圆 9"/>
          <p:cNvSpPr/>
          <p:nvPr/>
        </p:nvSpPr>
        <p:spPr>
          <a:xfrm>
            <a:off x="3687100" y="2501911"/>
            <a:ext cx="2261421" cy="1846099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销售业绩↑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369575" y="235974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产品功效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369575" y="434801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使用场景</a:t>
            </a:r>
            <a:endParaRPr lang="en-US" altLang="zh-CN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436508" y="167148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水军提问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0769" y="495546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下单截图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51638" y="319328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用户评价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800780" y="1307692"/>
            <a:ext cx="6647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及时做好主推产品调整，确保销售业绩平稳输出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51732" y="3030701"/>
            <a:ext cx="8850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例如：当天活动主推</a:t>
            </a:r>
            <a:r>
              <a:rPr lang="en-US" altLang="zh-CN" dirty="0" smtClean="0"/>
              <a:t>A</a:t>
            </a:r>
            <a:r>
              <a:rPr lang="zh-CN" altLang="en-US" dirty="0" smtClean="0"/>
              <a:t>产品销量一般或为零销售时，在下一个黄金销售时间段应该</a:t>
            </a:r>
            <a:endParaRPr lang="en-US" altLang="zh-CN" dirty="0" smtClean="0"/>
          </a:p>
          <a:p>
            <a:r>
              <a:rPr lang="zh-CN" altLang="en-US" dirty="0" smtClean="0"/>
              <a:t>及时更换成其他</a:t>
            </a:r>
            <a:r>
              <a:rPr lang="en-US" altLang="zh-CN" dirty="0" smtClean="0"/>
              <a:t>B</a:t>
            </a:r>
            <a:r>
              <a:rPr lang="zh-CN" altLang="en-US" dirty="0" smtClean="0"/>
              <a:t>产品；可以通过产品浏览量，加购数，下单数等实时数据进行判断。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0429" y="45356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730477" y="1524000"/>
            <a:ext cx="4947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提前做好销售</a:t>
            </a:r>
            <a:r>
              <a:rPr lang="en-US" altLang="zh-CN" dirty="0" smtClean="0">
                <a:solidFill>
                  <a:srgbClr val="FF0000"/>
                </a:solidFill>
              </a:rPr>
              <a:t>SOP</a:t>
            </a:r>
            <a:r>
              <a:rPr lang="zh-CN" altLang="en-US" dirty="0" smtClean="0">
                <a:solidFill>
                  <a:srgbClr val="FF0000"/>
                </a:solidFill>
              </a:rPr>
              <a:t>，更加精准掌握每天销售工作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30477" y="3028335"/>
            <a:ext cx="5032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集中火力在黄金销售时间段输出，提高销售业绩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30477" y="4434349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提前做好两手准备，及时调整营销节奏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5532543</TotalTime>
  <Words>487</Words>
  <Application>Microsoft Office PowerPoint</Application>
  <PresentationFormat>自定义</PresentationFormat>
  <Paragraphs>56</Paragraphs>
  <Slides>9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xb21cn</cp:lastModifiedBy>
  <cp:revision>414</cp:revision>
  <dcterms:created xsi:type="dcterms:W3CDTF">2019-12-22T05:53:00Z</dcterms:created>
  <dcterms:modified xsi:type="dcterms:W3CDTF">2021-07-08T17:09:55Z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