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283" r:id="rId2"/>
    <p:sldId id="2635" r:id="rId3"/>
    <p:sldId id="2644" r:id="rId4"/>
    <p:sldId id="2645" r:id="rId5"/>
    <p:sldId id="2651" r:id="rId6"/>
    <p:sldId id="2683" r:id="rId7"/>
    <p:sldId id="2685" r:id="rId8"/>
    <p:sldId id="2695" r:id="rId9"/>
    <p:sldId id="2696" r:id="rId10"/>
    <p:sldId id="2652" r:id="rId11"/>
    <p:sldId id="2697" r:id="rId12"/>
    <p:sldId id="2648" r:id="rId13"/>
    <p:sldId id="2649" r:id="rId14"/>
    <p:sldId id="4003" r:id="rId15"/>
    <p:sldId id="2634" r:id="rId16"/>
  </p:sldIdLst>
  <p:sldSz cx="10260013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o jun" initials="c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FFFF"/>
    <a:srgbClr val="FEA900"/>
    <a:srgbClr val="120C16"/>
    <a:srgbClr val="F8F8F8"/>
    <a:srgbClr val="6DF5ED"/>
    <a:srgbClr val="E93252"/>
    <a:srgbClr val="0358B2"/>
    <a:srgbClr val="0358B1"/>
    <a:srgbClr val="035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" y="8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96176-FFEA-4453-B3C5-86FCA4C88052}" type="doc">
      <dgm:prSet loTypeId="urn:microsoft.com/office/officeart/2005/8/layout/list1#1" loCatId="list" qsTypeId="urn:microsoft.com/office/officeart/2005/8/quickstyle/simple1#1" qsCatId="simple" csTypeId="urn:microsoft.com/office/officeart/2005/8/colors/accent0_1#1" csCatId="mainScheme" phldr="1"/>
      <dgm:spPr/>
      <dgm:t>
        <a:bodyPr/>
        <a:lstStyle/>
        <a:p>
          <a:endParaRPr lang="zh-CN" altLang="en-US"/>
        </a:p>
      </dgm:t>
    </dgm:pt>
    <dgm:pt modelId="{A7E2548B-AC32-4B01-BBFA-02F40C0F4EC3}">
      <dgm:prSet phldrT="[文本]" custT="1"/>
      <dgm:spPr/>
      <dgm:t>
        <a:bodyPr/>
        <a:lstStyle/>
        <a:p>
          <a:r>
            <a:rPr lang="zh-CN" altLang="en-US" sz="1600" dirty="0"/>
            <a:t>案例目标</a:t>
          </a:r>
        </a:p>
      </dgm:t>
    </dgm:pt>
    <dgm:pt modelId="{E4D0092D-1226-4D08-9799-2812B1B3A205}" type="parTrans" cxnId="{6DA28C3E-4066-4121-A777-396E8AC56E95}">
      <dgm:prSet/>
      <dgm:spPr/>
      <dgm:t>
        <a:bodyPr/>
        <a:lstStyle/>
        <a:p>
          <a:endParaRPr lang="zh-CN" altLang="en-US" sz="1600"/>
        </a:p>
      </dgm:t>
    </dgm:pt>
    <dgm:pt modelId="{28DDF60F-4746-4323-950A-660C2ED12F4C}" type="sibTrans" cxnId="{6DA28C3E-4066-4121-A777-396E8AC56E95}">
      <dgm:prSet/>
      <dgm:spPr/>
      <dgm:t>
        <a:bodyPr/>
        <a:lstStyle/>
        <a:p>
          <a:endParaRPr lang="zh-CN" altLang="en-US" sz="1600"/>
        </a:p>
      </dgm:t>
    </dgm:pt>
    <dgm:pt modelId="{6229A896-BA79-4F93-B4A4-52AF8D0E63B7}">
      <dgm:prSet phldrT="[文本]" custT="1"/>
      <dgm:spPr/>
      <dgm:t>
        <a:bodyPr/>
        <a:lstStyle/>
        <a:p>
          <a:r>
            <a:rPr lang="zh-CN" altLang="en-US" sz="1600"/>
            <a:t>案例关键词</a:t>
          </a:r>
          <a:endParaRPr lang="zh-CN" altLang="en-US" sz="1600" dirty="0"/>
        </a:p>
      </dgm:t>
    </dgm:pt>
    <dgm:pt modelId="{EDE61E28-8052-4A4A-BF9B-F66B384DF533}" type="parTrans" cxnId="{540F4AF6-C377-45C5-A590-7CA2DAF93499}">
      <dgm:prSet/>
      <dgm:spPr/>
      <dgm:t>
        <a:bodyPr/>
        <a:lstStyle/>
        <a:p>
          <a:endParaRPr lang="zh-CN" altLang="en-US" sz="1600"/>
        </a:p>
      </dgm:t>
    </dgm:pt>
    <dgm:pt modelId="{7165FF18-8236-4A4E-8431-4608C1BAE295}" type="sibTrans" cxnId="{540F4AF6-C377-45C5-A590-7CA2DAF93499}">
      <dgm:prSet/>
      <dgm:spPr/>
      <dgm:t>
        <a:bodyPr/>
        <a:lstStyle/>
        <a:p>
          <a:endParaRPr lang="zh-CN" altLang="en-US" sz="1600"/>
        </a:p>
      </dgm:t>
    </dgm:pt>
    <dgm:pt modelId="{ACC21E35-BE52-4B64-9CE3-EAFB2C2B911E}">
      <dgm:prSet phldrT="[文本]" custT="1"/>
      <dgm:spPr/>
      <dgm:t>
        <a:bodyPr/>
        <a:lstStyle/>
        <a:p>
          <a:r>
            <a:rPr lang="zh-CN" altLang="en-US" sz="1600" dirty="0"/>
            <a:t>案例中亮点及可复用的点</a:t>
          </a:r>
        </a:p>
      </dgm:t>
    </dgm:pt>
    <dgm:pt modelId="{5C958575-B741-4319-9217-20F3E98CD28B}" type="parTrans" cxnId="{A98C5DC5-964A-4B38-9CEA-B18325772BEA}">
      <dgm:prSet/>
      <dgm:spPr/>
      <dgm:t>
        <a:bodyPr/>
        <a:lstStyle/>
        <a:p>
          <a:endParaRPr lang="zh-CN" altLang="en-US" sz="1600"/>
        </a:p>
      </dgm:t>
    </dgm:pt>
    <dgm:pt modelId="{ED660174-D282-4491-8B21-ACACA759DF36}" type="sibTrans" cxnId="{A98C5DC5-964A-4B38-9CEA-B18325772BEA}">
      <dgm:prSet/>
      <dgm:spPr/>
      <dgm:t>
        <a:bodyPr/>
        <a:lstStyle/>
        <a:p>
          <a:endParaRPr lang="zh-CN" altLang="en-US" sz="1600"/>
        </a:p>
      </dgm:t>
    </dgm:pt>
    <dgm:pt modelId="{5BA5075A-9611-40EC-B66E-1C50AF866171}">
      <dgm:prSet phldrT="[文本]" custT="1"/>
      <dgm:spPr/>
      <dgm:t>
        <a:bodyPr/>
        <a:lstStyle/>
        <a:p>
          <a:r>
            <a:rPr lang="zh-CN" altLang="en-US" sz="1600" dirty="0"/>
            <a:t>针对案例的延伸思考</a:t>
          </a:r>
        </a:p>
      </dgm:t>
    </dgm:pt>
    <dgm:pt modelId="{752AA41A-2BAD-4D16-954A-DD9664E56ECB}" type="parTrans" cxnId="{6812FF8E-3082-4F64-839F-77BEEBDD451D}">
      <dgm:prSet/>
      <dgm:spPr/>
      <dgm:t>
        <a:bodyPr/>
        <a:lstStyle/>
        <a:p>
          <a:endParaRPr lang="zh-CN" altLang="en-US" sz="1600"/>
        </a:p>
      </dgm:t>
    </dgm:pt>
    <dgm:pt modelId="{A41368AE-CFFF-41C3-A83B-7C82DA837351}" type="sibTrans" cxnId="{6812FF8E-3082-4F64-839F-77BEEBDD451D}">
      <dgm:prSet/>
      <dgm:spPr/>
      <dgm:t>
        <a:bodyPr/>
        <a:lstStyle/>
        <a:p>
          <a:endParaRPr lang="zh-CN" altLang="en-US" sz="1600"/>
        </a:p>
      </dgm:t>
    </dgm:pt>
    <dgm:pt modelId="{0FABB1E1-B967-41CD-8BD9-01EE970157FC}">
      <dgm:prSet phldrT="[文本]" custT="1"/>
      <dgm:spPr/>
      <dgm:t>
        <a:bodyPr/>
        <a:lstStyle/>
        <a:p>
          <a:r>
            <a:rPr lang="zh-CN" altLang="en-US" sz="1600" dirty="0"/>
            <a:t>案例中待优化点及改善方案</a:t>
          </a:r>
        </a:p>
      </dgm:t>
    </dgm:pt>
    <dgm:pt modelId="{C7B9EA86-F8CF-4931-9277-55EE61494FC9}" type="parTrans" cxnId="{74F191C9-5108-49CC-A7FB-DE006B0A1E5B}">
      <dgm:prSet/>
      <dgm:spPr/>
      <dgm:t>
        <a:bodyPr/>
        <a:lstStyle/>
        <a:p>
          <a:endParaRPr lang="zh-CN" altLang="en-US" sz="1600"/>
        </a:p>
      </dgm:t>
    </dgm:pt>
    <dgm:pt modelId="{3CA35860-4109-4C87-9304-98F472AD5542}" type="sibTrans" cxnId="{74F191C9-5108-49CC-A7FB-DE006B0A1E5B}">
      <dgm:prSet/>
      <dgm:spPr/>
      <dgm:t>
        <a:bodyPr/>
        <a:lstStyle/>
        <a:p>
          <a:endParaRPr lang="zh-CN" altLang="en-US" sz="1600"/>
        </a:p>
      </dgm:t>
    </dgm:pt>
    <dgm:pt modelId="{730938A3-D819-41F7-BE39-9DDAA446A19F}">
      <dgm:prSet phldrT="[文本]" custT="1"/>
      <dgm:spPr/>
      <dgm:t>
        <a:bodyPr/>
        <a:lstStyle/>
        <a:p>
          <a:r>
            <a:rPr lang="zh-CN" altLang="en-US" sz="1600"/>
            <a:t>案例概述（或运作流程）</a:t>
          </a:r>
          <a:endParaRPr lang="zh-CN" altLang="en-US" sz="1600" dirty="0"/>
        </a:p>
      </dgm:t>
    </dgm:pt>
    <dgm:pt modelId="{EE78992F-1051-4CC8-911D-A5A310796546}" type="parTrans" cxnId="{5B67546E-5008-497C-A4CC-7BC7374777BD}">
      <dgm:prSet/>
      <dgm:spPr/>
      <dgm:t>
        <a:bodyPr/>
        <a:lstStyle/>
        <a:p>
          <a:endParaRPr lang="zh-CN" altLang="en-US" sz="1600"/>
        </a:p>
      </dgm:t>
    </dgm:pt>
    <dgm:pt modelId="{F1FDF1A8-948A-4D3C-AA2E-BCB9DB7C421F}" type="sibTrans" cxnId="{5B67546E-5008-497C-A4CC-7BC7374777BD}">
      <dgm:prSet/>
      <dgm:spPr/>
      <dgm:t>
        <a:bodyPr/>
        <a:lstStyle/>
        <a:p>
          <a:endParaRPr lang="zh-CN" altLang="en-US" sz="1600"/>
        </a:p>
      </dgm:t>
    </dgm:pt>
    <dgm:pt modelId="{5CB4522F-075B-43D2-9CCA-FF96AAAB0675}" type="pres">
      <dgm:prSet presAssocID="{AA796176-FFEA-4453-B3C5-86FCA4C88052}" presName="linear" presStyleCnt="0">
        <dgm:presLayoutVars>
          <dgm:dir/>
          <dgm:animLvl val="lvl"/>
          <dgm:resizeHandles val="exact"/>
        </dgm:presLayoutVars>
      </dgm:prSet>
      <dgm:spPr/>
    </dgm:pt>
    <dgm:pt modelId="{792D5933-AD40-45AE-8480-2968FCA8CAA1}" type="pres">
      <dgm:prSet presAssocID="{A7E2548B-AC32-4B01-BBFA-02F40C0F4EC3}" presName="parentLin" presStyleCnt="0"/>
      <dgm:spPr/>
    </dgm:pt>
    <dgm:pt modelId="{E4755B94-5E72-4C9F-A91A-56B0FCDA28F1}" type="pres">
      <dgm:prSet presAssocID="{A7E2548B-AC32-4B01-BBFA-02F40C0F4EC3}" presName="parentLeftMargin" presStyleLbl="node1" presStyleIdx="0" presStyleCnt="6"/>
      <dgm:spPr/>
    </dgm:pt>
    <dgm:pt modelId="{C385AF22-AC18-4DC8-9B28-602D0C637594}" type="pres">
      <dgm:prSet presAssocID="{A7E2548B-AC32-4B01-BBFA-02F40C0F4EC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44720FB-B56E-4487-9420-26F63FDC8A92}" type="pres">
      <dgm:prSet presAssocID="{A7E2548B-AC32-4B01-BBFA-02F40C0F4EC3}" presName="negativeSpace" presStyleCnt="0"/>
      <dgm:spPr/>
    </dgm:pt>
    <dgm:pt modelId="{46544825-FBF5-4CDD-8C6C-17BDB8D6624D}" type="pres">
      <dgm:prSet presAssocID="{A7E2548B-AC32-4B01-BBFA-02F40C0F4EC3}" presName="childText" presStyleLbl="conFgAcc1" presStyleIdx="0" presStyleCnt="6">
        <dgm:presLayoutVars>
          <dgm:bulletEnabled val="1"/>
        </dgm:presLayoutVars>
      </dgm:prSet>
      <dgm:spPr/>
    </dgm:pt>
    <dgm:pt modelId="{4BCF71AD-8735-4E36-8AA7-859BE626CF89}" type="pres">
      <dgm:prSet presAssocID="{28DDF60F-4746-4323-950A-660C2ED12F4C}" presName="spaceBetweenRectangles" presStyleCnt="0"/>
      <dgm:spPr/>
    </dgm:pt>
    <dgm:pt modelId="{EED333AA-5EDE-462B-829D-585765A00D61}" type="pres">
      <dgm:prSet presAssocID="{6229A896-BA79-4F93-B4A4-52AF8D0E63B7}" presName="parentLin" presStyleCnt="0"/>
      <dgm:spPr/>
    </dgm:pt>
    <dgm:pt modelId="{75DA4DF2-046A-4C6A-8086-7C3E7861D4E7}" type="pres">
      <dgm:prSet presAssocID="{6229A896-BA79-4F93-B4A4-52AF8D0E63B7}" presName="parentLeftMargin" presStyleLbl="node1" presStyleIdx="0" presStyleCnt="6"/>
      <dgm:spPr/>
    </dgm:pt>
    <dgm:pt modelId="{FBD91DA6-F483-4103-904B-0A0489E1DCE7}" type="pres">
      <dgm:prSet presAssocID="{6229A896-BA79-4F93-B4A4-52AF8D0E63B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8F65CE9-588F-481F-B88C-E3C4A9B9C782}" type="pres">
      <dgm:prSet presAssocID="{6229A896-BA79-4F93-B4A4-52AF8D0E63B7}" presName="negativeSpace" presStyleCnt="0"/>
      <dgm:spPr/>
    </dgm:pt>
    <dgm:pt modelId="{9A2FC35B-336D-4AB9-BE3B-E5A027415580}" type="pres">
      <dgm:prSet presAssocID="{6229A896-BA79-4F93-B4A4-52AF8D0E63B7}" presName="childText" presStyleLbl="conFgAcc1" presStyleIdx="1" presStyleCnt="6">
        <dgm:presLayoutVars>
          <dgm:bulletEnabled val="1"/>
        </dgm:presLayoutVars>
      </dgm:prSet>
      <dgm:spPr/>
    </dgm:pt>
    <dgm:pt modelId="{781EB76A-EEE2-4822-9A02-692FC3F6DBFE}" type="pres">
      <dgm:prSet presAssocID="{7165FF18-8236-4A4E-8431-4608C1BAE295}" presName="spaceBetweenRectangles" presStyleCnt="0"/>
      <dgm:spPr/>
    </dgm:pt>
    <dgm:pt modelId="{1A83AB0C-0313-42B2-AD86-7F1781B8A4B2}" type="pres">
      <dgm:prSet presAssocID="{730938A3-D819-41F7-BE39-9DDAA446A19F}" presName="parentLin" presStyleCnt="0"/>
      <dgm:spPr/>
    </dgm:pt>
    <dgm:pt modelId="{0B52D98E-03C2-4BD0-85E7-F52451A2A69F}" type="pres">
      <dgm:prSet presAssocID="{730938A3-D819-41F7-BE39-9DDAA446A19F}" presName="parentLeftMargin" presStyleLbl="node1" presStyleIdx="1" presStyleCnt="6"/>
      <dgm:spPr/>
    </dgm:pt>
    <dgm:pt modelId="{427123AE-6E68-4008-BD50-9CC20F57260E}" type="pres">
      <dgm:prSet presAssocID="{730938A3-D819-41F7-BE39-9DDAA446A19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E45E6F7-D029-421E-9785-40AC3D5809F6}" type="pres">
      <dgm:prSet presAssocID="{730938A3-D819-41F7-BE39-9DDAA446A19F}" presName="negativeSpace" presStyleCnt="0"/>
      <dgm:spPr/>
    </dgm:pt>
    <dgm:pt modelId="{DC58CA3D-313C-426E-A0D6-37AFDA45F7F0}" type="pres">
      <dgm:prSet presAssocID="{730938A3-D819-41F7-BE39-9DDAA446A19F}" presName="childText" presStyleLbl="conFgAcc1" presStyleIdx="2" presStyleCnt="6">
        <dgm:presLayoutVars>
          <dgm:bulletEnabled val="1"/>
        </dgm:presLayoutVars>
      </dgm:prSet>
      <dgm:spPr/>
    </dgm:pt>
    <dgm:pt modelId="{97D0A409-687F-48B8-8F97-815DE1E84580}" type="pres">
      <dgm:prSet presAssocID="{F1FDF1A8-948A-4D3C-AA2E-BCB9DB7C421F}" presName="spaceBetweenRectangles" presStyleCnt="0"/>
      <dgm:spPr/>
    </dgm:pt>
    <dgm:pt modelId="{6C682417-E35E-4747-8277-8398315EE0A6}" type="pres">
      <dgm:prSet presAssocID="{ACC21E35-BE52-4B64-9CE3-EAFB2C2B911E}" presName="parentLin" presStyleCnt="0"/>
      <dgm:spPr/>
    </dgm:pt>
    <dgm:pt modelId="{3240125D-75FD-4A57-A758-6C50E602A37F}" type="pres">
      <dgm:prSet presAssocID="{ACC21E35-BE52-4B64-9CE3-EAFB2C2B911E}" presName="parentLeftMargin" presStyleLbl="node1" presStyleIdx="2" presStyleCnt="6"/>
      <dgm:spPr/>
    </dgm:pt>
    <dgm:pt modelId="{19E92E6E-C255-46EA-A296-4EEB24EE3A0F}" type="pres">
      <dgm:prSet presAssocID="{ACC21E35-BE52-4B64-9CE3-EAFB2C2B911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5396BCF-9918-4D1E-8A96-750EB7B7FAF0}" type="pres">
      <dgm:prSet presAssocID="{ACC21E35-BE52-4B64-9CE3-EAFB2C2B911E}" presName="negativeSpace" presStyleCnt="0"/>
      <dgm:spPr/>
    </dgm:pt>
    <dgm:pt modelId="{F46CC245-10BE-4E19-B679-8FD2CCBD83C6}" type="pres">
      <dgm:prSet presAssocID="{ACC21E35-BE52-4B64-9CE3-EAFB2C2B911E}" presName="childText" presStyleLbl="conFgAcc1" presStyleIdx="3" presStyleCnt="6">
        <dgm:presLayoutVars>
          <dgm:bulletEnabled val="1"/>
        </dgm:presLayoutVars>
      </dgm:prSet>
      <dgm:spPr/>
    </dgm:pt>
    <dgm:pt modelId="{259E2F94-8223-4A49-9E41-02FF9C3E6DB7}" type="pres">
      <dgm:prSet presAssocID="{ED660174-D282-4491-8B21-ACACA759DF36}" presName="spaceBetweenRectangles" presStyleCnt="0"/>
      <dgm:spPr/>
    </dgm:pt>
    <dgm:pt modelId="{0582B587-2F69-4A4E-91D2-4D573939D386}" type="pres">
      <dgm:prSet presAssocID="{0FABB1E1-B967-41CD-8BD9-01EE970157FC}" presName="parentLin" presStyleCnt="0"/>
      <dgm:spPr/>
    </dgm:pt>
    <dgm:pt modelId="{5637D23C-C60D-4167-8816-BB9B9D431E0E}" type="pres">
      <dgm:prSet presAssocID="{0FABB1E1-B967-41CD-8BD9-01EE970157FC}" presName="parentLeftMargin" presStyleLbl="node1" presStyleIdx="3" presStyleCnt="6"/>
      <dgm:spPr/>
    </dgm:pt>
    <dgm:pt modelId="{1CC4936E-ED17-4D2F-9813-87EE95763F16}" type="pres">
      <dgm:prSet presAssocID="{0FABB1E1-B967-41CD-8BD9-01EE970157F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E8ED095-A689-4B24-8673-40FB702F4F98}" type="pres">
      <dgm:prSet presAssocID="{0FABB1E1-B967-41CD-8BD9-01EE970157FC}" presName="negativeSpace" presStyleCnt="0"/>
      <dgm:spPr/>
    </dgm:pt>
    <dgm:pt modelId="{5AA363B9-8FB5-41E3-8B35-97BD2D191B34}" type="pres">
      <dgm:prSet presAssocID="{0FABB1E1-B967-41CD-8BD9-01EE970157FC}" presName="childText" presStyleLbl="conFgAcc1" presStyleIdx="4" presStyleCnt="6">
        <dgm:presLayoutVars>
          <dgm:bulletEnabled val="1"/>
        </dgm:presLayoutVars>
      </dgm:prSet>
      <dgm:spPr/>
    </dgm:pt>
    <dgm:pt modelId="{165391A6-F699-41AC-8B55-B5334317737C}" type="pres">
      <dgm:prSet presAssocID="{3CA35860-4109-4C87-9304-98F472AD5542}" presName="spaceBetweenRectangles" presStyleCnt="0"/>
      <dgm:spPr/>
    </dgm:pt>
    <dgm:pt modelId="{9922DA3E-3EF6-42FA-9CC9-86C6C0F10C5A}" type="pres">
      <dgm:prSet presAssocID="{5BA5075A-9611-40EC-B66E-1C50AF866171}" presName="parentLin" presStyleCnt="0"/>
      <dgm:spPr/>
    </dgm:pt>
    <dgm:pt modelId="{06CD99E7-5F6F-4B3A-B6AF-722345E5A49F}" type="pres">
      <dgm:prSet presAssocID="{5BA5075A-9611-40EC-B66E-1C50AF866171}" presName="parentLeftMargin" presStyleLbl="node1" presStyleIdx="4" presStyleCnt="6"/>
      <dgm:spPr/>
    </dgm:pt>
    <dgm:pt modelId="{ABF73B35-4281-4C64-B65F-D7E1D426DC52}" type="pres">
      <dgm:prSet presAssocID="{5BA5075A-9611-40EC-B66E-1C50AF866171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970D71D-ECBA-4E7B-8977-0075B3C64135}" type="pres">
      <dgm:prSet presAssocID="{5BA5075A-9611-40EC-B66E-1C50AF866171}" presName="negativeSpace" presStyleCnt="0"/>
      <dgm:spPr/>
    </dgm:pt>
    <dgm:pt modelId="{1EBF7F84-B88A-4276-8D3B-5221674D7BF1}" type="pres">
      <dgm:prSet presAssocID="{5BA5075A-9611-40EC-B66E-1C50AF86617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662F1812-AED3-4BAE-8542-D20165F5DAA1}" type="presOf" srcId="{6229A896-BA79-4F93-B4A4-52AF8D0E63B7}" destId="{FBD91DA6-F483-4103-904B-0A0489E1DCE7}" srcOrd="1" destOrd="0" presId="urn:microsoft.com/office/officeart/2005/8/layout/list1#1"/>
    <dgm:cxn modelId="{B85F9E25-C652-4B7F-8FD1-439B78BFFC09}" type="presOf" srcId="{A7E2548B-AC32-4B01-BBFA-02F40C0F4EC3}" destId="{C385AF22-AC18-4DC8-9B28-602D0C637594}" srcOrd="1" destOrd="0" presId="urn:microsoft.com/office/officeart/2005/8/layout/list1#1"/>
    <dgm:cxn modelId="{C0C92239-6F59-4A67-8B01-83B8CED33E59}" type="presOf" srcId="{5BA5075A-9611-40EC-B66E-1C50AF866171}" destId="{06CD99E7-5F6F-4B3A-B6AF-722345E5A49F}" srcOrd="0" destOrd="0" presId="urn:microsoft.com/office/officeart/2005/8/layout/list1#1"/>
    <dgm:cxn modelId="{6DA28C3E-4066-4121-A777-396E8AC56E95}" srcId="{AA796176-FFEA-4453-B3C5-86FCA4C88052}" destId="{A7E2548B-AC32-4B01-BBFA-02F40C0F4EC3}" srcOrd="0" destOrd="0" parTransId="{E4D0092D-1226-4D08-9799-2812B1B3A205}" sibTransId="{28DDF60F-4746-4323-950A-660C2ED12F4C}"/>
    <dgm:cxn modelId="{AE945048-99BB-4E6F-831F-941A69103276}" type="presOf" srcId="{0FABB1E1-B967-41CD-8BD9-01EE970157FC}" destId="{5637D23C-C60D-4167-8816-BB9B9D431E0E}" srcOrd="0" destOrd="0" presId="urn:microsoft.com/office/officeart/2005/8/layout/list1#1"/>
    <dgm:cxn modelId="{5B67546E-5008-497C-A4CC-7BC7374777BD}" srcId="{AA796176-FFEA-4453-B3C5-86FCA4C88052}" destId="{730938A3-D819-41F7-BE39-9DDAA446A19F}" srcOrd="2" destOrd="0" parTransId="{EE78992F-1051-4CC8-911D-A5A310796546}" sibTransId="{F1FDF1A8-948A-4D3C-AA2E-BCB9DB7C421F}"/>
    <dgm:cxn modelId="{5746D370-F655-4369-9829-A3CB05B885AA}" type="presOf" srcId="{ACC21E35-BE52-4B64-9CE3-EAFB2C2B911E}" destId="{19E92E6E-C255-46EA-A296-4EEB24EE3A0F}" srcOrd="1" destOrd="0" presId="urn:microsoft.com/office/officeart/2005/8/layout/list1#1"/>
    <dgm:cxn modelId="{5DA8AC74-33F2-4C28-8300-0E50990216C1}" type="presOf" srcId="{AA796176-FFEA-4453-B3C5-86FCA4C88052}" destId="{5CB4522F-075B-43D2-9CCA-FF96AAAB0675}" srcOrd="0" destOrd="0" presId="urn:microsoft.com/office/officeart/2005/8/layout/list1#1"/>
    <dgm:cxn modelId="{D8070E78-59F1-4513-9398-C426422CA6D2}" type="presOf" srcId="{A7E2548B-AC32-4B01-BBFA-02F40C0F4EC3}" destId="{E4755B94-5E72-4C9F-A91A-56B0FCDA28F1}" srcOrd="0" destOrd="0" presId="urn:microsoft.com/office/officeart/2005/8/layout/list1#1"/>
    <dgm:cxn modelId="{6812FF8E-3082-4F64-839F-77BEEBDD451D}" srcId="{AA796176-FFEA-4453-B3C5-86FCA4C88052}" destId="{5BA5075A-9611-40EC-B66E-1C50AF866171}" srcOrd="5" destOrd="0" parTransId="{752AA41A-2BAD-4D16-954A-DD9664E56ECB}" sibTransId="{A41368AE-CFFF-41C3-A83B-7C82DA837351}"/>
    <dgm:cxn modelId="{8E1CF39A-2C53-4078-B676-390FA42BD10D}" type="presOf" srcId="{6229A896-BA79-4F93-B4A4-52AF8D0E63B7}" destId="{75DA4DF2-046A-4C6A-8086-7C3E7861D4E7}" srcOrd="0" destOrd="0" presId="urn:microsoft.com/office/officeart/2005/8/layout/list1#1"/>
    <dgm:cxn modelId="{B7AC3EAD-C2E5-4EE1-AD67-1717C0B0AE79}" type="presOf" srcId="{ACC21E35-BE52-4B64-9CE3-EAFB2C2B911E}" destId="{3240125D-75FD-4A57-A758-6C50E602A37F}" srcOrd="0" destOrd="0" presId="urn:microsoft.com/office/officeart/2005/8/layout/list1#1"/>
    <dgm:cxn modelId="{A0A139B8-C29C-4CF6-B01A-C9215FF29A1B}" type="presOf" srcId="{0FABB1E1-B967-41CD-8BD9-01EE970157FC}" destId="{1CC4936E-ED17-4D2F-9813-87EE95763F16}" srcOrd="1" destOrd="0" presId="urn:microsoft.com/office/officeart/2005/8/layout/list1#1"/>
    <dgm:cxn modelId="{04D720C0-4218-4938-9515-27C87D79C1B0}" type="presOf" srcId="{730938A3-D819-41F7-BE39-9DDAA446A19F}" destId="{427123AE-6E68-4008-BD50-9CC20F57260E}" srcOrd="1" destOrd="0" presId="urn:microsoft.com/office/officeart/2005/8/layout/list1#1"/>
    <dgm:cxn modelId="{A98C5DC5-964A-4B38-9CEA-B18325772BEA}" srcId="{AA796176-FFEA-4453-B3C5-86FCA4C88052}" destId="{ACC21E35-BE52-4B64-9CE3-EAFB2C2B911E}" srcOrd="3" destOrd="0" parTransId="{5C958575-B741-4319-9217-20F3E98CD28B}" sibTransId="{ED660174-D282-4491-8B21-ACACA759DF36}"/>
    <dgm:cxn modelId="{74F191C9-5108-49CC-A7FB-DE006B0A1E5B}" srcId="{AA796176-FFEA-4453-B3C5-86FCA4C88052}" destId="{0FABB1E1-B967-41CD-8BD9-01EE970157FC}" srcOrd="4" destOrd="0" parTransId="{C7B9EA86-F8CF-4931-9277-55EE61494FC9}" sibTransId="{3CA35860-4109-4C87-9304-98F472AD5542}"/>
    <dgm:cxn modelId="{F846AED5-C5CD-4945-9041-FB212C89E9C3}" type="presOf" srcId="{5BA5075A-9611-40EC-B66E-1C50AF866171}" destId="{ABF73B35-4281-4C64-B65F-D7E1D426DC52}" srcOrd="1" destOrd="0" presId="urn:microsoft.com/office/officeart/2005/8/layout/list1#1"/>
    <dgm:cxn modelId="{A1FCD9D6-88FE-42F6-A005-7CB64FD4DF60}" type="presOf" srcId="{730938A3-D819-41F7-BE39-9DDAA446A19F}" destId="{0B52D98E-03C2-4BD0-85E7-F52451A2A69F}" srcOrd="0" destOrd="0" presId="urn:microsoft.com/office/officeart/2005/8/layout/list1#1"/>
    <dgm:cxn modelId="{540F4AF6-C377-45C5-A590-7CA2DAF93499}" srcId="{AA796176-FFEA-4453-B3C5-86FCA4C88052}" destId="{6229A896-BA79-4F93-B4A4-52AF8D0E63B7}" srcOrd="1" destOrd="0" parTransId="{EDE61E28-8052-4A4A-BF9B-F66B384DF533}" sibTransId="{7165FF18-8236-4A4E-8431-4608C1BAE295}"/>
    <dgm:cxn modelId="{E64F7986-A22F-4AFA-B479-79081A7B952B}" type="presParOf" srcId="{5CB4522F-075B-43D2-9CCA-FF96AAAB0675}" destId="{792D5933-AD40-45AE-8480-2968FCA8CAA1}" srcOrd="0" destOrd="0" presId="urn:microsoft.com/office/officeart/2005/8/layout/list1#1"/>
    <dgm:cxn modelId="{3C593DDB-6C1E-4F28-B97E-4C473646A717}" type="presParOf" srcId="{792D5933-AD40-45AE-8480-2968FCA8CAA1}" destId="{E4755B94-5E72-4C9F-A91A-56B0FCDA28F1}" srcOrd="0" destOrd="0" presId="urn:microsoft.com/office/officeart/2005/8/layout/list1#1"/>
    <dgm:cxn modelId="{53C2F299-254F-4955-8E1D-0975BFA29DEA}" type="presParOf" srcId="{792D5933-AD40-45AE-8480-2968FCA8CAA1}" destId="{C385AF22-AC18-4DC8-9B28-602D0C637594}" srcOrd="1" destOrd="0" presId="urn:microsoft.com/office/officeart/2005/8/layout/list1#1"/>
    <dgm:cxn modelId="{3A418ED2-15B8-43F7-9CB2-B8862013A2CF}" type="presParOf" srcId="{5CB4522F-075B-43D2-9CCA-FF96AAAB0675}" destId="{744720FB-B56E-4487-9420-26F63FDC8A92}" srcOrd="1" destOrd="0" presId="urn:microsoft.com/office/officeart/2005/8/layout/list1#1"/>
    <dgm:cxn modelId="{4B625579-78F4-45B2-9DFA-A7F13878CD9D}" type="presParOf" srcId="{5CB4522F-075B-43D2-9CCA-FF96AAAB0675}" destId="{46544825-FBF5-4CDD-8C6C-17BDB8D6624D}" srcOrd="2" destOrd="0" presId="urn:microsoft.com/office/officeart/2005/8/layout/list1#1"/>
    <dgm:cxn modelId="{2DFB4BE4-930E-4611-A053-82E8D625F27C}" type="presParOf" srcId="{5CB4522F-075B-43D2-9CCA-FF96AAAB0675}" destId="{4BCF71AD-8735-4E36-8AA7-859BE626CF89}" srcOrd="3" destOrd="0" presId="urn:microsoft.com/office/officeart/2005/8/layout/list1#1"/>
    <dgm:cxn modelId="{F4723558-B28C-40C9-B27F-72F9BE0AF3F5}" type="presParOf" srcId="{5CB4522F-075B-43D2-9CCA-FF96AAAB0675}" destId="{EED333AA-5EDE-462B-829D-585765A00D61}" srcOrd="4" destOrd="0" presId="urn:microsoft.com/office/officeart/2005/8/layout/list1#1"/>
    <dgm:cxn modelId="{3D31BDE9-49B2-47DF-A12F-0683BC775F18}" type="presParOf" srcId="{EED333AA-5EDE-462B-829D-585765A00D61}" destId="{75DA4DF2-046A-4C6A-8086-7C3E7861D4E7}" srcOrd="0" destOrd="0" presId="urn:microsoft.com/office/officeart/2005/8/layout/list1#1"/>
    <dgm:cxn modelId="{37B9B0F7-2467-4A73-A2F3-48AAF33F4ACD}" type="presParOf" srcId="{EED333AA-5EDE-462B-829D-585765A00D61}" destId="{FBD91DA6-F483-4103-904B-0A0489E1DCE7}" srcOrd="1" destOrd="0" presId="urn:microsoft.com/office/officeart/2005/8/layout/list1#1"/>
    <dgm:cxn modelId="{85C47340-8A9E-4592-AB66-216A17057F11}" type="presParOf" srcId="{5CB4522F-075B-43D2-9CCA-FF96AAAB0675}" destId="{48F65CE9-588F-481F-B88C-E3C4A9B9C782}" srcOrd="5" destOrd="0" presId="urn:microsoft.com/office/officeart/2005/8/layout/list1#1"/>
    <dgm:cxn modelId="{B514B097-DCDB-49D3-9A46-45A481532DCB}" type="presParOf" srcId="{5CB4522F-075B-43D2-9CCA-FF96AAAB0675}" destId="{9A2FC35B-336D-4AB9-BE3B-E5A027415580}" srcOrd="6" destOrd="0" presId="urn:microsoft.com/office/officeart/2005/8/layout/list1#1"/>
    <dgm:cxn modelId="{8445FA2B-93A1-4A85-A633-6C53B31E6640}" type="presParOf" srcId="{5CB4522F-075B-43D2-9CCA-FF96AAAB0675}" destId="{781EB76A-EEE2-4822-9A02-692FC3F6DBFE}" srcOrd="7" destOrd="0" presId="urn:microsoft.com/office/officeart/2005/8/layout/list1#1"/>
    <dgm:cxn modelId="{585724F5-D580-4123-A6B5-18BCB4B61298}" type="presParOf" srcId="{5CB4522F-075B-43D2-9CCA-FF96AAAB0675}" destId="{1A83AB0C-0313-42B2-AD86-7F1781B8A4B2}" srcOrd="8" destOrd="0" presId="urn:microsoft.com/office/officeart/2005/8/layout/list1#1"/>
    <dgm:cxn modelId="{D3A9A500-291D-4315-A0B5-48A11AFD7872}" type="presParOf" srcId="{1A83AB0C-0313-42B2-AD86-7F1781B8A4B2}" destId="{0B52D98E-03C2-4BD0-85E7-F52451A2A69F}" srcOrd="0" destOrd="0" presId="urn:microsoft.com/office/officeart/2005/8/layout/list1#1"/>
    <dgm:cxn modelId="{08FF2DFE-CF0C-4A40-BF76-5D8DF2A83E45}" type="presParOf" srcId="{1A83AB0C-0313-42B2-AD86-7F1781B8A4B2}" destId="{427123AE-6E68-4008-BD50-9CC20F57260E}" srcOrd="1" destOrd="0" presId="urn:microsoft.com/office/officeart/2005/8/layout/list1#1"/>
    <dgm:cxn modelId="{6BF98521-58EF-4718-94C0-86D18F889A8F}" type="presParOf" srcId="{5CB4522F-075B-43D2-9CCA-FF96AAAB0675}" destId="{3E45E6F7-D029-421E-9785-40AC3D5809F6}" srcOrd="9" destOrd="0" presId="urn:microsoft.com/office/officeart/2005/8/layout/list1#1"/>
    <dgm:cxn modelId="{05C125E2-B9C9-4C04-B36D-0D1E8CAE682E}" type="presParOf" srcId="{5CB4522F-075B-43D2-9CCA-FF96AAAB0675}" destId="{DC58CA3D-313C-426E-A0D6-37AFDA45F7F0}" srcOrd="10" destOrd="0" presId="urn:microsoft.com/office/officeart/2005/8/layout/list1#1"/>
    <dgm:cxn modelId="{E919EC92-820A-428D-99E1-2B124C1E1608}" type="presParOf" srcId="{5CB4522F-075B-43D2-9CCA-FF96AAAB0675}" destId="{97D0A409-687F-48B8-8F97-815DE1E84580}" srcOrd="11" destOrd="0" presId="urn:microsoft.com/office/officeart/2005/8/layout/list1#1"/>
    <dgm:cxn modelId="{5EF25026-603F-4335-9104-A837A384B12F}" type="presParOf" srcId="{5CB4522F-075B-43D2-9CCA-FF96AAAB0675}" destId="{6C682417-E35E-4747-8277-8398315EE0A6}" srcOrd="12" destOrd="0" presId="urn:microsoft.com/office/officeart/2005/8/layout/list1#1"/>
    <dgm:cxn modelId="{9C82A2E3-73F3-44C2-B38A-81C0C8565E9A}" type="presParOf" srcId="{6C682417-E35E-4747-8277-8398315EE0A6}" destId="{3240125D-75FD-4A57-A758-6C50E602A37F}" srcOrd="0" destOrd="0" presId="urn:microsoft.com/office/officeart/2005/8/layout/list1#1"/>
    <dgm:cxn modelId="{F376AE30-1079-4CDB-8E35-FE488DCEAD2D}" type="presParOf" srcId="{6C682417-E35E-4747-8277-8398315EE0A6}" destId="{19E92E6E-C255-46EA-A296-4EEB24EE3A0F}" srcOrd="1" destOrd="0" presId="urn:microsoft.com/office/officeart/2005/8/layout/list1#1"/>
    <dgm:cxn modelId="{F33726E3-490B-4D06-A525-1BA1AEBB1C8F}" type="presParOf" srcId="{5CB4522F-075B-43D2-9CCA-FF96AAAB0675}" destId="{B5396BCF-9918-4D1E-8A96-750EB7B7FAF0}" srcOrd="13" destOrd="0" presId="urn:microsoft.com/office/officeart/2005/8/layout/list1#1"/>
    <dgm:cxn modelId="{D7FFDA87-5839-4CB8-B744-1B7230101671}" type="presParOf" srcId="{5CB4522F-075B-43D2-9CCA-FF96AAAB0675}" destId="{F46CC245-10BE-4E19-B679-8FD2CCBD83C6}" srcOrd="14" destOrd="0" presId="urn:microsoft.com/office/officeart/2005/8/layout/list1#1"/>
    <dgm:cxn modelId="{771C0B25-5E8F-4FF8-B0F2-C6E7A9E26EB1}" type="presParOf" srcId="{5CB4522F-075B-43D2-9CCA-FF96AAAB0675}" destId="{259E2F94-8223-4A49-9E41-02FF9C3E6DB7}" srcOrd="15" destOrd="0" presId="urn:microsoft.com/office/officeart/2005/8/layout/list1#1"/>
    <dgm:cxn modelId="{51C24110-273A-445F-A797-AAB07E190C8A}" type="presParOf" srcId="{5CB4522F-075B-43D2-9CCA-FF96AAAB0675}" destId="{0582B587-2F69-4A4E-91D2-4D573939D386}" srcOrd="16" destOrd="0" presId="urn:microsoft.com/office/officeart/2005/8/layout/list1#1"/>
    <dgm:cxn modelId="{88995C75-011B-442D-B3B0-68C8AA231378}" type="presParOf" srcId="{0582B587-2F69-4A4E-91D2-4D573939D386}" destId="{5637D23C-C60D-4167-8816-BB9B9D431E0E}" srcOrd="0" destOrd="0" presId="urn:microsoft.com/office/officeart/2005/8/layout/list1#1"/>
    <dgm:cxn modelId="{E0066D49-5AF0-4005-90B5-6383B1A25CC7}" type="presParOf" srcId="{0582B587-2F69-4A4E-91D2-4D573939D386}" destId="{1CC4936E-ED17-4D2F-9813-87EE95763F16}" srcOrd="1" destOrd="0" presId="urn:microsoft.com/office/officeart/2005/8/layout/list1#1"/>
    <dgm:cxn modelId="{81049395-50FC-4BE5-999A-FA3A910C6AB6}" type="presParOf" srcId="{5CB4522F-075B-43D2-9CCA-FF96AAAB0675}" destId="{9E8ED095-A689-4B24-8673-40FB702F4F98}" srcOrd="17" destOrd="0" presId="urn:microsoft.com/office/officeart/2005/8/layout/list1#1"/>
    <dgm:cxn modelId="{3D70EB50-153F-4492-947D-EB83294A4E59}" type="presParOf" srcId="{5CB4522F-075B-43D2-9CCA-FF96AAAB0675}" destId="{5AA363B9-8FB5-41E3-8B35-97BD2D191B34}" srcOrd="18" destOrd="0" presId="urn:microsoft.com/office/officeart/2005/8/layout/list1#1"/>
    <dgm:cxn modelId="{B4FB1D32-D4A2-4494-BD76-A825F382590C}" type="presParOf" srcId="{5CB4522F-075B-43D2-9CCA-FF96AAAB0675}" destId="{165391A6-F699-41AC-8B55-B5334317737C}" srcOrd="19" destOrd="0" presId="urn:microsoft.com/office/officeart/2005/8/layout/list1#1"/>
    <dgm:cxn modelId="{393A8961-3DBD-4564-A6C2-813CA257BD58}" type="presParOf" srcId="{5CB4522F-075B-43D2-9CCA-FF96AAAB0675}" destId="{9922DA3E-3EF6-42FA-9CC9-86C6C0F10C5A}" srcOrd="20" destOrd="0" presId="urn:microsoft.com/office/officeart/2005/8/layout/list1#1"/>
    <dgm:cxn modelId="{87A52DF9-2C26-4E57-84A9-EEF8930BCF18}" type="presParOf" srcId="{9922DA3E-3EF6-42FA-9CC9-86C6C0F10C5A}" destId="{06CD99E7-5F6F-4B3A-B6AF-722345E5A49F}" srcOrd="0" destOrd="0" presId="urn:microsoft.com/office/officeart/2005/8/layout/list1#1"/>
    <dgm:cxn modelId="{D7C378C8-1B98-4734-835E-992B34B3F5DC}" type="presParOf" srcId="{9922DA3E-3EF6-42FA-9CC9-86C6C0F10C5A}" destId="{ABF73B35-4281-4C64-B65F-D7E1D426DC52}" srcOrd="1" destOrd="0" presId="urn:microsoft.com/office/officeart/2005/8/layout/list1#1"/>
    <dgm:cxn modelId="{32DA0E08-E2AD-4011-8E55-153870D66355}" type="presParOf" srcId="{5CB4522F-075B-43D2-9CCA-FF96AAAB0675}" destId="{E970D71D-ECBA-4E7B-8977-0075B3C64135}" srcOrd="21" destOrd="0" presId="urn:microsoft.com/office/officeart/2005/8/layout/list1#1"/>
    <dgm:cxn modelId="{74407CAF-1C80-44D2-BC80-84029926B96A}" type="presParOf" srcId="{5CB4522F-075B-43D2-9CCA-FF96AAAB0675}" destId="{1EBF7F84-B88A-4276-8D3B-5221674D7BF1}" srcOrd="2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44825-FBF5-4CDD-8C6C-17BDB8D6624D}">
      <dsp:nvSpPr>
        <dsp:cNvPr id="0" name=""/>
        <dsp:cNvSpPr/>
      </dsp:nvSpPr>
      <dsp:spPr>
        <a:xfrm>
          <a:off x="0" y="2048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5AF22-AC18-4DC8-9B28-602D0C637594}">
      <dsp:nvSpPr>
        <dsp:cNvPr id="0" name=""/>
        <dsp:cNvSpPr/>
      </dsp:nvSpPr>
      <dsp:spPr>
        <a:xfrm>
          <a:off x="263562" y="277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案例目标</a:t>
          </a:r>
        </a:p>
      </dsp:txBody>
      <dsp:txXfrm>
        <a:off x="280855" y="45063"/>
        <a:ext cx="3655284" cy="319654"/>
      </dsp:txXfrm>
    </dsp:sp>
    <dsp:sp modelId="{9A2FC35B-336D-4AB9-BE3B-E5A027415580}">
      <dsp:nvSpPr>
        <dsp:cNvPr id="0" name=""/>
        <dsp:cNvSpPr/>
      </dsp:nvSpPr>
      <dsp:spPr>
        <a:xfrm>
          <a:off x="0" y="74921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91DA6-F483-4103-904B-0A0489E1DCE7}">
      <dsp:nvSpPr>
        <dsp:cNvPr id="0" name=""/>
        <dsp:cNvSpPr/>
      </dsp:nvSpPr>
      <dsp:spPr>
        <a:xfrm>
          <a:off x="263562" y="57209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案例关键词</a:t>
          </a:r>
          <a:endParaRPr lang="zh-CN" altLang="en-US" sz="1600" kern="1200" dirty="0"/>
        </a:p>
      </dsp:txBody>
      <dsp:txXfrm>
        <a:off x="280855" y="589383"/>
        <a:ext cx="3655284" cy="319654"/>
      </dsp:txXfrm>
    </dsp:sp>
    <dsp:sp modelId="{DC58CA3D-313C-426E-A0D6-37AFDA45F7F0}">
      <dsp:nvSpPr>
        <dsp:cNvPr id="0" name=""/>
        <dsp:cNvSpPr/>
      </dsp:nvSpPr>
      <dsp:spPr>
        <a:xfrm>
          <a:off x="0" y="129353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123AE-6E68-4008-BD50-9CC20F57260E}">
      <dsp:nvSpPr>
        <dsp:cNvPr id="0" name=""/>
        <dsp:cNvSpPr/>
      </dsp:nvSpPr>
      <dsp:spPr>
        <a:xfrm>
          <a:off x="263562" y="111641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案例概述（或运作流程）</a:t>
          </a:r>
          <a:endParaRPr lang="zh-CN" altLang="en-US" sz="1600" kern="1200" dirty="0"/>
        </a:p>
      </dsp:txBody>
      <dsp:txXfrm>
        <a:off x="280855" y="1133703"/>
        <a:ext cx="3655284" cy="319654"/>
      </dsp:txXfrm>
    </dsp:sp>
    <dsp:sp modelId="{F46CC245-10BE-4E19-B679-8FD2CCBD83C6}">
      <dsp:nvSpPr>
        <dsp:cNvPr id="0" name=""/>
        <dsp:cNvSpPr/>
      </dsp:nvSpPr>
      <dsp:spPr>
        <a:xfrm>
          <a:off x="0" y="183785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92E6E-C255-46EA-A296-4EEB24EE3A0F}">
      <dsp:nvSpPr>
        <dsp:cNvPr id="0" name=""/>
        <dsp:cNvSpPr/>
      </dsp:nvSpPr>
      <dsp:spPr>
        <a:xfrm>
          <a:off x="263562" y="166073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案例中亮点及可复用的点</a:t>
          </a:r>
        </a:p>
      </dsp:txBody>
      <dsp:txXfrm>
        <a:off x="280855" y="1678023"/>
        <a:ext cx="3655284" cy="319654"/>
      </dsp:txXfrm>
    </dsp:sp>
    <dsp:sp modelId="{5AA363B9-8FB5-41E3-8B35-97BD2D191B34}">
      <dsp:nvSpPr>
        <dsp:cNvPr id="0" name=""/>
        <dsp:cNvSpPr/>
      </dsp:nvSpPr>
      <dsp:spPr>
        <a:xfrm>
          <a:off x="0" y="238217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4936E-ED17-4D2F-9813-87EE95763F16}">
      <dsp:nvSpPr>
        <dsp:cNvPr id="0" name=""/>
        <dsp:cNvSpPr/>
      </dsp:nvSpPr>
      <dsp:spPr>
        <a:xfrm>
          <a:off x="263562" y="220505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案例中待优化点及改善方案</a:t>
          </a:r>
        </a:p>
      </dsp:txBody>
      <dsp:txXfrm>
        <a:off x="280855" y="2222343"/>
        <a:ext cx="3655284" cy="319654"/>
      </dsp:txXfrm>
    </dsp:sp>
    <dsp:sp modelId="{1EBF7F84-B88A-4276-8D3B-5221674D7BF1}">
      <dsp:nvSpPr>
        <dsp:cNvPr id="0" name=""/>
        <dsp:cNvSpPr/>
      </dsp:nvSpPr>
      <dsp:spPr>
        <a:xfrm>
          <a:off x="0" y="29264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73B35-4281-4C64-B65F-D7E1D426DC52}">
      <dsp:nvSpPr>
        <dsp:cNvPr id="0" name=""/>
        <dsp:cNvSpPr/>
      </dsp:nvSpPr>
      <dsp:spPr>
        <a:xfrm>
          <a:off x="263562" y="27493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针对案例的延伸思考</a:t>
          </a:r>
        </a:p>
      </dsp:txBody>
      <dsp:txXfrm>
        <a:off x="280855" y="2766663"/>
        <a:ext cx="3655284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svg"/><Relationship Id="rId7" Type="http://schemas.openxmlformats.org/officeDocument/2006/relationships/diagramData" Target="../diagrams/data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diagramDrawing" Target="../diagrams/drawing1.xml"/><Relationship Id="rId5" Type="http://schemas.openxmlformats.org/officeDocument/2006/relationships/image" Target="../media/image6.sv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sv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39827" y="1483006"/>
            <a:ext cx="5380355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</a:rPr>
              <a:t>“#</a:t>
            </a:r>
            <a:r>
              <a:rPr lang="zh-CN" altLang="en-US" sz="3600" b="1" dirty="0">
                <a:solidFill>
                  <a:schemeClr val="tx1"/>
                </a:solidFill>
              </a:rPr>
              <a:t>话题标签</a:t>
            </a:r>
            <a:r>
              <a:rPr lang="en-US" altLang="zh-CN" sz="3600" b="1" dirty="0">
                <a:solidFill>
                  <a:schemeClr val="tx1"/>
                </a:solidFill>
              </a:rPr>
              <a:t>”</a:t>
            </a:r>
            <a:r>
              <a:rPr lang="zh-CN" altLang="en-US" sz="3600" b="1" dirty="0">
                <a:solidFill>
                  <a:schemeClr val="tx1"/>
                </a:solidFill>
              </a:rPr>
              <a:t>社群玩法</a:t>
            </a:r>
            <a:r>
              <a:rPr lang="zh-CN" altLang="en-US" sz="3600" b="1" dirty="0"/>
              <a:t>复盘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r>
              <a:rPr lang="zh-CN" altLang="en-US" b="1" dirty="0"/>
              <a:t>部门：项目二组</a:t>
            </a: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姓名：郑洪林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花名：比邻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7552" y="3941688"/>
            <a:ext cx="4990289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 dirty="0"/>
              <a:t>最专业的品牌私域运营服务商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r>
              <a:rPr lang="zh-CN" altLang="zh-CN" sz="1200" b="1" dirty="0"/>
              <a:t>帮你管理最有价值的用户资产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endParaRPr lang="zh-CN" altLang="en-US" sz="1200" b="1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71753" y="663517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18297" y="442096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/>
              <a:t>案例中亮点及可复用的点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457200"/>
            <a:ext cx="102600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5915025"/>
            <a:ext cx="10260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12172950"/>
            <a:ext cx="102600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4740" y="743585"/>
            <a:ext cx="6579870" cy="1410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b="1"/>
              <a:t>#</a:t>
            </a:r>
            <a:r>
              <a:rPr lang="zh-CN" altLang="en-US" b="1"/>
              <a:t>话题标签</a:t>
            </a:r>
            <a:r>
              <a:rPr lang="en-US" altLang="zh-CN" b="1"/>
              <a:t>2</a:t>
            </a:r>
            <a:r>
              <a:rPr lang="zh-CN" altLang="en-US" b="1"/>
              <a:t>种方法可触发：</a:t>
            </a:r>
          </a:p>
          <a:p>
            <a:pPr algn="l">
              <a:lnSpc>
                <a:spcPct val="130000"/>
              </a:lnSpc>
            </a:pPr>
            <a:r>
              <a:rPr lang="zh-CN" altLang="en-US" sz="1600"/>
              <a:t>1、长按输入框即出现“#”符号，点击“#”，然后输入文字即可； </a:t>
            </a:r>
          </a:p>
          <a:p>
            <a:pPr algn="l">
              <a:lnSpc>
                <a:spcPct val="130000"/>
              </a:lnSpc>
            </a:pPr>
            <a:r>
              <a:rPr lang="en-US" altLang="zh-CN" sz="1600"/>
              <a:t>2</a:t>
            </a:r>
            <a:r>
              <a:rPr lang="zh-CN" altLang="en-US" sz="1600"/>
              <a:t>、直接输入“#文字”。</a:t>
            </a:r>
          </a:p>
          <a:p>
            <a:pPr algn="l">
              <a:lnSpc>
                <a:spcPct val="130000"/>
              </a:lnSpc>
            </a:pPr>
            <a:r>
              <a:rPr lang="zh-CN" altLang="en-US" sz="1600"/>
              <a:t>按照以上方式任意一种，都可自动变成带有超链接的蓝色文字。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375" y="2229485"/>
            <a:ext cx="1680845" cy="33483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9390" y="2229485"/>
            <a:ext cx="1687830" cy="33610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200" y="3630930"/>
            <a:ext cx="2108200" cy="5588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1045" y="3746500"/>
            <a:ext cx="508000" cy="88074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18297" y="442096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/>
              <a:t>案例中亮点及可复用的点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457200"/>
            <a:ext cx="102600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5915025"/>
            <a:ext cx="10260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12172950"/>
            <a:ext cx="102600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36955" y="1664970"/>
            <a:ext cx="7461250" cy="14274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13155" y="1814195"/>
            <a:ext cx="2233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跳转公众号：</a:t>
            </a:r>
          </a:p>
          <a:p>
            <a:r>
              <a:rPr lang="en-US" altLang="zh-CN" sz="1200"/>
              <a:t>#</a:t>
            </a:r>
            <a:r>
              <a:rPr lang="zh-CN" altLang="en-US" sz="1200"/>
              <a:t>公众号：公众号名称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34435" y="1814195"/>
            <a:ext cx="2233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跳转小程序：</a:t>
            </a:r>
          </a:p>
          <a:p>
            <a:r>
              <a:rPr lang="en-US" altLang="zh-CN" sz="1200"/>
              <a:t>#</a:t>
            </a:r>
            <a:r>
              <a:rPr lang="zh-CN" altLang="en-US" sz="1200"/>
              <a:t>小程序：小程序名称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762115" y="1814195"/>
            <a:ext cx="2233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跳转视频号：</a:t>
            </a:r>
          </a:p>
          <a:p>
            <a:r>
              <a:rPr lang="en-US" altLang="zh-CN" sz="1200"/>
              <a:t>#</a:t>
            </a:r>
            <a:r>
              <a:rPr lang="zh-CN" altLang="en-US" sz="1200"/>
              <a:t>视频号：视频号名称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113155" y="2401570"/>
            <a:ext cx="2233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跳转微博：</a:t>
            </a:r>
          </a:p>
          <a:p>
            <a:r>
              <a:rPr lang="en-US" altLang="zh-CN" sz="1200"/>
              <a:t>#</a:t>
            </a:r>
            <a:r>
              <a:rPr lang="zh-CN" altLang="en-US" sz="1200"/>
              <a:t>微博：话题标签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771900" y="2397760"/>
            <a:ext cx="2233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跳转小红书：</a:t>
            </a:r>
          </a:p>
          <a:p>
            <a:r>
              <a:rPr lang="en-US" altLang="zh-CN" sz="1200"/>
              <a:t>#</a:t>
            </a:r>
            <a:r>
              <a:rPr lang="zh-CN" altLang="en-US" sz="1200"/>
              <a:t>小红书：话题标签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762115" y="2401570"/>
            <a:ext cx="2233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跳转</a:t>
            </a:r>
            <a:r>
              <a:rPr lang="en-US" altLang="zh-CN" sz="1200"/>
              <a:t>B</a:t>
            </a:r>
            <a:r>
              <a:rPr lang="zh-CN" altLang="en-US" sz="1200"/>
              <a:t>站：</a:t>
            </a:r>
          </a:p>
          <a:p>
            <a:r>
              <a:rPr lang="en-US" altLang="zh-CN" sz="1200"/>
              <a:t>#</a:t>
            </a:r>
            <a:r>
              <a:rPr lang="zh-CN" altLang="en-US" sz="1200"/>
              <a:t>哔哩哔哩：话题标签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91870" y="3528695"/>
            <a:ext cx="73901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2</a:t>
            </a:r>
            <a:r>
              <a:rPr lang="zh-CN" altLang="en-US" sz="1600"/>
              <a:t>、品牌在公域平台发起的话题活动，优质内容，可以通过</a:t>
            </a:r>
            <a:r>
              <a:rPr lang="en-US" altLang="zh-CN" sz="1600" b="1">
                <a:sym typeface="+mn-ea"/>
              </a:rPr>
              <a:t>#</a:t>
            </a:r>
            <a:r>
              <a:rPr lang="zh-CN" altLang="en-US" sz="1600" b="1">
                <a:sym typeface="+mn-ea"/>
              </a:rPr>
              <a:t>话题标签</a:t>
            </a:r>
            <a:r>
              <a:rPr lang="zh-CN" altLang="en-US" sz="1600">
                <a:sym typeface="+mn-ea"/>
              </a:rPr>
              <a:t>的方式在社群中曝光传播。</a:t>
            </a:r>
          </a:p>
          <a:p>
            <a:endParaRPr lang="zh-CN" altLang="en-US" sz="1600" b="1">
              <a:sym typeface="+mn-ea"/>
            </a:endParaRPr>
          </a:p>
          <a:p>
            <a:r>
              <a:rPr lang="en-US" altLang="zh-CN" sz="1600"/>
              <a:t>3</a:t>
            </a:r>
            <a:r>
              <a:rPr lang="zh-CN" altLang="en-US" sz="1600"/>
              <a:t>、通过</a:t>
            </a:r>
            <a:r>
              <a:rPr lang="en-US" altLang="zh-CN" sz="1600" b="1">
                <a:sym typeface="+mn-ea"/>
              </a:rPr>
              <a:t>#</a:t>
            </a:r>
            <a:r>
              <a:rPr lang="zh-CN" altLang="en-US" sz="1600" b="1">
                <a:sym typeface="+mn-ea"/>
              </a:rPr>
              <a:t>话题标签，</a:t>
            </a:r>
            <a:r>
              <a:rPr lang="zh-CN" altLang="en-US" sz="1600"/>
              <a:t>用户在社群只需要一个点击，即可跳转页面，简化用户操作流程。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94740" y="1011555"/>
            <a:ext cx="688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b="1">
                <a:sym typeface="+mn-ea"/>
              </a:rPr>
              <a:t>1</a:t>
            </a:r>
            <a:r>
              <a:rPr lang="zh-CN" altLang="en-US" sz="1600" b="1">
                <a:sym typeface="+mn-ea"/>
              </a:rPr>
              <a:t>、</a:t>
            </a:r>
            <a:r>
              <a:rPr lang="en-US" altLang="zh-CN" sz="1600" b="1">
                <a:sym typeface="+mn-ea"/>
              </a:rPr>
              <a:t>#</a:t>
            </a:r>
            <a:r>
              <a:rPr lang="zh-CN" altLang="en-US" sz="1600" b="1">
                <a:sym typeface="+mn-ea"/>
              </a:rPr>
              <a:t>话题标签实现定向跳转：</a:t>
            </a:r>
          </a:p>
          <a:p>
            <a:pPr algn="l"/>
            <a:r>
              <a:rPr lang="zh-CN" altLang="en-US" sz="1600">
                <a:sym typeface="+mn-ea"/>
              </a:rPr>
              <a:t>公域媒介平台的跳转，只要有小程序，都可以一键跳转到对应的媒介平台。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06062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1600" b="1" dirty="0">
                <a:solidFill>
                  <a:schemeClr val="tx1"/>
                </a:solidFill>
              </a:rPr>
              <a:t>案例中待优化点及改善方案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318260" y="2157730"/>
            <a:ext cx="834580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/>
              <a:t>1</a:t>
            </a:r>
            <a:r>
              <a:rPr lang="zh-CN" altLang="en-US" b="1"/>
              <a:t>、</a:t>
            </a:r>
            <a:r>
              <a:rPr lang="zh-CN" b="1"/>
              <a:t>话题标签是公众号、小程序时还需要用户二次跳转，还是不够便捷。</a:t>
            </a:r>
          </a:p>
          <a:p>
            <a:pPr algn="l">
              <a:lnSpc>
                <a:spcPct val="150000"/>
              </a:lnSpc>
            </a:pPr>
            <a:endParaRPr lang="zh-CN" b="1"/>
          </a:p>
          <a:p>
            <a:pPr algn="l">
              <a:lnSpc>
                <a:spcPct val="150000"/>
              </a:lnSpc>
            </a:pPr>
            <a:r>
              <a:rPr lang="en-US" altLang="zh-CN" b="1"/>
              <a:t>2</a:t>
            </a:r>
            <a:r>
              <a:rPr lang="zh-CN" altLang="en-US" b="1"/>
              <a:t>、</a:t>
            </a:r>
            <a:r>
              <a:rPr lang="zh-CN" b="1"/>
              <a:t>还没摸索到唯品会小程序商品页面话题标签跳转的玩法。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92936" y="453560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针对案例的延伸思考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30325" y="1776095"/>
            <a:ext cx="7531100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b="1"/>
              <a:t>“#+</a:t>
            </a:r>
            <a:r>
              <a:rPr lang="zh-CN" altLang="en-US" b="1"/>
              <a:t>话题标签</a:t>
            </a:r>
            <a:r>
              <a:rPr lang="en-US" altLang="zh-CN" b="1"/>
              <a:t>”</a:t>
            </a:r>
            <a:r>
              <a:rPr lang="zh-CN" altLang="en-US" b="1"/>
              <a:t>在社群中运用是可以实现品牌公私域内容互导的，不需要借助其他工具，是社群很好的原生品牌曝光的手段；也简化了公域内容在社群传播的路径。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60F1A44-7BF6-4774-8C18-41D689FFE90F}"/>
              </a:ext>
            </a:extLst>
          </p:cNvPr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7" name="图片 16" descr="resource">
              <a:extLst>
                <a:ext uri="{FF2B5EF4-FFF2-40B4-BE49-F238E27FC236}">
                  <a16:creationId xmlns:a16="http://schemas.microsoft.com/office/drawing/2014/main" id="{C1B24F8E-01D1-4F68-BF3D-435475074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8" name="图片 17" descr="resource">
              <a:extLst>
                <a:ext uri="{FF2B5EF4-FFF2-40B4-BE49-F238E27FC236}">
                  <a16:creationId xmlns:a16="http://schemas.microsoft.com/office/drawing/2014/main" id="{4A191917-AAD9-4393-9C9B-405B66E94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9" name="图片 18" descr="resource">
              <a:extLst>
                <a:ext uri="{FF2B5EF4-FFF2-40B4-BE49-F238E27FC236}">
                  <a16:creationId xmlns:a16="http://schemas.microsoft.com/office/drawing/2014/main" id="{55E0D448-13F1-45CB-BF41-5629E0F67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D92A0EB9-A3B9-4FF1-8D7C-E2BA2B2E608F}"/>
              </a:ext>
            </a:extLst>
          </p:cNvPr>
          <p:cNvSpPr txBox="1"/>
          <p:nvPr/>
        </p:nvSpPr>
        <p:spPr>
          <a:xfrm>
            <a:off x="7409342" y="4206233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扫码为我进行打分哦</a:t>
            </a:r>
            <a:r>
              <a:rPr lang="en-US" altLang="zh-CN" dirty="0"/>
              <a:t>~</a:t>
            </a:r>
            <a:endParaRPr lang="zh-CN" altLang="en-US" dirty="0"/>
          </a:p>
        </p:txBody>
      </p:sp>
      <p:sp>
        <p:nvSpPr>
          <p:cNvPr id="28" name="ExtraShape1">
            <a:extLst>
              <a:ext uri="{FF2B5EF4-FFF2-40B4-BE49-F238E27FC236}">
                <a16:creationId xmlns:a16="http://schemas.microsoft.com/office/drawing/2014/main" id="{795787AE-B4A3-45AA-816F-40CD8C188F81}"/>
              </a:ext>
            </a:extLst>
          </p:cNvPr>
          <p:cNvSpPr/>
          <p:nvPr/>
        </p:nvSpPr>
        <p:spPr>
          <a:xfrm>
            <a:off x="342356" y="1656892"/>
            <a:ext cx="1025539" cy="10255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zh-CN" altLang="en-US" b="1" dirty="0"/>
              <a:t>开场收尾</a:t>
            </a:r>
          </a:p>
        </p:txBody>
      </p:sp>
      <p:cxnSp>
        <p:nvCxnSpPr>
          <p:cNvPr id="29" name="ExtraShape1">
            <a:extLst>
              <a:ext uri="{FF2B5EF4-FFF2-40B4-BE49-F238E27FC236}">
                <a16:creationId xmlns:a16="http://schemas.microsoft.com/office/drawing/2014/main" id="{CB4F6420-F331-4717-B54C-D868AAF45619}"/>
              </a:ext>
            </a:extLst>
          </p:cNvPr>
          <p:cNvCxnSpPr>
            <a:cxnSpLocks/>
          </p:cNvCxnSpPr>
          <p:nvPr/>
        </p:nvCxnSpPr>
        <p:spPr>
          <a:xfrm>
            <a:off x="1486932" y="2316970"/>
            <a:ext cx="813817" cy="42517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xtraShape2">
            <a:extLst>
              <a:ext uri="{FF2B5EF4-FFF2-40B4-BE49-F238E27FC236}">
                <a16:creationId xmlns:a16="http://schemas.microsoft.com/office/drawing/2014/main" id="{F35F2524-B1D0-40BF-9234-ADA750BE40CF}"/>
              </a:ext>
            </a:extLst>
          </p:cNvPr>
          <p:cNvSpPr/>
          <p:nvPr/>
        </p:nvSpPr>
        <p:spPr>
          <a:xfrm rot="10800000" flipV="1">
            <a:off x="2432836" y="2580085"/>
            <a:ext cx="1025539" cy="10255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zh-CN" altLang="en-US" b="1" dirty="0"/>
              <a:t>内容</a:t>
            </a:r>
          </a:p>
        </p:txBody>
      </p:sp>
      <p:cxnSp>
        <p:nvCxnSpPr>
          <p:cNvPr id="31" name="ExtraShape2">
            <a:extLst>
              <a:ext uri="{FF2B5EF4-FFF2-40B4-BE49-F238E27FC236}">
                <a16:creationId xmlns:a16="http://schemas.microsoft.com/office/drawing/2014/main" id="{26D787D2-A083-4901-8BEF-D2BE8E9F9DD1}"/>
              </a:ext>
            </a:extLst>
          </p:cNvPr>
          <p:cNvCxnSpPr>
            <a:cxnSpLocks/>
          </p:cNvCxnSpPr>
          <p:nvPr/>
        </p:nvCxnSpPr>
        <p:spPr>
          <a:xfrm rot="20700000" flipV="1">
            <a:off x="3570737" y="2742145"/>
            <a:ext cx="1157719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xtraShape3">
            <a:extLst>
              <a:ext uri="{FF2B5EF4-FFF2-40B4-BE49-F238E27FC236}">
                <a16:creationId xmlns:a16="http://schemas.microsoft.com/office/drawing/2014/main" id="{19110BD8-2381-4864-95ED-B9EF6920BD3B}"/>
              </a:ext>
            </a:extLst>
          </p:cNvPr>
          <p:cNvSpPr/>
          <p:nvPr/>
        </p:nvSpPr>
        <p:spPr>
          <a:xfrm>
            <a:off x="4822569" y="1885438"/>
            <a:ext cx="1025539" cy="10255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zh-CN" altLang="en-US" b="1" dirty="0"/>
              <a:t>语言</a:t>
            </a:r>
          </a:p>
        </p:txBody>
      </p:sp>
      <p:cxnSp>
        <p:nvCxnSpPr>
          <p:cNvPr id="37" name="ExtraShape3">
            <a:extLst>
              <a:ext uri="{FF2B5EF4-FFF2-40B4-BE49-F238E27FC236}">
                <a16:creationId xmlns:a16="http://schemas.microsoft.com/office/drawing/2014/main" id="{CE308CD6-2246-4DEF-92A0-F54BE62CDA8E}"/>
              </a:ext>
            </a:extLst>
          </p:cNvPr>
          <p:cNvCxnSpPr>
            <a:cxnSpLocks/>
          </p:cNvCxnSpPr>
          <p:nvPr/>
        </p:nvCxnSpPr>
        <p:spPr>
          <a:xfrm>
            <a:off x="5419304" y="2968681"/>
            <a:ext cx="535173" cy="93386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xtraShape4">
            <a:extLst>
              <a:ext uri="{FF2B5EF4-FFF2-40B4-BE49-F238E27FC236}">
                <a16:creationId xmlns:a16="http://schemas.microsoft.com/office/drawing/2014/main" id="{9C333F6A-251F-48D7-8BBA-3A86E032DE35}"/>
              </a:ext>
            </a:extLst>
          </p:cNvPr>
          <p:cNvSpPr/>
          <p:nvPr/>
        </p:nvSpPr>
        <p:spPr>
          <a:xfrm rot="10800000" flipV="1">
            <a:off x="5758760" y="3960245"/>
            <a:ext cx="1025539" cy="10255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zh-CN" altLang="en-US" b="1" dirty="0"/>
              <a:t>时间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2F45CEC-3B39-41B7-AC8E-E38039AB561F}"/>
              </a:ext>
            </a:extLst>
          </p:cNvPr>
          <p:cNvSpPr txBox="1"/>
          <p:nvPr/>
        </p:nvSpPr>
        <p:spPr>
          <a:xfrm>
            <a:off x="1192936" y="46418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评分</a:t>
            </a:r>
          </a:p>
        </p:txBody>
      </p:sp>
      <p:sp>
        <p:nvSpPr>
          <p:cNvPr id="40" name="ValueText4">
            <a:extLst>
              <a:ext uri="{FF2B5EF4-FFF2-40B4-BE49-F238E27FC236}">
                <a16:creationId xmlns:a16="http://schemas.microsoft.com/office/drawing/2014/main" id="{CFB6B903-5816-402B-B4E9-C2BD516A1D63}"/>
              </a:ext>
            </a:extLst>
          </p:cNvPr>
          <p:cNvSpPr txBox="1"/>
          <p:nvPr/>
        </p:nvSpPr>
        <p:spPr>
          <a:xfrm>
            <a:off x="6358643" y="3435611"/>
            <a:ext cx="534602" cy="408149"/>
          </a:xfrm>
          <a:prstGeom prst="rect">
            <a:avLst/>
          </a:prstGeom>
          <a:noFill/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5">
                    <a:lumMod val="100000"/>
                  </a:schemeClr>
                </a:solidFill>
                <a:latin typeface="Impact" panose="020B0806030902050204" pitchFamily="34" charset="0"/>
              </a:rPr>
              <a:t>20%</a:t>
            </a:r>
            <a:endParaRPr lang="en-US" sz="700" dirty="0">
              <a:solidFill>
                <a:schemeClr val="accent5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1" name="ValueText1">
            <a:extLst>
              <a:ext uri="{FF2B5EF4-FFF2-40B4-BE49-F238E27FC236}">
                <a16:creationId xmlns:a16="http://schemas.microsoft.com/office/drawing/2014/main" id="{20C8AA09-2A8F-448B-A2A4-7DD4486D4864}"/>
              </a:ext>
            </a:extLst>
          </p:cNvPr>
          <p:cNvSpPr txBox="1"/>
          <p:nvPr/>
        </p:nvSpPr>
        <p:spPr>
          <a:xfrm>
            <a:off x="557843" y="2853772"/>
            <a:ext cx="534602" cy="408149"/>
          </a:xfrm>
          <a:prstGeom prst="rect">
            <a:avLst/>
          </a:prstGeom>
          <a:noFill/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2">
                    <a:lumMod val="100000"/>
                  </a:schemeClr>
                </a:solidFill>
                <a:latin typeface="Impact" panose="020B0806030902050204" pitchFamily="34" charset="0"/>
              </a:rPr>
              <a:t>20%</a:t>
            </a:r>
            <a:endParaRPr lang="en-US" sz="700" dirty="0">
              <a:solidFill>
                <a:schemeClr val="accent2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2" name="ValueText2">
            <a:extLst>
              <a:ext uri="{FF2B5EF4-FFF2-40B4-BE49-F238E27FC236}">
                <a16:creationId xmlns:a16="http://schemas.microsoft.com/office/drawing/2014/main" id="{DC732422-2CA4-4207-AD64-C044AC298DFB}"/>
              </a:ext>
            </a:extLst>
          </p:cNvPr>
          <p:cNvSpPr txBox="1"/>
          <p:nvPr/>
        </p:nvSpPr>
        <p:spPr>
          <a:xfrm>
            <a:off x="2650697" y="1932763"/>
            <a:ext cx="534602" cy="408149"/>
          </a:xfrm>
          <a:prstGeom prst="rect">
            <a:avLst/>
          </a:prstGeom>
          <a:noFill/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3">
                    <a:lumMod val="100000"/>
                  </a:schemeClr>
                </a:solidFill>
                <a:latin typeface="Impact" panose="020B0806030902050204" pitchFamily="34" charset="0"/>
              </a:rPr>
              <a:t>30%</a:t>
            </a:r>
            <a:endParaRPr lang="en-US" sz="700" dirty="0">
              <a:solidFill>
                <a:schemeClr val="accent3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3" name="ValueText3">
            <a:extLst>
              <a:ext uri="{FF2B5EF4-FFF2-40B4-BE49-F238E27FC236}">
                <a16:creationId xmlns:a16="http://schemas.microsoft.com/office/drawing/2014/main" id="{1ECBFA68-CD83-40DC-BB5D-4A63BFEA2247}"/>
              </a:ext>
            </a:extLst>
          </p:cNvPr>
          <p:cNvSpPr txBox="1"/>
          <p:nvPr/>
        </p:nvSpPr>
        <p:spPr>
          <a:xfrm>
            <a:off x="4706294" y="3027462"/>
            <a:ext cx="534602" cy="408149"/>
          </a:xfrm>
          <a:prstGeom prst="rect">
            <a:avLst/>
          </a:prstGeom>
          <a:noFill/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4">
                    <a:lumMod val="100000"/>
                  </a:schemeClr>
                </a:solidFill>
                <a:latin typeface="Impact" panose="020B0806030902050204" pitchFamily="34" charset="0"/>
              </a:rPr>
              <a:t>30</a:t>
            </a:r>
            <a:r>
              <a:rPr lang="en-US" sz="700" dirty="0">
                <a:solidFill>
                  <a:schemeClr val="accent4">
                    <a:lumMod val="100000"/>
                  </a:schemeClr>
                </a:solidFill>
                <a:latin typeface="Impact" panose="020B0806030902050204" pitchFamily="34" charset="0"/>
              </a:rPr>
              <a:t>%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03CB39-C8E6-48BD-B28F-88E6209EF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576" y="1864325"/>
            <a:ext cx="2111043" cy="2093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074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0606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目录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606635" y="1458463"/>
          <a:ext cx="5271243" cy="3256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61709" y="43815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案例目标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406015" y="2127885"/>
            <a:ext cx="5933440" cy="977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/>
              <a:t>拆解微信</a:t>
            </a:r>
            <a:r>
              <a:rPr lang="en-US" altLang="zh-CN" sz="2400" b="1"/>
              <a:t>“#+</a:t>
            </a:r>
            <a:r>
              <a:rPr lang="zh-CN" altLang="en-US" sz="2400" b="1"/>
              <a:t>话题标签</a:t>
            </a:r>
            <a:r>
              <a:rPr lang="en-US" altLang="zh-CN" sz="2400" b="1"/>
              <a:t>”</a:t>
            </a:r>
            <a:r>
              <a:rPr lang="zh-CN" altLang="en-US" sz="2400" b="1"/>
              <a:t>功能在社群中的玩法</a:t>
            </a:r>
          </a:p>
          <a:p>
            <a:pPr algn="ctr">
              <a:lnSpc>
                <a:spcPct val="120000"/>
              </a:lnSpc>
            </a:pPr>
            <a:r>
              <a:rPr lang="zh-CN" altLang="en-US" sz="2400" b="1"/>
              <a:t>以及如何实现社群公私域内容互导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70435" y="438150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案例关键词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itle 6"/>
          <p:cNvSpPr txBox="1"/>
          <p:nvPr>
            <p:custDataLst>
              <p:tags r:id="rId1"/>
            </p:custDataLst>
          </p:nvPr>
        </p:nvSpPr>
        <p:spPr>
          <a:xfrm>
            <a:off x="4177665" y="1408113"/>
            <a:ext cx="833120" cy="315595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6600" b="1">
                <a:sym typeface="+mn-ea"/>
              </a:rPr>
              <a:t>#</a:t>
            </a:r>
            <a:endParaRPr lang="en-US" altLang="zh-CN" sz="16600" b="1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2"/>
            </p:custDataLst>
          </p:nvPr>
        </p:nvCxnSpPr>
        <p:spPr>
          <a:xfrm>
            <a:off x="1192763" y="4547046"/>
            <a:ext cx="7684282" cy="0"/>
          </a:xfrm>
          <a:prstGeom prst="line">
            <a:avLst/>
          </a:prstGeom>
          <a:ln w="25400">
            <a:solidFill>
              <a:sysClr val="windowText" lastClr="000000">
                <a:lumMod val="75000"/>
                <a:lumOff val="25000"/>
              </a:sysClr>
            </a:solidFill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cxnSp>
        <p:nvCxnSpPr>
          <p:cNvPr id="12" name="直接连接符 11"/>
          <p:cNvCxnSpPr/>
          <p:nvPr>
            <p:custDataLst>
              <p:tags r:id="rId3"/>
            </p:custDataLst>
          </p:nvPr>
        </p:nvCxnSpPr>
        <p:spPr>
          <a:xfrm>
            <a:off x="1150100" y="1425565"/>
            <a:ext cx="7769607" cy="0"/>
          </a:xfrm>
          <a:prstGeom prst="line">
            <a:avLst/>
          </a:prstGeom>
          <a:ln w="25400">
            <a:solidFill>
              <a:sysClr val="window" lastClr="FFFFFF">
                <a:lumMod val="95000"/>
              </a:sysClr>
            </a:solidFill>
            <a:prstDash val="dash"/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7610373" y="1508428"/>
            <a:ext cx="1590162" cy="4251020"/>
          </a:xfrm>
          <a:prstGeom prst="rect">
            <a:avLst/>
          </a:prstGeom>
          <a:noFill/>
        </p:spPr>
        <p:txBody>
          <a:bodyPr wrap="square" rtlCol="0">
            <a:normAutofit fontScale="80000" lnSpcReduction="10000"/>
          </a:bodyPr>
          <a:lstStyle/>
          <a:p>
            <a:r>
              <a:rPr lang="en-US" altLang="zh-CN" sz="34430">
                <a:solidFill>
                  <a:sysClr val="window" lastClr="FFFFFF">
                    <a:lumMod val="8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zh-CN" altLang="en-US" sz="34430" dirty="0">
              <a:solidFill>
                <a:sysClr val="window" lastClr="FFFFFF">
                  <a:lumMod val="8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92936" y="43191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34536" y="827519"/>
            <a:ext cx="8889682" cy="108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333333"/>
                </a:solidFill>
                <a:latin typeface="-apple-system"/>
              </a:rPr>
              <a:t>#</a:t>
            </a:r>
            <a:r>
              <a:rPr lang="zh-CN" altLang="en-US" b="1" dirty="0">
                <a:solidFill>
                  <a:srgbClr val="333333"/>
                </a:solidFill>
                <a:latin typeface="-apple-system"/>
              </a:rPr>
              <a:t>背景：</a:t>
            </a: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333333"/>
                </a:solidFill>
                <a:latin typeface="-apple-system"/>
              </a:rPr>
              <a:t>无论是发朋友圈或聊天/群聊发送文字的场景，在输入框内输入“#+任意文字”后会自动变成「话题标签」，并且为蓝色超链接样式。</a:t>
            </a:r>
            <a:endParaRPr lang="zh-CN" altLang="en-US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480" y="2694305"/>
            <a:ext cx="3188335" cy="23507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0600" y="2409190"/>
            <a:ext cx="2924810" cy="22675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587625" y="467677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/>
              <a:t>朋友圈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179310" y="479171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/>
              <a:t>聊天框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61285" y="436359"/>
            <a:ext cx="45421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r>
              <a:rPr lang="en-US" altLang="zh-CN" sz="1600" b="1" dirty="0">
                <a:sym typeface="+mn-ea"/>
              </a:rPr>
              <a:t>——CoFANCY</a:t>
            </a:r>
            <a:r>
              <a:rPr lang="zh-CN" altLang="en-US" sz="1600" b="1" dirty="0">
                <a:sym typeface="+mn-ea"/>
              </a:rPr>
              <a:t>可糖社群</a:t>
            </a:r>
            <a:r>
              <a:rPr lang="en-US" altLang="zh-CN" sz="1600" b="1" dirty="0">
                <a:sym typeface="+mn-ea"/>
              </a:rPr>
              <a:t>“#+</a:t>
            </a:r>
            <a:r>
              <a:rPr lang="zh-CN" altLang="en-US" sz="1600" b="1" dirty="0">
                <a:sym typeface="+mn-ea"/>
              </a:rPr>
              <a:t>话题标签</a:t>
            </a:r>
            <a:r>
              <a:rPr lang="en-US" altLang="zh-CN" sz="1600" b="1" dirty="0">
                <a:sym typeface="+mn-ea"/>
              </a:rPr>
              <a:t>”</a:t>
            </a:r>
            <a:r>
              <a:rPr lang="zh-CN" altLang="en-US" sz="1600" b="1" dirty="0">
                <a:sym typeface="+mn-ea"/>
              </a:rPr>
              <a:t>玩法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735" y="1492250"/>
            <a:ext cx="1966595" cy="3915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070" y="1965325"/>
            <a:ext cx="2035810" cy="251650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828800" y="1965325"/>
            <a:ext cx="22021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跳转品牌小程序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</a:p>
          <a:p>
            <a:pPr algn="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#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小程序：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COFANCY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可糖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903730" y="2843530"/>
            <a:ext cx="19888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跳转品牌话题活动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</a:p>
          <a:p>
            <a:pPr algn="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#</a:t>
            </a: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可糖七夕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负担恋人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653530" y="2915285"/>
            <a:ext cx="21729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跳转品牌视频号</a:t>
            </a:r>
            <a:endParaRPr lang="en-US" altLang="zh-CN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#</a:t>
            </a: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视频号：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CoFANCY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可糖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653530" y="3898265"/>
            <a:ext cx="254762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跳转品牌公众号</a:t>
            </a:r>
            <a:endParaRPr lang="en-US" altLang="zh-CN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#</a:t>
            </a: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公众号：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CoFANCY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可糖</a:t>
            </a:r>
          </a:p>
          <a:p>
            <a:pPr algn="l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#</a:t>
            </a: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公众号：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cofancy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可糖会员店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094740" y="926465"/>
            <a:ext cx="76733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早安打卡：在一条社群早安打卡话术插入多个</a:t>
            </a:r>
            <a:r>
              <a:rPr lang="en-US" altLang="zh-CN" sz="1600" b="1"/>
              <a:t>“#+</a:t>
            </a:r>
            <a:r>
              <a:rPr lang="zh-CN" altLang="en-US" sz="1600" b="1"/>
              <a:t>话题标签</a:t>
            </a:r>
            <a:r>
              <a:rPr lang="en-US" altLang="zh-CN" sz="1600" b="1"/>
              <a:t>”</a:t>
            </a:r>
            <a:r>
              <a:rPr lang="zh-CN" altLang="en-US" sz="1600" b="1"/>
              <a:t>，增加品牌曝光的机会。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33981" y="436359"/>
            <a:ext cx="45421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r>
              <a:rPr lang="en-US" altLang="zh-CN" sz="1600" b="1" dirty="0">
                <a:sym typeface="+mn-ea"/>
              </a:rPr>
              <a:t>——CoFANCY</a:t>
            </a:r>
            <a:r>
              <a:rPr lang="zh-CN" altLang="en-US" sz="1600" b="1" dirty="0">
                <a:sym typeface="+mn-ea"/>
              </a:rPr>
              <a:t>可糖社群</a:t>
            </a:r>
            <a:r>
              <a:rPr lang="en-US" altLang="zh-CN" sz="1600" b="1" dirty="0">
                <a:sym typeface="+mn-ea"/>
              </a:rPr>
              <a:t>“#+</a:t>
            </a:r>
            <a:r>
              <a:rPr lang="zh-CN" altLang="en-US" sz="1600" b="1" dirty="0">
                <a:sym typeface="+mn-ea"/>
              </a:rPr>
              <a:t>话题标签</a:t>
            </a:r>
            <a:r>
              <a:rPr lang="en-US" altLang="zh-CN" sz="1600" b="1" dirty="0">
                <a:sym typeface="+mn-ea"/>
              </a:rPr>
              <a:t>”</a:t>
            </a:r>
            <a:r>
              <a:rPr lang="zh-CN" altLang="en-US" sz="1600" b="1" dirty="0">
                <a:sym typeface="+mn-ea"/>
              </a:rPr>
              <a:t>玩法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40" y="963295"/>
            <a:ext cx="1923415" cy="383286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391920" y="1399540"/>
            <a:ext cx="1436370" cy="42291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5930" y="922655"/>
            <a:ext cx="1934210" cy="385191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265930" y="1432560"/>
            <a:ext cx="1934210" cy="5219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9165" y="839470"/>
            <a:ext cx="1947545" cy="387794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7261225" y="2385060"/>
            <a:ext cx="2002790" cy="48006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89000" y="4906010"/>
            <a:ext cx="22345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/>
              <a:t>社群内推送优惠券话术</a:t>
            </a:r>
            <a:r>
              <a:rPr lang="en-US" altLang="zh-CN" sz="1400"/>
              <a:t>+</a:t>
            </a:r>
            <a:r>
              <a:rPr lang="zh-CN" altLang="en-US" sz="1400"/>
              <a:t>小程序话题标签引导用户打开小程序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115435" y="4862195"/>
            <a:ext cx="22345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400"/>
              <a:t>跳转小程序展示页面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342505" y="4862195"/>
            <a:ext cx="1921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400"/>
              <a:t>点击进入商城小程序领取优惠券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67941" y="436359"/>
            <a:ext cx="49485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r>
              <a:rPr lang="en-US" altLang="zh-CN" sz="1600" b="1" dirty="0">
                <a:sym typeface="+mn-ea"/>
              </a:rPr>
              <a:t>——</a:t>
            </a:r>
            <a:r>
              <a:rPr lang="zh-CN" altLang="en-US" sz="1600" b="1" dirty="0">
                <a:sym typeface="+mn-ea"/>
              </a:rPr>
              <a:t>拆解</a:t>
            </a:r>
            <a:r>
              <a:rPr lang="en-US" altLang="zh-CN" sz="1600" b="1" dirty="0">
                <a:sym typeface="+mn-ea"/>
              </a:rPr>
              <a:t>CoFANCY</a:t>
            </a:r>
            <a:r>
              <a:rPr lang="zh-CN" altLang="en-US" sz="1600" b="1" dirty="0">
                <a:sym typeface="+mn-ea"/>
              </a:rPr>
              <a:t>可糖社群</a:t>
            </a:r>
            <a:r>
              <a:rPr lang="en-US" altLang="zh-CN" sz="1600" b="1" dirty="0">
                <a:sym typeface="+mn-ea"/>
              </a:rPr>
              <a:t>“#+</a:t>
            </a:r>
            <a:r>
              <a:rPr lang="zh-CN" altLang="en-US" sz="1600" b="1" dirty="0">
                <a:sym typeface="+mn-ea"/>
              </a:rPr>
              <a:t>话题标签</a:t>
            </a:r>
            <a:r>
              <a:rPr lang="en-US" altLang="zh-CN" sz="1600" b="1" dirty="0">
                <a:sym typeface="+mn-ea"/>
              </a:rPr>
              <a:t>”</a:t>
            </a:r>
            <a:r>
              <a:rPr lang="zh-CN" altLang="en-US" sz="1600" b="1" dirty="0">
                <a:sym typeface="+mn-ea"/>
              </a:rPr>
              <a:t>玩法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605" y="1445895"/>
            <a:ext cx="1969135" cy="39230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6035" y="1864995"/>
            <a:ext cx="1713230" cy="14173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9125" y="1445895"/>
            <a:ext cx="1969135" cy="392303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877945" y="1910080"/>
            <a:ext cx="1430655" cy="21399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7645" y="1435100"/>
            <a:ext cx="1961515" cy="39077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01955" y="1435100"/>
            <a:ext cx="2948940" cy="215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buNone/>
            </a:pPr>
            <a:r>
              <a:rPr lang="zh-CN" altLang="en-US" sz="1600"/>
              <a:t>通过</a:t>
            </a:r>
            <a:r>
              <a:rPr lang="en-US" sz="1600"/>
              <a:t>“#+</a:t>
            </a:r>
            <a:r>
              <a:rPr lang="zh-CN" altLang="en-US" sz="1600"/>
              <a:t>微博超话</a:t>
            </a:r>
            <a:r>
              <a:rPr lang="en-US" altLang="zh-CN" sz="1600"/>
              <a:t>”</a:t>
            </a:r>
            <a:r>
              <a:rPr lang="zh-CN" altLang="en-US" sz="1600"/>
              <a:t>的话题标签玩法，在社群里推送微博的七夕话题活动。</a:t>
            </a:r>
          </a:p>
          <a:p>
            <a:pPr indent="0">
              <a:lnSpc>
                <a:spcPct val="120000"/>
              </a:lnSpc>
              <a:buNone/>
            </a:pPr>
            <a:endParaRPr lang="zh-CN" altLang="en-US" sz="1600"/>
          </a:p>
          <a:p>
            <a:pPr indent="0">
              <a:lnSpc>
                <a:spcPct val="120000"/>
              </a:lnSpc>
              <a:buNone/>
            </a:pPr>
            <a:r>
              <a:rPr lang="zh-CN" altLang="en-US" sz="1600"/>
              <a:t>用户通过点击话题标签，可直接跳转微博小程序，查阅话题优质内容。</a:t>
            </a:r>
          </a:p>
        </p:txBody>
      </p:sp>
      <p:sp>
        <p:nvSpPr>
          <p:cNvPr id="12" name="矩形 11"/>
          <p:cNvSpPr/>
          <p:nvPr/>
        </p:nvSpPr>
        <p:spPr>
          <a:xfrm>
            <a:off x="786765" y="3888740"/>
            <a:ext cx="2179955" cy="1188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92493" y="4017010"/>
            <a:ext cx="202628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/>
              <a:t>打开</a:t>
            </a:r>
            <a:r>
              <a:rPr lang="en-US" altLang="zh-CN" b="1"/>
              <a:t>app+</a:t>
            </a:r>
            <a:r>
              <a:rPr lang="zh-CN" altLang="en-US" b="1"/>
              <a:t>输入搜索</a:t>
            </a:r>
          </a:p>
          <a:p>
            <a:pPr algn="ctr"/>
            <a:r>
              <a:rPr lang="en-US" altLang="zh-CN" b="1"/>
              <a:t>VS</a:t>
            </a:r>
          </a:p>
          <a:p>
            <a:pPr algn="ctr"/>
            <a:r>
              <a:rPr lang="zh-CN" b="1"/>
              <a:t>一键跳转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24774" y="436359"/>
            <a:ext cx="39776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r>
              <a:rPr lang="en-US" altLang="zh-CN" sz="1600" b="1" dirty="0">
                <a:sym typeface="+mn-ea"/>
              </a:rPr>
              <a:t>——</a:t>
            </a:r>
            <a:r>
              <a:rPr lang="zh-CN" sz="1600" b="1" dirty="0">
                <a:sym typeface="+mn-ea"/>
              </a:rPr>
              <a:t>唯品会</a:t>
            </a:r>
            <a:r>
              <a:rPr lang="zh-CN" altLang="en-US" sz="1600" b="1" dirty="0">
                <a:sym typeface="+mn-ea"/>
              </a:rPr>
              <a:t>社群</a:t>
            </a:r>
            <a:r>
              <a:rPr lang="en-US" altLang="zh-CN" sz="1600" b="1" dirty="0">
                <a:sym typeface="+mn-ea"/>
              </a:rPr>
              <a:t>“#+</a:t>
            </a:r>
            <a:r>
              <a:rPr lang="zh-CN" altLang="en-US" sz="1600" b="1" dirty="0">
                <a:sym typeface="+mn-ea"/>
              </a:rPr>
              <a:t>话题标签</a:t>
            </a:r>
            <a:r>
              <a:rPr lang="en-US" altLang="zh-CN" sz="1600" b="1" dirty="0">
                <a:sym typeface="+mn-ea"/>
              </a:rPr>
              <a:t>”</a:t>
            </a:r>
            <a:r>
              <a:rPr lang="zh-CN" altLang="en-US" sz="1600" b="1" dirty="0">
                <a:sym typeface="+mn-ea"/>
              </a:rPr>
              <a:t>玩法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070" y="1475740"/>
            <a:ext cx="1830070" cy="36442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5210" y="1457325"/>
            <a:ext cx="1830070" cy="36442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4350" y="1457325"/>
            <a:ext cx="1847850" cy="368109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05790" y="1475740"/>
            <a:ext cx="327596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/>
              <a:t>唯品会社群在推送多个商品时，利用</a:t>
            </a:r>
            <a:r>
              <a:rPr lang="en-US" altLang="zh-CN" sz="1600"/>
              <a:t>“#+</a:t>
            </a:r>
            <a:r>
              <a:rPr lang="zh-CN" altLang="en-US" sz="1600"/>
              <a:t>商品小程序链接</a:t>
            </a:r>
            <a:r>
              <a:rPr lang="en-US" altLang="zh-CN" sz="1600"/>
              <a:t>”</a:t>
            </a:r>
            <a:r>
              <a:rPr lang="zh-CN" altLang="en-US" sz="1600"/>
              <a:t>实现点击直接跳转到商品小程序页面。</a:t>
            </a:r>
          </a:p>
        </p:txBody>
      </p:sp>
      <p:sp>
        <p:nvSpPr>
          <p:cNvPr id="8" name="矩形 7"/>
          <p:cNvSpPr/>
          <p:nvPr/>
        </p:nvSpPr>
        <p:spPr>
          <a:xfrm>
            <a:off x="916940" y="3100705"/>
            <a:ext cx="2179955" cy="1188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30605" y="3228975"/>
            <a:ext cx="201041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/>
              <a:t>文案</a:t>
            </a:r>
            <a:r>
              <a:rPr lang="en-US" altLang="zh-CN" b="1"/>
              <a:t>+</a:t>
            </a:r>
            <a:r>
              <a:rPr lang="zh-CN" altLang="en-US" b="1"/>
              <a:t>海报</a:t>
            </a:r>
            <a:r>
              <a:rPr lang="en-US" altLang="zh-CN" b="1"/>
              <a:t>+</a:t>
            </a:r>
            <a:r>
              <a:rPr lang="zh-CN" altLang="en-US" b="1"/>
              <a:t>小程序</a:t>
            </a:r>
          </a:p>
          <a:p>
            <a:pPr algn="ctr"/>
            <a:r>
              <a:rPr lang="en-US" altLang="zh-CN" b="1"/>
              <a:t>VS</a:t>
            </a:r>
          </a:p>
          <a:p>
            <a:pPr algn="ctr"/>
            <a:r>
              <a:rPr lang="zh-CN" altLang="en-US" b="1"/>
              <a:t>文案</a:t>
            </a:r>
            <a:r>
              <a:rPr lang="en-US" altLang="zh-CN" b="1"/>
              <a:t>+</a:t>
            </a:r>
            <a:r>
              <a:rPr lang="zh-CN" altLang="en-US" b="1"/>
              <a:t>海报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一段话&#10;建议不超过两行左右的内容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45_1*f*1"/>
  <p:tag name="KSO_WM_TEMPLATE_CATEGORY" val="diagram"/>
  <p:tag name="KSO_WM_TEMPLATE_INDEX" val="20200845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845_1*i*1"/>
  <p:tag name="KSO_WM_TEMPLATE_CATEGORY" val="diagram"/>
  <p:tag name="KSO_WM_TEMPLATE_INDEX" val="20200845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845_1*i*2"/>
  <p:tag name="KSO_WM_TEMPLATE_CATEGORY" val="diagram"/>
  <p:tag name="KSO_WM_TEMPLATE_INDEX" val="20200845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845_1*i*3"/>
  <p:tag name="KSO_WM_TEMPLATE_CATEGORY" val="diagram"/>
  <p:tag name="KSO_WM_TEMPLATE_INDEX" val="20200845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815</Words>
  <Application>Microsoft Office PowerPoint</Application>
  <PresentationFormat>自定义</PresentationFormat>
  <Paragraphs>103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-apple-system</vt:lpstr>
      <vt:lpstr>等线</vt:lpstr>
      <vt:lpstr>微软雅黑</vt:lpstr>
      <vt:lpstr>Arial</vt:lpstr>
      <vt:lpstr>Calibri</vt:lpstr>
      <vt:lpstr>Impact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Liang</cp:lastModifiedBy>
  <cp:revision>530</cp:revision>
  <dcterms:created xsi:type="dcterms:W3CDTF">2019-12-22T05:53:00Z</dcterms:created>
  <dcterms:modified xsi:type="dcterms:W3CDTF">2021-08-13T06:08:54Z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6CC65104E83A4AC7BBD7727573353B97</vt:lpwstr>
  </property>
</Properties>
</file>