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283" r:id="rId2"/>
    <p:sldId id="2635" r:id="rId3"/>
    <p:sldId id="2644" r:id="rId4"/>
    <p:sldId id="2645" r:id="rId5"/>
    <p:sldId id="2655" r:id="rId6"/>
    <p:sldId id="2646" r:id="rId7"/>
    <p:sldId id="2656" r:id="rId8"/>
    <p:sldId id="2651" r:id="rId9"/>
    <p:sldId id="2661" r:id="rId10"/>
    <p:sldId id="2662" r:id="rId11"/>
    <p:sldId id="2647" r:id="rId12"/>
    <p:sldId id="4003" r:id="rId13"/>
    <p:sldId id="2634" r:id="rId14"/>
  </p:sldIdLst>
  <p:sldSz cx="10260013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0000"/>
    <a:srgbClr val="FEA900"/>
    <a:srgbClr val="F8F8F8"/>
    <a:srgbClr val="120C16"/>
    <a:srgbClr val="6DF5ED"/>
    <a:srgbClr val="E93252"/>
    <a:srgbClr val="0358B2"/>
    <a:srgbClr val="0358B1"/>
    <a:srgbClr val="035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1" d="100"/>
          <a:sy n="81" d="100"/>
        </p:scale>
        <p:origin x="66" y="8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1" loCatId="list" qsTypeId="urn:microsoft.com/office/officeart/2005/8/quickstyle/simple1#1" qsCatId="simple" csTypeId="urn:microsoft.com/office/officeart/2005/8/colors/accent0_1#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type="par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type="sib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type="par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type="sib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type="par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type="sib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type="par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type="sib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type="par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type="sib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type="par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type="sib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#1"/>
    <dgm:cxn modelId="{B85F9E25-C652-4B7F-8FD1-439B78BFFC09}" type="presOf" srcId="{A7E2548B-AC32-4B01-BBFA-02F40C0F4EC3}" destId="{C385AF22-AC18-4DC8-9B28-602D0C637594}" srcOrd="1" destOrd="0" presId="urn:microsoft.com/office/officeart/2005/8/layout/list1#1"/>
    <dgm:cxn modelId="{C0C92239-6F59-4A67-8B01-83B8CED33E59}" type="presOf" srcId="{5BA5075A-9611-40EC-B66E-1C50AF866171}" destId="{06CD99E7-5F6F-4B3A-B6AF-722345E5A49F}" srcOrd="0" destOrd="0" presId="urn:microsoft.com/office/officeart/2005/8/layout/list1#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#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#1"/>
    <dgm:cxn modelId="{5DA8AC74-33F2-4C28-8300-0E50990216C1}" type="presOf" srcId="{AA796176-FFEA-4453-B3C5-86FCA4C88052}" destId="{5CB4522F-075B-43D2-9CCA-FF96AAAB0675}" srcOrd="0" destOrd="0" presId="urn:microsoft.com/office/officeart/2005/8/layout/list1#1"/>
    <dgm:cxn modelId="{D8070E78-59F1-4513-9398-C426422CA6D2}" type="presOf" srcId="{A7E2548B-AC32-4B01-BBFA-02F40C0F4EC3}" destId="{E4755B94-5E72-4C9F-A91A-56B0FCDA28F1}" srcOrd="0" destOrd="0" presId="urn:microsoft.com/office/officeart/2005/8/layout/list1#1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#1"/>
    <dgm:cxn modelId="{B7AC3EAD-C2E5-4EE1-AD67-1717C0B0AE79}" type="presOf" srcId="{ACC21E35-BE52-4B64-9CE3-EAFB2C2B911E}" destId="{3240125D-75FD-4A57-A758-6C50E602A37F}" srcOrd="0" destOrd="0" presId="urn:microsoft.com/office/officeart/2005/8/layout/list1#1"/>
    <dgm:cxn modelId="{A0A139B8-C29C-4CF6-B01A-C9215FF29A1B}" type="presOf" srcId="{0FABB1E1-B967-41CD-8BD9-01EE970157FC}" destId="{1CC4936E-ED17-4D2F-9813-87EE95763F16}" srcOrd="1" destOrd="0" presId="urn:microsoft.com/office/officeart/2005/8/layout/list1#1"/>
    <dgm:cxn modelId="{04D720C0-4218-4938-9515-27C87D79C1B0}" type="presOf" srcId="{730938A3-D819-41F7-BE39-9DDAA446A19F}" destId="{427123AE-6E68-4008-BD50-9CC20F57260E}" srcOrd="1" destOrd="0" presId="urn:microsoft.com/office/officeart/2005/8/layout/list1#1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#1"/>
    <dgm:cxn modelId="{A1FCD9D6-88FE-42F6-A005-7CB64FD4DF60}" type="presOf" srcId="{730938A3-D819-41F7-BE39-9DDAA446A19F}" destId="{0B52D98E-03C2-4BD0-85E7-F52451A2A69F}" srcOrd="0" destOrd="0" presId="urn:microsoft.com/office/officeart/2005/8/layout/list1#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#1"/>
    <dgm:cxn modelId="{3C593DDB-6C1E-4F28-B97E-4C473646A717}" type="presParOf" srcId="{792D5933-AD40-45AE-8480-2968FCA8CAA1}" destId="{E4755B94-5E72-4C9F-A91A-56B0FCDA28F1}" srcOrd="0" destOrd="0" presId="urn:microsoft.com/office/officeart/2005/8/layout/list1#1"/>
    <dgm:cxn modelId="{53C2F299-254F-4955-8E1D-0975BFA29DEA}" type="presParOf" srcId="{792D5933-AD40-45AE-8480-2968FCA8CAA1}" destId="{C385AF22-AC18-4DC8-9B28-602D0C637594}" srcOrd="1" destOrd="0" presId="urn:microsoft.com/office/officeart/2005/8/layout/list1#1"/>
    <dgm:cxn modelId="{3A418ED2-15B8-43F7-9CB2-B8862013A2CF}" type="presParOf" srcId="{5CB4522F-075B-43D2-9CCA-FF96AAAB0675}" destId="{744720FB-B56E-4487-9420-26F63FDC8A92}" srcOrd="1" destOrd="0" presId="urn:microsoft.com/office/officeart/2005/8/layout/list1#1"/>
    <dgm:cxn modelId="{4B625579-78F4-45B2-9DFA-A7F13878CD9D}" type="presParOf" srcId="{5CB4522F-075B-43D2-9CCA-FF96AAAB0675}" destId="{46544825-FBF5-4CDD-8C6C-17BDB8D6624D}" srcOrd="2" destOrd="0" presId="urn:microsoft.com/office/officeart/2005/8/layout/list1#1"/>
    <dgm:cxn modelId="{2DFB4BE4-930E-4611-A053-82E8D625F27C}" type="presParOf" srcId="{5CB4522F-075B-43D2-9CCA-FF96AAAB0675}" destId="{4BCF71AD-8735-4E36-8AA7-859BE626CF89}" srcOrd="3" destOrd="0" presId="urn:microsoft.com/office/officeart/2005/8/layout/list1#1"/>
    <dgm:cxn modelId="{F4723558-B28C-40C9-B27F-72F9BE0AF3F5}" type="presParOf" srcId="{5CB4522F-075B-43D2-9CCA-FF96AAAB0675}" destId="{EED333AA-5EDE-462B-829D-585765A00D61}" srcOrd="4" destOrd="0" presId="urn:microsoft.com/office/officeart/2005/8/layout/list1#1"/>
    <dgm:cxn modelId="{3D31BDE9-49B2-47DF-A12F-0683BC775F18}" type="presParOf" srcId="{EED333AA-5EDE-462B-829D-585765A00D61}" destId="{75DA4DF2-046A-4C6A-8086-7C3E7861D4E7}" srcOrd="0" destOrd="0" presId="urn:microsoft.com/office/officeart/2005/8/layout/list1#1"/>
    <dgm:cxn modelId="{37B9B0F7-2467-4A73-A2F3-48AAF33F4ACD}" type="presParOf" srcId="{EED333AA-5EDE-462B-829D-585765A00D61}" destId="{FBD91DA6-F483-4103-904B-0A0489E1DCE7}" srcOrd="1" destOrd="0" presId="urn:microsoft.com/office/officeart/2005/8/layout/list1#1"/>
    <dgm:cxn modelId="{85C47340-8A9E-4592-AB66-216A17057F11}" type="presParOf" srcId="{5CB4522F-075B-43D2-9CCA-FF96AAAB0675}" destId="{48F65CE9-588F-481F-B88C-E3C4A9B9C782}" srcOrd="5" destOrd="0" presId="urn:microsoft.com/office/officeart/2005/8/layout/list1#1"/>
    <dgm:cxn modelId="{B514B097-DCDB-49D3-9A46-45A481532DCB}" type="presParOf" srcId="{5CB4522F-075B-43D2-9CCA-FF96AAAB0675}" destId="{9A2FC35B-336D-4AB9-BE3B-E5A027415580}" srcOrd="6" destOrd="0" presId="urn:microsoft.com/office/officeart/2005/8/layout/list1#1"/>
    <dgm:cxn modelId="{8445FA2B-93A1-4A85-A633-6C53B31E6640}" type="presParOf" srcId="{5CB4522F-075B-43D2-9CCA-FF96AAAB0675}" destId="{781EB76A-EEE2-4822-9A02-692FC3F6DBFE}" srcOrd="7" destOrd="0" presId="urn:microsoft.com/office/officeart/2005/8/layout/list1#1"/>
    <dgm:cxn modelId="{585724F5-D580-4123-A6B5-18BCB4B61298}" type="presParOf" srcId="{5CB4522F-075B-43D2-9CCA-FF96AAAB0675}" destId="{1A83AB0C-0313-42B2-AD86-7F1781B8A4B2}" srcOrd="8" destOrd="0" presId="urn:microsoft.com/office/officeart/2005/8/layout/list1#1"/>
    <dgm:cxn modelId="{D3A9A500-291D-4315-A0B5-48A11AFD7872}" type="presParOf" srcId="{1A83AB0C-0313-42B2-AD86-7F1781B8A4B2}" destId="{0B52D98E-03C2-4BD0-85E7-F52451A2A69F}" srcOrd="0" destOrd="0" presId="urn:microsoft.com/office/officeart/2005/8/layout/list1#1"/>
    <dgm:cxn modelId="{08FF2DFE-CF0C-4A40-BF76-5D8DF2A83E45}" type="presParOf" srcId="{1A83AB0C-0313-42B2-AD86-7F1781B8A4B2}" destId="{427123AE-6E68-4008-BD50-9CC20F57260E}" srcOrd="1" destOrd="0" presId="urn:microsoft.com/office/officeart/2005/8/layout/list1#1"/>
    <dgm:cxn modelId="{6BF98521-58EF-4718-94C0-86D18F889A8F}" type="presParOf" srcId="{5CB4522F-075B-43D2-9CCA-FF96AAAB0675}" destId="{3E45E6F7-D029-421E-9785-40AC3D5809F6}" srcOrd="9" destOrd="0" presId="urn:microsoft.com/office/officeart/2005/8/layout/list1#1"/>
    <dgm:cxn modelId="{05C125E2-B9C9-4C04-B36D-0D1E8CAE682E}" type="presParOf" srcId="{5CB4522F-075B-43D2-9CCA-FF96AAAB0675}" destId="{DC58CA3D-313C-426E-A0D6-37AFDA45F7F0}" srcOrd="10" destOrd="0" presId="urn:microsoft.com/office/officeart/2005/8/layout/list1#1"/>
    <dgm:cxn modelId="{E919EC92-820A-428D-99E1-2B124C1E1608}" type="presParOf" srcId="{5CB4522F-075B-43D2-9CCA-FF96AAAB0675}" destId="{97D0A409-687F-48B8-8F97-815DE1E84580}" srcOrd="11" destOrd="0" presId="urn:microsoft.com/office/officeart/2005/8/layout/list1#1"/>
    <dgm:cxn modelId="{5EF25026-603F-4335-9104-A837A384B12F}" type="presParOf" srcId="{5CB4522F-075B-43D2-9CCA-FF96AAAB0675}" destId="{6C682417-E35E-4747-8277-8398315EE0A6}" srcOrd="12" destOrd="0" presId="urn:microsoft.com/office/officeart/2005/8/layout/list1#1"/>
    <dgm:cxn modelId="{9C82A2E3-73F3-44C2-B38A-81C0C8565E9A}" type="presParOf" srcId="{6C682417-E35E-4747-8277-8398315EE0A6}" destId="{3240125D-75FD-4A57-A758-6C50E602A37F}" srcOrd="0" destOrd="0" presId="urn:microsoft.com/office/officeart/2005/8/layout/list1#1"/>
    <dgm:cxn modelId="{F376AE30-1079-4CDB-8E35-FE488DCEAD2D}" type="presParOf" srcId="{6C682417-E35E-4747-8277-8398315EE0A6}" destId="{19E92E6E-C255-46EA-A296-4EEB24EE3A0F}" srcOrd="1" destOrd="0" presId="urn:microsoft.com/office/officeart/2005/8/layout/list1#1"/>
    <dgm:cxn modelId="{F33726E3-490B-4D06-A525-1BA1AEBB1C8F}" type="presParOf" srcId="{5CB4522F-075B-43D2-9CCA-FF96AAAB0675}" destId="{B5396BCF-9918-4D1E-8A96-750EB7B7FAF0}" srcOrd="13" destOrd="0" presId="urn:microsoft.com/office/officeart/2005/8/layout/list1#1"/>
    <dgm:cxn modelId="{D7FFDA87-5839-4CB8-B744-1B7230101671}" type="presParOf" srcId="{5CB4522F-075B-43D2-9CCA-FF96AAAB0675}" destId="{F46CC245-10BE-4E19-B679-8FD2CCBD83C6}" srcOrd="14" destOrd="0" presId="urn:microsoft.com/office/officeart/2005/8/layout/list1#1"/>
    <dgm:cxn modelId="{771C0B25-5E8F-4FF8-B0F2-C6E7A9E26EB1}" type="presParOf" srcId="{5CB4522F-075B-43D2-9CCA-FF96AAAB0675}" destId="{259E2F94-8223-4A49-9E41-02FF9C3E6DB7}" srcOrd="15" destOrd="0" presId="urn:microsoft.com/office/officeart/2005/8/layout/list1#1"/>
    <dgm:cxn modelId="{51C24110-273A-445F-A797-AAB07E190C8A}" type="presParOf" srcId="{5CB4522F-075B-43D2-9CCA-FF96AAAB0675}" destId="{0582B587-2F69-4A4E-91D2-4D573939D386}" srcOrd="16" destOrd="0" presId="urn:microsoft.com/office/officeart/2005/8/layout/list1#1"/>
    <dgm:cxn modelId="{88995C75-011B-442D-B3B0-68C8AA231378}" type="presParOf" srcId="{0582B587-2F69-4A4E-91D2-4D573939D386}" destId="{5637D23C-C60D-4167-8816-BB9B9D431E0E}" srcOrd="0" destOrd="0" presId="urn:microsoft.com/office/officeart/2005/8/layout/list1#1"/>
    <dgm:cxn modelId="{E0066D49-5AF0-4005-90B5-6383B1A25CC7}" type="presParOf" srcId="{0582B587-2F69-4A4E-91D2-4D573939D386}" destId="{1CC4936E-ED17-4D2F-9813-87EE95763F16}" srcOrd="1" destOrd="0" presId="urn:microsoft.com/office/officeart/2005/8/layout/list1#1"/>
    <dgm:cxn modelId="{81049395-50FC-4BE5-999A-FA3A910C6AB6}" type="presParOf" srcId="{5CB4522F-075B-43D2-9CCA-FF96AAAB0675}" destId="{9E8ED095-A689-4B24-8673-40FB702F4F98}" srcOrd="17" destOrd="0" presId="urn:microsoft.com/office/officeart/2005/8/layout/list1#1"/>
    <dgm:cxn modelId="{3D70EB50-153F-4492-947D-EB83294A4E59}" type="presParOf" srcId="{5CB4522F-075B-43D2-9CCA-FF96AAAB0675}" destId="{5AA363B9-8FB5-41E3-8B35-97BD2D191B34}" srcOrd="18" destOrd="0" presId="urn:microsoft.com/office/officeart/2005/8/layout/list1#1"/>
    <dgm:cxn modelId="{B4FB1D32-D4A2-4494-BD76-A825F382590C}" type="presParOf" srcId="{5CB4522F-075B-43D2-9CCA-FF96AAAB0675}" destId="{165391A6-F699-41AC-8B55-B5334317737C}" srcOrd="19" destOrd="0" presId="urn:microsoft.com/office/officeart/2005/8/layout/list1#1"/>
    <dgm:cxn modelId="{393A8961-3DBD-4564-A6C2-813CA257BD58}" type="presParOf" srcId="{5CB4522F-075B-43D2-9CCA-FF96AAAB0675}" destId="{9922DA3E-3EF6-42FA-9CC9-86C6C0F10C5A}" srcOrd="20" destOrd="0" presId="urn:microsoft.com/office/officeart/2005/8/layout/list1#1"/>
    <dgm:cxn modelId="{87A52DF9-2C26-4E57-84A9-EEF8930BCF18}" type="presParOf" srcId="{9922DA3E-3EF6-42FA-9CC9-86C6C0F10C5A}" destId="{06CD99E7-5F6F-4B3A-B6AF-722345E5A49F}" srcOrd="0" destOrd="0" presId="urn:microsoft.com/office/officeart/2005/8/layout/list1#1"/>
    <dgm:cxn modelId="{D7C378C8-1B98-4734-835E-992B34B3F5DC}" type="presParOf" srcId="{9922DA3E-3EF6-42FA-9CC9-86C6C0F10C5A}" destId="{ABF73B35-4281-4C64-B65F-D7E1D426DC52}" srcOrd="1" destOrd="0" presId="urn:microsoft.com/office/officeart/2005/8/layout/list1#1"/>
    <dgm:cxn modelId="{32DA0E08-E2AD-4011-8E55-153870D66355}" type="presParOf" srcId="{5CB4522F-075B-43D2-9CCA-FF96AAAB0675}" destId="{E970D71D-ECBA-4E7B-8977-0075B3C64135}" srcOrd="21" destOrd="0" presId="urn:microsoft.com/office/officeart/2005/8/layout/list1#1"/>
    <dgm:cxn modelId="{74407CAF-1C80-44D2-BC80-84029926B96A}" type="presParOf" srcId="{5CB4522F-075B-43D2-9CCA-FF96AAAB0675}" destId="{1EBF7F84-B88A-4276-8D3B-5221674D7BF1}" srcOrd="2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2021/8/23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4.svg"/><Relationship Id="rId7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4.svg"/><Relationship Id="rId7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20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.png"/><Relationship Id="rId7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svg"/><Relationship Id="rId7" Type="http://schemas.openxmlformats.org/officeDocument/2006/relationships/diagramData" Target="../diagrams/data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microsoft.com/office/2007/relationships/diagramDrawing" Target="../diagrams/drawing1.xml"/><Relationship Id="rId5" Type="http://schemas.openxmlformats.org/officeDocument/2006/relationships/image" Target="../media/image6.svg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4.sv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4.svg"/><Relationship Id="rId7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646117" y="1567122"/>
            <a:ext cx="6853158" cy="2387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b="1" dirty="0"/>
              <a:t>新项目承接社群销售案例复盘</a:t>
            </a:r>
            <a:endParaRPr lang="en-US" altLang="zh-CN" sz="4000" b="1" dirty="0"/>
          </a:p>
          <a:p>
            <a:pPr algn="ctr"/>
            <a:endParaRPr lang="en-US" altLang="zh-CN" sz="4000" b="1" dirty="0">
              <a:sym typeface="+mn-ea"/>
            </a:endParaRPr>
          </a:p>
          <a:p>
            <a:pPr algn="ctr"/>
            <a:r>
              <a:rPr lang="zh-CN" altLang="en-US" b="1" dirty="0">
                <a:sym typeface="+mn-ea"/>
              </a:rPr>
              <a:t>部门：碧翠园自营项目组   </a:t>
            </a:r>
            <a:endParaRPr lang="en-US" altLang="zh-CN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姓名：麦耀锋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花名：奶锡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520814" y="2149856"/>
            <a:ext cx="1452957" cy="14186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77878" y="270763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ym typeface="+mn-ea"/>
              </a:rPr>
              <a:t>群主号配置</a:t>
            </a: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2347656" y="2666071"/>
            <a:ext cx="645160" cy="4222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867769" y="871128"/>
            <a:ext cx="587839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dirty="0"/>
              <a:t>                            我在本群的昵称</a:t>
            </a:r>
            <a:endParaRPr lang="en-US" altLang="zh-CN" dirty="0"/>
          </a:p>
        </p:txBody>
      </p:sp>
      <p:pic>
        <p:nvPicPr>
          <p:cNvPr id="5" name="图片 4" descr="5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76340" y="1508760"/>
            <a:ext cx="2400300" cy="1352550"/>
          </a:xfrm>
          <a:prstGeom prst="rect">
            <a:avLst/>
          </a:prstGeom>
        </p:spPr>
      </p:pic>
      <p:pic>
        <p:nvPicPr>
          <p:cNvPr id="7" name="图片 6" descr="66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91580" y="3318510"/>
            <a:ext cx="3107690" cy="1883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788410" y="2150110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/>
              <a:t>电脑微信客户端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811270" y="4225925"/>
            <a:ext cx="1783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/>
              <a:t>手机微信客户端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 descr="7b0a202020202274657874626f78223a20227b5c2263617465676f72795f69645c223a31303532372c5c2269645c223a32303239343634357d220a7d0a"/>
          <p:cNvGrpSpPr/>
          <p:nvPr/>
        </p:nvGrpSpPr>
        <p:grpSpPr>
          <a:xfrm>
            <a:off x="896620" y="-7620"/>
            <a:ext cx="8164830" cy="5263515"/>
            <a:chOff x="4987" y="3041"/>
            <a:chExt cx="9845" cy="5537"/>
          </a:xfrm>
        </p:grpSpPr>
        <p:pic>
          <p:nvPicPr>
            <p:cNvPr id="19" name="图形 3" descr="H:\稻壳儿相关资料\稻壳儿非模板资源\扁平\扁平设计22-17.svg扁平设计22-17"/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p:blipFill>
          <p:spPr>
            <a:xfrm>
              <a:off x="4987" y="3041"/>
              <a:ext cx="9845" cy="5537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6942" y="5128"/>
              <a:ext cx="7179" cy="1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b="1" spc="160">
                  <a:solidFill>
                    <a:srgbClr val="E24A52"/>
                  </a:solidFill>
                  <a:uFillTx/>
                  <a:latin typeface="汉仪夏日体W" panose="00020600040101010101" charset="-122"/>
                  <a:ea typeface="汉仪夏日体W" panose="00020600040101010101" charset="-122"/>
                  <a:cs typeface="宋体" panose="02010600030101010101" pitchFamily="2" charset="-122"/>
                  <a:sym typeface="+mn-ea"/>
                </a:rPr>
                <a:t>分时段设置欢迎语，减低下班后无法及时回复而造成的删粉情况出现</a:t>
              </a:r>
            </a:p>
            <a:p>
              <a:pPr algn="l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</a:pPr>
              <a:endParaRPr lang="zh-CN" altLang="en-US" sz="2000" spc="16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6941" y="6608"/>
              <a:ext cx="6922" cy="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3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2000" b="1" spc="160">
                  <a:solidFill>
                    <a:srgbClr val="E24A52"/>
                  </a:solidFill>
                  <a:uFillTx/>
                  <a:latin typeface="汉仪夏日体W" panose="00020600040101010101" charset="-122"/>
                  <a:ea typeface="汉仪夏日体W" panose="00020600040101010101" charset="-122"/>
                  <a:cs typeface="宋体" panose="02010600030101010101" pitchFamily="2" charset="-122"/>
                  <a:sym typeface="+mn-ea"/>
                </a:rPr>
                <a:t>灵活运用好群昵称，给予社群用户二次或者多次触达</a:t>
              </a:r>
              <a:endParaRPr lang="zh-CN" altLang="en-US" sz="2000" spc="16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6392" y="5390"/>
              <a:ext cx="389" cy="389"/>
            </a:xfrm>
            <a:prstGeom prst="ellipse">
              <a:avLst/>
            </a:prstGeom>
            <a:solidFill>
              <a:srgbClr val="E24A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6397" y="6869"/>
              <a:ext cx="389" cy="389"/>
            </a:xfrm>
            <a:prstGeom prst="ellipse">
              <a:avLst/>
            </a:prstGeom>
            <a:solidFill>
              <a:srgbClr val="E24A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3903959" y="943145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9368790" y="120650"/>
            <a:ext cx="659130" cy="598170"/>
            <a:chOff x="14118" y="124"/>
            <a:chExt cx="1038" cy="942"/>
          </a:xfrm>
        </p:grpSpPr>
        <p:sp>
          <p:nvSpPr>
            <p:cNvPr id="21" name="对角圆角矩形 20"/>
            <p:cNvSpPr/>
            <p:nvPr/>
          </p:nvSpPr>
          <p:spPr>
            <a:xfrm>
              <a:off x="14166" y="59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2" name="图片 21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118" y="124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3" name="文本框 22"/>
            <p:cNvSpPr txBox="1"/>
            <p:nvPr/>
          </p:nvSpPr>
          <p:spPr>
            <a:xfrm>
              <a:off x="14118" y="536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F60F1A44-7BF6-4774-8C18-41D689FFE90F}"/>
              </a:ext>
            </a:extLst>
          </p:cNvPr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7" name="图片 16" descr="resource">
              <a:extLst>
                <a:ext uri="{FF2B5EF4-FFF2-40B4-BE49-F238E27FC236}">
                  <a16:creationId xmlns:a16="http://schemas.microsoft.com/office/drawing/2014/main" id="{C1B24F8E-01D1-4F68-BF3D-435475074A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8" name="图片 17" descr="resource">
              <a:extLst>
                <a:ext uri="{FF2B5EF4-FFF2-40B4-BE49-F238E27FC236}">
                  <a16:creationId xmlns:a16="http://schemas.microsoft.com/office/drawing/2014/main" id="{4A191917-AAD9-4393-9C9B-405B66E94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9" name="图片 18" descr="resource">
              <a:extLst>
                <a:ext uri="{FF2B5EF4-FFF2-40B4-BE49-F238E27FC236}">
                  <a16:creationId xmlns:a16="http://schemas.microsoft.com/office/drawing/2014/main" id="{55E0D448-13F1-45CB-BF41-5629E0F67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D92A0EB9-A3B9-4FF1-8D7C-E2BA2B2E608F}"/>
              </a:ext>
            </a:extLst>
          </p:cNvPr>
          <p:cNvSpPr txBox="1"/>
          <p:nvPr/>
        </p:nvSpPr>
        <p:spPr>
          <a:xfrm>
            <a:off x="7409342" y="4206233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扫码为我进行打分哦</a:t>
            </a:r>
            <a:r>
              <a:rPr lang="en-US" altLang="zh-CN" dirty="0"/>
              <a:t>~</a:t>
            </a:r>
            <a:endParaRPr lang="zh-CN" altLang="en-US" dirty="0"/>
          </a:p>
        </p:txBody>
      </p:sp>
      <p:sp>
        <p:nvSpPr>
          <p:cNvPr id="28" name="ExtraShape1">
            <a:extLst>
              <a:ext uri="{FF2B5EF4-FFF2-40B4-BE49-F238E27FC236}">
                <a16:creationId xmlns:a16="http://schemas.microsoft.com/office/drawing/2014/main" id="{795787AE-B4A3-45AA-816F-40CD8C188F81}"/>
              </a:ext>
            </a:extLst>
          </p:cNvPr>
          <p:cNvSpPr/>
          <p:nvPr/>
        </p:nvSpPr>
        <p:spPr>
          <a:xfrm>
            <a:off x="342356" y="1656892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开场收尾</a:t>
            </a:r>
          </a:p>
        </p:txBody>
      </p:sp>
      <p:cxnSp>
        <p:nvCxnSpPr>
          <p:cNvPr id="29" name="ExtraShape1">
            <a:extLst>
              <a:ext uri="{FF2B5EF4-FFF2-40B4-BE49-F238E27FC236}">
                <a16:creationId xmlns:a16="http://schemas.microsoft.com/office/drawing/2014/main" id="{CB4F6420-F331-4717-B54C-D868AAF45619}"/>
              </a:ext>
            </a:extLst>
          </p:cNvPr>
          <p:cNvCxnSpPr>
            <a:cxnSpLocks/>
          </p:cNvCxnSpPr>
          <p:nvPr/>
        </p:nvCxnSpPr>
        <p:spPr>
          <a:xfrm>
            <a:off x="1486932" y="2316970"/>
            <a:ext cx="813817" cy="425175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xtraShape2">
            <a:extLst>
              <a:ext uri="{FF2B5EF4-FFF2-40B4-BE49-F238E27FC236}">
                <a16:creationId xmlns:a16="http://schemas.microsoft.com/office/drawing/2014/main" id="{F35F2524-B1D0-40BF-9234-ADA750BE40CF}"/>
              </a:ext>
            </a:extLst>
          </p:cNvPr>
          <p:cNvSpPr/>
          <p:nvPr/>
        </p:nvSpPr>
        <p:spPr>
          <a:xfrm rot="10800000" flipV="1">
            <a:off x="2432836" y="2580085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内容</a:t>
            </a:r>
          </a:p>
        </p:txBody>
      </p:sp>
      <p:cxnSp>
        <p:nvCxnSpPr>
          <p:cNvPr id="31" name="ExtraShape2">
            <a:extLst>
              <a:ext uri="{FF2B5EF4-FFF2-40B4-BE49-F238E27FC236}">
                <a16:creationId xmlns:a16="http://schemas.microsoft.com/office/drawing/2014/main" id="{26D787D2-A083-4901-8BEF-D2BE8E9F9DD1}"/>
              </a:ext>
            </a:extLst>
          </p:cNvPr>
          <p:cNvCxnSpPr>
            <a:cxnSpLocks/>
          </p:cNvCxnSpPr>
          <p:nvPr/>
        </p:nvCxnSpPr>
        <p:spPr>
          <a:xfrm rot="20700000" flipV="1">
            <a:off x="3570737" y="2742145"/>
            <a:ext cx="1157719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xtraShape3">
            <a:extLst>
              <a:ext uri="{FF2B5EF4-FFF2-40B4-BE49-F238E27FC236}">
                <a16:creationId xmlns:a16="http://schemas.microsoft.com/office/drawing/2014/main" id="{19110BD8-2381-4864-95ED-B9EF6920BD3B}"/>
              </a:ext>
            </a:extLst>
          </p:cNvPr>
          <p:cNvSpPr/>
          <p:nvPr/>
        </p:nvSpPr>
        <p:spPr>
          <a:xfrm>
            <a:off x="4822569" y="1885438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语言</a:t>
            </a:r>
          </a:p>
        </p:txBody>
      </p:sp>
      <p:cxnSp>
        <p:nvCxnSpPr>
          <p:cNvPr id="37" name="ExtraShape3">
            <a:extLst>
              <a:ext uri="{FF2B5EF4-FFF2-40B4-BE49-F238E27FC236}">
                <a16:creationId xmlns:a16="http://schemas.microsoft.com/office/drawing/2014/main" id="{CE308CD6-2246-4DEF-92A0-F54BE62CDA8E}"/>
              </a:ext>
            </a:extLst>
          </p:cNvPr>
          <p:cNvCxnSpPr>
            <a:cxnSpLocks/>
          </p:cNvCxnSpPr>
          <p:nvPr/>
        </p:nvCxnSpPr>
        <p:spPr>
          <a:xfrm>
            <a:off x="5419304" y="2968681"/>
            <a:ext cx="535173" cy="93386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xtraShape4">
            <a:extLst>
              <a:ext uri="{FF2B5EF4-FFF2-40B4-BE49-F238E27FC236}">
                <a16:creationId xmlns:a16="http://schemas.microsoft.com/office/drawing/2014/main" id="{9C333F6A-251F-48D7-8BBA-3A86E032DE35}"/>
              </a:ext>
            </a:extLst>
          </p:cNvPr>
          <p:cNvSpPr/>
          <p:nvPr/>
        </p:nvSpPr>
        <p:spPr>
          <a:xfrm rot="10800000" flipV="1">
            <a:off x="5758760" y="3960245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时间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D2F45CEC-3B39-41B7-AC8E-E38039AB561F}"/>
              </a:ext>
            </a:extLst>
          </p:cNvPr>
          <p:cNvSpPr txBox="1"/>
          <p:nvPr/>
        </p:nvSpPr>
        <p:spPr>
          <a:xfrm>
            <a:off x="1192936" y="46418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评分</a:t>
            </a:r>
          </a:p>
        </p:txBody>
      </p:sp>
      <p:sp>
        <p:nvSpPr>
          <p:cNvPr id="40" name="ValueText4">
            <a:extLst>
              <a:ext uri="{FF2B5EF4-FFF2-40B4-BE49-F238E27FC236}">
                <a16:creationId xmlns:a16="http://schemas.microsoft.com/office/drawing/2014/main" id="{CFB6B903-5816-402B-B4E9-C2BD516A1D63}"/>
              </a:ext>
            </a:extLst>
          </p:cNvPr>
          <p:cNvSpPr txBox="1"/>
          <p:nvPr/>
        </p:nvSpPr>
        <p:spPr>
          <a:xfrm>
            <a:off x="6358643" y="3435611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5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  <a:endParaRPr lang="en-US" sz="700" dirty="0">
              <a:solidFill>
                <a:schemeClr val="accent5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1" name="ValueText1">
            <a:extLst>
              <a:ext uri="{FF2B5EF4-FFF2-40B4-BE49-F238E27FC236}">
                <a16:creationId xmlns:a16="http://schemas.microsoft.com/office/drawing/2014/main" id="{20C8AA09-2A8F-448B-A2A4-7DD4486D4864}"/>
              </a:ext>
            </a:extLst>
          </p:cNvPr>
          <p:cNvSpPr txBox="1"/>
          <p:nvPr/>
        </p:nvSpPr>
        <p:spPr>
          <a:xfrm>
            <a:off x="557843" y="2853772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2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  <a:endParaRPr lang="en-US" sz="700" dirty="0">
              <a:solidFill>
                <a:schemeClr val="accent2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2" name="ValueText2">
            <a:extLst>
              <a:ext uri="{FF2B5EF4-FFF2-40B4-BE49-F238E27FC236}">
                <a16:creationId xmlns:a16="http://schemas.microsoft.com/office/drawing/2014/main" id="{DC732422-2CA4-4207-AD64-C044AC298DFB}"/>
              </a:ext>
            </a:extLst>
          </p:cNvPr>
          <p:cNvSpPr txBox="1"/>
          <p:nvPr/>
        </p:nvSpPr>
        <p:spPr>
          <a:xfrm>
            <a:off x="2650697" y="1932763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3">
                    <a:lumMod val="100000"/>
                  </a:schemeClr>
                </a:solidFill>
                <a:latin typeface="Impact" panose="020B0806030902050204" pitchFamily="34" charset="0"/>
              </a:rPr>
              <a:t>30%</a:t>
            </a:r>
            <a:endParaRPr lang="en-US" sz="700" dirty="0">
              <a:solidFill>
                <a:schemeClr val="accent3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3" name="ValueText3">
            <a:extLst>
              <a:ext uri="{FF2B5EF4-FFF2-40B4-BE49-F238E27FC236}">
                <a16:creationId xmlns:a16="http://schemas.microsoft.com/office/drawing/2014/main" id="{1ECBFA68-CD83-40DC-BB5D-4A63BFEA2247}"/>
              </a:ext>
            </a:extLst>
          </p:cNvPr>
          <p:cNvSpPr txBox="1"/>
          <p:nvPr/>
        </p:nvSpPr>
        <p:spPr>
          <a:xfrm>
            <a:off x="4706294" y="3027462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4">
                    <a:lumMod val="100000"/>
                  </a:schemeClr>
                </a:solidFill>
                <a:latin typeface="Impact" panose="020B0806030902050204" pitchFamily="34" charset="0"/>
              </a:rPr>
              <a:t>30</a:t>
            </a:r>
            <a:r>
              <a:rPr lang="en-US" sz="700" dirty="0">
                <a:solidFill>
                  <a:schemeClr val="accent4">
                    <a:lumMod val="100000"/>
                  </a:schemeClr>
                </a:solidFill>
                <a:latin typeface="Impact" panose="020B0806030902050204" pitchFamily="34" charset="0"/>
              </a:rPr>
              <a:t>%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792C573-DAE0-467A-ACDB-389AAC8C06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00" y="1737595"/>
            <a:ext cx="2147675" cy="21927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7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262339" y="2104489"/>
            <a:ext cx="8047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         每个新的项目前期配置，不管之前是否有做过私域，做好的话才能对后续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>
                <a:solidFill>
                  <a:srgbClr val="FF0000"/>
                </a:solidFill>
              </a:rPr>
              <a:t>工作更加顺利展开。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70435" y="4381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案例关键词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4123921" y="2144862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精细化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387215" y="2835910"/>
            <a:ext cx="9982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任意多边形 7"/>
          <p:cNvSpPr/>
          <p:nvPr/>
        </p:nvSpPr>
        <p:spPr>
          <a:xfrm>
            <a:off x="104140" y="4145280"/>
            <a:ext cx="10033635" cy="1508760"/>
          </a:xfrm>
          <a:custGeom>
            <a:avLst/>
            <a:gdLst>
              <a:gd name="connsiteX0" fmla="*/ 0 w 15801"/>
              <a:gd name="connsiteY0" fmla="*/ 0 h 2376"/>
              <a:gd name="connsiteX1" fmla="*/ 15801 w 15801"/>
              <a:gd name="connsiteY1" fmla="*/ 0 h 2376"/>
              <a:gd name="connsiteX2" fmla="*/ 15801 w 15801"/>
              <a:gd name="connsiteY2" fmla="*/ 2376 h 2376"/>
              <a:gd name="connsiteX3" fmla="*/ 0 w 15801"/>
              <a:gd name="connsiteY3" fmla="*/ 2376 h 2376"/>
              <a:gd name="connsiteX4" fmla="*/ 0 w 15801"/>
              <a:gd name="connsiteY4" fmla="*/ 0 h 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01" h="2376">
                <a:moveTo>
                  <a:pt x="0" y="0"/>
                </a:moveTo>
                <a:cubicBezTo>
                  <a:pt x="5267" y="0"/>
                  <a:pt x="8485" y="3341"/>
                  <a:pt x="15801" y="0"/>
                </a:cubicBezTo>
                <a:lnTo>
                  <a:pt x="15801" y="2376"/>
                </a:lnTo>
                <a:lnTo>
                  <a:pt x="0" y="237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73027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 descr="7b0a202020202262756c6c6574223a20227b5c2263617465676f727949645c223a31303030352c5c2274656d706c61746549645c223a32303233313338307d220a7d0a"/>
          <p:cNvSpPr txBox="1"/>
          <p:nvPr/>
        </p:nvSpPr>
        <p:spPr>
          <a:xfrm>
            <a:off x="1579188" y="2814855"/>
            <a:ext cx="18497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Blip>
                <a:blip r:embed="rId7"/>
              </a:buBlip>
            </a:pPr>
            <a:r>
              <a:rPr lang="zh-CN" altLang="en-US" sz="2800" b="1" dirty="0">
                <a:solidFill>
                  <a:schemeClr val="tx1"/>
                </a:solidFill>
              </a:rPr>
              <a:t>帐号配置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033770" y="1568450"/>
            <a:ext cx="1452880" cy="2987675"/>
            <a:chOff x="7762" y="2494"/>
            <a:chExt cx="2288" cy="4705"/>
          </a:xfrm>
        </p:grpSpPr>
        <p:sp>
          <p:nvSpPr>
            <p:cNvPr id="5" name="文本框 4"/>
            <p:cNvSpPr txBox="1"/>
            <p:nvPr/>
          </p:nvSpPr>
          <p:spPr>
            <a:xfrm>
              <a:off x="7762" y="2494"/>
              <a:ext cx="22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/>
                <a:t>系统管理号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762" y="4572"/>
              <a:ext cx="18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/>
                <a:t>引流帐号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762" y="6571"/>
              <a:ext cx="1888" cy="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/>
                <a:t>群主帐号</a:t>
              </a:r>
            </a:p>
          </p:txBody>
        </p:sp>
      </p:grpSp>
      <p:sp>
        <p:nvSpPr>
          <p:cNvPr id="9" name="箭头: 右 8"/>
          <p:cNvSpPr/>
          <p:nvPr/>
        </p:nvSpPr>
        <p:spPr>
          <a:xfrm>
            <a:off x="3923998" y="1675807"/>
            <a:ext cx="646771" cy="18466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箭头: 右 16"/>
          <p:cNvSpPr/>
          <p:nvPr/>
        </p:nvSpPr>
        <p:spPr>
          <a:xfrm>
            <a:off x="3923998" y="2988527"/>
            <a:ext cx="646771" cy="18466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箭头: 右 17"/>
          <p:cNvSpPr/>
          <p:nvPr/>
        </p:nvSpPr>
        <p:spPr>
          <a:xfrm>
            <a:off x="3914077" y="4267794"/>
            <a:ext cx="646771" cy="18466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997450" y="1358265"/>
            <a:ext cx="814705" cy="81470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5100955" y="1449705"/>
            <a:ext cx="607060" cy="60706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997450" y="2680970"/>
            <a:ext cx="814705" cy="81470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5100955" y="2772410"/>
            <a:ext cx="607060" cy="60706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997450" y="3938905"/>
            <a:ext cx="814705" cy="81470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100955" y="4030345"/>
            <a:ext cx="607060" cy="60706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5194300" y="1476375"/>
            <a:ext cx="4337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endParaRPr lang="en-US" altLang="zh-CN" sz="32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87315" y="2772410"/>
            <a:ext cx="4337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endParaRPr lang="en-US" altLang="zh-CN" sz="32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187315" y="4050030"/>
            <a:ext cx="4337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zh-CN" sz="3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endParaRPr lang="en-US" altLang="zh-CN" sz="32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5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855346" y="1851106"/>
            <a:ext cx="1519096" cy="148322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836577" y="243660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/>
              <a:t>引流帐号配置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4145543" y="423960"/>
            <a:ext cx="3169656" cy="26254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2599830" y="2342593"/>
            <a:ext cx="645160" cy="4222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417111" y="741122"/>
            <a:ext cx="2699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/>
              <a:t>*首次欢迎语回复</a:t>
            </a:r>
            <a:endParaRPr lang="en-US" altLang="zh-CN" b="1" dirty="0"/>
          </a:p>
          <a:p>
            <a:pPr algn="l"/>
            <a:r>
              <a:rPr lang="zh-CN" altLang="en-US" b="1" dirty="0"/>
              <a:t>（上班时间和下班离线时间）</a:t>
            </a:r>
            <a:endParaRPr lang="en-US" altLang="zh-CN" b="1" dirty="0"/>
          </a:p>
          <a:p>
            <a:pPr algn="l"/>
            <a:r>
              <a:rPr lang="zh-CN" altLang="en-US" b="1" dirty="0"/>
              <a:t>*帐号头像</a:t>
            </a:r>
            <a:endParaRPr lang="en-US" altLang="zh-CN" b="1" dirty="0"/>
          </a:p>
          <a:p>
            <a:pPr algn="l"/>
            <a:r>
              <a:rPr lang="zh-CN" altLang="en-US" b="1" dirty="0"/>
              <a:t>*帐号对外显示名字</a:t>
            </a:r>
            <a:endParaRPr lang="en-US" altLang="zh-CN" b="1" dirty="0"/>
          </a:p>
          <a:p>
            <a:pPr algn="l"/>
            <a:r>
              <a:rPr lang="zh-CN" altLang="en-US" b="1" dirty="0"/>
              <a:t>*帐号工作签名</a:t>
            </a:r>
            <a:endParaRPr lang="en-US" altLang="zh-CN" b="1" dirty="0"/>
          </a:p>
          <a:p>
            <a:pPr algn="l"/>
            <a:r>
              <a:rPr lang="en-US" altLang="zh-CN" b="1" dirty="0"/>
              <a:t>*</a:t>
            </a:r>
            <a:r>
              <a:rPr lang="zh-CN" altLang="en-US" b="1" dirty="0"/>
              <a:t>日常接待话术库配置</a:t>
            </a:r>
            <a:endParaRPr lang="en-US" altLang="zh-CN" b="1" dirty="0"/>
          </a:p>
          <a:p>
            <a:pPr algn="l"/>
            <a:endParaRPr lang="zh-CN" altLang="en-US" b="1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732" y="3128274"/>
            <a:ext cx="4286848" cy="23244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50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498508" y="2364060"/>
            <a:ext cx="1519096" cy="148322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79739" y="294955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/>
              <a:t>引流帐号配置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3041573" y="881159"/>
            <a:ext cx="3169656" cy="43230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2242992" y="2855547"/>
            <a:ext cx="645160" cy="4222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365639" y="1951508"/>
            <a:ext cx="2699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 dirty="0"/>
              <a:t>*首次欢迎语回复</a:t>
            </a:r>
            <a:endParaRPr lang="en-US" altLang="zh-CN" b="1" dirty="0"/>
          </a:p>
          <a:p>
            <a:pPr algn="l"/>
            <a:r>
              <a:rPr lang="zh-CN" altLang="en-US" b="1" dirty="0"/>
              <a:t>（上班时间和下班离线时间）</a:t>
            </a:r>
            <a:endParaRPr lang="en-US" altLang="zh-CN" b="1" dirty="0"/>
          </a:p>
          <a:p>
            <a:pPr algn="l"/>
            <a:r>
              <a:rPr lang="zh-CN" altLang="en-US" b="1" dirty="0"/>
              <a:t>*帐号头像</a:t>
            </a:r>
            <a:endParaRPr lang="en-US" altLang="zh-CN" b="1" dirty="0"/>
          </a:p>
          <a:p>
            <a:pPr algn="l"/>
            <a:r>
              <a:rPr lang="zh-CN" altLang="en-US" b="1" dirty="0"/>
              <a:t>*帐号对外显示名字</a:t>
            </a:r>
            <a:endParaRPr lang="en-US" altLang="zh-CN" b="1" dirty="0"/>
          </a:p>
          <a:p>
            <a:pPr algn="l"/>
            <a:r>
              <a:rPr lang="zh-CN" altLang="en-US" b="1" dirty="0"/>
              <a:t>*帐号工作签名</a:t>
            </a:r>
            <a:endParaRPr lang="en-US" altLang="zh-CN" b="1" dirty="0"/>
          </a:p>
          <a:p>
            <a:pPr algn="l"/>
            <a:r>
              <a:rPr lang="en-US" altLang="zh-CN" b="1" dirty="0"/>
              <a:t>*</a:t>
            </a:r>
            <a:r>
              <a:rPr lang="zh-CN" altLang="en-US" b="1" dirty="0"/>
              <a:t>日常接待话术库配置</a:t>
            </a:r>
            <a:endParaRPr lang="en-US" altLang="zh-CN" b="1" dirty="0"/>
          </a:p>
          <a:p>
            <a:pPr algn="l"/>
            <a:endParaRPr lang="zh-CN" altLang="en-US" b="1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295" y="790772"/>
            <a:ext cx="3096057" cy="46297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520814" y="2149856"/>
            <a:ext cx="1452957" cy="14186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77878" y="270763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ym typeface="+mn-ea"/>
              </a:rPr>
              <a:t>群主号配置</a:t>
            </a: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2347656" y="2666071"/>
            <a:ext cx="645160" cy="4222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327650" y="863600"/>
            <a:ext cx="20389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dirty="0"/>
              <a:t>社群首次欢迎语                                   </a:t>
            </a:r>
            <a:endParaRPr lang="en-US" altLang="zh-CN" dirty="0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267" y="1389923"/>
            <a:ext cx="2510758" cy="3828516"/>
          </a:xfrm>
          <a:prstGeom prst="rect">
            <a:avLst/>
          </a:prstGeom>
        </p:spPr>
      </p:pic>
      <p:pic>
        <p:nvPicPr>
          <p:cNvPr id="5" name="图片 4" descr="1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22770" y="1390015"/>
            <a:ext cx="2130425" cy="38277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520814" y="2149856"/>
            <a:ext cx="1452957" cy="14186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77878" y="270763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ym typeface="+mn-ea"/>
              </a:rPr>
              <a:t>群主号配置</a:t>
            </a:r>
            <a:endParaRPr lang="zh-CN" altLang="en-US" dirty="0"/>
          </a:p>
        </p:txBody>
      </p:sp>
      <p:sp>
        <p:nvSpPr>
          <p:cNvPr id="12" name="右箭头 11"/>
          <p:cNvSpPr/>
          <p:nvPr/>
        </p:nvSpPr>
        <p:spPr>
          <a:xfrm>
            <a:off x="2347656" y="2666071"/>
            <a:ext cx="645160" cy="42227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791569" y="726348"/>
            <a:ext cx="587839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dirty="0"/>
              <a:t>                            我在本群的昵称</a:t>
            </a:r>
            <a:endParaRPr lang="en-US" altLang="zh-CN" dirty="0"/>
          </a:p>
        </p:txBody>
      </p:sp>
      <p:pic>
        <p:nvPicPr>
          <p:cNvPr id="10" name="图片 9" descr="77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8655" y="1372235"/>
            <a:ext cx="2305050" cy="3969385"/>
          </a:xfrm>
          <a:prstGeom prst="rect">
            <a:avLst/>
          </a:prstGeom>
        </p:spPr>
      </p:pic>
      <p:pic>
        <p:nvPicPr>
          <p:cNvPr id="11" name="图片 10" descr="88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59220" y="1255395"/>
            <a:ext cx="2723515" cy="434530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TEM_CNT" val="1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349</Words>
  <Application>Microsoft Office PowerPoint</Application>
  <PresentationFormat>自定义</PresentationFormat>
  <Paragraphs>78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汉仪夏日体W</vt:lpstr>
      <vt:lpstr>思源黑体 CN Normal</vt:lpstr>
      <vt:lpstr>微软雅黑</vt:lpstr>
      <vt:lpstr>Arial</vt:lpstr>
      <vt:lpstr>Calibri</vt:lpstr>
      <vt:lpstr>Impact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Liang</cp:lastModifiedBy>
  <cp:revision>422</cp:revision>
  <dcterms:created xsi:type="dcterms:W3CDTF">2019-12-22T05:53:00Z</dcterms:created>
  <dcterms:modified xsi:type="dcterms:W3CDTF">2021-08-23T06:39:37Z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