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283" r:id="rId2"/>
    <p:sldId id="2635" r:id="rId3"/>
    <p:sldId id="2644" r:id="rId4"/>
    <p:sldId id="2645" r:id="rId5"/>
    <p:sldId id="2655" r:id="rId6"/>
    <p:sldId id="2646" r:id="rId7"/>
    <p:sldId id="2656" r:id="rId8"/>
    <p:sldId id="2651" r:id="rId9"/>
    <p:sldId id="2661" r:id="rId10"/>
    <p:sldId id="2662" r:id="rId11"/>
    <p:sldId id="2647" r:id="rId12"/>
    <p:sldId id="4003" r:id="rId13"/>
    <p:sldId id="2634" r:id="rId14"/>
  </p:sldIdLst>
  <p:sldSz cx="10260013" cy="575945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o jun" initials="c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FF0000"/>
    <a:srgbClr val="FEA900"/>
    <a:srgbClr val="F8F8F8"/>
    <a:srgbClr val="120C16"/>
    <a:srgbClr val="6DF5ED"/>
    <a:srgbClr val="E93252"/>
    <a:srgbClr val="0358B2"/>
    <a:srgbClr val="0358B1"/>
    <a:srgbClr val="0358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4660"/>
  </p:normalViewPr>
  <p:slideViewPr>
    <p:cSldViewPr snapToGrid="0">
      <p:cViewPr varScale="1">
        <p:scale>
          <a:sx n="81" d="100"/>
          <a:sy n="81" d="100"/>
        </p:scale>
        <p:origin x="66" y="88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#1">
  <dgm:title val=""/>
  <dgm:desc val=""/>
  <dgm:catLst>
    <dgm:cat type="mainScheme" pri="10100"/>
  </dgm:catLst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796176-FFEA-4453-B3C5-86FCA4C88052}" type="doc">
      <dgm:prSet loTypeId="urn:microsoft.com/office/officeart/2005/8/layout/list1#1" loCatId="list" qsTypeId="urn:microsoft.com/office/officeart/2005/8/quickstyle/simple1#1" qsCatId="simple" csTypeId="urn:microsoft.com/office/officeart/2005/8/colors/accent0_1#1" csCatId="mainScheme" phldr="1"/>
      <dgm:spPr/>
      <dgm:t>
        <a:bodyPr/>
        <a:lstStyle/>
        <a:p>
          <a:endParaRPr lang="zh-CN" altLang="en-US"/>
        </a:p>
      </dgm:t>
    </dgm:pt>
    <dgm:pt modelId="{A7E2548B-AC32-4B01-BBFA-02F40C0F4EC3}">
      <dgm:prSet phldrT="[文本]" custT="1"/>
      <dgm:spPr/>
      <dgm:t>
        <a:bodyPr/>
        <a:lstStyle/>
        <a:p>
          <a:r>
            <a:rPr lang="zh-CN" altLang="en-US" sz="1600"/>
            <a:t>案例目标</a:t>
          </a:r>
          <a:endParaRPr lang="zh-CN" altLang="en-US" sz="1600" dirty="0"/>
        </a:p>
      </dgm:t>
    </dgm:pt>
    <dgm:pt modelId="{E4D0092D-1226-4D08-9799-2812B1B3A205}" type="parTrans" cxnId="{6DA28C3E-4066-4121-A777-396E8AC56E95}">
      <dgm:prSet/>
      <dgm:spPr/>
      <dgm:t>
        <a:bodyPr/>
        <a:lstStyle/>
        <a:p>
          <a:endParaRPr lang="zh-CN" altLang="en-US" sz="1600"/>
        </a:p>
      </dgm:t>
    </dgm:pt>
    <dgm:pt modelId="{28DDF60F-4746-4323-950A-660C2ED12F4C}" type="sibTrans" cxnId="{6DA28C3E-4066-4121-A777-396E8AC56E95}">
      <dgm:prSet/>
      <dgm:spPr/>
      <dgm:t>
        <a:bodyPr/>
        <a:lstStyle/>
        <a:p>
          <a:endParaRPr lang="zh-CN" altLang="en-US" sz="1600"/>
        </a:p>
      </dgm:t>
    </dgm:pt>
    <dgm:pt modelId="{6229A896-BA79-4F93-B4A4-52AF8D0E63B7}">
      <dgm:prSet phldrT="[文本]" custT="1"/>
      <dgm:spPr/>
      <dgm:t>
        <a:bodyPr/>
        <a:lstStyle/>
        <a:p>
          <a:r>
            <a:rPr lang="zh-CN" altLang="en-US" sz="1600"/>
            <a:t>案例关键词</a:t>
          </a:r>
          <a:endParaRPr lang="zh-CN" altLang="en-US" sz="1600" dirty="0"/>
        </a:p>
      </dgm:t>
    </dgm:pt>
    <dgm:pt modelId="{EDE61E28-8052-4A4A-BF9B-F66B384DF533}" type="parTrans" cxnId="{540F4AF6-C377-45C5-A590-7CA2DAF93499}">
      <dgm:prSet/>
      <dgm:spPr/>
      <dgm:t>
        <a:bodyPr/>
        <a:lstStyle/>
        <a:p>
          <a:endParaRPr lang="zh-CN" altLang="en-US" sz="1600"/>
        </a:p>
      </dgm:t>
    </dgm:pt>
    <dgm:pt modelId="{7165FF18-8236-4A4E-8431-4608C1BAE295}" type="sibTrans" cxnId="{540F4AF6-C377-45C5-A590-7CA2DAF93499}">
      <dgm:prSet/>
      <dgm:spPr/>
      <dgm:t>
        <a:bodyPr/>
        <a:lstStyle/>
        <a:p>
          <a:endParaRPr lang="zh-CN" altLang="en-US" sz="1600"/>
        </a:p>
      </dgm:t>
    </dgm:pt>
    <dgm:pt modelId="{ACC21E35-BE52-4B64-9CE3-EAFB2C2B911E}">
      <dgm:prSet phldrT="[文本]" custT="1"/>
      <dgm:spPr/>
      <dgm:t>
        <a:bodyPr/>
        <a:lstStyle/>
        <a:p>
          <a:r>
            <a:rPr lang="zh-CN" altLang="en-US" sz="1600" dirty="0"/>
            <a:t>案例中亮点及可复用的点</a:t>
          </a:r>
        </a:p>
      </dgm:t>
    </dgm:pt>
    <dgm:pt modelId="{5C958575-B741-4319-9217-20F3E98CD28B}" type="parTrans" cxnId="{A98C5DC5-964A-4B38-9CEA-B18325772BEA}">
      <dgm:prSet/>
      <dgm:spPr/>
      <dgm:t>
        <a:bodyPr/>
        <a:lstStyle/>
        <a:p>
          <a:endParaRPr lang="zh-CN" altLang="en-US" sz="1600"/>
        </a:p>
      </dgm:t>
    </dgm:pt>
    <dgm:pt modelId="{ED660174-D282-4491-8B21-ACACA759DF36}" type="sibTrans" cxnId="{A98C5DC5-964A-4B38-9CEA-B18325772BEA}">
      <dgm:prSet/>
      <dgm:spPr/>
      <dgm:t>
        <a:bodyPr/>
        <a:lstStyle/>
        <a:p>
          <a:endParaRPr lang="zh-CN" altLang="en-US" sz="1600"/>
        </a:p>
      </dgm:t>
    </dgm:pt>
    <dgm:pt modelId="{5BA5075A-9611-40EC-B66E-1C50AF866171}">
      <dgm:prSet phldrT="[文本]" custT="1"/>
      <dgm:spPr/>
      <dgm:t>
        <a:bodyPr/>
        <a:lstStyle/>
        <a:p>
          <a:r>
            <a:rPr lang="zh-CN" altLang="en-US" sz="1600" dirty="0"/>
            <a:t>针对案例的延伸思考</a:t>
          </a:r>
        </a:p>
      </dgm:t>
    </dgm:pt>
    <dgm:pt modelId="{752AA41A-2BAD-4D16-954A-DD9664E56ECB}" type="parTrans" cxnId="{6812FF8E-3082-4F64-839F-77BEEBDD451D}">
      <dgm:prSet/>
      <dgm:spPr/>
      <dgm:t>
        <a:bodyPr/>
        <a:lstStyle/>
        <a:p>
          <a:endParaRPr lang="zh-CN" altLang="en-US" sz="1600"/>
        </a:p>
      </dgm:t>
    </dgm:pt>
    <dgm:pt modelId="{A41368AE-CFFF-41C3-A83B-7C82DA837351}" type="sibTrans" cxnId="{6812FF8E-3082-4F64-839F-77BEEBDD451D}">
      <dgm:prSet/>
      <dgm:spPr/>
      <dgm:t>
        <a:bodyPr/>
        <a:lstStyle/>
        <a:p>
          <a:endParaRPr lang="zh-CN" altLang="en-US" sz="1600"/>
        </a:p>
      </dgm:t>
    </dgm:pt>
    <dgm:pt modelId="{0FABB1E1-B967-41CD-8BD9-01EE970157FC}">
      <dgm:prSet phldrT="[文本]" custT="1"/>
      <dgm:spPr/>
      <dgm:t>
        <a:bodyPr/>
        <a:lstStyle/>
        <a:p>
          <a:r>
            <a:rPr lang="zh-CN" altLang="en-US" sz="1600"/>
            <a:t>案例中待优化点及改善方案</a:t>
          </a:r>
          <a:endParaRPr lang="zh-CN" altLang="en-US" sz="1600" dirty="0"/>
        </a:p>
      </dgm:t>
    </dgm:pt>
    <dgm:pt modelId="{C7B9EA86-F8CF-4931-9277-55EE61494FC9}" type="parTrans" cxnId="{74F191C9-5108-49CC-A7FB-DE006B0A1E5B}">
      <dgm:prSet/>
      <dgm:spPr/>
      <dgm:t>
        <a:bodyPr/>
        <a:lstStyle/>
        <a:p>
          <a:endParaRPr lang="zh-CN" altLang="en-US" sz="1600"/>
        </a:p>
      </dgm:t>
    </dgm:pt>
    <dgm:pt modelId="{3CA35860-4109-4C87-9304-98F472AD5542}" type="sibTrans" cxnId="{74F191C9-5108-49CC-A7FB-DE006B0A1E5B}">
      <dgm:prSet/>
      <dgm:spPr/>
      <dgm:t>
        <a:bodyPr/>
        <a:lstStyle/>
        <a:p>
          <a:endParaRPr lang="zh-CN" altLang="en-US" sz="1600"/>
        </a:p>
      </dgm:t>
    </dgm:pt>
    <dgm:pt modelId="{730938A3-D819-41F7-BE39-9DDAA446A19F}">
      <dgm:prSet phldrT="[文本]" custT="1"/>
      <dgm:spPr/>
      <dgm:t>
        <a:bodyPr/>
        <a:lstStyle/>
        <a:p>
          <a:r>
            <a:rPr lang="zh-CN" altLang="en-US" sz="1600"/>
            <a:t>案例概述（或运作流程）</a:t>
          </a:r>
          <a:endParaRPr lang="zh-CN" altLang="en-US" sz="1600" dirty="0"/>
        </a:p>
      </dgm:t>
    </dgm:pt>
    <dgm:pt modelId="{EE78992F-1051-4CC8-911D-A5A310796546}" type="parTrans" cxnId="{5B67546E-5008-497C-A4CC-7BC7374777BD}">
      <dgm:prSet/>
      <dgm:spPr/>
      <dgm:t>
        <a:bodyPr/>
        <a:lstStyle/>
        <a:p>
          <a:endParaRPr lang="zh-CN" altLang="en-US" sz="1600"/>
        </a:p>
      </dgm:t>
    </dgm:pt>
    <dgm:pt modelId="{F1FDF1A8-948A-4D3C-AA2E-BCB9DB7C421F}" type="sibTrans" cxnId="{5B67546E-5008-497C-A4CC-7BC7374777BD}">
      <dgm:prSet/>
      <dgm:spPr/>
      <dgm:t>
        <a:bodyPr/>
        <a:lstStyle/>
        <a:p>
          <a:endParaRPr lang="zh-CN" altLang="en-US" sz="1600"/>
        </a:p>
      </dgm:t>
    </dgm:pt>
    <dgm:pt modelId="{5CB4522F-075B-43D2-9CCA-FF96AAAB0675}" type="pres">
      <dgm:prSet presAssocID="{AA796176-FFEA-4453-B3C5-86FCA4C88052}" presName="linear" presStyleCnt="0">
        <dgm:presLayoutVars>
          <dgm:dir/>
          <dgm:animLvl val="lvl"/>
          <dgm:resizeHandles val="exact"/>
        </dgm:presLayoutVars>
      </dgm:prSet>
      <dgm:spPr/>
    </dgm:pt>
    <dgm:pt modelId="{792D5933-AD40-45AE-8480-2968FCA8CAA1}" type="pres">
      <dgm:prSet presAssocID="{A7E2548B-AC32-4B01-BBFA-02F40C0F4EC3}" presName="parentLin" presStyleCnt="0"/>
      <dgm:spPr/>
    </dgm:pt>
    <dgm:pt modelId="{E4755B94-5E72-4C9F-A91A-56B0FCDA28F1}" type="pres">
      <dgm:prSet presAssocID="{A7E2548B-AC32-4B01-BBFA-02F40C0F4EC3}" presName="parentLeftMargin" presStyleLbl="node1" presStyleIdx="0" presStyleCnt="6"/>
      <dgm:spPr/>
    </dgm:pt>
    <dgm:pt modelId="{C385AF22-AC18-4DC8-9B28-602D0C637594}" type="pres">
      <dgm:prSet presAssocID="{A7E2548B-AC32-4B01-BBFA-02F40C0F4EC3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744720FB-B56E-4487-9420-26F63FDC8A92}" type="pres">
      <dgm:prSet presAssocID="{A7E2548B-AC32-4B01-BBFA-02F40C0F4EC3}" presName="negativeSpace" presStyleCnt="0"/>
      <dgm:spPr/>
    </dgm:pt>
    <dgm:pt modelId="{46544825-FBF5-4CDD-8C6C-17BDB8D6624D}" type="pres">
      <dgm:prSet presAssocID="{A7E2548B-AC32-4B01-BBFA-02F40C0F4EC3}" presName="childText" presStyleLbl="conFgAcc1" presStyleIdx="0" presStyleCnt="6">
        <dgm:presLayoutVars>
          <dgm:bulletEnabled val="1"/>
        </dgm:presLayoutVars>
      </dgm:prSet>
      <dgm:spPr/>
    </dgm:pt>
    <dgm:pt modelId="{4BCF71AD-8735-4E36-8AA7-859BE626CF89}" type="pres">
      <dgm:prSet presAssocID="{28DDF60F-4746-4323-950A-660C2ED12F4C}" presName="spaceBetweenRectangles" presStyleCnt="0"/>
      <dgm:spPr/>
    </dgm:pt>
    <dgm:pt modelId="{EED333AA-5EDE-462B-829D-585765A00D61}" type="pres">
      <dgm:prSet presAssocID="{6229A896-BA79-4F93-B4A4-52AF8D0E63B7}" presName="parentLin" presStyleCnt="0"/>
      <dgm:spPr/>
    </dgm:pt>
    <dgm:pt modelId="{75DA4DF2-046A-4C6A-8086-7C3E7861D4E7}" type="pres">
      <dgm:prSet presAssocID="{6229A896-BA79-4F93-B4A4-52AF8D0E63B7}" presName="parentLeftMargin" presStyleLbl="node1" presStyleIdx="0" presStyleCnt="6"/>
      <dgm:spPr/>
    </dgm:pt>
    <dgm:pt modelId="{FBD91DA6-F483-4103-904B-0A0489E1DCE7}" type="pres">
      <dgm:prSet presAssocID="{6229A896-BA79-4F93-B4A4-52AF8D0E63B7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48F65CE9-588F-481F-B88C-E3C4A9B9C782}" type="pres">
      <dgm:prSet presAssocID="{6229A896-BA79-4F93-B4A4-52AF8D0E63B7}" presName="negativeSpace" presStyleCnt="0"/>
      <dgm:spPr/>
    </dgm:pt>
    <dgm:pt modelId="{9A2FC35B-336D-4AB9-BE3B-E5A027415580}" type="pres">
      <dgm:prSet presAssocID="{6229A896-BA79-4F93-B4A4-52AF8D0E63B7}" presName="childText" presStyleLbl="conFgAcc1" presStyleIdx="1" presStyleCnt="6">
        <dgm:presLayoutVars>
          <dgm:bulletEnabled val="1"/>
        </dgm:presLayoutVars>
      </dgm:prSet>
      <dgm:spPr/>
    </dgm:pt>
    <dgm:pt modelId="{781EB76A-EEE2-4822-9A02-692FC3F6DBFE}" type="pres">
      <dgm:prSet presAssocID="{7165FF18-8236-4A4E-8431-4608C1BAE295}" presName="spaceBetweenRectangles" presStyleCnt="0"/>
      <dgm:spPr/>
    </dgm:pt>
    <dgm:pt modelId="{1A83AB0C-0313-42B2-AD86-7F1781B8A4B2}" type="pres">
      <dgm:prSet presAssocID="{730938A3-D819-41F7-BE39-9DDAA446A19F}" presName="parentLin" presStyleCnt="0"/>
      <dgm:spPr/>
    </dgm:pt>
    <dgm:pt modelId="{0B52D98E-03C2-4BD0-85E7-F52451A2A69F}" type="pres">
      <dgm:prSet presAssocID="{730938A3-D819-41F7-BE39-9DDAA446A19F}" presName="parentLeftMargin" presStyleLbl="node1" presStyleIdx="1" presStyleCnt="6"/>
      <dgm:spPr/>
    </dgm:pt>
    <dgm:pt modelId="{427123AE-6E68-4008-BD50-9CC20F57260E}" type="pres">
      <dgm:prSet presAssocID="{730938A3-D819-41F7-BE39-9DDAA446A19F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3E45E6F7-D029-421E-9785-40AC3D5809F6}" type="pres">
      <dgm:prSet presAssocID="{730938A3-D819-41F7-BE39-9DDAA446A19F}" presName="negativeSpace" presStyleCnt="0"/>
      <dgm:spPr/>
    </dgm:pt>
    <dgm:pt modelId="{DC58CA3D-313C-426E-A0D6-37AFDA45F7F0}" type="pres">
      <dgm:prSet presAssocID="{730938A3-D819-41F7-BE39-9DDAA446A19F}" presName="childText" presStyleLbl="conFgAcc1" presStyleIdx="2" presStyleCnt="6">
        <dgm:presLayoutVars>
          <dgm:bulletEnabled val="1"/>
        </dgm:presLayoutVars>
      </dgm:prSet>
      <dgm:spPr/>
    </dgm:pt>
    <dgm:pt modelId="{97D0A409-687F-48B8-8F97-815DE1E84580}" type="pres">
      <dgm:prSet presAssocID="{F1FDF1A8-948A-4D3C-AA2E-BCB9DB7C421F}" presName="spaceBetweenRectangles" presStyleCnt="0"/>
      <dgm:spPr/>
    </dgm:pt>
    <dgm:pt modelId="{6C682417-E35E-4747-8277-8398315EE0A6}" type="pres">
      <dgm:prSet presAssocID="{ACC21E35-BE52-4B64-9CE3-EAFB2C2B911E}" presName="parentLin" presStyleCnt="0"/>
      <dgm:spPr/>
    </dgm:pt>
    <dgm:pt modelId="{3240125D-75FD-4A57-A758-6C50E602A37F}" type="pres">
      <dgm:prSet presAssocID="{ACC21E35-BE52-4B64-9CE3-EAFB2C2B911E}" presName="parentLeftMargin" presStyleLbl="node1" presStyleIdx="2" presStyleCnt="6"/>
      <dgm:spPr/>
    </dgm:pt>
    <dgm:pt modelId="{19E92E6E-C255-46EA-A296-4EEB24EE3A0F}" type="pres">
      <dgm:prSet presAssocID="{ACC21E35-BE52-4B64-9CE3-EAFB2C2B911E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B5396BCF-9918-4D1E-8A96-750EB7B7FAF0}" type="pres">
      <dgm:prSet presAssocID="{ACC21E35-BE52-4B64-9CE3-EAFB2C2B911E}" presName="negativeSpace" presStyleCnt="0"/>
      <dgm:spPr/>
    </dgm:pt>
    <dgm:pt modelId="{F46CC245-10BE-4E19-B679-8FD2CCBD83C6}" type="pres">
      <dgm:prSet presAssocID="{ACC21E35-BE52-4B64-9CE3-EAFB2C2B911E}" presName="childText" presStyleLbl="conFgAcc1" presStyleIdx="3" presStyleCnt="6">
        <dgm:presLayoutVars>
          <dgm:bulletEnabled val="1"/>
        </dgm:presLayoutVars>
      </dgm:prSet>
      <dgm:spPr/>
    </dgm:pt>
    <dgm:pt modelId="{259E2F94-8223-4A49-9E41-02FF9C3E6DB7}" type="pres">
      <dgm:prSet presAssocID="{ED660174-D282-4491-8B21-ACACA759DF36}" presName="spaceBetweenRectangles" presStyleCnt="0"/>
      <dgm:spPr/>
    </dgm:pt>
    <dgm:pt modelId="{0582B587-2F69-4A4E-91D2-4D573939D386}" type="pres">
      <dgm:prSet presAssocID="{0FABB1E1-B967-41CD-8BD9-01EE970157FC}" presName="parentLin" presStyleCnt="0"/>
      <dgm:spPr/>
    </dgm:pt>
    <dgm:pt modelId="{5637D23C-C60D-4167-8816-BB9B9D431E0E}" type="pres">
      <dgm:prSet presAssocID="{0FABB1E1-B967-41CD-8BD9-01EE970157FC}" presName="parentLeftMargin" presStyleLbl="node1" presStyleIdx="3" presStyleCnt="6"/>
      <dgm:spPr/>
    </dgm:pt>
    <dgm:pt modelId="{1CC4936E-ED17-4D2F-9813-87EE95763F16}" type="pres">
      <dgm:prSet presAssocID="{0FABB1E1-B967-41CD-8BD9-01EE970157FC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9E8ED095-A689-4B24-8673-40FB702F4F98}" type="pres">
      <dgm:prSet presAssocID="{0FABB1E1-B967-41CD-8BD9-01EE970157FC}" presName="negativeSpace" presStyleCnt="0"/>
      <dgm:spPr/>
    </dgm:pt>
    <dgm:pt modelId="{5AA363B9-8FB5-41E3-8B35-97BD2D191B34}" type="pres">
      <dgm:prSet presAssocID="{0FABB1E1-B967-41CD-8BD9-01EE970157FC}" presName="childText" presStyleLbl="conFgAcc1" presStyleIdx="4" presStyleCnt="6">
        <dgm:presLayoutVars>
          <dgm:bulletEnabled val="1"/>
        </dgm:presLayoutVars>
      </dgm:prSet>
      <dgm:spPr/>
    </dgm:pt>
    <dgm:pt modelId="{165391A6-F699-41AC-8B55-B5334317737C}" type="pres">
      <dgm:prSet presAssocID="{3CA35860-4109-4C87-9304-98F472AD5542}" presName="spaceBetweenRectangles" presStyleCnt="0"/>
      <dgm:spPr/>
    </dgm:pt>
    <dgm:pt modelId="{9922DA3E-3EF6-42FA-9CC9-86C6C0F10C5A}" type="pres">
      <dgm:prSet presAssocID="{5BA5075A-9611-40EC-B66E-1C50AF866171}" presName="parentLin" presStyleCnt="0"/>
      <dgm:spPr/>
    </dgm:pt>
    <dgm:pt modelId="{06CD99E7-5F6F-4B3A-B6AF-722345E5A49F}" type="pres">
      <dgm:prSet presAssocID="{5BA5075A-9611-40EC-B66E-1C50AF866171}" presName="parentLeftMargin" presStyleLbl="node1" presStyleIdx="4" presStyleCnt="6"/>
      <dgm:spPr/>
    </dgm:pt>
    <dgm:pt modelId="{ABF73B35-4281-4C64-B65F-D7E1D426DC52}" type="pres">
      <dgm:prSet presAssocID="{5BA5075A-9611-40EC-B66E-1C50AF866171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E970D71D-ECBA-4E7B-8977-0075B3C64135}" type="pres">
      <dgm:prSet presAssocID="{5BA5075A-9611-40EC-B66E-1C50AF866171}" presName="negativeSpace" presStyleCnt="0"/>
      <dgm:spPr/>
    </dgm:pt>
    <dgm:pt modelId="{1EBF7F84-B88A-4276-8D3B-5221674D7BF1}" type="pres">
      <dgm:prSet presAssocID="{5BA5075A-9611-40EC-B66E-1C50AF866171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662F1812-AED3-4BAE-8542-D20165F5DAA1}" type="presOf" srcId="{6229A896-BA79-4F93-B4A4-52AF8D0E63B7}" destId="{FBD91DA6-F483-4103-904B-0A0489E1DCE7}" srcOrd="1" destOrd="0" presId="urn:microsoft.com/office/officeart/2005/8/layout/list1#1"/>
    <dgm:cxn modelId="{B85F9E25-C652-4B7F-8FD1-439B78BFFC09}" type="presOf" srcId="{A7E2548B-AC32-4B01-BBFA-02F40C0F4EC3}" destId="{C385AF22-AC18-4DC8-9B28-602D0C637594}" srcOrd="1" destOrd="0" presId="urn:microsoft.com/office/officeart/2005/8/layout/list1#1"/>
    <dgm:cxn modelId="{C0C92239-6F59-4A67-8B01-83B8CED33E59}" type="presOf" srcId="{5BA5075A-9611-40EC-B66E-1C50AF866171}" destId="{06CD99E7-5F6F-4B3A-B6AF-722345E5A49F}" srcOrd="0" destOrd="0" presId="urn:microsoft.com/office/officeart/2005/8/layout/list1#1"/>
    <dgm:cxn modelId="{6DA28C3E-4066-4121-A777-396E8AC56E95}" srcId="{AA796176-FFEA-4453-B3C5-86FCA4C88052}" destId="{A7E2548B-AC32-4B01-BBFA-02F40C0F4EC3}" srcOrd="0" destOrd="0" parTransId="{E4D0092D-1226-4D08-9799-2812B1B3A205}" sibTransId="{28DDF60F-4746-4323-950A-660C2ED12F4C}"/>
    <dgm:cxn modelId="{AE945048-99BB-4E6F-831F-941A69103276}" type="presOf" srcId="{0FABB1E1-B967-41CD-8BD9-01EE970157FC}" destId="{5637D23C-C60D-4167-8816-BB9B9D431E0E}" srcOrd="0" destOrd="0" presId="urn:microsoft.com/office/officeart/2005/8/layout/list1#1"/>
    <dgm:cxn modelId="{5B67546E-5008-497C-A4CC-7BC7374777BD}" srcId="{AA796176-FFEA-4453-B3C5-86FCA4C88052}" destId="{730938A3-D819-41F7-BE39-9DDAA446A19F}" srcOrd="2" destOrd="0" parTransId="{EE78992F-1051-4CC8-911D-A5A310796546}" sibTransId="{F1FDF1A8-948A-4D3C-AA2E-BCB9DB7C421F}"/>
    <dgm:cxn modelId="{5746D370-F655-4369-9829-A3CB05B885AA}" type="presOf" srcId="{ACC21E35-BE52-4B64-9CE3-EAFB2C2B911E}" destId="{19E92E6E-C255-46EA-A296-4EEB24EE3A0F}" srcOrd="1" destOrd="0" presId="urn:microsoft.com/office/officeart/2005/8/layout/list1#1"/>
    <dgm:cxn modelId="{5DA8AC74-33F2-4C28-8300-0E50990216C1}" type="presOf" srcId="{AA796176-FFEA-4453-B3C5-86FCA4C88052}" destId="{5CB4522F-075B-43D2-9CCA-FF96AAAB0675}" srcOrd="0" destOrd="0" presId="urn:microsoft.com/office/officeart/2005/8/layout/list1#1"/>
    <dgm:cxn modelId="{D8070E78-59F1-4513-9398-C426422CA6D2}" type="presOf" srcId="{A7E2548B-AC32-4B01-BBFA-02F40C0F4EC3}" destId="{E4755B94-5E72-4C9F-A91A-56B0FCDA28F1}" srcOrd="0" destOrd="0" presId="urn:microsoft.com/office/officeart/2005/8/layout/list1#1"/>
    <dgm:cxn modelId="{6812FF8E-3082-4F64-839F-77BEEBDD451D}" srcId="{AA796176-FFEA-4453-B3C5-86FCA4C88052}" destId="{5BA5075A-9611-40EC-B66E-1C50AF866171}" srcOrd="5" destOrd="0" parTransId="{752AA41A-2BAD-4D16-954A-DD9664E56ECB}" sibTransId="{A41368AE-CFFF-41C3-A83B-7C82DA837351}"/>
    <dgm:cxn modelId="{8E1CF39A-2C53-4078-B676-390FA42BD10D}" type="presOf" srcId="{6229A896-BA79-4F93-B4A4-52AF8D0E63B7}" destId="{75DA4DF2-046A-4C6A-8086-7C3E7861D4E7}" srcOrd="0" destOrd="0" presId="urn:microsoft.com/office/officeart/2005/8/layout/list1#1"/>
    <dgm:cxn modelId="{B7AC3EAD-C2E5-4EE1-AD67-1717C0B0AE79}" type="presOf" srcId="{ACC21E35-BE52-4B64-9CE3-EAFB2C2B911E}" destId="{3240125D-75FD-4A57-A758-6C50E602A37F}" srcOrd="0" destOrd="0" presId="urn:microsoft.com/office/officeart/2005/8/layout/list1#1"/>
    <dgm:cxn modelId="{A0A139B8-C29C-4CF6-B01A-C9215FF29A1B}" type="presOf" srcId="{0FABB1E1-B967-41CD-8BD9-01EE970157FC}" destId="{1CC4936E-ED17-4D2F-9813-87EE95763F16}" srcOrd="1" destOrd="0" presId="urn:microsoft.com/office/officeart/2005/8/layout/list1#1"/>
    <dgm:cxn modelId="{04D720C0-4218-4938-9515-27C87D79C1B0}" type="presOf" srcId="{730938A3-D819-41F7-BE39-9DDAA446A19F}" destId="{427123AE-6E68-4008-BD50-9CC20F57260E}" srcOrd="1" destOrd="0" presId="urn:microsoft.com/office/officeart/2005/8/layout/list1#1"/>
    <dgm:cxn modelId="{A98C5DC5-964A-4B38-9CEA-B18325772BEA}" srcId="{AA796176-FFEA-4453-B3C5-86FCA4C88052}" destId="{ACC21E35-BE52-4B64-9CE3-EAFB2C2B911E}" srcOrd="3" destOrd="0" parTransId="{5C958575-B741-4319-9217-20F3E98CD28B}" sibTransId="{ED660174-D282-4491-8B21-ACACA759DF36}"/>
    <dgm:cxn modelId="{74F191C9-5108-49CC-A7FB-DE006B0A1E5B}" srcId="{AA796176-FFEA-4453-B3C5-86FCA4C88052}" destId="{0FABB1E1-B967-41CD-8BD9-01EE970157FC}" srcOrd="4" destOrd="0" parTransId="{C7B9EA86-F8CF-4931-9277-55EE61494FC9}" sibTransId="{3CA35860-4109-4C87-9304-98F472AD5542}"/>
    <dgm:cxn modelId="{F846AED5-C5CD-4945-9041-FB212C89E9C3}" type="presOf" srcId="{5BA5075A-9611-40EC-B66E-1C50AF866171}" destId="{ABF73B35-4281-4C64-B65F-D7E1D426DC52}" srcOrd="1" destOrd="0" presId="urn:microsoft.com/office/officeart/2005/8/layout/list1#1"/>
    <dgm:cxn modelId="{A1FCD9D6-88FE-42F6-A005-7CB64FD4DF60}" type="presOf" srcId="{730938A3-D819-41F7-BE39-9DDAA446A19F}" destId="{0B52D98E-03C2-4BD0-85E7-F52451A2A69F}" srcOrd="0" destOrd="0" presId="urn:microsoft.com/office/officeart/2005/8/layout/list1#1"/>
    <dgm:cxn modelId="{540F4AF6-C377-45C5-A590-7CA2DAF93499}" srcId="{AA796176-FFEA-4453-B3C5-86FCA4C88052}" destId="{6229A896-BA79-4F93-B4A4-52AF8D0E63B7}" srcOrd="1" destOrd="0" parTransId="{EDE61E28-8052-4A4A-BF9B-F66B384DF533}" sibTransId="{7165FF18-8236-4A4E-8431-4608C1BAE295}"/>
    <dgm:cxn modelId="{E64F7986-A22F-4AFA-B479-79081A7B952B}" type="presParOf" srcId="{5CB4522F-075B-43D2-9CCA-FF96AAAB0675}" destId="{792D5933-AD40-45AE-8480-2968FCA8CAA1}" srcOrd="0" destOrd="0" presId="urn:microsoft.com/office/officeart/2005/8/layout/list1#1"/>
    <dgm:cxn modelId="{3C593DDB-6C1E-4F28-B97E-4C473646A717}" type="presParOf" srcId="{792D5933-AD40-45AE-8480-2968FCA8CAA1}" destId="{E4755B94-5E72-4C9F-A91A-56B0FCDA28F1}" srcOrd="0" destOrd="0" presId="urn:microsoft.com/office/officeart/2005/8/layout/list1#1"/>
    <dgm:cxn modelId="{53C2F299-254F-4955-8E1D-0975BFA29DEA}" type="presParOf" srcId="{792D5933-AD40-45AE-8480-2968FCA8CAA1}" destId="{C385AF22-AC18-4DC8-9B28-602D0C637594}" srcOrd="1" destOrd="0" presId="urn:microsoft.com/office/officeart/2005/8/layout/list1#1"/>
    <dgm:cxn modelId="{3A418ED2-15B8-43F7-9CB2-B8862013A2CF}" type="presParOf" srcId="{5CB4522F-075B-43D2-9CCA-FF96AAAB0675}" destId="{744720FB-B56E-4487-9420-26F63FDC8A92}" srcOrd="1" destOrd="0" presId="urn:microsoft.com/office/officeart/2005/8/layout/list1#1"/>
    <dgm:cxn modelId="{4B625579-78F4-45B2-9DFA-A7F13878CD9D}" type="presParOf" srcId="{5CB4522F-075B-43D2-9CCA-FF96AAAB0675}" destId="{46544825-FBF5-4CDD-8C6C-17BDB8D6624D}" srcOrd="2" destOrd="0" presId="urn:microsoft.com/office/officeart/2005/8/layout/list1#1"/>
    <dgm:cxn modelId="{2DFB4BE4-930E-4611-A053-82E8D625F27C}" type="presParOf" srcId="{5CB4522F-075B-43D2-9CCA-FF96AAAB0675}" destId="{4BCF71AD-8735-4E36-8AA7-859BE626CF89}" srcOrd="3" destOrd="0" presId="urn:microsoft.com/office/officeart/2005/8/layout/list1#1"/>
    <dgm:cxn modelId="{F4723558-B28C-40C9-B27F-72F9BE0AF3F5}" type="presParOf" srcId="{5CB4522F-075B-43D2-9CCA-FF96AAAB0675}" destId="{EED333AA-5EDE-462B-829D-585765A00D61}" srcOrd="4" destOrd="0" presId="urn:microsoft.com/office/officeart/2005/8/layout/list1#1"/>
    <dgm:cxn modelId="{3D31BDE9-49B2-47DF-A12F-0683BC775F18}" type="presParOf" srcId="{EED333AA-5EDE-462B-829D-585765A00D61}" destId="{75DA4DF2-046A-4C6A-8086-7C3E7861D4E7}" srcOrd="0" destOrd="0" presId="urn:microsoft.com/office/officeart/2005/8/layout/list1#1"/>
    <dgm:cxn modelId="{37B9B0F7-2467-4A73-A2F3-48AAF33F4ACD}" type="presParOf" srcId="{EED333AA-5EDE-462B-829D-585765A00D61}" destId="{FBD91DA6-F483-4103-904B-0A0489E1DCE7}" srcOrd="1" destOrd="0" presId="urn:microsoft.com/office/officeart/2005/8/layout/list1#1"/>
    <dgm:cxn modelId="{85C47340-8A9E-4592-AB66-216A17057F11}" type="presParOf" srcId="{5CB4522F-075B-43D2-9CCA-FF96AAAB0675}" destId="{48F65CE9-588F-481F-B88C-E3C4A9B9C782}" srcOrd="5" destOrd="0" presId="urn:microsoft.com/office/officeart/2005/8/layout/list1#1"/>
    <dgm:cxn modelId="{B514B097-DCDB-49D3-9A46-45A481532DCB}" type="presParOf" srcId="{5CB4522F-075B-43D2-9CCA-FF96AAAB0675}" destId="{9A2FC35B-336D-4AB9-BE3B-E5A027415580}" srcOrd="6" destOrd="0" presId="urn:microsoft.com/office/officeart/2005/8/layout/list1#1"/>
    <dgm:cxn modelId="{8445FA2B-93A1-4A85-A633-6C53B31E6640}" type="presParOf" srcId="{5CB4522F-075B-43D2-9CCA-FF96AAAB0675}" destId="{781EB76A-EEE2-4822-9A02-692FC3F6DBFE}" srcOrd="7" destOrd="0" presId="urn:microsoft.com/office/officeart/2005/8/layout/list1#1"/>
    <dgm:cxn modelId="{585724F5-D580-4123-A6B5-18BCB4B61298}" type="presParOf" srcId="{5CB4522F-075B-43D2-9CCA-FF96AAAB0675}" destId="{1A83AB0C-0313-42B2-AD86-7F1781B8A4B2}" srcOrd="8" destOrd="0" presId="urn:microsoft.com/office/officeart/2005/8/layout/list1#1"/>
    <dgm:cxn modelId="{D3A9A500-291D-4315-A0B5-48A11AFD7872}" type="presParOf" srcId="{1A83AB0C-0313-42B2-AD86-7F1781B8A4B2}" destId="{0B52D98E-03C2-4BD0-85E7-F52451A2A69F}" srcOrd="0" destOrd="0" presId="urn:microsoft.com/office/officeart/2005/8/layout/list1#1"/>
    <dgm:cxn modelId="{08FF2DFE-CF0C-4A40-BF76-5D8DF2A83E45}" type="presParOf" srcId="{1A83AB0C-0313-42B2-AD86-7F1781B8A4B2}" destId="{427123AE-6E68-4008-BD50-9CC20F57260E}" srcOrd="1" destOrd="0" presId="urn:microsoft.com/office/officeart/2005/8/layout/list1#1"/>
    <dgm:cxn modelId="{6BF98521-58EF-4718-94C0-86D18F889A8F}" type="presParOf" srcId="{5CB4522F-075B-43D2-9CCA-FF96AAAB0675}" destId="{3E45E6F7-D029-421E-9785-40AC3D5809F6}" srcOrd="9" destOrd="0" presId="urn:microsoft.com/office/officeart/2005/8/layout/list1#1"/>
    <dgm:cxn modelId="{05C125E2-B9C9-4C04-B36D-0D1E8CAE682E}" type="presParOf" srcId="{5CB4522F-075B-43D2-9CCA-FF96AAAB0675}" destId="{DC58CA3D-313C-426E-A0D6-37AFDA45F7F0}" srcOrd="10" destOrd="0" presId="urn:microsoft.com/office/officeart/2005/8/layout/list1#1"/>
    <dgm:cxn modelId="{E919EC92-820A-428D-99E1-2B124C1E1608}" type="presParOf" srcId="{5CB4522F-075B-43D2-9CCA-FF96AAAB0675}" destId="{97D0A409-687F-48B8-8F97-815DE1E84580}" srcOrd="11" destOrd="0" presId="urn:microsoft.com/office/officeart/2005/8/layout/list1#1"/>
    <dgm:cxn modelId="{5EF25026-603F-4335-9104-A837A384B12F}" type="presParOf" srcId="{5CB4522F-075B-43D2-9CCA-FF96AAAB0675}" destId="{6C682417-E35E-4747-8277-8398315EE0A6}" srcOrd="12" destOrd="0" presId="urn:microsoft.com/office/officeart/2005/8/layout/list1#1"/>
    <dgm:cxn modelId="{9C82A2E3-73F3-44C2-B38A-81C0C8565E9A}" type="presParOf" srcId="{6C682417-E35E-4747-8277-8398315EE0A6}" destId="{3240125D-75FD-4A57-A758-6C50E602A37F}" srcOrd="0" destOrd="0" presId="urn:microsoft.com/office/officeart/2005/8/layout/list1#1"/>
    <dgm:cxn modelId="{F376AE30-1079-4CDB-8E35-FE488DCEAD2D}" type="presParOf" srcId="{6C682417-E35E-4747-8277-8398315EE0A6}" destId="{19E92E6E-C255-46EA-A296-4EEB24EE3A0F}" srcOrd="1" destOrd="0" presId="urn:microsoft.com/office/officeart/2005/8/layout/list1#1"/>
    <dgm:cxn modelId="{F33726E3-490B-4D06-A525-1BA1AEBB1C8F}" type="presParOf" srcId="{5CB4522F-075B-43D2-9CCA-FF96AAAB0675}" destId="{B5396BCF-9918-4D1E-8A96-750EB7B7FAF0}" srcOrd="13" destOrd="0" presId="urn:microsoft.com/office/officeart/2005/8/layout/list1#1"/>
    <dgm:cxn modelId="{D7FFDA87-5839-4CB8-B744-1B7230101671}" type="presParOf" srcId="{5CB4522F-075B-43D2-9CCA-FF96AAAB0675}" destId="{F46CC245-10BE-4E19-B679-8FD2CCBD83C6}" srcOrd="14" destOrd="0" presId="urn:microsoft.com/office/officeart/2005/8/layout/list1#1"/>
    <dgm:cxn modelId="{771C0B25-5E8F-4FF8-B0F2-C6E7A9E26EB1}" type="presParOf" srcId="{5CB4522F-075B-43D2-9CCA-FF96AAAB0675}" destId="{259E2F94-8223-4A49-9E41-02FF9C3E6DB7}" srcOrd="15" destOrd="0" presId="urn:microsoft.com/office/officeart/2005/8/layout/list1#1"/>
    <dgm:cxn modelId="{51C24110-273A-445F-A797-AAB07E190C8A}" type="presParOf" srcId="{5CB4522F-075B-43D2-9CCA-FF96AAAB0675}" destId="{0582B587-2F69-4A4E-91D2-4D573939D386}" srcOrd="16" destOrd="0" presId="urn:microsoft.com/office/officeart/2005/8/layout/list1#1"/>
    <dgm:cxn modelId="{88995C75-011B-442D-B3B0-68C8AA231378}" type="presParOf" srcId="{0582B587-2F69-4A4E-91D2-4D573939D386}" destId="{5637D23C-C60D-4167-8816-BB9B9D431E0E}" srcOrd="0" destOrd="0" presId="urn:microsoft.com/office/officeart/2005/8/layout/list1#1"/>
    <dgm:cxn modelId="{E0066D49-5AF0-4005-90B5-6383B1A25CC7}" type="presParOf" srcId="{0582B587-2F69-4A4E-91D2-4D573939D386}" destId="{1CC4936E-ED17-4D2F-9813-87EE95763F16}" srcOrd="1" destOrd="0" presId="urn:microsoft.com/office/officeart/2005/8/layout/list1#1"/>
    <dgm:cxn modelId="{81049395-50FC-4BE5-999A-FA3A910C6AB6}" type="presParOf" srcId="{5CB4522F-075B-43D2-9CCA-FF96AAAB0675}" destId="{9E8ED095-A689-4B24-8673-40FB702F4F98}" srcOrd="17" destOrd="0" presId="urn:microsoft.com/office/officeart/2005/8/layout/list1#1"/>
    <dgm:cxn modelId="{3D70EB50-153F-4492-947D-EB83294A4E59}" type="presParOf" srcId="{5CB4522F-075B-43D2-9CCA-FF96AAAB0675}" destId="{5AA363B9-8FB5-41E3-8B35-97BD2D191B34}" srcOrd="18" destOrd="0" presId="urn:microsoft.com/office/officeart/2005/8/layout/list1#1"/>
    <dgm:cxn modelId="{B4FB1D32-D4A2-4494-BD76-A825F382590C}" type="presParOf" srcId="{5CB4522F-075B-43D2-9CCA-FF96AAAB0675}" destId="{165391A6-F699-41AC-8B55-B5334317737C}" srcOrd="19" destOrd="0" presId="urn:microsoft.com/office/officeart/2005/8/layout/list1#1"/>
    <dgm:cxn modelId="{393A8961-3DBD-4564-A6C2-813CA257BD58}" type="presParOf" srcId="{5CB4522F-075B-43D2-9CCA-FF96AAAB0675}" destId="{9922DA3E-3EF6-42FA-9CC9-86C6C0F10C5A}" srcOrd="20" destOrd="0" presId="urn:microsoft.com/office/officeart/2005/8/layout/list1#1"/>
    <dgm:cxn modelId="{87A52DF9-2C26-4E57-84A9-EEF8930BCF18}" type="presParOf" srcId="{9922DA3E-3EF6-42FA-9CC9-86C6C0F10C5A}" destId="{06CD99E7-5F6F-4B3A-B6AF-722345E5A49F}" srcOrd="0" destOrd="0" presId="urn:microsoft.com/office/officeart/2005/8/layout/list1#1"/>
    <dgm:cxn modelId="{D7C378C8-1B98-4734-835E-992B34B3F5DC}" type="presParOf" srcId="{9922DA3E-3EF6-42FA-9CC9-86C6C0F10C5A}" destId="{ABF73B35-4281-4C64-B65F-D7E1D426DC52}" srcOrd="1" destOrd="0" presId="urn:microsoft.com/office/officeart/2005/8/layout/list1#1"/>
    <dgm:cxn modelId="{32DA0E08-E2AD-4011-8E55-153870D66355}" type="presParOf" srcId="{5CB4522F-075B-43D2-9CCA-FF96AAAB0675}" destId="{E970D71D-ECBA-4E7B-8977-0075B3C64135}" srcOrd="21" destOrd="0" presId="urn:microsoft.com/office/officeart/2005/8/layout/list1#1"/>
    <dgm:cxn modelId="{74407CAF-1C80-44D2-BC80-84029926B96A}" type="presParOf" srcId="{5CB4522F-075B-43D2-9CCA-FF96AAAB0675}" destId="{1EBF7F84-B88A-4276-8D3B-5221674D7BF1}" srcOrd="22" destOrd="0" presId="urn:microsoft.com/office/officeart/2005/8/layout/list1#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544825-FBF5-4CDD-8C6C-17BDB8D6624D}">
      <dsp:nvSpPr>
        <dsp:cNvPr id="0" name=""/>
        <dsp:cNvSpPr/>
      </dsp:nvSpPr>
      <dsp:spPr>
        <a:xfrm>
          <a:off x="0" y="20489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85AF22-AC18-4DC8-9B28-602D0C637594}">
      <dsp:nvSpPr>
        <dsp:cNvPr id="0" name=""/>
        <dsp:cNvSpPr/>
      </dsp:nvSpPr>
      <dsp:spPr>
        <a:xfrm>
          <a:off x="263562" y="2777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案例目标</a:t>
          </a:r>
          <a:endParaRPr lang="zh-CN" altLang="en-US" sz="1600" kern="1200" dirty="0"/>
        </a:p>
      </dsp:txBody>
      <dsp:txXfrm>
        <a:off x="280855" y="45063"/>
        <a:ext cx="3655284" cy="319654"/>
      </dsp:txXfrm>
    </dsp:sp>
    <dsp:sp modelId="{9A2FC35B-336D-4AB9-BE3B-E5A027415580}">
      <dsp:nvSpPr>
        <dsp:cNvPr id="0" name=""/>
        <dsp:cNvSpPr/>
      </dsp:nvSpPr>
      <dsp:spPr>
        <a:xfrm>
          <a:off x="0" y="74921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D91DA6-F483-4103-904B-0A0489E1DCE7}">
      <dsp:nvSpPr>
        <dsp:cNvPr id="0" name=""/>
        <dsp:cNvSpPr/>
      </dsp:nvSpPr>
      <dsp:spPr>
        <a:xfrm>
          <a:off x="263562" y="57209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案例关键词</a:t>
          </a:r>
          <a:endParaRPr lang="zh-CN" altLang="en-US" sz="1600" kern="1200" dirty="0"/>
        </a:p>
      </dsp:txBody>
      <dsp:txXfrm>
        <a:off x="280855" y="589383"/>
        <a:ext cx="3655284" cy="319654"/>
      </dsp:txXfrm>
    </dsp:sp>
    <dsp:sp modelId="{DC58CA3D-313C-426E-A0D6-37AFDA45F7F0}">
      <dsp:nvSpPr>
        <dsp:cNvPr id="0" name=""/>
        <dsp:cNvSpPr/>
      </dsp:nvSpPr>
      <dsp:spPr>
        <a:xfrm>
          <a:off x="0" y="129353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7123AE-6E68-4008-BD50-9CC20F57260E}">
      <dsp:nvSpPr>
        <dsp:cNvPr id="0" name=""/>
        <dsp:cNvSpPr/>
      </dsp:nvSpPr>
      <dsp:spPr>
        <a:xfrm>
          <a:off x="263562" y="111641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案例概述（或运作流程）</a:t>
          </a:r>
          <a:endParaRPr lang="zh-CN" altLang="en-US" sz="1600" kern="1200" dirty="0"/>
        </a:p>
      </dsp:txBody>
      <dsp:txXfrm>
        <a:off x="280855" y="1133703"/>
        <a:ext cx="3655284" cy="319654"/>
      </dsp:txXfrm>
    </dsp:sp>
    <dsp:sp modelId="{F46CC245-10BE-4E19-B679-8FD2CCBD83C6}">
      <dsp:nvSpPr>
        <dsp:cNvPr id="0" name=""/>
        <dsp:cNvSpPr/>
      </dsp:nvSpPr>
      <dsp:spPr>
        <a:xfrm>
          <a:off x="0" y="183785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E92E6E-C255-46EA-A296-4EEB24EE3A0F}">
      <dsp:nvSpPr>
        <dsp:cNvPr id="0" name=""/>
        <dsp:cNvSpPr/>
      </dsp:nvSpPr>
      <dsp:spPr>
        <a:xfrm>
          <a:off x="263562" y="166073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案例中亮点及可复用的点</a:t>
          </a:r>
        </a:p>
      </dsp:txBody>
      <dsp:txXfrm>
        <a:off x="280855" y="1678023"/>
        <a:ext cx="3655284" cy="319654"/>
      </dsp:txXfrm>
    </dsp:sp>
    <dsp:sp modelId="{5AA363B9-8FB5-41E3-8B35-97BD2D191B34}">
      <dsp:nvSpPr>
        <dsp:cNvPr id="0" name=""/>
        <dsp:cNvSpPr/>
      </dsp:nvSpPr>
      <dsp:spPr>
        <a:xfrm>
          <a:off x="0" y="238217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C4936E-ED17-4D2F-9813-87EE95763F16}">
      <dsp:nvSpPr>
        <dsp:cNvPr id="0" name=""/>
        <dsp:cNvSpPr/>
      </dsp:nvSpPr>
      <dsp:spPr>
        <a:xfrm>
          <a:off x="263562" y="220505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案例中待优化点及改善方案</a:t>
          </a:r>
          <a:endParaRPr lang="zh-CN" altLang="en-US" sz="1600" kern="1200" dirty="0"/>
        </a:p>
      </dsp:txBody>
      <dsp:txXfrm>
        <a:off x="280855" y="2222343"/>
        <a:ext cx="3655284" cy="319654"/>
      </dsp:txXfrm>
    </dsp:sp>
    <dsp:sp modelId="{1EBF7F84-B88A-4276-8D3B-5221674D7BF1}">
      <dsp:nvSpPr>
        <dsp:cNvPr id="0" name=""/>
        <dsp:cNvSpPr/>
      </dsp:nvSpPr>
      <dsp:spPr>
        <a:xfrm>
          <a:off x="0" y="292649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F73B35-4281-4C64-B65F-D7E1D426DC52}">
      <dsp:nvSpPr>
        <dsp:cNvPr id="0" name=""/>
        <dsp:cNvSpPr/>
      </dsp:nvSpPr>
      <dsp:spPr>
        <a:xfrm>
          <a:off x="263562" y="274937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针对案例的延伸思考</a:t>
          </a:r>
        </a:p>
      </dsp:txBody>
      <dsp:txXfrm>
        <a:off x="280855" y="2766663"/>
        <a:ext cx="3655284" cy="319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#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0261" y="1143000"/>
            <a:ext cx="5497477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1038" y="1143000"/>
            <a:ext cx="5495925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82591" y="942757"/>
            <a:ext cx="7695544" cy="2005523"/>
          </a:xfrm>
        </p:spPr>
        <p:txBody>
          <a:bodyPr anchor="b"/>
          <a:lstStyle>
            <a:lvl1pPr algn="ctr">
              <a:defRPr sz="503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82591" y="3025619"/>
            <a:ext cx="7695544" cy="1390797"/>
          </a:xfrm>
        </p:spPr>
        <p:txBody>
          <a:bodyPr/>
          <a:lstStyle>
            <a:lvl1pPr marL="0" indent="0" algn="ctr">
              <a:buNone/>
              <a:defRPr sz="2010"/>
            </a:lvl1pPr>
            <a:lvl2pPr marL="382905" indent="0" algn="ctr">
              <a:buNone/>
              <a:defRPr sz="1670"/>
            </a:lvl2pPr>
            <a:lvl3pPr marL="766445" indent="0" algn="ctr">
              <a:buNone/>
              <a:defRPr sz="1510"/>
            </a:lvl3pPr>
            <a:lvl4pPr marL="1148715" indent="0" algn="ctr">
              <a:buNone/>
              <a:defRPr sz="1340"/>
            </a:lvl4pPr>
            <a:lvl5pPr marL="1533525" indent="0" algn="ctr">
              <a:buNone/>
              <a:defRPr sz="1340"/>
            </a:lvl5pPr>
            <a:lvl6pPr marL="1915795" indent="0" algn="ctr">
              <a:buNone/>
              <a:defRPr sz="1340"/>
            </a:lvl6pPr>
            <a:lvl7pPr marL="2299970" indent="0" algn="ctr">
              <a:buNone/>
              <a:defRPr sz="1340"/>
            </a:lvl7pPr>
            <a:lvl8pPr marL="2682240" indent="0" algn="ctr">
              <a:buNone/>
              <a:defRPr sz="1340"/>
            </a:lvl8pPr>
            <a:lvl9pPr marL="3065780" indent="0" algn="ctr">
              <a:buNone/>
              <a:defRPr sz="134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42833" y="306697"/>
            <a:ext cx="2212469" cy="488179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05426" y="306697"/>
            <a:ext cx="6509148" cy="488179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0082" y="1436137"/>
            <a:ext cx="8849876" cy="2396226"/>
          </a:xfrm>
        </p:spPr>
        <p:txBody>
          <a:bodyPr anchor="b"/>
          <a:lstStyle>
            <a:lvl1pPr>
              <a:defRPr sz="503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0082" y="3855032"/>
            <a:ext cx="8849876" cy="1260118"/>
          </a:xfrm>
        </p:spPr>
        <p:txBody>
          <a:bodyPr/>
          <a:lstStyle>
            <a:lvl1pPr marL="0" indent="0">
              <a:buNone/>
              <a:defRPr sz="2010">
                <a:solidFill>
                  <a:schemeClr val="tx1">
                    <a:tint val="75000"/>
                  </a:schemeClr>
                </a:solidFill>
              </a:defRPr>
            </a:lvl1pPr>
            <a:lvl2pPr marL="382905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2pPr>
            <a:lvl3pPr marL="766445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3pPr>
            <a:lvl4pPr marL="114871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4pPr>
            <a:lvl5pPr marL="153352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5pPr>
            <a:lvl6pPr marL="191579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6pPr>
            <a:lvl7pPr marL="229997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7pPr>
            <a:lvl8pPr marL="268224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8pPr>
            <a:lvl9pPr marL="306578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05426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94493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06697"/>
            <a:ext cx="8849876" cy="111343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6762" y="1412135"/>
            <a:ext cx="4340767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06762" y="2104200"/>
            <a:ext cx="4340767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194493" y="1412135"/>
            <a:ext cx="4362145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194493" y="2104200"/>
            <a:ext cx="4362145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>
              <a:defRPr sz="2675"/>
            </a:lvl1pPr>
            <a:lvl2pPr>
              <a:defRPr sz="2345"/>
            </a:lvl2pPr>
            <a:lvl3pPr>
              <a:defRPr sz="2010"/>
            </a:lvl3pPr>
            <a:lvl4pPr>
              <a:defRPr sz="1670"/>
            </a:lvl4pPr>
            <a:lvl5pPr>
              <a:defRPr sz="1670"/>
            </a:lvl5pPr>
            <a:lvl6pPr>
              <a:defRPr sz="1670"/>
            </a:lvl6pPr>
            <a:lvl7pPr>
              <a:defRPr sz="1670"/>
            </a:lvl7pPr>
            <a:lvl8pPr>
              <a:defRPr sz="1670"/>
            </a:lvl8pPr>
            <a:lvl9pPr>
              <a:defRPr sz="167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 marL="0" indent="0">
              <a:buNone/>
              <a:defRPr sz="2675"/>
            </a:lvl1pPr>
            <a:lvl2pPr marL="382905" indent="0">
              <a:buNone/>
              <a:defRPr sz="2345"/>
            </a:lvl2pPr>
            <a:lvl3pPr marL="766445" indent="0">
              <a:buNone/>
              <a:defRPr sz="2010"/>
            </a:lvl3pPr>
            <a:lvl4pPr marL="1148715" indent="0">
              <a:buNone/>
              <a:defRPr sz="1670"/>
            </a:lvl4pPr>
            <a:lvl5pPr marL="1533525" indent="0">
              <a:buNone/>
              <a:defRPr sz="1670"/>
            </a:lvl5pPr>
            <a:lvl6pPr marL="1915795" indent="0">
              <a:buNone/>
              <a:defRPr sz="1670"/>
            </a:lvl6pPr>
            <a:lvl7pPr marL="2299970" indent="0">
              <a:buNone/>
              <a:defRPr sz="1670"/>
            </a:lvl7pPr>
            <a:lvl8pPr marL="2682240" indent="0">
              <a:buNone/>
              <a:defRPr sz="1670"/>
            </a:lvl8pPr>
            <a:lvl9pPr marL="3065780" indent="0">
              <a:buNone/>
              <a:defRPr sz="167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705425" y="306697"/>
            <a:ext cx="8849876" cy="11134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5425" y="1533478"/>
            <a:ext cx="8849876" cy="3655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05425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98866" y="5339170"/>
            <a:ext cx="3462995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246637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66445" rtl="0" eaLnBrk="1" latinLnBrk="0" hangingPunct="1">
        <a:lnSpc>
          <a:spcPct val="90000"/>
        </a:lnSpc>
        <a:spcBef>
          <a:spcPct val="0"/>
        </a:spcBef>
        <a:buNone/>
        <a:defRPr sz="36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770" indent="-191770" algn="l" defTabSz="766445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2345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2010" kern="1200">
          <a:solidFill>
            <a:schemeClr val="tx1"/>
          </a:solidFill>
          <a:latin typeface="+mn-lt"/>
          <a:ea typeface="+mn-ea"/>
          <a:cs typeface="+mn-cs"/>
        </a:defRPr>
      </a:lvl2pPr>
      <a:lvl3pPr marL="95885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3pPr>
      <a:lvl4pPr marL="134112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72466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210756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49110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87401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25818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1pPr>
      <a:lvl2pPr marL="38290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2pPr>
      <a:lvl3pPr marL="76644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3pPr>
      <a:lvl4pPr marL="114871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53352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191579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29997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68224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06578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4.svg"/><Relationship Id="rId7" Type="http://schemas.openxmlformats.org/officeDocument/2006/relationships/image" Target="../media/image1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4.svg"/><Relationship Id="rId7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20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1.png"/><Relationship Id="rId7" Type="http://schemas.openxmlformats.org/officeDocument/2006/relationships/image" Target="../media/image24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Relationship Id="rId9" Type="http://schemas.openxmlformats.org/officeDocument/2006/relationships/image" Target="../media/image26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image" Target="../media/image4.svg"/><Relationship Id="rId7" Type="http://schemas.openxmlformats.org/officeDocument/2006/relationships/diagramData" Target="../diagrams/data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microsoft.com/office/2007/relationships/diagramDrawing" Target="../diagrams/drawing1.xml"/><Relationship Id="rId5" Type="http://schemas.openxmlformats.org/officeDocument/2006/relationships/image" Target="../media/image6.svg"/><Relationship Id="rId10" Type="http://schemas.openxmlformats.org/officeDocument/2006/relationships/diagramColors" Target="../diagrams/colors1.xml"/><Relationship Id="rId4" Type="http://schemas.openxmlformats.org/officeDocument/2006/relationships/image" Target="../media/image5.png"/><Relationship Id="rId9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4.svg"/><Relationship Id="rId7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4.svg"/><Relationship Id="rId7" Type="http://schemas.openxmlformats.org/officeDocument/2006/relationships/image" Target="../media/image13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646117" y="1567122"/>
            <a:ext cx="6853158" cy="23871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000" b="1" dirty="0"/>
              <a:t>新项目承接社群销售案例复盘</a:t>
            </a:r>
            <a:endParaRPr lang="en-US" altLang="zh-CN" sz="4000" b="1" dirty="0"/>
          </a:p>
          <a:p>
            <a:pPr algn="ctr"/>
            <a:endParaRPr lang="en-US" altLang="zh-CN" sz="4000" b="1" dirty="0">
              <a:sym typeface="+mn-ea"/>
            </a:endParaRPr>
          </a:p>
          <a:p>
            <a:pPr algn="ctr"/>
            <a:r>
              <a:rPr lang="zh-CN" altLang="en-US" b="1" dirty="0">
                <a:sym typeface="+mn-ea"/>
              </a:rPr>
              <a:t>部门：碧翠园自营项目组   </a:t>
            </a:r>
            <a:endParaRPr lang="en-US" altLang="zh-CN" b="1" dirty="0"/>
          </a:p>
          <a:p>
            <a:pPr algn="ctr">
              <a:lnSpc>
                <a:spcPct val="150000"/>
              </a:lnSpc>
            </a:pPr>
            <a:r>
              <a:rPr lang="zh-CN" altLang="en-US" b="1" dirty="0">
                <a:sym typeface="+mn-ea"/>
              </a:rPr>
              <a:t>姓名：麦耀锋</a:t>
            </a:r>
            <a:endParaRPr lang="en-US" altLang="zh-CN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en-US" b="1" dirty="0">
                <a:sym typeface="+mn-ea"/>
              </a:rPr>
              <a:t>花名：奶锡</a:t>
            </a:r>
            <a:endParaRPr lang="en-US" altLang="zh-CN" b="1" dirty="0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77552" y="3941688"/>
            <a:ext cx="4990289" cy="8125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>
              <a:lnSpc>
                <a:spcPct val="130000"/>
              </a:lnSpc>
            </a:pPr>
            <a:r>
              <a:rPr lang="zh-CN" altLang="en-US" sz="1200" b="1" dirty="0"/>
              <a:t>最专业的品牌私域运营服务商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r>
              <a:rPr lang="zh-CN" altLang="zh-CN" sz="1200" b="1" dirty="0"/>
              <a:t>帮你管理最有价值的用户资产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endParaRPr lang="zh-CN" altLang="en-US" sz="1200" b="1" dirty="0">
              <a:solidFill>
                <a:schemeClr val="tx1"/>
              </a:solidFill>
              <a:sym typeface="+mn-ea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H="1" flipV="1">
            <a:off x="7620" y="4621530"/>
            <a:ext cx="10130155" cy="76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/>
          <p:nvPr/>
        </p:nvGrpSpPr>
        <p:grpSpPr>
          <a:xfrm>
            <a:off x="3871753" y="663517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 dirty="0">
                  <a:solidFill>
                    <a:srgbClr val="FEA900"/>
                  </a:solidFill>
                  <a:sym typeface="+mn-ea"/>
                </a:rPr>
                <a:t>品牌私域运营中心</a:t>
              </a: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/>
        </p:nvSpPr>
        <p:spPr>
          <a:xfrm>
            <a:off x="520814" y="2149856"/>
            <a:ext cx="1452957" cy="141864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577878" y="2707638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b="1" dirty="0">
                <a:sym typeface="+mn-ea"/>
              </a:rPr>
              <a:t>群主号配置</a:t>
            </a:r>
            <a:endParaRPr lang="zh-CN" altLang="en-US" dirty="0"/>
          </a:p>
        </p:txBody>
      </p:sp>
      <p:sp>
        <p:nvSpPr>
          <p:cNvPr id="12" name="右箭头 11"/>
          <p:cNvSpPr/>
          <p:nvPr/>
        </p:nvSpPr>
        <p:spPr>
          <a:xfrm>
            <a:off x="2347656" y="2666071"/>
            <a:ext cx="645160" cy="422275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3867769" y="871128"/>
            <a:ext cx="5878397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dirty="0"/>
              <a:t>                            我在本群的昵称</a:t>
            </a:r>
            <a:endParaRPr lang="en-US" altLang="zh-CN" dirty="0"/>
          </a:p>
        </p:txBody>
      </p:sp>
      <p:pic>
        <p:nvPicPr>
          <p:cNvPr id="5" name="图片 4" descr="55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76340" y="1508760"/>
            <a:ext cx="2400300" cy="1352550"/>
          </a:xfrm>
          <a:prstGeom prst="rect">
            <a:avLst/>
          </a:prstGeom>
        </p:spPr>
      </p:pic>
      <p:pic>
        <p:nvPicPr>
          <p:cNvPr id="7" name="图片 6" descr="66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91580" y="3318510"/>
            <a:ext cx="3107690" cy="188341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3788410" y="2150110"/>
            <a:ext cx="1783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/>
              <a:t>电脑微信客户端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3811270" y="4225925"/>
            <a:ext cx="1783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/>
              <a:t>手机微信客户端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8" name="组合 17" descr="7b0a202020202274657874626f78223a20227b5c2263617465676f72795f69645c223a31303532372c5c2269645c223a32303239343634357d220a7d0a"/>
          <p:cNvGrpSpPr/>
          <p:nvPr/>
        </p:nvGrpSpPr>
        <p:grpSpPr>
          <a:xfrm>
            <a:off x="896620" y="-7620"/>
            <a:ext cx="8164830" cy="5263515"/>
            <a:chOff x="4987" y="3041"/>
            <a:chExt cx="9845" cy="5537"/>
          </a:xfrm>
        </p:grpSpPr>
        <p:pic>
          <p:nvPicPr>
            <p:cNvPr id="19" name="图形 3" descr="H:\稻壳儿相关资料\稻壳儿非模板资源\扁平\扁平设计22-17.svg扁平设计22-17"/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rcRect/>
            <a:stretch>
              <a:fillRect/>
            </a:stretch>
          </p:blipFill>
          <p:spPr>
            <a:xfrm>
              <a:off x="4987" y="3041"/>
              <a:ext cx="9845" cy="5537"/>
            </a:xfrm>
            <a:prstGeom prst="rect">
              <a:avLst/>
            </a:prstGeom>
          </p:spPr>
        </p:pic>
        <p:sp>
          <p:nvSpPr>
            <p:cNvPr id="21" name="文本框 20"/>
            <p:cNvSpPr txBox="1"/>
            <p:nvPr/>
          </p:nvSpPr>
          <p:spPr>
            <a:xfrm>
              <a:off x="6942" y="5128"/>
              <a:ext cx="7179" cy="1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3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sz="2000" b="1" spc="160">
                  <a:solidFill>
                    <a:srgbClr val="E24A52"/>
                  </a:solidFill>
                  <a:uFillTx/>
                  <a:latin typeface="汉仪夏日体W" panose="00020600040101010101" charset="-122"/>
                  <a:ea typeface="汉仪夏日体W" panose="00020600040101010101" charset="-122"/>
                  <a:cs typeface="宋体" panose="02010600030101010101" pitchFamily="2" charset="-122"/>
                  <a:sym typeface="+mn-ea"/>
                </a:rPr>
                <a:t>分时段设置欢迎语，减低下班后无法及时回复而造成的删粉情况出现</a:t>
              </a:r>
            </a:p>
            <a:p>
              <a:pPr algn="l">
                <a:lnSpc>
                  <a:spcPts val="2000"/>
                </a:lnSpc>
                <a:spcBef>
                  <a:spcPts val="0"/>
                </a:spcBef>
                <a:spcAft>
                  <a:spcPts val="0"/>
                </a:spcAft>
              </a:pPr>
              <a:endParaRPr lang="zh-CN" altLang="en-US" sz="2000" spc="16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  <a:sym typeface="+mn-ea"/>
              </a:endParaRP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6941" y="6608"/>
              <a:ext cx="6922" cy="9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3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sz="2000" b="1" spc="160">
                  <a:solidFill>
                    <a:srgbClr val="E24A52"/>
                  </a:solidFill>
                  <a:uFillTx/>
                  <a:latin typeface="汉仪夏日体W" panose="00020600040101010101" charset="-122"/>
                  <a:ea typeface="汉仪夏日体W" panose="00020600040101010101" charset="-122"/>
                  <a:cs typeface="宋体" panose="02010600030101010101" pitchFamily="2" charset="-122"/>
                  <a:sym typeface="+mn-ea"/>
                </a:rPr>
                <a:t>灵活运用好群昵称，给予社群用户二次或者多次触达</a:t>
              </a:r>
              <a:endParaRPr lang="zh-CN" altLang="en-US" sz="2000" spc="16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  <a:sym typeface="+mn-ea"/>
              </a:endParaRPr>
            </a:p>
          </p:txBody>
        </p:sp>
        <p:sp>
          <p:nvSpPr>
            <p:cNvPr id="23" name="椭圆 22"/>
            <p:cNvSpPr/>
            <p:nvPr/>
          </p:nvSpPr>
          <p:spPr>
            <a:xfrm>
              <a:off x="6392" y="5390"/>
              <a:ext cx="389" cy="389"/>
            </a:xfrm>
            <a:prstGeom prst="ellipse">
              <a:avLst/>
            </a:prstGeom>
            <a:solidFill>
              <a:srgbClr val="E24A5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  <p:sp>
          <p:nvSpPr>
            <p:cNvPr id="24" name="椭圆 23"/>
            <p:cNvSpPr/>
            <p:nvPr/>
          </p:nvSpPr>
          <p:spPr>
            <a:xfrm>
              <a:off x="6397" y="6869"/>
              <a:ext cx="389" cy="389"/>
            </a:xfrm>
            <a:prstGeom prst="ellipse">
              <a:avLst/>
            </a:prstGeom>
            <a:solidFill>
              <a:srgbClr val="E24A5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</p:grpSp>
      <p:sp>
        <p:nvSpPr>
          <p:cNvPr id="30" name="文本框 29"/>
          <p:cNvSpPr txBox="1"/>
          <p:nvPr/>
        </p:nvSpPr>
        <p:spPr>
          <a:xfrm>
            <a:off x="3903959" y="943145"/>
            <a:ext cx="2441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</a:rPr>
              <a:t>案例中亮点及可复用的点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9368790" y="120650"/>
            <a:ext cx="659130" cy="598170"/>
            <a:chOff x="14118" y="124"/>
            <a:chExt cx="1038" cy="942"/>
          </a:xfrm>
        </p:grpSpPr>
        <p:sp>
          <p:nvSpPr>
            <p:cNvPr id="21" name="对角圆角矩形 20"/>
            <p:cNvSpPr/>
            <p:nvPr/>
          </p:nvSpPr>
          <p:spPr>
            <a:xfrm>
              <a:off x="14166" y="59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2" name="图片 21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118" y="124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23" name="文本框 22"/>
            <p:cNvSpPr txBox="1"/>
            <p:nvPr/>
          </p:nvSpPr>
          <p:spPr>
            <a:xfrm>
              <a:off x="14118" y="536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F60F1A44-7BF6-4774-8C18-41D689FFE90F}"/>
              </a:ext>
            </a:extLst>
          </p:cNvPr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17" name="图片 16" descr="resource">
              <a:extLst>
                <a:ext uri="{FF2B5EF4-FFF2-40B4-BE49-F238E27FC236}">
                  <a16:creationId xmlns:a16="http://schemas.microsoft.com/office/drawing/2014/main" id="{C1B24F8E-01D1-4F68-BF3D-435475074AF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18" name="图片 17" descr="resource">
              <a:extLst>
                <a:ext uri="{FF2B5EF4-FFF2-40B4-BE49-F238E27FC236}">
                  <a16:creationId xmlns:a16="http://schemas.microsoft.com/office/drawing/2014/main" id="{4A191917-AAD9-4393-9C9B-405B66E941C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19" name="图片 18" descr="resource">
              <a:extLst>
                <a:ext uri="{FF2B5EF4-FFF2-40B4-BE49-F238E27FC236}">
                  <a16:creationId xmlns:a16="http://schemas.microsoft.com/office/drawing/2014/main" id="{55E0D448-13F1-45CB-BF41-5629E0F67E7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27" name="文本框 26">
            <a:extLst>
              <a:ext uri="{FF2B5EF4-FFF2-40B4-BE49-F238E27FC236}">
                <a16:creationId xmlns:a16="http://schemas.microsoft.com/office/drawing/2014/main" id="{D92A0EB9-A3B9-4FF1-8D7C-E2BA2B2E608F}"/>
              </a:ext>
            </a:extLst>
          </p:cNvPr>
          <p:cNvSpPr txBox="1"/>
          <p:nvPr/>
        </p:nvSpPr>
        <p:spPr>
          <a:xfrm>
            <a:off x="7409342" y="4206233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扫码为我进行打分哦</a:t>
            </a:r>
            <a:r>
              <a:rPr lang="en-US" altLang="zh-CN" dirty="0"/>
              <a:t>~</a:t>
            </a:r>
            <a:endParaRPr lang="zh-CN" altLang="en-US" dirty="0"/>
          </a:p>
        </p:txBody>
      </p:sp>
      <p:sp>
        <p:nvSpPr>
          <p:cNvPr id="28" name="ExtraShape1">
            <a:extLst>
              <a:ext uri="{FF2B5EF4-FFF2-40B4-BE49-F238E27FC236}">
                <a16:creationId xmlns:a16="http://schemas.microsoft.com/office/drawing/2014/main" id="{795787AE-B4A3-45AA-816F-40CD8C188F81}"/>
              </a:ext>
            </a:extLst>
          </p:cNvPr>
          <p:cNvSpPr/>
          <p:nvPr/>
        </p:nvSpPr>
        <p:spPr>
          <a:xfrm>
            <a:off x="342356" y="1656892"/>
            <a:ext cx="1025539" cy="1025539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r>
              <a:rPr lang="zh-CN" altLang="en-US" b="1" dirty="0"/>
              <a:t>开场收尾</a:t>
            </a:r>
          </a:p>
        </p:txBody>
      </p:sp>
      <p:cxnSp>
        <p:nvCxnSpPr>
          <p:cNvPr id="29" name="ExtraShape1">
            <a:extLst>
              <a:ext uri="{FF2B5EF4-FFF2-40B4-BE49-F238E27FC236}">
                <a16:creationId xmlns:a16="http://schemas.microsoft.com/office/drawing/2014/main" id="{CB4F6420-F331-4717-B54C-D868AAF45619}"/>
              </a:ext>
            </a:extLst>
          </p:cNvPr>
          <p:cNvCxnSpPr>
            <a:cxnSpLocks/>
          </p:cNvCxnSpPr>
          <p:nvPr/>
        </p:nvCxnSpPr>
        <p:spPr>
          <a:xfrm>
            <a:off x="1486932" y="2316970"/>
            <a:ext cx="813817" cy="425175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xtraShape2">
            <a:extLst>
              <a:ext uri="{FF2B5EF4-FFF2-40B4-BE49-F238E27FC236}">
                <a16:creationId xmlns:a16="http://schemas.microsoft.com/office/drawing/2014/main" id="{F35F2524-B1D0-40BF-9234-ADA750BE40CF}"/>
              </a:ext>
            </a:extLst>
          </p:cNvPr>
          <p:cNvSpPr/>
          <p:nvPr/>
        </p:nvSpPr>
        <p:spPr>
          <a:xfrm rot="10800000" flipV="1">
            <a:off x="2432836" y="2580085"/>
            <a:ext cx="1025539" cy="1025539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r>
              <a:rPr lang="zh-CN" altLang="en-US" b="1" dirty="0"/>
              <a:t>内容</a:t>
            </a:r>
          </a:p>
        </p:txBody>
      </p:sp>
      <p:cxnSp>
        <p:nvCxnSpPr>
          <p:cNvPr id="31" name="ExtraShape2">
            <a:extLst>
              <a:ext uri="{FF2B5EF4-FFF2-40B4-BE49-F238E27FC236}">
                <a16:creationId xmlns:a16="http://schemas.microsoft.com/office/drawing/2014/main" id="{26D787D2-A083-4901-8BEF-D2BE8E9F9DD1}"/>
              </a:ext>
            </a:extLst>
          </p:cNvPr>
          <p:cNvCxnSpPr>
            <a:cxnSpLocks/>
          </p:cNvCxnSpPr>
          <p:nvPr/>
        </p:nvCxnSpPr>
        <p:spPr>
          <a:xfrm rot="20700000" flipV="1">
            <a:off x="3570737" y="2742145"/>
            <a:ext cx="1157719" cy="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xtraShape3">
            <a:extLst>
              <a:ext uri="{FF2B5EF4-FFF2-40B4-BE49-F238E27FC236}">
                <a16:creationId xmlns:a16="http://schemas.microsoft.com/office/drawing/2014/main" id="{19110BD8-2381-4864-95ED-B9EF6920BD3B}"/>
              </a:ext>
            </a:extLst>
          </p:cNvPr>
          <p:cNvSpPr/>
          <p:nvPr/>
        </p:nvSpPr>
        <p:spPr>
          <a:xfrm>
            <a:off x="4822569" y="1885438"/>
            <a:ext cx="1025539" cy="1025539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r>
              <a:rPr lang="zh-CN" altLang="en-US" b="1" dirty="0"/>
              <a:t>语言</a:t>
            </a:r>
          </a:p>
        </p:txBody>
      </p:sp>
      <p:cxnSp>
        <p:nvCxnSpPr>
          <p:cNvPr id="37" name="ExtraShape3">
            <a:extLst>
              <a:ext uri="{FF2B5EF4-FFF2-40B4-BE49-F238E27FC236}">
                <a16:creationId xmlns:a16="http://schemas.microsoft.com/office/drawing/2014/main" id="{CE308CD6-2246-4DEF-92A0-F54BE62CDA8E}"/>
              </a:ext>
            </a:extLst>
          </p:cNvPr>
          <p:cNvCxnSpPr>
            <a:cxnSpLocks/>
          </p:cNvCxnSpPr>
          <p:nvPr/>
        </p:nvCxnSpPr>
        <p:spPr>
          <a:xfrm>
            <a:off x="5419304" y="2968681"/>
            <a:ext cx="535173" cy="93386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ExtraShape4">
            <a:extLst>
              <a:ext uri="{FF2B5EF4-FFF2-40B4-BE49-F238E27FC236}">
                <a16:creationId xmlns:a16="http://schemas.microsoft.com/office/drawing/2014/main" id="{9C333F6A-251F-48D7-8BBA-3A86E032DE35}"/>
              </a:ext>
            </a:extLst>
          </p:cNvPr>
          <p:cNvSpPr/>
          <p:nvPr/>
        </p:nvSpPr>
        <p:spPr>
          <a:xfrm rot="10800000" flipV="1">
            <a:off x="5758760" y="3960245"/>
            <a:ext cx="1025539" cy="1025539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r>
              <a:rPr lang="zh-CN" altLang="en-US" b="1" dirty="0"/>
              <a:t>时间</a:t>
            </a: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D2F45CEC-3B39-41B7-AC8E-E38039AB561F}"/>
              </a:ext>
            </a:extLst>
          </p:cNvPr>
          <p:cNvSpPr txBox="1"/>
          <p:nvPr/>
        </p:nvSpPr>
        <p:spPr>
          <a:xfrm>
            <a:off x="1192936" y="46418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  <a:sym typeface="+mn-ea"/>
              </a:rPr>
              <a:t>评分</a:t>
            </a:r>
          </a:p>
        </p:txBody>
      </p:sp>
      <p:sp>
        <p:nvSpPr>
          <p:cNvPr id="40" name="ValueText4">
            <a:extLst>
              <a:ext uri="{FF2B5EF4-FFF2-40B4-BE49-F238E27FC236}">
                <a16:creationId xmlns:a16="http://schemas.microsoft.com/office/drawing/2014/main" id="{CFB6B903-5816-402B-B4E9-C2BD516A1D63}"/>
              </a:ext>
            </a:extLst>
          </p:cNvPr>
          <p:cNvSpPr txBox="1"/>
          <p:nvPr/>
        </p:nvSpPr>
        <p:spPr>
          <a:xfrm>
            <a:off x="6358643" y="3435611"/>
            <a:ext cx="534602" cy="408149"/>
          </a:xfrm>
          <a:prstGeom prst="rect">
            <a:avLst/>
          </a:prstGeom>
          <a:noFill/>
        </p:spPr>
        <p:txBody>
          <a:bodyPr wrap="square" tIns="90000" bIns="90000" anchor="ctr" anchorCtr="0">
            <a:prstTxWarp prst="textPlain">
              <a:avLst/>
            </a:prstTxWarp>
            <a:noAutofit/>
          </a:bodyPr>
          <a:lstStyle/>
          <a:p>
            <a:r>
              <a:rPr lang="en-US" altLang="zh-CN" sz="700" dirty="0">
                <a:solidFill>
                  <a:schemeClr val="accent5">
                    <a:lumMod val="100000"/>
                  </a:schemeClr>
                </a:solidFill>
                <a:latin typeface="Impact" panose="020B0806030902050204" pitchFamily="34" charset="0"/>
              </a:rPr>
              <a:t>20%</a:t>
            </a:r>
            <a:endParaRPr lang="en-US" sz="700" dirty="0">
              <a:solidFill>
                <a:schemeClr val="accent5">
                  <a:lumMod val="10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41" name="ValueText1">
            <a:extLst>
              <a:ext uri="{FF2B5EF4-FFF2-40B4-BE49-F238E27FC236}">
                <a16:creationId xmlns:a16="http://schemas.microsoft.com/office/drawing/2014/main" id="{20C8AA09-2A8F-448B-A2A4-7DD4486D4864}"/>
              </a:ext>
            </a:extLst>
          </p:cNvPr>
          <p:cNvSpPr txBox="1"/>
          <p:nvPr/>
        </p:nvSpPr>
        <p:spPr>
          <a:xfrm>
            <a:off x="557843" y="2853772"/>
            <a:ext cx="534602" cy="408149"/>
          </a:xfrm>
          <a:prstGeom prst="rect">
            <a:avLst/>
          </a:prstGeom>
          <a:noFill/>
        </p:spPr>
        <p:txBody>
          <a:bodyPr wrap="square" tIns="90000" bIns="90000" anchor="ctr" anchorCtr="0">
            <a:prstTxWarp prst="textPlain">
              <a:avLst/>
            </a:prstTxWarp>
            <a:noAutofit/>
          </a:bodyPr>
          <a:lstStyle/>
          <a:p>
            <a:r>
              <a:rPr lang="en-US" altLang="zh-CN" sz="700" dirty="0">
                <a:solidFill>
                  <a:schemeClr val="accent2">
                    <a:lumMod val="100000"/>
                  </a:schemeClr>
                </a:solidFill>
                <a:latin typeface="Impact" panose="020B0806030902050204" pitchFamily="34" charset="0"/>
              </a:rPr>
              <a:t>20%</a:t>
            </a:r>
            <a:endParaRPr lang="en-US" sz="700" dirty="0">
              <a:solidFill>
                <a:schemeClr val="accent2">
                  <a:lumMod val="10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42" name="ValueText2">
            <a:extLst>
              <a:ext uri="{FF2B5EF4-FFF2-40B4-BE49-F238E27FC236}">
                <a16:creationId xmlns:a16="http://schemas.microsoft.com/office/drawing/2014/main" id="{DC732422-2CA4-4207-AD64-C044AC298DFB}"/>
              </a:ext>
            </a:extLst>
          </p:cNvPr>
          <p:cNvSpPr txBox="1"/>
          <p:nvPr/>
        </p:nvSpPr>
        <p:spPr>
          <a:xfrm>
            <a:off x="2650697" y="1932763"/>
            <a:ext cx="534602" cy="408149"/>
          </a:xfrm>
          <a:prstGeom prst="rect">
            <a:avLst/>
          </a:prstGeom>
          <a:noFill/>
        </p:spPr>
        <p:txBody>
          <a:bodyPr wrap="square" tIns="90000" bIns="90000" anchor="ctr" anchorCtr="0">
            <a:prstTxWarp prst="textPlain">
              <a:avLst/>
            </a:prstTxWarp>
            <a:noAutofit/>
          </a:bodyPr>
          <a:lstStyle/>
          <a:p>
            <a:r>
              <a:rPr lang="en-US" altLang="zh-CN" sz="700" dirty="0">
                <a:solidFill>
                  <a:schemeClr val="accent3">
                    <a:lumMod val="100000"/>
                  </a:schemeClr>
                </a:solidFill>
                <a:latin typeface="Impact" panose="020B0806030902050204" pitchFamily="34" charset="0"/>
              </a:rPr>
              <a:t>30%</a:t>
            </a:r>
            <a:endParaRPr lang="en-US" sz="700" dirty="0">
              <a:solidFill>
                <a:schemeClr val="accent3">
                  <a:lumMod val="10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43" name="ValueText3">
            <a:extLst>
              <a:ext uri="{FF2B5EF4-FFF2-40B4-BE49-F238E27FC236}">
                <a16:creationId xmlns:a16="http://schemas.microsoft.com/office/drawing/2014/main" id="{1ECBFA68-CD83-40DC-BB5D-4A63BFEA2247}"/>
              </a:ext>
            </a:extLst>
          </p:cNvPr>
          <p:cNvSpPr txBox="1"/>
          <p:nvPr/>
        </p:nvSpPr>
        <p:spPr>
          <a:xfrm>
            <a:off x="4706294" y="3027462"/>
            <a:ext cx="534602" cy="408149"/>
          </a:xfrm>
          <a:prstGeom prst="rect">
            <a:avLst/>
          </a:prstGeom>
          <a:noFill/>
        </p:spPr>
        <p:txBody>
          <a:bodyPr wrap="square" tIns="90000" bIns="90000" anchor="ctr" anchorCtr="0">
            <a:prstTxWarp prst="textPlain">
              <a:avLst/>
            </a:prstTxWarp>
            <a:noAutofit/>
          </a:bodyPr>
          <a:lstStyle/>
          <a:p>
            <a:r>
              <a:rPr lang="en-US" altLang="zh-CN" sz="700" dirty="0">
                <a:solidFill>
                  <a:schemeClr val="accent4">
                    <a:lumMod val="100000"/>
                  </a:schemeClr>
                </a:solidFill>
                <a:latin typeface="Impact" panose="020B0806030902050204" pitchFamily="34" charset="0"/>
              </a:rPr>
              <a:t>30</a:t>
            </a:r>
            <a:r>
              <a:rPr lang="en-US" sz="700" dirty="0">
                <a:solidFill>
                  <a:schemeClr val="accent4">
                    <a:lumMod val="100000"/>
                  </a:schemeClr>
                </a:solidFill>
                <a:latin typeface="Impact" panose="020B0806030902050204" pitchFamily="34" charset="0"/>
              </a:rPr>
              <a:t>%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B792C573-DAE0-467A-ACDB-389AAC8C068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800" y="1737595"/>
            <a:ext cx="2147675" cy="219273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67074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3886835" y="1041400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rgbClr val="FEA900"/>
                  </a:solidFill>
                  <a:sym typeface="+mn-ea"/>
                </a:rPr>
                <a:t>品牌私域运营中心</a:t>
              </a: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042035" y="1943735"/>
            <a:ext cx="82061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>
                <a:solidFill>
                  <a:schemeClr val="tx1"/>
                </a:solidFill>
              </a:rPr>
              <a:t>最专业的品牌私域运营服务商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4688840" y="3872865"/>
            <a:ext cx="737870" cy="749300"/>
            <a:chOff x="6602" y="7573"/>
            <a:chExt cx="1162" cy="1180"/>
          </a:xfrm>
        </p:grpSpPr>
        <p:pic>
          <p:nvPicPr>
            <p:cNvPr id="3" name="图片 2" descr="015d8b6baa35987936daeba60c0d12a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14" y="7591"/>
              <a:ext cx="1139" cy="1144"/>
            </a:xfrm>
            <a:prstGeom prst="rect">
              <a:avLst/>
            </a:prstGeom>
          </p:spPr>
        </p:pic>
        <p:pic>
          <p:nvPicPr>
            <p:cNvPr id="42" name="图片 4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033" y="8016"/>
              <a:ext cx="300" cy="295"/>
            </a:xfrm>
            <a:prstGeom prst="rect">
              <a:avLst/>
            </a:prstGeom>
          </p:spPr>
        </p:pic>
        <p:sp>
          <p:nvSpPr>
            <p:cNvPr id="4" name="矩形 3"/>
            <p:cNvSpPr/>
            <p:nvPr/>
          </p:nvSpPr>
          <p:spPr>
            <a:xfrm>
              <a:off x="6602" y="7573"/>
              <a:ext cx="1162" cy="1180"/>
            </a:xfrm>
            <a:prstGeom prst="rect">
              <a:avLst/>
            </a:prstGeom>
            <a:noFill/>
            <a:ln w="12700" cmpd="sng">
              <a:solidFill>
                <a:srgbClr val="120C16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2" name="图片 11" descr="resource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398395" y="3971608"/>
            <a:ext cx="475615" cy="4756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7" name="文本框 46"/>
          <p:cNvSpPr txBox="1"/>
          <p:nvPr/>
        </p:nvSpPr>
        <p:spPr>
          <a:xfrm>
            <a:off x="2013585" y="4518660"/>
            <a:ext cx="1244600" cy="394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Wei Zi Jun</a:t>
            </a:r>
          </a:p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+86   139  0227  0098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6908165" y="4670425"/>
            <a:ext cx="1186815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510970969@qq.com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4628515" y="4670425"/>
            <a:ext cx="840740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WeChat</a:t>
            </a:r>
          </a:p>
        </p:txBody>
      </p:sp>
      <p:pic>
        <p:nvPicPr>
          <p:cNvPr id="11" name="图片 10" descr="resource"/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241540" y="4093845"/>
            <a:ext cx="454660" cy="3073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文本框 5"/>
          <p:cNvSpPr txBox="1"/>
          <p:nvPr/>
        </p:nvSpPr>
        <p:spPr>
          <a:xfrm>
            <a:off x="1594168" y="2640965"/>
            <a:ext cx="71018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sz="3600" b="1">
                <a:solidFill>
                  <a:schemeClr val="tx1"/>
                </a:solidFill>
              </a:rPr>
              <a:t>帮你管理最有价值的用户资产</a:t>
            </a:r>
            <a:endParaRPr lang="en-US" altLang="zh-CN" sz="3600" b="1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0606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目录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aphicFrame>
        <p:nvGraphicFramePr>
          <p:cNvPr id="5" name="图示 4"/>
          <p:cNvGraphicFramePr/>
          <p:nvPr/>
        </p:nvGraphicFramePr>
        <p:xfrm>
          <a:off x="1606635" y="1458463"/>
          <a:ext cx="5271243" cy="3256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61709" y="438150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  <a:sym typeface="+mn-ea"/>
              </a:rPr>
              <a:t>案例目标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262339" y="2104489"/>
            <a:ext cx="80473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         每个新的项目前期配置，不管之前是否有做过私域，做好的话才能对后续</a:t>
            </a:r>
            <a:endParaRPr lang="en-US" altLang="zh-CN" dirty="0">
              <a:solidFill>
                <a:srgbClr val="FF0000"/>
              </a:solidFill>
            </a:endParaRPr>
          </a:p>
          <a:p>
            <a:r>
              <a:rPr lang="zh-CN" altLang="en-US" dirty="0">
                <a:solidFill>
                  <a:srgbClr val="FF0000"/>
                </a:solidFill>
              </a:rPr>
              <a:t>工作更加顺利展开。</a:t>
            </a:r>
            <a:endParaRPr lang="en-US" altLang="zh-CN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70435" y="438150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案例关键词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4123921" y="2144862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</a:rPr>
              <a:t>精细化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4387215" y="2835910"/>
            <a:ext cx="9982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任意多边形 7"/>
          <p:cNvSpPr/>
          <p:nvPr/>
        </p:nvSpPr>
        <p:spPr>
          <a:xfrm>
            <a:off x="104140" y="4145280"/>
            <a:ext cx="10033635" cy="1508760"/>
          </a:xfrm>
          <a:custGeom>
            <a:avLst/>
            <a:gdLst>
              <a:gd name="connsiteX0" fmla="*/ 0 w 15801"/>
              <a:gd name="connsiteY0" fmla="*/ 0 h 2376"/>
              <a:gd name="connsiteX1" fmla="*/ 15801 w 15801"/>
              <a:gd name="connsiteY1" fmla="*/ 0 h 2376"/>
              <a:gd name="connsiteX2" fmla="*/ 15801 w 15801"/>
              <a:gd name="connsiteY2" fmla="*/ 2376 h 2376"/>
              <a:gd name="connsiteX3" fmla="*/ 0 w 15801"/>
              <a:gd name="connsiteY3" fmla="*/ 2376 h 2376"/>
              <a:gd name="connsiteX4" fmla="*/ 0 w 15801"/>
              <a:gd name="connsiteY4" fmla="*/ 0 h 2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01" h="2376">
                <a:moveTo>
                  <a:pt x="0" y="0"/>
                </a:moveTo>
                <a:cubicBezTo>
                  <a:pt x="5267" y="0"/>
                  <a:pt x="8485" y="3341"/>
                  <a:pt x="15801" y="0"/>
                </a:cubicBezTo>
                <a:lnTo>
                  <a:pt x="15801" y="2376"/>
                </a:lnTo>
                <a:lnTo>
                  <a:pt x="0" y="2376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173027" y="438150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 descr="7b0a202020202262756c6c6574223a20227b5c2263617465676f727949645c223a31303030352c5c2274656d706c61746549645c223a32303233313338307d220a7d0a"/>
          <p:cNvSpPr txBox="1"/>
          <p:nvPr/>
        </p:nvSpPr>
        <p:spPr>
          <a:xfrm>
            <a:off x="1579188" y="2814855"/>
            <a:ext cx="184975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Blip>
                <a:blip r:embed="rId7"/>
              </a:buBlip>
            </a:pPr>
            <a:r>
              <a:rPr lang="zh-CN" altLang="en-US" sz="2800" b="1" dirty="0">
                <a:solidFill>
                  <a:schemeClr val="tx1"/>
                </a:solidFill>
              </a:rPr>
              <a:t>帐号配置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6033770" y="1568450"/>
            <a:ext cx="1452880" cy="2987675"/>
            <a:chOff x="7762" y="2494"/>
            <a:chExt cx="2288" cy="4705"/>
          </a:xfrm>
        </p:grpSpPr>
        <p:sp>
          <p:nvSpPr>
            <p:cNvPr id="5" name="文本框 4"/>
            <p:cNvSpPr txBox="1"/>
            <p:nvPr/>
          </p:nvSpPr>
          <p:spPr>
            <a:xfrm>
              <a:off x="7762" y="2494"/>
              <a:ext cx="2288" cy="6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000" b="1" dirty="0"/>
                <a:t>系统管理号</a:t>
              </a: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7762" y="4572"/>
              <a:ext cx="1888" cy="6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000" b="1" dirty="0"/>
                <a:t>引流帐号</a:t>
              </a: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7762" y="6571"/>
              <a:ext cx="1888" cy="6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000" b="1" dirty="0"/>
                <a:t>群主帐号</a:t>
              </a:r>
            </a:p>
          </p:txBody>
        </p:sp>
      </p:grpSp>
      <p:sp>
        <p:nvSpPr>
          <p:cNvPr id="9" name="箭头: 右 8"/>
          <p:cNvSpPr/>
          <p:nvPr/>
        </p:nvSpPr>
        <p:spPr>
          <a:xfrm>
            <a:off x="3923998" y="1675807"/>
            <a:ext cx="646771" cy="18466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箭头: 右 16"/>
          <p:cNvSpPr/>
          <p:nvPr/>
        </p:nvSpPr>
        <p:spPr>
          <a:xfrm>
            <a:off x="3923998" y="2988527"/>
            <a:ext cx="646771" cy="18466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箭头: 右 17"/>
          <p:cNvSpPr/>
          <p:nvPr/>
        </p:nvSpPr>
        <p:spPr>
          <a:xfrm>
            <a:off x="3914077" y="4267794"/>
            <a:ext cx="646771" cy="18466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4997450" y="1358265"/>
            <a:ext cx="814705" cy="814705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5100955" y="1449705"/>
            <a:ext cx="607060" cy="60706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4997450" y="2680970"/>
            <a:ext cx="814705" cy="814705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5100955" y="2772410"/>
            <a:ext cx="607060" cy="60706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4997450" y="3938905"/>
            <a:ext cx="814705" cy="814705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/>
          <p:cNvSpPr/>
          <p:nvPr/>
        </p:nvSpPr>
        <p:spPr>
          <a:xfrm>
            <a:off x="5100955" y="4030345"/>
            <a:ext cx="607060" cy="60706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5194300" y="1476375"/>
            <a:ext cx="43370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zh-CN" sz="3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1</a:t>
            </a:r>
            <a:endParaRPr lang="en-US" altLang="zh-CN" sz="32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5187315" y="2772410"/>
            <a:ext cx="43370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zh-CN" sz="3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2</a:t>
            </a:r>
            <a:endParaRPr lang="en-US" altLang="zh-CN" sz="32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5187315" y="4050030"/>
            <a:ext cx="43370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zh-CN" sz="3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3</a:t>
            </a:r>
            <a:endParaRPr lang="en-US" altLang="zh-CN" sz="320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50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/>
        </p:nvSpPr>
        <p:spPr>
          <a:xfrm>
            <a:off x="855346" y="1851106"/>
            <a:ext cx="1519096" cy="148322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836577" y="2436605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dirty="0"/>
              <a:t>引流帐号配置</a:t>
            </a:r>
          </a:p>
        </p:txBody>
      </p:sp>
      <p:sp>
        <p:nvSpPr>
          <p:cNvPr id="10" name="圆角矩形 9"/>
          <p:cNvSpPr/>
          <p:nvPr/>
        </p:nvSpPr>
        <p:spPr>
          <a:xfrm>
            <a:off x="4145543" y="423960"/>
            <a:ext cx="3169656" cy="262548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" name="右箭头 11"/>
          <p:cNvSpPr/>
          <p:nvPr/>
        </p:nvSpPr>
        <p:spPr>
          <a:xfrm>
            <a:off x="2599830" y="2342593"/>
            <a:ext cx="645160" cy="422275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4417111" y="741122"/>
            <a:ext cx="26994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b="1" dirty="0"/>
              <a:t>*首次欢迎语回复</a:t>
            </a:r>
            <a:endParaRPr lang="en-US" altLang="zh-CN" b="1" dirty="0"/>
          </a:p>
          <a:p>
            <a:pPr algn="l"/>
            <a:r>
              <a:rPr lang="zh-CN" altLang="en-US" b="1" dirty="0"/>
              <a:t>（上班时间和下班离线时间）</a:t>
            </a:r>
            <a:endParaRPr lang="en-US" altLang="zh-CN" b="1" dirty="0"/>
          </a:p>
          <a:p>
            <a:pPr algn="l"/>
            <a:r>
              <a:rPr lang="zh-CN" altLang="en-US" b="1" dirty="0"/>
              <a:t>*帐号头像</a:t>
            </a:r>
            <a:endParaRPr lang="en-US" altLang="zh-CN" b="1" dirty="0"/>
          </a:p>
          <a:p>
            <a:pPr algn="l"/>
            <a:r>
              <a:rPr lang="zh-CN" altLang="en-US" b="1" dirty="0"/>
              <a:t>*帐号对外显示名字</a:t>
            </a:r>
            <a:endParaRPr lang="en-US" altLang="zh-CN" b="1" dirty="0"/>
          </a:p>
          <a:p>
            <a:pPr algn="l"/>
            <a:r>
              <a:rPr lang="zh-CN" altLang="en-US" b="1" dirty="0"/>
              <a:t>*帐号工作签名</a:t>
            </a:r>
            <a:endParaRPr lang="en-US" altLang="zh-CN" b="1" dirty="0"/>
          </a:p>
          <a:p>
            <a:pPr algn="l"/>
            <a:r>
              <a:rPr lang="en-US" altLang="zh-CN" b="1" dirty="0"/>
              <a:t>*</a:t>
            </a:r>
            <a:r>
              <a:rPr lang="zh-CN" altLang="en-US" b="1" dirty="0"/>
              <a:t>日常接待话术库配置</a:t>
            </a:r>
            <a:endParaRPr lang="en-US" altLang="zh-CN" b="1" dirty="0"/>
          </a:p>
          <a:p>
            <a:pPr algn="l"/>
            <a:endParaRPr lang="zh-CN" altLang="en-US" b="1" dirty="0"/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9732" y="3128274"/>
            <a:ext cx="4286848" cy="232442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50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/>
        </p:nvSpPr>
        <p:spPr>
          <a:xfrm>
            <a:off x="498508" y="2364060"/>
            <a:ext cx="1519096" cy="148322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479739" y="2949559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dirty="0"/>
              <a:t>引流帐号配置</a:t>
            </a:r>
          </a:p>
        </p:txBody>
      </p:sp>
      <p:sp>
        <p:nvSpPr>
          <p:cNvPr id="10" name="圆角矩形 9"/>
          <p:cNvSpPr/>
          <p:nvPr/>
        </p:nvSpPr>
        <p:spPr>
          <a:xfrm>
            <a:off x="3041573" y="881159"/>
            <a:ext cx="3169656" cy="432308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" name="右箭头 11"/>
          <p:cNvSpPr/>
          <p:nvPr/>
        </p:nvSpPr>
        <p:spPr>
          <a:xfrm>
            <a:off x="2242992" y="2855547"/>
            <a:ext cx="645160" cy="422275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3365639" y="1951508"/>
            <a:ext cx="26994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b="1" dirty="0"/>
              <a:t>*首次欢迎语回复</a:t>
            </a:r>
            <a:endParaRPr lang="en-US" altLang="zh-CN" b="1" dirty="0"/>
          </a:p>
          <a:p>
            <a:pPr algn="l"/>
            <a:r>
              <a:rPr lang="zh-CN" altLang="en-US" b="1" dirty="0"/>
              <a:t>（上班时间和下班离线时间）</a:t>
            </a:r>
            <a:endParaRPr lang="en-US" altLang="zh-CN" b="1" dirty="0"/>
          </a:p>
          <a:p>
            <a:pPr algn="l"/>
            <a:r>
              <a:rPr lang="zh-CN" altLang="en-US" b="1" dirty="0"/>
              <a:t>*帐号头像</a:t>
            </a:r>
            <a:endParaRPr lang="en-US" altLang="zh-CN" b="1" dirty="0"/>
          </a:p>
          <a:p>
            <a:pPr algn="l"/>
            <a:r>
              <a:rPr lang="zh-CN" altLang="en-US" b="1" dirty="0"/>
              <a:t>*帐号对外显示名字</a:t>
            </a:r>
            <a:endParaRPr lang="en-US" altLang="zh-CN" b="1" dirty="0"/>
          </a:p>
          <a:p>
            <a:pPr algn="l"/>
            <a:r>
              <a:rPr lang="zh-CN" altLang="en-US" b="1" dirty="0"/>
              <a:t>*帐号工作签名</a:t>
            </a:r>
            <a:endParaRPr lang="en-US" altLang="zh-CN" b="1" dirty="0"/>
          </a:p>
          <a:p>
            <a:pPr algn="l"/>
            <a:r>
              <a:rPr lang="en-US" altLang="zh-CN" b="1" dirty="0"/>
              <a:t>*</a:t>
            </a:r>
            <a:r>
              <a:rPr lang="zh-CN" altLang="en-US" b="1" dirty="0"/>
              <a:t>日常接待话术库配置</a:t>
            </a:r>
            <a:endParaRPr lang="en-US" altLang="zh-CN" b="1" dirty="0"/>
          </a:p>
          <a:p>
            <a:pPr algn="l"/>
            <a:endParaRPr lang="zh-CN" altLang="en-US" b="1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5295" y="790772"/>
            <a:ext cx="3096057" cy="462979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/>
        </p:nvSpPr>
        <p:spPr>
          <a:xfrm>
            <a:off x="520814" y="2149856"/>
            <a:ext cx="1452957" cy="141864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577878" y="2707638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b="1" dirty="0">
                <a:sym typeface="+mn-ea"/>
              </a:rPr>
              <a:t>群主号配置</a:t>
            </a:r>
            <a:endParaRPr lang="zh-CN" altLang="en-US" dirty="0"/>
          </a:p>
        </p:txBody>
      </p:sp>
      <p:sp>
        <p:nvSpPr>
          <p:cNvPr id="12" name="右箭头 11"/>
          <p:cNvSpPr/>
          <p:nvPr/>
        </p:nvSpPr>
        <p:spPr>
          <a:xfrm>
            <a:off x="2347656" y="2666071"/>
            <a:ext cx="645160" cy="422275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5327650" y="863600"/>
            <a:ext cx="20389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dirty="0"/>
              <a:t>社群首次欢迎语                                   </a:t>
            </a:r>
            <a:endParaRPr lang="en-US" altLang="zh-CN" dirty="0"/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267" y="1389923"/>
            <a:ext cx="2510758" cy="3828516"/>
          </a:xfrm>
          <a:prstGeom prst="rect">
            <a:avLst/>
          </a:prstGeom>
        </p:spPr>
      </p:pic>
      <p:pic>
        <p:nvPicPr>
          <p:cNvPr id="5" name="图片 4" descr="12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22770" y="1390015"/>
            <a:ext cx="2130425" cy="382778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/>
        </p:nvSpPr>
        <p:spPr>
          <a:xfrm>
            <a:off x="520814" y="2149856"/>
            <a:ext cx="1452957" cy="141864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577878" y="2707638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b="1" dirty="0">
                <a:sym typeface="+mn-ea"/>
              </a:rPr>
              <a:t>群主号配置</a:t>
            </a:r>
            <a:endParaRPr lang="zh-CN" altLang="en-US" dirty="0"/>
          </a:p>
        </p:txBody>
      </p:sp>
      <p:sp>
        <p:nvSpPr>
          <p:cNvPr id="12" name="右箭头 11"/>
          <p:cNvSpPr/>
          <p:nvPr/>
        </p:nvSpPr>
        <p:spPr>
          <a:xfrm>
            <a:off x="2347656" y="2666071"/>
            <a:ext cx="645160" cy="422275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3791569" y="726348"/>
            <a:ext cx="5878397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dirty="0"/>
              <a:t>                            我在本群的昵称</a:t>
            </a:r>
            <a:endParaRPr lang="en-US" altLang="zh-CN" dirty="0"/>
          </a:p>
        </p:txBody>
      </p:sp>
      <p:pic>
        <p:nvPicPr>
          <p:cNvPr id="10" name="图片 9" descr="77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08655" y="1372235"/>
            <a:ext cx="2305050" cy="3969385"/>
          </a:xfrm>
          <a:prstGeom prst="rect">
            <a:avLst/>
          </a:prstGeom>
        </p:spPr>
      </p:pic>
      <p:pic>
        <p:nvPicPr>
          <p:cNvPr id="11" name="图片 10" descr="88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59220" y="1255395"/>
            <a:ext cx="2723515" cy="434530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TEM_CNT" val="1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349</Words>
  <Application>Microsoft Office PowerPoint</Application>
  <PresentationFormat>自定义</PresentationFormat>
  <Paragraphs>78</Paragraphs>
  <Slides>13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0" baseType="lpstr">
      <vt:lpstr>汉仪夏日体W</vt:lpstr>
      <vt:lpstr>思源黑体 CN Normal</vt:lpstr>
      <vt:lpstr>微软雅黑</vt:lpstr>
      <vt:lpstr>Arial</vt:lpstr>
      <vt:lpstr>Calibri</vt:lpstr>
      <vt:lpstr>Impact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Liang</cp:lastModifiedBy>
  <cp:revision>422</cp:revision>
  <dcterms:created xsi:type="dcterms:W3CDTF">2019-12-22T05:53:00Z</dcterms:created>
  <dcterms:modified xsi:type="dcterms:W3CDTF">2021-08-23T06:39:37Z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