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3963" r:id="rId2"/>
    <p:sldId id="3934" r:id="rId3"/>
    <p:sldId id="3813" r:id="rId4"/>
    <p:sldId id="3987" r:id="rId5"/>
    <p:sldId id="3988" r:id="rId6"/>
    <p:sldId id="4044" r:id="rId7"/>
    <p:sldId id="4095" r:id="rId8"/>
    <p:sldId id="4078" r:id="rId9"/>
    <p:sldId id="4043" r:id="rId10"/>
    <p:sldId id="4070" r:id="rId11"/>
    <p:sldId id="4113" r:id="rId12"/>
    <p:sldId id="4071" r:id="rId13"/>
    <p:sldId id="4067" r:id="rId14"/>
    <p:sldId id="4068" r:id="rId15"/>
    <p:sldId id="4069" r:id="rId16"/>
    <p:sldId id="4114" r:id="rId17"/>
    <p:sldId id="4115" r:id="rId18"/>
    <p:sldId id="4116" r:id="rId19"/>
    <p:sldId id="2681" r:id="rId20"/>
  </p:sldIdLst>
  <p:sldSz cx="10260013" cy="575945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 " initials="" lastIdx="1" clrIdx="1"/>
  <p:cmAuthor id="3" name="廖梦竹" initials="M" lastIdx="2" clrIdx="2"/>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A53F5"/>
    <a:srgbClr val="FFC000"/>
    <a:srgbClr val="85A9B5"/>
    <a:srgbClr val="CBD3D5"/>
    <a:srgbClr val="F0BF90"/>
    <a:srgbClr val="D98070"/>
    <a:srgbClr val="9DBAC3"/>
    <a:srgbClr val="A5A5A5"/>
    <a:srgbClr val="5F7B80"/>
    <a:srgbClr val="5B86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4" autoAdjust="0"/>
    <p:restoredTop sz="94660"/>
  </p:normalViewPr>
  <p:slideViewPr>
    <p:cSldViewPr snapToGrid="0">
      <p:cViewPr varScale="1">
        <p:scale>
          <a:sx n="81" d="100"/>
          <a:sy n="81" d="100"/>
        </p:scale>
        <p:origin x="66"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2022/1/21</a:t>
            </a:fld>
            <a:endParaRPr lang="zh-CN" altLang="en-US"/>
          </a:p>
        </p:txBody>
      </p:sp>
      <p:sp>
        <p:nvSpPr>
          <p:cNvPr id="4" name="幻灯片图像占位符 3"/>
          <p:cNvSpPr>
            <a:spLocks noGrp="1" noRot="1" noChangeAspect="1"/>
          </p:cNvSpPr>
          <p:nvPr>
            <p:ph type="sldImg" idx="2"/>
          </p:nvPr>
        </p:nvSpPr>
        <p:spPr>
          <a:xfrm>
            <a:off x="680261" y="1143000"/>
            <a:ext cx="5497477"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1038" y="1143000"/>
            <a:ext cx="5495925"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82591" y="942757"/>
            <a:ext cx="7695544" cy="2005523"/>
          </a:xfrm>
        </p:spPr>
        <p:txBody>
          <a:bodyPr anchor="b"/>
          <a:lstStyle>
            <a:lvl1pPr algn="ctr">
              <a:defRPr sz="5030"/>
            </a:lvl1pPr>
          </a:lstStyle>
          <a:p>
            <a:r>
              <a:rPr lang="zh-CN" altLang="en-US"/>
              <a:t>单击此处编辑母版标题样式</a:t>
            </a:r>
          </a:p>
        </p:txBody>
      </p:sp>
      <p:sp>
        <p:nvSpPr>
          <p:cNvPr id="3" name="副标题 2"/>
          <p:cNvSpPr>
            <a:spLocks noGrp="1"/>
          </p:cNvSpPr>
          <p:nvPr>
            <p:ph type="subTitle" idx="1"/>
          </p:nvPr>
        </p:nvSpPr>
        <p:spPr>
          <a:xfrm>
            <a:off x="1282591" y="3025619"/>
            <a:ext cx="7695544" cy="1390797"/>
          </a:xfrm>
        </p:spPr>
        <p:txBody>
          <a:bodyPr/>
          <a:lstStyle>
            <a:lvl1pPr marL="0" indent="0" algn="ctr">
              <a:buNone/>
              <a:defRPr sz="2010"/>
            </a:lvl1pPr>
            <a:lvl2pPr marL="382905" indent="0" algn="ctr">
              <a:buNone/>
              <a:defRPr sz="1670"/>
            </a:lvl2pPr>
            <a:lvl3pPr marL="766445" indent="0" algn="ctr">
              <a:buNone/>
              <a:defRPr sz="1510"/>
            </a:lvl3pPr>
            <a:lvl4pPr marL="1148715" indent="0" algn="ctr">
              <a:buNone/>
              <a:defRPr sz="1340"/>
            </a:lvl4pPr>
            <a:lvl5pPr marL="1533525" indent="0" algn="ctr">
              <a:buNone/>
              <a:defRPr sz="1340"/>
            </a:lvl5pPr>
            <a:lvl6pPr marL="1915795" indent="0" algn="ctr">
              <a:buNone/>
              <a:defRPr sz="1340"/>
            </a:lvl6pPr>
            <a:lvl7pPr marL="2299970" indent="0" algn="ctr">
              <a:buNone/>
              <a:defRPr sz="1340"/>
            </a:lvl7pPr>
            <a:lvl8pPr marL="2682240" indent="0" algn="ctr">
              <a:buNone/>
              <a:defRPr sz="1340"/>
            </a:lvl8pPr>
            <a:lvl9pPr marL="3065780" indent="0" algn="ctr">
              <a:buNone/>
              <a:defRPr sz="134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42833" y="306697"/>
            <a:ext cx="2212469" cy="488179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705426" y="306697"/>
            <a:ext cx="6509148" cy="488179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259695" cy="57594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00082" y="1436137"/>
            <a:ext cx="8849876" cy="2396226"/>
          </a:xfrm>
        </p:spPr>
        <p:txBody>
          <a:bodyPr anchor="b"/>
          <a:lstStyle>
            <a:lvl1pPr>
              <a:defRPr sz="5030"/>
            </a:lvl1pPr>
          </a:lstStyle>
          <a:p>
            <a:r>
              <a:rPr lang="zh-CN" altLang="en-US"/>
              <a:t>单击此处编辑母版标题样式</a:t>
            </a:r>
          </a:p>
        </p:txBody>
      </p:sp>
      <p:sp>
        <p:nvSpPr>
          <p:cNvPr id="3" name="文本占位符 2"/>
          <p:cNvSpPr>
            <a:spLocks noGrp="1"/>
          </p:cNvSpPr>
          <p:nvPr>
            <p:ph type="body" idx="1"/>
          </p:nvPr>
        </p:nvSpPr>
        <p:spPr>
          <a:xfrm>
            <a:off x="700082" y="3855032"/>
            <a:ext cx="8849876" cy="1260118"/>
          </a:xfrm>
        </p:spPr>
        <p:txBody>
          <a:bodyPr/>
          <a:lstStyle>
            <a:lvl1pPr marL="0" indent="0">
              <a:buNone/>
              <a:defRPr sz="2010">
                <a:solidFill>
                  <a:schemeClr val="tx1">
                    <a:tint val="75000"/>
                  </a:schemeClr>
                </a:solidFill>
              </a:defRPr>
            </a:lvl1pPr>
            <a:lvl2pPr marL="382905" indent="0">
              <a:buNone/>
              <a:defRPr sz="1670">
                <a:solidFill>
                  <a:schemeClr val="tx1">
                    <a:tint val="75000"/>
                  </a:schemeClr>
                </a:solidFill>
              </a:defRPr>
            </a:lvl2pPr>
            <a:lvl3pPr marL="766445" indent="0">
              <a:buNone/>
              <a:defRPr sz="1510">
                <a:solidFill>
                  <a:schemeClr val="tx1">
                    <a:tint val="75000"/>
                  </a:schemeClr>
                </a:solidFill>
              </a:defRPr>
            </a:lvl3pPr>
            <a:lvl4pPr marL="1148715" indent="0">
              <a:buNone/>
              <a:defRPr sz="1340">
                <a:solidFill>
                  <a:schemeClr val="tx1">
                    <a:tint val="75000"/>
                  </a:schemeClr>
                </a:solidFill>
              </a:defRPr>
            </a:lvl4pPr>
            <a:lvl5pPr marL="1533525" indent="0">
              <a:buNone/>
              <a:defRPr sz="1340">
                <a:solidFill>
                  <a:schemeClr val="tx1">
                    <a:tint val="75000"/>
                  </a:schemeClr>
                </a:solidFill>
              </a:defRPr>
            </a:lvl5pPr>
            <a:lvl6pPr marL="1915795" indent="0">
              <a:buNone/>
              <a:defRPr sz="1340">
                <a:solidFill>
                  <a:schemeClr val="tx1">
                    <a:tint val="75000"/>
                  </a:schemeClr>
                </a:solidFill>
              </a:defRPr>
            </a:lvl6pPr>
            <a:lvl7pPr marL="2299970" indent="0">
              <a:buNone/>
              <a:defRPr sz="1340">
                <a:solidFill>
                  <a:schemeClr val="tx1">
                    <a:tint val="75000"/>
                  </a:schemeClr>
                </a:solidFill>
              </a:defRPr>
            </a:lvl7pPr>
            <a:lvl8pPr marL="2682240" indent="0">
              <a:buNone/>
              <a:defRPr sz="1340">
                <a:solidFill>
                  <a:schemeClr val="tx1">
                    <a:tint val="75000"/>
                  </a:schemeClr>
                </a:solidFill>
              </a:defRPr>
            </a:lvl8pPr>
            <a:lvl9pPr marL="3065780" indent="0">
              <a:buNone/>
              <a:defRPr sz="134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705426" y="1533478"/>
            <a:ext cx="4360808" cy="36550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194493" y="1533478"/>
            <a:ext cx="4360808" cy="36550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06762" y="306697"/>
            <a:ext cx="8849876" cy="1113439"/>
          </a:xfrm>
        </p:spPr>
        <p:txBody>
          <a:bodyPr/>
          <a:lstStyle/>
          <a:p>
            <a:r>
              <a:rPr lang="zh-CN" altLang="en-US"/>
              <a:t>单击此处编辑母版标题样式</a:t>
            </a:r>
          </a:p>
        </p:txBody>
      </p:sp>
      <p:sp>
        <p:nvSpPr>
          <p:cNvPr id="3" name="文本占位符 2"/>
          <p:cNvSpPr>
            <a:spLocks noGrp="1"/>
          </p:cNvSpPr>
          <p:nvPr>
            <p:ph type="body" idx="1"/>
          </p:nvPr>
        </p:nvSpPr>
        <p:spPr>
          <a:xfrm>
            <a:off x="706762" y="1412135"/>
            <a:ext cx="4340767" cy="692065"/>
          </a:xfrm>
        </p:spPr>
        <p:txBody>
          <a:bodyPr anchor="b"/>
          <a:lstStyle>
            <a:lvl1pPr marL="0" indent="0">
              <a:buNone/>
              <a:defRPr sz="2010" b="1"/>
            </a:lvl1pPr>
            <a:lvl2pPr marL="382905" indent="0">
              <a:buNone/>
              <a:defRPr sz="1670" b="1"/>
            </a:lvl2pPr>
            <a:lvl3pPr marL="766445" indent="0">
              <a:buNone/>
              <a:defRPr sz="1510" b="1"/>
            </a:lvl3pPr>
            <a:lvl4pPr marL="1148715" indent="0">
              <a:buNone/>
              <a:defRPr sz="1340" b="1"/>
            </a:lvl4pPr>
            <a:lvl5pPr marL="1533525" indent="0">
              <a:buNone/>
              <a:defRPr sz="1340" b="1"/>
            </a:lvl5pPr>
            <a:lvl6pPr marL="1915795" indent="0">
              <a:buNone/>
              <a:defRPr sz="1340" b="1"/>
            </a:lvl6pPr>
            <a:lvl7pPr marL="2299970" indent="0">
              <a:buNone/>
              <a:defRPr sz="1340" b="1"/>
            </a:lvl7pPr>
            <a:lvl8pPr marL="2682240" indent="0">
              <a:buNone/>
              <a:defRPr sz="1340" b="1"/>
            </a:lvl8pPr>
            <a:lvl9pPr marL="3065780" indent="0">
              <a:buNone/>
              <a:defRPr sz="1340" b="1"/>
            </a:lvl9pPr>
          </a:lstStyle>
          <a:p>
            <a:pPr lvl="0"/>
            <a:r>
              <a:rPr lang="zh-CN" altLang="en-US"/>
              <a:t>单击此处编辑母版文本样式</a:t>
            </a:r>
          </a:p>
        </p:txBody>
      </p:sp>
      <p:sp>
        <p:nvSpPr>
          <p:cNvPr id="4" name="内容占位符 3"/>
          <p:cNvSpPr>
            <a:spLocks noGrp="1"/>
          </p:cNvSpPr>
          <p:nvPr>
            <p:ph sz="half" idx="2"/>
          </p:nvPr>
        </p:nvSpPr>
        <p:spPr>
          <a:xfrm>
            <a:off x="706762" y="2104200"/>
            <a:ext cx="4340767" cy="309495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194493" y="1412135"/>
            <a:ext cx="4362145" cy="692065"/>
          </a:xfrm>
        </p:spPr>
        <p:txBody>
          <a:bodyPr anchor="b"/>
          <a:lstStyle>
            <a:lvl1pPr marL="0" indent="0">
              <a:buNone/>
              <a:defRPr sz="2010" b="1"/>
            </a:lvl1pPr>
            <a:lvl2pPr marL="382905" indent="0">
              <a:buNone/>
              <a:defRPr sz="1670" b="1"/>
            </a:lvl2pPr>
            <a:lvl3pPr marL="766445" indent="0">
              <a:buNone/>
              <a:defRPr sz="1510" b="1"/>
            </a:lvl3pPr>
            <a:lvl4pPr marL="1148715" indent="0">
              <a:buNone/>
              <a:defRPr sz="1340" b="1"/>
            </a:lvl4pPr>
            <a:lvl5pPr marL="1533525" indent="0">
              <a:buNone/>
              <a:defRPr sz="1340" b="1"/>
            </a:lvl5pPr>
            <a:lvl6pPr marL="1915795" indent="0">
              <a:buNone/>
              <a:defRPr sz="1340" b="1"/>
            </a:lvl6pPr>
            <a:lvl7pPr marL="2299970" indent="0">
              <a:buNone/>
              <a:defRPr sz="1340" b="1"/>
            </a:lvl7pPr>
            <a:lvl8pPr marL="2682240" indent="0">
              <a:buNone/>
              <a:defRPr sz="1340" b="1"/>
            </a:lvl8pPr>
            <a:lvl9pPr marL="3065780" indent="0">
              <a:buNone/>
              <a:defRPr sz="1340" b="1"/>
            </a:lvl9pPr>
          </a:lstStyle>
          <a:p>
            <a:pPr lvl="0"/>
            <a:r>
              <a:rPr lang="zh-CN" altLang="en-US"/>
              <a:t>单击此处编辑母版文本样式</a:t>
            </a:r>
          </a:p>
        </p:txBody>
      </p:sp>
      <p:sp>
        <p:nvSpPr>
          <p:cNvPr id="6" name="内容占位符 5"/>
          <p:cNvSpPr>
            <a:spLocks noGrp="1"/>
          </p:cNvSpPr>
          <p:nvPr>
            <p:ph sz="quarter" idx="4"/>
          </p:nvPr>
        </p:nvSpPr>
        <p:spPr>
          <a:xfrm>
            <a:off x="5194493" y="2104200"/>
            <a:ext cx="4362145" cy="309495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06762" y="384036"/>
            <a:ext cx="3309351" cy="1344127"/>
          </a:xfrm>
        </p:spPr>
        <p:txBody>
          <a:bodyPr anchor="b"/>
          <a:lstStyle>
            <a:lvl1pPr>
              <a:defRPr sz="2675"/>
            </a:lvl1pPr>
          </a:lstStyle>
          <a:p>
            <a:r>
              <a:rPr lang="zh-CN" altLang="en-US"/>
              <a:t>单击此处编辑母版标题样式</a:t>
            </a:r>
          </a:p>
        </p:txBody>
      </p:sp>
      <p:sp>
        <p:nvSpPr>
          <p:cNvPr id="3" name="内容占位符 2"/>
          <p:cNvSpPr>
            <a:spLocks noGrp="1"/>
          </p:cNvSpPr>
          <p:nvPr>
            <p:ph idx="1"/>
          </p:nvPr>
        </p:nvSpPr>
        <p:spPr>
          <a:xfrm>
            <a:off x="4362145" y="829413"/>
            <a:ext cx="5194492" cy="4093720"/>
          </a:xfrm>
        </p:spPr>
        <p:txBody>
          <a:bodyPr/>
          <a:lstStyle>
            <a:lvl1pPr>
              <a:defRPr sz="2675"/>
            </a:lvl1pPr>
            <a:lvl2pPr>
              <a:defRPr sz="2345"/>
            </a:lvl2pPr>
            <a:lvl3pPr>
              <a:defRPr sz="2010"/>
            </a:lvl3pPr>
            <a:lvl4pPr>
              <a:defRPr sz="1670"/>
            </a:lvl4pPr>
            <a:lvl5pPr>
              <a:defRPr sz="1670"/>
            </a:lvl5pPr>
            <a:lvl6pPr>
              <a:defRPr sz="1670"/>
            </a:lvl6pPr>
            <a:lvl7pPr>
              <a:defRPr sz="1670"/>
            </a:lvl7pPr>
            <a:lvl8pPr>
              <a:defRPr sz="1670"/>
            </a:lvl8pPr>
            <a:lvl9pPr>
              <a:defRPr sz="167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706762" y="1728163"/>
            <a:ext cx="3309351" cy="3201636"/>
          </a:xfrm>
        </p:spPr>
        <p:txBody>
          <a:bodyPr/>
          <a:lstStyle>
            <a:lvl1pPr marL="0" indent="0">
              <a:buNone/>
              <a:defRPr sz="1340"/>
            </a:lvl1pPr>
            <a:lvl2pPr marL="382905" indent="0">
              <a:buNone/>
              <a:defRPr sz="1175"/>
            </a:lvl2pPr>
            <a:lvl3pPr marL="766445" indent="0">
              <a:buNone/>
              <a:defRPr sz="1005"/>
            </a:lvl3pPr>
            <a:lvl4pPr marL="1148715" indent="0">
              <a:buNone/>
              <a:defRPr sz="840"/>
            </a:lvl4pPr>
            <a:lvl5pPr marL="1533525" indent="0">
              <a:buNone/>
              <a:defRPr sz="840"/>
            </a:lvl5pPr>
            <a:lvl6pPr marL="1915795" indent="0">
              <a:buNone/>
              <a:defRPr sz="840"/>
            </a:lvl6pPr>
            <a:lvl7pPr marL="2299970" indent="0">
              <a:buNone/>
              <a:defRPr sz="840"/>
            </a:lvl7pPr>
            <a:lvl8pPr marL="2682240" indent="0">
              <a:buNone/>
              <a:defRPr sz="840"/>
            </a:lvl8pPr>
            <a:lvl9pPr marL="3065780" indent="0">
              <a:buNone/>
              <a:defRPr sz="84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06762" y="384036"/>
            <a:ext cx="3309351" cy="1344127"/>
          </a:xfrm>
        </p:spPr>
        <p:txBody>
          <a:bodyPr anchor="b"/>
          <a:lstStyle>
            <a:lvl1pPr>
              <a:defRPr sz="2675"/>
            </a:lvl1pPr>
          </a:lstStyle>
          <a:p>
            <a:r>
              <a:rPr lang="zh-CN" altLang="en-US"/>
              <a:t>单击此处编辑母版标题样式</a:t>
            </a:r>
          </a:p>
        </p:txBody>
      </p:sp>
      <p:sp>
        <p:nvSpPr>
          <p:cNvPr id="3" name="图片占位符 2"/>
          <p:cNvSpPr>
            <a:spLocks noGrp="1"/>
          </p:cNvSpPr>
          <p:nvPr>
            <p:ph type="pic" idx="1"/>
          </p:nvPr>
        </p:nvSpPr>
        <p:spPr>
          <a:xfrm>
            <a:off x="4362145" y="829413"/>
            <a:ext cx="5194492" cy="4093720"/>
          </a:xfrm>
        </p:spPr>
        <p:txBody>
          <a:bodyPr/>
          <a:lstStyle>
            <a:lvl1pPr marL="0" indent="0">
              <a:buNone/>
              <a:defRPr sz="2675"/>
            </a:lvl1pPr>
            <a:lvl2pPr marL="382905" indent="0">
              <a:buNone/>
              <a:defRPr sz="2345"/>
            </a:lvl2pPr>
            <a:lvl3pPr marL="766445" indent="0">
              <a:buNone/>
              <a:defRPr sz="2010"/>
            </a:lvl3pPr>
            <a:lvl4pPr marL="1148715" indent="0">
              <a:buNone/>
              <a:defRPr sz="1670"/>
            </a:lvl4pPr>
            <a:lvl5pPr marL="1533525" indent="0">
              <a:buNone/>
              <a:defRPr sz="1670"/>
            </a:lvl5pPr>
            <a:lvl6pPr marL="1915795" indent="0">
              <a:buNone/>
              <a:defRPr sz="1670"/>
            </a:lvl6pPr>
            <a:lvl7pPr marL="2299970" indent="0">
              <a:buNone/>
              <a:defRPr sz="1670"/>
            </a:lvl7pPr>
            <a:lvl8pPr marL="2682240" indent="0">
              <a:buNone/>
              <a:defRPr sz="1670"/>
            </a:lvl8pPr>
            <a:lvl9pPr marL="3065780" indent="0">
              <a:buNone/>
              <a:defRPr sz="1670"/>
            </a:lvl9pPr>
          </a:lstStyle>
          <a:p>
            <a:endParaRPr lang="zh-CN" altLang="en-US"/>
          </a:p>
        </p:txBody>
      </p:sp>
      <p:sp>
        <p:nvSpPr>
          <p:cNvPr id="4" name="文本占位符 3"/>
          <p:cNvSpPr>
            <a:spLocks noGrp="1"/>
          </p:cNvSpPr>
          <p:nvPr>
            <p:ph type="body" sz="half" idx="2"/>
          </p:nvPr>
        </p:nvSpPr>
        <p:spPr>
          <a:xfrm>
            <a:off x="706762" y="1728163"/>
            <a:ext cx="3309351" cy="3201636"/>
          </a:xfrm>
        </p:spPr>
        <p:txBody>
          <a:bodyPr/>
          <a:lstStyle>
            <a:lvl1pPr marL="0" indent="0">
              <a:buNone/>
              <a:defRPr sz="1340"/>
            </a:lvl1pPr>
            <a:lvl2pPr marL="382905" indent="0">
              <a:buNone/>
              <a:defRPr sz="1175"/>
            </a:lvl2pPr>
            <a:lvl3pPr marL="766445" indent="0">
              <a:buNone/>
              <a:defRPr sz="1005"/>
            </a:lvl3pPr>
            <a:lvl4pPr marL="1148715" indent="0">
              <a:buNone/>
              <a:defRPr sz="840"/>
            </a:lvl4pPr>
            <a:lvl5pPr marL="1533525" indent="0">
              <a:buNone/>
              <a:defRPr sz="840"/>
            </a:lvl5pPr>
            <a:lvl6pPr marL="1915795" indent="0">
              <a:buNone/>
              <a:defRPr sz="840"/>
            </a:lvl6pPr>
            <a:lvl7pPr marL="2299970" indent="0">
              <a:buNone/>
              <a:defRPr sz="840"/>
            </a:lvl7pPr>
            <a:lvl8pPr marL="2682240" indent="0">
              <a:buNone/>
              <a:defRPr sz="840"/>
            </a:lvl8pPr>
            <a:lvl9pPr marL="3065780" indent="0">
              <a:buNone/>
              <a:defRPr sz="84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705425" y="306697"/>
            <a:ext cx="8849876" cy="1113439"/>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705425" y="1533478"/>
            <a:ext cx="8849876" cy="36550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705425" y="5339170"/>
            <a:ext cx="2308663" cy="306696"/>
          </a:xfrm>
          <a:prstGeom prst="rect">
            <a:avLst/>
          </a:prstGeom>
        </p:spPr>
        <p:txBody>
          <a:bodyPr vert="horz" lIns="91440" tIns="45720" rIns="91440" bIns="45720" rtlCol="0" anchor="ctr"/>
          <a:lstStyle>
            <a:lvl1pPr algn="l">
              <a:defRPr sz="1005">
                <a:solidFill>
                  <a:schemeClr val="tx1">
                    <a:tint val="75000"/>
                  </a:schemeClr>
                </a:solidFill>
              </a:defRPr>
            </a:lvl1pPr>
          </a:lstStyle>
          <a:p>
            <a:fld id="{D997B5FA-0921-464F-AAE1-844C04324D75}" type="datetimeFigureOut">
              <a:rPr lang="zh-CN" altLang="en-US" smtClean="0"/>
              <a:t>2022/1/21</a:t>
            </a:fld>
            <a:endParaRPr lang="zh-CN" altLang="en-US"/>
          </a:p>
        </p:txBody>
      </p:sp>
      <p:sp>
        <p:nvSpPr>
          <p:cNvPr id="5" name="页脚占位符 4"/>
          <p:cNvSpPr>
            <a:spLocks noGrp="1"/>
          </p:cNvSpPr>
          <p:nvPr>
            <p:ph type="ftr" sz="quarter" idx="3"/>
          </p:nvPr>
        </p:nvSpPr>
        <p:spPr>
          <a:xfrm>
            <a:off x="3398866" y="5339170"/>
            <a:ext cx="3462995" cy="306696"/>
          </a:xfrm>
          <a:prstGeom prst="rect">
            <a:avLst/>
          </a:prstGeom>
        </p:spPr>
        <p:txBody>
          <a:bodyPr vert="horz" lIns="91440" tIns="45720" rIns="91440" bIns="45720" rtlCol="0" anchor="ctr"/>
          <a:lstStyle>
            <a:lvl1pPr algn="ctr">
              <a:defRPr sz="100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246637" y="5339170"/>
            <a:ext cx="2308663" cy="306696"/>
          </a:xfrm>
          <a:prstGeom prst="rect">
            <a:avLst/>
          </a:prstGeom>
        </p:spPr>
        <p:txBody>
          <a:bodyPr vert="horz" lIns="91440" tIns="45720" rIns="91440" bIns="45720" rtlCol="0" anchor="ctr"/>
          <a:lstStyle>
            <a:lvl1pPr algn="r">
              <a:defRPr sz="1005">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500"/>
    </mc:Choice>
    <mc:Fallback xmlns="">
      <p:transition spd="slow"/>
    </mc:Fallback>
  </mc:AlternateContent>
  <p:txStyles>
    <p:titleStyle>
      <a:lvl1pPr algn="l" defTabSz="766445" rtl="0" eaLnBrk="1" latinLnBrk="0" hangingPunct="1">
        <a:lnSpc>
          <a:spcPct val="90000"/>
        </a:lnSpc>
        <a:spcBef>
          <a:spcPct val="0"/>
        </a:spcBef>
        <a:buNone/>
        <a:defRPr sz="3690" kern="1200">
          <a:solidFill>
            <a:schemeClr val="tx1"/>
          </a:solidFill>
          <a:latin typeface="+mj-lt"/>
          <a:ea typeface="+mj-ea"/>
          <a:cs typeface="+mj-cs"/>
        </a:defRPr>
      </a:lvl1pPr>
    </p:titleStyle>
    <p:bodyStyle>
      <a:lvl1pPr marL="191770" indent="-191770" algn="l" defTabSz="766445" rtl="0" eaLnBrk="1" latinLnBrk="0" hangingPunct="1">
        <a:lnSpc>
          <a:spcPct val="90000"/>
        </a:lnSpc>
        <a:spcBef>
          <a:spcPts val="840"/>
        </a:spcBef>
        <a:buFont typeface="Arial" panose="020B0604020202020204" pitchFamily="34" charset="0"/>
        <a:buChar char="•"/>
        <a:defRPr sz="2345" kern="1200">
          <a:solidFill>
            <a:schemeClr val="tx1"/>
          </a:solidFill>
          <a:latin typeface="+mn-lt"/>
          <a:ea typeface="+mn-ea"/>
          <a:cs typeface="+mn-cs"/>
        </a:defRPr>
      </a:lvl1pPr>
      <a:lvl2pPr marL="574675" indent="-191770" algn="l" defTabSz="766445" rtl="0" eaLnBrk="1" latinLnBrk="0" hangingPunct="1">
        <a:lnSpc>
          <a:spcPct val="90000"/>
        </a:lnSpc>
        <a:spcBef>
          <a:spcPct val="84000"/>
        </a:spcBef>
        <a:buFont typeface="Arial" panose="020B0604020202020204" pitchFamily="34" charset="0"/>
        <a:buChar char="•"/>
        <a:defRPr sz="2010" kern="1200">
          <a:solidFill>
            <a:schemeClr val="tx1"/>
          </a:solidFill>
          <a:latin typeface="+mn-lt"/>
          <a:ea typeface="+mn-ea"/>
          <a:cs typeface="+mn-cs"/>
        </a:defRPr>
      </a:lvl2pPr>
      <a:lvl3pPr marL="958850" indent="-191770" algn="l" defTabSz="766445" rtl="0" eaLnBrk="1" latinLnBrk="0" hangingPunct="1">
        <a:lnSpc>
          <a:spcPct val="90000"/>
        </a:lnSpc>
        <a:spcBef>
          <a:spcPct val="84000"/>
        </a:spcBef>
        <a:buFont typeface="Arial" panose="020B0604020202020204" pitchFamily="34" charset="0"/>
        <a:buChar char="•"/>
        <a:defRPr sz="1670" kern="1200">
          <a:solidFill>
            <a:schemeClr val="tx1"/>
          </a:solidFill>
          <a:latin typeface="+mn-lt"/>
          <a:ea typeface="+mn-ea"/>
          <a:cs typeface="+mn-cs"/>
        </a:defRPr>
      </a:lvl3pPr>
      <a:lvl4pPr marL="134112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4pPr>
      <a:lvl5pPr marL="172466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5pPr>
      <a:lvl6pPr marL="210756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6pPr>
      <a:lvl7pPr marL="249110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7pPr>
      <a:lvl8pPr marL="2874010"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8pPr>
      <a:lvl9pPr marL="3258185" indent="-191770" algn="l" defTabSz="766445" rtl="0" eaLnBrk="1" latinLnBrk="0" hangingPunct="1">
        <a:lnSpc>
          <a:spcPct val="90000"/>
        </a:lnSpc>
        <a:spcBef>
          <a:spcPct val="84000"/>
        </a:spcBef>
        <a:buFont typeface="Arial" panose="020B0604020202020204" pitchFamily="34" charset="0"/>
        <a:buChar char="•"/>
        <a:defRPr sz="1510" kern="1200">
          <a:solidFill>
            <a:schemeClr val="tx1"/>
          </a:solidFill>
          <a:latin typeface="+mn-lt"/>
          <a:ea typeface="+mn-ea"/>
          <a:cs typeface="+mn-cs"/>
        </a:defRPr>
      </a:lvl9pPr>
    </p:bodyStyle>
    <p:otherStyle>
      <a:defPPr>
        <a:defRPr lang="zh-CN"/>
      </a:defPPr>
      <a:lvl1pPr marL="0" algn="l" defTabSz="766445" rtl="0" eaLnBrk="1" latinLnBrk="0" hangingPunct="1">
        <a:defRPr sz="1510" kern="1200">
          <a:solidFill>
            <a:schemeClr val="tx1"/>
          </a:solidFill>
          <a:latin typeface="+mn-lt"/>
          <a:ea typeface="+mn-ea"/>
          <a:cs typeface="+mn-cs"/>
        </a:defRPr>
      </a:lvl1pPr>
      <a:lvl2pPr marL="382905" algn="l" defTabSz="766445" rtl="0" eaLnBrk="1" latinLnBrk="0" hangingPunct="1">
        <a:defRPr sz="1510" kern="1200">
          <a:solidFill>
            <a:schemeClr val="tx1"/>
          </a:solidFill>
          <a:latin typeface="+mn-lt"/>
          <a:ea typeface="+mn-ea"/>
          <a:cs typeface="+mn-cs"/>
        </a:defRPr>
      </a:lvl2pPr>
      <a:lvl3pPr marL="766445" algn="l" defTabSz="766445" rtl="0" eaLnBrk="1" latinLnBrk="0" hangingPunct="1">
        <a:defRPr sz="1510" kern="1200">
          <a:solidFill>
            <a:schemeClr val="tx1"/>
          </a:solidFill>
          <a:latin typeface="+mn-lt"/>
          <a:ea typeface="+mn-ea"/>
          <a:cs typeface="+mn-cs"/>
        </a:defRPr>
      </a:lvl3pPr>
      <a:lvl4pPr marL="1148715" algn="l" defTabSz="766445" rtl="0" eaLnBrk="1" latinLnBrk="0" hangingPunct="1">
        <a:defRPr sz="1510" kern="1200">
          <a:solidFill>
            <a:schemeClr val="tx1"/>
          </a:solidFill>
          <a:latin typeface="+mn-lt"/>
          <a:ea typeface="+mn-ea"/>
          <a:cs typeface="+mn-cs"/>
        </a:defRPr>
      </a:lvl4pPr>
      <a:lvl5pPr marL="1533525" algn="l" defTabSz="766445" rtl="0" eaLnBrk="1" latinLnBrk="0" hangingPunct="1">
        <a:defRPr sz="1510" kern="1200">
          <a:solidFill>
            <a:schemeClr val="tx1"/>
          </a:solidFill>
          <a:latin typeface="+mn-lt"/>
          <a:ea typeface="+mn-ea"/>
          <a:cs typeface="+mn-cs"/>
        </a:defRPr>
      </a:lvl5pPr>
      <a:lvl6pPr marL="1915795" algn="l" defTabSz="766445" rtl="0" eaLnBrk="1" latinLnBrk="0" hangingPunct="1">
        <a:defRPr sz="1510" kern="1200">
          <a:solidFill>
            <a:schemeClr val="tx1"/>
          </a:solidFill>
          <a:latin typeface="+mn-lt"/>
          <a:ea typeface="+mn-ea"/>
          <a:cs typeface="+mn-cs"/>
        </a:defRPr>
      </a:lvl6pPr>
      <a:lvl7pPr marL="2299970" algn="l" defTabSz="766445" rtl="0" eaLnBrk="1" latinLnBrk="0" hangingPunct="1">
        <a:defRPr sz="1510" kern="1200">
          <a:solidFill>
            <a:schemeClr val="tx1"/>
          </a:solidFill>
          <a:latin typeface="+mn-lt"/>
          <a:ea typeface="+mn-ea"/>
          <a:cs typeface="+mn-cs"/>
        </a:defRPr>
      </a:lvl7pPr>
      <a:lvl8pPr marL="2682240" algn="l" defTabSz="766445" rtl="0" eaLnBrk="1" latinLnBrk="0" hangingPunct="1">
        <a:defRPr sz="1510" kern="1200">
          <a:solidFill>
            <a:schemeClr val="tx1"/>
          </a:solidFill>
          <a:latin typeface="+mn-lt"/>
          <a:ea typeface="+mn-ea"/>
          <a:cs typeface="+mn-cs"/>
        </a:defRPr>
      </a:lvl8pPr>
      <a:lvl9pPr marL="3065780" algn="l" defTabSz="766445" rtl="0" eaLnBrk="1" latinLnBrk="0" hangingPunct="1">
        <a:defRPr sz="15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image" Target="../media/image7.png"/><Relationship Id="rId3" Type="http://schemas.openxmlformats.org/officeDocument/2006/relationships/tags" Target="../tags/tag3.xml"/><Relationship Id="rId21" Type="http://schemas.openxmlformats.org/officeDocument/2006/relationships/tags" Target="../tags/tag2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image" Target="../media/image6.svg"/><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image" Target="../media/image5.png"/><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image" Target="../media/image4.png"/><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slideLayout" Target="../slideLayouts/slideLayout2.xml"/><Relationship Id="rId27"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tags" Target="../tags/tag29.xml"/><Relationship Id="rId13" Type="http://schemas.openxmlformats.org/officeDocument/2006/relationships/tags" Target="../tags/tag34.xml"/><Relationship Id="rId18" Type="http://schemas.openxmlformats.org/officeDocument/2006/relationships/slideLayout" Target="../slideLayouts/slideLayout2.xml"/><Relationship Id="rId3" Type="http://schemas.openxmlformats.org/officeDocument/2006/relationships/tags" Target="../tags/tag24.xml"/><Relationship Id="rId21" Type="http://schemas.openxmlformats.org/officeDocument/2006/relationships/image" Target="../media/image6.svg"/><Relationship Id="rId7" Type="http://schemas.openxmlformats.org/officeDocument/2006/relationships/tags" Target="../tags/tag28.xml"/><Relationship Id="rId12" Type="http://schemas.openxmlformats.org/officeDocument/2006/relationships/tags" Target="../tags/tag33.xml"/><Relationship Id="rId17" Type="http://schemas.openxmlformats.org/officeDocument/2006/relationships/tags" Target="../tags/tag38.xml"/><Relationship Id="rId2" Type="http://schemas.openxmlformats.org/officeDocument/2006/relationships/tags" Target="../tags/tag23.xml"/><Relationship Id="rId16" Type="http://schemas.openxmlformats.org/officeDocument/2006/relationships/tags" Target="../tags/tag37.xml"/><Relationship Id="rId20" Type="http://schemas.openxmlformats.org/officeDocument/2006/relationships/image" Target="../media/image5.png"/><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tags" Target="../tags/tag32.xml"/><Relationship Id="rId5" Type="http://schemas.openxmlformats.org/officeDocument/2006/relationships/tags" Target="../tags/tag26.xml"/><Relationship Id="rId15" Type="http://schemas.openxmlformats.org/officeDocument/2006/relationships/tags" Target="../tags/tag36.xml"/><Relationship Id="rId23" Type="http://schemas.openxmlformats.org/officeDocument/2006/relationships/image" Target="../media/image8.svg"/><Relationship Id="rId10" Type="http://schemas.openxmlformats.org/officeDocument/2006/relationships/tags" Target="../tags/tag31.xml"/><Relationship Id="rId19" Type="http://schemas.openxmlformats.org/officeDocument/2006/relationships/image" Target="../media/image4.png"/><Relationship Id="rId4" Type="http://schemas.openxmlformats.org/officeDocument/2006/relationships/tags" Target="../tags/tag25.xml"/><Relationship Id="rId9" Type="http://schemas.openxmlformats.org/officeDocument/2006/relationships/tags" Target="../tags/tag30.xml"/><Relationship Id="rId14" Type="http://schemas.openxmlformats.org/officeDocument/2006/relationships/tags" Target="../tags/tag35.xml"/><Relationship Id="rId22"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tags" Target="../tags/tag46.xml"/><Relationship Id="rId13" Type="http://schemas.openxmlformats.org/officeDocument/2006/relationships/tags" Target="../tags/tag51.xml"/><Relationship Id="rId18" Type="http://schemas.openxmlformats.org/officeDocument/2006/relationships/tags" Target="../tags/tag56.xml"/><Relationship Id="rId26" Type="http://schemas.openxmlformats.org/officeDocument/2006/relationships/tags" Target="../tags/tag64.xml"/><Relationship Id="rId39" Type="http://schemas.openxmlformats.org/officeDocument/2006/relationships/image" Target="../media/image7.png"/><Relationship Id="rId3" Type="http://schemas.openxmlformats.org/officeDocument/2006/relationships/tags" Target="../tags/tag41.xml"/><Relationship Id="rId21" Type="http://schemas.openxmlformats.org/officeDocument/2006/relationships/tags" Target="../tags/tag59.xml"/><Relationship Id="rId34" Type="http://schemas.openxmlformats.org/officeDocument/2006/relationships/tags" Target="../tags/tag72.xml"/><Relationship Id="rId7" Type="http://schemas.openxmlformats.org/officeDocument/2006/relationships/tags" Target="../tags/tag45.xml"/><Relationship Id="rId12" Type="http://schemas.openxmlformats.org/officeDocument/2006/relationships/tags" Target="../tags/tag50.xml"/><Relationship Id="rId17" Type="http://schemas.openxmlformats.org/officeDocument/2006/relationships/tags" Target="../tags/tag55.xml"/><Relationship Id="rId25" Type="http://schemas.openxmlformats.org/officeDocument/2006/relationships/tags" Target="../tags/tag63.xml"/><Relationship Id="rId33" Type="http://schemas.openxmlformats.org/officeDocument/2006/relationships/tags" Target="../tags/tag71.xml"/><Relationship Id="rId38" Type="http://schemas.openxmlformats.org/officeDocument/2006/relationships/image" Target="../media/image6.svg"/><Relationship Id="rId2" Type="http://schemas.openxmlformats.org/officeDocument/2006/relationships/tags" Target="../tags/tag40.xml"/><Relationship Id="rId16" Type="http://schemas.openxmlformats.org/officeDocument/2006/relationships/tags" Target="../tags/tag54.xml"/><Relationship Id="rId20" Type="http://schemas.openxmlformats.org/officeDocument/2006/relationships/tags" Target="../tags/tag58.xml"/><Relationship Id="rId29" Type="http://schemas.openxmlformats.org/officeDocument/2006/relationships/tags" Target="../tags/tag67.xml"/><Relationship Id="rId1" Type="http://schemas.openxmlformats.org/officeDocument/2006/relationships/tags" Target="../tags/tag39.xml"/><Relationship Id="rId6" Type="http://schemas.openxmlformats.org/officeDocument/2006/relationships/tags" Target="../tags/tag44.xml"/><Relationship Id="rId11" Type="http://schemas.openxmlformats.org/officeDocument/2006/relationships/tags" Target="../tags/tag49.xml"/><Relationship Id="rId24" Type="http://schemas.openxmlformats.org/officeDocument/2006/relationships/tags" Target="../tags/tag62.xml"/><Relationship Id="rId32" Type="http://schemas.openxmlformats.org/officeDocument/2006/relationships/tags" Target="../tags/tag70.xml"/><Relationship Id="rId37" Type="http://schemas.openxmlformats.org/officeDocument/2006/relationships/image" Target="../media/image5.png"/><Relationship Id="rId40" Type="http://schemas.openxmlformats.org/officeDocument/2006/relationships/image" Target="../media/image8.svg"/><Relationship Id="rId5" Type="http://schemas.openxmlformats.org/officeDocument/2006/relationships/tags" Target="../tags/tag43.xml"/><Relationship Id="rId15" Type="http://schemas.openxmlformats.org/officeDocument/2006/relationships/tags" Target="../tags/tag53.xml"/><Relationship Id="rId23" Type="http://schemas.openxmlformats.org/officeDocument/2006/relationships/tags" Target="../tags/tag61.xml"/><Relationship Id="rId28" Type="http://schemas.openxmlformats.org/officeDocument/2006/relationships/tags" Target="../tags/tag66.xml"/><Relationship Id="rId36" Type="http://schemas.openxmlformats.org/officeDocument/2006/relationships/image" Target="../media/image4.png"/><Relationship Id="rId10" Type="http://schemas.openxmlformats.org/officeDocument/2006/relationships/tags" Target="../tags/tag48.xml"/><Relationship Id="rId19" Type="http://schemas.openxmlformats.org/officeDocument/2006/relationships/tags" Target="../tags/tag57.xml"/><Relationship Id="rId31" Type="http://schemas.openxmlformats.org/officeDocument/2006/relationships/tags" Target="../tags/tag69.xml"/><Relationship Id="rId4" Type="http://schemas.openxmlformats.org/officeDocument/2006/relationships/tags" Target="../tags/tag42.xml"/><Relationship Id="rId9" Type="http://schemas.openxmlformats.org/officeDocument/2006/relationships/tags" Target="../tags/tag47.xml"/><Relationship Id="rId14" Type="http://schemas.openxmlformats.org/officeDocument/2006/relationships/tags" Target="../tags/tag52.xml"/><Relationship Id="rId22" Type="http://schemas.openxmlformats.org/officeDocument/2006/relationships/tags" Target="../tags/tag60.xml"/><Relationship Id="rId27" Type="http://schemas.openxmlformats.org/officeDocument/2006/relationships/tags" Target="../tags/tag65.xml"/><Relationship Id="rId30" Type="http://schemas.openxmlformats.org/officeDocument/2006/relationships/tags" Target="../tags/tag68.xml"/><Relationship Id="rId35"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5" name="文本框 4"/>
          <p:cNvSpPr txBox="1"/>
          <p:nvPr/>
        </p:nvSpPr>
        <p:spPr>
          <a:xfrm>
            <a:off x="2467292" y="1168977"/>
            <a:ext cx="5212080" cy="2168525"/>
          </a:xfrm>
          <a:prstGeom prst="rect">
            <a:avLst/>
          </a:prstGeom>
          <a:noFill/>
        </p:spPr>
        <p:txBody>
          <a:bodyPr wrap="none" rtlCol="0">
            <a:spAutoFit/>
          </a:bodyPr>
          <a:lstStyle/>
          <a:p>
            <a:pPr algn="ctr">
              <a:lnSpc>
                <a:spcPct val="150000"/>
              </a:lnSpc>
            </a:pPr>
            <a:r>
              <a:rPr lang="zh-CN" altLang="en-US" sz="3600" b="1" dirty="0">
                <a:solidFill>
                  <a:schemeClr val="tx1"/>
                </a:solidFill>
              </a:rPr>
              <a:t>不用动脑的用户复购管理</a:t>
            </a:r>
          </a:p>
          <a:p>
            <a:pPr algn="ctr">
              <a:lnSpc>
                <a:spcPct val="150000"/>
              </a:lnSpc>
            </a:pPr>
            <a:endParaRPr lang="zh-CN" altLang="en-US" b="1" dirty="0">
              <a:solidFill>
                <a:schemeClr val="tx1"/>
              </a:solidFill>
            </a:endParaRPr>
          </a:p>
          <a:p>
            <a:pPr algn="ctr">
              <a:lnSpc>
                <a:spcPct val="150000"/>
              </a:lnSpc>
            </a:pPr>
            <a:r>
              <a:rPr lang="zh-CN" altLang="en-US" b="1" dirty="0">
                <a:solidFill>
                  <a:schemeClr val="tx1"/>
                </a:solidFill>
              </a:rPr>
              <a:t>姓名：全荣</a:t>
            </a:r>
            <a:endParaRPr lang="en-US" altLang="zh-CN" b="1" dirty="0">
              <a:solidFill>
                <a:schemeClr val="tx1"/>
              </a:solidFill>
            </a:endParaRPr>
          </a:p>
          <a:p>
            <a:pPr algn="ctr">
              <a:lnSpc>
                <a:spcPct val="150000"/>
              </a:lnSpc>
            </a:pPr>
            <a:r>
              <a:rPr lang="zh-CN" altLang="en-US" b="1" dirty="0"/>
              <a:t>花名：</a:t>
            </a:r>
            <a:r>
              <a:rPr lang="zh-CN" altLang="en-US" b="1" dirty="0">
                <a:solidFill>
                  <a:schemeClr val="tx1"/>
                </a:solidFill>
              </a:rPr>
              <a:t>天权</a:t>
            </a:r>
          </a:p>
        </p:txBody>
      </p:sp>
      <p:sp>
        <p:nvSpPr>
          <p:cNvPr id="3" name="文本框 2"/>
          <p:cNvSpPr txBox="1"/>
          <p:nvPr/>
        </p:nvSpPr>
        <p:spPr>
          <a:xfrm>
            <a:off x="2577552" y="3941688"/>
            <a:ext cx="4990289" cy="812530"/>
          </a:xfrm>
          <a:prstGeom prst="rect">
            <a:avLst/>
          </a:prstGeom>
          <a:noFill/>
        </p:spPr>
        <p:txBody>
          <a:bodyPr wrap="square" rtlCol="0" anchor="t">
            <a:spAutoFit/>
          </a:bodyPr>
          <a:lstStyle/>
          <a:p>
            <a:pPr algn="dist">
              <a:lnSpc>
                <a:spcPct val="130000"/>
              </a:lnSpc>
            </a:pPr>
            <a:r>
              <a:rPr lang="zh-CN" altLang="en-US" sz="1200" b="1" dirty="0"/>
              <a:t>最专业的品牌私域运营服务商</a:t>
            </a:r>
            <a:endParaRPr lang="en-US" altLang="zh-CN" sz="1200" b="1" dirty="0"/>
          </a:p>
          <a:p>
            <a:pPr algn="dist">
              <a:lnSpc>
                <a:spcPct val="130000"/>
              </a:lnSpc>
            </a:pPr>
            <a:r>
              <a:rPr lang="zh-CN" altLang="zh-CN" sz="1200" b="1" dirty="0"/>
              <a:t>帮你管理最有价值的用户资产</a:t>
            </a:r>
            <a:endParaRPr lang="en-US" altLang="zh-CN" sz="1200" b="1" dirty="0"/>
          </a:p>
          <a:p>
            <a:pPr algn="dist">
              <a:lnSpc>
                <a:spcPct val="130000"/>
              </a:lnSpc>
            </a:pPr>
            <a:endParaRPr lang="zh-CN" altLang="en-US" sz="1200" b="1" dirty="0">
              <a:solidFill>
                <a:schemeClr val="tx1"/>
              </a:solidFill>
              <a:sym typeface="+mn-ea"/>
            </a:endParaRPr>
          </a:p>
        </p:txBody>
      </p:sp>
      <p:cxnSp>
        <p:nvCxnSpPr>
          <p:cNvPr id="4" name="直接连接符 3"/>
          <p:cNvCxnSpPr/>
          <p:nvPr/>
        </p:nvCxnSpPr>
        <p:spPr>
          <a:xfrm flipH="1" flipV="1">
            <a:off x="7620" y="4621530"/>
            <a:ext cx="10130155" cy="762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3871753" y="547947"/>
            <a:ext cx="2516505" cy="621030"/>
            <a:chOff x="5993" y="4227"/>
            <a:chExt cx="3963" cy="978"/>
          </a:xfrm>
        </p:grpSpPr>
        <p:sp>
          <p:nvSpPr>
            <p:cNvPr id="31" name="矩形 30"/>
            <p:cNvSpPr/>
            <p:nvPr/>
          </p:nvSpPr>
          <p:spPr>
            <a:xfrm>
              <a:off x="6984" y="4672"/>
              <a:ext cx="2973" cy="5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993" y="4673"/>
              <a:ext cx="991" cy="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22" y="4227"/>
              <a:ext cx="587" cy="587"/>
            </a:xfrm>
            <a:prstGeom prst="rect">
              <a:avLst/>
            </a:prstGeom>
            <a:effectLst>
              <a:outerShdw blurRad="50800" dist="38100" dir="2700000" algn="tl" rotWithShape="0">
                <a:prstClr val="black">
                  <a:alpha val="40000"/>
                </a:prstClr>
              </a:outerShdw>
            </a:effectLst>
          </p:spPr>
        </p:pic>
        <p:sp>
          <p:nvSpPr>
            <p:cNvPr id="19" name="文本框 18"/>
            <p:cNvSpPr txBox="1"/>
            <p:nvPr/>
          </p:nvSpPr>
          <p:spPr>
            <a:xfrm>
              <a:off x="6985" y="4673"/>
              <a:ext cx="2971" cy="531"/>
            </a:xfrm>
            <a:prstGeom prst="rect">
              <a:avLst/>
            </a:prstGeom>
            <a:noFill/>
          </p:spPr>
          <p:txBody>
            <a:bodyPr wrap="square" rtlCol="0">
              <a:spAutoFit/>
            </a:bodyPr>
            <a:lstStyle/>
            <a:p>
              <a:pPr algn="l"/>
              <a:r>
                <a:rPr lang="zh-CN" altLang="en-US" sz="1600" b="1" dirty="0">
                  <a:solidFill>
                    <a:srgbClr val="FEA900"/>
                  </a:solidFill>
                  <a:sym typeface="+mn-ea"/>
                </a:rPr>
                <a:t>品牌私域运营中心</a:t>
              </a:r>
            </a:p>
          </p:txBody>
        </p:sp>
        <p:sp>
          <p:nvSpPr>
            <p:cNvPr id="27" name="文本框 26"/>
            <p:cNvSpPr txBox="1"/>
            <p:nvPr/>
          </p:nvSpPr>
          <p:spPr>
            <a:xfrm>
              <a:off x="5994" y="4673"/>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今天之前的待触达用户列表：</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5" name="矩形 4"/>
          <p:cNvSpPr/>
          <p:nvPr/>
        </p:nvSpPr>
        <p:spPr>
          <a:xfrm>
            <a:off x="471170" y="3984625"/>
            <a:ext cx="9270365" cy="820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t>上面是今日待触达，还有一项是统计之前未跟进的用户清单</a:t>
            </a:r>
          </a:p>
          <a:p>
            <a:pPr algn="ctr"/>
            <a:r>
              <a:rPr lang="en-US" altLang="zh-CN"/>
              <a:t>SO</a:t>
            </a:r>
            <a:r>
              <a:rPr lang="zh-CN" altLang="en-US"/>
              <a:t>：</a:t>
            </a:r>
            <a:r>
              <a:rPr lang="zh-CN"/>
              <a:t>如果今日的用户未跟进，明天他们就会去到这个未跟进列表</a:t>
            </a:r>
          </a:p>
        </p:txBody>
      </p:sp>
      <p:pic>
        <p:nvPicPr>
          <p:cNvPr id="7" name="图片 6"/>
          <p:cNvPicPr>
            <a:picLocks noChangeAspect="1"/>
          </p:cNvPicPr>
          <p:nvPr/>
        </p:nvPicPr>
        <p:blipFill>
          <a:blip r:embed="rId7"/>
          <a:stretch>
            <a:fillRect/>
          </a:stretch>
        </p:blipFill>
        <p:spPr>
          <a:xfrm>
            <a:off x="287020" y="1226820"/>
            <a:ext cx="9675495" cy="23037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今天之前已经触达的用户列表：</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5" name="矩形 4"/>
          <p:cNvSpPr/>
          <p:nvPr/>
        </p:nvSpPr>
        <p:spPr>
          <a:xfrm>
            <a:off x="471170" y="3984625"/>
            <a:ext cx="9270365" cy="820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t>已经跟进的用户可以在这里查一下用户后续的跟进成交效果</a:t>
            </a:r>
          </a:p>
        </p:txBody>
      </p:sp>
      <p:pic>
        <p:nvPicPr>
          <p:cNvPr id="2" name="图片 1"/>
          <p:cNvPicPr>
            <a:picLocks noChangeAspect="1"/>
          </p:cNvPicPr>
          <p:nvPr/>
        </p:nvPicPr>
        <p:blipFill>
          <a:blip r:embed="rId7"/>
          <a:stretch>
            <a:fillRect/>
          </a:stretch>
        </p:blipFill>
        <p:spPr>
          <a:xfrm>
            <a:off x="234950" y="1064260"/>
            <a:ext cx="9762490" cy="2363470"/>
          </a:xfrm>
          <a:prstGeom prst="rect">
            <a:avLst/>
          </a:prstGeom>
        </p:spPr>
      </p:pic>
      <p:cxnSp>
        <p:nvCxnSpPr>
          <p:cNvPr id="3" name="直接箭头连接符 2"/>
          <p:cNvCxnSpPr/>
          <p:nvPr/>
        </p:nvCxnSpPr>
        <p:spPr>
          <a:xfrm flipV="1">
            <a:off x="7280910" y="1918970"/>
            <a:ext cx="2446655" cy="2258695"/>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触达方式：</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sp>
        <p:nvSpPr>
          <p:cNvPr id="7" name="矩形 6"/>
          <p:cNvSpPr/>
          <p:nvPr/>
        </p:nvSpPr>
        <p:spPr>
          <a:xfrm>
            <a:off x="1094740" y="929005"/>
            <a:ext cx="8049895" cy="539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这里可以做快速发送，消息会通过</a:t>
            </a:r>
            <a:r>
              <a:rPr lang="en-US" altLang="zh-CN" b="1"/>
              <a:t>API</a:t>
            </a:r>
            <a:r>
              <a:rPr lang="zh-CN" altLang="en-US" b="1"/>
              <a:t>接口发送到</a:t>
            </a:r>
            <a:r>
              <a:rPr lang="en-US" altLang="zh-CN" b="1"/>
              <a:t>SCRM</a:t>
            </a:r>
            <a:r>
              <a:rPr lang="zh-CN" altLang="en-US" b="1"/>
              <a:t>，但跟踪不到用户回复</a:t>
            </a:r>
          </a:p>
        </p:txBody>
      </p:sp>
      <p:pic>
        <p:nvPicPr>
          <p:cNvPr id="5" name="图片 4"/>
          <p:cNvPicPr>
            <a:picLocks noChangeAspect="1"/>
          </p:cNvPicPr>
          <p:nvPr/>
        </p:nvPicPr>
        <p:blipFill>
          <a:blip r:embed="rId5"/>
          <a:stretch>
            <a:fillRect/>
          </a:stretch>
        </p:blipFill>
        <p:spPr>
          <a:xfrm>
            <a:off x="1094740" y="3016250"/>
            <a:ext cx="4421505" cy="2438400"/>
          </a:xfrm>
          <a:prstGeom prst="rect">
            <a:avLst/>
          </a:prstGeom>
        </p:spPr>
      </p:pic>
      <p:pic>
        <p:nvPicPr>
          <p:cNvPr id="3" name="图片 2"/>
          <p:cNvPicPr>
            <a:picLocks noChangeAspect="1"/>
          </p:cNvPicPr>
          <p:nvPr/>
        </p:nvPicPr>
        <p:blipFill>
          <a:blip r:embed="rId6"/>
          <a:stretch>
            <a:fillRect/>
          </a:stretch>
        </p:blipFill>
        <p:spPr>
          <a:xfrm>
            <a:off x="1163320" y="1569720"/>
            <a:ext cx="1247775" cy="12477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触达方式：</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sp>
        <p:nvSpPr>
          <p:cNvPr id="7" name="矩形 6"/>
          <p:cNvSpPr/>
          <p:nvPr/>
        </p:nvSpPr>
        <p:spPr>
          <a:xfrm>
            <a:off x="1266825" y="850900"/>
            <a:ext cx="7964805" cy="689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点这个会直接唤起</a:t>
            </a:r>
            <a:r>
              <a:rPr lang="en-US" altLang="zh-CN" b="1"/>
              <a:t>SCRM</a:t>
            </a:r>
            <a:r>
              <a:rPr lang="zh-CN" altLang="en-US" b="1"/>
              <a:t>工作台，去到对应客户的聊天界面</a:t>
            </a:r>
          </a:p>
          <a:p>
            <a:pPr algn="ctr"/>
            <a:r>
              <a:rPr lang="zh-CN" altLang="en-US" b="1"/>
              <a:t>前提是，必须在同个浏览器先登录好</a:t>
            </a:r>
            <a:r>
              <a:rPr lang="en-US" altLang="zh-CN" b="1"/>
              <a:t>SCRM</a:t>
            </a:r>
          </a:p>
        </p:txBody>
      </p:sp>
      <p:pic>
        <p:nvPicPr>
          <p:cNvPr id="5" name="图片 4"/>
          <p:cNvPicPr>
            <a:picLocks noChangeAspect="1"/>
          </p:cNvPicPr>
          <p:nvPr/>
        </p:nvPicPr>
        <p:blipFill>
          <a:blip r:embed="rId5"/>
          <a:stretch>
            <a:fillRect/>
          </a:stretch>
        </p:blipFill>
        <p:spPr>
          <a:xfrm>
            <a:off x="1266825" y="3005455"/>
            <a:ext cx="6990080" cy="2295525"/>
          </a:xfrm>
          <a:prstGeom prst="rect">
            <a:avLst/>
          </a:prstGeom>
        </p:spPr>
      </p:pic>
      <p:pic>
        <p:nvPicPr>
          <p:cNvPr id="3" name="图片 2"/>
          <p:cNvPicPr>
            <a:picLocks noChangeAspect="1"/>
          </p:cNvPicPr>
          <p:nvPr/>
        </p:nvPicPr>
        <p:blipFill>
          <a:blip r:embed="rId6"/>
          <a:stretch>
            <a:fillRect/>
          </a:stretch>
        </p:blipFill>
        <p:spPr>
          <a:xfrm>
            <a:off x="1266825" y="1605915"/>
            <a:ext cx="1219200" cy="1333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标记已跟进：</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sp>
        <p:nvSpPr>
          <p:cNvPr id="7" name="矩形 6"/>
          <p:cNvSpPr/>
          <p:nvPr/>
        </p:nvSpPr>
        <p:spPr>
          <a:xfrm>
            <a:off x="1094740" y="929005"/>
            <a:ext cx="7964805" cy="54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b="1"/>
              <a:t>跟进完的用户记得标记一下，否则明天你会在未跟进列表看到他</a:t>
            </a:r>
          </a:p>
        </p:txBody>
      </p:sp>
      <p:pic>
        <p:nvPicPr>
          <p:cNvPr id="2" name="图片 1"/>
          <p:cNvPicPr>
            <a:picLocks noChangeAspect="1"/>
          </p:cNvPicPr>
          <p:nvPr/>
        </p:nvPicPr>
        <p:blipFill>
          <a:blip r:embed="rId5"/>
          <a:stretch>
            <a:fillRect/>
          </a:stretch>
        </p:blipFill>
        <p:spPr>
          <a:xfrm>
            <a:off x="1094740" y="1547495"/>
            <a:ext cx="1800225" cy="1514475"/>
          </a:xfrm>
          <a:prstGeom prst="rect">
            <a:avLst/>
          </a:prstGeom>
        </p:spPr>
      </p:pic>
      <p:pic>
        <p:nvPicPr>
          <p:cNvPr id="3" name="图片 2"/>
          <p:cNvPicPr>
            <a:picLocks noChangeAspect="1"/>
          </p:cNvPicPr>
          <p:nvPr/>
        </p:nvPicPr>
        <p:blipFill>
          <a:blip r:embed="rId6"/>
          <a:stretch>
            <a:fillRect/>
          </a:stretch>
        </p:blipFill>
        <p:spPr>
          <a:xfrm>
            <a:off x="1094740" y="3282315"/>
            <a:ext cx="6134100" cy="6381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复购数据统计：</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pic>
        <p:nvPicPr>
          <p:cNvPr id="2" name="图片 1"/>
          <p:cNvPicPr>
            <a:picLocks noChangeAspect="1"/>
          </p:cNvPicPr>
          <p:nvPr/>
        </p:nvPicPr>
        <p:blipFill>
          <a:blip r:embed="rId5"/>
          <a:stretch>
            <a:fillRect/>
          </a:stretch>
        </p:blipFill>
        <p:spPr>
          <a:xfrm>
            <a:off x="449580" y="1176655"/>
            <a:ext cx="9349740" cy="2001520"/>
          </a:xfrm>
          <a:prstGeom prst="rect">
            <a:avLst/>
          </a:prstGeom>
        </p:spPr>
      </p:pic>
      <p:sp>
        <p:nvSpPr>
          <p:cNvPr id="7" name="矩形 6"/>
          <p:cNvSpPr/>
          <p:nvPr/>
        </p:nvSpPr>
        <p:spPr>
          <a:xfrm>
            <a:off x="1141730" y="3528060"/>
            <a:ext cx="7964805" cy="54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b="1"/>
              <a:t>已经更新到首页底部，方便大家每天跟进</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对比之前手动查询满足复购条件用户需要的操作：</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pic>
        <p:nvPicPr>
          <p:cNvPr id="3" name="图片 2"/>
          <p:cNvPicPr>
            <a:picLocks noChangeAspect="1"/>
          </p:cNvPicPr>
          <p:nvPr/>
        </p:nvPicPr>
        <p:blipFill>
          <a:blip r:embed="rId5"/>
          <a:stretch>
            <a:fillRect/>
          </a:stretch>
        </p:blipFill>
        <p:spPr>
          <a:xfrm>
            <a:off x="1979295" y="959485"/>
            <a:ext cx="6434455" cy="1864995"/>
          </a:xfrm>
          <a:prstGeom prst="rect">
            <a:avLst/>
          </a:prstGeom>
        </p:spPr>
      </p:pic>
      <p:sp>
        <p:nvSpPr>
          <p:cNvPr id="4" name="矩形 3"/>
          <p:cNvSpPr/>
          <p:nvPr/>
        </p:nvSpPr>
        <p:spPr>
          <a:xfrm>
            <a:off x="752475" y="1581785"/>
            <a:ext cx="1046480" cy="6203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STEP1</a:t>
            </a:r>
            <a:r>
              <a:rPr lang="zh-CN" altLang="en-US"/>
              <a:t>：</a:t>
            </a:r>
          </a:p>
          <a:p>
            <a:pPr algn="ctr"/>
            <a:r>
              <a:rPr lang="zh-CN" altLang="en-US"/>
              <a:t>先查询</a:t>
            </a:r>
          </a:p>
        </p:txBody>
      </p:sp>
      <p:sp>
        <p:nvSpPr>
          <p:cNvPr id="5" name="矩形 4"/>
          <p:cNvSpPr/>
          <p:nvPr/>
        </p:nvSpPr>
        <p:spPr>
          <a:xfrm>
            <a:off x="752475" y="3722370"/>
            <a:ext cx="1046480" cy="6203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STEP2</a:t>
            </a:r>
            <a:r>
              <a:rPr lang="zh-CN" altLang="en-US"/>
              <a:t>：</a:t>
            </a:r>
          </a:p>
          <a:p>
            <a:pPr algn="ctr"/>
            <a:r>
              <a:rPr lang="zh-CN" altLang="en-US"/>
              <a:t>再触达</a:t>
            </a:r>
          </a:p>
        </p:txBody>
      </p:sp>
      <p:pic>
        <p:nvPicPr>
          <p:cNvPr id="6" name="图片 5"/>
          <p:cNvPicPr>
            <a:picLocks noChangeAspect="1"/>
          </p:cNvPicPr>
          <p:nvPr/>
        </p:nvPicPr>
        <p:blipFill>
          <a:blip r:embed="rId6"/>
          <a:stretch>
            <a:fillRect/>
          </a:stretch>
        </p:blipFill>
        <p:spPr>
          <a:xfrm>
            <a:off x="1979295" y="3129280"/>
            <a:ext cx="7064375" cy="1998345"/>
          </a:xfrm>
          <a:prstGeom prst="rect">
            <a:avLst/>
          </a:prstGeom>
        </p:spPr>
      </p:pic>
      <p:pic>
        <p:nvPicPr>
          <p:cNvPr id="8" name="图片 7"/>
          <p:cNvPicPr>
            <a:picLocks noChangeAspect="1"/>
          </p:cNvPicPr>
          <p:nvPr/>
        </p:nvPicPr>
        <p:blipFill>
          <a:blip r:embed="rId7"/>
          <a:stretch>
            <a:fillRect/>
          </a:stretch>
        </p:blipFill>
        <p:spPr>
          <a:xfrm>
            <a:off x="1979295" y="5127625"/>
            <a:ext cx="981075" cy="381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那么设置自动复购管理规则的价值是什么：</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sp>
        <p:nvSpPr>
          <p:cNvPr id="7" name="矩形 6"/>
          <p:cNvSpPr/>
          <p:nvPr/>
        </p:nvSpPr>
        <p:spPr>
          <a:xfrm>
            <a:off x="1163320" y="922655"/>
            <a:ext cx="7964805" cy="54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b="1"/>
              <a:t>其实步骤差不多</a:t>
            </a:r>
          </a:p>
        </p:txBody>
      </p:sp>
      <p:sp>
        <p:nvSpPr>
          <p:cNvPr id="3" name="矩形 2"/>
          <p:cNvSpPr/>
          <p:nvPr/>
        </p:nvSpPr>
        <p:spPr>
          <a:xfrm>
            <a:off x="1163320" y="1618615"/>
            <a:ext cx="7964805" cy="54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b="1"/>
              <a:t>价值在于：</a:t>
            </a:r>
          </a:p>
        </p:txBody>
      </p:sp>
      <p:sp>
        <p:nvSpPr>
          <p:cNvPr id="4" name="矩形 3"/>
          <p:cNvSpPr/>
          <p:nvPr/>
        </p:nvSpPr>
        <p:spPr>
          <a:xfrm>
            <a:off x="1163320" y="2244725"/>
            <a:ext cx="7964805" cy="9639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dirty="0">
                <a:solidFill>
                  <a:schemeClr val="bg1"/>
                </a:solidFill>
                <a:latin typeface="微软雅黑" panose="020B0503020204020204" charset="-122"/>
                <a:ea typeface="微软雅黑" panose="020B0503020204020204" charset="-122"/>
                <a:sym typeface="+mn-ea"/>
              </a:rPr>
              <a:t>（</a:t>
            </a:r>
            <a:r>
              <a:rPr lang="en-US" altLang="zh-CN" dirty="0">
                <a:solidFill>
                  <a:schemeClr val="bg1"/>
                </a:solidFill>
                <a:latin typeface="微软雅黑" panose="020B0503020204020204" charset="-122"/>
                <a:ea typeface="微软雅黑" panose="020B0503020204020204" charset="-122"/>
                <a:sym typeface="+mn-ea"/>
              </a:rPr>
              <a:t>1</a:t>
            </a:r>
            <a:r>
              <a:rPr lang="zh-CN" altLang="en-US" dirty="0">
                <a:solidFill>
                  <a:schemeClr val="bg1"/>
                </a:solidFill>
                <a:latin typeface="微软雅黑" panose="020B0503020204020204" charset="-122"/>
                <a:ea typeface="微软雅黑" panose="020B0503020204020204" charset="-122"/>
                <a:sym typeface="+mn-ea"/>
              </a:rPr>
              <a:t>）将运营的工作跟客服的工作分开</a:t>
            </a:r>
          </a:p>
          <a:p>
            <a:pPr algn="ctr"/>
            <a:r>
              <a:rPr lang="zh-CN" altLang="en-US" dirty="0">
                <a:solidFill>
                  <a:schemeClr val="bg1"/>
                </a:solidFill>
                <a:latin typeface="微软雅黑" panose="020B0503020204020204" charset="-122"/>
                <a:ea typeface="微软雅黑" panose="020B0503020204020204" charset="-122"/>
                <a:sym typeface="+mn-ea"/>
              </a:rPr>
              <a:t>运营只管设置规则</a:t>
            </a:r>
          </a:p>
          <a:p>
            <a:pPr algn="ctr"/>
            <a:r>
              <a:rPr lang="zh-CN" altLang="en-US" dirty="0">
                <a:solidFill>
                  <a:schemeClr val="bg1"/>
                </a:solidFill>
                <a:latin typeface="微软雅黑" panose="020B0503020204020204" charset="-122"/>
                <a:ea typeface="微软雅黑" panose="020B0503020204020204" charset="-122"/>
                <a:sym typeface="+mn-ea"/>
              </a:rPr>
              <a:t>客服只管跟进客户</a:t>
            </a:r>
          </a:p>
        </p:txBody>
      </p:sp>
      <p:sp>
        <p:nvSpPr>
          <p:cNvPr id="5" name="矩形 4"/>
          <p:cNvSpPr/>
          <p:nvPr/>
        </p:nvSpPr>
        <p:spPr>
          <a:xfrm>
            <a:off x="1163320" y="3288665"/>
            <a:ext cx="7964805" cy="100774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t>（</a:t>
            </a:r>
            <a:r>
              <a:rPr lang="en-US" altLang="zh-CN"/>
              <a:t>2</a:t>
            </a:r>
            <a:r>
              <a:rPr lang="zh-CN"/>
              <a:t>）当一天有几十个产品需要做复购触达时</a:t>
            </a:r>
          </a:p>
          <a:p>
            <a:pPr algn="ctr"/>
            <a:r>
              <a:rPr lang="zh-CN"/>
              <a:t>运营</a:t>
            </a:r>
            <a:r>
              <a:rPr lang="en-US" altLang="zh-CN"/>
              <a:t>/</a:t>
            </a:r>
            <a:r>
              <a:rPr lang="zh-CN" altLang="en-US"/>
              <a:t>客服</a:t>
            </a:r>
            <a:r>
              <a:rPr lang="zh-CN"/>
              <a:t>就不需要每天搜索几十次</a:t>
            </a:r>
          </a:p>
          <a:p>
            <a:pPr algn="ctr"/>
            <a:r>
              <a:rPr lang="zh-CN"/>
              <a:t>只需要首次使用时设置好几十条规则</a:t>
            </a:r>
          </a:p>
        </p:txBody>
      </p:sp>
      <p:sp>
        <p:nvSpPr>
          <p:cNvPr id="6" name="矩形 5"/>
          <p:cNvSpPr/>
          <p:nvPr/>
        </p:nvSpPr>
        <p:spPr>
          <a:xfrm>
            <a:off x="1163320" y="4376420"/>
            <a:ext cx="7964805" cy="8001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t>（</a:t>
            </a:r>
            <a:r>
              <a:rPr lang="en-US" altLang="zh-CN"/>
              <a:t>3</a:t>
            </a:r>
            <a:r>
              <a:rPr lang="zh-CN"/>
              <a:t>）可以形成任务日志</a:t>
            </a:r>
          </a:p>
          <a:p>
            <a:pPr algn="ctr"/>
            <a:r>
              <a:rPr lang="zh-CN"/>
              <a:t>跟踪触达完成度、跟踪触达后的成交结果并进行数据统计</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评分表</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4"/>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stretch>
              <a:fillRect/>
            </a:stretch>
          </p:blipFill>
          <p:spPr>
            <a:xfrm>
              <a:off x="4729" y="1585"/>
              <a:ext cx="337" cy="709"/>
            </a:xfrm>
            <a:prstGeom prst="rect">
              <a:avLst/>
            </a:prstGeom>
          </p:spPr>
        </p:pic>
      </p:grpSp>
      <p:pic>
        <p:nvPicPr>
          <p:cNvPr id="8" name="图片 7">
            <a:extLst>
              <a:ext uri="{FF2B5EF4-FFF2-40B4-BE49-F238E27FC236}">
                <a16:creationId xmlns:a16="http://schemas.microsoft.com/office/drawing/2014/main" id="{9E04B8B3-9DD6-4B59-BF2E-FF19B3A26A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9756" y="1813595"/>
            <a:ext cx="2220499" cy="2274657"/>
          </a:xfrm>
          <a:prstGeom prst="rect">
            <a:avLst/>
          </a:prstGeom>
        </p:spPr>
      </p:pic>
    </p:spTree>
    <p:extLst>
      <p:ext uri="{BB962C8B-B14F-4D97-AF65-F5344CB8AC3E}">
        <p14:creationId xmlns:p14="http://schemas.microsoft.com/office/powerpoint/2010/main" val="2383205183"/>
      </p:ext>
    </p:extLst>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 name="文本框 2"/>
          <p:cNvSpPr txBox="1"/>
          <p:nvPr/>
        </p:nvSpPr>
        <p:spPr>
          <a:xfrm>
            <a:off x="1637665" y="4204335"/>
            <a:ext cx="6870065" cy="330835"/>
          </a:xfrm>
          <a:prstGeom prst="rect">
            <a:avLst/>
          </a:prstGeom>
          <a:noFill/>
        </p:spPr>
        <p:txBody>
          <a:bodyPr wrap="square" rtlCol="0" anchor="t">
            <a:spAutoFit/>
          </a:bodyPr>
          <a:lstStyle/>
          <a:p>
            <a:pPr algn="dist">
              <a:lnSpc>
                <a:spcPct val="130000"/>
              </a:lnSpc>
            </a:pPr>
            <a:r>
              <a:rPr lang="zh-CN" altLang="en-US" sz="1200" b="1">
                <a:solidFill>
                  <a:schemeClr val="tx1"/>
                </a:solidFill>
                <a:sym typeface="+mn-ea"/>
              </a:rPr>
              <a:t>所有传统领域出现过的机会，都值得用企微私域再做一遍！</a:t>
            </a:r>
          </a:p>
        </p:txBody>
      </p:sp>
      <p:cxnSp>
        <p:nvCxnSpPr>
          <p:cNvPr id="4" name="直接连接符 3"/>
          <p:cNvCxnSpPr/>
          <p:nvPr/>
        </p:nvCxnSpPr>
        <p:spPr>
          <a:xfrm flipH="1" flipV="1">
            <a:off x="7620" y="4621530"/>
            <a:ext cx="10130155" cy="762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3863975" y="2291715"/>
            <a:ext cx="2531745" cy="621030"/>
            <a:chOff x="5993" y="4227"/>
            <a:chExt cx="3987" cy="978"/>
          </a:xfrm>
        </p:grpSpPr>
        <p:sp>
          <p:nvSpPr>
            <p:cNvPr id="31" name="矩形 30"/>
            <p:cNvSpPr/>
            <p:nvPr/>
          </p:nvSpPr>
          <p:spPr>
            <a:xfrm>
              <a:off x="6984" y="4672"/>
              <a:ext cx="2973" cy="5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993" y="4673"/>
              <a:ext cx="991" cy="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resource"/>
            <p:cNvPicPr>
              <a:picLocks noChangeAspect="1"/>
            </p:cNvPicPr>
            <p:nvPr/>
          </p:nvPicPr>
          <p:blipFill>
            <a:blip r:embed="rId3"/>
            <a:stretch>
              <a:fillRect/>
            </a:stretch>
          </p:blipFill>
          <p:spPr>
            <a:xfrm>
              <a:off x="6022" y="4227"/>
              <a:ext cx="587" cy="587"/>
            </a:xfrm>
            <a:prstGeom prst="rect">
              <a:avLst/>
            </a:prstGeom>
            <a:effectLst>
              <a:outerShdw blurRad="50800" dist="38100" dir="2700000" algn="tl" rotWithShape="0">
                <a:prstClr val="black">
                  <a:alpha val="40000"/>
                </a:prstClr>
              </a:outerShdw>
            </a:effectLst>
          </p:spPr>
        </p:pic>
        <p:sp>
          <p:nvSpPr>
            <p:cNvPr id="11" name="文本框 10"/>
            <p:cNvSpPr txBox="1"/>
            <p:nvPr/>
          </p:nvSpPr>
          <p:spPr>
            <a:xfrm>
              <a:off x="7009" y="4673"/>
              <a:ext cx="2971" cy="531"/>
            </a:xfrm>
            <a:prstGeom prst="rect">
              <a:avLst/>
            </a:prstGeom>
            <a:noFill/>
          </p:spPr>
          <p:txBody>
            <a:bodyPr wrap="square" rtlCol="0">
              <a:spAutoFit/>
            </a:bodyPr>
            <a:lstStyle/>
            <a:p>
              <a:pPr algn="l"/>
              <a:r>
                <a:rPr lang="zh-CN" altLang="en-US" sz="1600" b="1">
                  <a:solidFill>
                    <a:srgbClr val="FEA900"/>
                  </a:solidFill>
                  <a:sym typeface="+mn-ea"/>
                </a:rPr>
                <a:t>品牌私域运营中心</a:t>
              </a:r>
            </a:p>
          </p:txBody>
        </p:sp>
        <p:sp>
          <p:nvSpPr>
            <p:cNvPr id="14" name="文本框 13"/>
            <p:cNvSpPr txBox="1"/>
            <p:nvPr/>
          </p:nvSpPr>
          <p:spPr>
            <a:xfrm>
              <a:off x="5994" y="4673"/>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2" name="文本框 1"/>
          <p:cNvSpPr txBox="1"/>
          <p:nvPr/>
        </p:nvSpPr>
        <p:spPr>
          <a:xfrm>
            <a:off x="3137535" y="1226185"/>
            <a:ext cx="3870325" cy="1014730"/>
          </a:xfrm>
          <a:prstGeom prst="rect">
            <a:avLst/>
          </a:prstGeom>
          <a:noFill/>
        </p:spPr>
        <p:txBody>
          <a:bodyPr wrap="none" rtlCol="0">
            <a:spAutoFit/>
          </a:bodyPr>
          <a:lstStyle/>
          <a:p>
            <a:r>
              <a:rPr lang="en-US" altLang="zh-CN" sz="6000"/>
              <a:t>THANK YOU</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3"/>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3408045" cy="306705"/>
          </a:xfrm>
          <a:prstGeom prst="rect">
            <a:avLst/>
          </a:prstGeom>
          <a:noFill/>
        </p:spPr>
        <p:txBody>
          <a:bodyPr wrap="square" rtlCol="0">
            <a:spAutoFit/>
          </a:bodyPr>
          <a:lstStyle/>
          <a:p>
            <a:r>
              <a:rPr lang="zh-CN" altLang="en-US" sz="1400" dirty="0">
                <a:solidFill>
                  <a:srgbClr val="C00000"/>
                </a:solidFill>
                <a:latin typeface="微软雅黑" panose="020B0503020204020204" charset="-122"/>
                <a:ea typeface="微软雅黑" panose="020B0503020204020204" charset="-122"/>
                <a:sym typeface="+mn-ea"/>
              </a:rPr>
              <a:t>项目背景：用户复购</a:t>
            </a:r>
            <a:r>
              <a:rPr lang="en-US" altLang="zh-CN" sz="1400" dirty="0">
                <a:solidFill>
                  <a:srgbClr val="C00000"/>
                </a:solidFill>
                <a:latin typeface="微软雅黑" panose="020B0503020204020204" charset="-122"/>
                <a:ea typeface="微软雅黑" panose="020B0503020204020204" charset="-122"/>
                <a:sym typeface="+mn-ea"/>
              </a:rPr>
              <a:t>QA</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4729" y="1585"/>
              <a:ext cx="337" cy="709"/>
            </a:xfrm>
            <a:prstGeom prst="rect">
              <a:avLst/>
            </a:prstGeom>
          </p:spPr>
        </p:pic>
      </p:grpSp>
      <p:grpSp>
        <p:nvGrpSpPr>
          <p:cNvPr id="15" name="组合 14"/>
          <p:cNvGrpSpPr/>
          <p:nvPr>
            <p:custDataLst>
              <p:tags r:id="rId1"/>
            </p:custDataLst>
          </p:nvPr>
        </p:nvGrpSpPr>
        <p:grpSpPr>
          <a:xfrm>
            <a:off x="528111" y="981068"/>
            <a:ext cx="7828712" cy="1271517"/>
            <a:chOff x="1393779" y="1656262"/>
            <a:chExt cx="7944529" cy="1163792"/>
          </a:xfrm>
        </p:grpSpPr>
        <p:sp>
          <p:nvSpPr>
            <p:cNvPr id="9" name="任意形状 5"/>
            <p:cNvSpPr/>
            <p:nvPr>
              <p:custDataLst>
                <p:tags r:id="rId19"/>
              </p:custDataLst>
            </p:nvPr>
          </p:nvSpPr>
          <p:spPr>
            <a:xfrm>
              <a:off x="1393780" y="1656262"/>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10" name="圆角矩形 9"/>
            <p:cNvSpPr/>
            <p:nvPr>
              <p:custDataLst>
                <p:tags r:id="rId20"/>
              </p:custDataLst>
            </p:nvPr>
          </p:nvSpPr>
          <p:spPr>
            <a:xfrm>
              <a:off x="1393779" y="1656262"/>
              <a:ext cx="7944528" cy="1161867"/>
            </a:xfrm>
            <a:prstGeom prst="roundRect">
              <a:avLst>
                <a:gd name="adj" fmla="val 5137"/>
              </a:avLst>
            </a:prstGeom>
            <a:noFill/>
            <a:ln w="25400" cap="flat">
              <a:solidFill>
                <a:srgbClr val="2196F3"/>
              </a:solid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11" name="任意形状 4"/>
            <p:cNvSpPr/>
            <p:nvPr>
              <p:custDataLst>
                <p:tags r:id="rId21"/>
              </p:custDataLst>
            </p:nvPr>
          </p:nvSpPr>
          <p:spPr>
            <a:xfrm>
              <a:off x="8843552" y="1656708"/>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2196F3"/>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grpSp>
      <p:sp>
        <p:nvSpPr>
          <p:cNvPr id="30" name="文本框 29"/>
          <p:cNvSpPr txBox="1"/>
          <p:nvPr>
            <p:custDataLst>
              <p:tags r:id="rId2"/>
            </p:custDataLst>
          </p:nvPr>
        </p:nvSpPr>
        <p:spPr>
          <a:xfrm>
            <a:off x="7869367" y="1797041"/>
            <a:ext cx="528129" cy="454917"/>
          </a:xfrm>
          <a:prstGeom prst="rect">
            <a:avLst/>
          </a:prstGeom>
          <a:noFill/>
        </p:spPr>
        <p:txBody>
          <a:bodyPr wrap="square" rtlCol="0">
            <a:normAutofit/>
          </a:bodyPr>
          <a:lstStyle/>
          <a:p>
            <a:pPr algn="ctr" defTabSz="457200"/>
            <a:r>
              <a:rPr kumimoji="1" lang="en-US" altLang="zh-CN" sz="2015" b="1" dirty="0">
                <a:solidFill>
                  <a:srgbClr val="FFFFFF"/>
                </a:solidFill>
                <a:latin typeface="微软雅黑" panose="020B0503020204020204" charset="-122"/>
                <a:ea typeface="微软雅黑" panose="020B0503020204020204" charset="-122"/>
              </a:rPr>
              <a:t>1</a:t>
            </a:r>
            <a:endParaRPr kumimoji="1" lang="zh-CN" altLang="en-US" sz="2015" b="1" dirty="0">
              <a:solidFill>
                <a:srgbClr val="FFFFFF"/>
              </a:solidFill>
              <a:latin typeface="微软雅黑" panose="020B0503020204020204" charset="-122"/>
              <a:ea typeface="微软雅黑" panose="020B0503020204020204" charset="-122"/>
            </a:endParaRPr>
          </a:p>
        </p:txBody>
      </p:sp>
      <p:grpSp>
        <p:nvGrpSpPr>
          <p:cNvPr id="16" name="组合 15"/>
          <p:cNvGrpSpPr/>
          <p:nvPr>
            <p:custDataLst>
              <p:tags r:id="rId3"/>
            </p:custDataLst>
          </p:nvPr>
        </p:nvGrpSpPr>
        <p:grpSpPr>
          <a:xfrm>
            <a:off x="1935414" y="2470344"/>
            <a:ext cx="7828712" cy="1271517"/>
            <a:chOff x="2822189" y="3167438"/>
            <a:chExt cx="7944529" cy="1163792"/>
          </a:xfrm>
        </p:grpSpPr>
        <p:sp>
          <p:nvSpPr>
            <p:cNvPr id="21" name="任意形状 20"/>
            <p:cNvSpPr/>
            <p:nvPr>
              <p:custDataLst>
                <p:tags r:id="rId16"/>
              </p:custDataLst>
            </p:nvPr>
          </p:nvSpPr>
          <p:spPr>
            <a:xfrm>
              <a:off x="2822190" y="3167438"/>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22" name="圆角矩形 21"/>
            <p:cNvSpPr/>
            <p:nvPr>
              <p:custDataLst>
                <p:tags r:id="rId17"/>
              </p:custDataLst>
            </p:nvPr>
          </p:nvSpPr>
          <p:spPr>
            <a:xfrm>
              <a:off x="2822189" y="3167438"/>
              <a:ext cx="7944528" cy="1161867"/>
            </a:xfrm>
            <a:prstGeom prst="roundRect">
              <a:avLst>
                <a:gd name="adj" fmla="val 5137"/>
              </a:avLst>
            </a:prstGeom>
            <a:noFill/>
            <a:ln w="25400" cap="flat">
              <a:solidFill>
                <a:srgbClr val="2196F3"/>
              </a:solid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23" name="任意形状 22"/>
            <p:cNvSpPr/>
            <p:nvPr>
              <p:custDataLst>
                <p:tags r:id="rId18"/>
              </p:custDataLst>
            </p:nvPr>
          </p:nvSpPr>
          <p:spPr>
            <a:xfrm>
              <a:off x="10271962" y="3167884"/>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2196F3"/>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grpSp>
      <p:sp>
        <p:nvSpPr>
          <p:cNvPr id="31" name="文本框 30"/>
          <p:cNvSpPr txBox="1"/>
          <p:nvPr>
            <p:custDataLst>
              <p:tags r:id="rId4"/>
            </p:custDataLst>
          </p:nvPr>
        </p:nvSpPr>
        <p:spPr>
          <a:xfrm>
            <a:off x="9267284" y="3286317"/>
            <a:ext cx="528129" cy="454917"/>
          </a:xfrm>
          <a:prstGeom prst="rect">
            <a:avLst/>
          </a:prstGeom>
          <a:noFill/>
        </p:spPr>
        <p:txBody>
          <a:bodyPr wrap="square" rtlCol="0">
            <a:normAutofit/>
          </a:bodyPr>
          <a:lstStyle/>
          <a:p>
            <a:pPr algn="ctr" defTabSz="457200"/>
            <a:r>
              <a:rPr kumimoji="1" lang="en-US" altLang="zh-CN" sz="2015" b="1" dirty="0">
                <a:solidFill>
                  <a:srgbClr val="FFFFFF"/>
                </a:solidFill>
                <a:latin typeface="微软雅黑" panose="020B0503020204020204" charset="-122"/>
                <a:ea typeface="微软雅黑" panose="020B0503020204020204" charset="-122"/>
              </a:rPr>
              <a:t>2</a:t>
            </a:r>
            <a:endParaRPr kumimoji="1" lang="zh-CN" altLang="en-US" sz="2015" b="1" dirty="0">
              <a:solidFill>
                <a:srgbClr val="FFFFFF"/>
              </a:solidFill>
              <a:latin typeface="微软雅黑" panose="020B0503020204020204" charset="-122"/>
              <a:ea typeface="微软雅黑" panose="020B0503020204020204" charset="-122"/>
            </a:endParaRPr>
          </a:p>
        </p:txBody>
      </p:sp>
      <p:grpSp>
        <p:nvGrpSpPr>
          <p:cNvPr id="17" name="组合 16"/>
          <p:cNvGrpSpPr/>
          <p:nvPr>
            <p:custDataLst>
              <p:tags r:id="rId5"/>
            </p:custDataLst>
          </p:nvPr>
        </p:nvGrpSpPr>
        <p:grpSpPr>
          <a:xfrm>
            <a:off x="1066878" y="3959620"/>
            <a:ext cx="7828712" cy="1271517"/>
            <a:chOff x="1940715" y="4678614"/>
            <a:chExt cx="7944529" cy="1163792"/>
          </a:xfrm>
        </p:grpSpPr>
        <p:sp>
          <p:nvSpPr>
            <p:cNvPr id="25" name="任意形状 24"/>
            <p:cNvSpPr/>
            <p:nvPr>
              <p:custDataLst>
                <p:tags r:id="rId13"/>
              </p:custDataLst>
            </p:nvPr>
          </p:nvSpPr>
          <p:spPr>
            <a:xfrm>
              <a:off x="1940716" y="4678614"/>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26" name="圆角矩形 25"/>
            <p:cNvSpPr/>
            <p:nvPr>
              <p:custDataLst>
                <p:tags r:id="rId14"/>
              </p:custDataLst>
            </p:nvPr>
          </p:nvSpPr>
          <p:spPr>
            <a:xfrm>
              <a:off x="1940715" y="4678614"/>
              <a:ext cx="7944528" cy="1161867"/>
            </a:xfrm>
            <a:prstGeom prst="roundRect">
              <a:avLst>
                <a:gd name="adj" fmla="val 5137"/>
              </a:avLst>
            </a:prstGeom>
            <a:noFill/>
            <a:ln w="25400" cap="flat">
              <a:solidFill>
                <a:srgbClr val="2196F3"/>
              </a:solid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sp>
          <p:nvSpPr>
            <p:cNvPr id="27" name="任意形状 26"/>
            <p:cNvSpPr/>
            <p:nvPr>
              <p:custDataLst>
                <p:tags r:id="rId15"/>
              </p:custDataLst>
            </p:nvPr>
          </p:nvSpPr>
          <p:spPr>
            <a:xfrm>
              <a:off x="9390488" y="4679060"/>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2196F3"/>
            </a:solidFill>
            <a:ln w="25400" cap="flat">
              <a:noFill/>
              <a:prstDash val="solid"/>
              <a:miter/>
            </a:ln>
            <a:effectLst/>
          </p:spPr>
          <p:txBody>
            <a:bodyPr rot="0" spcFirstLastPara="0" vertOverflow="overflow" horzOverflow="overflow" vert="horz" wrap="square" lIns="76792" tIns="38396" rIns="76792" bIns="38396" numCol="1" spcCol="0" rtlCol="0" fromWordArt="0" anchor="ctr" anchorCtr="0" forceAA="0" compatLnSpc="1">
              <a:noAutofit/>
            </a:bodyPr>
            <a:lstStyle/>
            <a:p>
              <a:pPr defTabSz="457200"/>
              <a:endParaRPr lang="zh-CN" altLang="en-US" sz="1510">
                <a:solidFill>
                  <a:srgbClr val="222222"/>
                </a:solidFill>
                <a:latin typeface="微软雅黑" panose="020B0503020204020204" charset="-122"/>
                <a:ea typeface="微软雅黑" panose="020B0503020204020204" charset="-122"/>
              </a:endParaRPr>
            </a:p>
          </p:txBody>
        </p:sp>
      </p:grpSp>
      <p:sp>
        <p:nvSpPr>
          <p:cNvPr id="32" name="文本框 31"/>
          <p:cNvSpPr txBox="1"/>
          <p:nvPr>
            <p:custDataLst>
              <p:tags r:id="rId6"/>
            </p:custDataLst>
          </p:nvPr>
        </p:nvSpPr>
        <p:spPr>
          <a:xfrm>
            <a:off x="8398748" y="4775593"/>
            <a:ext cx="528129" cy="454917"/>
          </a:xfrm>
          <a:prstGeom prst="rect">
            <a:avLst/>
          </a:prstGeom>
          <a:noFill/>
        </p:spPr>
        <p:txBody>
          <a:bodyPr wrap="square" rtlCol="0">
            <a:normAutofit/>
          </a:bodyPr>
          <a:lstStyle/>
          <a:p>
            <a:pPr algn="ctr" defTabSz="457200"/>
            <a:r>
              <a:rPr kumimoji="1" lang="en-US" altLang="zh-CN" sz="2015" b="1" dirty="0">
                <a:solidFill>
                  <a:srgbClr val="FFFFFF"/>
                </a:solidFill>
                <a:latin typeface="微软雅黑" panose="020B0503020204020204" charset="-122"/>
                <a:ea typeface="微软雅黑" panose="020B0503020204020204" charset="-122"/>
              </a:rPr>
              <a:t>3</a:t>
            </a:r>
            <a:endParaRPr kumimoji="1" lang="zh-CN" altLang="en-US" sz="2015" b="1" dirty="0">
              <a:solidFill>
                <a:srgbClr val="FFFFFF"/>
              </a:solidFill>
              <a:latin typeface="微软雅黑" panose="020B0503020204020204" charset="-122"/>
              <a:ea typeface="微软雅黑" panose="020B0503020204020204" charset="-122"/>
            </a:endParaRPr>
          </a:p>
        </p:txBody>
      </p:sp>
      <p:sp>
        <p:nvSpPr>
          <p:cNvPr id="36" name="文本框 35"/>
          <p:cNvSpPr txBox="1"/>
          <p:nvPr>
            <p:custDataLst>
              <p:tags r:id="rId7"/>
            </p:custDataLst>
          </p:nvPr>
        </p:nvSpPr>
        <p:spPr>
          <a:xfrm>
            <a:off x="706449" y="1433482"/>
            <a:ext cx="7162292" cy="652654"/>
          </a:xfrm>
          <a:prstGeom prst="rect">
            <a:avLst/>
          </a:prstGeom>
          <a:noFill/>
        </p:spPr>
        <p:txBody>
          <a:bodyPr wrap="square" lIns="75583" tIns="0" rtlCol="0">
            <a:normAutofit/>
          </a:bodyPr>
          <a:lstStyle>
            <a:defPPr>
              <a:defRPr lang="en-US"/>
            </a:defPPr>
            <a:lvl1pPr algn="r">
              <a:lnSpc>
                <a:spcPct val="140000"/>
              </a:lnSpc>
              <a:defRPr kumimoji="1" sz="1400">
                <a:solidFill>
                  <a:srgbClr val="222222">
                    <a:lumMod val="75000"/>
                    <a:lumOff val="25000"/>
                  </a:srgbClr>
                </a:solidFill>
              </a:defRPr>
            </a:lvl1pPr>
          </a:lstStyle>
          <a:p>
            <a:pPr algn="l"/>
            <a:r>
              <a:rPr lang="en-US" altLang="zh-CN" sz="1175" spc="150" dirty="0">
                <a:latin typeface="微软雅黑" panose="020B0503020204020204" charset="-122"/>
                <a:ea typeface="微软雅黑" panose="020B0503020204020204" charset="-122"/>
              </a:rPr>
              <a:t>A</a:t>
            </a:r>
            <a:r>
              <a:rPr lang="zh-CN" altLang="en-US" sz="1175" spc="150" dirty="0">
                <a:latin typeface="微软雅黑" panose="020B0503020204020204" charset="-122"/>
                <a:ea typeface="微软雅黑" panose="020B0503020204020204" charset="-122"/>
              </a:rPr>
              <a:t>：</a:t>
            </a:r>
            <a:r>
              <a:rPr lang="zh-CN" sz="1175">
                <a:sym typeface="+mn-ea"/>
              </a:rPr>
              <a:t>私域运营的本质就是用户复购管理</a:t>
            </a:r>
            <a:endParaRPr lang="zh-CN" altLang="en-US" sz="1175" spc="150" dirty="0">
              <a:latin typeface="微软雅黑" panose="020B0503020204020204" charset="-122"/>
              <a:ea typeface="微软雅黑" panose="020B0503020204020204" charset="-122"/>
            </a:endParaRPr>
          </a:p>
        </p:txBody>
      </p:sp>
      <p:sp>
        <p:nvSpPr>
          <p:cNvPr id="37" name="文本框 36"/>
          <p:cNvSpPr txBox="1"/>
          <p:nvPr>
            <p:custDataLst>
              <p:tags r:id="rId8"/>
            </p:custDataLst>
          </p:nvPr>
        </p:nvSpPr>
        <p:spPr>
          <a:xfrm flipH="1">
            <a:off x="728976" y="1065544"/>
            <a:ext cx="7139765" cy="364184"/>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charset="-122"/>
              </a:defRPr>
            </a:lvl1pPr>
          </a:lstStyle>
          <a:p>
            <a:pPr algn="l" defTabSz="457200"/>
            <a:r>
              <a:rPr lang="en-US" altLang="zh-CN" sz="1510">
                <a:sym typeface="+mn-ea"/>
              </a:rPr>
              <a:t>Q</a:t>
            </a:r>
            <a:r>
              <a:rPr lang="zh-CN" altLang="en-US" sz="1510">
                <a:sym typeface="+mn-ea"/>
              </a:rPr>
              <a:t>：</a:t>
            </a:r>
            <a:r>
              <a:rPr lang="zh-CN" sz="1510">
                <a:sym typeface="+mn-ea"/>
              </a:rPr>
              <a:t>为什么要做用户复购管理？</a:t>
            </a:r>
            <a:endParaRPr lang="zh-CN" altLang="en-US" sz="1510" spc="300" dirty="0">
              <a:solidFill>
                <a:srgbClr val="2196F3"/>
              </a:solidFill>
              <a:latin typeface="微软雅黑" panose="020B0503020204020204" charset="-122"/>
              <a:ea typeface="微软雅黑" panose="020B0503020204020204" charset="-122"/>
            </a:endParaRPr>
          </a:p>
        </p:txBody>
      </p:sp>
      <p:sp>
        <p:nvSpPr>
          <p:cNvPr id="42" name="文本框 41"/>
          <p:cNvSpPr txBox="1"/>
          <p:nvPr>
            <p:custDataLst>
              <p:tags r:id="rId9"/>
            </p:custDataLst>
          </p:nvPr>
        </p:nvSpPr>
        <p:spPr>
          <a:xfrm>
            <a:off x="2115003" y="2929016"/>
            <a:ext cx="7162292" cy="652654"/>
          </a:xfrm>
          <a:prstGeom prst="rect">
            <a:avLst/>
          </a:prstGeom>
          <a:noFill/>
        </p:spPr>
        <p:txBody>
          <a:bodyPr wrap="square" lIns="75583" tIns="0" rtlCol="0">
            <a:normAutofit/>
          </a:bodyPr>
          <a:lstStyle>
            <a:defPPr>
              <a:defRPr lang="en-US"/>
            </a:defPPr>
            <a:lvl1pPr algn="r">
              <a:lnSpc>
                <a:spcPct val="140000"/>
              </a:lnSpc>
              <a:defRPr kumimoji="1" sz="1400">
                <a:solidFill>
                  <a:srgbClr val="222222">
                    <a:lumMod val="75000"/>
                    <a:lumOff val="25000"/>
                  </a:srgbClr>
                </a:solidFill>
              </a:defRPr>
            </a:lvl1pPr>
          </a:lstStyle>
          <a:p>
            <a:pPr algn="l"/>
            <a:r>
              <a:rPr lang="en-US" altLang="zh-CN" sz="1175">
                <a:sym typeface="+mn-ea"/>
              </a:rPr>
              <a:t>A</a:t>
            </a:r>
            <a:r>
              <a:rPr lang="zh-CN" altLang="en-US" sz="1175">
                <a:sym typeface="+mn-ea"/>
              </a:rPr>
              <a:t>：</a:t>
            </a:r>
            <a:r>
              <a:rPr lang="zh-CN" sz="1175">
                <a:sym typeface="+mn-ea"/>
              </a:rPr>
              <a:t>用户复购管理的本质就是基于用户上次所购买商品的消耗周期进行主动触达</a:t>
            </a:r>
          </a:p>
          <a:p>
            <a:pPr algn="l"/>
            <a:r>
              <a:rPr lang="zh-CN" altLang="en-US" sz="1175">
                <a:sym typeface="+mn-ea"/>
              </a:rPr>
              <a:t>例如：一罐</a:t>
            </a:r>
            <a:r>
              <a:rPr lang="en-US" altLang="zh-CN" sz="1175">
                <a:sym typeface="+mn-ea"/>
              </a:rPr>
              <a:t>1</a:t>
            </a:r>
            <a:r>
              <a:rPr lang="zh-CN" altLang="en-US" sz="1175">
                <a:sym typeface="+mn-ea"/>
              </a:rPr>
              <a:t>段奶粉消耗周期是</a:t>
            </a:r>
            <a:r>
              <a:rPr lang="en-US" altLang="zh-CN" sz="1175">
                <a:sym typeface="+mn-ea"/>
              </a:rPr>
              <a:t>10</a:t>
            </a:r>
            <a:r>
              <a:rPr lang="zh-CN" altLang="en-US" sz="1175">
                <a:sym typeface="+mn-ea"/>
              </a:rPr>
              <a:t>天，用户购买</a:t>
            </a:r>
            <a:r>
              <a:rPr lang="en-US" altLang="zh-CN" sz="1175">
                <a:sym typeface="+mn-ea"/>
              </a:rPr>
              <a:t>10</a:t>
            </a:r>
            <a:r>
              <a:rPr lang="zh-CN" altLang="en-US" sz="1175">
                <a:sym typeface="+mn-ea"/>
              </a:rPr>
              <a:t>天后立刻对她进行触达引导复购，成功率会很高</a:t>
            </a:r>
            <a:endParaRPr lang="zh-CN" altLang="en-US" sz="1175" spc="150" dirty="0">
              <a:latin typeface="微软雅黑" panose="020B0503020204020204" charset="-122"/>
              <a:ea typeface="微软雅黑" panose="020B0503020204020204" charset="-122"/>
            </a:endParaRPr>
          </a:p>
        </p:txBody>
      </p:sp>
      <p:sp>
        <p:nvSpPr>
          <p:cNvPr id="43" name="文本框 42"/>
          <p:cNvSpPr txBox="1"/>
          <p:nvPr>
            <p:custDataLst>
              <p:tags r:id="rId10"/>
            </p:custDataLst>
          </p:nvPr>
        </p:nvSpPr>
        <p:spPr>
          <a:xfrm flipH="1">
            <a:off x="2133151" y="2561077"/>
            <a:ext cx="7134134" cy="364184"/>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charset="-122"/>
              </a:defRPr>
            </a:lvl1pPr>
          </a:lstStyle>
          <a:p>
            <a:pPr algn="l" defTabSz="457200"/>
            <a:r>
              <a:rPr lang="en-US" altLang="zh-CN" sz="1510">
                <a:sym typeface="+mn-ea"/>
              </a:rPr>
              <a:t>Q</a:t>
            </a:r>
            <a:r>
              <a:rPr lang="zh-CN" altLang="en-US" sz="1510">
                <a:sym typeface="+mn-ea"/>
              </a:rPr>
              <a:t>：怎么做</a:t>
            </a:r>
            <a:r>
              <a:rPr lang="zh-CN" sz="1510">
                <a:sym typeface="+mn-ea"/>
              </a:rPr>
              <a:t>用户复购管理？</a:t>
            </a:r>
            <a:endParaRPr lang="zh-CN" altLang="en-US" sz="1510" spc="300" dirty="0">
              <a:solidFill>
                <a:srgbClr val="2196F3"/>
              </a:solidFill>
              <a:latin typeface="微软雅黑" panose="020B0503020204020204" charset="-122"/>
              <a:ea typeface="微软雅黑" panose="020B0503020204020204" charset="-122"/>
            </a:endParaRPr>
          </a:p>
        </p:txBody>
      </p:sp>
      <p:sp>
        <p:nvSpPr>
          <p:cNvPr id="51" name="文本框 50"/>
          <p:cNvSpPr txBox="1"/>
          <p:nvPr>
            <p:custDataLst>
              <p:tags r:id="rId11"/>
            </p:custDataLst>
          </p:nvPr>
        </p:nvSpPr>
        <p:spPr>
          <a:xfrm>
            <a:off x="1245842" y="4424550"/>
            <a:ext cx="7151655" cy="652654"/>
          </a:xfrm>
          <a:prstGeom prst="rect">
            <a:avLst/>
          </a:prstGeom>
          <a:noFill/>
        </p:spPr>
        <p:txBody>
          <a:bodyPr wrap="square" lIns="75583" tIns="0" rtlCol="0">
            <a:normAutofit/>
          </a:bodyPr>
          <a:lstStyle>
            <a:defPPr>
              <a:defRPr lang="en-US"/>
            </a:defPPr>
            <a:lvl1pPr algn="r">
              <a:lnSpc>
                <a:spcPct val="140000"/>
              </a:lnSpc>
              <a:defRPr kumimoji="1" sz="1400">
                <a:solidFill>
                  <a:srgbClr val="222222">
                    <a:lumMod val="75000"/>
                    <a:lumOff val="25000"/>
                  </a:srgbClr>
                </a:solidFill>
              </a:defRPr>
            </a:lvl1pPr>
          </a:lstStyle>
          <a:p>
            <a:pPr algn="l"/>
            <a:r>
              <a:rPr lang="en-US" altLang="zh-CN" sz="1175">
                <a:sym typeface="+mn-ea"/>
              </a:rPr>
              <a:t>A</a:t>
            </a:r>
            <a:r>
              <a:rPr lang="zh-CN" altLang="en-US" sz="1175">
                <a:sym typeface="+mn-ea"/>
              </a:rPr>
              <a:t>：</a:t>
            </a:r>
            <a:r>
              <a:rPr lang="zh-CN" sz="1175">
                <a:sym typeface="+mn-ea"/>
              </a:rPr>
              <a:t>不用，因为上次用户收到商品也会比下单晚几天，跟这次的时间对冲了，只需要考虑下单时间和商品消耗天数</a:t>
            </a:r>
            <a:endParaRPr lang="zh-CN" altLang="en-US" sz="1175" spc="150" dirty="0">
              <a:latin typeface="微软雅黑" panose="020B0503020204020204" charset="-122"/>
              <a:ea typeface="微软雅黑" panose="020B0503020204020204" charset="-122"/>
            </a:endParaRPr>
          </a:p>
        </p:txBody>
      </p:sp>
      <p:sp>
        <p:nvSpPr>
          <p:cNvPr id="52" name="文本框 51"/>
          <p:cNvSpPr txBox="1"/>
          <p:nvPr>
            <p:custDataLst>
              <p:tags r:id="rId12"/>
            </p:custDataLst>
          </p:nvPr>
        </p:nvSpPr>
        <p:spPr>
          <a:xfrm flipH="1">
            <a:off x="1243965" y="4056611"/>
            <a:ext cx="7164169" cy="364184"/>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charset="-122"/>
              </a:defRPr>
            </a:lvl1pPr>
          </a:lstStyle>
          <a:p>
            <a:pPr algn="l" defTabSz="457200"/>
            <a:r>
              <a:rPr lang="en-US" altLang="zh-CN" sz="1510">
                <a:sym typeface="+mn-ea"/>
              </a:rPr>
              <a:t>Q</a:t>
            </a:r>
            <a:r>
              <a:rPr lang="zh-CN" altLang="en-US" sz="1510">
                <a:sym typeface="+mn-ea"/>
              </a:rPr>
              <a:t>：</a:t>
            </a:r>
            <a:r>
              <a:rPr lang="zh-CN" sz="1510">
                <a:sym typeface="+mn-ea"/>
              </a:rPr>
              <a:t>复购时间的推算要不要考虑物流天数？</a:t>
            </a:r>
            <a:endParaRPr lang="zh-CN" altLang="en-US" sz="1510" spc="300" dirty="0">
              <a:solidFill>
                <a:srgbClr val="2196F3"/>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19"/>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3408045" cy="337185"/>
          </a:xfrm>
          <a:prstGeom prst="rect">
            <a:avLst/>
          </a:prstGeom>
          <a:noFill/>
        </p:spPr>
        <p:txBody>
          <a:bodyPr wrap="square" rtlCol="0">
            <a:spAutoFit/>
          </a:bodyPr>
          <a:lstStyle/>
          <a:p>
            <a:r>
              <a:rPr lang="zh-CN" sz="1600" dirty="0">
                <a:solidFill>
                  <a:srgbClr val="C00000"/>
                </a:solidFill>
                <a:latin typeface="微软雅黑" panose="020B0503020204020204" charset="-122"/>
                <a:ea typeface="微软雅黑" panose="020B0503020204020204" charset="-122"/>
                <a:sym typeface="+mn-ea"/>
              </a:rPr>
              <a:t>用户复购的规则逻辑：</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4729" y="1585"/>
              <a:ext cx="337" cy="709"/>
            </a:xfrm>
            <a:prstGeom prst="rect">
              <a:avLst/>
            </a:prstGeom>
          </p:spPr>
        </p:pic>
      </p:grpSp>
      <p:grpSp>
        <p:nvGrpSpPr>
          <p:cNvPr id="87" name="组合 86"/>
          <p:cNvGrpSpPr/>
          <p:nvPr>
            <p:custDataLst>
              <p:tags r:id="rId1"/>
            </p:custDataLst>
          </p:nvPr>
        </p:nvGrpSpPr>
        <p:grpSpPr>
          <a:xfrm>
            <a:off x="2509410" y="3754567"/>
            <a:ext cx="1747775" cy="653997"/>
            <a:chOff x="5028186" y="3262886"/>
            <a:chExt cx="2109214" cy="1067814"/>
          </a:xfrm>
        </p:grpSpPr>
        <p:cxnSp>
          <p:nvCxnSpPr>
            <p:cNvPr id="88" name="肘形连接符 87"/>
            <p:cNvCxnSpPr/>
            <p:nvPr>
              <p:custDataLst>
                <p:tags r:id="rId16"/>
              </p:custDataLst>
            </p:nvPr>
          </p:nvCxnSpPr>
          <p:spPr>
            <a:xfrm rot="5400000">
              <a:off x="5028186" y="3262886"/>
              <a:ext cx="1067814" cy="1067814"/>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cxnSp>
          <p:nvCxnSpPr>
            <p:cNvPr id="89" name="肘形连接符 88"/>
            <p:cNvCxnSpPr/>
            <p:nvPr>
              <p:custDataLst>
                <p:tags r:id="rId17"/>
              </p:custDataLst>
            </p:nvPr>
          </p:nvCxnSpPr>
          <p:spPr>
            <a:xfrm rot="16200000" flipH="1">
              <a:off x="6096000" y="3276093"/>
              <a:ext cx="1041400" cy="1041400"/>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grpSp>
      <p:sp>
        <p:nvSpPr>
          <p:cNvPr id="90" name="对角圆角矩形 89"/>
          <p:cNvSpPr/>
          <p:nvPr>
            <p:custDataLst>
              <p:tags r:id="rId2"/>
            </p:custDataLst>
          </p:nvPr>
        </p:nvSpPr>
        <p:spPr>
          <a:xfrm>
            <a:off x="2607029" y="2878044"/>
            <a:ext cx="1552540" cy="897854"/>
          </a:xfrm>
          <a:prstGeom prst="round2DiagRect">
            <a:avLst/>
          </a:prstGeom>
          <a:solidFill>
            <a:srgbClr val="A5C249"/>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商品有效性</a:t>
            </a:r>
          </a:p>
        </p:txBody>
      </p:sp>
      <p:sp>
        <p:nvSpPr>
          <p:cNvPr id="91" name="对角圆角矩形 90"/>
          <p:cNvSpPr/>
          <p:nvPr>
            <p:custDataLst>
              <p:tags r:id="rId3"/>
            </p:custDataLst>
          </p:nvPr>
        </p:nvSpPr>
        <p:spPr>
          <a:xfrm>
            <a:off x="6044112" y="2878044"/>
            <a:ext cx="1552540" cy="897854"/>
          </a:xfrm>
          <a:prstGeom prst="round2DiagRect">
            <a:avLst/>
          </a:prstGeom>
          <a:solidFill>
            <a:srgbClr val="A5C249"/>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用户有效性</a:t>
            </a:r>
          </a:p>
        </p:txBody>
      </p:sp>
      <p:grpSp>
        <p:nvGrpSpPr>
          <p:cNvPr id="92" name="组合 91"/>
          <p:cNvGrpSpPr/>
          <p:nvPr>
            <p:custDataLst>
              <p:tags r:id="rId4"/>
            </p:custDataLst>
          </p:nvPr>
        </p:nvGrpSpPr>
        <p:grpSpPr>
          <a:xfrm>
            <a:off x="3383297" y="2225728"/>
            <a:ext cx="3437860" cy="653997"/>
            <a:chOff x="5028186" y="3262886"/>
            <a:chExt cx="2109214" cy="1067814"/>
          </a:xfrm>
        </p:grpSpPr>
        <p:cxnSp>
          <p:nvCxnSpPr>
            <p:cNvPr id="93" name="肘形连接符 92"/>
            <p:cNvCxnSpPr/>
            <p:nvPr>
              <p:custDataLst>
                <p:tags r:id="rId14"/>
              </p:custDataLst>
            </p:nvPr>
          </p:nvCxnSpPr>
          <p:spPr>
            <a:xfrm rot="5400000">
              <a:off x="5028186" y="3262886"/>
              <a:ext cx="1067814" cy="1067814"/>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cxnSp>
          <p:nvCxnSpPr>
            <p:cNvPr id="94" name="肘形连接符 93"/>
            <p:cNvCxnSpPr/>
            <p:nvPr>
              <p:custDataLst>
                <p:tags r:id="rId15"/>
              </p:custDataLst>
            </p:nvPr>
          </p:nvCxnSpPr>
          <p:spPr>
            <a:xfrm rot="16200000" flipH="1">
              <a:off x="6096000" y="3276093"/>
              <a:ext cx="1041400" cy="1041400"/>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grpSp>
      <p:sp>
        <p:nvSpPr>
          <p:cNvPr id="96" name="对角圆角矩形 95"/>
          <p:cNvSpPr/>
          <p:nvPr>
            <p:custDataLst>
              <p:tags r:id="rId5"/>
            </p:custDataLst>
          </p:nvPr>
        </p:nvSpPr>
        <p:spPr>
          <a:xfrm>
            <a:off x="1776047" y="4384404"/>
            <a:ext cx="1479442" cy="897854"/>
          </a:xfrm>
          <a:prstGeom prst="round2DiagRect">
            <a:avLst/>
          </a:prstGeom>
          <a:solidFill>
            <a:srgbClr val="10CF9B"/>
          </a:solidFill>
          <a:ln>
            <a:solidFill>
              <a:srgbClr val="10CF9B"/>
            </a:solid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商品关键词</a:t>
            </a:r>
          </a:p>
        </p:txBody>
      </p:sp>
      <p:sp>
        <p:nvSpPr>
          <p:cNvPr id="98" name="对角圆角矩形 97"/>
          <p:cNvSpPr/>
          <p:nvPr>
            <p:custDataLst>
              <p:tags r:id="rId6"/>
            </p:custDataLst>
          </p:nvPr>
        </p:nvSpPr>
        <p:spPr>
          <a:xfrm>
            <a:off x="3524986" y="4384404"/>
            <a:ext cx="1479442" cy="897854"/>
          </a:xfrm>
          <a:prstGeom prst="round2DiagRect">
            <a:avLst/>
          </a:prstGeom>
          <a:solidFill>
            <a:srgbClr val="10CF9B"/>
          </a:solidFill>
          <a:ln>
            <a:solidFill>
              <a:srgbClr val="10CF9B"/>
            </a:solid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商品消耗天数</a:t>
            </a:r>
          </a:p>
        </p:txBody>
      </p:sp>
      <p:grpSp>
        <p:nvGrpSpPr>
          <p:cNvPr id="99" name="组合 98"/>
          <p:cNvGrpSpPr/>
          <p:nvPr>
            <p:custDataLst>
              <p:tags r:id="rId7"/>
            </p:custDataLst>
          </p:nvPr>
        </p:nvGrpSpPr>
        <p:grpSpPr>
          <a:xfrm>
            <a:off x="5936327" y="3754567"/>
            <a:ext cx="1747775" cy="653997"/>
            <a:chOff x="5028186" y="3262886"/>
            <a:chExt cx="2109214" cy="1067814"/>
          </a:xfrm>
        </p:grpSpPr>
        <p:cxnSp>
          <p:nvCxnSpPr>
            <p:cNvPr id="100" name="肘形连接符 99"/>
            <p:cNvCxnSpPr/>
            <p:nvPr>
              <p:custDataLst>
                <p:tags r:id="rId12"/>
              </p:custDataLst>
            </p:nvPr>
          </p:nvCxnSpPr>
          <p:spPr>
            <a:xfrm rot="5400000">
              <a:off x="5028186" y="3262886"/>
              <a:ext cx="1067814" cy="1067814"/>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cxnSp>
          <p:nvCxnSpPr>
            <p:cNvPr id="101" name="肘形连接符 100"/>
            <p:cNvCxnSpPr/>
            <p:nvPr>
              <p:custDataLst>
                <p:tags r:id="rId13"/>
              </p:custDataLst>
            </p:nvPr>
          </p:nvCxnSpPr>
          <p:spPr>
            <a:xfrm rot="16200000" flipH="1">
              <a:off x="6096000" y="3276093"/>
              <a:ext cx="1041400" cy="1041400"/>
            </a:xfrm>
            <a:prstGeom prst="bentConnector3">
              <a:avLst>
                <a:gd name="adj1" fmla="val 50000"/>
              </a:avLst>
            </a:prstGeom>
            <a:ln w="31750"/>
          </p:spPr>
          <p:style>
            <a:lnRef idx="1">
              <a:srgbClr val="0F6FC6"/>
            </a:lnRef>
            <a:fillRef idx="0">
              <a:srgbClr val="0F6FC6"/>
            </a:fillRef>
            <a:effectRef idx="0">
              <a:srgbClr val="0F6FC6"/>
            </a:effectRef>
            <a:fontRef idx="minor">
              <a:sysClr val="windowText" lastClr="000000"/>
            </a:fontRef>
          </p:style>
        </p:cxnSp>
      </p:grpSp>
      <p:sp>
        <p:nvSpPr>
          <p:cNvPr id="110" name="对角圆角矩形 109"/>
          <p:cNvSpPr/>
          <p:nvPr>
            <p:custDataLst>
              <p:tags r:id="rId8"/>
            </p:custDataLst>
          </p:nvPr>
        </p:nvSpPr>
        <p:spPr>
          <a:xfrm>
            <a:off x="5202963" y="4384404"/>
            <a:ext cx="1479442" cy="897854"/>
          </a:xfrm>
          <a:prstGeom prst="round2DiagRect">
            <a:avLst/>
          </a:prstGeom>
          <a:solidFill>
            <a:srgbClr val="10CF9B"/>
          </a:solidFill>
          <a:ln>
            <a:solidFill>
              <a:srgbClr val="10CF9B"/>
            </a:solid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用户标签</a:t>
            </a:r>
          </a:p>
        </p:txBody>
      </p:sp>
      <p:sp>
        <p:nvSpPr>
          <p:cNvPr id="111" name="对角圆角矩形 110"/>
          <p:cNvSpPr/>
          <p:nvPr>
            <p:custDataLst>
              <p:tags r:id="rId9"/>
            </p:custDataLst>
          </p:nvPr>
        </p:nvSpPr>
        <p:spPr>
          <a:xfrm>
            <a:off x="6951902" y="4384404"/>
            <a:ext cx="1479442" cy="897854"/>
          </a:xfrm>
          <a:prstGeom prst="round2DiagRect">
            <a:avLst/>
          </a:prstGeom>
          <a:solidFill>
            <a:srgbClr val="10CF9B"/>
          </a:solidFill>
          <a:ln>
            <a:solidFill>
              <a:srgbClr val="10CF9B"/>
            </a:solid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累计消费金额</a:t>
            </a:r>
            <a:r>
              <a:rPr lang="en-US" altLang="zh-CN" sz="1510">
                <a:solidFill>
                  <a:sysClr val="window" lastClr="FFFFFF"/>
                </a:solidFill>
              </a:rPr>
              <a:t>/</a:t>
            </a:r>
            <a:r>
              <a:rPr lang="zh-CN" altLang="en-US" sz="1510">
                <a:solidFill>
                  <a:sysClr val="window" lastClr="FFFFFF"/>
                </a:solidFill>
              </a:rPr>
              <a:t>次数</a:t>
            </a:r>
          </a:p>
        </p:txBody>
      </p:sp>
      <p:sp>
        <p:nvSpPr>
          <p:cNvPr id="112" name="对角圆角矩形 111"/>
          <p:cNvSpPr/>
          <p:nvPr>
            <p:custDataLst>
              <p:tags r:id="rId10"/>
            </p:custDataLst>
          </p:nvPr>
        </p:nvSpPr>
        <p:spPr>
          <a:xfrm>
            <a:off x="4344891" y="1327873"/>
            <a:ext cx="1552540" cy="897854"/>
          </a:xfrm>
          <a:prstGeom prst="round2DiagRect">
            <a:avLst/>
          </a:prstGeom>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1">
            <a:normAutofit/>
          </a:bodyPr>
          <a:lstStyle/>
          <a:p>
            <a:pPr algn="ctr"/>
            <a:r>
              <a:rPr lang="zh-CN" altLang="da-DK" sz="1510">
                <a:solidFill>
                  <a:sysClr val="window" lastClr="FFFFFF"/>
                </a:solidFill>
              </a:rPr>
              <a:t>复购规则</a:t>
            </a:r>
          </a:p>
        </p:txBody>
      </p:sp>
      <p:sp>
        <p:nvSpPr>
          <p:cNvPr id="113" name="文本框 112"/>
          <p:cNvSpPr txBox="1"/>
          <p:nvPr>
            <p:custDataLst>
              <p:tags r:id="rId11"/>
            </p:custDataLst>
          </p:nvPr>
        </p:nvSpPr>
        <p:spPr>
          <a:xfrm>
            <a:off x="841375" y="772795"/>
            <a:ext cx="8576945" cy="359410"/>
          </a:xfrm>
          <a:prstGeom prst="rect">
            <a:avLst/>
          </a:prstGeom>
        </p:spPr>
        <p:txBody>
          <a:bodyPr anchor="ctr" anchorCtr="1">
            <a:normAutofit fontScale="97500"/>
          </a:bodyPr>
          <a:lstStyle>
            <a:defPPr>
              <a:defRPr lang="zh-CN"/>
            </a:defPPr>
            <a:lvl1pPr algn="ctr">
              <a:lnSpc>
                <a:spcPct val="90000"/>
              </a:lnSpc>
              <a:spcBef>
                <a:spcPct val="0"/>
              </a:spcBef>
              <a:buNone/>
              <a:defRPr sz="2200">
                <a:solidFill>
                  <a:srgbClr val="0F6FC6">
                    <a:lumMod val="75000"/>
                  </a:srgbClr>
                </a:solidFill>
                <a:latin typeface="Arial" panose="020B0604020202020204" pitchFamily="34" charset="0"/>
                <a:ea typeface="+mn-ea"/>
                <a:cs typeface="Arial" panose="020B0604020202020204" pitchFamily="34" charset="0"/>
              </a:defRPr>
            </a:lvl1pPr>
          </a:lstStyle>
          <a:p>
            <a:r>
              <a:rPr lang="zh-CN" altLang="en-US" sz="1850">
                <a:latin typeface="微软雅黑" panose="020B0503020204020204" charset="-122"/>
                <a:ea typeface="微软雅黑" panose="020B0503020204020204" charset="-122"/>
                <a:cs typeface="+mn-ea"/>
              </a:rPr>
              <a:t>如何构建一条有效的复购分析规则</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36"/>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3408045" cy="337185"/>
          </a:xfrm>
          <a:prstGeom prst="rect">
            <a:avLst/>
          </a:prstGeom>
          <a:noFill/>
        </p:spPr>
        <p:txBody>
          <a:bodyPr wrap="square" rtlCol="0">
            <a:spAutoFit/>
          </a:bodyPr>
          <a:lstStyle/>
          <a:p>
            <a:r>
              <a:rPr lang="en-US" sz="1600" dirty="0">
                <a:solidFill>
                  <a:srgbClr val="C00000"/>
                </a:solidFill>
                <a:latin typeface="微软雅黑" panose="020B0503020204020204" charset="-122"/>
                <a:ea typeface="微软雅黑" panose="020B0503020204020204" charset="-122"/>
                <a:sym typeface="+mn-ea"/>
              </a:rPr>
              <a:t>CDP</a:t>
            </a:r>
            <a:r>
              <a:rPr lang="zh-CN" altLang="en-US" sz="1600" dirty="0">
                <a:solidFill>
                  <a:srgbClr val="C00000"/>
                </a:solidFill>
                <a:latin typeface="微软雅黑" panose="020B0503020204020204" charset="-122"/>
                <a:ea typeface="微软雅黑" panose="020B0503020204020204" charset="-122"/>
                <a:sym typeface="+mn-ea"/>
              </a:rPr>
              <a:t>系统的执行流程：</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4729" y="1585"/>
              <a:ext cx="337" cy="709"/>
            </a:xfrm>
            <a:prstGeom prst="rect">
              <a:avLst/>
            </a:prstGeom>
          </p:spPr>
        </p:pic>
      </p:grpSp>
      <p:grpSp>
        <p:nvGrpSpPr>
          <p:cNvPr id="24" name="组合 23"/>
          <p:cNvGrpSpPr/>
          <p:nvPr>
            <p:custDataLst>
              <p:tags r:id="rId1"/>
            </p:custDataLst>
          </p:nvPr>
        </p:nvGrpSpPr>
        <p:grpSpPr>
          <a:xfrm>
            <a:off x="1593378" y="1489447"/>
            <a:ext cx="6503040" cy="2434737"/>
            <a:chOff x="3104734" y="2631882"/>
            <a:chExt cx="5769234" cy="2160000"/>
          </a:xfrm>
        </p:grpSpPr>
        <p:cxnSp>
          <p:nvCxnSpPr>
            <p:cNvPr id="25" name="直接连接符 62"/>
            <p:cNvCxnSpPr>
              <a:endCxn id="26" idx="0"/>
            </p:cNvCxnSpPr>
            <p:nvPr>
              <p:custDataLst>
                <p:tags r:id="rId30"/>
              </p:custDataLst>
            </p:nvPr>
          </p:nvCxnSpPr>
          <p:spPr>
            <a:xfrm>
              <a:off x="3104734" y="2631882"/>
              <a:ext cx="4492049" cy="0"/>
            </a:xfrm>
            <a:prstGeom prst="line">
              <a:avLst/>
            </a:prstGeom>
            <a:ln w="25400">
              <a:solidFill>
                <a:srgbClr val="2196F3">
                  <a:lumMod val="75000"/>
                </a:srgbClr>
              </a:solidFill>
              <a:headEnd type="oval" w="lg" len="lg"/>
            </a:ln>
          </p:spPr>
          <p:style>
            <a:lnRef idx="1">
              <a:srgbClr val="2196F3"/>
            </a:lnRef>
            <a:fillRef idx="0">
              <a:srgbClr val="2196F3"/>
            </a:fillRef>
            <a:effectRef idx="0">
              <a:srgbClr val="2196F3"/>
            </a:effectRef>
            <a:fontRef idx="minor">
              <a:srgbClr val="222222"/>
            </a:fontRef>
          </p:style>
        </p:cxnSp>
        <p:sp>
          <p:nvSpPr>
            <p:cNvPr id="26" name="弧形 63"/>
            <p:cNvSpPr/>
            <p:nvPr>
              <p:custDataLst>
                <p:tags r:id="rId31"/>
              </p:custDataLst>
            </p:nvPr>
          </p:nvSpPr>
          <p:spPr>
            <a:xfrm>
              <a:off x="7056783" y="2631882"/>
              <a:ext cx="1080000" cy="1080000"/>
            </a:xfrm>
            <a:prstGeom prst="arc">
              <a:avLst>
                <a:gd name="adj1" fmla="val 16200000"/>
                <a:gd name="adj2" fmla="val 5395811"/>
              </a:avLst>
            </a:prstGeom>
            <a:ln w="25400">
              <a:solidFill>
                <a:srgbClr val="2196F3">
                  <a:lumMod val="75000"/>
                </a:srgbClr>
              </a:solidFill>
            </a:ln>
          </p:spPr>
          <p:style>
            <a:lnRef idx="1">
              <a:srgbClr val="2196F3"/>
            </a:lnRef>
            <a:fillRef idx="0">
              <a:srgbClr val="2196F3"/>
            </a:fillRef>
            <a:effectRef idx="0">
              <a:srgbClr val="2196F3"/>
            </a:effectRef>
            <a:fontRef idx="minor">
              <a:srgbClr val="222222"/>
            </a:fontRef>
          </p:style>
          <p:txBody>
            <a:bodyPr rtlCol="0" anchor="ctr">
              <a:normAutofit/>
            </a:bodyPr>
            <a:lstStyle/>
            <a:p>
              <a:pPr algn="ctr">
                <a:lnSpc>
                  <a:spcPct val="120000"/>
                </a:lnSpc>
                <a:defRPr/>
              </a:pPr>
              <a:endParaRPr lang="zh-CN" altLang="en-US" sz="1510">
                <a:solidFill>
                  <a:prstClr val="black"/>
                </a:solidFill>
                <a:latin typeface="微软雅黑" panose="020B0503020204020204" charset="-122"/>
                <a:ea typeface="微软雅黑" panose="020B0503020204020204" charset="-122"/>
              </a:endParaRPr>
            </a:p>
          </p:txBody>
        </p:sp>
        <p:cxnSp>
          <p:nvCxnSpPr>
            <p:cNvPr id="27" name="直接连接符 64"/>
            <p:cNvCxnSpPr/>
            <p:nvPr>
              <p:custDataLst>
                <p:tags r:id="rId32"/>
              </p:custDataLst>
            </p:nvPr>
          </p:nvCxnSpPr>
          <p:spPr>
            <a:xfrm flipH="1">
              <a:off x="4381169" y="3711882"/>
              <a:ext cx="3215615" cy="0"/>
            </a:xfrm>
            <a:prstGeom prst="line">
              <a:avLst/>
            </a:prstGeom>
            <a:ln w="25400">
              <a:solidFill>
                <a:srgbClr val="2196F3">
                  <a:lumMod val="75000"/>
                </a:srgbClr>
              </a:solidFill>
            </a:ln>
          </p:spPr>
          <p:style>
            <a:lnRef idx="1">
              <a:srgbClr val="2196F3"/>
            </a:lnRef>
            <a:fillRef idx="0">
              <a:srgbClr val="2196F3"/>
            </a:fillRef>
            <a:effectRef idx="0">
              <a:srgbClr val="2196F3"/>
            </a:effectRef>
            <a:fontRef idx="minor">
              <a:srgbClr val="222222"/>
            </a:fontRef>
          </p:style>
        </p:cxnSp>
        <p:sp>
          <p:nvSpPr>
            <p:cNvPr id="28" name="弧形 65"/>
            <p:cNvSpPr/>
            <p:nvPr>
              <p:custDataLst>
                <p:tags r:id="rId33"/>
              </p:custDataLst>
            </p:nvPr>
          </p:nvSpPr>
          <p:spPr>
            <a:xfrm flipH="1">
              <a:off x="3841169" y="3711882"/>
              <a:ext cx="1080000" cy="1080000"/>
            </a:xfrm>
            <a:prstGeom prst="arc">
              <a:avLst>
                <a:gd name="adj1" fmla="val 16200000"/>
                <a:gd name="adj2" fmla="val 5395811"/>
              </a:avLst>
            </a:prstGeom>
            <a:ln w="25400">
              <a:solidFill>
                <a:srgbClr val="2196F3">
                  <a:lumMod val="75000"/>
                </a:srgbClr>
              </a:solidFill>
            </a:ln>
          </p:spPr>
          <p:style>
            <a:lnRef idx="1">
              <a:srgbClr val="2196F3"/>
            </a:lnRef>
            <a:fillRef idx="0">
              <a:srgbClr val="2196F3"/>
            </a:fillRef>
            <a:effectRef idx="0">
              <a:srgbClr val="2196F3"/>
            </a:effectRef>
            <a:fontRef idx="minor">
              <a:srgbClr val="222222"/>
            </a:fontRef>
          </p:style>
          <p:txBody>
            <a:bodyPr rtlCol="0" anchor="ctr">
              <a:normAutofit/>
            </a:bodyPr>
            <a:lstStyle/>
            <a:p>
              <a:pPr algn="ctr">
                <a:lnSpc>
                  <a:spcPct val="120000"/>
                </a:lnSpc>
                <a:defRPr/>
              </a:pPr>
              <a:endParaRPr lang="zh-CN" altLang="en-US" sz="1510">
                <a:solidFill>
                  <a:prstClr val="black"/>
                </a:solidFill>
                <a:latin typeface="微软雅黑" panose="020B0503020204020204" charset="-122"/>
                <a:ea typeface="微软雅黑" panose="020B0503020204020204" charset="-122"/>
              </a:endParaRPr>
            </a:p>
          </p:txBody>
        </p:sp>
        <p:cxnSp>
          <p:nvCxnSpPr>
            <p:cNvPr id="29" name="直接连接符 66"/>
            <p:cNvCxnSpPr>
              <a:stCxn id="28" idx="2"/>
            </p:cNvCxnSpPr>
            <p:nvPr>
              <p:custDataLst>
                <p:tags r:id="rId34"/>
              </p:custDataLst>
            </p:nvPr>
          </p:nvCxnSpPr>
          <p:spPr>
            <a:xfrm>
              <a:off x="4380511" y="4791882"/>
              <a:ext cx="4493457" cy="0"/>
            </a:xfrm>
            <a:prstGeom prst="line">
              <a:avLst/>
            </a:prstGeom>
            <a:ln w="25400">
              <a:solidFill>
                <a:srgbClr val="2196F3">
                  <a:lumMod val="75000"/>
                </a:srgbClr>
              </a:solidFill>
              <a:tailEnd type="triangle" w="lg" len="lg"/>
            </a:ln>
          </p:spPr>
          <p:style>
            <a:lnRef idx="1">
              <a:srgbClr val="2196F3"/>
            </a:lnRef>
            <a:fillRef idx="0">
              <a:srgbClr val="2196F3"/>
            </a:fillRef>
            <a:effectRef idx="0">
              <a:srgbClr val="2196F3"/>
            </a:effectRef>
            <a:fontRef idx="minor">
              <a:srgbClr val="222222"/>
            </a:fontRef>
          </p:style>
        </p:cxnSp>
      </p:grpSp>
      <p:sp>
        <p:nvSpPr>
          <p:cNvPr id="30" name="泪滴形 68"/>
          <p:cNvSpPr/>
          <p:nvPr>
            <p:custDataLst>
              <p:tags r:id="rId2"/>
            </p:custDataLst>
          </p:nvPr>
        </p:nvSpPr>
        <p:spPr>
          <a:xfrm rot="8100000">
            <a:off x="1482904" y="1130489"/>
            <a:ext cx="229750" cy="229750"/>
          </a:xfrm>
          <a:prstGeom prst="teardrop">
            <a:avLst/>
          </a:prstGeom>
          <a:solidFill>
            <a:srgbClr val="2196F3"/>
          </a:solidFill>
          <a:ln>
            <a:no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31" name="文本框 30"/>
          <p:cNvSpPr txBox="1"/>
          <p:nvPr>
            <p:custDataLst>
              <p:tags r:id="rId3"/>
            </p:custDataLst>
          </p:nvPr>
        </p:nvSpPr>
        <p:spPr>
          <a:xfrm>
            <a:off x="1457310" y="1094934"/>
            <a:ext cx="280935" cy="311952"/>
          </a:xfrm>
          <a:prstGeom prst="rect">
            <a:avLst/>
          </a:prstGeom>
          <a:noFill/>
          <a:ln>
            <a:noFill/>
          </a:ln>
        </p:spPr>
        <p:txBody>
          <a:bodyPr wrap="none" rtlCol="0">
            <a:normAutofit lnSpcReduction="10000"/>
          </a:bodyPr>
          <a:lstStyle/>
          <a:p>
            <a:pPr algn="ctr">
              <a:lnSpc>
                <a:spcPct val="120000"/>
              </a:lnSpc>
              <a:defRPr/>
            </a:pPr>
            <a:r>
              <a:rPr lang="en-US" altLang="zh-CN" sz="1345" dirty="0">
                <a:solidFill>
                  <a:prstClr val="white"/>
                </a:solidFill>
                <a:latin typeface="微软雅黑" panose="020B0503020204020204" charset="-122"/>
                <a:ea typeface="微软雅黑" panose="020B0503020204020204" charset="-122"/>
              </a:rPr>
              <a:t>1</a:t>
            </a:r>
            <a:endParaRPr lang="zh-CN" altLang="en-US" sz="1345" dirty="0">
              <a:solidFill>
                <a:prstClr val="white"/>
              </a:solidFill>
              <a:latin typeface="微软雅黑" panose="020B0503020204020204" charset="-122"/>
              <a:ea typeface="微软雅黑" panose="020B0503020204020204" charset="-122"/>
            </a:endParaRPr>
          </a:p>
        </p:txBody>
      </p:sp>
      <p:sp useBgFill="1">
        <p:nvSpPr>
          <p:cNvPr id="36" name="椭圆 35"/>
          <p:cNvSpPr/>
          <p:nvPr>
            <p:custDataLst>
              <p:tags r:id="rId4"/>
            </p:custDataLst>
          </p:nvPr>
        </p:nvSpPr>
        <p:spPr>
          <a:xfrm flipV="1">
            <a:off x="1540292" y="1438159"/>
            <a:ext cx="99514" cy="99514"/>
          </a:xfrm>
          <a:prstGeom prst="ellipse">
            <a:avLst/>
          </a:prstGeom>
          <a:ln w="28575">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37" name="文本框 36"/>
          <p:cNvSpPr txBox="1"/>
          <p:nvPr>
            <p:custDataLst>
              <p:tags r:id="rId5"/>
            </p:custDataLst>
          </p:nvPr>
        </p:nvSpPr>
        <p:spPr>
          <a:xfrm>
            <a:off x="1714613" y="1094934"/>
            <a:ext cx="1707417" cy="340311"/>
          </a:xfrm>
          <a:prstGeom prst="rect">
            <a:avLst/>
          </a:prstGeom>
          <a:noFill/>
        </p:spPr>
        <p:txBody>
          <a:bodyPr wrap="square" bIns="0" rtlCol="0">
            <a:normAutofit/>
          </a:bodyPr>
          <a:lstStyle>
            <a:defPPr>
              <a:defRPr lang="en-US"/>
            </a:defPPr>
            <a:lvl1pPr>
              <a:defRPr kumimoji="1" b="1">
                <a:solidFill>
                  <a:srgbClr val="2196F3"/>
                </a:solidFill>
                <a:latin typeface="微软雅黑" panose="020B0503020204020204" charset="-122"/>
              </a:defRPr>
            </a:lvl1pPr>
          </a:lstStyle>
          <a:p>
            <a:pPr defTabSz="457200">
              <a:lnSpc>
                <a:spcPct val="120000"/>
              </a:lnSpc>
            </a:pPr>
            <a:r>
              <a:rPr lang="zh-CN" altLang="en-US" sz="1510" spc="300" dirty="0">
                <a:solidFill>
                  <a:srgbClr val="2196F3"/>
                </a:solidFill>
                <a:latin typeface="微软雅黑" panose="020B0503020204020204" charset="-122"/>
                <a:ea typeface="微软雅黑" panose="020B0503020204020204" charset="-122"/>
              </a:rPr>
              <a:t>导入订单</a:t>
            </a:r>
          </a:p>
        </p:txBody>
      </p:sp>
      <p:grpSp>
        <p:nvGrpSpPr>
          <p:cNvPr id="38" name="组合 37"/>
          <p:cNvGrpSpPr/>
          <p:nvPr>
            <p:custDataLst>
              <p:tags r:id="rId6"/>
            </p:custDataLst>
          </p:nvPr>
        </p:nvGrpSpPr>
        <p:grpSpPr>
          <a:xfrm>
            <a:off x="7123087" y="1691677"/>
            <a:ext cx="280935" cy="452149"/>
            <a:chOff x="8568465" y="2579708"/>
            <a:chExt cx="304892" cy="490707"/>
          </a:xfrm>
        </p:grpSpPr>
        <p:sp>
          <p:nvSpPr>
            <p:cNvPr id="40" name="泪滴形 74"/>
            <p:cNvSpPr/>
            <p:nvPr>
              <p:custDataLst>
                <p:tags r:id="rId27"/>
              </p:custDataLst>
            </p:nvPr>
          </p:nvSpPr>
          <p:spPr>
            <a:xfrm rot="8100000">
              <a:off x="8592046" y="2620120"/>
              <a:ext cx="249342" cy="249342"/>
            </a:xfrm>
            <a:prstGeom prst="teardrop">
              <a:avLst/>
            </a:prstGeom>
            <a:solidFill>
              <a:srgbClr val="2196F3"/>
            </a:solidFill>
            <a:ln>
              <a:no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44" name="文本框 43"/>
            <p:cNvSpPr txBox="1"/>
            <p:nvPr>
              <p:custDataLst>
                <p:tags r:id="rId28"/>
              </p:custDataLst>
            </p:nvPr>
          </p:nvSpPr>
          <p:spPr>
            <a:xfrm>
              <a:off x="8568465" y="2579708"/>
              <a:ext cx="304892" cy="338554"/>
            </a:xfrm>
            <a:prstGeom prst="rect">
              <a:avLst/>
            </a:prstGeom>
            <a:noFill/>
            <a:ln>
              <a:noFill/>
            </a:ln>
          </p:spPr>
          <p:txBody>
            <a:bodyPr wrap="none" rtlCol="0">
              <a:normAutofit lnSpcReduction="10000"/>
            </a:bodyPr>
            <a:lstStyle/>
            <a:p>
              <a:pPr algn="ctr">
                <a:lnSpc>
                  <a:spcPct val="120000"/>
                </a:lnSpc>
                <a:defRPr/>
              </a:pPr>
              <a:r>
                <a:rPr lang="en-US" altLang="zh-CN" sz="1345" dirty="0">
                  <a:solidFill>
                    <a:prstClr val="white"/>
                  </a:solidFill>
                  <a:latin typeface="微软雅黑" panose="020B0503020204020204" charset="-122"/>
                  <a:ea typeface="微软雅黑" panose="020B0503020204020204" charset="-122"/>
                </a:rPr>
                <a:t>3</a:t>
              </a:r>
              <a:endParaRPr lang="zh-CN" altLang="en-US" sz="1345" dirty="0">
                <a:solidFill>
                  <a:prstClr val="white"/>
                </a:solidFill>
                <a:latin typeface="微软雅黑" panose="020B0503020204020204" charset="-122"/>
                <a:ea typeface="微软雅黑" panose="020B0503020204020204" charset="-122"/>
              </a:endParaRPr>
            </a:p>
          </p:txBody>
        </p:sp>
        <p:sp useBgFill="1">
          <p:nvSpPr>
            <p:cNvPr id="45" name="椭圆 44"/>
            <p:cNvSpPr/>
            <p:nvPr>
              <p:custDataLst>
                <p:tags r:id="rId29"/>
              </p:custDataLst>
            </p:nvPr>
          </p:nvSpPr>
          <p:spPr>
            <a:xfrm flipV="1">
              <a:off x="8662717" y="2962415"/>
              <a:ext cx="108000" cy="108000"/>
            </a:xfrm>
            <a:prstGeom prst="ellipse">
              <a:avLst/>
            </a:prstGeom>
            <a:ln w="28575">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grpSp>
      <p:sp>
        <p:nvSpPr>
          <p:cNvPr id="46" name="文本框 45"/>
          <p:cNvSpPr txBox="1"/>
          <p:nvPr>
            <p:custDataLst>
              <p:tags r:id="rId7"/>
            </p:custDataLst>
          </p:nvPr>
        </p:nvSpPr>
        <p:spPr>
          <a:xfrm>
            <a:off x="7392941" y="1691677"/>
            <a:ext cx="1707417" cy="340311"/>
          </a:xfrm>
          <a:prstGeom prst="rect">
            <a:avLst/>
          </a:prstGeom>
          <a:noFill/>
        </p:spPr>
        <p:txBody>
          <a:bodyPr wrap="square" bIns="0" rtlCol="0">
            <a:normAutofit/>
          </a:bodyPr>
          <a:lstStyle>
            <a:defPPr>
              <a:defRPr lang="en-US"/>
            </a:defPPr>
            <a:lvl1pPr>
              <a:defRPr kumimoji="1" b="1">
                <a:solidFill>
                  <a:srgbClr val="2196F3"/>
                </a:solidFill>
                <a:latin typeface="微软雅黑" panose="020B0503020204020204" charset="-122"/>
              </a:defRPr>
            </a:lvl1pPr>
          </a:lstStyle>
          <a:p>
            <a:pPr defTabSz="457200">
              <a:lnSpc>
                <a:spcPct val="120000"/>
              </a:lnSpc>
            </a:pPr>
            <a:r>
              <a:rPr lang="zh-CN" altLang="en-US" sz="1510" spc="300" dirty="0">
                <a:solidFill>
                  <a:srgbClr val="2196F3"/>
                </a:solidFill>
                <a:latin typeface="微软雅黑" panose="020B0503020204020204" charset="-122"/>
                <a:ea typeface="微软雅黑" panose="020B0503020204020204" charset="-122"/>
              </a:rPr>
              <a:t>添加策略</a:t>
            </a:r>
          </a:p>
        </p:txBody>
      </p:sp>
      <p:sp>
        <p:nvSpPr>
          <p:cNvPr id="47" name="泪滴形 82"/>
          <p:cNvSpPr/>
          <p:nvPr>
            <p:custDataLst>
              <p:tags r:id="rId8"/>
            </p:custDataLst>
          </p:nvPr>
        </p:nvSpPr>
        <p:spPr>
          <a:xfrm rot="8100000">
            <a:off x="4513561" y="3564118"/>
            <a:ext cx="229750" cy="229750"/>
          </a:xfrm>
          <a:prstGeom prst="teardrop">
            <a:avLst/>
          </a:prstGeom>
          <a:solidFill>
            <a:srgbClr val="2196F3"/>
          </a:solidFill>
          <a:ln>
            <a:no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48" name="文本框 47"/>
          <p:cNvSpPr txBox="1"/>
          <p:nvPr>
            <p:custDataLst>
              <p:tags r:id="rId9"/>
            </p:custDataLst>
          </p:nvPr>
        </p:nvSpPr>
        <p:spPr>
          <a:xfrm>
            <a:off x="4480240" y="3534318"/>
            <a:ext cx="280935" cy="311952"/>
          </a:xfrm>
          <a:prstGeom prst="rect">
            <a:avLst/>
          </a:prstGeom>
          <a:noFill/>
          <a:ln>
            <a:noFill/>
          </a:ln>
        </p:spPr>
        <p:txBody>
          <a:bodyPr wrap="none" rtlCol="0">
            <a:normAutofit lnSpcReduction="10000"/>
          </a:bodyPr>
          <a:lstStyle/>
          <a:p>
            <a:pPr algn="ctr">
              <a:lnSpc>
                <a:spcPct val="120000"/>
              </a:lnSpc>
              <a:defRPr/>
            </a:pPr>
            <a:r>
              <a:rPr lang="en-US" altLang="zh-CN" sz="1345" dirty="0">
                <a:solidFill>
                  <a:prstClr val="white"/>
                </a:solidFill>
                <a:latin typeface="微软雅黑" panose="020B0503020204020204" charset="-122"/>
                <a:ea typeface="微软雅黑" panose="020B0503020204020204" charset="-122"/>
              </a:rPr>
              <a:t>5</a:t>
            </a:r>
            <a:endParaRPr lang="zh-CN" altLang="en-US" sz="1345" dirty="0">
              <a:solidFill>
                <a:prstClr val="white"/>
              </a:solidFill>
              <a:latin typeface="微软雅黑" panose="020B0503020204020204" charset="-122"/>
              <a:ea typeface="微软雅黑" panose="020B0503020204020204" charset="-122"/>
            </a:endParaRPr>
          </a:p>
        </p:txBody>
      </p:sp>
      <p:sp useBgFill="1">
        <p:nvSpPr>
          <p:cNvPr id="50" name="椭圆 49"/>
          <p:cNvSpPr/>
          <p:nvPr>
            <p:custDataLst>
              <p:tags r:id="rId10"/>
            </p:custDataLst>
          </p:nvPr>
        </p:nvSpPr>
        <p:spPr>
          <a:xfrm flipV="1">
            <a:off x="4578679" y="3879516"/>
            <a:ext cx="99514" cy="99514"/>
          </a:xfrm>
          <a:prstGeom prst="ellipse">
            <a:avLst/>
          </a:prstGeom>
          <a:ln w="28575">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51" name="文本框 50"/>
          <p:cNvSpPr txBox="1"/>
          <p:nvPr>
            <p:custDataLst>
              <p:tags r:id="rId11"/>
            </p:custDataLst>
          </p:nvPr>
        </p:nvSpPr>
        <p:spPr>
          <a:xfrm>
            <a:off x="4745270" y="3534318"/>
            <a:ext cx="1707417" cy="340311"/>
          </a:xfrm>
          <a:prstGeom prst="rect">
            <a:avLst/>
          </a:prstGeom>
          <a:noFill/>
        </p:spPr>
        <p:txBody>
          <a:bodyPr wrap="square" bIns="0" rtlCol="0">
            <a:normAutofit/>
          </a:bodyPr>
          <a:lstStyle>
            <a:defPPr>
              <a:defRPr lang="en-US"/>
            </a:defPPr>
            <a:lvl1pPr>
              <a:defRPr kumimoji="1" b="1">
                <a:solidFill>
                  <a:srgbClr val="2196F3"/>
                </a:solidFill>
                <a:latin typeface="微软雅黑" panose="020B0503020204020204" charset="-122"/>
              </a:defRPr>
            </a:lvl1pPr>
          </a:lstStyle>
          <a:p>
            <a:pPr defTabSz="457200">
              <a:lnSpc>
                <a:spcPct val="120000"/>
              </a:lnSpc>
            </a:pPr>
            <a:r>
              <a:rPr lang="zh-CN" altLang="en-US" sz="1510" spc="300" dirty="0">
                <a:solidFill>
                  <a:srgbClr val="2196F3"/>
                </a:solidFill>
                <a:latin typeface="微软雅黑" panose="020B0503020204020204" charset="-122"/>
                <a:ea typeface="微软雅黑" panose="020B0503020204020204" charset="-122"/>
              </a:rPr>
              <a:t>触达并标记</a:t>
            </a:r>
          </a:p>
        </p:txBody>
      </p:sp>
      <p:grpSp>
        <p:nvGrpSpPr>
          <p:cNvPr id="53" name="组合 52"/>
          <p:cNvGrpSpPr/>
          <p:nvPr>
            <p:custDataLst>
              <p:tags r:id="rId12"/>
            </p:custDataLst>
          </p:nvPr>
        </p:nvGrpSpPr>
        <p:grpSpPr>
          <a:xfrm>
            <a:off x="2290341" y="2932610"/>
            <a:ext cx="280935" cy="452149"/>
            <a:chOff x="8568465" y="2579708"/>
            <a:chExt cx="304892" cy="490707"/>
          </a:xfrm>
        </p:grpSpPr>
        <p:sp>
          <p:nvSpPr>
            <p:cNvPr id="54" name="泪滴形 88"/>
            <p:cNvSpPr/>
            <p:nvPr>
              <p:custDataLst>
                <p:tags r:id="rId24"/>
              </p:custDataLst>
            </p:nvPr>
          </p:nvSpPr>
          <p:spPr>
            <a:xfrm rot="8100000">
              <a:off x="8592046" y="2620120"/>
              <a:ext cx="249342" cy="249342"/>
            </a:xfrm>
            <a:prstGeom prst="teardrop">
              <a:avLst/>
            </a:prstGeom>
            <a:solidFill>
              <a:srgbClr val="2196F3"/>
            </a:solidFill>
            <a:ln>
              <a:no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55" name="文本框 54"/>
            <p:cNvSpPr txBox="1"/>
            <p:nvPr>
              <p:custDataLst>
                <p:tags r:id="rId25"/>
              </p:custDataLst>
            </p:nvPr>
          </p:nvSpPr>
          <p:spPr>
            <a:xfrm>
              <a:off x="8568465" y="2579708"/>
              <a:ext cx="304892" cy="338554"/>
            </a:xfrm>
            <a:prstGeom prst="rect">
              <a:avLst/>
            </a:prstGeom>
            <a:noFill/>
            <a:ln>
              <a:noFill/>
            </a:ln>
          </p:spPr>
          <p:txBody>
            <a:bodyPr wrap="none" rtlCol="0">
              <a:normAutofit lnSpcReduction="10000"/>
            </a:bodyPr>
            <a:lstStyle/>
            <a:p>
              <a:pPr algn="ctr">
                <a:lnSpc>
                  <a:spcPct val="120000"/>
                </a:lnSpc>
                <a:defRPr/>
              </a:pPr>
              <a:r>
                <a:rPr lang="en-US" altLang="zh-CN" sz="1345" dirty="0">
                  <a:solidFill>
                    <a:prstClr val="white"/>
                  </a:solidFill>
                  <a:latin typeface="微软雅黑" panose="020B0503020204020204" charset="-122"/>
                  <a:ea typeface="微软雅黑" panose="020B0503020204020204" charset="-122"/>
                </a:rPr>
                <a:t>4</a:t>
              </a:r>
              <a:endParaRPr lang="zh-CN" altLang="en-US" sz="1345" dirty="0">
                <a:solidFill>
                  <a:prstClr val="white"/>
                </a:solidFill>
                <a:latin typeface="微软雅黑" panose="020B0503020204020204" charset="-122"/>
                <a:ea typeface="微软雅黑" panose="020B0503020204020204" charset="-122"/>
              </a:endParaRPr>
            </a:p>
          </p:txBody>
        </p:sp>
        <p:sp useBgFill="1">
          <p:nvSpPr>
            <p:cNvPr id="56" name="椭圆 55"/>
            <p:cNvSpPr/>
            <p:nvPr>
              <p:custDataLst>
                <p:tags r:id="rId26"/>
              </p:custDataLst>
            </p:nvPr>
          </p:nvSpPr>
          <p:spPr>
            <a:xfrm flipV="1">
              <a:off x="8662717" y="2962415"/>
              <a:ext cx="108000" cy="108000"/>
            </a:xfrm>
            <a:prstGeom prst="ellipse">
              <a:avLst/>
            </a:prstGeom>
            <a:ln w="28575">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grpSp>
      <p:sp>
        <p:nvSpPr>
          <p:cNvPr id="57" name="文本框 56"/>
          <p:cNvSpPr txBox="1"/>
          <p:nvPr>
            <p:custDataLst>
              <p:tags r:id="rId13"/>
            </p:custDataLst>
          </p:nvPr>
        </p:nvSpPr>
        <p:spPr>
          <a:xfrm>
            <a:off x="585879" y="2932610"/>
            <a:ext cx="1707417" cy="340311"/>
          </a:xfrm>
          <a:prstGeom prst="rect">
            <a:avLst/>
          </a:prstGeom>
          <a:noFill/>
        </p:spPr>
        <p:txBody>
          <a:bodyPr wrap="square" bIns="0" rtlCol="0">
            <a:normAutofit/>
          </a:bodyPr>
          <a:lstStyle>
            <a:defPPr>
              <a:defRPr lang="en-US"/>
            </a:defPPr>
            <a:lvl1pPr>
              <a:defRPr kumimoji="1" b="1">
                <a:solidFill>
                  <a:srgbClr val="2196F3"/>
                </a:solidFill>
                <a:latin typeface="微软雅黑" panose="020B0503020204020204" charset="-122"/>
              </a:defRPr>
            </a:lvl1pPr>
          </a:lstStyle>
          <a:p>
            <a:pPr algn="r" defTabSz="457200">
              <a:lnSpc>
                <a:spcPct val="120000"/>
              </a:lnSpc>
            </a:pPr>
            <a:r>
              <a:rPr lang="zh-CN" altLang="en-US" sz="1510" spc="300" dirty="0">
                <a:solidFill>
                  <a:srgbClr val="2196F3"/>
                </a:solidFill>
                <a:latin typeface="微软雅黑" panose="020B0503020204020204" charset="-122"/>
                <a:ea typeface="微软雅黑" panose="020B0503020204020204" charset="-122"/>
              </a:rPr>
              <a:t>生成任务</a:t>
            </a:r>
            <a:r>
              <a:rPr lang="en-US" altLang="zh-CN" sz="1510" spc="300" dirty="0">
                <a:solidFill>
                  <a:srgbClr val="2196F3"/>
                </a:solidFill>
                <a:latin typeface="微软雅黑" panose="020B0503020204020204" charset="-122"/>
                <a:ea typeface="微软雅黑" panose="020B0503020204020204" charset="-122"/>
              </a:rPr>
              <a:t>/</a:t>
            </a:r>
            <a:r>
              <a:rPr lang="zh-CN" altLang="en-US" sz="1510" spc="300" dirty="0">
                <a:solidFill>
                  <a:srgbClr val="2196F3"/>
                </a:solidFill>
                <a:latin typeface="微软雅黑" panose="020B0503020204020204" charset="-122"/>
                <a:ea typeface="微软雅黑" panose="020B0503020204020204" charset="-122"/>
              </a:rPr>
              <a:t>自动</a:t>
            </a:r>
          </a:p>
        </p:txBody>
      </p:sp>
      <p:sp>
        <p:nvSpPr>
          <p:cNvPr id="58" name="矩形 57"/>
          <p:cNvSpPr/>
          <p:nvPr>
            <p:custDataLst>
              <p:tags r:id="rId14"/>
            </p:custDataLst>
          </p:nvPr>
        </p:nvSpPr>
        <p:spPr>
          <a:xfrm>
            <a:off x="1738108" y="1544083"/>
            <a:ext cx="1707417" cy="833762"/>
          </a:xfrm>
          <a:prstGeom prst="rect">
            <a:avLst/>
          </a:prstGeom>
          <a:noFill/>
        </p:spPr>
        <p:txBody>
          <a:bodyPr wrap="square" lIns="75583" tIns="0" rtlCol="0">
            <a:normAutofit/>
          </a:bodyPr>
          <a:lstStyle/>
          <a:p>
            <a:pP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订单是引导复购的基础，第一步需要把各个平台的订单导入系统</a:t>
            </a:r>
          </a:p>
        </p:txBody>
      </p:sp>
      <p:sp>
        <p:nvSpPr>
          <p:cNvPr id="59" name="矩形 58"/>
          <p:cNvSpPr/>
          <p:nvPr>
            <p:custDataLst>
              <p:tags r:id="rId15"/>
            </p:custDataLst>
          </p:nvPr>
        </p:nvSpPr>
        <p:spPr>
          <a:xfrm>
            <a:off x="7392941" y="2033502"/>
            <a:ext cx="1707417" cy="833762"/>
          </a:xfrm>
          <a:prstGeom prst="rect">
            <a:avLst/>
          </a:prstGeom>
          <a:noFill/>
        </p:spPr>
        <p:txBody>
          <a:bodyPr wrap="square" lIns="75583" tIns="0" rtlCol="0">
            <a:normAutofit/>
          </a:bodyPr>
          <a:lstStyle/>
          <a:p>
            <a:pP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需要告诉系统按什么维度和指标去筛选符合复购条件的用户</a:t>
            </a:r>
          </a:p>
        </p:txBody>
      </p:sp>
      <p:sp>
        <p:nvSpPr>
          <p:cNvPr id="60" name="矩形 59"/>
          <p:cNvSpPr/>
          <p:nvPr>
            <p:custDataLst>
              <p:tags r:id="rId16"/>
            </p:custDataLst>
          </p:nvPr>
        </p:nvSpPr>
        <p:spPr>
          <a:xfrm>
            <a:off x="586105" y="3277235"/>
            <a:ext cx="1837055" cy="833755"/>
          </a:xfrm>
          <a:prstGeom prst="rect">
            <a:avLst/>
          </a:prstGeom>
          <a:noFill/>
        </p:spPr>
        <p:txBody>
          <a:bodyPr wrap="square" lIns="75583" tIns="0" rtlCol="0">
            <a:normAutofit/>
          </a:bodyPr>
          <a:lstStyle/>
          <a:p>
            <a:pPr algn="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复购是按天为单位去筛选，因此，逻辑上每天都会有新的待触达用户，这些用户会自动成为待触达任务</a:t>
            </a:r>
          </a:p>
        </p:txBody>
      </p:sp>
      <p:sp>
        <p:nvSpPr>
          <p:cNvPr id="61" name="矩形 60"/>
          <p:cNvSpPr/>
          <p:nvPr>
            <p:custDataLst>
              <p:tags r:id="rId17"/>
            </p:custDataLst>
          </p:nvPr>
        </p:nvSpPr>
        <p:spPr>
          <a:xfrm>
            <a:off x="4745271" y="3973715"/>
            <a:ext cx="1707417" cy="833762"/>
          </a:xfrm>
          <a:prstGeom prst="rect">
            <a:avLst/>
          </a:prstGeom>
          <a:noFill/>
        </p:spPr>
        <p:txBody>
          <a:bodyPr wrap="square" lIns="75583" tIns="0" rtlCol="0">
            <a:normAutofit/>
          </a:bodyPr>
          <a:lstStyle/>
          <a:p>
            <a:pP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对待触达的用户进行引导，完成后标记待触达任务的状态为已跟进</a:t>
            </a:r>
          </a:p>
        </p:txBody>
      </p:sp>
      <p:sp>
        <p:nvSpPr>
          <p:cNvPr id="62" name="泪滴形 68"/>
          <p:cNvSpPr/>
          <p:nvPr>
            <p:custDataLst>
              <p:tags r:id="rId18"/>
            </p:custDataLst>
          </p:nvPr>
        </p:nvSpPr>
        <p:spPr>
          <a:xfrm rot="8100000">
            <a:off x="4559133" y="1130489"/>
            <a:ext cx="229750" cy="229750"/>
          </a:xfrm>
          <a:prstGeom prst="teardrop">
            <a:avLst/>
          </a:prstGeom>
          <a:solidFill>
            <a:srgbClr val="2196F3"/>
          </a:solidFill>
          <a:ln>
            <a:no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63" name="文本框 62"/>
          <p:cNvSpPr txBox="1"/>
          <p:nvPr>
            <p:custDataLst>
              <p:tags r:id="rId19"/>
            </p:custDataLst>
          </p:nvPr>
        </p:nvSpPr>
        <p:spPr>
          <a:xfrm>
            <a:off x="4533539" y="1094934"/>
            <a:ext cx="280935" cy="311952"/>
          </a:xfrm>
          <a:prstGeom prst="rect">
            <a:avLst/>
          </a:prstGeom>
          <a:noFill/>
          <a:ln>
            <a:noFill/>
          </a:ln>
        </p:spPr>
        <p:txBody>
          <a:bodyPr wrap="none" rtlCol="0">
            <a:normAutofit lnSpcReduction="10000"/>
          </a:bodyPr>
          <a:lstStyle/>
          <a:p>
            <a:pPr algn="ctr">
              <a:lnSpc>
                <a:spcPct val="120000"/>
              </a:lnSpc>
              <a:defRPr/>
            </a:pPr>
            <a:r>
              <a:rPr lang="en-US" altLang="zh-CN" sz="1345" dirty="0">
                <a:solidFill>
                  <a:prstClr val="white"/>
                </a:solidFill>
                <a:latin typeface="微软雅黑" panose="020B0503020204020204" charset="-122"/>
                <a:ea typeface="微软雅黑" panose="020B0503020204020204" charset="-122"/>
              </a:rPr>
              <a:t>2</a:t>
            </a:r>
            <a:endParaRPr lang="zh-CN" altLang="en-US" sz="1345" dirty="0">
              <a:solidFill>
                <a:prstClr val="white"/>
              </a:solidFill>
              <a:latin typeface="微软雅黑" panose="020B0503020204020204" charset="-122"/>
              <a:ea typeface="微软雅黑" panose="020B0503020204020204" charset="-122"/>
            </a:endParaRPr>
          </a:p>
        </p:txBody>
      </p:sp>
      <p:sp useBgFill="1">
        <p:nvSpPr>
          <p:cNvPr id="64" name="椭圆 63"/>
          <p:cNvSpPr/>
          <p:nvPr>
            <p:custDataLst>
              <p:tags r:id="rId20"/>
            </p:custDataLst>
          </p:nvPr>
        </p:nvSpPr>
        <p:spPr>
          <a:xfrm flipV="1">
            <a:off x="4624251" y="1445889"/>
            <a:ext cx="99514" cy="99514"/>
          </a:xfrm>
          <a:prstGeom prst="ellipse">
            <a:avLst/>
          </a:prstGeom>
          <a:ln w="28575">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25000" lnSpcReduction="20000"/>
          </a:bodyPr>
          <a:lstStyle/>
          <a:p>
            <a:pPr algn="ctr">
              <a:lnSpc>
                <a:spcPct val="140000"/>
              </a:lnSpc>
              <a:defRPr/>
            </a:pPr>
            <a:endParaRPr lang="zh-CN" altLang="en-US" sz="1510">
              <a:solidFill>
                <a:prstClr val="white"/>
              </a:solidFill>
              <a:latin typeface="微软雅黑" panose="020B0503020204020204" charset="-122"/>
              <a:ea typeface="微软雅黑" panose="020B0503020204020204" charset="-122"/>
            </a:endParaRPr>
          </a:p>
        </p:txBody>
      </p:sp>
      <p:sp>
        <p:nvSpPr>
          <p:cNvPr id="65" name="文本框 64"/>
          <p:cNvSpPr txBox="1"/>
          <p:nvPr>
            <p:custDataLst>
              <p:tags r:id="rId21"/>
            </p:custDataLst>
          </p:nvPr>
        </p:nvSpPr>
        <p:spPr>
          <a:xfrm>
            <a:off x="4790841" y="1094934"/>
            <a:ext cx="1707417" cy="340311"/>
          </a:xfrm>
          <a:prstGeom prst="rect">
            <a:avLst/>
          </a:prstGeom>
          <a:noFill/>
        </p:spPr>
        <p:txBody>
          <a:bodyPr wrap="square" bIns="0" rtlCol="0">
            <a:normAutofit/>
          </a:bodyPr>
          <a:lstStyle>
            <a:defPPr>
              <a:defRPr lang="en-US"/>
            </a:defPPr>
            <a:lvl1pPr>
              <a:defRPr kumimoji="1" b="1">
                <a:solidFill>
                  <a:srgbClr val="2196F3"/>
                </a:solidFill>
                <a:latin typeface="微软雅黑" panose="020B0503020204020204" charset="-122"/>
              </a:defRPr>
            </a:lvl1pPr>
          </a:lstStyle>
          <a:p>
            <a:pPr defTabSz="457200">
              <a:lnSpc>
                <a:spcPct val="120000"/>
              </a:lnSpc>
            </a:pPr>
            <a:r>
              <a:rPr lang="zh-CN" altLang="en-US" sz="1510" spc="300" dirty="0">
                <a:solidFill>
                  <a:srgbClr val="2196F3"/>
                </a:solidFill>
                <a:latin typeface="微软雅黑" panose="020B0503020204020204" charset="-122"/>
                <a:ea typeface="微软雅黑" panose="020B0503020204020204" charset="-122"/>
              </a:rPr>
              <a:t>同步用户</a:t>
            </a:r>
          </a:p>
        </p:txBody>
      </p:sp>
      <p:sp>
        <p:nvSpPr>
          <p:cNvPr id="66" name="矩形 65"/>
          <p:cNvSpPr/>
          <p:nvPr>
            <p:custDataLst>
              <p:tags r:id="rId22"/>
            </p:custDataLst>
          </p:nvPr>
        </p:nvSpPr>
        <p:spPr>
          <a:xfrm>
            <a:off x="4791075" y="1544320"/>
            <a:ext cx="1915160" cy="927100"/>
          </a:xfrm>
          <a:prstGeom prst="rect">
            <a:avLst/>
          </a:prstGeom>
          <a:noFill/>
        </p:spPr>
        <p:txBody>
          <a:bodyPr wrap="square" lIns="75583" tIns="0" rtlCol="0"/>
          <a:lstStyle/>
          <a:p>
            <a:pP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sym typeface="+mn-ea"/>
              </a:rPr>
              <a:t>只有订单没有用户你通知谁去复购呢？</a:t>
            </a:r>
          </a:p>
          <a:p>
            <a:pPr defTabSz="457200">
              <a:lnSpc>
                <a:spcPct val="120000"/>
              </a:lnSpc>
            </a:pP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所以第二步要从</a:t>
            </a:r>
            <a:r>
              <a:rPr kumimoji="1" lang="en-US" altLang="zh-CN" sz="1010" spc="150" dirty="0">
                <a:solidFill>
                  <a:srgbClr val="222222">
                    <a:lumMod val="75000"/>
                    <a:lumOff val="25000"/>
                  </a:srgbClr>
                </a:solidFill>
                <a:latin typeface="微软雅黑" panose="020B0503020204020204" charset="-122"/>
                <a:ea typeface="微软雅黑" panose="020B0503020204020204" charset="-122"/>
              </a:rPr>
              <a:t>SCRM</a:t>
            </a:r>
            <a:r>
              <a:rPr kumimoji="1" lang="zh-CN" altLang="en-US" sz="1010" spc="150" dirty="0">
                <a:solidFill>
                  <a:srgbClr val="222222">
                    <a:lumMod val="75000"/>
                    <a:lumOff val="25000"/>
                  </a:srgbClr>
                </a:solidFill>
                <a:latin typeface="微软雅黑" panose="020B0503020204020204" charset="-122"/>
                <a:ea typeface="微软雅黑" panose="020B0503020204020204" charset="-122"/>
              </a:rPr>
              <a:t>同步用户信息，这里未绑号的用户是无法分析的</a:t>
            </a:r>
          </a:p>
        </p:txBody>
      </p:sp>
      <p:sp>
        <p:nvSpPr>
          <p:cNvPr id="67" name="文本框 66"/>
          <p:cNvSpPr txBox="1"/>
          <p:nvPr>
            <p:custDataLst>
              <p:tags r:id="rId23"/>
            </p:custDataLst>
          </p:nvPr>
        </p:nvSpPr>
        <p:spPr>
          <a:xfrm>
            <a:off x="8079105" y="3754120"/>
            <a:ext cx="1707515" cy="989965"/>
          </a:xfrm>
          <a:prstGeom prst="rect">
            <a:avLst/>
          </a:prstGeom>
          <a:noFill/>
        </p:spPr>
        <p:txBody>
          <a:bodyPr wrap="square" bIns="0" rtlCol="0">
            <a:normAutofit fontScale="92500"/>
          </a:bodyPr>
          <a:lstStyle>
            <a:defPPr>
              <a:defRPr lang="en-US"/>
            </a:defPPr>
            <a:lvl1pPr>
              <a:defRPr kumimoji="1" b="1">
                <a:solidFill>
                  <a:srgbClr val="2196F3"/>
                </a:solidFill>
                <a:latin typeface="微软雅黑" panose="020B0503020204020204" charset="-122"/>
              </a:defRPr>
            </a:lvl1pPr>
          </a:lstStyle>
          <a:p>
            <a:pPr defTabSz="457200">
              <a:lnSpc>
                <a:spcPct val="120000"/>
              </a:lnSpc>
            </a:pPr>
            <a:r>
              <a:rPr lang="zh-CN" altLang="en-US" sz="1510" spc="300" dirty="0">
                <a:solidFill>
                  <a:srgbClr val="2196F3">
                    <a:lumMod val="75000"/>
                  </a:srgbClr>
                </a:solidFill>
                <a:latin typeface="微软雅黑" panose="020B0503020204020204" charset="-122"/>
                <a:ea typeface="微软雅黑" panose="020B0503020204020204" charset="-122"/>
              </a:rPr>
              <a:t>系统根据每天导入的订单自动分析触达后的成交效果</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5905500" cy="337185"/>
          </a:xfrm>
          <a:prstGeom prst="rect">
            <a:avLst/>
          </a:prstGeom>
          <a:noFill/>
        </p:spPr>
        <p:txBody>
          <a:bodyPr wrap="square" rtlCol="0">
            <a:spAutoFit/>
          </a:bodyPr>
          <a:lstStyle/>
          <a:p>
            <a:r>
              <a:rPr lang="en-US" sz="1600" dirty="0">
                <a:solidFill>
                  <a:srgbClr val="C00000"/>
                </a:solidFill>
                <a:latin typeface="微软雅黑" panose="020B0503020204020204" charset="-122"/>
                <a:ea typeface="微软雅黑" panose="020B0503020204020204" charset="-122"/>
                <a:sym typeface="+mn-ea"/>
              </a:rPr>
              <a:t>STEP1</a:t>
            </a:r>
            <a:r>
              <a:rPr lang="zh-CN" altLang="en-US" sz="1600" dirty="0">
                <a:solidFill>
                  <a:srgbClr val="C00000"/>
                </a:solidFill>
                <a:latin typeface="微软雅黑" panose="020B0503020204020204" charset="-122"/>
                <a:ea typeface="微软雅黑" panose="020B0503020204020204" charset="-122"/>
                <a:sym typeface="+mn-ea"/>
              </a:rPr>
              <a:t>：导入订单</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7" name="矩形 6"/>
          <p:cNvSpPr/>
          <p:nvPr/>
        </p:nvSpPr>
        <p:spPr>
          <a:xfrm>
            <a:off x="1403985" y="3686810"/>
            <a:ext cx="7964805" cy="7689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基础操作：导入订单</a:t>
            </a:r>
            <a:r>
              <a:rPr lang="en-US" altLang="zh-CN"/>
              <a:t>CSV</a:t>
            </a:r>
            <a:r>
              <a:rPr lang="zh-CN" altLang="en-US"/>
              <a:t>后记得选择对应的订单类型</a:t>
            </a:r>
          </a:p>
          <a:p>
            <a:pPr algn="ctr"/>
            <a:r>
              <a:rPr lang="zh-CN" altLang="en-US"/>
              <a:t>选错模板订单信息会错位</a:t>
            </a:r>
          </a:p>
        </p:txBody>
      </p:sp>
      <p:pic>
        <p:nvPicPr>
          <p:cNvPr id="2" name="图片 1"/>
          <p:cNvPicPr>
            <a:picLocks noChangeAspect="1"/>
          </p:cNvPicPr>
          <p:nvPr/>
        </p:nvPicPr>
        <p:blipFill>
          <a:blip r:embed="rId7"/>
          <a:stretch>
            <a:fillRect/>
          </a:stretch>
        </p:blipFill>
        <p:spPr>
          <a:xfrm>
            <a:off x="215900" y="1033780"/>
            <a:ext cx="9827895" cy="24618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en-US" sz="1600" dirty="0">
                <a:solidFill>
                  <a:srgbClr val="C00000"/>
                </a:solidFill>
                <a:latin typeface="微软雅黑" panose="020B0503020204020204" charset="-122"/>
                <a:ea typeface="微软雅黑" panose="020B0503020204020204" charset="-122"/>
                <a:sym typeface="+mn-ea"/>
              </a:rPr>
              <a:t>STEP2</a:t>
            </a:r>
            <a:r>
              <a:rPr lang="zh-CN" altLang="en-US" sz="1600" dirty="0">
                <a:solidFill>
                  <a:srgbClr val="C00000"/>
                </a:solidFill>
                <a:latin typeface="微软雅黑" panose="020B0503020204020204" charset="-122"/>
                <a:ea typeface="微软雅黑" panose="020B0503020204020204" charset="-122"/>
                <a:sym typeface="+mn-ea"/>
              </a:rPr>
              <a:t>：同步用户</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7" name="矩形 6"/>
          <p:cNvSpPr/>
          <p:nvPr/>
        </p:nvSpPr>
        <p:spPr>
          <a:xfrm>
            <a:off x="1403985" y="4993640"/>
            <a:ext cx="7964805" cy="530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t>每天记得执行一次用户同步，不用一直等它执行完，否则你的</a:t>
            </a:r>
            <a:r>
              <a:rPr lang="en-US" altLang="zh-CN"/>
              <a:t>SCRM</a:t>
            </a:r>
            <a:r>
              <a:rPr lang="zh-CN" altLang="en-US"/>
              <a:t>有多少用户它就会同步完多少才会停，把当天的新粉同步完就可以停了</a:t>
            </a:r>
          </a:p>
        </p:txBody>
      </p:sp>
      <p:pic>
        <p:nvPicPr>
          <p:cNvPr id="3" name="图片 2"/>
          <p:cNvPicPr>
            <a:picLocks noChangeAspect="1"/>
          </p:cNvPicPr>
          <p:nvPr/>
        </p:nvPicPr>
        <p:blipFill>
          <a:blip r:embed="rId7"/>
          <a:stretch>
            <a:fillRect/>
          </a:stretch>
        </p:blipFill>
        <p:spPr>
          <a:xfrm>
            <a:off x="1403985" y="802005"/>
            <a:ext cx="6177280" cy="41624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en-US" sz="1600" dirty="0">
                <a:solidFill>
                  <a:srgbClr val="C00000"/>
                </a:solidFill>
                <a:latin typeface="微软雅黑" panose="020B0503020204020204" charset="-122"/>
                <a:ea typeface="微软雅黑" panose="020B0503020204020204" charset="-122"/>
                <a:sym typeface="+mn-ea"/>
              </a:rPr>
              <a:t>STEP2</a:t>
            </a:r>
            <a:r>
              <a:rPr lang="zh-CN" altLang="en-US" sz="1600" dirty="0">
                <a:solidFill>
                  <a:srgbClr val="C00000"/>
                </a:solidFill>
                <a:latin typeface="微软雅黑" panose="020B0503020204020204" charset="-122"/>
                <a:ea typeface="微软雅黑" panose="020B0503020204020204" charset="-122"/>
                <a:sym typeface="+mn-ea"/>
              </a:rPr>
              <a:t>：同步用户</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7" name="矩形 6"/>
          <p:cNvSpPr/>
          <p:nvPr/>
        </p:nvSpPr>
        <p:spPr>
          <a:xfrm>
            <a:off x="1094740" y="4322445"/>
            <a:ext cx="7964805" cy="6750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t>如果大部分都是灰色，说明不用再等了，没有新用户需要同步了</a:t>
            </a:r>
          </a:p>
          <a:p>
            <a:pPr algn="ctr"/>
            <a:r>
              <a:rPr lang="zh-CN"/>
              <a:t>点一下其他页面链接就可以中断同步过程</a:t>
            </a:r>
          </a:p>
        </p:txBody>
      </p:sp>
      <p:pic>
        <p:nvPicPr>
          <p:cNvPr id="2" name="图片 1"/>
          <p:cNvPicPr>
            <a:picLocks noChangeAspect="1"/>
          </p:cNvPicPr>
          <p:nvPr/>
        </p:nvPicPr>
        <p:blipFill>
          <a:blip r:embed="rId7"/>
          <a:stretch>
            <a:fillRect/>
          </a:stretch>
        </p:blipFill>
        <p:spPr>
          <a:xfrm>
            <a:off x="446405" y="909320"/>
            <a:ext cx="9258300" cy="1561465"/>
          </a:xfrm>
          <a:prstGeom prst="rect">
            <a:avLst/>
          </a:prstGeom>
        </p:spPr>
      </p:pic>
      <p:pic>
        <p:nvPicPr>
          <p:cNvPr id="4" name="图片 3"/>
          <p:cNvPicPr>
            <a:picLocks noChangeAspect="1"/>
          </p:cNvPicPr>
          <p:nvPr/>
        </p:nvPicPr>
        <p:blipFill>
          <a:blip r:embed="rId8"/>
          <a:stretch>
            <a:fillRect/>
          </a:stretch>
        </p:blipFill>
        <p:spPr>
          <a:xfrm>
            <a:off x="446405" y="3519805"/>
            <a:ext cx="9258300" cy="743585"/>
          </a:xfrm>
          <a:prstGeom prst="rect">
            <a:avLst/>
          </a:prstGeom>
        </p:spPr>
      </p:pic>
      <p:sp>
        <p:nvSpPr>
          <p:cNvPr id="5" name="矩形 4"/>
          <p:cNvSpPr/>
          <p:nvPr/>
        </p:nvSpPr>
        <p:spPr>
          <a:xfrm>
            <a:off x="1094740" y="2470785"/>
            <a:ext cx="7964805" cy="657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绿色表示是新增用户，原</a:t>
            </a:r>
            <a:r>
              <a:rPr lang="en-US" altLang="zh-CN"/>
              <a:t>CDP</a:t>
            </a:r>
            <a:r>
              <a:rPr lang="zh-CN" altLang="en-US"/>
              <a:t>系统不存在该用户信息</a:t>
            </a:r>
          </a:p>
          <a:p>
            <a:pPr algn="ctr"/>
            <a:r>
              <a:rPr lang="zh-CN" altLang="en-US"/>
              <a:t>灰色表示原来就有这个用户，本次只会更新他的标签和手机号</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en-US" sz="1600" dirty="0">
                <a:solidFill>
                  <a:srgbClr val="C00000"/>
                </a:solidFill>
                <a:latin typeface="微软雅黑" panose="020B0503020204020204" charset="-122"/>
                <a:ea typeface="微软雅黑" panose="020B0503020204020204" charset="-122"/>
                <a:sym typeface="+mn-ea"/>
              </a:rPr>
              <a:t>STEP3</a:t>
            </a:r>
            <a:r>
              <a:rPr lang="zh-CN" altLang="en-US" sz="1600" dirty="0">
                <a:solidFill>
                  <a:srgbClr val="C00000"/>
                </a:solidFill>
                <a:latin typeface="微软雅黑" panose="020B0503020204020204" charset="-122"/>
                <a:ea typeface="微软雅黑" panose="020B0503020204020204" charset="-122"/>
                <a:sym typeface="+mn-ea"/>
              </a:rPr>
              <a:t>：设置复购规则</a:t>
            </a:r>
            <a:endParaRPr lang="en-US" altLang="zh-CN" sz="1600" dirty="0">
              <a:solidFill>
                <a:srgbClr val="C00000"/>
              </a:solidFill>
              <a:latin typeface="微软雅黑" panose="020B0503020204020204" charset="-122"/>
              <a:ea typeface="微软雅黑" panose="020B0503020204020204" charset="-122"/>
              <a:sym typeface="+mn-ea"/>
            </a:endParaRP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pic>
        <p:nvPicPr>
          <p:cNvPr id="8" name="图片 7"/>
          <p:cNvPicPr>
            <a:picLocks noChangeAspect="1"/>
          </p:cNvPicPr>
          <p:nvPr/>
        </p:nvPicPr>
        <p:blipFill>
          <a:blip r:embed="rId7"/>
          <a:stretch>
            <a:fillRect/>
          </a:stretch>
        </p:blipFill>
        <p:spPr>
          <a:xfrm>
            <a:off x="681355" y="772795"/>
            <a:ext cx="6854825" cy="4732655"/>
          </a:xfrm>
          <a:prstGeom prst="rect">
            <a:avLst/>
          </a:prstGeom>
        </p:spPr>
      </p:pic>
      <p:sp>
        <p:nvSpPr>
          <p:cNvPr id="9" name="文本框 8"/>
          <p:cNvSpPr txBox="1"/>
          <p:nvPr/>
        </p:nvSpPr>
        <p:spPr>
          <a:xfrm>
            <a:off x="6713855" y="1644650"/>
            <a:ext cx="3027680" cy="306705"/>
          </a:xfrm>
          <a:prstGeom prst="rect">
            <a:avLst/>
          </a:prstGeom>
          <a:noFill/>
        </p:spPr>
        <p:txBody>
          <a:bodyPr wrap="none" rtlCol="0">
            <a:spAutoFit/>
          </a:bodyPr>
          <a:lstStyle/>
          <a:p>
            <a:r>
              <a:rPr lang="zh-CN" altLang="en-US" sz="1400"/>
              <a:t>不管你选哪一种，系统都会跟踪成交</a:t>
            </a:r>
          </a:p>
        </p:txBody>
      </p:sp>
      <p:sp>
        <p:nvSpPr>
          <p:cNvPr id="10" name="文本框 9"/>
          <p:cNvSpPr txBox="1"/>
          <p:nvPr/>
        </p:nvSpPr>
        <p:spPr>
          <a:xfrm>
            <a:off x="6713855" y="2018030"/>
            <a:ext cx="2849880" cy="306705"/>
          </a:xfrm>
          <a:prstGeom prst="rect">
            <a:avLst/>
          </a:prstGeom>
          <a:noFill/>
        </p:spPr>
        <p:txBody>
          <a:bodyPr wrap="none" rtlCol="0">
            <a:spAutoFit/>
          </a:bodyPr>
          <a:lstStyle/>
          <a:p>
            <a:r>
              <a:rPr lang="zh-CN" altLang="en-US" sz="1400"/>
              <a:t>复购天数根据商品可使用天数推算</a:t>
            </a:r>
          </a:p>
        </p:txBody>
      </p:sp>
      <p:sp>
        <p:nvSpPr>
          <p:cNvPr id="11" name="文本框 10"/>
          <p:cNvSpPr txBox="1"/>
          <p:nvPr/>
        </p:nvSpPr>
        <p:spPr>
          <a:xfrm>
            <a:off x="5985510" y="3160395"/>
            <a:ext cx="4111625" cy="521970"/>
          </a:xfrm>
          <a:prstGeom prst="rect">
            <a:avLst/>
          </a:prstGeom>
          <a:noFill/>
        </p:spPr>
        <p:txBody>
          <a:bodyPr wrap="square" rtlCol="0">
            <a:spAutoFit/>
          </a:bodyPr>
          <a:lstStyle/>
          <a:p>
            <a:r>
              <a:rPr lang="zh-CN" altLang="en-US" sz="1400"/>
              <a:t>一般用关键词来筛选商品，</a:t>
            </a:r>
            <a:r>
              <a:rPr lang="zh-CN" altLang="en-US" sz="1400" b="1">
                <a:solidFill>
                  <a:srgbClr val="FF0000"/>
                </a:solidFill>
              </a:rPr>
              <a:t>多个关键词用</a:t>
            </a:r>
            <a:r>
              <a:rPr lang="en-US" altLang="zh-CN" sz="1400" b="1">
                <a:solidFill>
                  <a:srgbClr val="FF0000"/>
                </a:solidFill>
              </a:rPr>
              <a:t>%</a:t>
            </a:r>
            <a:r>
              <a:rPr lang="zh-CN" altLang="en-US" sz="1400" b="1">
                <a:solidFill>
                  <a:srgbClr val="FF0000"/>
                </a:solidFill>
              </a:rPr>
              <a:t>来隔开</a:t>
            </a:r>
            <a:r>
              <a:rPr lang="zh-CN" altLang="en-US" sz="1400"/>
              <a:t>，如：绵羊奶</a:t>
            </a:r>
            <a:r>
              <a:rPr lang="en-US" altLang="zh-CN" sz="1400"/>
              <a:t>%3</a:t>
            </a:r>
            <a:r>
              <a:rPr lang="zh-CN" altLang="en-US" sz="1400"/>
              <a:t>段</a:t>
            </a: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矩形 94"/>
          <p:cNvSpPr/>
          <p:nvPr/>
        </p:nvSpPr>
        <p:spPr>
          <a:xfrm>
            <a:off x="103505" y="120650"/>
            <a:ext cx="10042525" cy="552513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7" name="组合 96"/>
          <p:cNvGrpSpPr/>
          <p:nvPr/>
        </p:nvGrpSpPr>
        <p:grpSpPr>
          <a:xfrm>
            <a:off x="9368790" y="120650"/>
            <a:ext cx="659130" cy="598170"/>
            <a:chOff x="14118" y="124"/>
            <a:chExt cx="1038" cy="942"/>
          </a:xfrm>
        </p:grpSpPr>
        <p:sp>
          <p:nvSpPr>
            <p:cNvPr id="102" name="对角圆角矩形 101"/>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3" name="图片 102" descr="resource"/>
            <p:cNvPicPr>
              <a:picLocks noChangeAspect="1"/>
            </p:cNvPicPr>
            <p:nvPr/>
          </p:nvPicPr>
          <p:blipFill>
            <a:blip r:embed="rId2"/>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104" name="文本框 103"/>
            <p:cNvSpPr txBox="1"/>
            <p:nvPr/>
          </p:nvSpPr>
          <p:spPr>
            <a:xfrm>
              <a:off x="14118" y="536"/>
              <a:ext cx="990" cy="531"/>
            </a:xfrm>
            <a:prstGeom prst="rect">
              <a:avLst/>
            </a:prstGeom>
            <a:noFill/>
            <a:effectLst/>
          </p:spPr>
          <p:txBody>
            <a:bodyPr wrap="square" rtlCol="0">
              <a:spAutoFit/>
            </a:bodyPr>
            <a:lstStyle/>
            <a:p>
              <a:pPr algn="l"/>
              <a:r>
                <a:rPr lang="zh-CN" altLang="en-US" sz="1600" b="1">
                  <a:solidFill>
                    <a:schemeClr val="tx1"/>
                  </a:solidFill>
                  <a:sym typeface="+mn-ea"/>
                </a:rPr>
                <a:t>点燃 </a:t>
              </a:r>
            </a:p>
          </p:txBody>
        </p:sp>
      </p:grpSp>
      <p:sp>
        <p:nvSpPr>
          <p:cNvPr id="105" name="文本框 104"/>
          <p:cNvSpPr txBox="1"/>
          <p:nvPr/>
        </p:nvSpPr>
        <p:spPr>
          <a:xfrm>
            <a:off x="1163320" y="435610"/>
            <a:ext cx="7825105" cy="337185"/>
          </a:xfrm>
          <a:prstGeom prst="rect">
            <a:avLst/>
          </a:prstGeom>
          <a:noFill/>
        </p:spPr>
        <p:txBody>
          <a:bodyPr wrap="square" rtlCol="0">
            <a:spAutoFit/>
          </a:bodyPr>
          <a:lstStyle/>
          <a:p>
            <a:r>
              <a:rPr lang="zh-CN" altLang="en-US" sz="1600" dirty="0">
                <a:solidFill>
                  <a:srgbClr val="C00000"/>
                </a:solidFill>
                <a:latin typeface="微软雅黑" panose="020B0503020204020204" charset="-122"/>
                <a:ea typeface="微软雅黑" panose="020B0503020204020204" charset="-122"/>
                <a:sym typeface="+mn-ea"/>
              </a:rPr>
              <a:t>设置完规则就可以看下是否有效：</a:t>
            </a:r>
          </a:p>
        </p:txBody>
      </p:sp>
      <p:grpSp>
        <p:nvGrpSpPr>
          <p:cNvPr id="106" name="组合 105"/>
          <p:cNvGrpSpPr/>
          <p:nvPr/>
        </p:nvGrpSpPr>
        <p:grpSpPr>
          <a:xfrm>
            <a:off x="752475" y="464185"/>
            <a:ext cx="341630" cy="280035"/>
            <a:chOff x="4729" y="1585"/>
            <a:chExt cx="842" cy="708"/>
          </a:xfrm>
        </p:grpSpPr>
        <p:pic>
          <p:nvPicPr>
            <p:cNvPr id="107" name="图片 106"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35" y="1585"/>
              <a:ext cx="337" cy="709"/>
            </a:xfrm>
            <a:prstGeom prst="rect">
              <a:avLst/>
            </a:prstGeom>
          </p:spPr>
        </p:pic>
        <p:pic>
          <p:nvPicPr>
            <p:cNvPr id="108" name="图片 107" descr="resource"/>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982" y="1585"/>
              <a:ext cx="337" cy="709"/>
            </a:xfrm>
            <a:prstGeom prst="rect">
              <a:avLst/>
            </a:prstGeom>
          </p:spPr>
        </p:pic>
        <p:pic>
          <p:nvPicPr>
            <p:cNvPr id="109" name="图片 108"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9" y="1585"/>
              <a:ext cx="337" cy="709"/>
            </a:xfrm>
            <a:prstGeom prst="rect">
              <a:avLst/>
            </a:prstGeom>
          </p:spPr>
        </p:pic>
      </p:grpSp>
      <p:sp>
        <p:nvSpPr>
          <p:cNvPr id="5" name="矩形 4"/>
          <p:cNvSpPr/>
          <p:nvPr/>
        </p:nvSpPr>
        <p:spPr>
          <a:xfrm>
            <a:off x="1094740" y="4278630"/>
            <a:ext cx="8616950" cy="1015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t>如果某个复购策略有对应用户符合条件，就会被筛选出来</a:t>
            </a:r>
          </a:p>
          <a:p>
            <a:pPr algn="l"/>
            <a:r>
              <a:rPr lang="zh-CN" b="1"/>
              <a:t>用户会做当日去重</a:t>
            </a:r>
            <a:r>
              <a:rPr lang="zh-CN"/>
              <a:t>：如果某用户同时符合多个条件，也只会显示在第一个条件</a:t>
            </a:r>
          </a:p>
          <a:p>
            <a:pPr algn="l"/>
            <a:r>
              <a:rPr lang="zh-CN"/>
              <a:t>不会重复显示</a:t>
            </a:r>
          </a:p>
        </p:txBody>
      </p:sp>
      <p:pic>
        <p:nvPicPr>
          <p:cNvPr id="3" name="图片 2"/>
          <p:cNvPicPr>
            <a:picLocks noChangeAspect="1"/>
          </p:cNvPicPr>
          <p:nvPr/>
        </p:nvPicPr>
        <p:blipFill>
          <a:blip r:embed="rId7"/>
          <a:stretch>
            <a:fillRect/>
          </a:stretch>
        </p:blipFill>
        <p:spPr>
          <a:xfrm>
            <a:off x="259715" y="1468120"/>
            <a:ext cx="9729470" cy="22307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1454_2*m_h_i*1_1_1"/>
  <p:tag name="KSO_WM_TEMPLATE_CATEGORY" val="diagram"/>
  <p:tag name="KSO_WM_TEMPLATE_INDEX" val="20201454"/>
  <p:tag name="KSO_WM_UNIT_LAYERLEVEL" val="1_1_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标题"/>
  <p:tag name="KSO_WM_UNIT_NOCLEAR" val="0"/>
  <p:tag name="KSO_WM_UNIT_VALUE" val="30"/>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201454_2*m_h_a*1_2_1"/>
  <p:tag name="KSO_WM_TEMPLATE_CATEGORY" val="diagram"/>
  <p:tag name="KSO_WM_TEMPLATE_INDEX" val="20201454"/>
  <p:tag name="KSO_WM_UNIT_LAYERLEVEL" val="1_1_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文本具体内容，简明扼要的阐述您的观点。根据需要可酌情增减文字，以便观者准确的理解您传达的思想。"/>
  <p:tag name="KSO_WM_UNIT_NOCLEAR" val="0"/>
  <p:tag name="KSO_WM_UNIT_VALUE" val="78"/>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201454_2*m_h_f*1_3_1"/>
  <p:tag name="KSO_WM_TEMPLATE_CATEGORY" val="diagram"/>
  <p:tag name="KSO_WM_TEMPLATE_INDEX" val="20201454"/>
  <p:tag name="KSO_WM_UNIT_LAYERLEVEL" val="1_1_1"/>
  <p:tag name="KSO_WM_TAG_VERSION" val="1.0"/>
  <p:tag name="KSO_WM_BEAUTIFY_FLAG" val="#wm#"/>
  <p:tag name="KSO_WM_UNIT_TEXT_FILL_FORE_SCHEMECOLOR_INDEX" val="13"/>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标题"/>
  <p:tag name="KSO_WM_UNIT_NOCLEAR" val="0"/>
  <p:tag name="KSO_WM_UNIT_VALUE" val="31"/>
  <p:tag name="KSO_WM_UNIT_HIGHLIGHT" val="0"/>
  <p:tag name="KSO_WM_UNIT_COMPATIBLE" val="0"/>
  <p:tag name="KSO_WM_UNIT_DIAGRAM_ISNUMVISUAL" val="0"/>
  <p:tag name="KSO_WM_UNIT_DIAGRAM_ISREFERUNIT" val="0"/>
  <p:tag name="KSO_WM_DIAGRAM_GROUP_CODE" val="m1-1"/>
  <p:tag name="KSO_WM_UNIT_TYPE" val="m_h_a"/>
  <p:tag name="KSO_WM_UNIT_INDEX" val="1_3_1"/>
  <p:tag name="KSO_WM_UNIT_ID" val="diagram20201454_2*m_h_a*1_3_1"/>
  <p:tag name="KSO_WM_TEMPLATE_CATEGORY" val="diagram"/>
  <p:tag name="KSO_WM_TEMPLATE_INDEX" val="20201454"/>
  <p:tag name="KSO_WM_UNIT_LAYERLEVEL" val="1_1_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01454_2*m_h_i*1_3_2"/>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201454_2*m_h_i*1_3_3"/>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4"/>
  <p:tag name="KSO_WM_UNIT_ID" val="diagram20201454_2*m_h_i*1_3_4"/>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1454_2*m_h_i*1_2_2"/>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1454_2*m_h_i*1_2_3"/>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4"/>
  <p:tag name="KSO_WM_UNIT_ID" val="diagram20201454_2*m_h_i*1_2_4"/>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1454_2*m_h_i*1_1_2"/>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5"/>
  <p:tag name="KSO_WM_UNIT_ID" val="diagram20201454_2*m_h_i*1_1_5"/>
  <p:tag name="KSO_WM_TEMPLATE_CATEGORY" val="diagram"/>
  <p:tag name="KSO_WM_TEMPLATE_INDEX" val="20201454"/>
  <p:tag name="KSO_WM_UNIT_LAYERLEVEL" val="1_1_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1454_2*m_h_i*1_1_3"/>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01454_2*m_h_i*1_1_4"/>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Lst>
</file>

<file path=ppt/tags/tag2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823_3*i*0"/>
  <p:tag name="KSO_WM_TEMPLATE_CATEGORY" val="diagram"/>
  <p:tag name="KSO_WM_TEMPLATE_INDEX" val="160823"/>
  <p:tag name="KSO_WM_UNIT_INDEX" val="0"/>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f"/>
  <p:tag name="KSO_WM_UNIT_INDEX" val="1_1_1_1"/>
  <p:tag name="KSO_WM_UNIT_ID" val="diagram160823_3*p_h_h_f*1_1_1_1"/>
  <p:tag name="KSO_WM_UNIT_LAYERLEVEL" val="1_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10"/>
  <p:tag name="KSO_WM_UNIT_FILL_TYPE" val="1"/>
  <p:tag name="KSO_WM_UNIT_TEXT_FILL_FORE_SCHEMECOLOR_INDEX" val="14"/>
  <p:tag name="KSO_WM_UNIT_TEXT_FILL_TYPE" val="1"/>
</p:tagLst>
</file>

<file path=ppt/tags/tag2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f"/>
  <p:tag name="KSO_WM_UNIT_INDEX" val="1_1_2_1"/>
  <p:tag name="KSO_WM_UNIT_ID" val="diagram160823_3*p_h_h_f*1_1_2_1"/>
  <p:tag name="KSO_WM_UNIT_LAYERLEVEL" val="1_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10"/>
  <p:tag name="KSO_WM_UNIT_FILL_TYPE" val="1"/>
  <p:tag name="KSO_WM_UNIT_TEXT_FILL_FORE_SCHEMECOLOR_INDEX" val="14"/>
  <p:tag name="KSO_WM_UNIT_TEXT_FILL_TYPE" val="1"/>
</p:tagLst>
</file>

<file path=ppt/tags/tag2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823_3*i*7"/>
  <p:tag name="KSO_WM_TEMPLATE_CATEGORY" val="diagram"/>
  <p:tag name="KSO_WM_TEMPLATE_INDEX" val="160823"/>
  <p:tag name="KSO_WM_UNIT_INDEX" val="7"/>
</p:tagLst>
</file>

<file path=ppt/tags/tag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f"/>
  <p:tag name="KSO_WM_UNIT_INDEX" val="1_1_1_1_1"/>
  <p:tag name="KSO_WM_UNIT_ID" val="diagram160823_3*p_h_h_h_f*1_1_1_1_1"/>
  <p:tag name="KSO_WM_UNIT_LAYERLEVEL" val="1_1_1_1_1"/>
  <p:tag name="KSO_WM_UNIT_VALUE" val="18"/>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8"/>
  <p:tag name="KSO_WM_UNIT_FILL_TYPE" val="1"/>
  <p:tag name="KSO_WM_UNIT_LINE_FORE_SCHEMECOLOR_INDEX" val="8"/>
  <p:tag name="KSO_WM_UNIT_LINE_FILL_TYPE" val="2"/>
  <p:tag name="KSO_WM_UNIT_TEXT_FILL_FORE_SCHEMECOLOR_INDEX" val="14"/>
  <p:tag name="KSO_WM_UNIT_TEXT_FILL_TYPE" val="1"/>
</p:tagLst>
</file>

<file path=ppt/tags/tag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f"/>
  <p:tag name="KSO_WM_UNIT_INDEX" val="1_1_1_2_1"/>
  <p:tag name="KSO_WM_UNIT_ID" val="diagram160823_3*p_h_h_h_f*1_1_1_2_1"/>
  <p:tag name="KSO_WM_UNIT_LAYERLEVEL" val="1_1_1_1_1"/>
  <p:tag name="KSO_WM_UNIT_VALUE" val="18"/>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8"/>
  <p:tag name="KSO_WM_UNIT_FILL_TYPE" val="1"/>
  <p:tag name="KSO_WM_UNIT_LINE_FORE_SCHEMECOLOR_INDEX" val="8"/>
  <p:tag name="KSO_WM_UNIT_LINE_FILL_TYPE" val="2"/>
  <p:tag name="KSO_WM_UNIT_TEXT_FILL_FORE_SCHEMECOLOR_INDEX" val="14"/>
  <p:tag name="KSO_WM_UNIT_TEXT_FILL_TYPE" val="1"/>
</p:tagLst>
</file>

<file path=ppt/tags/tag2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160823_3*i*14"/>
  <p:tag name="KSO_WM_TEMPLATE_CATEGORY" val="diagram"/>
  <p:tag name="KSO_WM_TEMPLATE_INDEX" val="160823"/>
  <p:tag name="KSO_WM_UNIT_INDEX" val="14"/>
</p:tagLst>
</file>

<file path=ppt/tags/tag2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f"/>
  <p:tag name="KSO_WM_UNIT_INDEX" val="1_1_2_1_1"/>
  <p:tag name="KSO_WM_UNIT_ID" val="diagram160823_3*p_h_h_h_f*1_1_2_1_1"/>
  <p:tag name="KSO_WM_UNIT_LAYERLEVEL" val="1_1_1_1_1"/>
  <p:tag name="KSO_WM_UNIT_VALUE" val="18"/>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8"/>
  <p:tag name="KSO_WM_UNIT_FILL_TYPE" val="1"/>
  <p:tag name="KSO_WM_UNIT_LINE_FORE_SCHEMECOLOR_INDEX" val="8"/>
  <p:tag name="KSO_WM_UNIT_LINE_FILL_TYPE" val="2"/>
  <p:tag name="KSO_WM_UNIT_TEXT_FILL_FORE_SCHEMECOLOR_INDEX" val="14"/>
  <p:tag name="KSO_WM_UNIT_TEXT_FILL_TYPE" val="1"/>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1454_2*m_h_i*1_2_1"/>
  <p:tag name="KSO_WM_TEMPLATE_CATEGORY" val="diagram"/>
  <p:tag name="KSO_WM_TEMPLATE_INDEX" val="20201454"/>
  <p:tag name="KSO_WM_UNIT_LAYERLEVEL" val="1_1_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f"/>
  <p:tag name="KSO_WM_UNIT_INDEX" val="1_1_2_2_1"/>
  <p:tag name="KSO_WM_UNIT_ID" val="diagram160823_3*p_h_h_h_f*1_1_2_2_1"/>
  <p:tag name="KSO_WM_UNIT_LAYERLEVEL" val="1_1_1_1_1"/>
  <p:tag name="KSO_WM_UNIT_VALUE" val="18"/>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8"/>
  <p:tag name="KSO_WM_UNIT_FILL_TYPE" val="1"/>
  <p:tag name="KSO_WM_UNIT_LINE_FORE_SCHEMECOLOR_INDEX" val="8"/>
  <p:tag name="KSO_WM_UNIT_LINE_FILL_TYPE" val="2"/>
  <p:tag name="KSO_WM_UNIT_TEXT_FILL_FORE_SCHEMECOLOR_INDEX" val="14"/>
  <p:tag name="KSO_WM_UNIT_TEXT_FILL_TYPE" val="1"/>
</p:tagLst>
</file>

<file path=ppt/tags/tag3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f"/>
  <p:tag name="KSO_WM_UNIT_INDEX" val="1_1_1"/>
  <p:tag name="KSO_WM_UNIT_ID" val="diagram160823_3*p_h_f*1_1_1"/>
  <p:tag name="KSO_WM_UNIT_LAYERLEVEL" val="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3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a"/>
  <p:tag name="KSO_WM_UNIT_INDEX" val="1"/>
  <p:tag name="KSO_WM_UNIT_ID" val="diagram160823_3*a*1"/>
  <p:tag name="KSO_WM_UNIT_LAYERLEVEL" val="1"/>
  <p:tag name="KSO_WM_UNIT_VALUE" val="117"/>
  <p:tag name="KSO_WM_UNIT_ISCONTENTSTITLE" val="0"/>
  <p:tag name="KSO_WM_UNIT_HIGHLIGHT" val="0"/>
  <p:tag name="KSO_WM_UNIT_COMPATIBLE" val="0"/>
  <p:tag name="KSO_WM_UNIT_CLEAR" val="0"/>
  <p:tag name="KSO_WM_BEAUTIFY_FLAG" val="#wm#"/>
  <p:tag name="KSO_WM_TAG_VERSION" val="1.0"/>
  <p:tag name="KSO_WM_UNIT_PRESET_TEXT" val="LOREM IPSUM DOLOR"/>
</p:tagLst>
</file>

<file path=ppt/tags/tag3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i"/>
  <p:tag name="KSO_WM_UNIT_INDEX" val="1_1_2_1_1"/>
  <p:tag name="KSO_WM_UNIT_ID" val="diagram160823_3*p_h_h_h_i*1_1_2_1_1"/>
  <p:tag name="KSO_WM_UNIT_LAYERLEVEL" val="1_1_1_1_1"/>
  <p:tag name="KSO_WM_BEAUTIFY_FLAG" val="#wm#"/>
  <p:tag name="KSO_WM_TAG_VERSION" val="1.0"/>
  <p:tag name="KSO_WM_DIAGRAM_GROUP_CODE" val="p1-1"/>
  <p:tag name="KSO_WM_UNIT_LINE_FORE_SCHEMECOLOR_INDEX" val="5"/>
  <p:tag name="KSO_WM_UNIT_LINE_FILL_TYPE" val="2"/>
</p:tagLst>
</file>

<file path=ppt/tags/tag3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i"/>
  <p:tag name="KSO_WM_UNIT_INDEX" val="1_1_2_2_1"/>
  <p:tag name="KSO_WM_UNIT_ID" val="diagram160823_3*p_h_h_h_i*1_1_2_2_1"/>
  <p:tag name="KSO_WM_UNIT_LAYERLEVEL" val="1_1_1_1_1"/>
  <p:tag name="KSO_WM_BEAUTIFY_FLAG" val="#wm#"/>
  <p:tag name="KSO_WM_TAG_VERSION" val="1.0"/>
  <p:tag name="KSO_WM_DIAGRAM_GROUP_CODE" val="p1-1"/>
  <p:tag name="KSO_WM_UNIT_LINE_FORE_SCHEMECOLOR_INDEX" val="5"/>
  <p:tag name="KSO_WM_UNIT_LINE_FILL_TYPE" val="2"/>
</p:tagLst>
</file>

<file path=ppt/tags/tag3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i"/>
  <p:tag name="KSO_WM_UNIT_INDEX" val="1_1_1_1"/>
  <p:tag name="KSO_WM_UNIT_ID" val="diagram160823_3*p_h_h_i*1_1_1_1"/>
  <p:tag name="KSO_WM_UNIT_LAYERLEVEL" val="1_1_1_1"/>
  <p:tag name="KSO_WM_BEAUTIFY_FLAG" val="#wm#"/>
  <p:tag name="KSO_WM_TAG_VERSION" val="1.0"/>
  <p:tag name="KSO_WM_DIAGRAM_GROUP_CODE" val="p1-1"/>
  <p:tag name="KSO_WM_UNIT_LINE_FORE_SCHEMECOLOR_INDEX" val="5"/>
  <p:tag name="KSO_WM_UNIT_LINE_FILL_TYPE" val="2"/>
</p:tagLst>
</file>

<file path=ppt/tags/tag3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i"/>
  <p:tag name="KSO_WM_UNIT_INDEX" val="1_1_2_1"/>
  <p:tag name="KSO_WM_UNIT_ID" val="diagram160823_3*p_h_h_i*1_1_2_1"/>
  <p:tag name="KSO_WM_UNIT_LAYERLEVEL" val="1_1_1_1"/>
  <p:tag name="KSO_WM_BEAUTIFY_FLAG" val="#wm#"/>
  <p:tag name="KSO_WM_TAG_VERSION" val="1.0"/>
  <p:tag name="KSO_WM_DIAGRAM_GROUP_CODE" val="p1-1"/>
  <p:tag name="KSO_WM_UNIT_LINE_FORE_SCHEMECOLOR_INDEX" val="5"/>
  <p:tag name="KSO_WM_UNIT_LINE_FILL_TYPE" val="2"/>
</p:tagLst>
</file>

<file path=ppt/tags/tag3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i"/>
  <p:tag name="KSO_WM_UNIT_INDEX" val="1_1_1_1_1"/>
  <p:tag name="KSO_WM_UNIT_ID" val="diagram160823_3*p_h_h_h_i*1_1_1_1_1"/>
  <p:tag name="KSO_WM_UNIT_LAYERLEVEL" val="1_1_1_1_1"/>
  <p:tag name="KSO_WM_BEAUTIFY_FLAG" val="#wm#"/>
  <p:tag name="KSO_WM_TAG_VERSION" val="1.0"/>
  <p:tag name="KSO_WM_DIAGRAM_GROUP_CODE" val="p1-1"/>
  <p:tag name="KSO_WM_UNIT_LINE_FORE_SCHEMECOLOR_INDEX" val="5"/>
  <p:tag name="KSO_WM_UNIT_LINE_FILL_TYPE" val="2"/>
</p:tagLst>
</file>

<file path=ppt/tags/tag3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823"/>
  <p:tag name="KSO_WM_UNIT_TYPE" val="p_h_h_h_i"/>
  <p:tag name="KSO_WM_UNIT_INDEX" val="1_1_1_2_1"/>
  <p:tag name="KSO_WM_UNIT_ID" val="diagram160823_3*p_h_h_h_i*1_1_1_2_1"/>
  <p:tag name="KSO_WM_UNIT_LAYERLEVEL" val="1_1_1_1_1"/>
  <p:tag name="KSO_WM_BEAUTIFY_FLAG" val="#wm#"/>
  <p:tag name="KSO_WM_TAG_VERSION" val="1.0"/>
  <p:tag name="KSO_WM_DIAGRAM_GROUP_CODE" val="p1-1"/>
  <p:tag name="KSO_WM_UNIT_LINE_FORE_SCHEMECOLOR_INDEX" val="5"/>
  <p:tag name="KSO_WM_UNIT_LINE_FILL_TYPE" val="2"/>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1"/>
  <p:tag name="KSO_WM_TEMPLATE_CATEGORY" val="diagram"/>
  <p:tag name="KSO_WM_TEMPLATE_INDEX" val="20201468"/>
  <p:tag name="KSO_WM_UNIT_LAYERLEVEL" val="1_1"/>
  <p:tag name="KSO_WM_TAG_VERSION" val="1.0"/>
  <p:tag name="KSO_WM_BEAUTIFY_FLAG" val="#wm#"/>
  <p:tag name="KSO_WM_UNIT_TYPE" val="m_i"/>
  <p:tag name="KSO_WM_UNIT_INDEX" val="1_1"/>
  <p:tag name="KSO_WM_UNIT_LINE_FORE_SCHEMECOLOR_INDEX" val="5"/>
  <p:tag name="KSO_WM_UNIT_LINE_FILL_TYPE" val="2"/>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5"/>
  <p:tag name="KSO_WM_UNIT_ID" val="diagram20201454_2*m_h_i*1_2_5"/>
  <p:tag name="KSO_WM_TEMPLATE_CATEGORY" val="diagram"/>
  <p:tag name="KSO_WM_TEMPLATE_INDEX" val="20201454"/>
  <p:tag name="KSO_WM_UNIT_LAYERLEVEL" val="1_1_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1_1"/>
  <p:tag name="KSO_WM_TEMPLATE_CATEGORY" val="diagram"/>
  <p:tag name="KSO_WM_TEMPLATE_INDEX" val="20201468"/>
  <p:tag name="KSO_WM_UNIT_LAYERLEVEL" val="1_1_1"/>
  <p:tag name="KSO_WM_TAG_VERSION" val="1.0"/>
  <p:tag name="KSO_WM_BEAUTIFY_FLAG" val="#wm#"/>
  <p:tag name="KSO_WM_UNIT_TYPE" val="m_h_i"/>
  <p:tag name="KSO_WM_UNIT_INDEX" val="1_1_1"/>
  <p:tag name="KSO_WM_UNIT_FILL_FORE_SCHEMECOLOR_INDEX" val="5"/>
  <p:tag name="KSO_WM_UNIT_FILL_TYPE" val="1"/>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1_2"/>
  <p:tag name="KSO_WM_TEMPLATE_CATEGORY" val="diagram"/>
  <p:tag name="KSO_WM_TEMPLATE_INDEX" val="20201468"/>
  <p:tag name="KSO_WM_UNIT_LAYERLEVEL" val="1_1_1"/>
  <p:tag name="KSO_WM_TAG_VERSION" val="1.0"/>
  <p:tag name="KSO_WM_BEAUTIFY_FLAG" val="#wm#"/>
  <p:tag name="KSO_WM_UNIT_TYPE" val="m_h_i"/>
  <p:tag name="KSO_WM_UNIT_INDEX" val="1_1_2"/>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1_3"/>
  <p:tag name="KSO_WM_TEMPLATE_CATEGORY" val="diagram"/>
  <p:tag name="KSO_WM_TEMPLATE_INDEX" val="20201468"/>
  <p:tag name="KSO_WM_UNIT_LAYERLEVEL" val="1_1_1"/>
  <p:tag name="KSO_WM_TAG_VERSION" val="1.0"/>
  <p:tag name="KSO_WM_BEAUTIFY_FLAG" val="#wm#"/>
  <p:tag name="KSO_WM_UNIT_TYPE" val="m_h_i"/>
  <p:tag name="KSO_WM_UNIT_INDEX" val="1_1_3"/>
  <p:tag name="KSO_WM_UNIT_LINE_FORE_SCHEMECOLOR_INDEX" val="5"/>
  <p:tag name="KSO_WM_UNIT_LINE_FILL_TYPE" val="2"/>
</p:tagLst>
</file>

<file path=ppt/tags/tag43.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201468_3*m_h_a*1_1_1"/>
  <p:tag name="KSO_WM_TEMPLATE_CATEGORY" val="diagram"/>
  <p:tag name="KSO_WM_TEMPLATE_INDEX" val="20201468"/>
  <p:tag name="KSO_WM_UNIT_LAYERLEVEL" val="1_1_1"/>
  <p:tag name="KSO_WM_TAG_VERSION" val="1.0"/>
  <p:tag name="KSO_WM_BEAUTIFY_FLAG" val="#wm#"/>
  <p:tag name="KSO_WM_UNIT_PRESET_TEXT" val="添加标题"/>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3_1"/>
  <p:tag name="KSO_WM_TEMPLATE_CATEGORY" val="diagram"/>
  <p:tag name="KSO_WM_TEMPLATE_INDEX" val="20201468"/>
  <p:tag name="KSO_WM_UNIT_LAYERLEVEL" val="1_1_1"/>
  <p:tag name="KSO_WM_TAG_VERSION" val="1.0"/>
  <p:tag name="KSO_WM_BEAUTIFY_FLAG" val="#wm#"/>
  <p:tag name="KSO_WM_UNIT_TYPE" val="m_h_i"/>
  <p:tag name="KSO_WM_UNIT_INDEX" val="1_3_1"/>
</p:tagLst>
</file>

<file path=ppt/tags/tag45.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h_a"/>
  <p:tag name="KSO_WM_UNIT_INDEX" val="1_3_1"/>
  <p:tag name="KSO_WM_UNIT_ID" val="diagram20201468_3*m_h_a*1_3_1"/>
  <p:tag name="KSO_WM_TEMPLATE_CATEGORY" val="diagram"/>
  <p:tag name="KSO_WM_TEMPLATE_INDEX" val="20201468"/>
  <p:tag name="KSO_WM_UNIT_LAYERLEVEL" val="1_1_1"/>
  <p:tag name="KSO_WM_TAG_VERSION" val="1.0"/>
  <p:tag name="KSO_WM_BEAUTIFY_FLAG" val="#wm#"/>
  <p:tag name="KSO_WM_UNIT_PRESET_TEXT" val="添加标题"/>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5_1"/>
  <p:tag name="KSO_WM_TEMPLATE_CATEGORY" val="diagram"/>
  <p:tag name="KSO_WM_TEMPLATE_INDEX" val="20201468"/>
  <p:tag name="KSO_WM_UNIT_LAYERLEVEL" val="1_1_1"/>
  <p:tag name="KSO_WM_TAG_VERSION" val="1.0"/>
  <p:tag name="KSO_WM_BEAUTIFY_FLAG" val="#wm#"/>
  <p:tag name="KSO_WM_UNIT_TYPE" val="m_h_i"/>
  <p:tag name="KSO_WM_UNIT_INDEX" val="1_5_1"/>
  <p:tag name="KSO_WM_UNIT_FILL_FORE_SCHEMECOLOR_INDEX" val="5"/>
  <p:tag name="KSO_WM_UNIT_FILL_TYPE" val="1"/>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5_2"/>
  <p:tag name="KSO_WM_TEMPLATE_CATEGORY" val="diagram"/>
  <p:tag name="KSO_WM_TEMPLATE_INDEX" val="20201468"/>
  <p:tag name="KSO_WM_UNIT_LAYERLEVEL" val="1_1_1"/>
  <p:tag name="KSO_WM_TAG_VERSION" val="1.0"/>
  <p:tag name="KSO_WM_BEAUTIFY_FLAG" val="#wm#"/>
  <p:tag name="KSO_WM_UNIT_TYPE" val="m_h_i"/>
  <p:tag name="KSO_WM_UNIT_INDEX" val="1_5_2"/>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5_3"/>
  <p:tag name="KSO_WM_TEMPLATE_CATEGORY" val="diagram"/>
  <p:tag name="KSO_WM_TEMPLATE_INDEX" val="20201468"/>
  <p:tag name="KSO_WM_UNIT_LAYERLEVEL" val="1_1_1"/>
  <p:tag name="KSO_WM_TAG_VERSION" val="1.0"/>
  <p:tag name="KSO_WM_BEAUTIFY_FLAG" val="#wm#"/>
  <p:tag name="KSO_WM_UNIT_TYPE" val="m_h_i"/>
  <p:tag name="KSO_WM_UNIT_INDEX" val="1_5_3"/>
  <p:tag name="KSO_WM_UNIT_LINE_FORE_SCHEMECOLOR_INDEX" val="5"/>
  <p:tag name="KSO_WM_UNIT_LINE_FILL_TYPE" val="2"/>
</p:tagLst>
</file>

<file path=ppt/tags/tag49.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h_a"/>
  <p:tag name="KSO_WM_UNIT_INDEX" val="1_5_1"/>
  <p:tag name="KSO_WM_UNIT_ID" val="diagram20201468_3*m_h_a*1_5_1"/>
  <p:tag name="KSO_WM_TEMPLATE_CATEGORY" val="diagram"/>
  <p:tag name="KSO_WM_TEMPLATE_INDEX" val="20201468"/>
  <p:tag name="KSO_WM_UNIT_LAYERLEVEL" val="1_1_1"/>
  <p:tag name="KSO_WM_TAG_VERSION" val="1.0"/>
  <p:tag name="KSO_WM_BEAUTIFY_FLAG" val="#wm#"/>
  <p:tag name="KSO_WM_UNIT_PRESET_TEXT" val="添加标题"/>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201454_2*m_h_i*1_3_1"/>
  <p:tag name="KSO_WM_TEMPLATE_CATEGORY" val="diagram"/>
  <p:tag name="KSO_WM_TEMPLATE_INDEX" val="20201454"/>
  <p:tag name="KSO_WM_UNIT_LAYERLEVEL" val="1_1_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4_1"/>
  <p:tag name="KSO_WM_TEMPLATE_CATEGORY" val="diagram"/>
  <p:tag name="KSO_WM_TEMPLATE_INDEX" val="20201468"/>
  <p:tag name="KSO_WM_UNIT_LAYERLEVEL" val="1_1_1"/>
  <p:tag name="KSO_WM_TAG_VERSION" val="1.0"/>
  <p:tag name="KSO_WM_BEAUTIFY_FLAG" val="#wm#"/>
  <p:tag name="KSO_WM_UNIT_TYPE" val="m_h_i"/>
  <p:tag name="KSO_WM_UNIT_INDEX" val="1_4_1"/>
</p:tagLst>
</file>

<file path=ppt/tags/tag51.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h_a"/>
  <p:tag name="KSO_WM_UNIT_INDEX" val="1_4_1"/>
  <p:tag name="KSO_WM_UNIT_ID" val="diagram20201468_3*m_h_a*1_4_1"/>
  <p:tag name="KSO_WM_TEMPLATE_CATEGORY" val="diagram"/>
  <p:tag name="KSO_WM_TEMPLATE_INDEX" val="20201468"/>
  <p:tag name="KSO_WM_UNIT_LAYERLEVEL" val="1_1_1"/>
  <p:tag name="KSO_WM_TAG_VERSION" val="1.0"/>
  <p:tag name="KSO_WM_BEAUTIFY_FLAG" val="#wm#"/>
  <p:tag name="KSO_WM_UNIT_PRESET_TEXT" val="添加标题"/>
</p:tagLst>
</file>

<file path=ppt/tags/tag52.xml><?xml version="1.0" encoding="utf-8"?>
<p:tagLst xmlns:a="http://schemas.openxmlformats.org/drawingml/2006/main" xmlns:r="http://schemas.openxmlformats.org/officeDocument/2006/relationships"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1468_3*m_h_f*1_1_1"/>
  <p:tag name="KSO_WM_TEMPLATE_CATEGORY" val="diagram"/>
  <p:tag name="KSO_WM_TEMPLATE_INDEX" val="20201468"/>
  <p:tag name="KSO_WM_UNIT_LAYERLEVEL" val="1_1_1"/>
  <p:tag name="KSO_WM_TAG_VERSION" val="1.0"/>
  <p:tag name="KSO_WM_BEAUTIFY_FLAG" val="#wm#"/>
  <p:tag name="KSO_WM_UNIT_PRESET_TEXT" val="单击此处添加文本具体内容，简明扼要的阐述您的观点。"/>
  <p:tag name="KSO_WM_UNIT_VALUE" val="40"/>
</p:tagLst>
</file>

<file path=ppt/tags/tag53.xml><?xml version="1.0" encoding="utf-8"?>
<p:tagLst xmlns:a="http://schemas.openxmlformats.org/drawingml/2006/main" xmlns:r="http://schemas.openxmlformats.org/officeDocument/2006/relationships"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201468_3*m_h_f*1_3_1"/>
  <p:tag name="KSO_WM_TEMPLATE_CATEGORY" val="diagram"/>
  <p:tag name="KSO_WM_TEMPLATE_INDEX" val="20201468"/>
  <p:tag name="KSO_WM_UNIT_LAYERLEVEL" val="1_1_1"/>
  <p:tag name="KSO_WM_TAG_VERSION" val="1.0"/>
  <p:tag name="KSO_WM_BEAUTIFY_FLAG" val="#wm#"/>
  <p:tag name="KSO_WM_UNIT_PRESET_TEXT" val="单击此处添加文本具体内容，简明扼要的阐述您的观点。"/>
  <p:tag name="KSO_WM_UNIT_VALUE" val="40"/>
</p:tagLst>
</file>

<file path=ppt/tags/tag54.xml><?xml version="1.0" encoding="utf-8"?>
<p:tagLst xmlns:a="http://schemas.openxmlformats.org/drawingml/2006/main" xmlns:r="http://schemas.openxmlformats.org/officeDocument/2006/relationships"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4_1"/>
  <p:tag name="KSO_WM_UNIT_ID" val="diagram20201468_3*m_h_f*1_4_1"/>
  <p:tag name="KSO_WM_TEMPLATE_CATEGORY" val="diagram"/>
  <p:tag name="KSO_WM_TEMPLATE_INDEX" val="20201468"/>
  <p:tag name="KSO_WM_UNIT_LAYERLEVEL" val="1_1_1"/>
  <p:tag name="KSO_WM_TAG_VERSION" val="1.0"/>
  <p:tag name="KSO_WM_BEAUTIFY_FLAG" val="#wm#"/>
  <p:tag name="KSO_WM_UNIT_PRESET_TEXT" val="单击此处添加文本具体内容，简明扼要的阐述您的观点。"/>
  <p:tag name="KSO_WM_UNIT_VALUE" val="40"/>
</p:tagLst>
</file>

<file path=ppt/tags/tag55.xml><?xml version="1.0" encoding="utf-8"?>
<p:tagLst xmlns:a="http://schemas.openxmlformats.org/drawingml/2006/main" xmlns:r="http://schemas.openxmlformats.org/officeDocument/2006/relationships"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20201468_3*m_h_f*1_5_1"/>
  <p:tag name="KSO_WM_TEMPLATE_CATEGORY" val="diagram"/>
  <p:tag name="KSO_WM_TEMPLATE_INDEX" val="20201468"/>
  <p:tag name="KSO_WM_UNIT_LAYERLEVEL" val="1_1_1"/>
  <p:tag name="KSO_WM_TAG_VERSION" val="1.0"/>
  <p:tag name="KSO_WM_BEAUTIFY_FLAG" val="#wm#"/>
  <p:tag name="KSO_WM_UNIT_PRESET_TEXT" val="单击此处添加文本具体内容，简明扼要的阐述您的观点。"/>
  <p:tag name="KSO_WM_UNIT_VALUE" val="40"/>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2_1"/>
  <p:tag name="KSO_WM_TEMPLATE_CATEGORY" val="diagram"/>
  <p:tag name="KSO_WM_TEMPLATE_INDEX" val="20201468"/>
  <p:tag name="KSO_WM_UNIT_LAYERLEVEL" val="1_1_1"/>
  <p:tag name="KSO_WM_TAG_VERSION" val="1.0"/>
  <p:tag name="KSO_WM_BEAUTIFY_FLAG" val="#wm#"/>
  <p:tag name="KSO_WM_UNIT_TYPE" val="m_h_i"/>
  <p:tag name="KSO_WM_UNIT_INDEX" val="1_2_1"/>
  <p:tag name="KSO_WM_UNIT_FILL_FORE_SCHEMECOLOR_INDEX" val="5"/>
  <p:tag name="KSO_WM_UNIT_FILL_TYPE" val="1"/>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2_2"/>
  <p:tag name="KSO_WM_TEMPLATE_CATEGORY" val="diagram"/>
  <p:tag name="KSO_WM_TEMPLATE_INDEX" val="20201468"/>
  <p:tag name="KSO_WM_UNIT_LAYERLEVEL" val="1_1_1"/>
  <p:tag name="KSO_WM_TAG_VERSION" val="1.0"/>
  <p:tag name="KSO_WM_BEAUTIFY_FLAG" val="#wm#"/>
  <p:tag name="KSO_WM_UNIT_TYPE" val="m_h_i"/>
  <p:tag name="KSO_WM_UNIT_INDEX" val="1_2_2"/>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2_3"/>
  <p:tag name="KSO_WM_TEMPLATE_CATEGORY" val="diagram"/>
  <p:tag name="KSO_WM_TEMPLATE_INDEX" val="20201468"/>
  <p:tag name="KSO_WM_UNIT_LAYERLEVEL" val="1_1_1"/>
  <p:tag name="KSO_WM_TAG_VERSION" val="1.0"/>
  <p:tag name="KSO_WM_BEAUTIFY_FLAG" val="#wm#"/>
  <p:tag name="KSO_WM_UNIT_TYPE" val="m_h_i"/>
  <p:tag name="KSO_WM_UNIT_INDEX" val="1_2_3"/>
  <p:tag name="KSO_WM_UNIT_LINE_FORE_SCHEMECOLOR_INDEX" val="5"/>
  <p:tag name="KSO_WM_UNIT_LINE_FILL_TYPE" val="2"/>
</p:tagLst>
</file>

<file path=ppt/tags/tag59.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201468_3*m_h_a*1_2_1"/>
  <p:tag name="KSO_WM_TEMPLATE_CATEGORY" val="diagram"/>
  <p:tag name="KSO_WM_TEMPLATE_INDEX" val="20201468"/>
  <p:tag name="KSO_WM_UNIT_LAYERLEVEL" val="1_1_1"/>
  <p:tag name="KSO_WM_TAG_VERSION" val="1.0"/>
  <p:tag name="KSO_WM_BEAUTIFY_FLAG" val="#wm#"/>
  <p:tag name="KSO_WM_UNIT_PRESET_TEXT" val="添加标题"/>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5"/>
  <p:tag name="KSO_WM_UNIT_ID" val="diagram20201454_2*m_h_i*1_3_5"/>
  <p:tag name="KSO_WM_TEMPLATE_CATEGORY" val="diagram"/>
  <p:tag name="KSO_WM_TEMPLATE_INDEX" val="20201454"/>
  <p:tag name="KSO_WM_UNIT_LAYERLEVEL" val="1_1_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1468_3*m_h_f*1_2_1"/>
  <p:tag name="KSO_WM_TEMPLATE_CATEGORY" val="diagram"/>
  <p:tag name="KSO_WM_TEMPLATE_INDEX" val="20201468"/>
  <p:tag name="KSO_WM_UNIT_LAYERLEVEL" val="1_1_1"/>
  <p:tag name="KSO_WM_TAG_VERSION" val="1.0"/>
  <p:tag name="KSO_WM_BEAUTIFY_FLAG" val="#wm#"/>
  <p:tag name="KSO_WM_UNIT_PRESET_TEXT" val="单击此处添加文本具体内容，简明扼要的阐述您的观点。"/>
  <p:tag name="KSO_WM_UNIT_VALUE" val="40"/>
</p:tagLst>
</file>

<file path=ppt/tags/tag61.xml><?xml version="1.0" encoding="utf-8"?>
<p:tagLst xmlns:a="http://schemas.openxmlformats.org/drawingml/2006/main" xmlns:r="http://schemas.openxmlformats.org/officeDocument/2006/relationships" xmlns:p="http://schemas.openxmlformats.org/presentationml/2006/main">
  <p:tag name="KSO_WM_UNIT_NOCLEAR" val="0"/>
  <p:tag name="KSO_WM_UNIT_VALUE" val="7"/>
  <p:tag name="KSO_WM_UNIT_HIGHLIGHT" val="0"/>
  <p:tag name="KSO_WM_UNIT_COMPATIBLE" val="0"/>
  <p:tag name="KSO_WM_UNIT_DIAGRAM_ISNUMVISUAL" val="0"/>
  <p:tag name="KSO_WM_UNIT_DIAGRAM_ISREFERUNIT" val="0"/>
  <p:tag name="KSO_WM_DIAGRAM_GROUP_CODE" val="m1-1"/>
  <p:tag name="KSO_WM_UNIT_TYPE" val="m_f"/>
  <p:tag name="KSO_WM_UNIT_INDEX" val="1_1"/>
  <p:tag name="KSO_WM_UNIT_ID" val="diagram20201468_3*m_f*1_1"/>
  <p:tag name="KSO_WM_TEMPLATE_CATEGORY" val="diagram"/>
  <p:tag name="KSO_WM_TEMPLATE_INDEX" val="20201468"/>
  <p:tag name="KSO_WM_UNIT_LAYERLEVEL" val="1_1"/>
  <p:tag name="KSO_WM_TAG_VERSION" val="1.0"/>
  <p:tag name="KSO_WM_BEAUTIFY_FLAG" val="#wm#"/>
  <p:tag name="KSO_WM_UNIT_PRESET_TEXT" val="添加文本"/>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4_2"/>
  <p:tag name="KSO_WM_TEMPLATE_CATEGORY" val="diagram"/>
  <p:tag name="KSO_WM_TEMPLATE_INDEX" val="20201468"/>
  <p:tag name="KSO_WM_UNIT_LAYERLEVEL" val="1_1_1"/>
  <p:tag name="KSO_WM_TAG_VERSION" val="1.0"/>
  <p:tag name="KSO_WM_BEAUTIFY_FLAG" val="#wm#"/>
  <p:tag name="KSO_WM_UNIT_TYPE" val="m_h_i"/>
  <p:tag name="KSO_WM_UNIT_INDEX" val="1_4_2"/>
  <p:tag name="KSO_WM_UNIT_FILL_FORE_SCHEMECOLOR_INDEX" val="5"/>
  <p:tag name="KSO_WM_UNIT_FILL_TYPE" val="1"/>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4_3"/>
  <p:tag name="KSO_WM_TEMPLATE_CATEGORY" val="diagram"/>
  <p:tag name="KSO_WM_TEMPLATE_INDEX" val="20201468"/>
  <p:tag name="KSO_WM_UNIT_LAYERLEVEL" val="1_1_1"/>
  <p:tag name="KSO_WM_TAG_VERSION" val="1.0"/>
  <p:tag name="KSO_WM_BEAUTIFY_FLAG" val="#wm#"/>
  <p:tag name="KSO_WM_UNIT_TYPE" val="m_h_i"/>
  <p:tag name="KSO_WM_UNIT_INDEX" val="1_4_3"/>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4_4"/>
  <p:tag name="KSO_WM_TEMPLATE_CATEGORY" val="diagram"/>
  <p:tag name="KSO_WM_TEMPLATE_INDEX" val="20201468"/>
  <p:tag name="KSO_WM_UNIT_LAYERLEVEL" val="1_1_1"/>
  <p:tag name="KSO_WM_TAG_VERSION" val="1.0"/>
  <p:tag name="KSO_WM_BEAUTIFY_FLAG" val="#wm#"/>
  <p:tag name="KSO_WM_UNIT_TYPE" val="m_h_i"/>
  <p:tag name="KSO_WM_UNIT_INDEX" val="1_4_4"/>
  <p:tag name="KSO_WM_UNIT_LINE_FORE_SCHEMECOLOR_INDEX" val="5"/>
  <p:tag name="KSO_WM_UNIT_LINE_FILL_TYPE" val="2"/>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3_2"/>
  <p:tag name="KSO_WM_TEMPLATE_CATEGORY" val="diagram"/>
  <p:tag name="KSO_WM_TEMPLATE_INDEX" val="20201468"/>
  <p:tag name="KSO_WM_UNIT_LAYERLEVEL" val="1_1_1"/>
  <p:tag name="KSO_WM_TAG_VERSION" val="1.0"/>
  <p:tag name="KSO_WM_BEAUTIFY_FLAG" val="#wm#"/>
  <p:tag name="KSO_WM_UNIT_TYPE" val="m_h_i"/>
  <p:tag name="KSO_WM_UNIT_INDEX" val="1_3_2"/>
  <p:tag name="KSO_WM_UNIT_FILL_FORE_SCHEMECOLOR_INDEX" val="5"/>
  <p:tag name="KSO_WM_UNIT_FILL_TYPE" val="1"/>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3_3"/>
  <p:tag name="KSO_WM_TEMPLATE_CATEGORY" val="diagram"/>
  <p:tag name="KSO_WM_TEMPLATE_INDEX" val="20201468"/>
  <p:tag name="KSO_WM_UNIT_LAYERLEVEL" val="1_1_1"/>
  <p:tag name="KSO_WM_TAG_VERSION" val="1.0"/>
  <p:tag name="KSO_WM_BEAUTIFY_FLAG" val="#wm#"/>
  <p:tag name="KSO_WM_UNIT_TYPE" val="m_h_i"/>
  <p:tag name="KSO_WM_UNIT_INDEX" val="1_3_3"/>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h_i*1_3_4"/>
  <p:tag name="KSO_WM_TEMPLATE_CATEGORY" val="diagram"/>
  <p:tag name="KSO_WM_TEMPLATE_INDEX" val="20201468"/>
  <p:tag name="KSO_WM_UNIT_LAYERLEVEL" val="1_1_1"/>
  <p:tag name="KSO_WM_TAG_VERSION" val="1.0"/>
  <p:tag name="KSO_WM_BEAUTIFY_FLAG" val="#wm#"/>
  <p:tag name="KSO_WM_UNIT_TYPE" val="m_h_i"/>
  <p:tag name="KSO_WM_UNIT_INDEX" val="1_3_4"/>
  <p:tag name="KSO_WM_UNIT_LINE_FORE_SCHEMECOLOR_INDEX" val="5"/>
  <p:tag name="KSO_WM_UNIT_LINE_FILL_TYPE" val="2"/>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2"/>
  <p:tag name="KSO_WM_TEMPLATE_CATEGORY" val="diagram"/>
  <p:tag name="KSO_WM_TEMPLATE_INDEX" val="20201468"/>
  <p:tag name="KSO_WM_UNIT_LAYERLEVEL" val="1_1"/>
  <p:tag name="KSO_WM_TAG_VERSION" val="1.0"/>
  <p:tag name="KSO_WM_BEAUTIFY_FLAG" val="#wm#"/>
  <p:tag name="KSO_WM_UNIT_TYPE" val="m_i"/>
  <p:tag name="KSO_WM_UNIT_INDEX" val="1_2"/>
  <p:tag name="KSO_WM_UNIT_LINE_FORE_SCHEMECOLOR_INDEX" val="5"/>
  <p:tag name="KSO_WM_UNIT_LINE_FILL_TYPE" val="2"/>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3"/>
  <p:tag name="KSO_WM_TEMPLATE_CATEGORY" val="diagram"/>
  <p:tag name="KSO_WM_TEMPLATE_INDEX" val="20201468"/>
  <p:tag name="KSO_WM_UNIT_LAYERLEVEL" val="1_1"/>
  <p:tag name="KSO_WM_TAG_VERSION" val="1.0"/>
  <p:tag name="KSO_WM_BEAUTIFY_FLAG" val="#wm#"/>
  <p:tag name="KSO_WM_UNIT_TYPE" val="m_i"/>
  <p:tag name="KSO_WM_UNIT_INDEX" val="1_3"/>
  <p:tag name="KSO_WM_UNIT_LINE_FORE_SCHEMECOLOR_INDEX" val="5"/>
  <p:tag name="KSO_WM_UNIT_LINE_FILL_TYPE" val="2"/>
</p:tagLst>
</file>

<file path=ppt/tags/tag7.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文本具体内容，简明扼要的阐述您的观点。根据需要可酌情增减文字，以便观者准确的理解您传达的思想。"/>
  <p:tag name="KSO_WM_UNIT_NOCLEAR" val="0"/>
  <p:tag name="KSO_WM_UNIT_VALUE" val="78"/>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1454_2*m_h_f*1_1_1"/>
  <p:tag name="KSO_WM_TEMPLATE_CATEGORY" val="diagram"/>
  <p:tag name="KSO_WM_TEMPLATE_INDEX" val="20201454"/>
  <p:tag name="KSO_WM_UNIT_LAYERLEVEL" val="1_1_1"/>
  <p:tag name="KSO_WM_TAG_VERSION" val="1.0"/>
  <p:tag name="KSO_WM_BEAUTIFY_FLAG" val="#wm#"/>
  <p:tag name="KSO_WM_UNIT_TEXT_FILL_FORE_SCHEMECOLOR_INDEX" val="13"/>
  <p:tag name="KSO_WM_UNIT_TEXT_FILL_TYPE" val="1"/>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4"/>
  <p:tag name="KSO_WM_TEMPLATE_CATEGORY" val="diagram"/>
  <p:tag name="KSO_WM_TEMPLATE_INDEX" val="20201468"/>
  <p:tag name="KSO_WM_UNIT_LAYERLEVEL" val="1_1"/>
  <p:tag name="KSO_WM_TAG_VERSION" val="1.0"/>
  <p:tag name="KSO_WM_BEAUTIFY_FLAG" val="#wm#"/>
  <p:tag name="KSO_WM_UNIT_TYPE" val="m_i"/>
  <p:tag name="KSO_WM_UNIT_INDEX" val="1_4"/>
  <p:tag name="KSO_WM_UNIT_LINE_FORE_SCHEMECOLOR_INDEX" val="5"/>
  <p:tag name="KSO_WM_UNIT_LINE_FILL_TYPE" val="2"/>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5"/>
  <p:tag name="KSO_WM_TEMPLATE_CATEGORY" val="diagram"/>
  <p:tag name="KSO_WM_TEMPLATE_INDEX" val="20201468"/>
  <p:tag name="KSO_WM_UNIT_LAYERLEVEL" val="1_1"/>
  <p:tag name="KSO_WM_TAG_VERSION" val="1.0"/>
  <p:tag name="KSO_WM_BEAUTIFY_FLAG" val="#wm#"/>
  <p:tag name="KSO_WM_UNIT_TYPE" val="m_i"/>
  <p:tag name="KSO_WM_UNIT_INDEX" val="1_5"/>
  <p:tag name="KSO_WM_UNIT_LINE_FORE_SCHEMECOLOR_INDEX" val="5"/>
  <p:tag name="KSO_WM_UNIT_LINE_FILL_TYPE" val="2"/>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01468_3*m_i*1_6"/>
  <p:tag name="KSO_WM_TEMPLATE_CATEGORY" val="diagram"/>
  <p:tag name="KSO_WM_TEMPLATE_INDEX" val="20201468"/>
  <p:tag name="KSO_WM_UNIT_LAYERLEVEL" val="1_1"/>
  <p:tag name="KSO_WM_TAG_VERSION" val="1.0"/>
  <p:tag name="KSO_WM_BEAUTIFY_FLAG" val="#wm#"/>
  <p:tag name="KSO_WM_UNIT_TYPE" val="m_i"/>
  <p:tag name="KSO_WM_UNIT_INDEX" val="1_6"/>
  <p:tag name="KSO_WM_UNIT_LINE_FORE_SCHEMECOLOR_INDEX" val="5"/>
  <p:tag name="KSO_WM_UNIT_LINE_FILL_TYPE" val="2"/>
</p:tagLst>
</file>

<file path=ppt/tags/tag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标题"/>
  <p:tag name="KSO_WM_UNIT_NOCLEAR" val="0"/>
  <p:tag name="KSO_WM_UNIT_VALUE" val="30"/>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201454_2*m_h_a*1_1_1"/>
  <p:tag name="KSO_WM_TEMPLATE_CATEGORY" val="diagram"/>
  <p:tag name="KSO_WM_TEMPLATE_INDEX" val="20201454"/>
  <p:tag name="KSO_WM_UNIT_LAYERLEVEL" val="1_1_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文本具体内容，简明扼要的阐述您的观点。根据需要可酌情增减文字，以便观者准确的理解您传达的思想。"/>
  <p:tag name="KSO_WM_UNIT_NOCLEAR" val="0"/>
  <p:tag name="KSO_WM_UNIT_VALUE" val="78"/>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1454_2*m_h_f*1_2_1"/>
  <p:tag name="KSO_WM_TEMPLATE_CATEGORY" val="diagram"/>
  <p:tag name="KSO_WM_TEMPLATE_INDEX" val="20201454"/>
  <p:tag name="KSO_WM_UNIT_LAYERLEVEL" val="1_1_1"/>
  <p:tag name="KSO_WM_TAG_VERSION" val="1.0"/>
  <p:tag name="KSO_WM_BEAUTIFY_FLAG" val="#wm#"/>
  <p:tag name="KSO_WM_UNIT_TEXT_FILL_FORE_SCHEMECOLOR_INDEX" val="13"/>
  <p:tag name="KSO_WM_UNIT_TEXT_FILL_TYPE" val="1"/>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949</Words>
  <Application>Microsoft Office PowerPoint</Application>
  <PresentationFormat>自定义</PresentationFormat>
  <Paragraphs>116</Paragraphs>
  <Slides>19</Slides>
  <Notes>2</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19</vt:i4>
      </vt:variant>
    </vt:vector>
  </HeadingPairs>
  <TitlesOfParts>
    <vt:vector size="23" baseType="lpstr">
      <vt:lpstr>微软雅黑</vt:lpstr>
      <vt:lpstr>Arial</vt:lpstr>
      <vt:lpstr>Calibri</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Liang</cp:lastModifiedBy>
  <cp:revision>946</cp:revision>
  <dcterms:created xsi:type="dcterms:W3CDTF">2021-05-24T10:31:00Z</dcterms:created>
  <dcterms:modified xsi:type="dcterms:W3CDTF">2022-01-21T06:34:01Z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767554563F27434E9566FAC0412464B4</vt:lpwstr>
  </property>
</Properties>
</file>