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283" r:id="rId2"/>
    <p:sldId id="2635" r:id="rId3"/>
    <p:sldId id="2644" r:id="rId4"/>
    <p:sldId id="2646" r:id="rId5"/>
    <p:sldId id="2729" r:id="rId6"/>
    <p:sldId id="2699" r:id="rId7"/>
    <p:sldId id="2700" r:id="rId8"/>
    <p:sldId id="2728" r:id="rId9"/>
    <p:sldId id="2716" r:id="rId10"/>
    <p:sldId id="2660" r:id="rId11"/>
    <p:sldId id="2647" r:id="rId12"/>
    <p:sldId id="2689" r:id="rId13"/>
    <p:sldId id="2730" r:id="rId14"/>
    <p:sldId id="2634" r:id="rId15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ED7D31"/>
    <a:srgbClr val="FEA900"/>
    <a:srgbClr val="E93252"/>
    <a:srgbClr val="6DF5ED"/>
    <a:srgbClr val="FFFFFF"/>
    <a:srgbClr val="F8F8F8"/>
    <a:srgbClr val="120C16"/>
    <a:srgbClr val="0358B2"/>
    <a:srgbClr val="035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7-29T00:31:24.238" idx="1">
    <p:pos x="10" y="10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#1" loCatId="list" qsTypeId="urn:microsoft.com/office/officeart/2005/8/quickstyle/simple1#1" qsCatId="simple" csTypeId="urn:microsoft.com/office/officeart/2005/8/colors/accent0_1#1" csCatId="mainScheme" phldr="1"/>
      <dgm:spPr/>
      <dgm:t>
        <a:bodyPr/>
        <a:lstStyle/>
        <a:p>
          <a:endParaRPr lang="zh-CN" altLang="en-US"/>
        </a:p>
      </dgm:t>
    </dgm:pt>
    <dgm:pt modelId="{A7E2548B-AC32-4B01-BBFA-02F40C0F4EC3}">
      <dgm:prSet phldrT="[文本]" custT="1"/>
      <dgm:spPr/>
      <dgm:t>
        <a:bodyPr/>
        <a:lstStyle/>
        <a:p>
          <a:r>
            <a:rPr lang="zh-CN" altLang="en-US" sz="1600" dirty="0"/>
            <a:t>案例目标及背景</a:t>
          </a:r>
        </a:p>
      </dgm:t>
    </dgm:pt>
    <dgm:pt modelId="{E4D0092D-1226-4D08-9799-2812B1B3A205}" type="par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28DDF60F-4746-4323-950A-660C2ED12F4C}" type="sibTrans" cxnId="{6DA28C3E-4066-4121-A777-396E8AC56E95}">
      <dgm:prSet/>
      <dgm:spPr/>
      <dgm:t>
        <a:bodyPr/>
        <a:lstStyle/>
        <a:p>
          <a:endParaRPr lang="zh-CN" altLang="en-US" sz="1600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 dirty="0"/>
            <a:t>案例关键词</a:t>
          </a:r>
        </a:p>
      </dgm:t>
    </dgm:pt>
    <dgm:pt modelId="{EDE61E28-8052-4A4A-BF9B-F66B384DF533}" type="par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type="sibTrans" cxnId="{540F4AF6-C377-45C5-A590-7CA2DAF93499}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type="par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type="sibTrans" cxnId="{A98C5DC5-964A-4B38-9CEA-B18325772BEA}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type="par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type="sibTrans" cxnId="{6812FF8E-3082-4F64-839F-77BEEBDD451D}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/>
            <a:t>案例中待优化点及改善方案</a:t>
          </a:r>
          <a:endParaRPr lang="zh-CN" altLang="en-US" sz="1600" dirty="0"/>
        </a:p>
      </dgm:t>
    </dgm:pt>
    <dgm:pt modelId="{C7B9EA86-F8CF-4931-9277-55EE61494FC9}" type="par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type="sibTrans" cxnId="{74F191C9-5108-49CC-A7FB-DE006B0A1E5B}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/>
            <a:t>案例概述（或运作流程）</a:t>
          </a:r>
          <a:endParaRPr lang="zh-CN" altLang="en-US" sz="1600" dirty="0"/>
        </a:p>
      </dgm:t>
    </dgm:pt>
    <dgm:pt modelId="{EE78992F-1051-4CC8-911D-A5A310796546}" type="par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type="sibTrans" cxnId="{5B67546E-5008-497C-A4CC-7BC7374777BD}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792D5933-AD40-45AE-8480-2968FCA8CAA1}" type="pres">
      <dgm:prSet presAssocID="{A7E2548B-AC32-4B01-BBFA-02F40C0F4EC3}" presName="parentLin" presStyleCnt="0"/>
      <dgm:spPr/>
    </dgm:pt>
    <dgm:pt modelId="{E4755B94-5E72-4C9F-A91A-56B0FCDA28F1}" type="pres">
      <dgm:prSet presAssocID="{A7E2548B-AC32-4B01-BBFA-02F40C0F4EC3}" presName="parentLeftMargin" presStyleLbl="node1" presStyleIdx="0" presStyleCnt="6"/>
      <dgm:spPr/>
    </dgm:pt>
    <dgm:pt modelId="{C385AF22-AC18-4DC8-9B28-602D0C637594}" type="pres">
      <dgm:prSet presAssocID="{A7E2548B-AC32-4B01-BBFA-02F40C0F4EC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44720FB-B56E-4487-9420-26F63FDC8A92}" type="pres">
      <dgm:prSet presAssocID="{A7E2548B-AC32-4B01-BBFA-02F40C0F4EC3}" presName="negativeSpace" presStyleCnt="0"/>
      <dgm:spPr/>
    </dgm:pt>
    <dgm:pt modelId="{46544825-FBF5-4CDD-8C6C-17BDB8D6624D}" type="pres">
      <dgm:prSet presAssocID="{A7E2548B-AC32-4B01-BBFA-02F40C0F4EC3}" presName="childText" presStyleLbl="conFgAcc1" presStyleIdx="0" presStyleCnt="6">
        <dgm:presLayoutVars>
          <dgm:bulletEnabled val="1"/>
        </dgm:presLayoutVars>
      </dgm:prSet>
      <dgm:spPr/>
    </dgm:pt>
    <dgm:pt modelId="{4BCF71AD-8735-4E36-8AA7-859BE626CF89}" type="pres">
      <dgm:prSet presAssocID="{28DDF60F-4746-4323-950A-660C2ED12F4C}" presName="spaceBetweenRectangles" presStyleCnt="0"/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6"/>
      <dgm:spPr/>
    </dgm:pt>
    <dgm:pt modelId="{FBD91DA6-F483-4103-904B-0A0489E1DCE7}" type="pres">
      <dgm:prSet presAssocID="{6229A896-BA79-4F93-B4A4-52AF8D0E63B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1" presStyleCnt="6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1" presStyleCnt="6"/>
      <dgm:spPr/>
    </dgm:pt>
    <dgm:pt modelId="{427123AE-6E68-4008-BD50-9CC20F57260E}" type="pres">
      <dgm:prSet presAssocID="{730938A3-D819-41F7-BE39-9DDAA446A19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2" presStyleCnt="6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2" presStyleCnt="6"/>
      <dgm:spPr/>
    </dgm:pt>
    <dgm:pt modelId="{19E92E6E-C255-46EA-A296-4EEB24EE3A0F}" type="pres">
      <dgm:prSet presAssocID="{ACC21E35-BE52-4B64-9CE3-EAFB2C2B911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3" presStyleCnt="6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3" presStyleCnt="6"/>
      <dgm:spPr/>
    </dgm:pt>
    <dgm:pt modelId="{1CC4936E-ED17-4D2F-9813-87EE95763F16}" type="pres">
      <dgm:prSet presAssocID="{0FABB1E1-B967-41CD-8BD9-01EE970157F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4" presStyleCnt="6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4" presStyleCnt="6"/>
      <dgm:spPr/>
    </dgm:pt>
    <dgm:pt modelId="{ABF73B35-4281-4C64-B65F-D7E1D426DC52}" type="pres">
      <dgm:prSet presAssocID="{5BA5075A-9611-40EC-B66E-1C50AF86617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#1"/>
    <dgm:cxn modelId="{B85F9E25-C652-4B7F-8FD1-439B78BFFC09}" type="presOf" srcId="{A7E2548B-AC32-4B01-BBFA-02F40C0F4EC3}" destId="{C385AF22-AC18-4DC8-9B28-602D0C637594}" srcOrd="1" destOrd="0" presId="urn:microsoft.com/office/officeart/2005/8/layout/list1#1"/>
    <dgm:cxn modelId="{C0C92239-6F59-4A67-8B01-83B8CED33E59}" type="presOf" srcId="{5BA5075A-9611-40EC-B66E-1C50AF866171}" destId="{06CD99E7-5F6F-4B3A-B6AF-722345E5A49F}" srcOrd="0" destOrd="0" presId="urn:microsoft.com/office/officeart/2005/8/layout/list1#1"/>
    <dgm:cxn modelId="{6DA28C3E-4066-4121-A777-396E8AC56E95}" srcId="{AA796176-FFEA-4453-B3C5-86FCA4C88052}" destId="{A7E2548B-AC32-4B01-BBFA-02F40C0F4EC3}" srcOrd="0" destOrd="0" parTransId="{E4D0092D-1226-4D08-9799-2812B1B3A205}" sibTransId="{28DDF60F-4746-4323-950A-660C2ED12F4C}"/>
    <dgm:cxn modelId="{AE945048-99BB-4E6F-831F-941A69103276}" type="presOf" srcId="{0FABB1E1-B967-41CD-8BD9-01EE970157FC}" destId="{5637D23C-C60D-4167-8816-BB9B9D431E0E}" srcOrd="0" destOrd="0" presId="urn:microsoft.com/office/officeart/2005/8/layout/list1#1"/>
    <dgm:cxn modelId="{5B67546E-5008-497C-A4CC-7BC7374777BD}" srcId="{AA796176-FFEA-4453-B3C5-86FCA4C88052}" destId="{730938A3-D819-41F7-BE39-9DDAA446A19F}" srcOrd="2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#1"/>
    <dgm:cxn modelId="{5DA8AC74-33F2-4C28-8300-0E50990216C1}" type="presOf" srcId="{AA796176-FFEA-4453-B3C5-86FCA4C88052}" destId="{5CB4522F-075B-43D2-9CCA-FF96AAAB0675}" srcOrd="0" destOrd="0" presId="urn:microsoft.com/office/officeart/2005/8/layout/list1#1"/>
    <dgm:cxn modelId="{D8070E78-59F1-4513-9398-C426422CA6D2}" type="presOf" srcId="{A7E2548B-AC32-4B01-BBFA-02F40C0F4EC3}" destId="{E4755B94-5E72-4C9F-A91A-56B0FCDA28F1}" srcOrd="0" destOrd="0" presId="urn:microsoft.com/office/officeart/2005/8/layout/list1#1"/>
    <dgm:cxn modelId="{6812FF8E-3082-4F64-839F-77BEEBDD451D}" srcId="{AA796176-FFEA-4453-B3C5-86FCA4C88052}" destId="{5BA5075A-9611-40EC-B66E-1C50AF866171}" srcOrd="5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#1"/>
    <dgm:cxn modelId="{B7AC3EAD-C2E5-4EE1-AD67-1717C0B0AE79}" type="presOf" srcId="{ACC21E35-BE52-4B64-9CE3-EAFB2C2B911E}" destId="{3240125D-75FD-4A57-A758-6C50E602A37F}" srcOrd="0" destOrd="0" presId="urn:microsoft.com/office/officeart/2005/8/layout/list1#1"/>
    <dgm:cxn modelId="{A0A139B8-C29C-4CF6-B01A-C9215FF29A1B}" type="presOf" srcId="{0FABB1E1-B967-41CD-8BD9-01EE970157FC}" destId="{1CC4936E-ED17-4D2F-9813-87EE95763F16}" srcOrd="1" destOrd="0" presId="urn:microsoft.com/office/officeart/2005/8/layout/list1#1"/>
    <dgm:cxn modelId="{04D720C0-4218-4938-9515-27C87D79C1B0}" type="presOf" srcId="{730938A3-D819-41F7-BE39-9DDAA446A19F}" destId="{427123AE-6E68-4008-BD50-9CC20F57260E}" srcOrd="1" destOrd="0" presId="urn:microsoft.com/office/officeart/2005/8/layout/list1#1"/>
    <dgm:cxn modelId="{A98C5DC5-964A-4B38-9CEA-B18325772BEA}" srcId="{AA796176-FFEA-4453-B3C5-86FCA4C88052}" destId="{ACC21E35-BE52-4B64-9CE3-EAFB2C2B911E}" srcOrd="3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4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#1"/>
    <dgm:cxn modelId="{A1FCD9D6-88FE-42F6-A005-7CB64FD4DF60}" type="presOf" srcId="{730938A3-D819-41F7-BE39-9DDAA446A19F}" destId="{0B52D98E-03C2-4BD0-85E7-F52451A2A69F}" srcOrd="0" destOrd="0" presId="urn:microsoft.com/office/officeart/2005/8/layout/list1#1"/>
    <dgm:cxn modelId="{540F4AF6-C377-45C5-A590-7CA2DAF93499}" srcId="{AA796176-FFEA-4453-B3C5-86FCA4C88052}" destId="{6229A896-BA79-4F93-B4A4-52AF8D0E63B7}" srcOrd="1" destOrd="0" parTransId="{EDE61E28-8052-4A4A-BF9B-F66B384DF533}" sibTransId="{7165FF18-8236-4A4E-8431-4608C1BAE295}"/>
    <dgm:cxn modelId="{E64F7986-A22F-4AFA-B479-79081A7B952B}" type="presParOf" srcId="{5CB4522F-075B-43D2-9CCA-FF96AAAB0675}" destId="{792D5933-AD40-45AE-8480-2968FCA8CAA1}" srcOrd="0" destOrd="0" presId="urn:microsoft.com/office/officeart/2005/8/layout/list1#1"/>
    <dgm:cxn modelId="{3C593DDB-6C1E-4F28-B97E-4C473646A717}" type="presParOf" srcId="{792D5933-AD40-45AE-8480-2968FCA8CAA1}" destId="{E4755B94-5E72-4C9F-A91A-56B0FCDA28F1}" srcOrd="0" destOrd="0" presId="urn:microsoft.com/office/officeart/2005/8/layout/list1#1"/>
    <dgm:cxn modelId="{53C2F299-254F-4955-8E1D-0975BFA29DEA}" type="presParOf" srcId="{792D5933-AD40-45AE-8480-2968FCA8CAA1}" destId="{C385AF22-AC18-4DC8-9B28-602D0C637594}" srcOrd="1" destOrd="0" presId="urn:microsoft.com/office/officeart/2005/8/layout/list1#1"/>
    <dgm:cxn modelId="{3A418ED2-15B8-43F7-9CB2-B8862013A2CF}" type="presParOf" srcId="{5CB4522F-075B-43D2-9CCA-FF96AAAB0675}" destId="{744720FB-B56E-4487-9420-26F63FDC8A92}" srcOrd="1" destOrd="0" presId="urn:microsoft.com/office/officeart/2005/8/layout/list1#1"/>
    <dgm:cxn modelId="{4B625579-78F4-45B2-9DFA-A7F13878CD9D}" type="presParOf" srcId="{5CB4522F-075B-43D2-9CCA-FF96AAAB0675}" destId="{46544825-FBF5-4CDD-8C6C-17BDB8D6624D}" srcOrd="2" destOrd="0" presId="urn:microsoft.com/office/officeart/2005/8/layout/list1#1"/>
    <dgm:cxn modelId="{2DFB4BE4-930E-4611-A053-82E8D625F27C}" type="presParOf" srcId="{5CB4522F-075B-43D2-9CCA-FF96AAAB0675}" destId="{4BCF71AD-8735-4E36-8AA7-859BE626CF89}" srcOrd="3" destOrd="0" presId="urn:microsoft.com/office/officeart/2005/8/layout/list1#1"/>
    <dgm:cxn modelId="{F4723558-B28C-40C9-B27F-72F9BE0AF3F5}" type="presParOf" srcId="{5CB4522F-075B-43D2-9CCA-FF96AAAB0675}" destId="{EED333AA-5EDE-462B-829D-585765A00D61}" srcOrd="4" destOrd="0" presId="urn:microsoft.com/office/officeart/2005/8/layout/list1#1"/>
    <dgm:cxn modelId="{3D31BDE9-49B2-47DF-A12F-0683BC775F18}" type="presParOf" srcId="{EED333AA-5EDE-462B-829D-585765A00D61}" destId="{75DA4DF2-046A-4C6A-8086-7C3E7861D4E7}" srcOrd="0" destOrd="0" presId="urn:microsoft.com/office/officeart/2005/8/layout/list1#1"/>
    <dgm:cxn modelId="{37B9B0F7-2467-4A73-A2F3-48AAF33F4ACD}" type="presParOf" srcId="{EED333AA-5EDE-462B-829D-585765A00D61}" destId="{FBD91DA6-F483-4103-904B-0A0489E1DCE7}" srcOrd="1" destOrd="0" presId="urn:microsoft.com/office/officeart/2005/8/layout/list1#1"/>
    <dgm:cxn modelId="{85C47340-8A9E-4592-AB66-216A17057F11}" type="presParOf" srcId="{5CB4522F-075B-43D2-9CCA-FF96AAAB0675}" destId="{48F65CE9-588F-481F-B88C-E3C4A9B9C782}" srcOrd="5" destOrd="0" presId="urn:microsoft.com/office/officeart/2005/8/layout/list1#1"/>
    <dgm:cxn modelId="{B514B097-DCDB-49D3-9A46-45A481532DCB}" type="presParOf" srcId="{5CB4522F-075B-43D2-9CCA-FF96AAAB0675}" destId="{9A2FC35B-336D-4AB9-BE3B-E5A027415580}" srcOrd="6" destOrd="0" presId="urn:microsoft.com/office/officeart/2005/8/layout/list1#1"/>
    <dgm:cxn modelId="{8445FA2B-93A1-4A85-A633-6C53B31E6640}" type="presParOf" srcId="{5CB4522F-075B-43D2-9CCA-FF96AAAB0675}" destId="{781EB76A-EEE2-4822-9A02-692FC3F6DBFE}" srcOrd="7" destOrd="0" presId="urn:microsoft.com/office/officeart/2005/8/layout/list1#1"/>
    <dgm:cxn modelId="{585724F5-D580-4123-A6B5-18BCB4B61298}" type="presParOf" srcId="{5CB4522F-075B-43D2-9CCA-FF96AAAB0675}" destId="{1A83AB0C-0313-42B2-AD86-7F1781B8A4B2}" srcOrd="8" destOrd="0" presId="urn:microsoft.com/office/officeart/2005/8/layout/list1#1"/>
    <dgm:cxn modelId="{D3A9A500-291D-4315-A0B5-48A11AFD7872}" type="presParOf" srcId="{1A83AB0C-0313-42B2-AD86-7F1781B8A4B2}" destId="{0B52D98E-03C2-4BD0-85E7-F52451A2A69F}" srcOrd="0" destOrd="0" presId="urn:microsoft.com/office/officeart/2005/8/layout/list1#1"/>
    <dgm:cxn modelId="{08FF2DFE-CF0C-4A40-BF76-5D8DF2A83E45}" type="presParOf" srcId="{1A83AB0C-0313-42B2-AD86-7F1781B8A4B2}" destId="{427123AE-6E68-4008-BD50-9CC20F57260E}" srcOrd="1" destOrd="0" presId="urn:microsoft.com/office/officeart/2005/8/layout/list1#1"/>
    <dgm:cxn modelId="{6BF98521-58EF-4718-94C0-86D18F889A8F}" type="presParOf" srcId="{5CB4522F-075B-43D2-9CCA-FF96AAAB0675}" destId="{3E45E6F7-D029-421E-9785-40AC3D5809F6}" srcOrd="9" destOrd="0" presId="urn:microsoft.com/office/officeart/2005/8/layout/list1#1"/>
    <dgm:cxn modelId="{05C125E2-B9C9-4C04-B36D-0D1E8CAE682E}" type="presParOf" srcId="{5CB4522F-075B-43D2-9CCA-FF96AAAB0675}" destId="{DC58CA3D-313C-426E-A0D6-37AFDA45F7F0}" srcOrd="10" destOrd="0" presId="urn:microsoft.com/office/officeart/2005/8/layout/list1#1"/>
    <dgm:cxn modelId="{E919EC92-820A-428D-99E1-2B124C1E1608}" type="presParOf" srcId="{5CB4522F-075B-43D2-9CCA-FF96AAAB0675}" destId="{97D0A409-687F-48B8-8F97-815DE1E84580}" srcOrd="11" destOrd="0" presId="urn:microsoft.com/office/officeart/2005/8/layout/list1#1"/>
    <dgm:cxn modelId="{5EF25026-603F-4335-9104-A837A384B12F}" type="presParOf" srcId="{5CB4522F-075B-43D2-9CCA-FF96AAAB0675}" destId="{6C682417-E35E-4747-8277-8398315EE0A6}" srcOrd="12" destOrd="0" presId="urn:microsoft.com/office/officeart/2005/8/layout/list1#1"/>
    <dgm:cxn modelId="{9C82A2E3-73F3-44C2-B38A-81C0C8565E9A}" type="presParOf" srcId="{6C682417-E35E-4747-8277-8398315EE0A6}" destId="{3240125D-75FD-4A57-A758-6C50E602A37F}" srcOrd="0" destOrd="0" presId="urn:microsoft.com/office/officeart/2005/8/layout/list1#1"/>
    <dgm:cxn modelId="{F376AE30-1079-4CDB-8E35-FE488DCEAD2D}" type="presParOf" srcId="{6C682417-E35E-4747-8277-8398315EE0A6}" destId="{19E92E6E-C255-46EA-A296-4EEB24EE3A0F}" srcOrd="1" destOrd="0" presId="urn:microsoft.com/office/officeart/2005/8/layout/list1#1"/>
    <dgm:cxn modelId="{F33726E3-490B-4D06-A525-1BA1AEBB1C8F}" type="presParOf" srcId="{5CB4522F-075B-43D2-9CCA-FF96AAAB0675}" destId="{B5396BCF-9918-4D1E-8A96-750EB7B7FAF0}" srcOrd="13" destOrd="0" presId="urn:microsoft.com/office/officeart/2005/8/layout/list1#1"/>
    <dgm:cxn modelId="{D7FFDA87-5839-4CB8-B744-1B7230101671}" type="presParOf" srcId="{5CB4522F-075B-43D2-9CCA-FF96AAAB0675}" destId="{F46CC245-10BE-4E19-B679-8FD2CCBD83C6}" srcOrd="14" destOrd="0" presId="urn:microsoft.com/office/officeart/2005/8/layout/list1#1"/>
    <dgm:cxn modelId="{771C0B25-5E8F-4FF8-B0F2-C6E7A9E26EB1}" type="presParOf" srcId="{5CB4522F-075B-43D2-9CCA-FF96AAAB0675}" destId="{259E2F94-8223-4A49-9E41-02FF9C3E6DB7}" srcOrd="15" destOrd="0" presId="urn:microsoft.com/office/officeart/2005/8/layout/list1#1"/>
    <dgm:cxn modelId="{51C24110-273A-445F-A797-AAB07E190C8A}" type="presParOf" srcId="{5CB4522F-075B-43D2-9CCA-FF96AAAB0675}" destId="{0582B587-2F69-4A4E-91D2-4D573939D386}" srcOrd="16" destOrd="0" presId="urn:microsoft.com/office/officeart/2005/8/layout/list1#1"/>
    <dgm:cxn modelId="{88995C75-011B-442D-B3B0-68C8AA231378}" type="presParOf" srcId="{0582B587-2F69-4A4E-91D2-4D573939D386}" destId="{5637D23C-C60D-4167-8816-BB9B9D431E0E}" srcOrd="0" destOrd="0" presId="urn:microsoft.com/office/officeart/2005/8/layout/list1#1"/>
    <dgm:cxn modelId="{E0066D49-5AF0-4005-90B5-6383B1A25CC7}" type="presParOf" srcId="{0582B587-2F69-4A4E-91D2-4D573939D386}" destId="{1CC4936E-ED17-4D2F-9813-87EE95763F16}" srcOrd="1" destOrd="0" presId="urn:microsoft.com/office/officeart/2005/8/layout/list1#1"/>
    <dgm:cxn modelId="{81049395-50FC-4BE5-999A-FA3A910C6AB6}" type="presParOf" srcId="{5CB4522F-075B-43D2-9CCA-FF96AAAB0675}" destId="{9E8ED095-A689-4B24-8673-40FB702F4F98}" srcOrd="17" destOrd="0" presId="urn:microsoft.com/office/officeart/2005/8/layout/list1#1"/>
    <dgm:cxn modelId="{3D70EB50-153F-4492-947D-EB83294A4E59}" type="presParOf" srcId="{5CB4522F-075B-43D2-9CCA-FF96AAAB0675}" destId="{5AA363B9-8FB5-41E3-8B35-97BD2D191B34}" srcOrd="18" destOrd="0" presId="urn:microsoft.com/office/officeart/2005/8/layout/list1#1"/>
    <dgm:cxn modelId="{B4FB1D32-D4A2-4494-BD76-A825F382590C}" type="presParOf" srcId="{5CB4522F-075B-43D2-9CCA-FF96AAAB0675}" destId="{165391A6-F699-41AC-8B55-B5334317737C}" srcOrd="19" destOrd="0" presId="urn:microsoft.com/office/officeart/2005/8/layout/list1#1"/>
    <dgm:cxn modelId="{393A8961-3DBD-4564-A6C2-813CA257BD58}" type="presParOf" srcId="{5CB4522F-075B-43D2-9CCA-FF96AAAB0675}" destId="{9922DA3E-3EF6-42FA-9CC9-86C6C0F10C5A}" srcOrd="20" destOrd="0" presId="urn:microsoft.com/office/officeart/2005/8/layout/list1#1"/>
    <dgm:cxn modelId="{87A52DF9-2C26-4E57-84A9-EEF8930BCF18}" type="presParOf" srcId="{9922DA3E-3EF6-42FA-9CC9-86C6C0F10C5A}" destId="{06CD99E7-5F6F-4B3A-B6AF-722345E5A49F}" srcOrd="0" destOrd="0" presId="urn:microsoft.com/office/officeart/2005/8/layout/list1#1"/>
    <dgm:cxn modelId="{D7C378C8-1B98-4734-835E-992B34B3F5DC}" type="presParOf" srcId="{9922DA3E-3EF6-42FA-9CC9-86C6C0F10C5A}" destId="{ABF73B35-4281-4C64-B65F-D7E1D426DC52}" srcOrd="1" destOrd="0" presId="urn:microsoft.com/office/officeart/2005/8/layout/list1#1"/>
    <dgm:cxn modelId="{32DA0E08-E2AD-4011-8E55-153870D66355}" type="presParOf" srcId="{5CB4522F-075B-43D2-9CCA-FF96AAAB0675}" destId="{E970D71D-ECBA-4E7B-8977-0075B3C64135}" srcOrd="21" destOrd="0" presId="urn:microsoft.com/office/officeart/2005/8/layout/list1#1"/>
    <dgm:cxn modelId="{74407CAF-1C80-44D2-BC80-84029926B96A}" type="presParOf" srcId="{5CB4522F-075B-43D2-9CCA-FF96AAAB0675}" destId="{1EBF7F84-B88A-4276-8D3B-5221674D7BF1}" srcOrd="2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71BED5-9553-415C-8C99-038CA5701B65}" type="doc">
      <dgm:prSet loTypeId="urn:microsoft.com/office/officeart/2005/8/layout/arrow2#1" loCatId="process" qsTypeId="urn:microsoft.com/office/officeart/2005/8/quickstyle/simple3#1" qsCatId="simple" csTypeId="urn:microsoft.com/office/officeart/2005/8/colors/accent2_1#1" csCatId="accent1" phldr="1"/>
      <dgm:spPr/>
    </dgm:pt>
    <dgm:pt modelId="{A3D2BF83-E471-4B54-A76D-9B5A789D714A}" type="pres">
      <dgm:prSet presAssocID="{5871BED5-9553-415C-8C99-038CA5701B65}" presName="arrowDiagram" presStyleCnt="0">
        <dgm:presLayoutVars>
          <dgm:chMax val="5"/>
          <dgm:dir val="rev"/>
          <dgm:resizeHandles val="exact"/>
        </dgm:presLayoutVars>
      </dgm:prSet>
      <dgm:spPr/>
    </dgm:pt>
  </dgm:ptLst>
  <dgm:cxnLst>
    <dgm:cxn modelId="{A6F84D70-15FB-4815-BBC4-51CBB75E6C5F}" type="presOf" srcId="{5871BED5-9553-415C-8C99-038CA5701B65}" destId="{A3D2BF83-E471-4B54-A76D-9B5A789D714A}" srcOrd="0" destOrd="0" presId="urn:microsoft.com/office/officeart/2005/8/layout/arrow2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44825-FBF5-4CDD-8C6C-17BDB8D6624D}">
      <dsp:nvSpPr>
        <dsp:cNvPr id="0" name=""/>
        <dsp:cNvSpPr/>
      </dsp:nvSpPr>
      <dsp:spPr>
        <a:xfrm>
          <a:off x="0" y="2048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5AF22-AC18-4DC8-9B28-602D0C637594}">
      <dsp:nvSpPr>
        <dsp:cNvPr id="0" name=""/>
        <dsp:cNvSpPr/>
      </dsp:nvSpPr>
      <dsp:spPr>
        <a:xfrm>
          <a:off x="263562" y="277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案例目标及背景</a:t>
          </a:r>
        </a:p>
      </dsp:txBody>
      <dsp:txXfrm>
        <a:off x="280855" y="45063"/>
        <a:ext cx="3655284" cy="319654"/>
      </dsp:txXfrm>
    </dsp:sp>
    <dsp:sp modelId="{9A2FC35B-336D-4AB9-BE3B-E5A027415580}">
      <dsp:nvSpPr>
        <dsp:cNvPr id="0" name=""/>
        <dsp:cNvSpPr/>
      </dsp:nvSpPr>
      <dsp:spPr>
        <a:xfrm>
          <a:off x="0" y="74921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57209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案例关键词</a:t>
          </a:r>
        </a:p>
      </dsp:txBody>
      <dsp:txXfrm>
        <a:off x="280855" y="589383"/>
        <a:ext cx="3655284" cy="319654"/>
      </dsp:txXfrm>
    </dsp:sp>
    <dsp:sp modelId="{DC58CA3D-313C-426E-A0D6-37AFDA45F7F0}">
      <dsp:nvSpPr>
        <dsp:cNvPr id="0" name=""/>
        <dsp:cNvSpPr/>
      </dsp:nvSpPr>
      <dsp:spPr>
        <a:xfrm>
          <a:off x="0" y="129353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111641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案例概述（或运作流程）</a:t>
          </a:r>
          <a:endParaRPr lang="zh-CN" altLang="en-US" sz="1600" kern="1200" dirty="0"/>
        </a:p>
      </dsp:txBody>
      <dsp:txXfrm>
        <a:off x="280855" y="1133703"/>
        <a:ext cx="3655284" cy="319654"/>
      </dsp:txXfrm>
    </dsp:sp>
    <dsp:sp modelId="{F46CC245-10BE-4E19-B679-8FD2CCBD83C6}">
      <dsp:nvSpPr>
        <dsp:cNvPr id="0" name=""/>
        <dsp:cNvSpPr/>
      </dsp:nvSpPr>
      <dsp:spPr>
        <a:xfrm>
          <a:off x="0" y="183785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66073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0855" y="1678023"/>
        <a:ext cx="3655284" cy="319654"/>
      </dsp:txXfrm>
    </dsp:sp>
    <dsp:sp modelId="{5AA363B9-8FB5-41E3-8B35-97BD2D191B34}">
      <dsp:nvSpPr>
        <dsp:cNvPr id="0" name=""/>
        <dsp:cNvSpPr/>
      </dsp:nvSpPr>
      <dsp:spPr>
        <a:xfrm>
          <a:off x="0" y="238217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220505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案例中待优化点及改善方案</a:t>
          </a:r>
          <a:endParaRPr lang="zh-CN" altLang="en-US" sz="1600" kern="1200" dirty="0"/>
        </a:p>
      </dsp:txBody>
      <dsp:txXfrm>
        <a:off x="280855" y="2222343"/>
        <a:ext cx="3655284" cy="319654"/>
      </dsp:txXfrm>
    </dsp:sp>
    <dsp:sp modelId="{1EBF7F84-B88A-4276-8D3B-5221674D7BF1}">
      <dsp:nvSpPr>
        <dsp:cNvPr id="0" name=""/>
        <dsp:cNvSpPr/>
      </dsp:nvSpPr>
      <dsp:spPr>
        <a:xfrm>
          <a:off x="0" y="2926490"/>
          <a:ext cx="5271243" cy="302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749370"/>
          <a:ext cx="368987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0855" y="2766663"/>
        <a:ext cx="3655284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#1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parTxLTRAlign" val="r"/>
                    <dgm:param type="parTxRTLAlign" val="r"/>
                    <dgm:param type="txAnchorVert" val="t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2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3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4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4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5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6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7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7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8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9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0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0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1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1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2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3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4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4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6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70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74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83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87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96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200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7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5.png"/><Relationship Id="rId5" Type="http://schemas.openxmlformats.org/officeDocument/2006/relationships/tags" Target="../tags/tag33.xml"/><Relationship Id="rId10" Type="http://schemas.openxmlformats.org/officeDocument/2006/relationships/image" Target="../media/image3.png"/><Relationship Id="rId4" Type="http://schemas.openxmlformats.org/officeDocument/2006/relationships/tags" Target="../tags/tag32.xml"/><Relationship Id="rId9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svg"/><Relationship Id="rId7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9.svg"/><Relationship Id="rId3" Type="http://schemas.openxmlformats.org/officeDocument/2006/relationships/image" Target="../media/image4.svg"/><Relationship Id="rId7" Type="http://schemas.openxmlformats.org/officeDocument/2006/relationships/diagramData" Target="../diagrams/data2.xml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diagramDrawing" Target="../diagrams/drawing2.xml"/><Relationship Id="rId5" Type="http://schemas.openxmlformats.org/officeDocument/2006/relationships/image" Target="../media/image6.svg"/><Relationship Id="rId10" Type="http://schemas.openxmlformats.org/officeDocument/2006/relationships/diagramColors" Target="../diagrams/colors2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7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image" Target="../media/image6.sv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image" Target="../media/image5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4.sv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13.png"/><Relationship Id="rId7" Type="http://schemas.openxmlformats.org/officeDocument/2006/relationships/image" Target="../media/image6.svg"/><Relationship Id="rId12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7.svg"/><Relationship Id="rId5" Type="http://schemas.openxmlformats.org/officeDocument/2006/relationships/image" Target="../media/image4.sv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sv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25.svg"/><Relationship Id="rId5" Type="http://schemas.openxmlformats.org/officeDocument/2006/relationships/image" Target="../media/image5.png"/><Relationship Id="rId10" Type="http://schemas.openxmlformats.org/officeDocument/2006/relationships/image" Target="../media/image24.png"/><Relationship Id="rId4" Type="http://schemas.openxmlformats.org/officeDocument/2006/relationships/image" Target="../media/image4.sv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36656" y="1539182"/>
            <a:ext cx="2740660" cy="2030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</a:rPr>
              <a:t>终于等到你</a:t>
            </a:r>
            <a:endParaRPr sz="3600" b="1" dirty="0"/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部门：软件运维</a:t>
            </a:r>
            <a:endParaRPr lang="en-US" altLang="zh-CN" sz="3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姓名：黄嘉晖</a:t>
            </a:r>
            <a:endParaRPr lang="en-US" altLang="zh-CN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花名：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黄金</a:t>
            </a:r>
            <a:endParaRPr lang="en-US" altLang="zh-CN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91" y="464453"/>
            <a:ext cx="2621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zh-CN" altLang="en-US" sz="1600" b="1" dirty="0">
                <a:sym typeface="+mn-ea"/>
              </a:rPr>
              <a:t>案例中待优化点及改善方向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931025" y="1956435"/>
            <a:ext cx="2814955" cy="8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tx1"/>
                </a:solidFill>
                <a:uFillTx/>
                <a:ea typeface="微软雅黑" panose="020B0503020204020204" charset="-122"/>
                <a:sym typeface="+mn-ea"/>
              </a:rPr>
              <a:t>待优化点</a:t>
            </a:r>
            <a:r>
              <a:rPr lang="en-US" altLang="zh-CN" sz="1600" b="1" dirty="0">
                <a:solidFill>
                  <a:schemeClr val="tx1"/>
                </a:solidFill>
                <a:uFillTx/>
                <a:ea typeface="微软雅黑" panose="020B0503020204020204" charset="-122"/>
                <a:sym typeface="+mn-ea"/>
              </a:rPr>
              <a:t>:</a:t>
            </a:r>
          </a:p>
          <a:p>
            <a:pPr algn="l"/>
            <a:r>
              <a:rPr lang="en-US" altLang="zh-CN" sz="1600" b="1" dirty="0">
                <a:solidFill>
                  <a:schemeClr val="tx1"/>
                </a:solidFill>
                <a:uFillTx/>
                <a:ea typeface="微软雅黑" panose="020B0503020204020204" charset="-122"/>
                <a:sym typeface="+mn-ea"/>
              </a:rPr>
              <a:t>      1.</a:t>
            </a:r>
            <a:r>
              <a:rPr lang="zh-CN" altLang="en-US" sz="1600" b="1" dirty="0">
                <a:solidFill>
                  <a:schemeClr val="tx1"/>
                </a:solidFill>
                <a:uFillTx/>
                <a:ea typeface="微软雅黑" panose="020B0503020204020204" charset="-122"/>
                <a:sym typeface="+mn-ea"/>
              </a:rPr>
              <a:t>缺乏明显消息提示</a:t>
            </a:r>
            <a:r>
              <a:rPr lang="en-US" altLang="zh-CN" sz="1600" b="1" dirty="0">
                <a:solidFill>
                  <a:schemeClr val="tx1"/>
                </a:solidFill>
                <a:uFillTx/>
                <a:ea typeface="微软雅黑" panose="020B0503020204020204" charset="-122"/>
                <a:sym typeface="+mn-ea"/>
              </a:rPr>
              <a:t>.</a:t>
            </a:r>
          </a:p>
          <a:p>
            <a:pPr algn="l"/>
            <a:r>
              <a:rPr lang="en-US" altLang="zh-CN" sz="1600" b="1" dirty="0">
                <a:solidFill>
                  <a:schemeClr val="tx1"/>
                </a:solidFill>
                <a:uFillTx/>
                <a:ea typeface="微软雅黑" panose="020B0503020204020204" charset="-122"/>
                <a:sym typeface="+mn-ea"/>
              </a:rPr>
              <a:t>      2.</a:t>
            </a:r>
            <a:r>
              <a:rPr lang="zh-CN" altLang="en-US" sz="1600" b="1" dirty="0">
                <a:solidFill>
                  <a:schemeClr val="tx1"/>
                </a:solidFill>
                <a:uFillTx/>
                <a:ea typeface="微软雅黑" panose="020B0503020204020204" charset="-122"/>
                <a:sym typeface="+mn-ea"/>
              </a:rPr>
              <a:t>客户头像显</a:t>
            </a:r>
            <a:r>
              <a:rPr lang="en-US" altLang="zh-CN" sz="1600" b="1" dirty="0">
                <a:solidFill>
                  <a:schemeClr val="tx1"/>
                </a:solidFill>
                <a:uFillTx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600" b="1" dirty="0">
                <a:solidFill>
                  <a:schemeClr val="tx1"/>
                </a:solidFill>
                <a:uFillTx/>
                <a:ea typeface="微软雅黑" panose="020B0503020204020204" charset="-122"/>
                <a:sym typeface="+mn-ea"/>
              </a:rPr>
              <a:t>白</a:t>
            </a:r>
            <a:r>
              <a:rPr lang="en-US" altLang="zh-CN" sz="1600" b="1" dirty="0">
                <a:solidFill>
                  <a:schemeClr val="tx1"/>
                </a:solidFill>
                <a:uFillTx/>
                <a:ea typeface="微软雅黑" panose="020B0503020204020204" charset="-122"/>
                <a:sym typeface="+mn-ea"/>
              </a:rPr>
              <a:t>”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931025" y="3495675"/>
            <a:ext cx="31343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改善方向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</a:p>
          <a:p>
            <a:pPr algn="l"/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</a:p>
          <a:p>
            <a:pPr algn="l"/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1.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增加消息提示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</a:p>
          <a:p>
            <a:pPr algn="l"/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</a:p>
          <a:p>
            <a:pPr algn="l"/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2.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技术调整系统前端显示方式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92430" y="801370"/>
            <a:ext cx="6431280" cy="4664710"/>
            <a:chOff x="618" y="1262"/>
            <a:chExt cx="10128" cy="7346"/>
          </a:xfrm>
        </p:grpSpPr>
        <p:pic>
          <p:nvPicPr>
            <p:cNvPr id="8" name="图片 7" descr="企业微信截图_163893318721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8" y="1262"/>
              <a:ext cx="8641" cy="616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18" y="3212"/>
              <a:ext cx="3428" cy="53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>
            <p:custDataLst>
              <p:tags r:id="rId1"/>
            </p:custDataLst>
          </p:nvPr>
        </p:nvSpPr>
        <p:spPr>
          <a:xfrm rot="19743805">
            <a:off x="2261235" y="1457526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>
            <p:custDataLst>
              <p:tags r:id="rId2"/>
            </p:custDataLst>
          </p:nvPr>
        </p:nvSpPr>
        <p:spPr>
          <a:xfrm rot="19743805">
            <a:off x="2562587" y="1457526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矩形3"/>
          <p:cNvSpPr/>
          <p:nvPr>
            <p:custDataLst>
              <p:tags r:id="rId3"/>
            </p:custDataLst>
          </p:nvPr>
        </p:nvSpPr>
        <p:spPr>
          <a:xfrm>
            <a:off x="2890799" y="1324845"/>
            <a:ext cx="4467647" cy="64782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 cap="sq">
            <a:solidFill>
              <a:srgbClr val="FFC000"/>
            </a:solidFill>
            <a:beve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75583" tIns="39303" rIns="75583" bIns="39303" numCol="1" spcCol="0" rtlCol="0" fromWordArt="0" anchor="b" anchorCtr="0" forceAA="0" compatLnSpc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spc="15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集合性工作平台与客户进行朋友圈</a:t>
            </a:r>
            <a:r>
              <a:rPr lang="en-US" altLang="zh-CN" sz="1600" b="1" spc="15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”</a:t>
            </a:r>
            <a:r>
              <a:rPr lang="zh-CN" altLang="en-US" sz="1600" b="1" spc="15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互动</a:t>
            </a:r>
            <a:r>
              <a:rPr lang="en-US" altLang="zh-CN" sz="1600" b="1" spc="150" dirty="0">
                <a:solidFill>
                  <a:srgbClr val="000000">
                    <a:lumMod val="75000"/>
                    <a:lumOff val="25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16" name="任意多边形 15"/>
          <p:cNvSpPr/>
          <p:nvPr>
            <p:custDataLst>
              <p:tags r:id="rId4"/>
            </p:custDataLst>
          </p:nvPr>
        </p:nvSpPr>
        <p:spPr>
          <a:xfrm rot="19743805">
            <a:off x="2570842" y="1458161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任意多边形 4"/>
          <p:cNvSpPr/>
          <p:nvPr>
            <p:custDataLst>
              <p:tags r:id="rId5"/>
            </p:custDataLst>
          </p:nvPr>
        </p:nvSpPr>
        <p:spPr>
          <a:xfrm rot="19743805">
            <a:off x="2485197" y="2765728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任意多边形 6"/>
          <p:cNvSpPr/>
          <p:nvPr>
            <p:custDataLst>
              <p:tags r:id="rId6"/>
            </p:custDataLst>
          </p:nvPr>
        </p:nvSpPr>
        <p:spPr>
          <a:xfrm rot="19743805">
            <a:off x="2786549" y="2765728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矩形3"/>
          <p:cNvSpPr/>
          <p:nvPr>
            <p:custDataLst>
              <p:tags r:id="rId7"/>
            </p:custDataLst>
          </p:nvPr>
        </p:nvSpPr>
        <p:spPr>
          <a:xfrm>
            <a:off x="3114761" y="2633047"/>
            <a:ext cx="4467647" cy="64782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 cap="sq">
            <a:solidFill>
              <a:srgbClr val="FFC000"/>
            </a:solidFill>
            <a:beve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75583" tIns="39303" rIns="75583" bIns="39303" numCol="1" spcCol="0" rtlCol="0" fromWordArt="0" anchor="b" anchorCtr="0" forceAA="0" compatLnSpc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+mn-ea"/>
                <a:cs typeface="+mn-ea"/>
                <a:sym typeface="Arial" panose="020B0604020202020204" pitchFamily="34" charset="0"/>
              </a:rPr>
              <a:t>朋友圈分析数据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数据分折数据</a:t>
            </a:r>
            <a:endParaRPr lang="zh-CN" altLang="en-US" sz="1600" b="1" spc="150" dirty="0">
              <a:solidFill>
                <a:srgbClr val="000000">
                  <a:lumMod val="75000"/>
                  <a:lumOff val="25000"/>
                </a:srgbClr>
              </a:solidFill>
              <a:latin typeface="+mn-ea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任意多边形 15"/>
          <p:cNvSpPr/>
          <p:nvPr>
            <p:custDataLst>
              <p:tags r:id="rId8"/>
            </p:custDataLst>
          </p:nvPr>
        </p:nvSpPr>
        <p:spPr>
          <a:xfrm rot="19743805">
            <a:off x="2794804" y="2766363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92" y="464453"/>
            <a:ext cx="2011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dk1"/>
                </a:solidFill>
                <a:sym typeface="+mn-ea"/>
              </a:rPr>
              <a:t>针对案例的延伸思考</a:t>
            </a:r>
            <a:endParaRPr sz="1600">
              <a:solidFill>
                <a:schemeClr val="dk1"/>
              </a:solidFill>
            </a:endParaRPr>
          </a:p>
          <a:p>
            <a:pPr algn="ctr"/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9067800" y="390525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567539" y="1363593"/>
            <a:ext cx="673036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有效增强客户粘性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?</a:t>
            </a:r>
          </a:p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</a:p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图片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变现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?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 dirty="0"/>
          </a:p>
          <a:p>
            <a:pPr indent="0">
              <a:buFont typeface="Wingdings" panose="05000000000000000000" charset="0"/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768824" y="464453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评分表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9067800" y="390525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754F149-233B-4B5A-9B88-9BBE561FEE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717" y="1619137"/>
            <a:ext cx="2784168" cy="286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98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案例目标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图示 6"/>
          <p:cNvGraphicFramePr/>
          <p:nvPr/>
        </p:nvGraphicFramePr>
        <p:xfrm>
          <a:off x="991870" y="2047875"/>
          <a:ext cx="4338320" cy="2434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图片 4" descr="343435383234313b333634333635353bccb8bbb0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64000" y="1558290"/>
            <a:ext cx="1871980" cy="18719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028440" y="3782060"/>
            <a:ext cx="2203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工作台朋友圈</a:t>
            </a:r>
            <a:r>
              <a:rPr lang="en-US" altLang="zh-CN"/>
              <a:t>”</a:t>
            </a:r>
            <a:r>
              <a:rPr lang="zh-CN" altLang="en-US"/>
              <a:t>互动</a:t>
            </a:r>
            <a:r>
              <a:rPr lang="en-US" altLang="zh-CN"/>
              <a:t>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326286" y="464453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案例背景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1"/>
          <p:cNvSpPr txBox="1"/>
          <p:nvPr>
            <p:custDataLst>
              <p:tags r:id="rId1"/>
            </p:custDataLst>
          </p:nvPr>
        </p:nvSpPr>
        <p:spPr>
          <a:xfrm>
            <a:off x="3061588" y="305617"/>
            <a:ext cx="4352648" cy="655147"/>
          </a:xfrm>
          <a:prstGeom prst="rect">
            <a:avLst/>
          </a:prstGeom>
          <a:noFill/>
        </p:spPr>
        <p:txBody>
          <a:bodyPr wrap="square" bIns="0" rtlCol="0" anchor="b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025" b="1" spc="30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进化史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725411" y="1039646"/>
            <a:ext cx="5321309" cy="4291179"/>
            <a:chOff x="4227" y="1659"/>
            <a:chExt cx="8380" cy="6758"/>
          </a:xfrm>
        </p:grpSpPr>
        <p:sp>
          <p:nvSpPr>
            <p:cNvPr id="7" name="TextBox 2"/>
            <p:cNvSpPr txBox="1"/>
            <p:nvPr>
              <p:custDataLst>
                <p:tags r:id="rId2"/>
              </p:custDataLst>
            </p:nvPr>
          </p:nvSpPr>
          <p:spPr>
            <a:xfrm>
              <a:off x="4821" y="1659"/>
              <a:ext cx="6855" cy="550"/>
            </a:xfrm>
            <a:prstGeom prst="rect">
              <a:avLst/>
            </a:prstGeom>
            <a:noFill/>
          </p:spPr>
          <p:txBody>
            <a:bodyPr wrap="square" tIns="0" rtlCol="0">
              <a:normAutofit/>
            </a:bodyPr>
            <a:lstStyle/>
            <a:p>
              <a:pPr algn="ctr" defTabSz="913765">
                <a:lnSpc>
                  <a:spcPct val="120000"/>
                </a:lnSpc>
                <a:buSzPts val="1000"/>
                <a:defRPr/>
              </a:pPr>
              <a:r>
                <a:rPr lang="zh-CN" altLang="en-US" sz="1200" spc="15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Lato"/>
                  <a:sym typeface="Lato"/>
                </a:rPr>
                <a:t>从</a:t>
              </a:r>
              <a:r>
                <a:rPr lang="en-US" altLang="zh-CN" sz="1200" spc="15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Lato"/>
                  <a:sym typeface="Lato"/>
                </a:rPr>
                <a:t>”0 ”-”1”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735" y="3351"/>
              <a:ext cx="31" cy="2732"/>
            </a:xfrm>
            <a:prstGeom prst="rect">
              <a:avLst/>
            </a:prstGeom>
            <a:solidFill>
              <a:srgbClr val="1F74AD"/>
            </a:solidFill>
            <a:ln>
              <a:noFill/>
            </a:ln>
          </p:spPr>
          <p:txBody>
            <a:bodyPr vert="horz" wrap="square" lIns="76792" tIns="38396" rIns="76792" bIns="38396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8302" y="3351"/>
              <a:ext cx="29" cy="2732"/>
            </a:xfrm>
            <a:prstGeom prst="rect">
              <a:avLst/>
            </a:prstGeom>
            <a:solidFill>
              <a:srgbClr val="3498DB"/>
            </a:solidFill>
            <a:ln>
              <a:noFill/>
            </a:ln>
          </p:spPr>
          <p:txBody>
            <a:bodyPr vert="horz" wrap="square" lIns="76792" tIns="38396" rIns="76792" bIns="38396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0870" y="3351"/>
              <a:ext cx="29" cy="2742"/>
            </a:xfrm>
            <a:prstGeom prst="rect">
              <a:avLst/>
            </a:prstGeom>
            <a:solidFill>
              <a:srgbClr val="1AA3AA"/>
            </a:solidFill>
            <a:ln>
              <a:noFill/>
            </a:ln>
          </p:spPr>
          <p:txBody>
            <a:bodyPr vert="horz" wrap="square" lIns="76792" tIns="38396" rIns="76792" bIns="38396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3" name="Freeform 199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10670" y="6041"/>
              <a:ext cx="424" cy="555"/>
            </a:xfrm>
            <a:custGeom>
              <a:avLst/>
              <a:gdLst>
                <a:gd name="T0" fmla="*/ 57 w 113"/>
                <a:gd name="T1" fmla="*/ 0 h 148"/>
                <a:gd name="T2" fmla="*/ 0 w 113"/>
                <a:gd name="T3" fmla="*/ 56 h 148"/>
                <a:gd name="T4" fmla="*/ 57 w 113"/>
                <a:gd name="T5" fmla="*/ 148 h 148"/>
                <a:gd name="T6" fmla="*/ 113 w 113"/>
                <a:gd name="T7" fmla="*/ 56 h 148"/>
                <a:gd name="T8" fmla="*/ 57 w 113"/>
                <a:gd name="T9" fmla="*/ 0 h 148"/>
                <a:gd name="T10" fmla="*/ 57 w 113"/>
                <a:gd name="T11" fmla="*/ 74 h 148"/>
                <a:gd name="T12" fmla="*/ 34 w 113"/>
                <a:gd name="T13" fmla="*/ 52 h 148"/>
                <a:gd name="T14" fmla="*/ 57 w 113"/>
                <a:gd name="T15" fmla="*/ 30 h 148"/>
                <a:gd name="T16" fmla="*/ 79 w 113"/>
                <a:gd name="T17" fmla="*/ 52 h 148"/>
                <a:gd name="T18" fmla="*/ 57 w 113"/>
                <a:gd name="T19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48">
                  <a:moveTo>
                    <a:pt x="57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8"/>
                    <a:pt x="57" y="148"/>
                    <a:pt x="57" y="148"/>
                  </a:cubicBezTo>
                  <a:cubicBezTo>
                    <a:pt x="57" y="148"/>
                    <a:pt x="113" y="88"/>
                    <a:pt x="113" y="56"/>
                  </a:cubicBezTo>
                  <a:cubicBezTo>
                    <a:pt x="113" y="25"/>
                    <a:pt x="88" y="0"/>
                    <a:pt x="57" y="0"/>
                  </a:cubicBezTo>
                  <a:close/>
                  <a:moveTo>
                    <a:pt x="57" y="74"/>
                  </a:moveTo>
                  <a:cubicBezTo>
                    <a:pt x="44" y="74"/>
                    <a:pt x="34" y="65"/>
                    <a:pt x="34" y="52"/>
                  </a:cubicBezTo>
                  <a:cubicBezTo>
                    <a:pt x="34" y="40"/>
                    <a:pt x="44" y="30"/>
                    <a:pt x="57" y="30"/>
                  </a:cubicBezTo>
                  <a:cubicBezTo>
                    <a:pt x="69" y="30"/>
                    <a:pt x="79" y="40"/>
                    <a:pt x="79" y="52"/>
                  </a:cubicBezTo>
                  <a:cubicBezTo>
                    <a:pt x="79" y="65"/>
                    <a:pt x="69" y="74"/>
                    <a:pt x="57" y="74"/>
                  </a:cubicBezTo>
                  <a:close/>
                </a:path>
              </a:pathLst>
            </a:custGeom>
            <a:solidFill>
              <a:srgbClr val="1AA3AA"/>
            </a:solidFill>
            <a:ln>
              <a:noFill/>
            </a:ln>
          </p:spPr>
          <p:txBody>
            <a:bodyPr vert="horz" wrap="square" lIns="76792" tIns="38396" rIns="76792" bIns="38396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4" name="Freeform 200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8099" y="6041"/>
              <a:ext cx="424" cy="555"/>
            </a:xfrm>
            <a:custGeom>
              <a:avLst/>
              <a:gdLst>
                <a:gd name="T0" fmla="*/ 57 w 113"/>
                <a:gd name="T1" fmla="*/ 0 h 148"/>
                <a:gd name="T2" fmla="*/ 0 w 113"/>
                <a:gd name="T3" fmla="*/ 56 h 148"/>
                <a:gd name="T4" fmla="*/ 57 w 113"/>
                <a:gd name="T5" fmla="*/ 148 h 148"/>
                <a:gd name="T6" fmla="*/ 113 w 113"/>
                <a:gd name="T7" fmla="*/ 56 h 148"/>
                <a:gd name="T8" fmla="*/ 57 w 113"/>
                <a:gd name="T9" fmla="*/ 0 h 148"/>
                <a:gd name="T10" fmla="*/ 57 w 113"/>
                <a:gd name="T11" fmla="*/ 74 h 148"/>
                <a:gd name="T12" fmla="*/ 34 w 113"/>
                <a:gd name="T13" fmla="*/ 52 h 148"/>
                <a:gd name="T14" fmla="*/ 57 w 113"/>
                <a:gd name="T15" fmla="*/ 30 h 148"/>
                <a:gd name="T16" fmla="*/ 79 w 113"/>
                <a:gd name="T17" fmla="*/ 52 h 148"/>
                <a:gd name="T18" fmla="*/ 57 w 113"/>
                <a:gd name="T19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48">
                  <a:moveTo>
                    <a:pt x="57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8"/>
                    <a:pt x="57" y="148"/>
                    <a:pt x="57" y="148"/>
                  </a:cubicBezTo>
                  <a:cubicBezTo>
                    <a:pt x="57" y="148"/>
                    <a:pt x="113" y="88"/>
                    <a:pt x="113" y="56"/>
                  </a:cubicBezTo>
                  <a:cubicBezTo>
                    <a:pt x="113" y="25"/>
                    <a:pt x="88" y="0"/>
                    <a:pt x="57" y="0"/>
                  </a:cubicBezTo>
                  <a:close/>
                  <a:moveTo>
                    <a:pt x="57" y="74"/>
                  </a:moveTo>
                  <a:cubicBezTo>
                    <a:pt x="44" y="74"/>
                    <a:pt x="34" y="65"/>
                    <a:pt x="34" y="52"/>
                  </a:cubicBezTo>
                  <a:cubicBezTo>
                    <a:pt x="34" y="40"/>
                    <a:pt x="44" y="30"/>
                    <a:pt x="57" y="30"/>
                  </a:cubicBezTo>
                  <a:cubicBezTo>
                    <a:pt x="69" y="30"/>
                    <a:pt x="79" y="40"/>
                    <a:pt x="79" y="52"/>
                  </a:cubicBezTo>
                  <a:cubicBezTo>
                    <a:pt x="79" y="65"/>
                    <a:pt x="69" y="74"/>
                    <a:pt x="57" y="74"/>
                  </a:cubicBezTo>
                  <a:close/>
                </a:path>
              </a:pathLst>
            </a:custGeom>
            <a:solidFill>
              <a:srgbClr val="3498DB"/>
            </a:solidFill>
            <a:ln>
              <a:noFill/>
            </a:ln>
          </p:spPr>
          <p:txBody>
            <a:bodyPr vert="horz" wrap="square" lIns="76792" tIns="38396" rIns="76792" bIns="38396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5" name="Freeform 201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5537" y="6041"/>
              <a:ext cx="424" cy="555"/>
            </a:xfrm>
            <a:custGeom>
              <a:avLst/>
              <a:gdLst>
                <a:gd name="T0" fmla="*/ 56 w 113"/>
                <a:gd name="T1" fmla="*/ 0 h 148"/>
                <a:gd name="T2" fmla="*/ 0 w 113"/>
                <a:gd name="T3" fmla="*/ 56 h 148"/>
                <a:gd name="T4" fmla="*/ 56 w 113"/>
                <a:gd name="T5" fmla="*/ 148 h 148"/>
                <a:gd name="T6" fmla="*/ 113 w 113"/>
                <a:gd name="T7" fmla="*/ 56 h 148"/>
                <a:gd name="T8" fmla="*/ 56 w 113"/>
                <a:gd name="T9" fmla="*/ 0 h 148"/>
                <a:gd name="T10" fmla="*/ 56 w 113"/>
                <a:gd name="T11" fmla="*/ 74 h 148"/>
                <a:gd name="T12" fmla="*/ 34 w 113"/>
                <a:gd name="T13" fmla="*/ 52 h 148"/>
                <a:gd name="T14" fmla="*/ 56 w 113"/>
                <a:gd name="T15" fmla="*/ 30 h 148"/>
                <a:gd name="T16" fmla="*/ 78 w 113"/>
                <a:gd name="T17" fmla="*/ 52 h 148"/>
                <a:gd name="T18" fmla="*/ 56 w 113"/>
                <a:gd name="T19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48">
                  <a:moveTo>
                    <a:pt x="56" y="0"/>
                  </a:moveTo>
                  <a:cubicBezTo>
                    <a:pt x="25" y="0"/>
                    <a:pt x="0" y="25"/>
                    <a:pt x="0" y="56"/>
                  </a:cubicBezTo>
                  <a:cubicBezTo>
                    <a:pt x="0" y="88"/>
                    <a:pt x="56" y="148"/>
                    <a:pt x="56" y="148"/>
                  </a:cubicBezTo>
                  <a:cubicBezTo>
                    <a:pt x="56" y="148"/>
                    <a:pt x="113" y="88"/>
                    <a:pt x="113" y="56"/>
                  </a:cubicBezTo>
                  <a:cubicBezTo>
                    <a:pt x="113" y="25"/>
                    <a:pt x="87" y="0"/>
                    <a:pt x="56" y="0"/>
                  </a:cubicBezTo>
                  <a:close/>
                  <a:moveTo>
                    <a:pt x="56" y="74"/>
                  </a:moveTo>
                  <a:cubicBezTo>
                    <a:pt x="44" y="74"/>
                    <a:pt x="34" y="65"/>
                    <a:pt x="34" y="52"/>
                  </a:cubicBezTo>
                  <a:cubicBezTo>
                    <a:pt x="34" y="40"/>
                    <a:pt x="44" y="30"/>
                    <a:pt x="56" y="30"/>
                  </a:cubicBezTo>
                  <a:cubicBezTo>
                    <a:pt x="69" y="30"/>
                    <a:pt x="78" y="40"/>
                    <a:pt x="78" y="52"/>
                  </a:cubicBezTo>
                  <a:cubicBezTo>
                    <a:pt x="78" y="65"/>
                    <a:pt x="69" y="74"/>
                    <a:pt x="56" y="74"/>
                  </a:cubicBezTo>
                  <a:close/>
                </a:path>
              </a:pathLst>
            </a:custGeom>
            <a:solidFill>
              <a:srgbClr val="1F74AD"/>
            </a:solidFill>
            <a:ln>
              <a:noFill/>
            </a:ln>
          </p:spPr>
          <p:txBody>
            <a:bodyPr vert="horz" wrap="square" lIns="76792" tIns="38396" rIns="76792" bIns="38396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1" name="Freeform 17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7788" y="2452"/>
              <a:ext cx="1050" cy="464"/>
            </a:xfrm>
            <a:custGeom>
              <a:avLst/>
              <a:gdLst>
                <a:gd name="T0" fmla="*/ 8 w 185"/>
                <a:gd name="T1" fmla="*/ 31 h 80"/>
                <a:gd name="T2" fmla="*/ 3 w 185"/>
                <a:gd name="T3" fmla="*/ 55 h 80"/>
                <a:gd name="T4" fmla="*/ 16 w 185"/>
                <a:gd name="T5" fmla="*/ 61 h 80"/>
                <a:gd name="T6" fmla="*/ 26 w 185"/>
                <a:gd name="T7" fmla="*/ 61 h 80"/>
                <a:gd name="T8" fmla="*/ 46 w 185"/>
                <a:gd name="T9" fmla="*/ 80 h 80"/>
                <a:gd name="T10" fmla="*/ 66 w 185"/>
                <a:gd name="T11" fmla="*/ 61 h 80"/>
                <a:gd name="T12" fmla="*/ 126 w 185"/>
                <a:gd name="T13" fmla="*/ 61 h 80"/>
                <a:gd name="T14" fmla="*/ 146 w 185"/>
                <a:gd name="T15" fmla="*/ 80 h 80"/>
                <a:gd name="T16" fmla="*/ 166 w 185"/>
                <a:gd name="T17" fmla="*/ 61 h 80"/>
                <a:gd name="T18" fmla="*/ 179 w 185"/>
                <a:gd name="T19" fmla="*/ 61 h 80"/>
                <a:gd name="T20" fmla="*/ 185 w 185"/>
                <a:gd name="T21" fmla="*/ 55 h 80"/>
                <a:gd name="T22" fmla="*/ 185 w 185"/>
                <a:gd name="T23" fmla="*/ 34 h 80"/>
                <a:gd name="T24" fmla="*/ 181 w 185"/>
                <a:gd name="T25" fmla="*/ 28 h 80"/>
                <a:gd name="T26" fmla="*/ 163 w 185"/>
                <a:gd name="T27" fmla="*/ 26 h 80"/>
                <a:gd name="T28" fmla="*/ 149 w 185"/>
                <a:gd name="T29" fmla="*/ 14 h 80"/>
                <a:gd name="T30" fmla="*/ 125 w 185"/>
                <a:gd name="T31" fmla="*/ 0 h 80"/>
                <a:gd name="T32" fmla="*/ 84 w 185"/>
                <a:gd name="T33" fmla="*/ 0 h 80"/>
                <a:gd name="T34" fmla="*/ 35 w 185"/>
                <a:gd name="T35" fmla="*/ 25 h 80"/>
                <a:gd name="T36" fmla="*/ 8 w 185"/>
                <a:gd name="T37" fmla="*/ 31 h 80"/>
                <a:gd name="T38" fmla="*/ 146 w 185"/>
                <a:gd name="T39" fmla="*/ 70 h 80"/>
                <a:gd name="T40" fmla="*/ 135 w 185"/>
                <a:gd name="T41" fmla="*/ 59 h 80"/>
                <a:gd name="T42" fmla="*/ 146 w 185"/>
                <a:gd name="T43" fmla="*/ 49 h 80"/>
                <a:gd name="T44" fmla="*/ 156 w 185"/>
                <a:gd name="T45" fmla="*/ 59 h 80"/>
                <a:gd name="T46" fmla="*/ 146 w 185"/>
                <a:gd name="T47" fmla="*/ 70 h 80"/>
                <a:gd name="T48" fmla="*/ 107 w 185"/>
                <a:gd name="T49" fmla="*/ 25 h 80"/>
                <a:gd name="T50" fmla="*/ 107 w 185"/>
                <a:gd name="T51" fmla="*/ 9 h 80"/>
                <a:gd name="T52" fmla="*/ 119 w 185"/>
                <a:gd name="T53" fmla="*/ 9 h 80"/>
                <a:gd name="T54" fmla="*/ 135 w 185"/>
                <a:gd name="T55" fmla="*/ 19 h 80"/>
                <a:gd name="T56" fmla="*/ 142 w 185"/>
                <a:gd name="T57" fmla="*/ 25 h 80"/>
                <a:gd name="T58" fmla="*/ 107 w 185"/>
                <a:gd name="T59" fmla="*/ 25 h 80"/>
                <a:gd name="T60" fmla="*/ 98 w 185"/>
                <a:gd name="T61" fmla="*/ 25 h 80"/>
                <a:gd name="T62" fmla="*/ 56 w 185"/>
                <a:gd name="T63" fmla="*/ 25 h 80"/>
                <a:gd name="T64" fmla="*/ 88 w 185"/>
                <a:gd name="T65" fmla="*/ 9 h 80"/>
                <a:gd name="T66" fmla="*/ 98 w 185"/>
                <a:gd name="T67" fmla="*/ 9 h 80"/>
                <a:gd name="T68" fmla="*/ 98 w 185"/>
                <a:gd name="T69" fmla="*/ 25 h 80"/>
                <a:gd name="T70" fmla="*/ 46 w 185"/>
                <a:gd name="T71" fmla="*/ 70 h 80"/>
                <a:gd name="T72" fmla="*/ 36 w 185"/>
                <a:gd name="T73" fmla="*/ 59 h 80"/>
                <a:gd name="T74" fmla="*/ 46 w 185"/>
                <a:gd name="T75" fmla="*/ 49 h 80"/>
                <a:gd name="T76" fmla="*/ 57 w 185"/>
                <a:gd name="T77" fmla="*/ 59 h 80"/>
                <a:gd name="T78" fmla="*/ 46 w 185"/>
                <a:gd name="T79" fmla="*/ 70 h 80"/>
                <a:gd name="T80" fmla="*/ 46 w 185"/>
                <a:gd name="T81" fmla="*/ 70 h 80"/>
                <a:gd name="T82" fmla="*/ 46 w 185"/>
                <a:gd name="T83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5" h="80">
                  <a:moveTo>
                    <a:pt x="8" y="31"/>
                  </a:moveTo>
                  <a:cubicBezTo>
                    <a:pt x="2" y="33"/>
                    <a:pt x="0" y="46"/>
                    <a:pt x="3" y="55"/>
                  </a:cubicBezTo>
                  <a:cubicBezTo>
                    <a:pt x="4" y="58"/>
                    <a:pt x="8" y="61"/>
                    <a:pt x="16" y="61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7" y="72"/>
                    <a:pt x="36" y="80"/>
                    <a:pt x="46" y="80"/>
                  </a:cubicBezTo>
                  <a:cubicBezTo>
                    <a:pt x="57" y="80"/>
                    <a:pt x="66" y="72"/>
                    <a:pt x="66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7" y="72"/>
                    <a:pt x="135" y="80"/>
                    <a:pt x="146" y="80"/>
                  </a:cubicBezTo>
                  <a:cubicBezTo>
                    <a:pt x="157" y="80"/>
                    <a:pt x="165" y="72"/>
                    <a:pt x="166" y="61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82" y="61"/>
                    <a:pt x="185" y="58"/>
                    <a:pt x="185" y="55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5" y="31"/>
                    <a:pt x="183" y="29"/>
                    <a:pt x="181" y="28"/>
                  </a:cubicBezTo>
                  <a:cubicBezTo>
                    <a:pt x="163" y="26"/>
                    <a:pt x="163" y="26"/>
                    <a:pt x="163" y="26"/>
                  </a:cubicBezTo>
                  <a:cubicBezTo>
                    <a:pt x="158" y="22"/>
                    <a:pt x="153" y="18"/>
                    <a:pt x="149" y="14"/>
                  </a:cubicBezTo>
                  <a:cubicBezTo>
                    <a:pt x="141" y="7"/>
                    <a:pt x="134" y="0"/>
                    <a:pt x="125" y="0"/>
                  </a:cubicBezTo>
                  <a:cubicBezTo>
                    <a:pt x="125" y="0"/>
                    <a:pt x="89" y="0"/>
                    <a:pt x="84" y="0"/>
                  </a:cubicBezTo>
                  <a:cubicBezTo>
                    <a:pt x="79" y="0"/>
                    <a:pt x="35" y="25"/>
                    <a:pt x="35" y="25"/>
                  </a:cubicBezTo>
                  <a:cubicBezTo>
                    <a:pt x="35" y="25"/>
                    <a:pt x="12" y="30"/>
                    <a:pt x="8" y="31"/>
                  </a:cubicBezTo>
                  <a:close/>
                  <a:moveTo>
                    <a:pt x="146" y="70"/>
                  </a:moveTo>
                  <a:cubicBezTo>
                    <a:pt x="140" y="70"/>
                    <a:pt x="135" y="65"/>
                    <a:pt x="135" y="59"/>
                  </a:cubicBezTo>
                  <a:cubicBezTo>
                    <a:pt x="135" y="54"/>
                    <a:pt x="140" y="49"/>
                    <a:pt x="146" y="49"/>
                  </a:cubicBezTo>
                  <a:cubicBezTo>
                    <a:pt x="152" y="49"/>
                    <a:pt x="156" y="54"/>
                    <a:pt x="156" y="59"/>
                  </a:cubicBezTo>
                  <a:cubicBezTo>
                    <a:pt x="156" y="65"/>
                    <a:pt x="152" y="70"/>
                    <a:pt x="146" y="70"/>
                  </a:cubicBezTo>
                  <a:close/>
                  <a:moveTo>
                    <a:pt x="107" y="25"/>
                  </a:moveTo>
                  <a:cubicBezTo>
                    <a:pt x="107" y="9"/>
                    <a:pt x="107" y="9"/>
                    <a:pt x="107" y="9"/>
                  </a:cubicBezTo>
                  <a:cubicBezTo>
                    <a:pt x="113" y="9"/>
                    <a:pt x="119" y="9"/>
                    <a:pt x="119" y="9"/>
                  </a:cubicBezTo>
                  <a:cubicBezTo>
                    <a:pt x="124" y="9"/>
                    <a:pt x="129" y="13"/>
                    <a:pt x="135" y="19"/>
                  </a:cubicBezTo>
                  <a:cubicBezTo>
                    <a:pt x="137" y="21"/>
                    <a:pt x="140" y="23"/>
                    <a:pt x="142" y="25"/>
                  </a:cubicBezTo>
                  <a:cubicBezTo>
                    <a:pt x="107" y="25"/>
                    <a:pt x="107" y="25"/>
                    <a:pt x="107" y="25"/>
                  </a:cubicBezTo>
                  <a:close/>
                  <a:moveTo>
                    <a:pt x="98" y="25"/>
                  </a:moveTo>
                  <a:cubicBezTo>
                    <a:pt x="56" y="25"/>
                    <a:pt x="56" y="25"/>
                    <a:pt x="56" y="25"/>
                  </a:cubicBezTo>
                  <a:cubicBezTo>
                    <a:pt x="63" y="20"/>
                    <a:pt x="83" y="9"/>
                    <a:pt x="88" y="9"/>
                  </a:cubicBezTo>
                  <a:cubicBezTo>
                    <a:pt x="90" y="9"/>
                    <a:pt x="94" y="9"/>
                    <a:pt x="98" y="9"/>
                  </a:cubicBezTo>
                  <a:lnTo>
                    <a:pt x="98" y="25"/>
                  </a:lnTo>
                  <a:close/>
                  <a:moveTo>
                    <a:pt x="46" y="70"/>
                  </a:moveTo>
                  <a:cubicBezTo>
                    <a:pt x="40" y="70"/>
                    <a:pt x="36" y="65"/>
                    <a:pt x="36" y="59"/>
                  </a:cubicBezTo>
                  <a:cubicBezTo>
                    <a:pt x="36" y="54"/>
                    <a:pt x="40" y="49"/>
                    <a:pt x="46" y="49"/>
                  </a:cubicBezTo>
                  <a:cubicBezTo>
                    <a:pt x="52" y="49"/>
                    <a:pt x="57" y="54"/>
                    <a:pt x="57" y="59"/>
                  </a:cubicBezTo>
                  <a:cubicBezTo>
                    <a:pt x="57" y="65"/>
                    <a:pt x="52" y="70"/>
                    <a:pt x="46" y="70"/>
                  </a:cubicBezTo>
                  <a:close/>
                  <a:moveTo>
                    <a:pt x="46" y="70"/>
                  </a:moveTo>
                  <a:cubicBezTo>
                    <a:pt x="46" y="70"/>
                    <a:pt x="46" y="70"/>
                    <a:pt x="46" y="70"/>
                  </a:cubicBezTo>
                </a:path>
              </a:pathLst>
            </a:custGeom>
            <a:solidFill>
              <a:srgbClr val="3498DB"/>
            </a:solidFill>
            <a:ln>
              <a:noFill/>
            </a:ln>
          </p:spPr>
          <p:txBody>
            <a:bodyPr vert="horz" wrap="square" lIns="76792" tIns="38396" rIns="76792" bIns="38396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4" name="Freeform 12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10246" y="2174"/>
              <a:ext cx="1266" cy="742"/>
            </a:xfrm>
            <a:custGeom>
              <a:avLst/>
              <a:gdLst>
                <a:gd name="T0" fmla="*/ 144 w 223"/>
                <a:gd name="T1" fmla="*/ 106 h 128"/>
                <a:gd name="T2" fmla="*/ 188 w 223"/>
                <a:gd name="T3" fmla="*/ 106 h 128"/>
                <a:gd name="T4" fmla="*/ 166 w 223"/>
                <a:gd name="T5" fmla="*/ 120 h 128"/>
                <a:gd name="T6" fmla="*/ 166 w 223"/>
                <a:gd name="T7" fmla="*/ 91 h 128"/>
                <a:gd name="T8" fmla="*/ 166 w 223"/>
                <a:gd name="T9" fmla="*/ 120 h 128"/>
                <a:gd name="T10" fmla="*/ 38 w 223"/>
                <a:gd name="T11" fmla="*/ 106 h 128"/>
                <a:gd name="T12" fmla="*/ 83 w 223"/>
                <a:gd name="T13" fmla="*/ 106 h 128"/>
                <a:gd name="T14" fmla="*/ 61 w 223"/>
                <a:gd name="T15" fmla="*/ 120 h 128"/>
                <a:gd name="T16" fmla="*/ 61 w 223"/>
                <a:gd name="T17" fmla="*/ 91 h 128"/>
                <a:gd name="T18" fmla="*/ 61 w 223"/>
                <a:gd name="T19" fmla="*/ 120 h 128"/>
                <a:gd name="T20" fmla="*/ 220 w 223"/>
                <a:gd name="T21" fmla="*/ 51 h 128"/>
                <a:gd name="T22" fmla="*/ 214 w 223"/>
                <a:gd name="T23" fmla="*/ 16 h 128"/>
                <a:gd name="T24" fmla="*/ 29 w 223"/>
                <a:gd name="T25" fmla="*/ 0 h 128"/>
                <a:gd name="T26" fmla="*/ 7 w 223"/>
                <a:gd name="T27" fmla="*/ 51 h 128"/>
                <a:gd name="T28" fmla="*/ 7 w 223"/>
                <a:gd name="T29" fmla="*/ 56 h 128"/>
                <a:gd name="T30" fmla="*/ 2 w 223"/>
                <a:gd name="T31" fmla="*/ 60 h 128"/>
                <a:gd name="T32" fmla="*/ 0 w 223"/>
                <a:gd name="T33" fmla="*/ 67 h 128"/>
                <a:gd name="T34" fmla="*/ 2 w 223"/>
                <a:gd name="T35" fmla="*/ 74 h 128"/>
                <a:gd name="T36" fmla="*/ 7 w 223"/>
                <a:gd name="T37" fmla="*/ 78 h 128"/>
                <a:gd name="T38" fmla="*/ 7 w 223"/>
                <a:gd name="T39" fmla="*/ 93 h 128"/>
                <a:gd name="T40" fmla="*/ 3 w 223"/>
                <a:gd name="T41" fmla="*/ 103 h 128"/>
                <a:gd name="T42" fmla="*/ 29 w 223"/>
                <a:gd name="T43" fmla="*/ 108 h 128"/>
                <a:gd name="T44" fmla="*/ 35 w 223"/>
                <a:gd name="T45" fmla="*/ 106 h 128"/>
                <a:gd name="T46" fmla="*/ 86 w 223"/>
                <a:gd name="T47" fmla="*/ 106 h 128"/>
                <a:gd name="T48" fmla="*/ 166 w 223"/>
                <a:gd name="T49" fmla="*/ 81 h 128"/>
                <a:gd name="T50" fmla="*/ 204 w 223"/>
                <a:gd name="T51" fmla="*/ 106 h 128"/>
                <a:gd name="T52" fmla="*/ 219 w 223"/>
                <a:gd name="T53" fmla="*/ 103 h 128"/>
                <a:gd name="T54" fmla="*/ 223 w 223"/>
                <a:gd name="T55" fmla="*/ 87 h 128"/>
                <a:gd name="T56" fmla="*/ 60 w 223"/>
                <a:gd name="T57" fmla="*/ 47 h 128"/>
                <a:gd name="T58" fmla="*/ 19 w 223"/>
                <a:gd name="T59" fmla="*/ 17 h 128"/>
                <a:gd name="T60" fmla="*/ 60 w 223"/>
                <a:gd name="T61" fmla="*/ 14 h 128"/>
                <a:gd name="T62" fmla="*/ 63 w 223"/>
                <a:gd name="T63" fmla="*/ 44 h 128"/>
                <a:gd name="T64" fmla="*/ 122 w 223"/>
                <a:gd name="T65" fmla="*/ 45 h 128"/>
                <a:gd name="T66" fmla="*/ 72 w 223"/>
                <a:gd name="T67" fmla="*/ 48 h 128"/>
                <a:gd name="T68" fmla="*/ 70 w 223"/>
                <a:gd name="T69" fmla="*/ 18 h 128"/>
                <a:gd name="T70" fmla="*/ 119 w 223"/>
                <a:gd name="T71" fmla="*/ 15 h 128"/>
                <a:gd name="T72" fmla="*/ 122 w 223"/>
                <a:gd name="T73" fmla="*/ 45 h 128"/>
                <a:gd name="T74" fmla="*/ 178 w 223"/>
                <a:gd name="T75" fmla="*/ 48 h 128"/>
                <a:gd name="T76" fmla="*/ 128 w 223"/>
                <a:gd name="T77" fmla="*/ 45 h 128"/>
                <a:gd name="T78" fmla="*/ 131 w 223"/>
                <a:gd name="T79" fmla="*/ 15 h 128"/>
                <a:gd name="T80" fmla="*/ 181 w 223"/>
                <a:gd name="T81" fmla="*/ 18 h 128"/>
                <a:gd name="T82" fmla="*/ 181 w 223"/>
                <a:gd name="T83" fmla="*/ 74 h 128"/>
                <a:gd name="T84" fmla="*/ 208 w 223"/>
                <a:gd name="T85" fmla="*/ 72 h 128"/>
                <a:gd name="T86" fmla="*/ 181 w 223"/>
                <a:gd name="T87" fmla="*/ 74 h 128"/>
                <a:gd name="T88" fmla="*/ 182 w 223"/>
                <a:gd name="T89" fmla="*/ 70 h 128"/>
                <a:gd name="T90" fmla="*/ 210 w 223"/>
                <a:gd name="T91" fmla="*/ 71 h 128"/>
                <a:gd name="T92" fmla="*/ 181 w 223"/>
                <a:gd name="T93" fmla="*/ 68 h 128"/>
                <a:gd name="T94" fmla="*/ 208 w 223"/>
                <a:gd name="T95" fmla="*/ 67 h 128"/>
                <a:gd name="T96" fmla="*/ 181 w 223"/>
                <a:gd name="T97" fmla="*/ 68 h 128"/>
                <a:gd name="T98" fmla="*/ 182 w 223"/>
                <a:gd name="T99" fmla="*/ 64 h 128"/>
                <a:gd name="T100" fmla="*/ 210 w 223"/>
                <a:gd name="T101" fmla="*/ 65 h 128"/>
                <a:gd name="T102" fmla="*/ 181 w 223"/>
                <a:gd name="T103" fmla="*/ 6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3" h="128">
                  <a:moveTo>
                    <a:pt x="166" y="83"/>
                  </a:moveTo>
                  <a:cubicBezTo>
                    <a:pt x="154" y="83"/>
                    <a:pt x="144" y="93"/>
                    <a:pt x="144" y="106"/>
                  </a:cubicBezTo>
                  <a:cubicBezTo>
                    <a:pt x="144" y="118"/>
                    <a:pt x="154" y="128"/>
                    <a:pt x="166" y="128"/>
                  </a:cubicBezTo>
                  <a:cubicBezTo>
                    <a:pt x="178" y="128"/>
                    <a:pt x="188" y="118"/>
                    <a:pt x="188" y="106"/>
                  </a:cubicBezTo>
                  <a:cubicBezTo>
                    <a:pt x="188" y="93"/>
                    <a:pt x="178" y="83"/>
                    <a:pt x="166" y="83"/>
                  </a:cubicBezTo>
                  <a:close/>
                  <a:moveTo>
                    <a:pt x="166" y="120"/>
                  </a:moveTo>
                  <a:cubicBezTo>
                    <a:pt x="158" y="120"/>
                    <a:pt x="152" y="113"/>
                    <a:pt x="152" y="106"/>
                  </a:cubicBezTo>
                  <a:cubicBezTo>
                    <a:pt x="152" y="98"/>
                    <a:pt x="158" y="91"/>
                    <a:pt x="166" y="91"/>
                  </a:cubicBezTo>
                  <a:cubicBezTo>
                    <a:pt x="174" y="91"/>
                    <a:pt x="180" y="98"/>
                    <a:pt x="180" y="106"/>
                  </a:cubicBezTo>
                  <a:cubicBezTo>
                    <a:pt x="180" y="113"/>
                    <a:pt x="174" y="120"/>
                    <a:pt x="166" y="120"/>
                  </a:cubicBezTo>
                  <a:close/>
                  <a:moveTo>
                    <a:pt x="61" y="83"/>
                  </a:moveTo>
                  <a:cubicBezTo>
                    <a:pt x="48" y="83"/>
                    <a:pt x="38" y="93"/>
                    <a:pt x="38" y="106"/>
                  </a:cubicBezTo>
                  <a:cubicBezTo>
                    <a:pt x="38" y="118"/>
                    <a:pt x="48" y="128"/>
                    <a:pt x="61" y="128"/>
                  </a:cubicBezTo>
                  <a:cubicBezTo>
                    <a:pt x="73" y="128"/>
                    <a:pt x="83" y="118"/>
                    <a:pt x="83" y="106"/>
                  </a:cubicBezTo>
                  <a:cubicBezTo>
                    <a:pt x="83" y="93"/>
                    <a:pt x="73" y="83"/>
                    <a:pt x="61" y="83"/>
                  </a:cubicBezTo>
                  <a:close/>
                  <a:moveTo>
                    <a:pt x="61" y="120"/>
                  </a:moveTo>
                  <a:cubicBezTo>
                    <a:pt x="53" y="120"/>
                    <a:pt x="46" y="113"/>
                    <a:pt x="46" y="106"/>
                  </a:cubicBezTo>
                  <a:cubicBezTo>
                    <a:pt x="46" y="98"/>
                    <a:pt x="53" y="91"/>
                    <a:pt x="61" y="91"/>
                  </a:cubicBezTo>
                  <a:cubicBezTo>
                    <a:pt x="68" y="91"/>
                    <a:pt x="75" y="98"/>
                    <a:pt x="75" y="106"/>
                  </a:cubicBezTo>
                  <a:cubicBezTo>
                    <a:pt x="75" y="113"/>
                    <a:pt x="68" y="120"/>
                    <a:pt x="61" y="120"/>
                  </a:cubicBezTo>
                  <a:close/>
                  <a:moveTo>
                    <a:pt x="220" y="83"/>
                  </a:moveTo>
                  <a:cubicBezTo>
                    <a:pt x="220" y="51"/>
                    <a:pt x="220" y="51"/>
                    <a:pt x="220" y="51"/>
                  </a:cubicBezTo>
                  <a:cubicBezTo>
                    <a:pt x="220" y="51"/>
                    <a:pt x="220" y="51"/>
                    <a:pt x="220" y="51"/>
                  </a:cubicBezTo>
                  <a:cubicBezTo>
                    <a:pt x="220" y="29"/>
                    <a:pt x="214" y="16"/>
                    <a:pt x="214" y="16"/>
                  </a:cubicBezTo>
                  <a:cubicBezTo>
                    <a:pt x="214" y="7"/>
                    <a:pt x="207" y="0"/>
                    <a:pt x="19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0" y="0"/>
                    <a:pt x="13" y="7"/>
                    <a:pt x="13" y="16"/>
                  </a:cubicBezTo>
                  <a:cubicBezTo>
                    <a:pt x="13" y="16"/>
                    <a:pt x="7" y="29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1" y="60"/>
                    <a:pt x="0" y="63"/>
                    <a:pt x="0" y="67"/>
                  </a:cubicBezTo>
                  <a:cubicBezTo>
                    <a:pt x="0" y="71"/>
                    <a:pt x="1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7" y="91"/>
                    <a:pt x="7" y="92"/>
                    <a:pt x="7" y="93"/>
                  </a:cubicBezTo>
                  <a:cubicBezTo>
                    <a:pt x="5" y="93"/>
                    <a:pt x="3" y="95"/>
                    <a:pt x="3" y="97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6"/>
                    <a:pt x="5" y="108"/>
                    <a:pt x="7" y="108"/>
                  </a:cubicBezTo>
                  <a:cubicBezTo>
                    <a:pt x="29" y="108"/>
                    <a:pt x="29" y="108"/>
                    <a:pt x="29" y="108"/>
                  </a:cubicBezTo>
                  <a:cubicBezTo>
                    <a:pt x="30" y="108"/>
                    <a:pt x="31" y="107"/>
                    <a:pt x="32" y="10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5" y="92"/>
                    <a:pt x="47" y="81"/>
                    <a:pt x="61" y="81"/>
                  </a:cubicBezTo>
                  <a:cubicBezTo>
                    <a:pt x="75" y="81"/>
                    <a:pt x="86" y="92"/>
                    <a:pt x="86" y="106"/>
                  </a:cubicBezTo>
                  <a:cubicBezTo>
                    <a:pt x="141" y="106"/>
                    <a:pt x="141" y="106"/>
                    <a:pt x="141" y="106"/>
                  </a:cubicBezTo>
                  <a:cubicBezTo>
                    <a:pt x="141" y="92"/>
                    <a:pt x="152" y="81"/>
                    <a:pt x="166" y="81"/>
                  </a:cubicBezTo>
                  <a:cubicBezTo>
                    <a:pt x="180" y="81"/>
                    <a:pt x="191" y="92"/>
                    <a:pt x="191" y="106"/>
                  </a:cubicBezTo>
                  <a:cubicBezTo>
                    <a:pt x="204" y="106"/>
                    <a:pt x="204" y="106"/>
                    <a:pt x="204" y="106"/>
                  </a:cubicBezTo>
                  <a:cubicBezTo>
                    <a:pt x="208" y="106"/>
                    <a:pt x="211" y="105"/>
                    <a:pt x="214" y="103"/>
                  </a:cubicBezTo>
                  <a:cubicBezTo>
                    <a:pt x="219" y="103"/>
                    <a:pt x="219" y="103"/>
                    <a:pt x="219" y="103"/>
                  </a:cubicBezTo>
                  <a:cubicBezTo>
                    <a:pt x="221" y="103"/>
                    <a:pt x="223" y="101"/>
                    <a:pt x="223" y="99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5"/>
                    <a:pt x="222" y="83"/>
                    <a:pt x="220" y="83"/>
                  </a:cubicBezTo>
                  <a:close/>
                  <a:moveTo>
                    <a:pt x="60" y="47"/>
                  </a:moveTo>
                  <a:cubicBezTo>
                    <a:pt x="13" y="47"/>
                    <a:pt x="13" y="47"/>
                    <a:pt x="13" y="47"/>
                  </a:cubicBezTo>
                  <a:cubicBezTo>
                    <a:pt x="14" y="28"/>
                    <a:pt x="19" y="17"/>
                    <a:pt x="19" y="17"/>
                  </a:cubicBezTo>
                  <a:cubicBezTo>
                    <a:pt x="19" y="16"/>
                    <a:pt x="19" y="15"/>
                    <a:pt x="19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1" y="14"/>
                    <a:pt x="63" y="15"/>
                    <a:pt x="63" y="17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46"/>
                    <a:pt x="61" y="47"/>
                    <a:pt x="60" y="47"/>
                  </a:cubicBezTo>
                  <a:close/>
                  <a:moveTo>
                    <a:pt x="122" y="45"/>
                  </a:moveTo>
                  <a:cubicBezTo>
                    <a:pt x="122" y="46"/>
                    <a:pt x="121" y="48"/>
                    <a:pt x="119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1" y="48"/>
                    <a:pt x="70" y="46"/>
                    <a:pt x="70" y="45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16"/>
                    <a:pt x="71" y="15"/>
                    <a:pt x="72" y="15"/>
                  </a:cubicBezTo>
                  <a:cubicBezTo>
                    <a:pt x="119" y="15"/>
                    <a:pt x="119" y="15"/>
                    <a:pt x="119" y="15"/>
                  </a:cubicBezTo>
                  <a:cubicBezTo>
                    <a:pt x="121" y="15"/>
                    <a:pt x="122" y="16"/>
                    <a:pt x="122" y="18"/>
                  </a:cubicBezTo>
                  <a:lnTo>
                    <a:pt x="122" y="45"/>
                  </a:lnTo>
                  <a:close/>
                  <a:moveTo>
                    <a:pt x="181" y="45"/>
                  </a:moveTo>
                  <a:cubicBezTo>
                    <a:pt x="181" y="46"/>
                    <a:pt x="179" y="48"/>
                    <a:pt x="178" y="48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29" y="48"/>
                    <a:pt x="128" y="46"/>
                    <a:pt x="128" y="45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6"/>
                    <a:pt x="129" y="15"/>
                    <a:pt x="131" y="15"/>
                  </a:cubicBezTo>
                  <a:cubicBezTo>
                    <a:pt x="178" y="15"/>
                    <a:pt x="178" y="15"/>
                    <a:pt x="178" y="15"/>
                  </a:cubicBezTo>
                  <a:cubicBezTo>
                    <a:pt x="179" y="15"/>
                    <a:pt x="181" y="16"/>
                    <a:pt x="181" y="18"/>
                  </a:cubicBezTo>
                  <a:lnTo>
                    <a:pt x="181" y="45"/>
                  </a:lnTo>
                  <a:close/>
                  <a:moveTo>
                    <a:pt x="181" y="74"/>
                  </a:moveTo>
                  <a:cubicBezTo>
                    <a:pt x="181" y="73"/>
                    <a:pt x="182" y="72"/>
                    <a:pt x="182" y="72"/>
                  </a:cubicBezTo>
                  <a:cubicBezTo>
                    <a:pt x="208" y="72"/>
                    <a:pt x="208" y="72"/>
                    <a:pt x="208" y="72"/>
                  </a:cubicBezTo>
                  <a:cubicBezTo>
                    <a:pt x="209" y="72"/>
                    <a:pt x="210" y="73"/>
                    <a:pt x="210" y="74"/>
                  </a:cubicBezTo>
                  <a:lnTo>
                    <a:pt x="181" y="74"/>
                  </a:lnTo>
                  <a:close/>
                  <a:moveTo>
                    <a:pt x="181" y="71"/>
                  </a:moveTo>
                  <a:cubicBezTo>
                    <a:pt x="181" y="70"/>
                    <a:pt x="182" y="70"/>
                    <a:pt x="182" y="70"/>
                  </a:cubicBezTo>
                  <a:cubicBezTo>
                    <a:pt x="208" y="70"/>
                    <a:pt x="208" y="70"/>
                    <a:pt x="208" y="70"/>
                  </a:cubicBezTo>
                  <a:cubicBezTo>
                    <a:pt x="209" y="70"/>
                    <a:pt x="210" y="70"/>
                    <a:pt x="210" y="71"/>
                  </a:cubicBezTo>
                  <a:lnTo>
                    <a:pt x="181" y="71"/>
                  </a:lnTo>
                  <a:close/>
                  <a:moveTo>
                    <a:pt x="181" y="68"/>
                  </a:moveTo>
                  <a:cubicBezTo>
                    <a:pt x="181" y="67"/>
                    <a:pt x="182" y="67"/>
                    <a:pt x="182" y="67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9" y="67"/>
                    <a:pt x="210" y="67"/>
                    <a:pt x="210" y="68"/>
                  </a:cubicBezTo>
                  <a:lnTo>
                    <a:pt x="181" y="68"/>
                  </a:lnTo>
                  <a:close/>
                  <a:moveTo>
                    <a:pt x="181" y="65"/>
                  </a:moveTo>
                  <a:cubicBezTo>
                    <a:pt x="181" y="65"/>
                    <a:pt x="182" y="64"/>
                    <a:pt x="182" y="64"/>
                  </a:cubicBezTo>
                  <a:cubicBezTo>
                    <a:pt x="208" y="64"/>
                    <a:pt x="208" y="64"/>
                    <a:pt x="208" y="64"/>
                  </a:cubicBezTo>
                  <a:cubicBezTo>
                    <a:pt x="209" y="64"/>
                    <a:pt x="210" y="65"/>
                    <a:pt x="210" y="65"/>
                  </a:cubicBezTo>
                  <a:lnTo>
                    <a:pt x="181" y="65"/>
                  </a:lnTo>
                  <a:close/>
                  <a:moveTo>
                    <a:pt x="181" y="65"/>
                  </a:moveTo>
                  <a:cubicBezTo>
                    <a:pt x="181" y="65"/>
                    <a:pt x="181" y="65"/>
                    <a:pt x="181" y="65"/>
                  </a:cubicBezTo>
                </a:path>
              </a:pathLst>
            </a:custGeom>
            <a:solidFill>
              <a:srgbClr val="1AA3AA"/>
            </a:solidFill>
            <a:ln>
              <a:noFill/>
            </a:ln>
          </p:spPr>
          <p:txBody>
            <a:bodyPr vert="horz" wrap="square" lIns="76792" tIns="38396" rIns="76792" bIns="38396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2" name="Freeform 13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5330" y="2452"/>
              <a:ext cx="834" cy="464"/>
            </a:xfrm>
            <a:custGeom>
              <a:avLst/>
              <a:gdLst>
                <a:gd name="T0" fmla="*/ 30 w 147"/>
                <a:gd name="T1" fmla="*/ 29 h 80"/>
                <a:gd name="T2" fmla="*/ 0 w 147"/>
                <a:gd name="T3" fmla="*/ 41 h 80"/>
                <a:gd name="T4" fmla="*/ 0 w 147"/>
                <a:gd name="T5" fmla="*/ 58 h 80"/>
                <a:gd name="T6" fmla="*/ 7 w 147"/>
                <a:gd name="T7" fmla="*/ 67 h 80"/>
                <a:gd name="T8" fmla="*/ 25 w 147"/>
                <a:gd name="T9" fmla="*/ 80 h 80"/>
                <a:gd name="T10" fmla="*/ 42 w 147"/>
                <a:gd name="T11" fmla="*/ 68 h 80"/>
                <a:gd name="T12" fmla="*/ 99 w 147"/>
                <a:gd name="T13" fmla="*/ 68 h 80"/>
                <a:gd name="T14" fmla="*/ 117 w 147"/>
                <a:gd name="T15" fmla="*/ 80 h 80"/>
                <a:gd name="T16" fmla="*/ 134 w 147"/>
                <a:gd name="T17" fmla="*/ 68 h 80"/>
                <a:gd name="T18" fmla="*/ 138 w 147"/>
                <a:gd name="T19" fmla="*/ 68 h 80"/>
                <a:gd name="T20" fmla="*/ 147 w 147"/>
                <a:gd name="T21" fmla="*/ 58 h 80"/>
                <a:gd name="T22" fmla="*/ 147 w 147"/>
                <a:gd name="T23" fmla="*/ 37 h 80"/>
                <a:gd name="T24" fmla="*/ 128 w 147"/>
                <a:gd name="T25" fmla="*/ 25 h 80"/>
                <a:gd name="T26" fmla="*/ 113 w 147"/>
                <a:gd name="T27" fmla="*/ 4 h 80"/>
                <a:gd name="T28" fmla="*/ 105 w 147"/>
                <a:gd name="T29" fmla="*/ 0 h 80"/>
                <a:gd name="T30" fmla="*/ 65 w 147"/>
                <a:gd name="T31" fmla="*/ 0 h 80"/>
                <a:gd name="T32" fmla="*/ 57 w 147"/>
                <a:gd name="T33" fmla="*/ 4 h 80"/>
                <a:gd name="T34" fmla="*/ 30 w 147"/>
                <a:gd name="T35" fmla="*/ 29 h 80"/>
                <a:gd name="T36" fmla="*/ 117 w 147"/>
                <a:gd name="T37" fmla="*/ 25 h 80"/>
                <a:gd name="T38" fmla="*/ 116 w 147"/>
                <a:gd name="T39" fmla="*/ 31 h 80"/>
                <a:gd name="T40" fmla="*/ 87 w 147"/>
                <a:gd name="T41" fmla="*/ 31 h 80"/>
                <a:gd name="T42" fmla="*/ 87 w 147"/>
                <a:gd name="T43" fmla="*/ 10 h 80"/>
                <a:gd name="T44" fmla="*/ 102 w 147"/>
                <a:gd name="T45" fmla="*/ 10 h 80"/>
                <a:gd name="T46" fmla="*/ 108 w 147"/>
                <a:gd name="T47" fmla="*/ 13 h 80"/>
                <a:gd name="T48" fmla="*/ 117 w 147"/>
                <a:gd name="T49" fmla="*/ 25 h 80"/>
                <a:gd name="T50" fmla="*/ 117 w 147"/>
                <a:gd name="T51" fmla="*/ 71 h 80"/>
                <a:gd name="T52" fmla="*/ 107 w 147"/>
                <a:gd name="T53" fmla="*/ 61 h 80"/>
                <a:gd name="T54" fmla="*/ 117 w 147"/>
                <a:gd name="T55" fmla="*/ 52 h 80"/>
                <a:gd name="T56" fmla="*/ 126 w 147"/>
                <a:gd name="T57" fmla="*/ 61 h 80"/>
                <a:gd name="T58" fmla="*/ 117 w 147"/>
                <a:gd name="T59" fmla="*/ 71 h 80"/>
                <a:gd name="T60" fmla="*/ 85 w 147"/>
                <a:gd name="T61" fmla="*/ 31 h 80"/>
                <a:gd name="T62" fmla="*/ 45 w 147"/>
                <a:gd name="T63" fmla="*/ 31 h 80"/>
                <a:gd name="T64" fmla="*/ 45 w 147"/>
                <a:gd name="T65" fmla="*/ 27 h 80"/>
                <a:gd name="T66" fmla="*/ 60 w 147"/>
                <a:gd name="T67" fmla="*/ 12 h 80"/>
                <a:gd name="T68" fmla="*/ 67 w 147"/>
                <a:gd name="T69" fmla="*/ 10 h 80"/>
                <a:gd name="T70" fmla="*/ 85 w 147"/>
                <a:gd name="T71" fmla="*/ 10 h 80"/>
                <a:gd name="T72" fmla="*/ 85 w 147"/>
                <a:gd name="T73" fmla="*/ 31 h 80"/>
                <a:gd name="T74" fmla="*/ 25 w 147"/>
                <a:gd name="T75" fmla="*/ 71 h 80"/>
                <a:gd name="T76" fmla="*/ 15 w 147"/>
                <a:gd name="T77" fmla="*/ 61 h 80"/>
                <a:gd name="T78" fmla="*/ 25 w 147"/>
                <a:gd name="T79" fmla="*/ 52 h 80"/>
                <a:gd name="T80" fmla="*/ 34 w 147"/>
                <a:gd name="T81" fmla="*/ 61 h 80"/>
                <a:gd name="T82" fmla="*/ 25 w 147"/>
                <a:gd name="T83" fmla="*/ 71 h 80"/>
                <a:gd name="T84" fmla="*/ 25 w 147"/>
                <a:gd name="T85" fmla="*/ 71 h 80"/>
                <a:gd name="T86" fmla="*/ 25 w 147"/>
                <a:gd name="T87" fmla="*/ 7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7" h="80">
                  <a:moveTo>
                    <a:pt x="30" y="29"/>
                  </a:moveTo>
                  <a:cubicBezTo>
                    <a:pt x="10" y="33"/>
                    <a:pt x="0" y="36"/>
                    <a:pt x="0" y="4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0"/>
                    <a:pt x="4" y="64"/>
                    <a:pt x="7" y="67"/>
                  </a:cubicBezTo>
                  <a:cubicBezTo>
                    <a:pt x="9" y="74"/>
                    <a:pt x="16" y="80"/>
                    <a:pt x="25" y="80"/>
                  </a:cubicBezTo>
                  <a:cubicBezTo>
                    <a:pt x="33" y="80"/>
                    <a:pt x="39" y="75"/>
                    <a:pt x="42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02" y="75"/>
                    <a:pt x="109" y="80"/>
                    <a:pt x="117" y="80"/>
                  </a:cubicBezTo>
                  <a:cubicBezTo>
                    <a:pt x="125" y="80"/>
                    <a:pt x="131" y="75"/>
                    <a:pt x="134" y="68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41" y="68"/>
                    <a:pt x="147" y="61"/>
                    <a:pt x="147" y="58"/>
                  </a:cubicBezTo>
                  <a:cubicBezTo>
                    <a:pt x="147" y="37"/>
                    <a:pt x="147" y="37"/>
                    <a:pt x="147" y="37"/>
                  </a:cubicBezTo>
                  <a:cubicBezTo>
                    <a:pt x="147" y="32"/>
                    <a:pt x="145" y="29"/>
                    <a:pt x="128" y="25"/>
                  </a:cubicBezTo>
                  <a:cubicBezTo>
                    <a:pt x="126" y="21"/>
                    <a:pt x="115" y="8"/>
                    <a:pt x="113" y="4"/>
                  </a:cubicBezTo>
                  <a:cubicBezTo>
                    <a:pt x="111" y="1"/>
                    <a:pt x="108" y="0"/>
                    <a:pt x="10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4" y="0"/>
                    <a:pt x="61" y="0"/>
                    <a:pt x="57" y="4"/>
                  </a:cubicBezTo>
                  <a:cubicBezTo>
                    <a:pt x="51" y="9"/>
                    <a:pt x="42" y="18"/>
                    <a:pt x="30" y="29"/>
                  </a:cubicBezTo>
                  <a:close/>
                  <a:moveTo>
                    <a:pt x="117" y="25"/>
                  </a:moveTo>
                  <a:cubicBezTo>
                    <a:pt x="120" y="29"/>
                    <a:pt x="118" y="31"/>
                    <a:pt x="116" y="31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102" y="10"/>
                    <a:pt x="102" y="10"/>
                    <a:pt x="102" y="10"/>
                  </a:cubicBezTo>
                  <a:cubicBezTo>
                    <a:pt x="105" y="10"/>
                    <a:pt x="106" y="11"/>
                    <a:pt x="108" y="13"/>
                  </a:cubicBezTo>
                  <a:cubicBezTo>
                    <a:pt x="109" y="15"/>
                    <a:pt x="115" y="22"/>
                    <a:pt x="117" y="25"/>
                  </a:cubicBezTo>
                  <a:close/>
                  <a:moveTo>
                    <a:pt x="117" y="71"/>
                  </a:moveTo>
                  <a:cubicBezTo>
                    <a:pt x="112" y="71"/>
                    <a:pt x="107" y="66"/>
                    <a:pt x="107" y="61"/>
                  </a:cubicBezTo>
                  <a:cubicBezTo>
                    <a:pt x="107" y="56"/>
                    <a:pt x="112" y="52"/>
                    <a:pt x="117" y="52"/>
                  </a:cubicBezTo>
                  <a:cubicBezTo>
                    <a:pt x="122" y="52"/>
                    <a:pt x="126" y="56"/>
                    <a:pt x="126" y="61"/>
                  </a:cubicBezTo>
                  <a:cubicBezTo>
                    <a:pt x="126" y="66"/>
                    <a:pt x="122" y="71"/>
                    <a:pt x="117" y="71"/>
                  </a:cubicBezTo>
                  <a:close/>
                  <a:moveTo>
                    <a:pt x="85" y="31"/>
                  </a:moveTo>
                  <a:cubicBezTo>
                    <a:pt x="66" y="31"/>
                    <a:pt x="45" y="31"/>
                    <a:pt x="45" y="31"/>
                  </a:cubicBezTo>
                  <a:cubicBezTo>
                    <a:pt x="43" y="31"/>
                    <a:pt x="41" y="30"/>
                    <a:pt x="45" y="27"/>
                  </a:cubicBezTo>
                  <a:cubicBezTo>
                    <a:pt x="48" y="23"/>
                    <a:pt x="58" y="14"/>
                    <a:pt x="60" y="12"/>
                  </a:cubicBezTo>
                  <a:cubicBezTo>
                    <a:pt x="62" y="11"/>
                    <a:pt x="64" y="10"/>
                    <a:pt x="67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31"/>
                    <a:pt x="85" y="31"/>
                    <a:pt x="85" y="31"/>
                  </a:cubicBezTo>
                  <a:close/>
                  <a:moveTo>
                    <a:pt x="25" y="71"/>
                  </a:moveTo>
                  <a:cubicBezTo>
                    <a:pt x="19" y="71"/>
                    <a:pt x="15" y="66"/>
                    <a:pt x="15" y="61"/>
                  </a:cubicBezTo>
                  <a:cubicBezTo>
                    <a:pt x="15" y="56"/>
                    <a:pt x="19" y="52"/>
                    <a:pt x="25" y="52"/>
                  </a:cubicBezTo>
                  <a:cubicBezTo>
                    <a:pt x="30" y="52"/>
                    <a:pt x="34" y="56"/>
                    <a:pt x="34" y="61"/>
                  </a:cubicBezTo>
                  <a:cubicBezTo>
                    <a:pt x="34" y="66"/>
                    <a:pt x="30" y="71"/>
                    <a:pt x="25" y="71"/>
                  </a:cubicBezTo>
                  <a:close/>
                  <a:moveTo>
                    <a:pt x="25" y="71"/>
                  </a:moveTo>
                  <a:cubicBezTo>
                    <a:pt x="25" y="71"/>
                    <a:pt x="25" y="71"/>
                    <a:pt x="25" y="71"/>
                  </a:cubicBezTo>
                </a:path>
              </a:pathLst>
            </a:custGeom>
            <a:solidFill>
              <a:srgbClr val="1F74AD"/>
            </a:solidFill>
            <a:ln>
              <a:noFill/>
            </a:ln>
          </p:spPr>
          <p:txBody>
            <a:bodyPr vert="horz" wrap="square" lIns="76792" tIns="38396" rIns="76792" bIns="38396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5" name="Rectangle 9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68" y="3320"/>
              <a:ext cx="2604" cy="31"/>
            </a:xfrm>
            <a:prstGeom prst="rect">
              <a:avLst/>
            </a:prstGeom>
            <a:solidFill>
              <a:srgbClr val="1F74AD"/>
            </a:solidFill>
            <a:ln>
              <a:noFill/>
            </a:ln>
          </p:spPr>
          <p:txBody>
            <a:bodyPr vert="horz" wrap="square" lIns="76792" tIns="38396" rIns="76792" bIns="38396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6" name="Rectangle 9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51" y="3320"/>
              <a:ext cx="2606" cy="31"/>
            </a:xfrm>
            <a:prstGeom prst="rect">
              <a:avLst/>
            </a:prstGeom>
            <a:solidFill>
              <a:srgbClr val="3498DB"/>
            </a:solidFill>
            <a:ln>
              <a:noFill/>
            </a:ln>
          </p:spPr>
          <p:txBody>
            <a:bodyPr vert="horz" wrap="square" lIns="76792" tIns="38396" rIns="76792" bIns="38396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7" name="Rectangle 9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9581" y="3320"/>
              <a:ext cx="2606" cy="31"/>
            </a:xfrm>
            <a:prstGeom prst="rect">
              <a:avLst/>
            </a:prstGeom>
            <a:solidFill>
              <a:srgbClr val="1AA3AA"/>
            </a:solidFill>
            <a:ln>
              <a:noFill/>
            </a:ln>
          </p:spPr>
          <p:txBody>
            <a:bodyPr vert="horz" wrap="square" lIns="76792" tIns="38396" rIns="76792" bIns="38396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Oval 6"/>
            <p:cNvSpPr/>
            <p:nvPr>
              <p:custDataLst>
                <p:tags r:id="rId15"/>
              </p:custDataLst>
            </p:nvPr>
          </p:nvSpPr>
          <p:spPr>
            <a:xfrm>
              <a:off x="4286" y="3217"/>
              <a:ext cx="236" cy="236"/>
            </a:xfrm>
            <a:prstGeom prst="ellipse">
              <a:avLst/>
            </a:prstGeom>
            <a:solidFill>
              <a:srgbClr val="1F74AD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1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5" name="Isosceles Triangle 244"/>
            <p:cNvSpPr/>
            <p:nvPr>
              <p:custDataLst>
                <p:tags r:id="rId16"/>
              </p:custDataLst>
            </p:nvPr>
          </p:nvSpPr>
          <p:spPr>
            <a:xfrm rot="5400000">
              <a:off x="12146" y="3249"/>
              <a:ext cx="236" cy="163"/>
            </a:xfrm>
            <a:prstGeom prst="triangle">
              <a:avLst/>
            </a:prstGeom>
            <a:solidFill>
              <a:srgbClr val="1AA3AA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1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3" name="TextBox 222"/>
            <p:cNvSpPr txBox="1"/>
            <p:nvPr>
              <p:custDataLst>
                <p:tags r:id="rId17"/>
              </p:custDataLst>
            </p:nvPr>
          </p:nvSpPr>
          <p:spPr>
            <a:xfrm>
              <a:off x="4585" y="6596"/>
              <a:ext cx="2308" cy="651"/>
            </a:xfrm>
            <a:prstGeom prst="rect">
              <a:avLst/>
            </a:prstGeom>
            <a:noFill/>
          </p:spPr>
          <p:txBody>
            <a:bodyPr wrap="square" bIns="0" rtlCol="0" anchor="b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10" b="1" i="0" u="none" strike="noStrike" kern="1200" cap="none" spc="300" normalizeH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H5</a:t>
              </a:r>
              <a:r>
                <a:rPr kumimoji="0" lang="zh-CN" altLang="en-US" sz="1510" b="1" i="0" u="none" strike="noStrike" kern="1200" cap="none" spc="300" normalizeH="0" noProof="0">
                  <a:ln>
                    <a:noFill/>
                  </a:ln>
                  <a:solidFill>
                    <a:sysClr val="window" lastClr="FFFFFF">
                      <a:lumMod val="50000"/>
                    </a:sys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页面</a:t>
              </a:r>
            </a:p>
          </p:txBody>
        </p:sp>
        <p:sp>
          <p:nvSpPr>
            <p:cNvPr id="246" name="Rectangle 245"/>
            <p:cNvSpPr/>
            <p:nvPr>
              <p:custDataLst>
                <p:tags r:id="rId18"/>
              </p:custDataLst>
            </p:nvPr>
          </p:nvSpPr>
          <p:spPr>
            <a:xfrm>
              <a:off x="4585" y="7277"/>
              <a:ext cx="2308" cy="1118"/>
            </a:xfrm>
            <a:prstGeom prst="rect">
              <a:avLst/>
            </a:prstGeom>
          </p:spPr>
          <p:txBody>
            <a:bodyPr wrap="square" tIns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010" spc="150">
                  <a:solidFill>
                    <a:sysClr val="window" lastClr="FFFFFF">
                      <a:lumMod val="65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”</a:t>
              </a:r>
              <a:r>
                <a:rPr lang="zh-CN" altLang="en-US" sz="1010" spc="150">
                  <a:solidFill>
                    <a:sysClr val="window" lastClr="FFFFFF">
                      <a:lumMod val="65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虚似</a:t>
              </a:r>
              <a:r>
                <a:rPr lang="en-US" altLang="zh-CN" sz="1010" spc="150">
                  <a:solidFill>
                    <a:sysClr val="window" lastClr="FFFFFF">
                      <a:lumMod val="65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”</a:t>
              </a:r>
              <a:endParaRPr lang="zh-CN" altLang="en-US" sz="1010" spc="15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010" spc="150">
                  <a:solidFill>
                    <a:sysClr val="window" lastClr="FFFFFF">
                      <a:lumMod val="65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历史朋友圈</a:t>
              </a:r>
            </a:p>
          </p:txBody>
        </p:sp>
        <p:sp>
          <p:nvSpPr>
            <p:cNvPr id="187" name="Freeform 183"/>
            <p:cNvSpPr/>
            <p:nvPr>
              <p:custDataLst>
                <p:tags r:id="rId19"/>
              </p:custDataLst>
            </p:nvPr>
          </p:nvSpPr>
          <p:spPr bwMode="auto">
            <a:xfrm>
              <a:off x="9359" y="4122"/>
              <a:ext cx="3040" cy="1020"/>
            </a:xfrm>
            <a:custGeom>
              <a:avLst/>
              <a:gdLst>
                <a:gd name="T0" fmla="*/ 1078 w 1276"/>
                <a:gd name="T1" fmla="*/ 428 h 428"/>
                <a:gd name="T2" fmla="*/ 0 w 1276"/>
                <a:gd name="T3" fmla="*/ 428 h 428"/>
                <a:gd name="T4" fmla="*/ 0 w 1276"/>
                <a:gd name="T5" fmla="*/ 0 h 428"/>
                <a:gd name="T6" fmla="*/ 1078 w 1276"/>
                <a:gd name="T7" fmla="*/ 0 h 428"/>
                <a:gd name="T8" fmla="*/ 1276 w 1276"/>
                <a:gd name="T9" fmla="*/ 215 h 428"/>
                <a:gd name="T10" fmla="*/ 1078 w 1276"/>
                <a:gd name="T11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6" h="428">
                  <a:moveTo>
                    <a:pt x="1078" y="428"/>
                  </a:moveTo>
                  <a:lnTo>
                    <a:pt x="0" y="428"/>
                  </a:lnTo>
                  <a:lnTo>
                    <a:pt x="0" y="0"/>
                  </a:lnTo>
                  <a:lnTo>
                    <a:pt x="1078" y="0"/>
                  </a:lnTo>
                  <a:lnTo>
                    <a:pt x="1276" y="215"/>
                  </a:lnTo>
                  <a:lnTo>
                    <a:pt x="1078" y="428"/>
                  </a:lnTo>
                  <a:close/>
                </a:path>
              </a:pathLst>
            </a:custGeom>
            <a:solidFill>
              <a:srgbClr val="1AA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6792" tIns="38396" rIns="76792" bIns="38396" numCol="1" anchor="t" anchorCtr="0" compatLnSpc="1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1" name="TextBox 240"/>
            <p:cNvSpPr txBox="1"/>
            <p:nvPr>
              <p:custDataLst>
                <p:tags r:id="rId20"/>
              </p:custDataLst>
            </p:nvPr>
          </p:nvSpPr>
          <p:spPr>
            <a:xfrm>
              <a:off x="9961" y="4283"/>
              <a:ext cx="1836" cy="699"/>
            </a:xfrm>
            <a:prstGeom prst="rect">
              <a:avLst/>
            </a:prstGeom>
            <a:solidFill>
              <a:srgbClr val="1AA3AA"/>
            </a:solidFill>
          </p:spPr>
          <p:txBody>
            <a:bodyPr wrap="square" lIns="75583" tIns="39303" rIns="75583" bIns="39303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1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2021</a:t>
              </a:r>
            </a:p>
          </p:txBody>
        </p:sp>
        <p:sp>
          <p:nvSpPr>
            <p:cNvPr id="192" name="Freeform 188"/>
            <p:cNvSpPr/>
            <p:nvPr>
              <p:custDataLst>
                <p:tags r:id="rId21"/>
              </p:custDataLst>
            </p:nvPr>
          </p:nvSpPr>
          <p:spPr bwMode="auto">
            <a:xfrm>
              <a:off x="6792" y="4122"/>
              <a:ext cx="3042" cy="1020"/>
            </a:xfrm>
            <a:custGeom>
              <a:avLst/>
              <a:gdLst>
                <a:gd name="T0" fmla="*/ 1080 w 1277"/>
                <a:gd name="T1" fmla="*/ 428 h 428"/>
                <a:gd name="T2" fmla="*/ 0 w 1277"/>
                <a:gd name="T3" fmla="*/ 428 h 428"/>
                <a:gd name="T4" fmla="*/ 0 w 1277"/>
                <a:gd name="T5" fmla="*/ 0 h 428"/>
                <a:gd name="T6" fmla="*/ 1080 w 1277"/>
                <a:gd name="T7" fmla="*/ 0 h 428"/>
                <a:gd name="T8" fmla="*/ 1277 w 1277"/>
                <a:gd name="T9" fmla="*/ 215 h 428"/>
                <a:gd name="T10" fmla="*/ 1080 w 1277"/>
                <a:gd name="T11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7" h="428">
                  <a:moveTo>
                    <a:pt x="1080" y="428"/>
                  </a:moveTo>
                  <a:lnTo>
                    <a:pt x="0" y="428"/>
                  </a:lnTo>
                  <a:lnTo>
                    <a:pt x="0" y="0"/>
                  </a:lnTo>
                  <a:lnTo>
                    <a:pt x="1080" y="0"/>
                  </a:lnTo>
                  <a:lnTo>
                    <a:pt x="1277" y="215"/>
                  </a:lnTo>
                  <a:lnTo>
                    <a:pt x="1080" y="428"/>
                  </a:lnTo>
                  <a:close/>
                </a:path>
              </a:pathLst>
            </a:custGeom>
            <a:solidFill>
              <a:srgbClr val="3498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6792" tIns="38396" rIns="76792" bIns="38396" numCol="1" anchor="t" anchorCtr="0" compatLnSpc="1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0" name="TextBox 239"/>
            <p:cNvSpPr txBox="1"/>
            <p:nvPr>
              <p:custDataLst>
                <p:tags r:id="rId22"/>
              </p:custDataLst>
            </p:nvPr>
          </p:nvSpPr>
          <p:spPr>
            <a:xfrm>
              <a:off x="7395" y="4283"/>
              <a:ext cx="1836" cy="699"/>
            </a:xfrm>
            <a:prstGeom prst="rect">
              <a:avLst/>
            </a:prstGeom>
            <a:solidFill>
              <a:srgbClr val="3498DB"/>
            </a:solidFill>
          </p:spPr>
          <p:txBody>
            <a:bodyPr wrap="square" lIns="75583" tIns="39303" rIns="75583" bIns="39303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1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2021</a:t>
              </a:r>
            </a:p>
          </p:txBody>
        </p:sp>
        <p:sp>
          <p:nvSpPr>
            <p:cNvPr id="197" name="Freeform 193"/>
            <p:cNvSpPr/>
            <p:nvPr>
              <p:custDataLst>
                <p:tags r:id="rId23"/>
              </p:custDataLst>
            </p:nvPr>
          </p:nvSpPr>
          <p:spPr bwMode="auto">
            <a:xfrm>
              <a:off x="4227" y="4122"/>
              <a:ext cx="3040" cy="1020"/>
            </a:xfrm>
            <a:custGeom>
              <a:avLst/>
              <a:gdLst>
                <a:gd name="T0" fmla="*/ 1078 w 1276"/>
                <a:gd name="T1" fmla="*/ 428 h 428"/>
                <a:gd name="T2" fmla="*/ 0 w 1276"/>
                <a:gd name="T3" fmla="*/ 428 h 428"/>
                <a:gd name="T4" fmla="*/ 123 w 1276"/>
                <a:gd name="T5" fmla="*/ 215 h 428"/>
                <a:gd name="T6" fmla="*/ 0 w 1276"/>
                <a:gd name="T7" fmla="*/ 0 h 428"/>
                <a:gd name="T8" fmla="*/ 1078 w 1276"/>
                <a:gd name="T9" fmla="*/ 0 h 428"/>
                <a:gd name="T10" fmla="*/ 1276 w 1276"/>
                <a:gd name="T11" fmla="*/ 215 h 428"/>
                <a:gd name="T12" fmla="*/ 1078 w 1276"/>
                <a:gd name="T13" fmla="*/ 428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6" h="428">
                  <a:moveTo>
                    <a:pt x="1078" y="428"/>
                  </a:moveTo>
                  <a:lnTo>
                    <a:pt x="0" y="428"/>
                  </a:lnTo>
                  <a:lnTo>
                    <a:pt x="123" y="215"/>
                  </a:lnTo>
                  <a:lnTo>
                    <a:pt x="0" y="0"/>
                  </a:lnTo>
                  <a:lnTo>
                    <a:pt x="1078" y="0"/>
                  </a:lnTo>
                  <a:lnTo>
                    <a:pt x="1276" y="215"/>
                  </a:lnTo>
                  <a:lnTo>
                    <a:pt x="1078" y="428"/>
                  </a:lnTo>
                  <a:close/>
                </a:path>
              </a:pathLst>
            </a:custGeom>
            <a:solidFill>
              <a:srgbClr val="1F74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6792" tIns="38396" rIns="76792" bIns="38396" numCol="1" anchor="t" anchorCtr="0" compatLnSpc="1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1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TextBox 5"/>
            <p:cNvSpPr txBox="1"/>
            <p:nvPr>
              <p:custDataLst>
                <p:tags r:id="rId24"/>
              </p:custDataLst>
            </p:nvPr>
          </p:nvSpPr>
          <p:spPr>
            <a:xfrm>
              <a:off x="4829" y="4283"/>
              <a:ext cx="1836" cy="699"/>
            </a:xfrm>
            <a:prstGeom prst="rect">
              <a:avLst/>
            </a:prstGeom>
            <a:solidFill>
              <a:srgbClr val="1F74AD"/>
            </a:solidFill>
          </p:spPr>
          <p:txBody>
            <a:bodyPr wrap="square" lIns="75583" tIns="39303" rIns="75583" bIns="39303" rtlCol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15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2019</a:t>
              </a:r>
            </a:p>
          </p:txBody>
        </p:sp>
        <p:sp>
          <p:nvSpPr>
            <p:cNvPr id="71" name="TextBox 222"/>
            <p:cNvSpPr txBox="1"/>
            <p:nvPr>
              <p:custDataLst>
                <p:tags r:id="rId25"/>
              </p:custDataLst>
            </p:nvPr>
          </p:nvSpPr>
          <p:spPr>
            <a:xfrm>
              <a:off x="7170" y="6596"/>
              <a:ext cx="2308" cy="651"/>
            </a:xfrm>
            <a:prstGeom prst="rect">
              <a:avLst/>
            </a:prstGeom>
            <a:noFill/>
          </p:spPr>
          <p:txBody>
            <a:bodyPr wrap="square" bIns="0" rtlCol="0" anchor="b" anchorCtr="0">
              <a:normAutofit fontScale="75000" lnSpcReduction="10000"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sz="1510" b="1" spc="30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7</a:t>
              </a:r>
              <a:r>
                <a:rPr lang="zh-CN" altLang="en-US" sz="1510" b="1" spc="30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月</a:t>
              </a: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510" b="1" spc="30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官方端口开放</a:t>
              </a:r>
              <a:endParaRPr lang="en-US" altLang="zh-CN" sz="1510" b="1" spc="30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Rectangle 245"/>
            <p:cNvSpPr/>
            <p:nvPr>
              <p:custDataLst>
                <p:tags r:id="rId26"/>
              </p:custDataLst>
            </p:nvPr>
          </p:nvSpPr>
          <p:spPr>
            <a:xfrm>
              <a:off x="6700" y="7299"/>
              <a:ext cx="3097" cy="1118"/>
            </a:xfrm>
            <a:prstGeom prst="rect">
              <a:avLst/>
            </a:prstGeom>
          </p:spPr>
          <p:txBody>
            <a:bodyPr wrap="square" tIns="0">
              <a:norm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10" spc="150">
                  <a:solidFill>
                    <a:sysClr val="window" lastClr="FFFFFF">
                      <a:lumMod val="65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发布的品宣</a:t>
              </a:r>
              <a:r>
                <a:rPr lang="en-US" altLang="zh-CN" sz="1010" spc="150">
                  <a:solidFill>
                    <a:sysClr val="window" lastClr="FFFFFF">
                      <a:lumMod val="65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,</a:t>
              </a:r>
              <a:r>
                <a:rPr lang="zh-CN" altLang="en-US" sz="1010" spc="150">
                  <a:solidFill>
                    <a:sysClr val="window" lastClr="FFFFFF">
                      <a:lumMod val="65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活动信息等等都可以被更好地留存和展示，</a:t>
              </a: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10" spc="150">
                  <a:solidFill>
                    <a:sysClr val="window" lastClr="FFFFFF">
                      <a:lumMod val="65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延长传播寿命。</a:t>
              </a:r>
            </a:p>
          </p:txBody>
        </p:sp>
        <p:sp>
          <p:nvSpPr>
            <p:cNvPr id="74" name="TextBox 222"/>
            <p:cNvSpPr txBox="1"/>
            <p:nvPr>
              <p:custDataLst>
                <p:tags r:id="rId27"/>
              </p:custDataLst>
            </p:nvPr>
          </p:nvSpPr>
          <p:spPr>
            <a:xfrm>
              <a:off x="9787" y="6452"/>
              <a:ext cx="2308" cy="651"/>
            </a:xfrm>
            <a:prstGeom prst="rect">
              <a:avLst/>
            </a:prstGeom>
            <a:noFill/>
          </p:spPr>
          <p:txBody>
            <a:bodyPr wrap="square" bIns="0" rtlCol="0" anchor="b" anchorCtr="0">
              <a:norm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en-US" altLang="zh-CN" sz="1510" b="1" spc="30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12.8</a:t>
              </a:r>
              <a:endParaRPr lang="zh-CN" altLang="en-US" sz="1510" b="1" spc="30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5" name="Rectangle 245"/>
            <p:cNvSpPr/>
            <p:nvPr>
              <p:custDataLst>
                <p:tags r:id="rId28"/>
              </p:custDataLst>
            </p:nvPr>
          </p:nvSpPr>
          <p:spPr>
            <a:xfrm>
              <a:off x="9779" y="7103"/>
              <a:ext cx="2828" cy="1118"/>
            </a:xfrm>
            <a:prstGeom prst="rect">
              <a:avLst/>
            </a:prstGeom>
          </p:spPr>
          <p:txBody>
            <a:bodyPr wrap="square" tIns="0">
              <a:noAutofit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100" spc="150">
                  <a:solidFill>
                    <a:sysClr val="window" lastClr="FFFFFF">
                      <a:lumMod val="65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突破成功</a:t>
              </a:r>
              <a:r>
                <a:rPr lang="en-US" altLang="zh-CN" sz="1100" spc="150">
                  <a:solidFill>
                    <a:sysClr val="window" lastClr="FFFFFF">
                      <a:lumMod val="65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,</a:t>
              </a:r>
              <a:r>
                <a:rPr lang="zh-CN" altLang="en-US" sz="1100" spc="150">
                  <a:solidFill>
                    <a:sysClr val="window" lastClr="FFFFFF">
                      <a:lumMod val="65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直接调用企微</a:t>
              </a:r>
              <a:r>
                <a:rPr lang="en-US" altLang="zh-CN" sz="1100" spc="150">
                  <a:solidFill>
                    <a:sysClr val="window" lastClr="FFFFFF">
                      <a:lumMod val="65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API</a:t>
              </a:r>
              <a:r>
                <a:rPr lang="zh-CN" altLang="en-US" sz="1100" spc="150">
                  <a:solidFill>
                    <a:sysClr val="window" lastClr="FFFFFF">
                      <a:lumMod val="65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接口</a:t>
              </a:r>
              <a:r>
                <a:rPr lang="en-US" altLang="zh-CN" sz="1100" spc="150">
                  <a:solidFill>
                    <a:sysClr val="window" lastClr="FFFFFF">
                      <a:lumMod val="65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,</a:t>
              </a:r>
              <a:r>
                <a:rPr lang="zh-CN" altLang="en-US" sz="1100" spc="150">
                  <a:solidFill>
                    <a:sysClr val="window" lastClr="FFFFFF">
                      <a:lumMod val="65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完成朋友圈互动</a:t>
              </a:r>
              <a:r>
                <a:rPr lang="en-US" altLang="zh-CN" sz="1100" spc="150">
                  <a:solidFill>
                    <a:sysClr val="window" lastClr="FFFFFF">
                      <a:lumMod val="65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,微信生态内的「闭环」被进一步</a:t>
              </a:r>
              <a:r>
                <a:rPr lang="zh-CN" altLang="en-US" sz="1100" spc="150">
                  <a:solidFill>
                    <a:sysClr val="window" lastClr="FFFFFF">
                      <a:lumMod val="65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完成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326286" y="464453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案例背景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QQ浏览器截图202112081703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7105" y="1135380"/>
            <a:ext cx="7730490" cy="4163060"/>
          </a:xfrm>
          <a:prstGeom prst="rect">
            <a:avLst/>
          </a:prstGeom>
        </p:spPr>
      </p:pic>
      <p:pic>
        <p:nvPicPr>
          <p:cNvPr id="9" name="图片 8" descr="32313539323731353b32313539323730313bd4dacfdfd1a7cfb0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6090" y="2426335"/>
            <a:ext cx="914400" cy="914400"/>
          </a:xfrm>
          <a:prstGeom prst="rect">
            <a:avLst/>
          </a:prstGeom>
        </p:spPr>
      </p:pic>
      <p:sp>
        <p:nvSpPr>
          <p:cNvPr id="12" name="虚尾箭头 11"/>
          <p:cNvSpPr/>
          <p:nvPr/>
        </p:nvSpPr>
        <p:spPr>
          <a:xfrm>
            <a:off x="1592580" y="2906395"/>
            <a:ext cx="523875" cy="1447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265" y="786130"/>
            <a:ext cx="2669540" cy="473710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553085" y="45021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0" name="文本框 29"/>
          <p:cNvSpPr txBox="1"/>
          <p:nvPr/>
        </p:nvSpPr>
        <p:spPr>
          <a:xfrm>
            <a:off x="1154201" y="519698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案例背景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1960880" y="914400"/>
            <a:ext cx="2912110" cy="3435350"/>
            <a:chOff x="3533" y="2350"/>
            <a:chExt cx="4586" cy="5410"/>
          </a:xfrm>
        </p:grpSpPr>
        <p:pic>
          <p:nvPicPr>
            <p:cNvPr id="26" name="图片 25" descr="32313534373036303b32313534373035313bc2a9b6b7cdbc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533" y="2350"/>
              <a:ext cx="4587" cy="5411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5158" y="3492"/>
              <a:ext cx="112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/>
                <a:t> </a:t>
              </a:r>
              <a:r>
                <a:rPr lang="zh-CN" altLang="en-US"/>
                <a:t>耗时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644" y="2526"/>
              <a:ext cx="2366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/>
                <a:t>窗口多开</a:t>
              </a:r>
              <a:r>
                <a:rPr lang="en-US" altLang="zh-CN"/>
                <a:t>:3</a:t>
              </a:r>
              <a:r>
                <a:rPr lang="zh-CN" altLang="en-US"/>
                <a:t>个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142" y="4458"/>
              <a:ext cx="136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/>
                <a:t>统计难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323" y="5424"/>
              <a:ext cx="100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/>
                <a:t>卡顿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217" y="6563"/>
              <a:ext cx="121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低效</a:t>
              </a:r>
            </a:p>
          </p:txBody>
        </p:sp>
      </p:grpSp>
      <p:pic>
        <p:nvPicPr>
          <p:cNvPr id="37" name="图片 36" descr="333639373137393b343435303734363bc4a9cebbccd4ccad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11830" y="4408170"/>
            <a:ext cx="914400" cy="914400"/>
          </a:xfrm>
          <a:prstGeom prst="rect">
            <a:avLst/>
          </a:prstGeom>
        </p:spPr>
      </p:pic>
      <p:pic>
        <p:nvPicPr>
          <p:cNvPr id="38" name="图片 37" descr="32303236373535333b32303238383936383bbba5b4ab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39615" y="259334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73886" y="464185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案例目标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434975" y="1256030"/>
            <a:ext cx="8870950" cy="4077970"/>
            <a:chOff x="1185" y="2398"/>
            <a:chExt cx="13970" cy="6422"/>
          </a:xfrm>
        </p:grpSpPr>
        <p:pic>
          <p:nvPicPr>
            <p:cNvPr id="10" name="图片 9" descr="QQ浏览器截图2021120818235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03" y="2854"/>
              <a:ext cx="6853" cy="5967"/>
            </a:xfrm>
            <a:prstGeom prst="rect">
              <a:avLst/>
            </a:prstGeom>
          </p:spPr>
        </p:pic>
        <p:pic>
          <p:nvPicPr>
            <p:cNvPr id="8" name="图片 7" descr="QQ浏览器截图202112081823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85" y="2398"/>
              <a:ext cx="8048" cy="5125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2169795" y="744855"/>
            <a:ext cx="1647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:</a:t>
            </a:r>
            <a:r>
              <a:rPr lang="zh-CN" altLang="en-US" sz="2400">
                <a:solidFill>
                  <a:srgbClr val="FF0000"/>
                </a:solidFill>
              </a:rPr>
              <a:t>批量处理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217930" y="464185"/>
            <a:ext cx="16129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 dirty="0">
                <a:sym typeface="+mn-ea"/>
              </a:rPr>
              <a:t>步骤及</a:t>
            </a:r>
            <a:r>
              <a:rPr lang="zh-CN" altLang="en-US" sz="1600" b="1">
                <a:solidFill>
                  <a:schemeClr val="dk1"/>
                </a:solidFill>
                <a:sym typeface="+mn-ea"/>
              </a:rPr>
              <a:t>运作流程</a:t>
            </a:r>
          </a:p>
        </p:txBody>
      </p:sp>
      <p:pic>
        <p:nvPicPr>
          <p:cNvPr id="7" name="图片 6" descr="QQ浏览器截图202112081837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6570" y="1400810"/>
            <a:ext cx="4549140" cy="3952240"/>
          </a:xfrm>
          <a:prstGeom prst="rect">
            <a:avLst/>
          </a:prstGeom>
        </p:spPr>
      </p:pic>
      <p:pic>
        <p:nvPicPr>
          <p:cNvPr id="11" name="图片 10" descr="QQ浏览器截图202112081838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07280" y="801370"/>
            <a:ext cx="4538980" cy="41656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53465" y="963295"/>
            <a:ext cx="14776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注意事项</a:t>
            </a:r>
            <a:r>
              <a:rPr lang="en-US" altLang="zh-CN"/>
              <a:t>:1/2</a:t>
            </a:r>
          </a:p>
        </p:txBody>
      </p:sp>
      <p:pic>
        <p:nvPicPr>
          <p:cNvPr id="13" name="图片 12" descr="343538343131343b343538343634313bcafdd7d6d2bb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3855" y="2701290"/>
            <a:ext cx="914400" cy="914400"/>
          </a:xfrm>
          <a:prstGeom prst="rect">
            <a:avLst/>
          </a:prstGeom>
        </p:spPr>
      </p:pic>
      <p:pic>
        <p:nvPicPr>
          <p:cNvPr id="14" name="图片 13" descr="343538343131343b343538343634363bcafdd7d6b6fe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81010" y="80137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785495" y="378460"/>
            <a:ext cx="1821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步骤及</a:t>
            </a:r>
            <a:r>
              <a:rPr lang="zh-CN" altLang="en-US" sz="1600" b="1">
                <a:solidFill>
                  <a:schemeClr val="dk1"/>
                </a:solidFill>
                <a:sym typeface="+mn-ea"/>
              </a:rPr>
              <a:t>运作流程</a:t>
            </a:r>
          </a:p>
          <a:p>
            <a:pPr algn="ctr"/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46100" y="378460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2329180" y="797560"/>
            <a:ext cx="7532370" cy="4720590"/>
            <a:chOff x="1000" y="1245"/>
            <a:chExt cx="11862" cy="7434"/>
          </a:xfrm>
        </p:grpSpPr>
        <p:pic>
          <p:nvPicPr>
            <p:cNvPr id="5" name="图片 4" descr="QQ浏览器截图202112081858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0" y="1245"/>
              <a:ext cx="5116" cy="6172"/>
            </a:xfrm>
            <a:prstGeom prst="rect">
              <a:avLst/>
            </a:prstGeom>
          </p:spPr>
        </p:pic>
        <p:pic>
          <p:nvPicPr>
            <p:cNvPr id="9" name="图片 8" descr="微信图片_202112081905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91" y="1782"/>
              <a:ext cx="3697" cy="6574"/>
            </a:xfrm>
            <a:prstGeom prst="rect">
              <a:avLst/>
            </a:prstGeom>
          </p:spPr>
        </p:pic>
        <p:pic>
          <p:nvPicPr>
            <p:cNvPr id="10" name="图片 9" descr="微信图片_2021120819053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04" y="1997"/>
              <a:ext cx="3758" cy="6682"/>
            </a:xfrm>
            <a:prstGeom prst="rect">
              <a:avLst/>
            </a:prstGeom>
          </p:spPr>
        </p:pic>
      </p:grpSp>
      <p:pic>
        <p:nvPicPr>
          <p:cNvPr id="13" name="图片 12" descr="343435383032343b343538333733393bc1f7b3cc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7505" y="2823845"/>
            <a:ext cx="1816735" cy="181673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98780" y="2390140"/>
            <a:ext cx="1818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进一步完善闭环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UNIT_ID" val="diagram20200189_2*a*1"/>
  <p:tag name="KSO_WM_TEMPLATE_CATEGORY" val="diagram"/>
  <p:tag name="KSO_WM_TEMPLATE_INDEX" val="20200189"/>
  <p:tag name="KSO_WM_UNIT_LAYERLEVEL" val="1"/>
  <p:tag name="KSO_WM_TAG_VERSION" val="1.0"/>
  <p:tag name="KSO_WM_BEAUTIFY_FLAG" val="#wm#"/>
  <p:tag name="KSO_WM_UNIT_TEXT_FILL_FORE_SCHEMECOLOR_INDEX" val="13"/>
  <p:tag name="KSO_WM_UNIT_TEXT_FILL_TYP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00189_2*m_h_i*1_3_3"/>
  <p:tag name="KSO_WM_TEMPLATE_CATEGORY" val="diagram"/>
  <p:tag name="KSO_WM_TEMPLATE_INDEX" val="20200189"/>
  <p:tag name="KSO_WM_UNIT_LAYERLEVEL" val="1_1_1"/>
  <p:tag name="KSO_WM_TAG_VERSION" val="1.0"/>
  <p:tag name="KSO_WM_BEAUTIFY_FLAG" val="#wm#"/>
  <p:tag name="KSO_WM_UNIT_FILL_FORE_SCHEMECOLOR_INDEX" val="7"/>
  <p:tag name="KSO_WM_UNI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00189_2*m_h_i*1_1_3"/>
  <p:tag name="KSO_WM_TEMPLATE_CATEGORY" val="diagram"/>
  <p:tag name="KSO_WM_TEMPLATE_INDEX" val="20200189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20200189_2*m_h_i*1_1_4"/>
  <p:tag name="KSO_WM_TEMPLATE_CATEGORY" val="diagram"/>
  <p:tag name="KSO_WM_TEMPLATE_INDEX" val="20200189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20200189_2*m_h_i*1_2_4"/>
  <p:tag name="KSO_WM_TEMPLATE_CATEGORY" val="diagram"/>
  <p:tag name="KSO_WM_TEMPLATE_INDEX" val="20200189"/>
  <p:tag name="KSO_WM_UNIT_LAYERLEVEL" val="1_1_1"/>
  <p:tag name="KSO_WM_TAG_VERSION" val="1.0"/>
  <p:tag name="KSO_WM_BEAUTIFY_FLAG" val="#wm#"/>
  <p:tag name="KSO_WM_UNIT_FILL_FORE_SCHEMECOLOR_INDEX" val="6"/>
  <p:tag name="KSO_WM_UNI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4"/>
  <p:tag name="KSO_WM_UNIT_ID" val="diagram20200189_2*m_h_i*1_3_4"/>
  <p:tag name="KSO_WM_TEMPLATE_CATEGORY" val="diagram"/>
  <p:tag name="KSO_WM_TEMPLATE_INDEX" val="20200189"/>
  <p:tag name="KSO_WM_UNIT_LAYERLEVEL" val="1_1_1"/>
  <p:tag name="KSO_WM_TAG_VERSION" val="1.0"/>
  <p:tag name="KSO_WM_BEAUTIFY_FLAG" val="#wm#"/>
  <p:tag name="KSO_WM_UNIT_FILL_FORE_SCHEMECOLOR_INDEX" val="7"/>
  <p:tag name="KSO_WM_UNI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5"/>
  <p:tag name="KSO_WM_UNIT_ID" val="diagram20200189_2*m_h_i*1_1_5"/>
  <p:tag name="KSO_WM_TEMPLATE_CATEGORY" val="diagram"/>
  <p:tag name="KSO_WM_TEMPLATE_INDEX" val="20200189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5"/>
  <p:tag name="KSO_WM_UNIT_ID" val="diagram20200189_2*m_h_i*1_3_5"/>
  <p:tag name="KSO_WM_TEMPLATE_CATEGORY" val="diagram"/>
  <p:tag name="KSO_WM_TEMPLATE_INDEX" val="20200189"/>
  <p:tag name="KSO_WM_UNIT_LAYERLEVEL" val="1_1_1"/>
  <p:tag name="KSO_WM_TAG_VERSION" val="1.0"/>
  <p:tag name="KSO_WM_BEAUTIFY_FLAG" val="#wm#"/>
  <p:tag name="KSO_WM_UNIT_FILL_FORE_SCHEMECOLOR_INDEX" val="7"/>
  <p:tag name="KSO_WM_UNI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00189_2*m_h_a*1_1_1"/>
  <p:tag name="KSO_WM_TEMPLATE_CATEGORY" val="diagram"/>
  <p:tag name="KSO_WM_TEMPLATE_INDEX" val="2020018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00189_2*m_h_f*1_1_1"/>
  <p:tag name="KSO_WM_TEMPLATE_CATEGORY" val="diagram"/>
  <p:tag name="KSO_WM_TEMPLATE_INDEX" val="2020018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6"/>
  <p:tag name="KSO_WM_UNIT_ID" val="diagram20200189_2*m_h_i*1_3_6"/>
  <p:tag name="KSO_WM_TEMPLATE_CATEGORY" val="diagram"/>
  <p:tag name="KSO_WM_TEMPLATE_INDEX" val="20200189"/>
  <p:tag name="KSO_WM_UNIT_LAYERLEVEL" val="1_1_1"/>
  <p:tag name="KSO_WM_TAG_VERSION" val="1.0"/>
  <p:tag name="KSO_WM_BEAUTIFY_FLAG" val="#wm#"/>
  <p:tag name="KSO_WM_UNIT_FILL_FORE_SCHEMECOLOR_INDEX" val="7"/>
  <p:tag name="KSO_WM_UNI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添加文本具体内容"/>
  <p:tag name="KSO_WM_UNIT_NOCLEAR" val="0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f"/>
  <p:tag name="KSO_WM_UNIT_INDEX" val="1"/>
  <p:tag name="KSO_WM_UNIT_ID" val="diagram20200189_2*f*1"/>
  <p:tag name="KSO_WM_TEMPLATE_CATEGORY" val="diagram"/>
  <p:tag name="KSO_WM_TEMPLATE_INDEX" val="20200189"/>
  <p:tag name="KSO_WM_UNIT_LAYERLEVEL" val="1"/>
  <p:tag name="KSO_WM_TAG_VERSION" val="1.0"/>
  <p:tag name="KSO_WM_BEAUTIFY_FLAG" val="#wm#"/>
  <p:tag name="KSO_WM_UNIT_TEXT_FILL_FORE_SCHEMECOLOR_INDEX" val="14"/>
  <p:tag name="KSO_WM_UNIT_TEXT_FILL_TYPE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7"/>
  <p:tag name="KSO_WM_UNIT_ID" val="diagram20200189_2*m_h_i*1_3_7"/>
  <p:tag name="KSO_WM_TEMPLATE_CATEGORY" val="diagram"/>
  <p:tag name="KSO_WM_TEMPLATE_INDEX" val="20200189"/>
  <p:tag name="KSO_WM_UNIT_LAYERLEVEL" val="1_1_1"/>
  <p:tag name="KSO_WM_TAG_VERSION" val="1.0"/>
  <p:tag name="KSO_WM_BEAUTIFY_FLAG" val="#wm#"/>
  <p:tag name="KSO_WM_UNIT_FILL_FORE_SCHEMECOLOR_INDEX" val="7"/>
  <p:tag name="KSO_WM_UNI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5"/>
  <p:tag name="KSO_WM_UNIT_ID" val="diagram20200189_2*m_h_i*1_2_5"/>
  <p:tag name="KSO_WM_TEMPLATE_CATEGORY" val="diagram"/>
  <p:tag name="KSO_WM_TEMPLATE_INDEX" val="20200189"/>
  <p:tag name="KSO_WM_UNIT_LAYERLEVEL" val="1_1_1"/>
  <p:tag name="KSO_WM_TAG_VERSION" val="1.0"/>
  <p:tag name="KSO_WM_BEAUTIFY_FLAG" val="#wm#"/>
  <p:tag name="KSO_WM_UNIT_FILL_FORE_SCHEMECOLOR_INDEX" val="6"/>
  <p:tag name="KSO_WM_UNI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6"/>
  <p:tag name="KSO_WM_UNIT_ID" val="diagram20200189_2*m_h_i*1_2_6"/>
  <p:tag name="KSO_WM_TEMPLATE_CATEGORY" val="diagram"/>
  <p:tag name="KSO_WM_TEMPLATE_INDEX" val="20200189"/>
  <p:tag name="KSO_WM_UNIT_LAYERLEVEL" val="1_1_1"/>
  <p:tag name="KSO_WM_TAG_VERSION" val="1.0"/>
  <p:tag name="KSO_WM_BEAUTIFY_FLAG" val="#wm#"/>
  <p:tag name="KSO_WM_UNIT_FILL_FORE_SCHEMECOLOR_INDEX" val="6"/>
  <p:tag name="KSO_WM_UNI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6"/>
  <p:tag name="KSO_WM_UNIT_ID" val="diagram20200189_2*m_h_i*1_1_6"/>
  <p:tag name="KSO_WM_TEMPLATE_CATEGORY" val="diagram"/>
  <p:tag name="KSO_WM_TEMPLATE_INDEX" val="20200189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7"/>
  <p:tag name="KSO_WM_UNIT_ID" val="diagram20200189_2*m_h_i*1_1_7"/>
  <p:tag name="KSO_WM_TEMPLATE_CATEGORY" val="diagram"/>
  <p:tag name="KSO_WM_TEMPLATE_INDEX" val="20200189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200189_2*m_h_a*1_2_1"/>
  <p:tag name="KSO_WM_TEMPLATE_CATEGORY" val="diagram"/>
  <p:tag name="KSO_WM_TEMPLATE_INDEX" val="2020018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00189_2*m_h_f*1_2_1"/>
  <p:tag name="KSO_WM_TEMPLATE_CATEGORY" val="diagram"/>
  <p:tag name="KSO_WM_TEMPLATE_INDEX" val="2020018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200189_2*m_h_a*1_3_1"/>
  <p:tag name="KSO_WM_TEMPLATE_CATEGORY" val="diagram"/>
  <p:tag name="KSO_WM_TEMPLATE_INDEX" val="2020018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00189_2*m_h_f*1_3_1"/>
  <p:tag name="KSO_WM_TEMPLATE_CATEGORY" val="diagram"/>
  <p:tag name="KSO_WM_TEMPLATE_INDEX" val="2020018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160126_3*l_h_i*1_1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00189_2*m_h_i*1_1_1"/>
  <p:tag name="KSO_WM_TEMPLATE_CATEGORY" val="diagram"/>
  <p:tag name="KSO_WM_TEMPLATE_INDEX" val="20200189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126_3*l_h_i*1_1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160126_3*l_h_f*1_1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126_3*l_h_i*1_1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160126_3*l_h_i*1_1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126_3*l_h_i*1_1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160126_3*l_h_f*1_1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126_3*l_h_i*1_1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00189_2*m_h_i*1_2_1"/>
  <p:tag name="KSO_WM_TEMPLATE_CATEGORY" val="diagram"/>
  <p:tag name="KSO_WM_TEMPLATE_INDEX" val="20200189"/>
  <p:tag name="KSO_WM_UNIT_LAYERLEVEL" val="1_1_1"/>
  <p:tag name="KSO_WM_TAG_VERSION" val="1.0"/>
  <p:tag name="KSO_WM_BEAUTIFY_FLAG" val="#wm#"/>
  <p:tag name="KSO_WM_UNIT_FILL_FORE_SCHEMECOLOR_INDEX" val="6"/>
  <p:tag name="KSO_WM_UNI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00189_2*m_h_i*1_3_1"/>
  <p:tag name="KSO_WM_TEMPLATE_CATEGORY" val="diagram"/>
  <p:tag name="KSO_WM_TEMPLATE_INDEX" val="20200189"/>
  <p:tag name="KSO_WM_UNIT_LAYERLEVEL" val="1_1_1"/>
  <p:tag name="KSO_WM_TAG_VERSION" val="1.0"/>
  <p:tag name="KSO_WM_BEAUTIFY_FLAG" val="#wm#"/>
  <p:tag name="KSO_WM_UNIT_FILL_FORE_SCHEMECOLOR_INDEX" val="7"/>
  <p:tag name="KSO_WM_UNI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200189_2*m_h_i*1_3_2"/>
  <p:tag name="KSO_WM_TEMPLATE_CATEGORY" val="diagram"/>
  <p:tag name="KSO_WM_TEMPLATE_INDEX" val="20200189"/>
  <p:tag name="KSO_WM_UNIT_LAYERLEVEL" val="1_1_1"/>
  <p:tag name="KSO_WM_TAG_VERSION" val="1.0"/>
  <p:tag name="KSO_WM_BEAUTIFY_FLAG" val="#wm#"/>
  <p:tag name="KSO_WM_UNIT_FILL_FORE_SCHEMECOLOR_INDEX" val="7"/>
  <p:tag name="KSO_WM_UNI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00189_2*m_h_i*1_2_2"/>
  <p:tag name="KSO_WM_TEMPLATE_CATEGORY" val="diagram"/>
  <p:tag name="KSO_WM_TEMPLATE_INDEX" val="20200189"/>
  <p:tag name="KSO_WM_UNIT_LAYERLEVEL" val="1_1_1"/>
  <p:tag name="KSO_WM_TAG_VERSION" val="1.0"/>
  <p:tag name="KSO_WM_BEAUTIFY_FLAG" val="#wm#"/>
  <p:tag name="KSO_WM_UNIT_FILL_FORE_SCHEMECOLOR_INDEX" val="6"/>
  <p:tag name="KSO_WM_UNI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00189_2*m_h_i*1_1_2"/>
  <p:tag name="KSO_WM_TEMPLATE_CATEGORY" val="diagram"/>
  <p:tag name="KSO_WM_TEMPLATE_INDEX" val="20200189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00189_2*m_h_i*1_2_3"/>
  <p:tag name="KSO_WM_TEMPLATE_CATEGORY" val="diagram"/>
  <p:tag name="KSO_WM_TEMPLATE_INDEX" val="20200189"/>
  <p:tag name="KSO_WM_UNIT_LAYERLEVEL" val="1_1_1"/>
  <p:tag name="KSO_WM_TAG_VERSION" val="1.0"/>
  <p:tag name="KSO_WM_BEAUTIFY_FLAG" val="#wm#"/>
  <p:tag name="KSO_WM_UNIT_FILL_FORE_SCHEMECOLOR_INDEX" val="6"/>
  <p:tag name="KSO_WM_UNIT_FILL_TYPE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Microsoft Office PowerPoint</Application>
  <PresentationFormat>自定义</PresentationFormat>
  <Paragraphs>71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微软雅黑</vt:lpstr>
      <vt:lpstr>Arial</vt:lpstr>
      <vt:lpstr>Calibri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457</cp:revision>
  <dcterms:created xsi:type="dcterms:W3CDTF">2019-12-22T05:53:00Z</dcterms:created>
  <dcterms:modified xsi:type="dcterms:W3CDTF">2021-12-10T07:23:37Z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49DA4D3CE3444AF4B44FD70C00448265</vt:lpwstr>
  </property>
</Properties>
</file>