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3963" r:id="rId2"/>
    <p:sldId id="3934" r:id="rId3"/>
    <p:sldId id="3813" r:id="rId4"/>
    <p:sldId id="3987" r:id="rId5"/>
    <p:sldId id="3988" r:id="rId6"/>
    <p:sldId id="3964" r:id="rId7"/>
    <p:sldId id="3989" r:id="rId8"/>
    <p:sldId id="3990" r:id="rId9"/>
    <p:sldId id="3967" r:id="rId10"/>
    <p:sldId id="3991" r:id="rId11"/>
    <p:sldId id="3993" r:id="rId12"/>
    <p:sldId id="3992" r:id="rId13"/>
    <p:sldId id="3994" r:id="rId14"/>
    <p:sldId id="3995" r:id="rId15"/>
    <p:sldId id="3996" r:id="rId16"/>
    <p:sldId id="3998" r:id="rId17"/>
    <p:sldId id="3997" r:id="rId18"/>
    <p:sldId id="3999" r:id="rId19"/>
    <p:sldId id="4000" r:id="rId20"/>
    <p:sldId id="4001" r:id="rId21"/>
    <p:sldId id="4002" r:id="rId22"/>
    <p:sldId id="4003" r:id="rId23"/>
    <p:sldId id="4004" r:id="rId24"/>
    <p:sldId id="4026" r:id="rId25"/>
    <p:sldId id="4027" r:id="rId26"/>
    <p:sldId id="4028" r:id="rId27"/>
    <p:sldId id="4029" r:id="rId28"/>
    <p:sldId id="4030" r:id="rId29"/>
    <p:sldId id="4031" r:id="rId30"/>
    <p:sldId id="4032" r:id="rId31"/>
    <p:sldId id="4033" r:id="rId32"/>
    <p:sldId id="4034" r:id="rId33"/>
    <p:sldId id="3945" r:id="rId34"/>
    <p:sldId id="3927" r:id="rId35"/>
    <p:sldId id="4035" r:id="rId36"/>
    <p:sldId id="4036" r:id="rId37"/>
    <p:sldId id="3965" r:id="rId38"/>
    <p:sldId id="3966" r:id="rId39"/>
    <p:sldId id="3928" r:id="rId40"/>
    <p:sldId id="4037" r:id="rId41"/>
    <p:sldId id="2681" r:id="rId42"/>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 " initials="" lastIdx="1" clrIdx="1"/>
  <p:cmAuthor id="3" name="廖梦竹" initials="M" lastIdx="2" clrIdx="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3F5"/>
    <a:srgbClr val="FFC000"/>
    <a:srgbClr val="85A9B5"/>
    <a:srgbClr val="CBD3D5"/>
    <a:srgbClr val="F0BF90"/>
    <a:srgbClr val="D98070"/>
    <a:srgbClr val="9DBAC3"/>
    <a:srgbClr val="A5A5A5"/>
    <a:srgbClr val="5F7B80"/>
    <a:srgbClr val="5B86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4" autoAdjust="0"/>
    <p:restoredTop sz="94660"/>
  </p:normalViewPr>
  <p:slideViewPr>
    <p:cSldViewPr snapToGrid="0">
      <p:cViewPr varScale="1">
        <p:scale>
          <a:sx n="81" d="100"/>
          <a:sy n="81" d="100"/>
        </p:scale>
        <p:origin x="66"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C2A87B4-205C-42AA-93A2-B27FC303620D}" type="doc">
      <dgm:prSet loTypeId="urn:microsoft.com/office/officeart/2005/8/layout/cycle6#1" loCatId="cycle" qsTypeId="urn:microsoft.com/office/officeart/2005/8/quickstyle/simple1#1" qsCatId="simple" csTypeId="urn:microsoft.com/office/officeart/2005/8/colors/accent1_2#1" csCatId="accent1" phldr="0"/>
      <dgm:spPr/>
      <dgm:t>
        <a:bodyPr/>
        <a:lstStyle/>
        <a:p>
          <a:endParaRPr lang="zh-CN" altLang="en-US"/>
        </a:p>
      </dgm:t>
    </dgm:pt>
    <dgm:pt modelId="{660A22A7-37CA-4B7E-87AA-E35BA5B82556}">
      <dgm:prSet phldrT="[文本]" phldr="0" custT="0"/>
      <dgm:spPr/>
      <dgm:t>
        <a:bodyPr vert="horz" wrap="square"/>
        <a:lstStyle/>
        <a:p>
          <a:pPr>
            <a:lnSpc>
              <a:spcPct val="100000"/>
            </a:lnSpc>
            <a:spcBef>
              <a:spcPct val="0"/>
            </a:spcBef>
            <a:spcAft>
              <a:spcPct val="35000"/>
            </a:spcAft>
          </a:pPr>
          <a:r>
            <a:rPr lang="zh-CN" altLang="en-US"/>
            <a:t>天猫</a:t>
          </a:r>
          <a:r>
            <a:rPr lang="en-US" altLang="zh-CN"/>
            <a:t>/</a:t>
          </a:r>
          <a:r>
            <a:rPr lang="zh-CN" altLang="en-US"/>
            <a:t>京东</a:t>
          </a:r>
          <a:r>
            <a:rPr lang="zh-CN"/>
            <a:t>电商平台</a:t>
          </a:r>
        </a:p>
      </dgm:t>
    </dgm:pt>
    <dgm:pt modelId="{AEDCC0F0-F7D6-45D4-984A-B50E110C9D1F}" type="parTrans" cxnId="{D0DC64F8-1F0A-4E01-A67B-A1BC3EFD3A21}">
      <dgm:prSet/>
      <dgm:spPr/>
      <dgm:t>
        <a:bodyPr/>
        <a:lstStyle/>
        <a:p>
          <a:endParaRPr lang="zh-CN" altLang="en-US"/>
        </a:p>
      </dgm:t>
    </dgm:pt>
    <dgm:pt modelId="{CF218E85-BB5C-4FD9-8936-583B930F1946}" type="sibTrans" cxnId="{D0DC64F8-1F0A-4E01-A67B-A1BC3EFD3A21}">
      <dgm:prSet/>
      <dgm:spPr/>
      <dgm:t>
        <a:bodyPr/>
        <a:lstStyle/>
        <a:p>
          <a:endParaRPr lang="zh-CN" altLang="en-US"/>
        </a:p>
      </dgm:t>
    </dgm:pt>
    <dgm:pt modelId="{2747EF35-EB19-40B2-B72B-1D28E27677E0}">
      <dgm:prSet phldrT="[文本]" phldr="0" custT="0"/>
      <dgm:spPr/>
      <dgm:t>
        <a:bodyPr vert="horz" wrap="square"/>
        <a:lstStyle/>
        <a:p>
          <a:pPr>
            <a:lnSpc>
              <a:spcPct val="100000"/>
            </a:lnSpc>
            <a:spcBef>
              <a:spcPct val="0"/>
            </a:spcBef>
            <a:spcAft>
              <a:spcPct val="35000"/>
            </a:spcAft>
          </a:pPr>
          <a:r>
            <a:rPr lang="zh-CN" altLang="en-US"/>
            <a:t>抖音</a:t>
          </a:r>
          <a:r>
            <a:rPr lang="en-US" altLang="zh-CN"/>
            <a:t>/</a:t>
          </a:r>
          <a:r>
            <a:rPr lang="zh-CN" altLang="en-US"/>
            <a:t>快手</a:t>
          </a:r>
        </a:p>
      </dgm:t>
    </dgm:pt>
    <dgm:pt modelId="{E8C0C942-F96C-429E-AD44-E4BA5D9680C7}" type="parTrans" cxnId="{D793E93A-2081-4A88-988E-C1A3F51EEC72}">
      <dgm:prSet/>
      <dgm:spPr/>
      <dgm:t>
        <a:bodyPr/>
        <a:lstStyle/>
        <a:p>
          <a:endParaRPr lang="zh-CN" altLang="en-US"/>
        </a:p>
      </dgm:t>
    </dgm:pt>
    <dgm:pt modelId="{BFFDCB46-D59E-46B2-9C53-DB1ADB0299CC}" type="sibTrans" cxnId="{D793E93A-2081-4A88-988E-C1A3F51EEC72}">
      <dgm:prSet/>
      <dgm:spPr/>
      <dgm:t>
        <a:bodyPr/>
        <a:lstStyle/>
        <a:p>
          <a:endParaRPr lang="zh-CN" altLang="en-US"/>
        </a:p>
      </dgm:t>
    </dgm:pt>
    <dgm:pt modelId="{B95FB8A5-B612-47B6-989C-9D7BD89F6E18}">
      <dgm:prSet phldrT="[文本]" phldr="0" custT="0"/>
      <dgm:spPr/>
      <dgm:t>
        <a:bodyPr vert="horz" wrap="square"/>
        <a:lstStyle/>
        <a:p>
          <a:pPr>
            <a:lnSpc>
              <a:spcPct val="100000"/>
            </a:lnSpc>
            <a:spcBef>
              <a:spcPct val="0"/>
            </a:spcBef>
            <a:spcAft>
              <a:spcPct val="35000"/>
            </a:spcAft>
          </a:pPr>
          <a:r>
            <a:rPr lang="zh-CN" altLang="en-US">
              <a:sym typeface="+mn-ea"/>
            </a:rPr>
            <a:t>微博</a:t>
          </a:r>
          <a:endParaRPr lang="zh-CN" altLang="en-US"/>
        </a:p>
      </dgm:t>
    </dgm:pt>
    <dgm:pt modelId="{1784B15E-8B7A-426B-89B2-02867972B4B8}" type="parTrans" cxnId="{A7F81FC7-13D5-43F3-BCB2-E28B65D15592}">
      <dgm:prSet/>
      <dgm:spPr/>
      <dgm:t>
        <a:bodyPr/>
        <a:lstStyle/>
        <a:p>
          <a:endParaRPr lang="zh-CN" altLang="en-US"/>
        </a:p>
      </dgm:t>
    </dgm:pt>
    <dgm:pt modelId="{16734FCF-6F10-445A-B6BC-27E3ED457274}" type="sibTrans" cxnId="{A7F81FC7-13D5-43F3-BCB2-E28B65D15592}">
      <dgm:prSet/>
      <dgm:spPr/>
      <dgm:t>
        <a:bodyPr/>
        <a:lstStyle/>
        <a:p>
          <a:endParaRPr lang="zh-CN" altLang="en-US"/>
        </a:p>
      </dgm:t>
    </dgm:pt>
    <dgm:pt modelId="{2B78A2B5-DCEA-4AFC-B14F-1F24A1DED97A}">
      <dgm:prSet phldrT="[文本]" phldr="0" custT="0"/>
      <dgm:spPr/>
      <dgm:t>
        <a:bodyPr vert="horz" wrap="square"/>
        <a:lstStyle/>
        <a:p>
          <a:pPr>
            <a:lnSpc>
              <a:spcPct val="100000"/>
            </a:lnSpc>
            <a:spcBef>
              <a:spcPct val="0"/>
            </a:spcBef>
            <a:spcAft>
              <a:spcPct val="35000"/>
            </a:spcAft>
          </a:pPr>
          <a:r>
            <a:rPr lang="zh-CN" altLang="en-US"/>
            <a:t>视频号</a:t>
          </a:r>
        </a:p>
      </dgm:t>
    </dgm:pt>
    <dgm:pt modelId="{3E7F7A29-9086-4454-9597-B1A82629FFC8}" type="parTrans" cxnId="{FA9C5F44-E7A6-490B-8DF4-DB6228CCC50A}">
      <dgm:prSet/>
      <dgm:spPr/>
      <dgm:t>
        <a:bodyPr/>
        <a:lstStyle/>
        <a:p>
          <a:endParaRPr lang="zh-CN" altLang="en-US"/>
        </a:p>
      </dgm:t>
    </dgm:pt>
    <dgm:pt modelId="{70BDE6F6-3261-4753-9D1B-53909242F67D}" type="sibTrans" cxnId="{FA9C5F44-E7A6-490B-8DF4-DB6228CCC50A}">
      <dgm:prSet/>
      <dgm:spPr/>
      <dgm:t>
        <a:bodyPr/>
        <a:lstStyle/>
        <a:p>
          <a:endParaRPr lang="zh-CN" altLang="en-US"/>
        </a:p>
      </dgm:t>
    </dgm:pt>
    <dgm:pt modelId="{D06F8E44-B9F0-4019-99B6-C2F774BBA21F}">
      <dgm:prSet phldr="0" custT="0"/>
      <dgm:spPr/>
      <dgm:t>
        <a:bodyPr vert="horz" wrap="square"/>
        <a:lstStyle/>
        <a:p>
          <a:pPr>
            <a:lnSpc>
              <a:spcPct val="100000"/>
            </a:lnSpc>
            <a:spcBef>
              <a:spcPct val="0"/>
            </a:spcBef>
            <a:spcAft>
              <a:spcPct val="35000"/>
            </a:spcAft>
          </a:pPr>
          <a:r>
            <a:rPr lang="zh-CN"/>
            <a:t>小程序</a:t>
          </a:r>
        </a:p>
      </dgm:t>
    </dgm:pt>
    <dgm:pt modelId="{0124C54F-CB17-4EDC-AFAE-4F75397D8C22}" type="parTrans" cxnId="{E7634E31-59DC-4C21-990B-75AB62812DA0}">
      <dgm:prSet/>
      <dgm:spPr/>
    </dgm:pt>
    <dgm:pt modelId="{02263577-8014-4B0A-8E9C-B8BD1FC15CC7}" type="sibTrans" cxnId="{E7634E31-59DC-4C21-990B-75AB62812DA0}">
      <dgm:prSet/>
      <dgm:spPr/>
    </dgm:pt>
    <dgm:pt modelId="{40AFDA9D-288C-4D29-8AFA-37C0C30C8FF6}">
      <dgm:prSet phldrT="[文本]" phldr="0" custT="0"/>
      <dgm:spPr/>
      <dgm:t>
        <a:bodyPr vert="horz" wrap="square"/>
        <a:lstStyle/>
        <a:p>
          <a:pPr>
            <a:lnSpc>
              <a:spcPct val="100000"/>
            </a:lnSpc>
            <a:spcBef>
              <a:spcPct val="0"/>
            </a:spcBef>
            <a:spcAft>
              <a:spcPct val="35000"/>
            </a:spcAft>
          </a:pPr>
          <a:r>
            <a:rPr lang="zh-CN" altLang="en-US"/>
            <a:t>公众号</a:t>
          </a:r>
        </a:p>
      </dgm:t>
    </dgm:pt>
    <dgm:pt modelId="{4C1C0800-F64C-44F0-9787-17FB1271D0FC}" type="parTrans" cxnId="{A9F697C4-9A58-41B9-B33E-168B79C25658}">
      <dgm:prSet/>
      <dgm:spPr/>
      <dgm:t>
        <a:bodyPr/>
        <a:lstStyle/>
        <a:p>
          <a:endParaRPr lang="zh-CN" altLang="en-US"/>
        </a:p>
      </dgm:t>
    </dgm:pt>
    <dgm:pt modelId="{7FCDBF79-0B4F-4621-8364-C0B41DDF9713}" type="sibTrans" cxnId="{A9F697C4-9A58-41B9-B33E-168B79C25658}">
      <dgm:prSet/>
      <dgm:spPr/>
      <dgm:t>
        <a:bodyPr/>
        <a:lstStyle/>
        <a:p>
          <a:endParaRPr lang="zh-CN" altLang="en-US"/>
        </a:p>
      </dgm:t>
    </dgm:pt>
    <dgm:pt modelId="{2984A8B6-85E9-40AE-8B81-BA8B58477DF2}" type="pres">
      <dgm:prSet presAssocID="{CC2A87B4-205C-42AA-93A2-B27FC303620D}" presName="cycle" presStyleCnt="0">
        <dgm:presLayoutVars>
          <dgm:dir/>
          <dgm:resizeHandles val="exact"/>
        </dgm:presLayoutVars>
      </dgm:prSet>
      <dgm:spPr/>
    </dgm:pt>
    <dgm:pt modelId="{70BF45C1-8091-454A-8203-C06A7B7590F9}" type="pres">
      <dgm:prSet presAssocID="{660A22A7-37CA-4B7E-87AA-E35BA5B82556}" presName="node" presStyleLbl="node1" presStyleIdx="0" presStyleCnt="6">
        <dgm:presLayoutVars>
          <dgm:bulletEnabled val="1"/>
        </dgm:presLayoutVars>
      </dgm:prSet>
      <dgm:spPr/>
    </dgm:pt>
    <dgm:pt modelId="{E9AD9DBB-BD76-47E5-B3B5-DCAABDF708B4}" type="pres">
      <dgm:prSet presAssocID="{660A22A7-37CA-4B7E-87AA-E35BA5B82556}" presName="spNode" presStyleCnt="0"/>
      <dgm:spPr/>
    </dgm:pt>
    <dgm:pt modelId="{FACB0322-C0E5-47B2-A30E-4E65DACE54AB}" type="pres">
      <dgm:prSet presAssocID="{CF218E85-BB5C-4FD9-8936-583B930F1946}" presName="sibTrans" presStyleLbl="sibTrans1D1" presStyleIdx="0" presStyleCnt="6"/>
      <dgm:spPr/>
    </dgm:pt>
    <dgm:pt modelId="{5B56F173-CF60-49FA-B101-E6B505C28F2C}" type="pres">
      <dgm:prSet presAssocID="{2747EF35-EB19-40B2-B72B-1D28E27677E0}" presName="node" presStyleLbl="node1" presStyleIdx="1" presStyleCnt="6">
        <dgm:presLayoutVars>
          <dgm:bulletEnabled val="1"/>
        </dgm:presLayoutVars>
      </dgm:prSet>
      <dgm:spPr/>
    </dgm:pt>
    <dgm:pt modelId="{FA1B1F1F-4290-44F6-B614-7DA04C6968EA}" type="pres">
      <dgm:prSet presAssocID="{2747EF35-EB19-40B2-B72B-1D28E27677E0}" presName="spNode" presStyleCnt="0"/>
      <dgm:spPr/>
    </dgm:pt>
    <dgm:pt modelId="{890F09E1-A5FD-4242-968C-AD8148ADBA80}" type="pres">
      <dgm:prSet presAssocID="{BFFDCB46-D59E-46B2-9C53-DB1ADB0299CC}" presName="sibTrans" presStyleLbl="sibTrans1D1" presStyleIdx="1" presStyleCnt="6"/>
      <dgm:spPr/>
    </dgm:pt>
    <dgm:pt modelId="{F4F0857E-A2A2-4C44-8D9E-738F53CA34B0}" type="pres">
      <dgm:prSet presAssocID="{B95FB8A5-B612-47B6-989C-9D7BD89F6E18}" presName="node" presStyleLbl="node1" presStyleIdx="2" presStyleCnt="6">
        <dgm:presLayoutVars>
          <dgm:bulletEnabled val="1"/>
        </dgm:presLayoutVars>
      </dgm:prSet>
      <dgm:spPr/>
    </dgm:pt>
    <dgm:pt modelId="{B43530C4-5C4D-4873-9C40-D1060ACD455B}" type="pres">
      <dgm:prSet presAssocID="{B95FB8A5-B612-47B6-989C-9D7BD89F6E18}" presName="spNode" presStyleCnt="0"/>
      <dgm:spPr/>
    </dgm:pt>
    <dgm:pt modelId="{947E10C1-872E-48ED-A8EA-CDF548C9E170}" type="pres">
      <dgm:prSet presAssocID="{16734FCF-6F10-445A-B6BC-27E3ED457274}" presName="sibTrans" presStyleLbl="sibTrans1D1" presStyleIdx="2" presStyleCnt="6"/>
      <dgm:spPr/>
    </dgm:pt>
    <dgm:pt modelId="{9B1E3B87-CFEF-48C3-B3ED-22B7722DA4B2}" type="pres">
      <dgm:prSet presAssocID="{2B78A2B5-DCEA-4AFC-B14F-1F24A1DED97A}" presName="node" presStyleLbl="node1" presStyleIdx="3" presStyleCnt="6">
        <dgm:presLayoutVars>
          <dgm:bulletEnabled val="1"/>
        </dgm:presLayoutVars>
      </dgm:prSet>
      <dgm:spPr/>
    </dgm:pt>
    <dgm:pt modelId="{5DA43FA6-2782-48E4-882C-5BEA84898403}" type="pres">
      <dgm:prSet presAssocID="{2B78A2B5-DCEA-4AFC-B14F-1F24A1DED97A}" presName="spNode" presStyleCnt="0"/>
      <dgm:spPr/>
    </dgm:pt>
    <dgm:pt modelId="{D354920F-3C18-4773-98FE-F5105B0C4655}" type="pres">
      <dgm:prSet presAssocID="{70BDE6F6-3261-4753-9D1B-53909242F67D}" presName="sibTrans" presStyleLbl="sibTrans1D1" presStyleIdx="3" presStyleCnt="6"/>
      <dgm:spPr/>
    </dgm:pt>
    <dgm:pt modelId="{2C7DB652-844D-4189-9262-D2DB261C03E5}" type="pres">
      <dgm:prSet presAssocID="{D06F8E44-B9F0-4019-99B6-C2F774BBA21F}" presName="node" presStyleLbl="node1" presStyleIdx="4" presStyleCnt="6">
        <dgm:presLayoutVars>
          <dgm:bulletEnabled val="1"/>
        </dgm:presLayoutVars>
      </dgm:prSet>
      <dgm:spPr/>
    </dgm:pt>
    <dgm:pt modelId="{CA242B6F-C8A5-4CEB-AA83-E6D55C1B3B69}" type="pres">
      <dgm:prSet presAssocID="{D06F8E44-B9F0-4019-99B6-C2F774BBA21F}" presName="spNode" presStyleCnt="0"/>
      <dgm:spPr/>
    </dgm:pt>
    <dgm:pt modelId="{B31A0B9B-CC52-4509-83C2-306714A7F9E1}" type="pres">
      <dgm:prSet presAssocID="{02263577-8014-4B0A-8E9C-B8BD1FC15CC7}" presName="sibTrans" presStyleLbl="sibTrans1D1" presStyleIdx="4" presStyleCnt="6"/>
      <dgm:spPr/>
    </dgm:pt>
    <dgm:pt modelId="{4A533BBB-6BEA-429E-8541-03477BCE8622}" type="pres">
      <dgm:prSet presAssocID="{40AFDA9D-288C-4D29-8AFA-37C0C30C8FF6}" presName="node" presStyleLbl="node1" presStyleIdx="5" presStyleCnt="6">
        <dgm:presLayoutVars>
          <dgm:bulletEnabled val="1"/>
        </dgm:presLayoutVars>
      </dgm:prSet>
      <dgm:spPr/>
    </dgm:pt>
    <dgm:pt modelId="{E2DD3598-5153-4C35-949B-5E7B3A92DCE7}" type="pres">
      <dgm:prSet presAssocID="{40AFDA9D-288C-4D29-8AFA-37C0C30C8FF6}" presName="spNode" presStyleCnt="0"/>
      <dgm:spPr/>
    </dgm:pt>
    <dgm:pt modelId="{80375E59-737B-41DF-B3C9-E8361D136FF9}" type="pres">
      <dgm:prSet presAssocID="{7FCDBF79-0B4F-4621-8364-C0B41DDF9713}" presName="sibTrans" presStyleLbl="sibTrans1D1" presStyleIdx="5" presStyleCnt="6"/>
      <dgm:spPr/>
    </dgm:pt>
  </dgm:ptLst>
  <dgm:cxnLst>
    <dgm:cxn modelId="{49C44200-B43B-4B59-856B-6E86AFAD1E24}" type="presOf" srcId="{2747EF35-EB19-40B2-B72B-1D28E27677E0}" destId="{5B56F173-CF60-49FA-B101-E6B505C28F2C}" srcOrd="0" destOrd="0" presId="urn:microsoft.com/office/officeart/2005/8/layout/cycle6#1"/>
    <dgm:cxn modelId="{029FE014-ADB2-438D-8B21-434777F8065C}" type="presOf" srcId="{02263577-8014-4B0A-8E9C-B8BD1FC15CC7}" destId="{B31A0B9B-CC52-4509-83C2-306714A7F9E1}" srcOrd="0" destOrd="0" presId="urn:microsoft.com/office/officeart/2005/8/layout/cycle6#1"/>
    <dgm:cxn modelId="{0BC64123-0602-4457-9EB7-B11CD0B6282A}" type="presOf" srcId="{7FCDBF79-0B4F-4621-8364-C0B41DDF9713}" destId="{80375E59-737B-41DF-B3C9-E8361D136FF9}" srcOrd="0" destOrd="0" presId="urn:microsoft.com/office/officeart/2005/8/layout/cycle6#1"/>
    <dgm:cxn modelId="{E7634E31-59DC-4C21-990B-75AB62812DA0}" srcId="{CC2A87B4-205C-42AA-93A2-B27FC303620D}" destId="{D06F8E44-B9F0-4019-99B6-C2F774BBA21F}" srcOrd="4" destOrd="0" parTransId="{0124C54F-CB17-4EDC-AFAE-4F75397D8C22}" sibTransId="{02263577-8014-4B0A-8E9C-B8BD1FC15CC7}"/>
    <dgm:cxn modelId="{82C79032-7F0D-4697-BCED-DFEF261A1DB3}" type="presOf" srcId="{70BDE6F6-3261-4753-9D1B-53909242F67D}" destId="{D354920F-3C18-4773-98FE-F5105B0C4655}" srcOrd="0" destOrd="0" presId="urn:microsoft.com/office/officeart/2005/8/layout/cycle6#1"/>
    <dgm:cxn modelId="{5B6D8734-3BCC-4BCA-A459-FBE25B9FE4BA}" type="presOf" srcId="{40AFDA9D-288C-4D29-8AFA-37C0C30C8FF6}" destId="{4A533BBB-6BEA-429E-8541-03477BCE8622}" srcOrd="0" destOrd="0" presId="urn:microsoft.com/office/officeart/2005/8/layout/cycle6#1"/>
    <dgm:cxn modelId="{D793E93A-2081-4A88-988E-C1A3F51EEC72}" srcId="{CC2A87B4-205C-42AA-93A2-B27FC303620D}" destId="{2747EF35-EB19-40B2-B72B-1D28E27677E0}" srcOrd="1" destOrd="0" parTransId="{E8C0C942-F96C-429E-AD44-E4BA5D9680C7}" sibTransId="{BFFDCB46-D59E-46B2-9C53-DB1ADB0299CC}"/>
    <dgm:cxn modelId="{65E76E5C-BDFD-4BD4-AA3C-DD75E8373769}" type="presOf" srcId="{660A22A7-37CA-4B7E-87AA-E35BA5B82556}" destId="{70BF45C1-8091-454A-8203-C06A7B7590F9}" srcOrd="0" destOrd="0" presId="urn:microsoft.com/office/officeart/2005/8/layout/cycle6#1"/>
    <dgm:cxn modelId="{FA9C5F44-E7A6-490B-8DF4-DB6228CCC50A}" srcId="{CC2A87B4-205C-42AA-93A2-B27FC303620D}" destId="{2B78A2B5-DCEA-4AFC-B14F-1F24A1DED97A}" srcOrd="3" destOrd="0" parTransId="{3E7F7A29-9086-4454-9597-B1A82629FFC8}" sibTransId="{70BDE6F6-3261-4753-9D1B-53909242F67D}"/>
    <dgm:cxn modelId="{7DB40E4F-7AD1-481F-8364-CC1CD1CA308A}" type="presOf" srcId="{B95FB8A5-B612-47B6-989C-9D7BD89F6E18}" destId="{F4F0857E-A2A2-4C44-8D9E-738F53CA34B0}" srcOrd="0" destOrd="0" presId="urn:microsoft.com/office/officeart/2005/8/layout/cycle6#1"/>
    <dgm:cxn modelId="{42A3FA7A-1F54-420B-BB34-EC7511BB3F18}" type="presOf" srcId="{D06F8E44-B9F0-4019-99B6-C2F774BBA21F}" destId="{2C7DB652-844D-4189-9262-D2DB261C03E5}" srcOrd="0" destOrd="0" presId="urn:microsoft.com/office/officeart/2005/8/layout/cycle6#1"/>
    <dgm:cxn modelId="{C6FBD489-9E65-4C06-936D-C6B329C18B55}" type="presOf" srcId="{BFFDCB46-D59E-46B2-9C53-DB1ADB0299CC}" destId="{890F09E1-A5FD-4242-968C-AD8148ADBA80}" srcOrd="0" destOrd="0" presId="urn:microsoft.com/office/officeart/2005/8/layout/cycle6#1"/>
    <dgm:cxn modelId="{52A2BBB4-250E-4594-BCD4-3F42FEBBF0BA}" type="presOf" srcId="{CC2A87B4-205C-42AA-93A2-B27FC303620D}" destId="{2984A8B6-85E9-40AE-8B81-BA8B58477DF2}" srcOrd="0" destOrd="0" presId="urn:microsoft.com/office/officeart/2005/8/layout/cycle6#1"/>
    <dgm:cxn modelId="{38832BBA-8ABC-4C67-B806-B625F4739E8D}" type="presOf" srcId="{CF218E85-BB5C-4FD9-8936-583B930F1946}" destId="{FACB0322-C0E5-47B2-A30E-4E65DACE54AB}" srcOrd="0" destOrd="0" presId="urn:microsoft.com/office/officeart/2005/8/layout/cycle6#1"/>
    <dgm:cxn modelId="{A9F697C4-9A58-41B9-B33E-168B79C25658}" srcId="{CC2A87B4-205C-42AA-93A2-B27FC303620D}" destId="{40AFDA9D-288C-4D29-8AFA-37C0C30C8FF6}" srcOrd="5" destOrd="0" parTransId="{4C1C0800-F64C-44F0-9787-17FB1271D0FC}" sibTransId="{7FCDBF79-0B4F-4621-8364-C0B41DDF9713}"/>
    <dgm:cxn modelId="{A7F81FC7-13D5-43F3-BCB2-E28B65D15592}" srcId="{CC2A87B4-205C-42AA-93A2-B27FC303620D}" destId="{B95FB8A5-B612-47B6-989C-9D7BD89F6E18}" srcOrd="2" destOrd="0" parTransId="{1784B15E-8B7A-426B-89B2-02867972B4B8}" sibTransId="{16734FCF-6F10-445A-B6BC-27E3ED457274}"/>
    <dgm:cxn modelId="{D0DC64F8-1F0A-4E01-A67B-A1BC3EFD3A21}" srcId="{CC2A87B4-205C-42AA-93A2-B27FC303620D}" destId="{660A22A7-37CA-4B7E-87AA-E35BA5B82556}" srcOrd="0" destOrd="0" parTransId="{AEDCC0F0-F7D6-45D4-984A-B50E110C9D1F}" sibTransId="{CF218E85-BB5C-4FD9-8936-583B930F1946}"/>
    <dgm:cxn modelId="{E8687BFC-59FA-4545-B336-09DA77B3BE99}" type="presOf" srcId="{16734FCF-6F10-445A-B6BC-27E3ED457274}" destId="{947E10C1-872E-48ED-A8EA-CDF548C9E170}" srcOrd="0" destOrd="0" presId="urn:microsoft.com/office/officeart/2005/8/layout/cycle6#1"/>
    <dgm:cxn modelId="{50A99BFF-F458-402D-BC5D-04B2085AB63B}" type="presOf" srcId="{2B78A2B5-DCEA-4AFC-B14F-1F24A1DED97A}" destId="{9B1E3B87-CFEF-48C3-B3ED-22B7722DA4B2}" srcOrd="0" destOrd="0" presId="urn:microsoft.com/office/officeart/2005/8/layout/cycle6#1"/>
    <dgm:cxn modelId="{CEE204EE-21F2-4A0C-ADD1-2013EFE48E7D}" type="presParOf" srcId="{2984A8B6-85E9-40AE-8B81-BA8B58477DF2}" destId="{70BF45C1-8091-454A-8203-C06A7B7590F9}" srcOrd="0" destOrd="0" presId="urn:microsoft.com/office/officeart/2005/8/layout/cycle6#1"/>
    <dgm:cxn modelId="{9D49698C-6D9A-418B-95DF-8F94EA60161E}" type="presParOf" srcId="{2984A8B6-85E9-40AE-8B81-BA8B58477DF2}" destId="{E9AD9DBB-BD76-47E5-B3B5-DCAABDF708B4}" srcOrd="1" destOrd="0" presId="urn:microsoft.com/office/officeart/2005/8/layout/cycle6#1"/>
    <dgm:cxn modelId="{8A7FD7C2-0724-42F6-A813-CC2D90075133}" type="presParOf" srcId="{2984A8B6-85E9-40AE-8B81-BA8B58477DF2}" destId="{FACB0322-C0E5-47B2-A30E-4E65DACE54AB}" srcOrd="2" destOrd="0" presId="urn:microsoft.com/office/officeart/2005/8/layout/cycle6#1"/>
    <dgm:cxn modelId="{13DA3F8B-854F-43D6-A3C5-5937EEF50A74}" type="presParOf" srcId="{2984A8B6-85E9-40AE-8B81-BA8B58477DF2}" destId="{5B56F173-CF60-49FA-B101-E6B505C28F2C}" srcOrd="3" destOrd="0" presId="urn:microsoft.com/office/officeart/2005/8/layout/cycle6#1"/>
    <dgm:cxn modelId="{515DF831-E204-45AF-845C-26B09DCB058B}" type="presParOf" srcId="{2984A8B6-85E9-40AE-8B81-BA8B58477DF2}" destId="{FA1B1F1F-4290-44F6-B614-7DA04C6968EA}" srcOrd="4" destOrd="0" presId="urn:microsoft.com/office/officeart/2005/8/layout/cycle6#1"/>
    <dgm:cxn modelId="{F67071A7-E39B-48A5-905C-3B107F356628}" type="presParOf" srcId="{2984A8B6-85E9-40AE-8B81-BA8B58477DF2}" destId="{890F09E1-A5FD-4242-968C-AD8148ADBA80}" srcOrd="5" destOrd="0" presId="urn:microsoft.com/office/officeart/2005/8/layout/cycle6#1"/>
    <dgm:cxn modelId="{F9BA1C82-2B80-4F62-A578-D272A1150122}" type="presParOf" srcId="{2984A8B6-85E9-40AE-8B81-BA8B58477DF2}" destId="{F4F0857E-A2A2-4C44-8D9E-738F53CA34B0}" srcOrd="6" destOrd="0" presId="urn:microsoft.com/office/officeart/2005/8/layout/cycle6#1"/>
    <dgm:cxn modelId="{C990CAFB-FDBB-4FFA-B348-B8E4A693E2E5}" type="presParOf" srcId="{2984A8B6-85E9-40AE-8B81-BA8B58477DF2}" destId="{B43530C4-5C4D-4873-9C40-D1060ACD455B}" srcOrd="7" destOrd="0" presId="urn:microsoft.com/office/officeart/2005/8/layout/cycle6#1"/>
    <dgm:cxn modelId="{988F39B2-23FD-4DEA-9B0B-B5AAE26C944D}" type="presParOf" srcId="{2984A8B6-85E9-40AE-8B81-BA8B58477DF2}" destId="{947E10C1-872E-48ED-A8EA-CDF548C9E170}" srcOrd="8" destOrd="0" presId="urn:microsoft.com/office/officeart/2005/8/layout/cycle6#1"/>
    <dgm:cxn modelId="{481E6255-3699-465C-A689-CE6BD8EA489A}" type="presParOf" srcId="{2984A8B6-85E9-40AE-8B81-BA8B58477DF2}" destId="{9B1E3B87-CFEF-48C3-B3ED-22B7722DA4B2}" srcOrd="9" destOrd="0" presId="urn:microsoft.com/office/officeart/2005/8/layout/cycle6#1"/>
    <dgm:cxn modelId="{AB9C2B93-ABEC-4125-A97E-1FED2B7A685F}" type="presParOf" srcId="{2984A8B6-85E9-40AE-8B81-BA8B58477DF2}" destId="{5DA43FA6-2782-48E4-882C-5BEA84898403}" srcOrd="10" destOrd="0" presId="urn:microsoft.com/office/officeart/2005/8/layout/cycle6#1"/>
    <dgm:cxn modelId="{D18943DE-F6BC-4863-BB72-337C4D3A4E84}" type="presParOf" srcId="{2984A8B6-85E9-40AE-8B81-BA8B58477DF2}" destId="{D354920F-3C18-4773-98FE-F5105B0C4655}" srcOrd="11" destOrd="0" presId="urn:microsoft.com/office/officeart/2005/8/layout/cycle6#1"/>
    <dgm:cxn modelId="{F59C0109-F48A-4CF9-ACCF-22E08806CB38}" type="presParOf" srcId="{2984A8B6-85E9-40AE-8B81-BA8B58477DF2}" destId="{2C7DB652-844D-4189-9262-D2DB261C03E5}" srcOrd="12" destOrd="0" presId="urn:microsoft.com/office/officeart/2005/8/layout/cycle6#1"/>
    <dgm:cxn modelId="{B3195606-45BD-44D9-9203-C9B198579ECB}" type="presParOf" srcId="{2984A8B6-85E9-40AE-8B81-BA8B58477DF2}" destId="{CA242B6F-C8A5-4CEB-AA83-E6D55C1B3B69}" srcOrd="13" destOrd="0" presId="urn:microsoft.com/office/officeart/2005/8/layout/cycle6#1"/>
    <dgm:cxn modelId="{D15DDAFA-2153-4DF2-AD4B-DB74DF8A586E}" type="presParOf" srcId="{2984A8B6-85E9-40AE-8B81-BA8B58477DF2}" destId="{B31A0B9B-CC52-4509-83C2-306714A7F9E1}" srcOrd="14" destOrd="0" presId="urn:microsoft.com/office/officeart/2005/8/layout/cycle6#1"/>
    <dgm:cxn modelId="{AAEBE99D-2692-4E63-8981-8BAEF51192D3}" type="presParOf" srcId="{2984A8B6-85E9-40AE-8B81-BA8B58477DF2}" destId="{4A533BBB-6BEA-429E-8541-03477BCE8622}" srcOrd="15" destOrd="0" presId="urn:microsoft.com/office/officeart/2005/8/layout/cycle6#1"/>
    <dgm:cxn modelId="{1D092152-AD94-4394-8073-1093B3C321D7}" type="presParOf" srcId="{2984A8B6-85E9-40AE-8B81-BA8B58477DF2}" destId="{E2DD3598-5153-4C35-949B-5E7B3A92DCE7}" srcOrd="16" destOrd="0" presId="urn:microsoft.com/office/officeart/2005/8/layout/cycle6#1"/>
    <dgm:cxn modelId="{7A2A8DE5-3EB9-4CD5-9AE3-E8B0F21A3C0B}" type="presParOf" srcId="{2984A8B6-85E9-40AE-8B81-BA8B58477DF2}" destId="{80375E59-737B-41DF-B3C9-E8361D136FF9}" srcOrd="17" destOrd="0" presId="urn:microsoft.com/office/officeart/2005/8/layout/cycle6#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2" qsCatId="simple" csTypeId="urn:microsoft.com/office/officeart/2005/8/colors/accent1_2#2" csCatId="accent1" phldr="0"/>
      <dgm:spPr/>
    </dgm:pt>
    <dgm:pt modelId="{870E4F47-8CC4-4F59-B4C1-42B5AAA5CEFE}">
      <dgm:prSet phldrT="[文本]" phldr="0" custT="0"/>
      <dgm:spPr/>
      <dgm:t>
        <a:bodyPr vert="horz" wrap="square"/>
        <a:lstStyle/>
        <a:p>
          <a:pPr>
            <a:lnSpc>
              <a:spcPct val="100000"/>
            </a:lnSpc>
            <a:spcBef>
              <a:spcPct val="0"/>
            </a:spcBef>
            <a:spcAft>
              <a:spcPct val="35000"/>
            </a:spcAft>
          </a:pPr>
          <a:r>
            <a:rPr lang="zh-CN" altLang="en-US"/>
            <a:t>引导加企微</a:t>
          </a:r>
        </a:p>
      </dgm:t>
    </dgm:pt>
    <dgm:pt modelId="{3D1AB2CA-88A4-4E4C-9A8A-508DF0E06639}" type="parTrans" cxnId="{D3D10323-4E52-47F5-820C-969D524F311E}">
      <dgm:prSet/>
      <dgm:spPr/>
    </dgm:pt>
    <dgm:pt modelId="{856E2728-BF00-49C7-82BA-8F4DCB00940B}" type="sibTrans" cxnId="{D3D10323-4E52-47F5-820C-969D524F311E}">
      <dgm:prSet/>
      <dgm:spPr/>
    </dgm:pt>
    <dgm:pt modelId="{1AA64000-5F0F-47A8-A435-2AF8D82F28B1}">
      <dgm:prSet phldrT="[文本]" phldr="0" custT="0"/>
      <dgm:spPr/>
      <dgm:t>
        <a:bodyPr vert="horz" wrap="square"/>
        <a:lstStyle/>
        <a:p>
          <a:pPr>
            <a:lnSpc>
              <a:spcPct val="100000"/>
            </a:lnSpc>
            <a:spcBef>
              <a:spcPct val="0"/>
            </a:spcBef>
            <a:spcAft>
              <a:spcPct val="35000"/>
            </a:spcAft>
          </a:pPr>
          <a:r>
            <a:rPr lang="zh-CN" altLang="en-US"/>
            <a:t>拉群</a:t>
          </a:r>
        </a:p>
      </dgm:t>
    </dgm:pt>
    <dgm:pt modelId="{845A32C3-0E8A-4EED-972E-FC6F9A8364F8}" type="parTrans" cxnId="{A46133CA-BE09-4EBC-8F03-2A225A053C79}">
      <dgm:prSet/>
      <dgm:spPr/>
    </dgm:pt>
    <dgm:pt modelId="{C0D86BAE-7711-4781-A574-7BE0EA273229}" type="sibTrans" cxnId="{A46133CA-BE09-4EBC-8F03-2A225A053C79}">
      <dgm:prSet/>
      <dgm:spPr/>
    </dgm:pt>
    <dgm:pt modelId="{9C12F5BE-AC2F-4662-8DFA-C79428950CF2}">
      <dgm:prSet phldrT="[文本]" phldr="0" custT="0"/>
      <dgm:spPr/>
      <dgm:t>
        <a:bodyPr vert="horz" wrap="square"/>
        <a:lstStyle/>
        <a:p>
          <a:pPr>
            <a:lnSpc>
              <a:spcPct val="100000"/>
            </a:lnSpc>
            <a:spcBef>
              <a:spcPct val="0"/>
            </a:spcBef>
            <a:spcAft>
              <a:spcPct val="35000"/>
            </a:spcAft>
          </a:pPr>
          <a:r>
            <a:rPr lang="zh-CN" altLang="en-US"/>
            <a:t>群聊</a:t>
          </a:r>
        </a:p>
        <a:p>
          <a:pPr>
            <a:lnSpc>
              <a:spcPct val="100000"/>
            </a:lnSpc>
            <a:spcBef>
              <a:spcPct val="0"/>
            </a:spcBef>
            <a:spcAft>
              <a:spcPct val="35000"/>
            </a:spcAft>
          </a:pPr>
          <a:r>
            <a:rPr lang="zh-CN" altLang="en-US"/>
            <a:t>发朋友圈</a:t>
          </a:r>
        </a:p>
      </dgm:t>
    </dgm:pt>
    <dgm:pt modelId="{E2B7565C-BEBF-47B7-AC71-10023CB96091}" type="parTrans" cxnId="{4D084DCD-5D2D-454D-BB0D-6FA10A741CC0}">
      <dgm:prSet/>
      <dgm:spPr/>
    </dgm:pt>
    <dgm:pt modelId="{BE48B07B-4C6F-4C50-9D7F-CE1D6590BF95}" type="sibTrans" cxnId="{4D084DCD-5D2D-454D-BB0D-6FA10A741CC0}">
      <dgm:prSet/>
      <dgm:spPr/>
    </dgm:pt>
    <dgm:pt modelId="{2F68497F-BBA0-4608-AE07-D3E76D831759}">
      <dgm:prSet phldr="0" custT="0"/>
      <dgm:spPr/>
      <dgm:t>
        <a:bodyPr vert="horz" wrap="square"/>
        <a:lstStyle/>
        <a:p>
          <a:pPr>
            <a:lnSpc>
              <a:spcPct val="100000"/>
            </a:lnSpc>
            <a:spcBef>
              <a:spcPct val="0"/>
            </a:spcBef>
            <a:spcAft>
              <a:spcPct val="35000"/>
            </a:spcAft>
          </a:pPr>
          <a:r>
            <a:rPr lang="zh-CN"/>
            <a:t>发展会员</a:t>
          </a:r>
        </a:p>
      </dgm:t>
    </dgm:pt>
    <dgm:pt modelId="{147148DE-057D-4C19-B2DB-F98895D5136A}" type="parTrans" cxnId="{D083929C-50E7-47B6-8232-1B1AC8060C70}">
      <dgm:prSet/>
      <dgm:spPr/>
    </dgm:pt>
    <dgm:pt modelId="{78E06708-5A73-477C-A18A-69DB7F641AFF}" type="sibTrans" cxnId="{D083929C-50E7-47B6-8232-1B1AC8060C70}">
      <dgm:prSet/>
      <dgm:spPr/>
    </dgm:pt>
    <dgm:pt modelId="{A4446916-9F3F-438F-A082-D89DCEB4EC9A}">
      <dgm:prSet phldr="0" custT="0"/>
      <dgm:spPr/>
      <dgm:t>
        <a:bodyPr vert="horz" wrap="square"/>
        <a:lstStyle/>
        <a:p>
          <a:pPr>
            <a:lnSpc>
              <a:spcPct val="100000"/>
            </a:lnSpc>
            <a:spcBef>
              <a:spcPct val="0"/>
            </a:spcBef>
            <a:spcAft>
              <a:spcPct val="35000"/>
            </a:spcAft>
          </a:pPr>
          <a:r>
            <a:rPr lang="en-US"/>
            <a:t>KOC</a:t>
          </a:r>
          <a:r>
            <a:rPr lang="zh-CN" altLang="en-US"/>
            <a:t>、裂变</a:t>
          </a:r>
        </a:p>
      </dgm:t>
    </dgm:pt>
    <dgm:pt modelId="{E5336ADF-0B26-42A0-BA3D-DD8BB0604F95}" type="parTrans" cxnId="{BECD53B6-8D25-430D-AB56-FE0544026A0D}">
      <dgm:prSet/>
      <dgm:spPr/>
    </dgm:pt>
    <dgm:pt modelId="{0A4A9C75-E706-4752-93BA-1E497A6D7CAA}" type="sibTrans" cxnId="{BECD53B6-8D25-430D-AB56-FE0544026A0D}">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5">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5">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5">
        <dgm:presLayoutVars>
          <dgm:chMax val="0"/>
          <dgm:chPref val="0"/>
          <dgm:bulletEnabled val="1"/>
        </dgm:presLayoutVars>
      </dgm:prSet>
      <dgm:spPr/>
    </dgm:pt>
    <dgm:pt modelId="{2C1A6122-D128-47C0-B247-33F4D00E30AB}" type="pres">
      <dgm:prSet presAssocID="{BE48B07B-4C6F-4C50-9D7F-CE1D6590BF95}" presName="parTxOnlySpace" presStyleCnt="0"/>
      <dgm:spPr/>
    </dgm:pt>
    <dgm:pt modelId="{C25455C3-DFC8-47D0-9327-AE2FE246B71A}" type="pres">
      <dgm:prSet presAssocID="{2F68497F-BBA0-4608-AE07-D3E76D831759}" presName="parTxOnly" presStyleLbl="node1" presStyleIdx="3" presStyleCnt="5">
        <dgm:presLayoutVars>
          <dgm:chMax val="0"/>
          <dgm:chPref val="0"/>
          <dgm:bulletEnabled val="1"/>
        </dgm:presLayoutVars>
      </dgm:prSet>
      <dgm:spPr/>
    </dgm:pt>
    <dgm:pt modelId="{30519F03-D85E-4AE7-B29E-108A370EB5B5}" type="pres">
      <dgm:prSet presAssocID="{78E06708-5A73-477C-A18A-69DB7F641AFF}" presName="parTxOnlySpace" presStyleCnt="0"/>
      <dgm:spPr/>
    </dgm:pt>
    <dgm:pt modelId="{9F613F11-482C-4C5D-9509-49BE72E6DA81}" type="pres">
      <dgm:prSet presAssocID="{A4446916-9F3F-438F-A082-D89DCEB4EC9A}" presName="parTxOnly" presStyleLbl="node1" presStyleIdx="4" presStyleCnt="5">
        <dgm:presLayoutVars>
          <dgm:chMax val="0"/>
          <dgm:chPref val="0"/>
          <dgm:bulletEnabled val="1"/>
        </dgm:presLayoutVars>
      </dgm:prSet>
      <dgm:spPr/>
    </dgm:pt>
  </dgm:ptLst>
  <dgm:cxnLst>
    <dgm:cxn modelId="{D3D10323-4E52-47F5-820C-969D524F311E}" srcId="{9D527559-FDD8-4274-B634-C7FBCF5BC573}" destId="{870E4F47-8CC4-4F59-B4C1-42B5AAA5CEFE}" srcOrd="0" destOrd="0" parTransId="{3D1AB2CA-88A4-4E4C-9A8A-508DF0E06639}" sibTransId="{856E2728-BF00-49C7-82BA-8F4DCB00940B}"/>
    <dgm:cxn modelId="{0A56883C-68E7-46EF-9918-C9779FBB5628}" type="presOf" srcId="{9D527559-FDD8-4274-B634-C7FBCF5BC573}" destId="{60E81CF5-4537-4C2F-8762-598D2E914097}" srcOrd="0" destOrd="0" presId="urn:microsoft.com/office/officeart/2005/8/layout/chevron1"/>
    <dgm:cxn modelId="{EA531061-585B-4434-A295-00F226641A81}" type="presOf" srcId="{9C12F5BE-AC2F-4662-8DFA-C79428950CF2}" destId="{74437C11-3810-488A-B265-8C8037793D77}" srcOrd="0" destOrd="0" presId="urn:microsoft.com/office/officeart/2005/8/layout/chevron1"/>
    <dgm:cxn modelId="{2BABA742-7EE0-45D2-A5F3-3E41DE1BB2B2}" type="presOf" srcId="{1AA64000-5F0F-47A8-A435-2AF8D82F28B1}" destId="{D3000CD6-B08B-4D3B-8D2A-7F1C26A23961}" srcOrd="0" destOrd="0" presId="urn:microsoft.com/office/officeart/2005/8/layout/chevron1"/>
    <dgm:cxn modelId="{CF29A946-CD08-424C-9C65-0D48DC7CD799}" type="presOf" srcId="{A4446916-9F3F-438F-A082-D89DCEB4EC9A}" destId="{9F613F11-482C-4C5D-9509-49BE72E6DA81}" srcOrd="0" destOrd="0" presId="urn:microsoft.com/office/officeart/2005/8/layout/chevron1"/>
    <dgm:cxn modelId="{6C02D14B-800E-4DCB-996D-9EFFD7CB441D}" type="presOf" srcId="{2F68497F-BBA0-4608-AE07-D3E76D831759}" destId="{C25455C3-DFC8-47D0-9327-AE2FE246B71A}" srcOrd="0" destOrd="0" presId="urn:microsoft.com/office/officeart/2005/8/layout/chevron1"/>
    <dgm:cxn modelId="{E5F76D76-EFC7-400F-A527-C11EE8A88808}" type="presOf" srcId="{870E4F47-8CC4-4F59-B4C1-42B5AAA5CEFE}" destId="{67FF3BB9-6612-4697-87EE-EC66312779BE}" srcOrd="0" destOrd="0" presId="urn:microsoft.com/office/officeart/2005/8/layout/chevron1"/>
    <dgm:cxn modelId="{D083929C-50E7-47B6-8232-1B1AC8060C70}" srcId="{9D527559-FDD8-4274-B634-C7FBCF5BC573}" destId="{2F68497F-BBA0-4608-AE07-D3E76D831759}" srcOrd="3" destOrd="0" parTransId="{147148DE-057D-4C19-B2DB-F98895D5136A}" sibTransId="{78E06708-5A73-477C-A18A-69DB7F641AFF}"/>
    <dgm:cxn modelId="{BECD53B6-8D25-430D-AB56-FE0544026A0D}" srcId="{9D527559-FDD8-4274-B634-C7FBCF5BC573}" destId="{A4446916-9F3F-438F-A082-D89DCEB4EC9A}" srcOrd="4" destOrd="0" parTransId="{E5336ADF-0B26-42A0-BA3D-DD8BB0604F95}" sibTransId="{0A4A9C75-E706-4752-93BA-1E497A6D7CAA}"/>
    <dgm:cxn modelId="{A46133CA-BE09-4EBC-8F03-2A225A053C79}" srcId="{9D527559-FDD8-4274-B634-C7FBCF5BC573}" destId="{1AA64000-5F0F-47A8-A435-2AF8D82F28B1}" srcOrd="1" destOrd="0" parTransId="{845A32C3-0E8A-4EED-972E-FC6F9A8364F8}" sibTransId="{C0D86BAE-7711-4781-A574-7BE0EA273229}"/>
    <dgm:cxn modelId="{4D084DCD-5D2D-454D-BB0D-6FA10A741CC0}" srcId="{9D527559-FDD8-4274-B634-C7FBCF5BC573}" destId="{9C12F5BE-AC2F-4662-8DFA-C79428950CF2}" srcOrd="2" destOrd="0" parTransId="{E2B7565C-BEBF-47B7-AC71-10023CB96091}" sibTransId="{BE48B07B-4C6F-4C50-9D7F-CE1D6590BF95}"/>
    <dgm:cxn modelId="{4183C358-7CB8-467C-9420-10CD04E8DF09}" type="presParOf" srcId="{60E81CF5-4537-4C2F-8762-598D2E914097}" destId="{67FF3BB9-6612-4697-87EE-EC66312779BE}" srcOrd="0" destOrd="0" presId="urn:microsoft.com/office/officeart/2005/8/layout/chevron1"/>
    <dgm:cxn modelId="{B42E7D9B-5C5A-4883-9C86-BBEA7B2B6780}" type="presParOf" srcId="{60E81CF5-4537-4C2F-8762-598D2E914097}" destId="{E484CEA2-673C-4A85-8A00-8580D721B29A}" srcOrd="1" destOrd="0" presId="urn:microsoft.com/office/officeart/2005/8/layout/chevron1"/>
    <dgm:cxn modelId="{460EF0D9-916B-470C-8494-1F55A1D553AF}" type="presParOf" srcId="{60E81CF5-4537-4C2F-8762-598D2E914097}" destId="{D3000CD6-B08B-4D3B-8D2A-7F1C26A23961}" srcOrd="2" destOrd="0" presId="urn:microsoft.com/office/officeart/2005/8/layout/chevron1"/>
    <dgm:cxn modelId="{BF9B1755-3D2C-44E9-BE4F-01A14CBD44CF}" type="presParOf" srcId="{60E81CF5-4537-4C2F-8762-598D2E914097}" destId="{1773A515-DFFE-41F0-B581-98757CBEC16E}" srcOrd="3" destOrd="0" presId="urn:microsoft.com/office/officeart/2005/8/layout/chevron1"/>
    <dgm:cxn modelId="{96A93C15-A32C-4200-A332-A5849F6D420D}" type="presParOf" srcId="{60E81CF5-4537-4C2F-8762-598D2E914097}" destId="{74437C11-3810-488A-B265-8C8037793D77}" srcOrd="4" destOrd="0" presId="urn:microsoft.com/office/officeart/2005/8/layout/chevron1"/>
    <dgm:cxn modelId="{DCFEB571-C7D1-43D2-83A5-0EFAB8D36C6F}" type="presParOf" srcId="{60E81CF5-4537-4C2F-8762-598D2E914097}" destId="{2C1A6122-D128-47C0-B247-33F4D00E30AB}" srcOrd="5" destOrd="0" presId="urn:microsoft.com/office/officeart/2005/8/layout/chevron1"/>
    <dgm:cxn modelId="{CC3B67AA-F3B1-4D01-BECF-8D878CEED9F4}" type="presParOf" srcId="{60E81CF5-4537-4C2F-8762-598D2E914097}" destId="{C25455C3-DFC8-47D0-9327-AE2FE246B71A}" srcOrd="6" destOrd="0" presId="urn:microsoft.com/office/officeart/2005/8/layout/chevron1"/>
    <dgm:cxn modelId="{AA5A3CE9-E5C9-4ACB-8E90-03873EAC6234}" type="presParOf" srcId="{60E81CF5-4537-4C2F-8762-598D2E914097}" destId="{30519F03-D85E-4AE7-B29E-108A370EB5B5}" srcOrd="7" destOrd="0" presId="urn:microsoft.com/office/officeart/2005/8/layout/chevron1"/>
    <dgm:cxn modelId="{00849468-976A-4A27-9F1D-BDD1D449B07F}" type="presParOf" srcId="{60E81CF5-4537-4C2F-8762-598D2E914097}" destId="{9F613F11-482C-4C5D-9509-49BE72E6DA81}"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3" qsCatId="simple" csTypeId="urn:microsoft.com/office/officeart/2005/8/colors/accent2_2#1" csCatId="accent1" phldr="0"/>
      <dgm:spPr/>
    </dgm:pt>
    <dgm:pt modelId="{870E4F47-8CC4-4F59-B4C1-42B5AAA5CEFE}">
      <dgm:prSet phldrT="[文本]" phldr="0" custT="0"/>
      <dgm:spPr/>
      <dgm:t>
        <a:bodyPr vert="horz" wrap="square"/>
        <a:lstStyle/>
        <a:p>
          <a:pPr>
            <a:lnSpc>
              <a:spcPct val="100000"/>
            </a:lnSpc>
            <a:spcBef>
              <a:spcPct val="0"/>
            </a:spcBef>
            <a:spcAft>
              <a:spcPct val="35000"/>
            </a:spcAft>
          </a:pPr>
          <a:r>
            <a:rPr lang="zh-CN" altLang="en-US"/>
            <a:t>引导关注订阅</a:t>
          </a:r>
        </a:p>
      </dgm:t>
    </dgm:pt>
    <dgm:pt modelId="{3D1AB2CA-88A4-4E4C-9A8A-508DF0E06639}" type="parTrans" cxnId="{48C2ADB4-B8F5-4E05-8F29-51C7543D5D68}">
      <dgm:prSet/>
      <dgm:spPr/>
    </dgm:pt>
    <dgm:pt modelId="{856E2728-BF00-49C7-82BA-8F4DCB00940B}" type="sibTrans" cxnId="{48C2ADB4-B8F5-4E05-8F29-51C7543D5D68}">
      <dgm:prSet/>
      <dgm:spPr/>
    </dgm:pt>
    <dgm:pt modelId="{1AA64000-5F0F-47A8-A435-2AF8D82F28B1}">
      <dgm:prSet phldrT="[文本]" phldr="0" custT="0"/>
      <dgm:spPr/>
      <dgm:t>
        <a:bodyPr vert="horz" wrap="square"/>
        <a:lstStyle/>
        <a:p>
          <a:pPr>
            <a:lnSpc>
              <a:spcPct val="100000"/>
            </a:lnSpc>
            <a:spcBef>
              <a:spcPct val="0"/>
            </a:spcBef>
            <a:spcAft>
              <a:spcPct val="35000"/>
            </a:spcAft>
          </a:pPr>
          <a:r>
            <a:rPr lang="zh-CN" altLang="en-US"/>
            <a:t>拉店铺粉丝群</a:t>
          </a:r>
        </a:p>
      </dgm:t>
    </dgm:pt>
    <dgm:pt modelId="{845A32C3-0E8A-4EED-972E-FC6F9A8364F8}" type="parTrans" cxnId="{8FE3EE24-B679-4429-833E-97A9CA1F1043}">
      <dgm:prSet/>
      <dgm:spPr/>
    </dgm:pt>
    <dgm:pt modelId="{C0D86BAE-7711-4781-A574-7BE0EA273229}" type="sibTrans" cxnId="{8FE3EE24-B679-4429-833E-97A9CA1F1043}">
      <dgm:prSet/>
      <dgm:spPr/>
    </dgm:pt>
    <dgm:pt modelId="{9C12F5BE-AC2F-4662-8DFA-C79428950CF2}">
      <dgm:prSet phldrT="[文本]" phldr="0" custT="0"/>
      <dgm:spPr/>
      <dgm:t>
        <a:bodyPr vert="horz" wrap="square"/>
        <a:lstStyle/>
        <a:p>
          <a:pPr>
            <a:lnSpc>
              <a:spcPct val="100000"/>
            </a:lnSpc>
            <a:spcBef>
              <a:spcPct val="0"/>
            </a:spcBef>
            <a:spcAft>
              <a:spcPct val="35000"/>
            </a:spcAft>
          </a:pPr>
          <a:r>
            <a:rPr lang="zh-CN" altLang="en-US"/>
            <a:t>发店铺动态</a:t>
          </a:r>
        </a:p>
      </dgm:t>
    </dgm:pt>
    <dgm:pt modelId="{E2B7565C-BEBF-47B7-AC71-10023CB96091}" type="parTrans" cxnId="{8FEF8F51-274D-4776-8FF6-34BF2F381543}">
      <dgm:prSet/>
      <dgm:spPr/>
    </dgm:pt>
    <dgm:pt modelId="{BE48B07B-4C6F-4C50-9D7F-CE1D6590BF95}" type="sibTrans" cxnId="{8FEF8F51-274D-4776-8FF6-34BF2F381543}">
      <dgm:prSet/>
      <dgm:spPr/>
    </dgm:pt>
    <dgm:pt modelId="{2F68497F-BBA0-4608-AE07-D3E76D831759}">
      <dgm:prSet phldr="0" custT="0"/>
      <dgm:spPr/>
      <dgm:t>
        <a:bodyPr vert="horz" wrap="square"/>
        <a:lstStyle/>
        <a:p>
          <a:pPr>
            <a:lnSpc>
              <a:spcPct val="100000"/>
            </a:lnSpc>
            <a:spcBef>
              <a:spcPct val="0"/>
            </a:spcBef>
            <a:spcAft>
              <a:spcPct val="35000"/>
            </a:spcAft>
          </a:pPr>
          <a:r>
            <a:rPr lang="zh-CN"/>
            <a:t>引导加入店铺会员</a:t>
          </a:r>
        </a:p>
      </dgm:t>
    </dgm:pt>
    <dgm:pt modelId="{147148DE-057D-4C19-B2DB-F98895D5136A}" type="parTrans" cxnId="{C8299DAD-5DC8-46D5-9F29-7E50BBFCC2AE}">
      <dgm:prSet/>
      <dgm:spPr/>
    </dgm:pt>
    <dgm:pt modelId="{78E06708-5A73-477C-A18A-69DB7F641AFF}" type="sibTrans" cxnId="{C8299DAD-5DC8-46D5-9F29-7E50BBFCC2AE}">
      <dgm:prSet/>
      <dgm:spPr/>
    </dgm:pt>
    <dgm:pt modelId="{A4446916-9F3F-438F-A082-D89DCEB4EC9A}">
      <dgm:prSet phldr="0" custT="0"/>
      <dgm:spPr/>
      <dgm:t>
        <a:bodyPr vert="horz" wrap="square"/>
        <a:lstStyle/>
        <a:p>
          <a:pPr>
            <a:lnSpc>
              <a:spcPct val="100000"/>
            </a:lnSpc>
            <a:spcBef>
              <a:spcPct val="0"/>
            </a:spcBef>
            <a:spcAft>
              <a:spcPct val="35000"/>
            </a:spcAft>
          </a:pPr>
          <a:r>
            <a:rPr lang="zh-CN"/>
            <a:t>达人</a:t>
          </a:r>
          <a:r>
            <a:rPr lang="en-US" altLang="zh-CN"/>
            <a:t>V</a:t>
          </a:r>
          <a:r>
            <a:rPr lang="zh-CN" altLang="en-US"/>
            <a:t>任务</a:t>
          </a:r>
        </a:p>
      </dgm:t>
    </dgm:pt>
    <dgm:pt modelId="{E5336ADF-0B26-42A0-BA3D-DD8BB0604F95}" type="parTrans" cxnId="{46D3A196-5BBB-4B12-BF6A-2C779836AA00}">
      <dgm:prSet/>
      <dgm:spPr/>
    </dgm:pt>
    <dgm:pt modelId="{0A4A9C75-E706-4752-93BA-1E497A6D7CAA}" type="sibTrans" cxnId="{46D3A196-5BBB-4B12-BF6A-2C779836AA00}">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5">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5">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5">
        <dgm:presLayoutVars>
          <dgm:chMax val="0"/>
          <dgm:chPref val="0"/>
          <dgm:bulletEnabled val="1"/>
        </dgm:presLayoutVars>
      </dgm:prSet>
      <dgm:spPr/>
    </dgm:pt>
    <dgm:pt modelId="{2C1A6122-D128-47C0-B247-33F4D00E30AB}" type="pres">
      <dgm:prSet presAssocID="{BE48B07B-4C6F-4C50-9D7F-CE1D6590BF95}" presName="parTxOnlySpace" presStyleCnt="0"/>
      <dgm:spPr/>
    </dgm:pt>
    <dgm:pt modelId="{C25455C3-DFC8-47D0-9327-AE2FE246B71A}" type="pres">
      <dgm:prSet presAssocID="{2F68497F-BBA0-4608-AE07-D3E76D831759}" presName="parTxOnly" presStyleLbl="node1" presStyleIdx="3" presStyleCnt="5">
        <dgm:presLayoutVars>
          <dgm:chMax val="0"/>
          <dgm:chPref val="0"/>
          <dgm:bulletEnabled val="1"/>
        </dgm:presLayoutVars>
      </dgm:prSet>
      <dgm:spPr/>
    </dgm:pt>
    <dgm:pt modelId="{30519F03-D85E-4AE7-B29E-108A370EB5B5}" type="pres">
      <dgm:prSet presAssocID="{78E06708-5A73-477C-A18A-69DB7F641AFF}" presName="parTxOnlySpace" presStyleCnt="0"/>
      <dgm:spPr/>
    </dgm:pt>
    <dgm:pt modelId="{9F613F11-482C-4C5D-9509-49BE72E6DA81}" type="pres">
      <dgm:prSet presAssocID="{A4446916-9F3F-438F-A082-D89DCEB4EC9A}" presName="parTxOnly" presStyleLbl="node1" presStyleIdx="4" presStyleCnt="5">
        <dgm:presLayoutVars>
          <dgm:chMax val="0"/>
          <dgm:chPref val="0"/>
          <dgm:bulletEnabled val="1"/>
        </dgm:presLayoutVars>
      </dgm:prSet>
      <dgm:spPr/>
    </dgm:pt>
  </dgm:ptLst>
  <dgm:cxnLst>
    <dgm:cxn modelId="{E5F7F320-4D5E-4201-A34D-2E70B3BE0DE7}" type="presOf" srcId="{A4446916-9F3F-438F-A082-D89DCEB4EC9A}" destId="{9F613F11-482C-4C5D-9509-49BE72E6DA81}" srcOrd="0" destOrd="0" presId="urn:microsoft.com/office/officeart/2005/8/layout/chevron1"/>
    <dgm:cxn modelId="{8FE3EE24-B679-4429-833E-97A9CA1F1043}" srcId="{9D527559-FDD8-4274-B634-C7FBCF5BC573}" destId="{1AA64000-5F0F-47A8-A435-2AF8D82F28B1}" srcOrd="1" destOrd="0" parTransId="{845A32C3-0E8A-4EED-972E-FC6F9A8364F8}" sibTransId="{C0D86BAE-7711-4781-A574-7BE0EA273229}"/>
    <dgm:cxn modelId="{B39F912D-3B12-411D-AE5A-C5975351FAEF}" type="presOf" srcId="{9D527559-FDD8-4274-B634-C7FBCF5BC573}" destId="{60E81CF5-4537-4C2F-8762-598D2E914097}" srcOrd="0" destOrd="0" presId="urn:microsoft.com/office/officeart/2005/8/layout/chevron1"/>
    <dgm:cxn modelId="{8FEF8F51-274D-4776-8FF6-34BF2F381543}" srcId="{9D527559-FDD8-4274-B634-C7FBCF5BC573}" destId="{9C12F5BE-AC2F-4662-8DFA-C79428950CF2}" srcOrd="2" destOrd="0" parTransId="{E2B7565C-BEBF-47B7-AC71-10023CB96091}" sibTransId="{BE48B07B-4C6F-4C50-9D7F-CE1D6590BF95}"/>
    <dgm:cxn modelId="{3A531C81-B61C-40E2-920B-59AC37E48CCC}" type="presOf" srcId="{9C12F5BE-AC2F-4662-8DFA-C79428950CF2}" destId="{74437C11-3810-488A-B265-8C8037793D77}" srcOrd="0" destOrd="0" presId="urn:microsoft.com/office/officeart/2005/8/layout/chevron1"/>
    <dgm:cxn modelId="{46D3A196-5BBB-4B12-BF6A-2C779836AA00}" srcId="{9D527559-FDD8-4274-B634-C7FBCF5BC573}" destId="{A4446916-9F3F-438F-A082-D89DCEB4EC9A}" srcOrd="4" destOrd="0" parTransId="{E5336ADF-0B26-42A0-BA3D-DD8BB0604F95}" sibTransId="{0A4A9C75-E706-4752-93BA-1E497A6D7CAA}"/>
    <dgm:cxn modelId="{C8299DAD-5DC8-46D5-9F29-7E50BBFCC2AE}" srcId="{9D527559-FDD8-4274-B634-C7FBCF5BC573}" destId="{2F68497F-BBA0-4608-AE07-D3E76D831759}" srcOrd="3" destOrd="0" parTransId="{147148DE-057D-4C19-B2DB-F98895D5136A}" sibTransId="{78E06708-5A73-477C-A18A-69DB7F641AFF}"/>
    <dgm:cxn modelId="{48C2ADB4-B8F5-4E05-8F29-51C7543D5D68}" srcId="{9D527559-FDD8-4274-B634-C7FBCF5BC573}" destId="{870E4F47-8CC4-4F59-B4C1-42B5AAA5CEFE}" srcOrd="0" destOrd="0" parTransId="{3D1AB2CA-88A4-4E4C-9A8A-508DF0E06639}" sibTransId="{856E2728-BF00-49C7-82BA-8F4DCB00940B}"/>
    <dgm:cxn modelId="{F85268DE-D937-4100-B6EB-7F3018C80FEF}" type="presOf" srcId="{2F68497F-BBA0-4608-AE07-D3E76D831759}" destId="{C25455C3-DFC8-47D0-9327-AE2FE246B71A}" srcOrd="0" destOrd="0" presId="urn:microsoft.com/office/officeart/2005/8/layout/chevron1"/>
    <dgm:cxn modelId="{785EB1E1-D4FB-45AD-A2B7-B9A2F7F470A8}" type="presOf" srcId="{1AA64000-5F0F-47A8-A435-2AF8D82F28B1}" destId="{D3000CD6-B08B-4D3B-8D2A-7F1C26A23961}" srcOrd="0" destOrd="0" presId="urn:microsoft.com/office/officeart/2005/8/layout/chevron1"/>
    <dgm:cxn modelId="{0E9EE0E5-02D2-47C4-BE51-A941BEA006AB}" type="presOf" srcId="{870E4F47-8CC4-4F59-B4C1-42B5AAA5CEFE}" destId="{67FF3BB9-6612-4697-87EE-EC66312779BE}" srcOrd="0" destOrd="0" presId="urn:microsoft.com/office/officeart/2005/8/layout/chevron1"/>
    <dgm:cxn modelId="{A7677286-D12C-42C2-8441-44255D54B79B}" type="presParOf" srcId="{60E81CF5-4537-4C2F-8762-598D2E914097}" destId="{67FF3BB9-6612-4697-87EE-EC66312779BE}" srcOrd="0" destOrd="0" presId="urn:microsoft.com/office/officeart/2005/8/layout/chevron1"/>
    <dgm:cxn modelId="{34C3C4F2-0594-497A-BC24-92343F616EDD}" type="presParOf" srcId="{60E81CF5-4537-4C2F-8762-598D2E914097}" destId="{E484CEA2-673C-4A85-8A00-8580D721B29A}" srcOrd="1" destOrd="0" presId="urn:microsoft.com/office/officeart/2005/8/layout/chevron1"/>
    <dgm:cxn modelId="{02A6FDA2-5AFA-489B-BDD8-522D63FC581D}" type="presParOf" srcId="{60E81CF5-4537-4C2F-8762-598D2E914097}" destId="{D3000CD6-B08B-4D3B-8D2A-7F1C26A23961}" srcOrd="2" destOrd="0" presId="urn:microsoft.com/office/officeart/2005/8/layout/chevron1"/>
    <dgm:cxn modelId="{8CFC793C-5E2C-44FE-8F08-3BA4A91DE805}" type="presParOf" srcId="{60E81CF5-4537-4C2F-8762-598D2E914097}" destId="{1773A515-DFFE-41F0-B581-98757CBEC16E}" srcOrd="3" destOrd="0" presId="urn:microsoft.com/office/officeart/2005/8/layout/chevron1"/>
    <dgm:cxn modelId="{D398D8DE-533D-41D2-A97C-381DF10D826A}" type="presParOf" srcId="{60E81CF5-4537-4C2F-8762-598D2E914097}" destId="{74437C11-3810-488A-B265-8C8037793D77}" srcOrd="4" destOrd="0" presId="urn:microsoft.com/office/officeart/2005/8/layout/chevron1"/>
    <dgm:cxn modelId="{C62DB9A5-8F21-4F78-872D-6A86E1B63FB2}" type="presParOf" srcId="{60E81CF5-4537-4C2F-8762-598D2E914097}" destId="{2C1A6122-D128-47C0-B247-33F4D00E30AB}" srcOrd="5" destOrd="0" presId="urn:microsoft.com/office/officeart/2005/8/layout/chevron1"/>
    <dgm:cxn modelId="{91BC5564-EB02-41F2-AB0B-DE01EFAC8349}" type="presParOf" srcId="{60E81CF5-4537-4C2F-8762-598D2E914097}" destId="{C25455C3-DFC8-47D0-9327-AE2FE246B71A}" srcOrd="6" destOrd="0" presId="urn:microsoft.com/office/officeart/2005/8/layout/chevron1"/>
    <dgm:cxn modelId="{71E94532-D647-49DE-8AD1-99FA81B6D1BE}" type="presParOf" srcId="{60E81CF5-4537-4C2F-8762-598D2E914097}" destId="{30519F03-D85E-4AE7-B29E-108A370EB5B5}" srcOrd="7" destOrd="0" presId="urn:microsoft.com/office/officeart/2005/8/layout/chevron1"/>
    <dgm:cxn modelId="{A07C5A08-2B8B-4DF8-939F-5B10F926F5BE}" type="presParOf" srcId="{60E81CF5-4537-4C2F-8762-598D2E914097}" destId="{9F613F11-482C-4C5D-9509-49BE72E6DA81}" srcOrd="8"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1#4" qsCatId="simple" csTypeId="urn:microsoft.com/office/officeart/2005/8/colors/accent4_2#1" csCatId="accent1" phldr="0"/>
      <dgm:spPr/>
    </dgm:pt>
    <dgm:pt modelId="{870E4F47-8CC4-4F59-B4C1-42B5AAA5CEFE}">
      <dgm:prSet phldrT="[文本]" phldr="0" custT="0"/>
      <dgm:spPr/>
      <dgm:t>
        <a:bodyPr vert="horz" wrap="square"/>
        <a:lstStyle/>
        <a:p>
          <a:pPr>
            <a:lnSpc>
              <a:spcPct val="100000"/>
            </a:lnSpc>
            <a:spcBef>
              <a:spcPct val="0"/>
            </a:spcBef>
            <a:spcAft>
              <a:spcPct val="35000"/>
            </a:spcAft>
          </a:pPr>
          <a:r>
            <a:rPr lang="zh-CN" altLang="en-US"/>
            <a:t>引导关注</a:t>
          </a:r>
        </a:p>
      </dgm:t>
    </dgm:pt>
    <dgm:pt modelId="{3D1AB2CA-88A4-4E4C-9A8A-508DF0E06639}" type="parTrans" cxnId="{D70FD628-2496-47DA-997F-1781BD019ECB}">
      <dgm:prSet/>
      <dgm:spPr/>
    </dgm:pt>
    <dgm:pt modelId="{856E2728-BF00-49C7-82BA-8F4DCB00940B}" type="sibTrans" cxnId="{D70FD628-2496-47DA-997F-1781BD019ECB}">
      <dgm:prSet/>
      <dgm:spPr/>
    </dgm:pt>
    <dgm:pt modelId="{1AA64000-5F0F-47A8-A435-2AF8D82F28B1}">
      <dgm:prSet phldrT="[文本]" phldr="0" custT="0"/>
      <dgm:spPr/>
      <dgm:t>
        <a:bodyPr vert="horz" wrap="square"/>
        <a:lstStyle/>
        <a:p>
          <a:pPr>
            <a:lnSpc>
              <a:spcPct val="100000"/>
            </a:lnSpc>
            <a:spcBef>
              <a:spcPct val="0"/>
            </a:spcBef>
            <a:spcAft>
              <a:spcPct val="35000"/>
            </a:spcAft>
          </a:pPr>
          <a:r>
            <a:rPr lang="zh-CN" altLang="en-US">
              <a:sym typeface="+mn-ea"/>
            </a:rPr>
            <a:t>发作品发动态</a:t>
          </a:r>
          <a:endParaRPr lang="zh-CN" altLang="en-US"/>
        </a:p>
      </dgm:t>
    </dgm:pt>
    <dgm:pt modelId="{845A32C3-0E8A-4EED-972E-FC6F9A8364F8}" type="parTrans" cxnId="{29F3C894-837A-429F-A6B3-601AFDA08BD9}">
      <dgm:prSet/>
      <dgm:spPr/>
    </dgm:pt>
    <dgm:pt modelId="{C0D86BAE-7711-4781-A574-7BE0EA273229}" type="sibTrans" cxnId="{29F3C894-837A-429F-A6B3-601AFDA08BD9}">
      <dgm:prSet/>
      <dgm:spPr/>
    </dgm:pt>
    <dgm:pt modelId="{9C12F5BE-AC2F-4662-8DFA-C79428950CF2}">
      <dgm:prSet phldrT="[文本]" phldr="0" custT="0"/>
      <dgm:spPr/>
      <dgm:t>
        <a:bodyPr vert="horz" wrap="square"/>
        <a:lstStyle/>
        <a:p>
          <a:pPr>
            <a:lnSpc>
              <a:spcPct val="100000"/>
            </a:lnSpc>
            <a:spcBef>
              <a:spcPct val="0"/>
            </a:spcBef>
            <a:spcAft>
              <a:spcPct val="35000"/>
            </a:spcAft>
          </a:pPr>
          <a:r>
            <a:rPr lang="zh-CN" altLang="en-US">
              <a:sym typeface="+mn-ea"/>
            </a:rPr>
            <a:t>拉群</a:t>
          </a:r>
          <a:endParaRPr lang="zh-CN" altLang="en-US"/>
        </a:p>
      </dgm:t>
    </dgm:pt>
    <dgm:pt modelId="{E2B7565C-BEBF-47B7-AC71-10023CB96091}" type="parTrans" cxnId="{30F57A28-63E9-4C01-BEF2-4A215F160F2C}">
      <dgm:prSet/>
      <dgm:spPr/>
    </dgm:pt>
    <dgm:pt modelId="{BE48B07B-4C6F-4C50-9D7F-CE1D6590BF95}" type="sibTrans" cxnId="{30F57A28-63E9-4C01-BEF2-4A215F160F2C}">
      <dgm:prSet/>
      <dgm:spPr/>
    </dgm:pt>
    <dgm:pt modelId="{2F68497F-BBA0-4608-AE07-D3E76D831759}">
      <dgm:prSet phldr="0" custT="0"/>
      <dgm:spPr/>
      <dgm:t>
        <a:bodyPr vert="horz" wrap="square"/>
        <a:lstStyle/>
        <a:p>
          <a:pPr>
            <a:lnSpc>
              <a:spcPct val="100000"/>
            </a:lnSpc>
            <a:spcBef>
              <a:spcPct val="0"/>
            </a:spcBef>
            <a:spcAft>
              <a:spcPct val="35000"/>
            </a:spcAft>
          </a:pPr>
          <a:r>
            <a:rPr lang="zh-CN"/>
            <a:t>开店录商品</a:t>
          </a:r>
        </a:p>
      </dgm:t>
    </dgm:pt>
    <dgm:pt modelId="{147148DE-057D-4C19-B2DB-F98895D5136A}" type="parTrans" cxnId="{A135BDE5-BCE8-462A-90C8-6A91EAF6E236}">
      <dgm:prSet/>
      <dgm:spPr/>
    </dgm:pt>
    <dgm:pt modelId="{78E06708-5A73-477C-A18A-69DB7F641AFF}" type="sibTrans" cxnId="{A135BDE5-BCE8-462A-90C8-6A91EAF6E236}">
      <dgm:prSet/>
      <dgm:spPr/>
    </dgm:pt>
    <dgm:pt modelId="{A4446916-9F3F-438F-A082-D89DCEB4EC9A}">
      <dgm:prSet phldr="0" custT="0"/>
      <dgm:spPr/>
      <dgm:t>
        <a:bodyPr vert="horz" wrap="square"/>
        <a:lstStyle/>
        <a:p>
          <a:pPr>
            <a:lnSpc>
              <a:spcPct val="100000"/>
            </a:lnSpc>
            <a:spcBef>
              <a:spcPct val="0"/>
            </a:spcBef>
            <a:spcAft>
              <a:spcPct val="35000"/>
            </a:spcAft>
          </a:pPr>
          <a:r>
            <a:rPr lang="zh-CN">
              <a:sym typeface="+mn-ea"/>
            </a:rPr>
            <a:t>做直播带货</a:t>
          </a:r>
          <a:endParaRPr lang="zh-CN" altLang="en-US"/>
        </a:p>
      </dgm:t>
    </dgm:pt>
    <dgm:pt modelId="{E5336ADF-0B26-42A0-BA3D-DD8BB0604F95}" type="parTrans" cxnId="{5B342839-75B1-44CB-B12E-73A06C7ECC66}">
      <dgm:prSet/>
      <dgm:spPr/>
    </dgm:pt>
    <dgm:pt modelId="{0A4A9C75-E706-4752-93BA-1E497A6D7CAA}" type="sibTrans" cxnId="{5B342839-75B1-44CB-B12E-73A06C7ECC66}">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5">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5">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5">
        <dgm:presLayoutVars>
          <dgm:chMax val="0"/>
          <dgm:chPref val="0"/>
          <dgm:bulletEnabled val="1"/>
        </dgm:presLayoutVars>
      </dgm:prSet>
      <dgm:spPr/>
    </dgm:pt>
    <dgm:pt modelId="{2C1A6122-D128-47C0-B247-33F4D00E30AB}" type="pres">
      <dgm:prSet presAssocID="{BE48B07B-4C6F-4C50-9D7F-CE1D6590BF95}" presName="parTxOnlySpace" presStyleCnt="0"/>
      <dgm:spPr/>
    </dgm:pt>
    <dgm:pt modelId="{C25455C3-DFC8-47D0-9327-AE2FE246B71A}" type="pres">
      <dgm:prSet presAssocID="{2F68497F-BBA0-4608-AE07-D3E76D831759}" presName="parTxOnly" presStyleLbl="node1" presStyleIdx="3" presStyleCnt="5">
        <dgm:presLayoutVars>
          <dgm:chMax val="0"/>
          <dgm:chPref val="0"/>
          <dgm:bulletEnabled val="1"/>
        </dgm:presLayoutVars>
      </dgm:prSet>
      <dgm:spPr/>
    </dgm:pt>
    <dgm:pt modelId="{30519F03-D85E-4AE7-B29E-108A370EB5B5}" type="pres">
      <dgm:prSet presAssocID="{78E06708-5A73-477C-A18A-69DB7F641AFF}" presName="parTxOnlySpace" presStyleCnt="0"/>
      <dgm:spPr/>
    </dgm:pt>
    <dgm:pt modelId="{9F613F11-482C-4C5D-9509-49BE72E6DA81}" type="pres">
      <dgm:prSet presAssocID="{A4446916-9F3F-438F-A082-D89DCEB4EC9A}" presName="parTxOnly" presStyleLbl="node1" presStyleIdx="4" presStyleCnt="5">
        <dgm:presLayoutVars>
          <dgm:chMax val="0"/>
          <dgm:chPref val="0"/>
          <dgm:bulletEnabled val="1"/>
        </dgm:presLayoutVars>
      </dgm:prSet>
      <dgm:spPr/>
    </dgm:pt>
  </dgm:ptLst>
  <dgm:cxnLst>
    <dgm:cxn modelId="{30F57A28-63E9-4C01-BEF2-4A215F160F2C}" srcId="{9D527559-FDD8-4274-B634-C7FBCF5BC573}" destId="{9C12F5BE-AC2F-4662-8DFA-C79428950CF2}" srcOrd="2" destOrd="0" parTransId="{E2B7565C-BEBF-47B7-AC71-10023CB96091}" sibTransId="{BE48B07B-4C6F-4C50-9D7F-CE1D6590BF95}"/>
    <dgm:cxn modelId="{D70FD628-2496-47DA-997F-1781BD019ECB}" srcId="{9D527559-FDD8-4274-B634-C7FBCF5BC573}" destId="{870E4F47-8CC4-4F59-B4C1-42B5AAA5CEFE}" srcOrd="0" destOrd="0" parTransId="{3D1AB2CA-88A4-4E4C-9A8A-508DF0E06639}" sibTransId="{856E2728-BF00-49C7-82BA-8F4DCB00940B}"/>
    <dgm:cxn modelId="{5B342839-75B1-44CB-B12E-73A06C7ECC66}" srcId="{9D527559-FDD8-4274-B634-C7FBCF5BC573}" destId="{A4446916-9F3F-438F-A082-D89DCEB4EC9A}" srcOrd="4" destOrd="0" parTransId="{E5336ADF-0B26-42A0-BA3D-DD8BB0604F95}" sibTransId="{0A4A9C75-E706-4752-93BA-1E497A6D7CAA}"/>
    <dgm:cxn modelId="{85BD323F-2DD6-4686-802B-C6C9A1D9021B}" type="presOf" srcId="{870E4F47-8CC4-4F59-B4C1-42B5AAA5CEFE}" destId="{67FF3BB9-6612-4697-87EE-EC66312779BE}" srcOrd="0" destOrd="0" presId="urn:microsoft.com/office/officeart/2005/8/layout/chevron1"/>
    <dgm:cxn modelId="{2A08626F-F176-400F-B61A-B5C6E4D48876}" type="presOf" srcId="{9C12F5BE-AC2F-4662-8DFA-C79428950CF2}" destId="{74437C11-3810-488A-B265-8C8037793D77}" srcOrd="0" destOrd="0" presId="urn:microsoft.com/office/officeart/2005/8/layout/chevron1"/>
    <dgm:cxn modelId="{0E3AC74F-3BB5-47E2-868C-FA14DB67EC56}" type="presOf" srcId="{9D527559-FDD8-4274-B634-C7FBCF5BC573}" destId="{60E81CF5-4537-4C2F-8762-598D2E914097}" srcOrd="0" destOrd="0" presId="urn:microsoft.com/office/officeart/2005/8/layout/chevron1"/>
    <dgm:cxn modelId="{A115EB8C-90C5-4F62-8DA8-0C90B847F1AB}" type="presOf" srcId="{1AA64000-5F0F-47A8-A435-2AF8D82F28B1}" destId="{D3000CD6-B08B-4D3B-8D2A-7F1C26A23961}" srcOrd="0" destOrd="0" presId="urn:microsoft.com/office/officeart/2005/8/layout/chevron1"/>
    <dgm:cxn modelId="{29F3C894-837A-429F-A6B3-601AFDA08BD9}" srcId="{9D527559-FDD8-4274-B634-C7FBCF5BC573}" destId="{1AA64000-5F0F-47A8-A435-2AF8D82F28B1}" srcOrd="1" destOrd="0" parTransId="{845A32C3-0E8A-4EED-972E-FC6F9A8364F8}" sibTransId="{C0D86BAE-7711-4781-A574-7BE0EA273229}"/>
    <dgm:cxn modelId="{38FBC0BC-2359-47E1-AF48-0312A8641EF9}" type="presOf" srcId="{A4446916-9F3F-438F-A082-D89DCEB4EC9A}" destId="{9F613F11-482C-4C5D-9509-49BE72E6DA81}" srcOrd="0" destOrd="0" presId="urn:microsoft.com/office/officeart/2005/8/layout/chevron1"/>
    <dgm:cxn modelId="{0F5858C8-5867-410D-BF96-88EFC9FBFD29}" type="presOf" srcId="{2F68497F-BBA0-4608-AE07-D3E76D831759}" destId="{C25455C3-DFC8-47D0-9327-AE2FE246B71A}" srcOrd="0" destOrd="0" presId="urn:microsoft.com/office/officeart/2005/8/layout/chevron1"/>
    <dgm:cxn modelId="{A135BDE5-BCE8-462A-90C8-6A91EAF6E236}" srcId="{9D527559-FDD8-4274-B634-C7FBCF5BC573}" destId="{2F68497F-BBA0-4608-AE07-D3E76D831759}" srcOrd="3" destOrd="0" parTransId="{147148DE-057D-4C19-B2DB-F98895D5136A}" sibTransId="{78E06708-5A73-477C-A18A-69DB7F641AFF}"/>
    <dgm:cxn modelId="{C235A934-D674-4638-B191-D5F268581C52}" type="presParOf" srcId="{60E81CF5-4537-4C2F-8762-598D2E914097}" destId="{67FF3BB9-6612-4697-87EE-EC66312779BE}" srcOrd="0" destOrd="0" presId="urn:microsoft.com/office/officeart/2005/8/layout/chevron1"/>
    <dgm:cxn modelId="{8D64F3EF-5CA8-4535-A104-7D98879208EE}" type="presParOf" srcId="{60E81CF5-4537-4C2F-8762-598D2E914097}" destId="{E484CEA2-673C-4A85-8A00-8580D721B29A}" srcOrd="1" destOrd="0" presId="urn:microsoft.com/office/officeart/2005/8/layout/chevron1"/>
    <dgm:cxn modelId="{D441C261-5CB6-46E2-8F5C-F5566CF9B24F}" type="presParOf" srcId="{60E81CF5-4537-4C2F-8762-598D2E914097}" destId="{D3000CD6-B08B-4D3B-8D2A-7F1C26A23961}" srcOrd="2" destOrd="0" presId="urn:microsoft.com/office/officeart/2005/8/layout/chevron1"/>
    <dgm:cxn modelId="{9A3BBC11-3334-43EA-A8E2-2F7349D8C0E0}" type="presParOf" srcId="{60E81CF5-4537-4C2F-8762-598D2E914097}" destId="{1773A515-DFFE-41F0-B581-98757CBEC16E}" srcOrd="3" destOrd="0" presId="urn:microsoft.com/office/officeart/2005/8/layout/chevron1"/>
    <dgm:cxn modelId="{14E0BAA2-B3B7-42AC-99C8-73BBED82AF8B}" type="presParOf" srcId="{60E81CF5-4537-4C2F-8762-598D2E914097}" destId="{74437C11-3810-488A-B265-8C8037793D77}" srcOrd="4" destOrd="0" presId="urn:microsoft.com/office/officeart/2005/8/layout/chevron1"/>
    <dgm:cxn modelId="{98096BFD-38FB-4B97-BEE2-A50BC0D261BD}" type="presParOf" srcId="{60E81CF5-4537-4C2F-8762-598D2E914097}" destId="{2C1A6122-D128-47C0-B247-33F4D00E30AB}" srcOrd="5" destOrd="0" presId="urn:microsoft.com/office/officeart/2005/8/layout/chevron1"/>
    <dgm:cxn modelId="{1C728943-F2C6-477B-A66A-E95B14BF6AC3}" type="presParOf" srcId="{60E81CF5-4537-4C2F-8762-598D2E914097}" destId="{C25455C3-DFC8-47D0-9327-AE2FE246B71A}" srcOrd="6" destOrd="0" presId="urn:microsoft.com/office/officeart/2005/8/layout/chevron1"/>
    <dgm:cxn modelId="{A1FE3DE0-C31E-427A-A825-AACC7D3E0569}" type="presParOf" srcId="{60E81CF5-4537-4C2F-8762-598D2E914097}" destId="{30519F03-D85E-4AE7-B29E-108A370EB5B5}" srcOrd="7" destOrd="0" presId="urn:microsoft.com/office/officeart/2005/8/layout/chevron1"/>
    <dgm:cxn modelId="{49AF31D9-B6C9-4F40-820E-66EB07523C0F}" type="presParOf" srcId="{60E81CF5-4537-4C2F-8762-598D2E914097}" destId="{9F613F11-482C-4C5D-9509-49BE72E6DA81}"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5FBB55-74B2-44BC-AC78-9C8120541354}" type="doc">
      <dgm:prSet loTypeId="urn:microsoft.com/office/officeart/2005/8/layout/cycle7#1" loCatId="cycle" qsTypeId="urn:microsoft.com/office/officeart/2005/8/quickstyle/simple1#5" qsCatId="simple" csTypeId="urn:microsoft.com/office/officeart/2005/8/colors/accent1_2#3" csCatId="accent1" phldr="0"/>
      <dgm:spPr/>
      <dgm:t>
        <a:bodyPr/>
        <a:lstStyle/>
        <a:p>
          <a:endParaRPr lang="zh-CN" altLang="en-US"/>
        </a:p>
      </dgm:t>
    </dgm:pt>
    <dgm:pt modelId="{FD81B4A0-A345-47B8-9034-54FAD7F16EEA}">
      <dgm:prSet phldrT="[文本]" phldr="0" custT="0"/>
      <dgm:spPr/>
      <dgm:t>
        <a:bodyPr vert="horz" wrap="square"/>
        <a:lstStyle/>
        <a:p>
          <a:pPr>
            <a:lnSpc>
              <a:spcPct val="100000"/>
            </a:lnSpc>
            <a:spcBef>
              <a:spcPct val="0"/>
            </a:spcBef>
            <a:spcAft>
              <a:spcPct val="35000"/>
            </a:spcAft>
          </a:pPr>
          <a:r>
            <a:rPr lang="zh-CN" altLang="en-US"/>
            <a:t>人</a:t>
          </a:r>
        </a:p>
      </dgm:t>
    </dgm:pt>
    <dgm:pt modelId="{E5F7B21D-EDDB-4955-880B-EEB76C1FBF59}" type="parTrans" cxnId="{BA41156C-C477-4AF1-82C3-B709227A47A7}">
      <dgm:prSet/>
      <dgm:spPr/>
      <dgm:t>
        <a:bodyPr/>
        <a:lstStyle/>
        <a:p>
          <a:endParaRPr lang="zh-CN" altLang="en-US"/>
        </a:p>
      </dgm:t>
    </dgm:pt>
    <dgm:pt modelId="{1EF361B0-10D3-4975-BCEB-0A2159A1CAE4}" type="sibTrans" cxnId="{BA41156C-C477-4AF1-82C3-B709227A47A7}">
      <dgm:prSet/>
      <dgm:spPr/>
      <dgm:t>
        <a:bodyPr/>
        <a:lstStyle/>
        <a:p>
          <a:endParaRPr lang="zh-CN" altLang="en-US"/>
        </a:p>
      </dgm:t>
    </dgm:pt>
    <dgm:pt modelId="{B3995DE3-A920-49BD-B90D-49DF4D6B94F9}">
      <dgm:prSet phldrT="[文本]" phldr="0" custT="0"/>
      <dgm:spPr/>
      <dgm:t>
        <a:bodyPr vert="horz" wrap="square"/>
        <a:lstStyle/>
        <a:p>
          <a:pPr>
            <a:lnSpc>
              <a:spcPct val="100000"/>
            </a:lnSpc>
            <a:spcBef>
              <a:spcPct val="0"/>
            </a:spcBef>
            <a:spcAft>
              <a:spcPct val="35000"/>
            </a:spcAft>
          </a:pPr>
          <a:r>
            <a:rPr lang="zh-CN" altLang="en-US"/>
            <a:t>场</a:t>
          </a:r>
        </a:p>
      </dgm:t>
    </dgm:pt>
    <dgm:pt modelId="{0B5786FC-6F01-4387-BA93-C2ED8F2F5F9F}" type="parTrans" cxnId="{A757A4C4-BB08-4487-A013-E63492C8C541}">
      <dgm:prSet/>
      <dgm:spPr/>
      <dgm:t>
        <a:bodyPr/>
        <a:lstStyle/>
        <a:p>
          <a:endParaRPr lang="zh-CN" altLang="en-US"/>
        </a:p>
      </dgm:t>
    </dgm:pt>
    <dgm:pt modelId="{B5EFECF8-F5E2-41D1-B747-7DC03FDA2049}" type="sibTrans" cxnId="{A757A4C4-BB08-4487-A013-E63492C8C541}">
      <dgm:prSet/>
      <dgm:spPr/>
      <dgm:t>
        <a:bodyPr/>
        <a:lstStyle/>
        <a:p>
          <a:endParaRPr lang="zh-CN" altLang="en-US"/>
        </a:p>
      </dgm:t>
    </dgm:pt>
    <dgm:pt modelId="{75AE001A-7AA3-4D0D-8AEC-957FF2B7D3BE}">
      <dgm:prSet phldrT="[文本]" phldr="0" custT="0"/>
      <dgm:spPr/>
      <dgm:t>
        <a:bodyPr vert="horz" wrap="square"/>
        <a:lstStyle/>
        <a:p>
          <a:pPr>
            <a:lnSpc>
              <a:spcPct val="100000"/>
            </a:lnSpc>
            <a:spcBef>
              <a:spcPct val="0"/>
            </a:spcBef>
            <a:spcAft>
              <a:spcPct val="35000"/>
            </a:spcAft>
          </a:pPr>
          <a:r>
            <a:rPr lang="zh-CN" altLang="en-US"/>
            <a:t>货</a:t>
          </a:r>
        </a:p>
      </dgm:t>
    </dgm:pt>
    <dgm:pt modelId="{AA8EA639-CBEC-4D14-84DF-6FD6A7CA2AAC}" type="parTrans" cxnId="{1823A7AE-707A-49BE-8E1E-3E49011E989A}">
      <dgm:prSet/>
      <dgm:spPr/>
      <dgm:t>
        <a:bodyPr/>
        <a:lstStyle/>
        <a:p>
          <a:endParaRPr lang="zh-CN" altLang="en-US"/>
        </a:p>
      </dgm:t>
    </dgm:pt>
    <dgm:pt modelId="{E405E0E1-B30E-4F09-96E1-A6304DA3EA52}" type="sibTrans" cxnId="{1823A7AE-707A-49BE-8E1E-3E49011E989A}">
      <dgm:prSet/>
      <dgm:spPr/>
      <dgm:t>
        <a:bodyPr/>
        <a:lstStyle/>
        <a:p>
          <a:endParaRPr lang="zh-CN" altLang="en-US"/>
        </a:p>
      </dgm:t>
    </dgm:pt>
    <dgm:pt modelId="{CCF7C031-5F3B-494B-9CA8-C75E89BC6D59}" type="pres">
      <dgm:prSet presAssocID="{6E5FBB55-74B2-44BC-AC78-9C8120541354}" presName="Name0" presStyleCnt="0">
        <dgm:presLayoutVars>
          <dgm:dir/>
          <dgm:resizeHandles val="exact"/>
        </dgm:presLayoutVars>
      </dgm:prSet>
      <dgm:spPr/>
    </dgm:pt>
    <dgm:pt modelId="{08AB63ED-303C-4535-83BE-CFA56B755A49}" type="pres">
      <dgm:prSet presAssocID="{FD81B4A0-A345-47B8-9034-54FAD7F16EEA}" presName="node" presStyleLbl="node1" presStyleIdx="0" presStyleCnt="3">
        <dgm:presLayoutVars>
          <dgm:bulletEnabled val="1"/>
        </dgm:presLayoutVars>
      </dgm:prSet>
      <dgm:spPr/>
    </dgm:pt>
    <dgm:pt modelId="{97F39950-454C-43F9-9796-3DBC01350EA2}" type="pres">
      <dgm:prSet presAssocID="{1EF361B0-10D3-4975-BCEB-0A2159A1CAE4}" presName="sibTrans" presStyleLbl="sibTrans2D1" presStyleIdx="0" presStyleCnt="3"/>
      <dgm:spPr/>
    </dgm:pt>
    <dgm:pt modelId="{0C18B507-9B20-414B-AB3C-235076D54769}" type="pres">
      <dgm:prSet presAssocID="{1EF361B0-10D3-4975-BCEB-0A2159A1CAE4}" presName="connectorText" presStyleLbl="sibTrans2D1" presStyleIdx="0" presStyleCnt="3"/>
      <dgm:spPr/>
    </dgm:pt>
    <dgm:pt modelId="{54F1E4FC-40C7-436A-952E-A33C90D6EA21}" type="pres">
      <dgm:prSet presAssocID="{B3995DE3-A920-49BD-B90D-49DF4D6B94F9}" presName="node" presStyleLbl="node1" presStyleIdx="1" presStyleCnt="3">
        <dgm:presLayoutVars>
          <dgm:bulletEnabled val="1"/>
        </dgm:presLayoutVars>
      </dgm:prSet>
      <dgm:spPr/>
    </dgm:pt>
    <dgm:pt modelId="{E068CDE7-4F94-46CD-9906-0B60DF0B6ACB}" type="pres">
      <dgm:prSet presAssocID="{B5EFECF8-F5E2-41D1-B747-7DC03FDA2049}" presName="sibTrans" presStyleLbl="sibTrans2D1" presStyleIdx="1" presStyleCnt="3"/>
      <dgm:spPr/>
    </dgm:pt>
    <dgm:pt modelId="{CE17F78B-B90E-44D4-8C83-46147AFCCD4F}" type="pres">
      <dgm:prSet presAssocID="{B5EFECF8-F5E2-41D1-B747-7DC03FDA2049}" presName="connectorText" presStyleLbl="sibTrans2D1" presStyleIdx="1" presStyleCnt="3"/>
      <dgm:spPr/>
    </dgm:pt>
    <dgm:pt modelId="{16E6D73D-0C2D-4F2E-8F54-ED0B6238B1DF}" type="pres">
      <dgm:prSet presAssocID="{75AE001A-7AA3-4D0D-8AEC-957FF2B7D3BE}" presName="node" presStyleLbl="node1" presStyleIdx="2" presStyleCnt="3">
        <dgm:presLayoutVars>
          <dgm:bulletEnabled val="1"/>
        </dgm:presLayoutVars>
      </dgm:prSet>
      <dgm:spPr/>
    </dgm:pt>
    <dgm:pt modelId="{0E1DC624-06E4-4837-AFAE-09183CBBBDF0}" type="pres">
      <dgm:prSet presAssocID="{E405E0E1-B30E-4F09-96E1-A6304DA3EA52}" presName="sibTrans" presStyleLbl="sibTrans2D1" presStyleIdx="2" presStyleCnt="3"/>
      <dgm:spPr/>
    </dgm:pt>
    <dgm:pt modelId="{FECB3C4C-2D55-4804-A958-985CE091DD6A}" type="pres">
      <dgm:prSet presAssocID="{E405E0E1-B30E-4F09-96E1-A6304DA3EA52}" presName="connectorText" presStyleLbl="sibTrans2D1" presStyleIdx="2" presStyleCnt="3"/>
      <dgm:spPr/>
    </dgm:pt>
  </dgm:ptLst>
  <dgm:cxnLst>
    <dgm:cxn modelId="{CCC6650A-2524-4387-8A72-045A07400CD2}" type="presOf" srcId="{FD81B4A0-A345-47B8-9034-54FAD7F16EEA}" destId="{08AB63ED-303C-4535-83BE-CFA56B755A49}" srcOrd="0" destOrd="0" presId="urn:microsoft.com/office/officeart/2005/8/layout/cycle7#1"/>
    <dgm:cxn modelId="{81AB4C31-2FBE-41C6-9C5B-A74CF48169E2}" type="presOf" srcId="{E405E0E1-B30E-4F09-96E1-A6304DA3EA52}" destId="{0E1DC624-06E4-4837-AFAE-09183CBBBDF0}" srcOrd="0" destOrd="0" presId="urn:microsoft.com/office/officeart/2005/8/layout/cycle7#1"/>
    <dgm:cxn modelId="{C1584D5B-8B3C-4155-9B3D-2587646D94ED}" type="presOf" srcId="{1EF361B0-10D3-4975-BCEB-0A2159A1CAE4}" destId="{0C18B507-9B20-414B-AB3C-235076D54769}" srcOrd="1" destOrd="0" presId="urn:microsoft.com/office/officeart/2005/8/layout/cycle7#1"/>
    <dgm:cxn modelId="{6F01045C-669B-443D-9D55-44F1A464039D}" type="presOf" srcId="{B3995DE3-A920-49BD-B90D-49DF4D6B94F9}" destId="{54F1E4FC-40C7-436A-952E-A33C90D6EA21}" srcOrd="0" destOrd="0" presId="urn:microsoft.com/office/officeart/2005/8/layout/cycle7#1"/>
    <dgm:cxn modelId="{BA41156C-C477-4AF1-82C3-B709227A47A7}" srcId="{6E5FBB55-74B2-44BC-AC78-9C8120541354}" destId="{FD81B4A0-A345-47B8-9034-54FAD7F16EEA}" srcOrd="0" destOrd="0" parTransId="{E5F7B21D-EDDB-4955-880B-EEB76C1FBF59}" sibTransId="{1EF361B0-10D3-4975-BCEB-0A2159A1CAE4}"/>
    <dgm:cxn modelId="{5D4A8787-FBF4-4DA4-8067-98CE14B248E6}" type="presOf" srcId="{B5EFECF8-F5E2-41D1-B747-7DC03FDA2049}" destId="{CE17F78B-B90E-44D4-8C83-46147AFCCD4F}" srcOrd="1" destOrd="0" presId="urn:microsoft.com/office/officeart/2005/8/layout/cycle7#1"/>
    <dgm:cxn modelId="{4838148D-79FC-4608-929C-583F47C64451}" type="presOf" srcId="{6E5FBB55-74B2-44BC-AC78-9C8120541354}" destId="{CCF7C031-5F3B-494B-9CA8-C75E89BC6D59}" srcOrd="0" destOrd="0" presId="urn:microsoft.com/office/officeart/2005/8/layout/cycle7#1"/>
    <dgm:cxn modelId="{1823A7AE-707A-49BE-8E1E-3E49011E989A}" srcId="{6E5FBB55-74B2-44BC-AC78-9C8120541354}" destId="{75AE001A-7AA3-4D0D-8AEC-957FF2B7D3BE}" srcOrd="2" destOrd="0" parTransId="{AA8EA639-CBEC-4D14-84DF-6FD6A7CA2AAC}" sibTransId="{E405E0E1-B30E-4F09-96E1-A6304DA3EA52}"/>
    <dgm:cxn modelId="{3D2753B0-EF0E-4809-BCE0-AD0F61B1DB78}" type="presOf" srcId="{1EF361B0-10D3-4975-BCEB-0A2159A1CAE4}" destId="{97F39950-454C-43F9-9796-3DBC01350EA2}" srcOrd="0" destOrd="0" presId="urn:microsoft.com/office/officeart/2005/8/layout/cycle7#1"/>
    <dgm:cxn modelId="{A757A4C4-BB08-4487-A013-E63492C8C541}" srcId="{6E5FBB55-74B2-44BC-AC78-9C8120541354}" destId="{B3995DE3-A920-49BD-B90D-49DF4D6B94F9}" srcOrd="1" destOrd="0" parTransId="{0B5786FC-6F01-4387-BA93-C2ED8F2F5F9F}" sibTransId="{B5EFECF8-F5E2-41D1-B747-7DC03FDA2049}"/>
    <dgm:cxn modelId="{B80DD4DD-1CBA-42E8-AB55-15D30BCBBEFB}" type="presOf" srcId="{B5EFECF8-F5E2-41D1-B747-7DC03FDA2049}" destId="{E068CDE7-4F94-46CD-9906-0B60DF0B6ACB}" srcOrd="0" destOrd="0" presId="urn:microsoft.com/office/officeart/2005/8/layout/cycle7#1"/>
    <dgm:cxn modelId="{5EE40FE8-977A-4A05-BF70-9DDF7CD1ED55}" type="presOf" srcId="{75AE001A-7AA3-4D0D-8AEC-957FF2B7D3BE}" destId="{16E6D73D-0C2D-4F2E-8F54-ED0B6238B1DF}" srcOrd="0" destOrd="0" presId="urn:microsoft.com/office/officeart/2005/8/layout/cycle7#1"/>
    <dgm:cxn modelId="{530AADFB-7329-4920-B64B-77758DF80CF2}" type="presOf" srcId="{E405E0E1-B30E-4F09-96E1-A6304DA3EA52}" destId="{FECB3C4C-2D55-4804-A958-985CE091DD6A}" srcOrd="1" destOrd="0" presId="urn:microsoft.com/office/officeart/2005/8/layout/cycle7#1"/>
    <dgm:cxn modelId="{5FD12831-96AE-47C2-9A5B-F82889D082A7}" type="presParOf" srcId="{CCF7C031-5F3B-494B-9CA8-C75E89BC6D59}" destId="{08AB63ED-303C-4535-83BE-CFA56B755A49}" srcOrd="0" destOrd="0" presId="urn:microsoft.com/office/officeart/2005/8/layout/cycle7#1"/>
    <dgm:cxn modelId="{6F13713D-3E25-4EE8-AF55-CAB0B1A884AA}" type="presParOf" srcId="{CCF7C031-5F3B-494B-9CA8-C75E89BC6D59}" destId="{97F39950-454C-43F9-9796-3DBC01350EA2}" srcOrd="1" destOrd="0" presId="urn:microsoft.com/office/officeart/2005/8/layout/cycle7#1"/>
    <dgm:cxn modelId="{1D0B1827-5BD0-4420-B797-9DEFBE801742}" type="presParOf" srcId="{97F39950-454C-43F9-9796-3DBC01350EA2}" destId="{0C18B507-9B20-414B-AB3C-235076D54769}" srcOrd="0" destOrd="0" presId="urn:microsoft.com/office/officeart/2005/8/layout/cycle7#1"/>
    <dgm:cxn modelId="{86C6172F-E36A-472E-B6C4-61D4C9E4C94C}" type="presParOf" srcId="{CCF7C031-5F3B-494B-9CA8-C75E89BC6D59}" destId="{54F1E4FC-40C7-436A-952E-A33C90D6EA21}" srcOrd="2" destOrd="0" presId="urn:microsoft.com/office/officeart/2005/8/layout/cycle7#1"/>
    <dgm:cxn modelId="{64107C41-E42B-4AFA-B8C9-E0B569B6EC70}" type="presParOf" srcId="{CCF7C031-5F3B-494B-9CA8-C75E89BC6D59}" destId="{E068CDE7-4F94-46CD-9906-0B60DF0B6ACB}" srcOrd="3" destOrd="0" presId="urn:microsoft.com/office/officeart/2005/8/layout/cycle7#1"/>
    <dgm:cxn modelId="{C6C2CEFA-195D-48C6-AE9D-B7ACCAF5825E}" type="presParOf" srcId="{E068CDE7-4F94-46CD-9906-0B60DF0B6ACB}" destId="{CE17F78B-B90E-44D4-8C83-46147AFCCD4F}" srcOrd="0" destOrd="0" presId="urn:microsoft.com/office/officeart/2005/8/layout/cycle7#1"/>
    <dgm:cxn modelId="{F9A49718-B5A1-4049-8E7F-9A8309DDE115}" type="presParOf" srcId="{CCF7C031-5F3B-494B-9CA8-C75E89BC6D59}" destId="{16E6D73D-0C2D-4F2E-8F54-ED0B6238B1DF}" srcOrd="4" destOrd="0" presId="urn:microsoft.com/office/officeart/2005/8/layout/cycle7#1"/>
    <dgm:cxn modelId="{5055F685-FF3A-4CCF-81E1-B13786D30F19}" type="presParOf" srcId="{CCF7C031-5F3B-494B-9CA8-C75E89BC6D59}" destId="{0E1DC624-06E4-4837-AFAE-09183CBBBDF0}" srcOrd="5" destOrd="0" presId="urn:microsoft.com/office/officeart/2005/8/layout/cycle7#1"/>
    <dgm:cxn modelId="{0528E783-8EE6-4E99-9FA2-85B7E9B9734B}" type="presParOf" srcId="{0E1DC624-06E4-4837-AFAE-09183CBBBDF0}" destId="{FECB3C4C-2D55-4804-A958-985CE091DD6A}" srcOrd="0" destOrd="0" presId="urn:microsoft.com/office/officeart/2005/8/layout/cycle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F747F6-A844-4E8F-A0A0-423B86FE2B27}" type="doc">
      <dgm:prSet loTypeId="urn:microsoft.com/office/officeart/2005/8/layout/cycle2" loCatId="cycle" qsTypeId="urn:microsoft.com/office/officeart/2005/8/quickstyle/simple1#6" qsCatId="simple" csTypeId="urn:microsoft.com/office/officeart/2005/8/colors/accent1_2#4" csCatId="accent1" phldr="0"/>
      <dgm:spPr/>
      <dgm:t>
        <a:bodyPr/>
        <a:lstStyle/>
        <a:p>
          <a:endParaRPr lang="zh-CN" altLang="en-US"/>
        </a:p>
      </dgm:t>
    </dgm:pt>
    <dgm:pt modelId="{BE1D93E0-1064-4E35-84F1-274817A8FA14}">
      <dgm:prSet phldrT="[文本]" phldr="0" custT="0"/>
      <dgm:spPr/>
      <dgm:t>
        <a:bodyPr vert="horz" wrap="square"/>
        <a:lstStyle/>
        <a:p>
          <a:pPr>
            <a:lnSpc>
              <a:spcPct val="100000"/>
            </a:lnSpc>
            <a:spcBef>
              <a:spcPct val="0"/>
            </a:spcBef>
            <a:spcAft>
              <a:spcPct val="35000"/>
            </a:spcAft>
          </a:pPr>
          <a:r>
            <a:rPr lang="zh-CN" altLang="en-US"/>
            <a:t>加粉</a:t>
          </a:r>
        </a:p>
      </dgm:t>
    </dgm:pt>
    <dgm:pt modelId="{B76F6F1F-7313-47A5-BC2E-994D915C21FA}" type="parTrans" cxnId="{EA39B315-7867-479F-BAED-1294242B6AC9}">
      <dgm:prSet/>
      <dgm:spPr/>
      <dgm:t>
        <a:bodyPr/>
        <a:lstStyle/>
        <a:p>
          <a:endParaRPr lang="zh-CN" altLang="en-US"/>
        </a:p>
      </dgm:t>
    </dgm:pt>
    <dgm:pt modelId="{485E5104-1EB8-413E-A70E-ADACDF839B14}" type="sibTrans" cxnId="{EA39B315-7867-479F-BAED-1294242B6AC9}">
      <dgm:prSet/>
      <dgm:spPr/>
      <dgm:t>
        <a:bodyPr/>
        <a:lstStyle/>
        <a:p>
          <a:endParaRPr lang="zh-CN" altLang="en-US"/>
        </a:p>
      </dgm:t>
    </dgm:pt>
    <dgm:pt modelId="{C850D67D-D455-40F2-BF40-958244ECBECF}">
      <dgm:prSet phldrT="[文本]" phldr="0" custT="0"/>
      <dgm:spPr/>
      <dgm:t>
        <a:bodyPr vert="horz" wrap="square"/>
        <a:lstStyle/>
        <a:p>
          <a:pPr>
            <a:lnSpc>
              <a:spcPct val="100000"/>
            </a:lnSpc>
            <a:spcBef>
              <a:spcPct val="0"/>
            </a:spcBef>
            <a:spcAft>
              <a:spcPct val="35000"/>
            </a:spcAft>
          </a:pPr>
          <a:r>
            <a:rPr lang="zh-CN" altLang="en-US"/>
            <a:t>拉群</a:t>
          </a:r>
        </a:p>
      </dgm:t>
    </dgm:pt>
    <dgm:pt modelId="{815BEECE-237C-451B-AD1A-99AD91077DC5}" type="parTrans" cxnId="{2063151D-D8D0-4098-A43E-7E80182CB01E}">
      <dgm:prSet/>
      <dgm:spPr/>
      <dgm:t>
        <a:bodyPr/>
        <a:lstStyle/>
        <a:p>
          <a:endParaRPr lang="zh-CN" altLang="en-US"/>
        </a:p>
      </dgm:t>
    </dgm:pt>
    <dgm:pt modelId="{440047A4-99C5-4142-9A9A-791B1494D18D}" type="sibTrans" cxnId="{2063151D-D8D0-4098-A43E-7E80182CB01E}">
      <dgm:prSet/>
      <dgm:spPr/>
      <dgm:t>
        <a:bodyPr/>
        <a:lstStyle/>
        <a:p>
          <a:endParaRPr lang="zh-CN" altLang="en-US"/>
        </a:p>
      </dgm:t>
    </dgm:pt>
    <dgm:pt modelId="{B8C84936-1FF8-491C-957F-E93A0D56BE72}">
      <dgm:prSet phldrT="[文本]" phldr="0" custT="0"/>
      <dgm:spPr/>
      <dgm:t>
        <a:bodyPr vert="horz" wrap="square"/>
        <a:lstStyle/>
        <a:p>
          <a:pPr>
            <a:lnSpc>
              <a:spcPct val="100000"/>
            </a:lnSpc>
            <a:spcBef>
              <a:spcPct val="0"/>
            </a:spcBef>
            <a:spcAft>
              <a:spcPct val="35000"/>
            </a:spcAft>
          </a:pPr>
          <a:r>
            <a:rPr lang="zh-CN" altLang="en-US"/>
            <a:t>种草</a:t>
          </a:r>
        </a:p>
      </dgm:t>
    </dgm:pt>
    <dgm:pt modelId="{0A3DB1B2-EEAB-46E8-83B7-3C75439F76AD}" type="parTrans" cxnId="{ABF8724F-8E58-435A-BAC9-B499A50DC3CC}">
      <dgm:prSet/>
      <dgm:spPr/>
      <dgm:t>
        <a:bodyPr/>
        <a:lstStyle/>
        <a:p>
          <a:endParaRPr lang="zh-CN" altLang="en-US"/>
        </a:p>
      </dgm:t>
    </dgm:pt>
    <dgm:pt modelId="{1D27C24F-A927-4600-8878-8630ECEBD341}" type="sibTrans" cxnId="{ABF8724F-8E58-435A-BAC9-B499A50DC3CC}">
      <dgm:prSet/>
      <dgm:spPr/>
      <dgm:t>
        <a:bodyPr/>
        <a:lstStyle/>
        <a:p>
          <a:endParaRPr lang="zh-CN" altLang="en-US"/>
        </a:p>
      </dgm:t>
    </dgm:pt>
    <dgm:pt modelId="{BDF19F98-1BB6-4691-BA39-AC544680C920}">
      <dgm:prSet phldrT="[文本]" phldr="0" custT="0"/>
      <dgm:spPr/>
      <dgm:t>
        <a:bodyPr vert="horz" wrap="square"/>
        <a:lstStyle/>
        <a:p>
          <a:pPr>
            <a:lnSpc>
              <a:spcPct val="100000"/>
            </a:lnSpc>
            <a:spcBef>
              <a:spcPct val="0"/>
            </a:spcBef>
            <a:spcAft>
              <a:spcPct val="35000"/>
            </a:spcAft>
          </a:pPr>
          <a:r>
            <a:rPr lang="zh-CN" altLang="en-US"/>
            <a:t>营销</a:t>
          </a:r>
        </a:p>
      </dgm:t>
    </dgm:pt>
    <dgm:pt modelId="{0E0CE0D5-07C4-4901-B365-8211F8750388}" type="parTrans" cxnId="{358CEC51-4319-43C3-8ADF-A4E056B82F7F}">
      <dgm:prSet/>
      <dgm:spPr/>
      <dgm:t>
        <a:bodyPr/>
        <a:lstStyle/>
        <a:p>
          <a:endParaRPr lang="zh-CN" altLang="en-US"/>
        </a:p>
      </dgm:t>
    </dgm:pt>
    <dgm:pt modelId="{ABEF5CDB-B202-47B1-8976-6563592DD193}" type="sibTrans" cxnId="{358CEC51-4319-43C3-8ADF-A4E056B82F7F}">
      <dgm:prSet/>
      <dgm:spPr/>
      <dgm:t>
        <a:bodyPr/>
        <a:lstStyle/>
        <a:p>
          <a:endParaRPr lang="zh-CN" altLang="en-US"/>
        </a:p>
      </dgm:t>
    </dgm:pt>
    <dgm:pt modelId="{A76F7821-8389-4FF6-81DA-C4B97FDCE57C}">
      <dgm:prSet phldrT="[文本]" phldr="0" custT="0"/>
      <dgm:spPr/>
      <dgm:t>
        <a:bodyPr vert="horz" wrap="square"/>
        <a:lstStyle/>
        <a:p>
          <a:pPr>
            <a:lnSpc>
              <a:spcPct val="100000"/>
            </a:lnSpc>
            <a:spcBef>
              <a:spcPct val="0"/>
            </a:spcBef>
            <a:spcAft>
              <a:spcPct val="35000"/>
            </a:spcAft>
          </a:pPr>
          <a:r>
            <a:rPr lang="zh-CN" altLang="en-US"/>
            <a:t>裂变</a:t>
          </a:r>
        </a:p>
      </dgm:t>
    </dgm:pt>
    <dgm:pt modelId="{D69A4B64-ECF7-44B7-B11F-30D5FBCABAD0}" type="parTrans" cxnId="{4EF18747-7DC3-4316-A6B2-35ABD2DC0CF9}">
      <dgm:prSet/>
      <dgm:spPr/>
      <dgm:t>
        <a:bodyPr/>
        <a:lstStyle/>
        <a:p>
          <a:endParaRPr lang="zh-CN" altLang="en-US"/>
        </a:p>
      </dgm:t>
    </dgm:pt>
    <dgm:pt modelId="{C62D58A2-E7B0-4326-BAF0-CD60EBC9C61D}" type="sibTrans" cxnId="{4EF18747-7DC3-4316-A6B2-35ABD2DC0CF9}">
      <dgm:prSet/>
      <dgm:spPr/>
      <dgm:t>
        <a:bodyPr/>
        <a:lstStyle/>
        <a:p>
          <a:endParaRPr lang="zh-CN" altLang="en-US"/>
        </a:p>
      </dgm:t>
    </dgm:pt>
    <dgm:pt modelId="{A15C1A26-8DF5-40E1-BCEB-A9F490C30D57}" type="pres">
      <dgm:prSet presAssocID="{00F747F6-A844-4E8F-A0A0-423B86FE2B27}" presName="cycle" presStyleCnt="0">
        <dgm:presLayoutVars>
          <dgm:dir/>
          <dgm:resizeHandles val="exact"/>
        </dgm:presLayoutVars>
      </dgm:prSet>
      <dgm:spPr/>
    </dgm:pt>
    <dgm:pt modelId="{9027A074-C2B4-4B5C-8A24-9F326C135F2C}" type="pres">
      <dgm:prSet presAssocID="{BE1D93E0-1064-4E35-84F1-274817A8FA14}" presName="node" presStyleLbl="node1" presStyleIdx="0" presStyleCnt="5">
        <dgm:presLayoutVars>
          <dgm:bulletEnabled val="1"/>
        </dgm:presLayoutVars>
      </dgm:prSet>
      <dgm:spPr/>
    </dgm:pt>
    <dgm:pt modelId="{D428F19C-A8D3-4893-AD7E-2BA65F02F820}" type="pres">
      <dgm:prSet presAssocID="{485E5104-1EB8-413E-A70E-ADACDF839B14}" presName="sibTrans" presStyleLbl="sibTrans2D1" presStyleIdx="0" presStyleCnt="5"/>
      <dgm:spPr/>
    </dgm:pt>
    <dgm:pt modelId="{A9F3C989-90B4-4758-9A33-E49FCD0C7D74}" type="pres">
      <dgm:prSet presAssocID="{485E5104-1EB8-413E-A70E-ADACDF839B14}" presName="connectorText" presStyleLbl="sibTrans2D1" presStyleIdx="0" presStyleCnt="5"/>
      <dgm:spPr/>
    </dgm:pt>
    <dgm:pt modelId="{ADA7BD43-8261-45C1-B84A-0D52FA1E4AE7}" type="pres">
      <dgm:prSet presAssocID="{C850D67D-D455-40F2-BF40-958244ECBECF}" presName="node" presStyleLbl="node1" presStyleIdx="1" presStyleCnt="5">
        <dgm:presLayoutVars>
          <dgm:bulletEnabled val="1"/>
        </dgm:presLayoutVars>
      </dgm:prSet>
      <dgm:spPr/>
    </dgm:pt>
    <dgm:pt modelId="{56F040CF-6F47-4847-8647-F5FDBC9F146A}" type="pres">
      <dgm:prSet presAssocID="{440047A4-99C5-4142-9A9A-791B1494D18D}" presName="sibTrans" presStyleLbl="sibTrans2D1" presStyleIdx="1" presStyleCnt="5"/>
      <dgm:spPr/>
    </dgm:pt>
    <dgm:pt modelId="{625DDE57-EEE3-4179-988C-D68B639218F6}" type="pres">
      <dgm:prSet presAssocID="{440047A4-99C5-4142-9A9A-791B1494D18D}" presName="connectorText" presStyleLbl="sibTrans2D1" presStyleIdx="1" presStyleCnt="5"/>
      <dgm:spPr/>
    </dgm:pt>
    <dgm:pt modelId="{4DEB6BE5-009F-44B4-83FA-1FE41DB12AD9}" type="pres">
      <dgm:prSet presAssocID="{B8C84936-1FF8-491C-957F-E93A0D56BE72}" presName="node" presStyleLbl="node1" presStyleIdx="2" presStyleCnt="5">
        <dgm:presLayoutVars>
          <dgm:bulletEnabled val="1"/>
        </dgm:presLayoutVars>
      </dgm:prSet>
      <dgm:spPr/>
    </dgm:pt>
    <dgm:pt modelId="{212C6A32-E039-4B6C-B264-DA671275507E}" type="pres">
      <dgm:prSet presAssocID="{1D27C24F-A927-4600-8878-8630ECEBD341}" presName="sibTrans" presStyleLbl="sibTrans2D1" presStyleIdx="2" presStyleCnt="5"/>
      <dgm:spPr/>
    </dgm:pt>
    <dgm:pt modelId="{B2DF63D3-0027-42D6-BEB7-43AD254113F1}" type="pres">
      <dgm:prSet presAssocID="{1D27C24F-A927-4600-8878-8630ECEBD341}" presName="connectorText" presStyleLbl="sibTrans2D1" presStyleIdx="2" presStyleCnt="5"/>
      <dgm:spPr/>
    </dgm:pt>
    <dgm:pt modelId="{16EAD731-A57C-4041-B559-7EC79077EC53}" type="pres">
      <dgm:prSet presAssocID="{BDF19F98-1BB6-4691-BA39-AC544680C920}" presName="node" presStyleLbl="node1" presStyleIdx="3" presStyleCnt="5">
        <dgm:presLayoutVars>
          <dgm:bulletEnabled val="1"/>
        </dgm:presLayoutVars>
      </dgm:prSet>
      <dgm:spPr/>
    </dgm:pt>
    <dgm:pt modelId="{2E34DF9E-868B-4A46-AA78-8199053E3B5A}" type="pres">
      <dgm:prSet presAssocID="{ABEF5CDB-B202-47B1-8976-6563592DD193}" presName="sibTrans" presStyleLbl="sibTrans2D1" presStyleIdx="3" presStyleCnt="5"/>
      <dgm:spPr/>
    </dgm:pt>
    <dgm:pt modelId="{3A69013B-636D-412C-A409-F6D854B1E8CF}" type="pres">
      <dgm:prSet presAssocID="{ABEF5CDB-B202-47B1-8976-6563592DD193}" presName="connectorText" presStyleLbl="sibTrans2D1" presStyleIdx="3" presStyleCnt="5"/>
      <dgm:spPr/>
    </dgm:pt>
    <dgm:pt modelId="{12FF041E-83E1-47C9-B066-87396D274A0D}" type="pres">
      <dgm:prSet presAssocID="{A76F7821-8389-4FF6-81DA-C4B97FDCE57C}" presName="node" presStyleLbl="node1" presStyleIdx="4" presStyleCnt="5">
        <dgm:presLayoutVars>
          <dgm:bulletEnabled val="1"/>
        </dgm:presLayoutVars>
      </dgm:prSet>
      <dgm:spPr/>
    </dgm:pt>
    <dgm:pt modelId="{AAFAAFBE-67D6-4C79-BA3C-CA0235E4A8BE}" type="pres">
      <dgm:prSet presAssocID="{C62D58A2-E7B0-4326-BAF0-CD60EBC9C61D}" presName="sibTrans" presStyleLbl="sibTrans2D1" presStyleIdx="4" presStyleCnt="5"/>
      <dgm:spPr/>
    </dgm:pt>
    <dgm:pt modelId="{31E987A1-818B-493F-AA47-EA8FC0CAD285}" type="pres">
      <dgm:prSet presAssocID="{C62D58A2-E7B0-4326-BAF0-CD60EBC9C61D}" presName="connectorText" presStyleLbl="sibTrans2D1" presStyleIdx="4" presStyleCnt="5"/>
      <dgm:spPr/>
    </dgm:pt>
  </dgm:ptLst>
  <dgm:cxnLst>
    <dgm:cxn modelId="{EA39B315-7867-479F-BAED-1294242B6AC9}" srcId="{00F747F6-A844-4E8F-A0A0-423B86FE2B27}" destId="{BE1D93E0-1064-4E35-84F1-274817A8FA14}" srcOrd="0" destOrd="0" parTransId="{B76F6F1F-7313-47A5-BC2E-994D915C21FA}" sibTransId="{485E5104-1EB8-413E-A70E-ADACDF839B14}"/>
    <dgm:cxn modelId="{2063151D-D8D0-4098-A43E-7E80182CB01E}" srcId="{00F747F6-A844-4E8F-A0A0-423B86FE2B27}" destId="{C850D67D-D455-40F2-BF40-958244ECBECF}" srcOrd="1" destOrd="0" parTransId="{815BEECE-237C-451B-AD1A-99AD91077DC5}" sibTransId="{440047A4-99C5-4142-9A9A-791B1494D18D}"/>
    <dgm:cxn modelId="{49D0CE21-0D74-47E4-80B7-16125924CC8B}" type="presOf" srcId="{A76F7821-8389-4FF6-81DA-C4B97FDCE57C}" destId="{12FF041E-83E1-47C9-B066-87396D274A0D}" srcOrd="0" destOrd="0" presId="urn:microsoft.com/office/officeart/2005/8/layout/cycle2"/>
    <dgm:cxn modelId="{3FA80830-D9E8-4F9C-9F86-53DDFC72DFEC}" type="presOf" srcId="{C62D58A2-E7B0-4326-BAF0-CD60EBC9C61D}" destId="{31E987A1-818B-493F-AA47-EA8FC0CAD285}" srcOrd="1" destOrd="0" presId="urn:microsoft.com/office/officeart/2005/8/layout/cycle2"/>
    <dgm:cxn modelId="{39472734-88F8-4B28-B9FC-0EE5A7F90E0B}" type="presOf" srcId="{485E5104-1EB8-413E-A70E-ADACDF839B14}" destId="{A9F3C989-90B4-4758-9A33-E49FCD0C7D74}" srcOrd="1" destOrd="0" presId="urn:microsoft.com/office/officeart/2005/8/layout/cycle2"/>
    <dgm:cxn modelId="{9336EE39-3A9A-454F-9FC7-8D7B9030131E}" type="presOf" srcId="{C62D58A2-E7B0-4326-BAF0-CD60EBC9C61D}" destId="{AAFAAFBE-67D6-4C79-BA3C-CA0235E4A8BE}" srcOrd="0" destOrd="0" presId="urn:microsoft.com/office/officeart/2005/8/layout/cycle2"/>
    <dgm:cxn modelId="{A7CE8446-A335-42E4-85EF-1743BBB825D0}" type="presOf" srcId="{B8C84936-1FF8-491C-957F-E93A0D56BE72}" destId="{4DEB6BE5-009F-44B4-83FA-1FE41DB12AD9}" srcOrd="0" destOrd="0" presId="urn:microsoft.com/office/officeart/2005/8/layout/cycle2"/>
    <dgm:cxn modelId="{4EF18747-7DC3-4316-A6B2-35ABD2DC0CF9}" srcId="{00F747F6-A844-4E8F-A0A0-423B86FE2B27}" destId="{A76F7821-8389-4FF6-81DA-C4B97FDCE57C}" srcOrd="4" destOrd="0" parTransId="{D69A4B64-ECF7-44B7-B11F-30D5FBCABAD0}" sibTransId="{C62D58A2-E7B0-4326-BAF0-CD60EBC9C61D}"/>
    <dgm:cxn modelId="{95877E4D-4BA0-47BA-91C2-7FFBF5994339}" type="presOf" srcId="{440047A4-99C5-4142-9A9A-791B1494D18D}" destId="{625DDE57-EEE3-4179-988C-D68B639218F6}" srcOrd="1" destOrd="0" presId="urn:microsoft.com/office/officeart/2005/8/layout/cycle2"/>
    <dgm:cxn modelId="{B896C06D-30E7-4122-9D57-6EFE728DB734}" type="presOf" srcId="{C850D67D-D455-40F2-BF40-958244ECBECF}" destId="{ADA7BD43-8261-45C1-B84A-0D52FA1E4AE7}" srcOrd="0" destOrd="0" presId="urn:microsoft.com/office/officeart/2005/8/layout/cycle2"/>
    <dgm:cxn modelId="{ABF8724F-8E58-435A-BAC9-B499A50DC3CC}" srcId="{00F747F6-A844-4E8F-A0A0-423B86FE2B27}" destId="{B8C84936-1FF8-491C-957F-E93A0D56BE72}" srcOrd="2" destOrd="0" parTransId="{0A3DB1B2-EEAB-46E8-83B7-3C75439F76AD}" sibTransId="{1D27C24F-A927-4600-8878-8630ECEBD341}"/>
    <dgm:cxn modelId="{358CEC51-4319-43C3-8ADF-A4E056B82F7F}" srcId="{00F747F6-A844-4E8F-A0A0-423B86FE2B27}" destId="{BDF19F98-1BB6-4691-BA39-AC544680C920}" srcOrd="3" destOrd="0" parTransId="{0E0CE0D5-07C4-4901-B365-8211F8750388}" sibTransId="{ABEF5CDB-B202-47B1-8976-6563592DD193}"/>
    <dgm:cxn modelId="{6EC4215A-4F31-4A78-86E8-3C688B9B7AAA}" type="presOf" srcId="{ABEF5CDB-B202-47B1-8976-6563592DD193}" destId="{2E34DF9E-868B-4A46-AA78-8199053E3B5A}" srcOrd="0" destOrd="0" presId="urn:microsoft.com/office/officeart/2005/8/layout/cycle2"/>
    <dgm:cxn modelId="{86727598-B68E-4E0B-B57F-975DFDA4C1EC}" type="presOf" srcId="{BDF19F98-1BB6-4691-BA39-AC544680C920}" destId="{16EAD731-A57C-4041-B559-7EC79077EC53}" srcOrd="0" destOrd="0" presId="urn:microsoft.com/office/officeart/2005/8/layout/cycle2"/>
    <dgm:cxn modelId="{FF60F59F-C120-4743-B9DA-A2E3C42BF8A0}" type="presOf" srcId="{485E5104-1EB8-413E-A70E-ADACDF839B14}" destId="{D428F19C-A8D3-4893-AD7E-2BA65F02F820}" srcOrd="0" destOrd="0" presId="urn:microsoft.com/office/officeart/2005/8/layout/cycle2"/>
    <dgm:cxn modelId="{F5DD9CA3-E6BA-4D48-9065-0CC37661605A}" type="presOf" srcId="{BE1D93E0-1064-4E35-84F1-274817A8FA14}" destId="{9027A074-C2B4-4B5C-8A24-9F326C135F2C}" srcOrd="0" destOrd="0" presId="urn:microsoft.com/office/officeart/2005/8/layout/cycle2"/>
    <dgm:cxn modelId="{2DD0A8AA-161B-4CE2-BF0C-C3950EA3ED00}" type="presOf" srcId="{1D27C24F-A927-4600-8878-8630ECEBD341}" destId="{212C6A32-E039-4B6C-B264-DA671275507E}" srcOrd="0" destOrd="0" presId="urn:microsoft.com/office/officeart/2005/8/layout/cycle2"/>
    <dgm:cxn modelId="{5F592EBE-FC9D-4629-8C3C-35BE9C3C2823}" type="presOf" srcId="{1D27C24F-A927-4600-8878-8630ECEBD341}" destId="{B2DF63D3-0027-42D6-BEB7-43AD254113F1}" srcOrd="1" destOrd="0" presId="urn:microsoft.com/office/officeart/2005/8/layout/cycle2"/>
    <dgm:cxn modelId="{00719EDF-21E4-4DCA-A941-635E972A0D5C}" type="presOf" srcId="{ABEF5CDB-B202-47B1-8976-6563592DD193}" destId="{3A69013B-636D-412C-A409-F6D854B1E8CF}" srcOrd="1" destOrd="0" presId="urn:microsoft.com/office/officeart/2005/8/layout/cycle2"/>
    <dgm:cxn modelId="{989901E3-5366-497D-B19F-2D88CD59E567}" type="presOf" srcId="{440047A4-99C5-4142-9A9A-791B1494D18D}" destId="{56F040CF-6F47-4847-8647-F5FDBC9F146A}" srcOrd="0" destOrd="0" presId="urn:microsoft.com/office/officeart/2005/8/layout/cycle2"/>
    <dgm:cxn modelId="{66B32AED-BD38-445C-A798-D32905278A62}" type="presOf" srcId="{00F747F6-A844-4E8F-A0A0-423B86FE2B27}" destId="{A15C1A26-8DF5-40E1-BCEB-A9F490C30D57}" srcOrd="0" destOrd="0" presId="urn:microsoft.com/office/officeart/2005/8/layout/cycle2"/>
    <dgm:cxn modelId="{67E8270B-D7D9-4608-AC22-3A68897C6931}" type="presParOf" srcId="{A15C1A26-8DF5-40E1-BCEB-A9F490C30D57}" destId="{9027A074-C2B4-4B5C-8A24-9F326C135F2C}" srcOrd="0" destOrd="0" presId="urn:microsoft.com/office/officeart/2005/8/layout/cycle2"/>
    <dgm:cxn modelId="{077BD6BF-E77D-4FE1-A538-A7C7BD72DC06}" type="presParOf" srcId="{A15C1A26-8DF5-40E1-BCEB-A9F490C30D57}" destId="{D428F19C-A8D3-4893-AD7E-2BA65F02F820}" srcOrd="1" destOrd="0" presId="urn:microsoft.com/office/officeart/2005/8/layout/cycle2"/>
    <dgm:cxn modelId="{76904226-6CE8-4A6F-804B-3DF9C2E80097}" type="presParOf" srcId="{D428F19C-A8D3-4893-AD7E-2BA65F02F820}" destId="{A9F3C989-90B4-4758-9A33-E49FCD0C7D74}" srcOrd="0" destOrd="0" presId="urn:microsoft.com/office/officeart/2005/8/layout/cycle2"/>
    <dgm:cxn modelId="{EEB76CFA-A50A-4454-B13F-ECF13203787B}" type="presParOf" srcId="{A15C1A26-8DF5-40E1-BCEB-A9F490C30D57}" destId="{ADA7BD43-8261-45C1-B84A-0D52FA1E4AE7}" srcOrd="2" destOrd="0" presId="urn:microsoft.com/office/officeart/2005/8/layout/cycle2"/>
    <dgm:cxn modelId="{39A1EC66-1654-4678-9E8F-779B45525A97}" type="presParOf" srcId="{A15C1A26-8DF5-40E1-BCEB-A9F490C30D57}" destId="{56F040CF-6F47-4847-8647-F5FDBC9F146A}" srcOrd="3" destOrd="0" presId="urn:microsoft.com/office/officeart/2005/8/layout/cycle2"/>
    <dgm:cxn modelId="{3AEE79D5-B7A1-4F77-BC85-C633A8A12041}" type="presParOf" srcId="{56F040CF-6F47-4847-8647-F5FDBC9F146A}" destId="{625DDE57-EEE3-4179-988C-D68B639218F6}" srcOrd="0" destOrd="0" presId="urn:microsoft.com/office/officeart/2005/8/layout/cycle2"/>
    <dgm:cxn modelId="{5D04F50A-F57E-4FF7-918A-773AD24F6D23}" type="presParOf" srcId="{A15C1A26-8DF5-40E1-BCEB-A9F490C30D57}" destId="{4DEB6BE5-009F-44B4-83FA-1FE41DB12AD9}" srcOrd="4" destOrd="0" presId="urn:microsoft.com/office/officeart/2005/8/layout/cycle2"/>
    <dgm:cxn modelId="{B9BC9142-8FB7-45B9-8D97-E4347B82E174}" type="presParOf" srcId="{A15C1A26-8DF5-40E1-BCEB-A9F490C30D57}" destId="{212C6A32-E039-4B6C-B264-DA671275507E}" srcOrd="5" destOrd="0" presId="urn:microsoft.com/office/officeart/2005/8/layout/cycle2"/>
    <dgm:cxn modelId="{497409BE-D5F8-464D-AC34-64632F4D9A62}" type="presParOf" srcId="{212C6A32-E039-4B6C-B264-DA671275507E}" destId="{B2DF63D3-0027-42D6-BEB7-43AD254113F1}" srcOrd="0" destOrd="0" presId="urn:microsoft.com/office/officeart/2005/8/layout/cycle2"/>
    <dgm:cxn modelId="{CFA365B9-68EC-471A-A0F0-3C8288AB2D97}" type="presParOf" srcId="{A15C1A26-8DF5-40E1-BCEB-A9F490C30D57}" destId="{16EAD731-A57C-4041-B559-7EC79077EC53}" srcOrd="6" destOrd="0" presId="urn:microsoft.com/office/officeart/2005/8/layout/cycle2"/>
    <dgm:cxn modelId="{51C5D8FC-4B52-405F-A608-EC4FE40A82D5}" type="presParOf" srcId="{A15C1A26-8DF5-40E1-BCEB-A9F490C30D57}" destId="{2E34DF9E-868B-4A46-AA78-8199053E3B5A}" srcOrd="7" destOrd="0" presId="urn:microsoft.com/office/officeart/2005/8/layout/cycle2"/>
    <dgm:cxn modelId="{74C37CB1-E0B4-4440-B6CC-777F306D9682}" type="presParOf" srcId="{2E34DF9E-868B-4A46-AA78-8199053E3B5A}" destId="{3A69013B-636D-412C-A409-F6D854B1E8CF}" srcOrd="0" destOrd="0" presId="urn:microsoft.com/office/officeart/2005/8/layout/cycle2"/>
    <dgm:cxn modelId="{85BB24C9-90D9-4776-AF64-69811754A00A}" type="presParOf" srcId="{A15C1A26-8DF5-40E1-BCEB-A9F490C30D57}" destId="{12FF041E-83E1-47C9-B066-87396D274A0D}" srcOrd="8" destOrd="0" presId="urn:microsoft.com/office/officeart/2005/8/layout/cycle2"/>
    <dgm:cxn modelId="{2C6A8605-DAB7-438A-B32C-4B3172272A5B}" type="presParOf" srcId="{A15C1A26-8DF5-40E1-BCEB-A9F490C30D57}" destId="{AAFAAFBE-67D6-4C79-BA3C-CA0235E4A8BE}" srcOrd="9" destOrd="0" presId="urn:microsoft.com/office/officeart/2005/8/layout/cycle2"/>
    <dgm:cxn modelId="{C09E33F9-D4A6-4B8C-A16E-994B7EA5CF84}" type="presParOf" srcId="{AAFAAFBE-67D6-4C79-BA3C-CA0235E4A8BE}" destId="{31E987A1-818B-493F-AA47-EA8FC0CAD285}"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45C1-8091-454A-8203-C06A7B7590F9}">
      <dsp:nvSpPr>
        <dsp:cNvPr id="0" name=""/>
        <dsp:cNvSpPr/>
      </dsp:nvSpPr>
      <dsp:spPr bwMode="white">
        <a:xfrm>
          <a:off x="1927606" y="1197"/>
          <a:ext cx="1082546" cy="703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a:t>天猫</a:t>
          </a:r>
          <a:r>
            <a:rPr lang="en-US" altLang="zh-CN" sz="1200" kern="1200"/>
            <a:t>/</a:t>
          </a:r>
          <a:r>
            <a:rPr lang="zh-CN" altLang="en-US" sz="1200" kern="1200"/>
            <a:t>京东</a:t>
          </a:r>
          <a:r>
            <a:rPr lang="zh-CN" sz="1200" kern="1200"/>
            <a:t>电商平台</a:t>
          </a:r>
        </a:p>
      </dsp:txBody>
      <dsp:txXfrm>
        <a:off x="1961956" y="35547"/>
        <a:ext cx="1013846" cy="634954"/>
      </dsp:txXfrm>
    </dsp:sp>
    <dsp:sp modelId="{FACB0322-C0E5-47B2-A30E-4E65DACE54AB}">
      <dsp:nvSpPr>
        <dsp:cNvPr id="0" name=""/>
        <dsp:cNvSpPr/>
      </dsp:nvSpPr>
      <dsp:spPr>
        <a:xfrm>
          <a:off x="810224" y="353024"/>
          <a:ext cx="3317310" cy="3317310"/>
        </a:xfrm>
        <a:custGeom>
          <a:avLst/>
          <a:gdLst/>
          <a:ahLst/>
          <a:cxnLst/>
          <a:rect l="0" t="0" r="0" b="0"/>
          <a:pathLst>
            <a:path>
              <a:moveTo>
                <a:pt x="2206855" y="93211"/>
              </a:moveTo>
              <a:arcTo wR="1658655" hR="1658655" stAng="17357980" swAng="15023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56F173-CF60-49FA-B101-E6B505C28F2C}">
      <dsp:nvSpPr>
        <dsp:cNvPr id="0" name=""/>
        <dsp:cNvSpPr/>
      </dsp:nvSpPr>
      <dsp:spPr bwMode="white">
        <a:xfrm>
          <a:off x="3364044" y="830525"/>
          <a:ext cx="1082546" cy="703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a:t>抖音</a:t>
          </a:r>
          <a:r>
            <a:rPr lang="en-US" altLang="zh-CN" sz="1200" kern="1200"/>
            <a:t>/</a:t>
          </a:r>
          <a:r>
            <a:rPr lang="zh-CN" altLang="en-US" sz="1200" kern="1200"/>
            <a:t>快手</a:t>
          </a:r>
        </a:p>
      </dsp:txBody>
      <dsp:txXfrm>
        <a:off x="3398394" y="864875"/>
        <a:ext cx="1013846" cy="634954"/>
      </dsp:txXfrm>
    </dsp:sp>
    <dsp:sp modelId="{890F09E1-A5FD-4242-968C-AD8148ADBA80}">
      <dsp:nvSpPr>
        <dsp:cNvPr id="0" name=""/>
        <dsp:cNvSpPr/>
      </dsp:nvSpPr>
      <dsp:spPr>
        <a:xfrm>
          <a:off x="810224" y="353024"/>
          <a:ext cx="3317310" cy="3317310"/>
        </a:xfrm>
        <a:custGeom>
          <a:avLst/>
          <a:gdLst/>
          <a:ahLst/>
          <a:cxnLst/>
          <a:rect l="0" t="0" r="0" b="0"/>
          <a:pathLst>
            <a:path>
              <a:moveTo>
                <a:pt x="3249814" y="1190308"/>
              </a:moveTo>
              <a:arcTo wR="1658655" hR="1658655" stAng="20615915" swAng="19681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F0857E-A2A2-4C44-8D9E-738F53CA34B0}">
      <dsp:nvSpPr>
        <dsp:cNvPr id="0" name=""/>
        <dsp:cNvSpPr/>
      </dsp:nvSpPr>
      <dsp:spPr bwMode="white">
        <a:xfrm>
          <a:off x="3364044" y="2489180"/>
          <a:ext cx="1082546" cy="703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a:sym typeface="+mn-ea"/>
            </a:rPr>
            <a:t>微博</a:t>
          </a:r>
          <a:endParaRPr lang="zh-CN" altLang="en-US" sz="1200" kern="1200"/>
        </a:p>
      </dsp:txBody>
      <dsp:txXfrm>
        <a:off x="3398394" y="2523530"/>
        <a:ext cx="1013846" cy="634954"/>
      </dsp:txXfrm>
    </dsp:sp>
    <dsp:sp modelId="{947E10C1-872E-48ED-A8EA-CDF548C9E170}">
      <dsp:nvSpPr>
        <dsp:cNvPr id="0" name=""/>
        <dsp:cNvSpPr/>
      </dsp:nvSpPr>
      <dsp:spPr>
        <a:xfrm>
          <a:off x="810224" y="353024"/>
          <a:ext cx="3317310" cy="3317310"/>
        </a:xfrm>
        <a:custGeom>
          <a:avLst/>
          <a:gdLst/>
          <a:ahLst/>
          <a:cxnLst/>
          <a:rect l="0" t="0" r="0" b="0"/>
          <a:pathLst>
            <a:path>
              <a:moveTo>
                <a:pt x="2817899" y="2844947"/>
              </a:moveTo>
              <a:arcTo wR="1658655" hR="1658655" stAng="2739642" swAng="15023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1E3B87-CFEF-48C3-B3ED-22B7722DA4B2}">
      <dsp:nvSpPr>
        <dsp:cNvPr id="0" name=""/>
        <dsp:cNvSpPr/>
      </dsp:nvSpPr>
      <dsp:spPr bwMode="white">
        <a:xfrm>
          <a:off x="1927606" y="3318507"/>
          <a:ext cx="1082546" cy="703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a:t>视频号</a:t>
          </a:r>
        </a:p>
      </dsp:txBody>
      <dsp:txXfrm>
        <a:off x="1961956" y="3352857"/>
        <a:ext cx="1013846" cy="634954"/>
      </dsp:txXfrm>
    </dsp:sp>
    <dsp:sp modelId="{D354920F-3C18-4773-98FE-F5105B0C4655}">
      <dsp:nvSpPr>
        <dsp:cNvPr id="0" name=""/>
        <dsp:cNvSpPr/>
      </dsp:nvSpPr>
      <dsp:spPr>
        <a:xfrm>
          <a:off x="810224" y="353024"/>
          <a:ext cx="3317310" cy="3317310"/>
        </a:xfrm>
        <a:custGeom>
          <a:avLst/>
          <a:gdLst/>
          <a:ahLst/>
          <a:cxnLst/>
          <a:rect l="0" t="0" r="0" b="0"/>
          <a:pathLst>
            <a:path>
              <a:moveTo>
                <a:pt x="1110454" y="3224098"/>
              </a:moveTo>
              <a:arcTo wR="1658655" hR="1658655" stAng="6557980" swAng="15023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7DB652-844D-4189-9262-D2DB261C03E5}">
      <dsp:nvSpPr>
        <dsp:cNvPr id="0" name=""/>
        <dsp:cNvSpPr/>
      </dsp:nvSpPr>
      <dsp:spPr bwMode="white">
        <a:xfrm>
          <a:off x="491169" y="2489180"/>
          <a:ext cx="1082546" cy="703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kern="1200"/>
            <a:t>小程序</a:t>
          </a:r>
        </a:p>
      </dsp:txBody>
      <dsp:txXfrm>
        <a:off x="525519" y="2523530"/>
        <a:ext cx="1013846" cy="634954"/>
      </dsp:txXfrm>
    </dsp:sp>
    <dsp:sp modelId="{B31A0B9B-CC52-4509-83C2-306714A7F9E1}">
      <dsp:nvSpPr>
        <dsp:cNvPr id="0" name=""/>
        <dsp:cNvSpPr/>
      </dsp:nvSpPr>
      <dsp:spPr>
        <a:xfrm>
          <a:off x="810224" y="353024"/>
          <a:ext cx="3317310" cy="3317310"/>
        </a:xfrm>
        <a:custGeom>
          <a:avLst/>
          <a:gdLst/>
          <a:ahLst/>
          <a:cxnLst/>
          <a:rect l="0" t="0" r="0" b="0"/>
          <a:pathLst>
            <a:path>
              <a:moveTo>
                <a:pt x="67495" y="2127001"/>
              </a:moveTo>
              <a:arcTo wR="1658655" hR="1658655" stAng="9815915" swAng="19681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33BBB-6BEA-429E-8541-03477BCE8622}">
      <dsp:nvSpPr>
        <dsp:cNvPr id="0" name=""/>
        <dsp:cNvSpPr/>
      </dsp:nvSpPr>
      <dsp:spPr bwMode="white">
        <a:xfrm>
          <a:off x="491169" y="830525"/>
          <a:ext cx="1082546" cy="703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a:t>公众号</a:t>
          </a:r>
        </a:p>
      </dsp:txBody>
      <dsp:txXfrm>
        <a:off x="525519" y="864875"/>
        <a:ext cx="1013846" cy="634954"/>
      </dsp:txXfrm>
    </dsp:sp>
    <dsp:sp modelId="{80375E59-737B-41DF-B3C9-E8361D136FF9}">
      <dsp:nvSpPr>
        <dsp:cNvPr id="0" name=""/>
        <dsp:cNvSpPr/>
      </dsp:nvSpPr>
      <dsp:spPr>
        <a:xfrm>
          <a:off x="810224" y="353024"/>
          <a:ext cx="3317310" cy="3317310"/>
        </a:xfrm>
        <a:custGeom>
          <a:avLst/>
          <a:gdLst/>
          <a:ahLst/>
          <a:cxnLst/>
          <a:rect l="0" t="0" r="0" b="0"/>
          <a:pathLst>
            <a:path>
              <a:moveTo>
                <a:pt x="499411" y="472362"/>
              </a:moveTo>
              <a:arcTo wR="1658655" hR="1658655" stAng="13539642" swAng="150237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3BB9-6612-4697-87EE-EC66312779BE}">
      <dsp:nvSpPr>
        <dsp:cNvPr id="0" name=""/>
        <dsp:cNvSpPr/>
      </dsp:nvSpPr>
      <dsp:spPr bwMode="white">
        <a:xfrm>
          <a:off x="0" y="505225"/>
          <a:ext cx="1872836" cy="7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100000"/>
            </a:lnSpc>
            <a:spcBef>
              <a:spcPct val="0"/>
            </a:spcBef>
            <a:spcAft>
              <a:spcPct val="35000"/>
            </a:spcAft>
            <a:buNone/>
          </a:pPr>
          <a:r>
            <a:rPr lang="zh-CN" altLang="en-US" sz="3600" kern="1200"/>
            <a:t>引导加企微</a:t>
          </a:r>
        </a:p>
      </dsp:txBody>
      <dsp:txXfrm>
        <a:off x="0" y="505225"/>
        <a:ext cx="1872836" cy="749134"/>
      </dsp:txXfrm>
    </dsp:sp>
    <dsp:sp modelId="{D3000CD6-B08B-4D3B-8D2A-7F1C26A23961}">
      <dsp:nvSpPr>
        <dsp:cNvPr id="0" name=""/>
        <dsp:cNvSpPr/>
      </dsp:nvSpPr>
      <dsp:spPr bwMode="white">
        <a:xfrm>
          <a:off x="1685552" y="505225"/>
          <a:ext cx="1872836" cy="7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100000"/>
            </a:lnSpc>
            <a:spcBef>
              <a:spcPct val="0"/>
            </a:spcBef>
            <a:spcAft>
              <a:spcPct val="35000"/>
            </a:spcAft>
            <a:buNone/>
          </a:pPr>
          <a:r>
            <a:rPr lang="zh-CN" altLang="en-US" sz="3600" kern="1200"/>
            <a:t>拉群</a:t>
          </a:r>
        </a:p>
      </dsp:txBody>
      <dsp:txXfrm>
        <a:off x="1685552" y="505225"/>
        <a:ext cx="1872836" cy="749134"/>
      </dsp:txXfrm>
    </dsp:sp>
    <dsp:sp modelId="{74437C11-3810-488A-B265-8C8037793D77}">
      <dsp:nvSpPr>
        <dsp:cNvPr id="0" name=""/>
        <dsp:cNvSpPr/>
      </dsp:nvSpPr>
      <dsp:spPr bwMode="white">
        <a:xfrm>
          <a:off x="3371105" y="505225"/>
          <a:ext cx="1872836" cy="7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100000"/>
            </a:lnSpc>
            <a:spcBef>
              <a:spcPct val="0"/>
            </a:spcBef>
            <a:spcAft>
              <a:spcPct val="35000"/>
            </a:spcAft>
            <a:buNone/>
          </a:pPr>
          <a:r>
            <a:rPr lang="zh-CN" altLang="en-US" sz="3600" kern="1200"/>
            <a:t>群聊</a:t>
          </a:r>
        </a:p>
        <a:p>
          <a:pPr marL="0" lvl="0" indent="0" algn="ctr" defTabSz="1600200">
            <a:lnSpc>
              <a:spcPct val="100000"/>
            </a:lnSpc>
            <a:spcBef>
              <a:spcPct val="0"/>
            </a:spcBef>
            <a:spcAft>
              <a:spcPct val="35000"/>
            </a:spcAft>
            <a:buNone/>
          </a:pPr>
          <a:r>
            <a:rPr lang="zh-CN" altLang="en-US" sz="3600" kern="1200"/>
            <a:t>发朋友圈</a:t>
          </a:r>
        </a:p>
      </dsp:txBody>
      <dsp:txXfrm>
        <a:off x="3371105" y="505225"/>
        <a:ext cx="1872836" cy="749134"/>
      </dsp:txXfrm>
    </dsp:sp>
    <dsp:sp modelId="{C25455C3-DFC8-47D0-9327-AE2FE246B71A}">
      <dsp:nvSpPr>
        <dsp:cNvPr id="0" name=""/>
        <dsp:cNvSpPr/>
      </dsp:nvSpPr>
      <dsp:spPr bwMode="white">
        <a:xfrm>
          <a:off x="5056657" y="505225"/>
          <a:ext cx="1872836" cy="7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100000"/>
            </a:lnSpc>
            <a:spcBef>
              <a:spcPct val="0"/>
            </a:spcBef>
            <a:spcAft>
              <a:spcPct val="35000"/>
            </a:spcAft>
            <a:buNone/>
          </a:pPr>
          <a:r>
            <a:rPr lang="zh-CN" altLang="en-US" sz="3600" kern="1200"/>
            <a:t>发展会员</a:t>
          </a:r>
        </a:p>
      </dsp:txBody>
      <dsp:txXfrm>
        <a:off x="5056657" y="505225"/>
        <a:ext cx="1872836" cy="749134"/>
      </dsp:txXfrm>
    </dsp:sp>
    <dsp:sp modelId="{9F613F11-482C-4C5D-9509-49BE72E6DA81}">
      <dsp:nvSpPr>
        <dsp:cNvPr id="0" name=""/>
        <dsp:cNvSpPr/>
      </dsp:nvSpPr>
      <dsp:spPr bwMode="white">
        <a:xfrm>
          <a:off x="6742209" y="505225"/>
          <a:ext cx="1872836" cy="7491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100000"/>
            </a:lnSpc>
            <a:spcBef>
              <a:spcPct val="0"/>
            </a:spcBef>
            <a:spcAft>
              <a:spcPct val="35000"/>
            </a:spcAft>
            <a:buNone/>
          </a:pPr>
          <a:r>
            <a:rPr lang="en-US" sz="3600" kern="1200"/>
            <a:t>KOC</a:t>
          </a:r>
          <a:r>
            <a:rPr lang="zh-CN" altLang="en-US" sz="3600" kern="1200"/>
            <a:t>、裂变</a:t>
          </a:r>
        </a:p>
      </dsp:txBody>
      <dsp:txXfrm>
        <a:off x="6742209" y="505225"/>
        <a:ext cx="1872836" cy="749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3BB9-6612-4697-87EE-EC66312779BE}">
      <dsp:nvSpPr>
        <dsp:cNvPr id="0" name=""/>
        <dsp:cNvSpPr/>
      </dsp:nvSpPr>
      <dsp:spPr bwMode="white">
        <a:xfrm>
          <a:off x="2103" y="505408"/>
          <a:ext cx="1871921" cy="74876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altLang="en-US" sz="1600" kern="1200"/>
            <a:t>引导关注订阅</a:t>
          </a:r>
        </a:p>
      </dsp:txBody>
      <dsp:txXfrm>
        <a:off x="376487" y="505408"/>
        <a:ext cx="1123153" cy="748768"/>
      </dsp:txXfrm>
    </dsp:sp>
    <dsp:sp modelId="{D3000CD6-B08B-4D3B-8D2A-7F1C26A23961}">
      <dsp:nvSpPr>
        <dsp:cNvPr id="0" name=""/>
        <dsp:cNvSpPr/>
      </dsp:nvSpPr>
      <dsp:spPr>
        <a:xfrm>
          <a:off x="1686832" y="505408"/>
          <a:ext cx="1871921" cy="74876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altLang="en-US" sz="1600" kern="1200"/>
            <a:t>拉店铺粉丝群</a:t>
          </a:r>
        </a:p>
      </dsp:txBody>
      <dsp:txXfrm>
        <a:off x="2061216" y="505408"/>
        <a:ext cx="1123153" cy="748768"/>
      </dsp:txXfrm>
    </dsp:sp>
    <dsp:sp modelId="{74437C11-3810-488A-B265-8C8037793D77}">
      <dsp:nvSpPr>
        <dsp:cNvPr id="0" name=""/>
        <dsp:cNvSpPr/>
      </dsp:nvSpPr>
      <dsp:spPr>
        <a:xfrm>
          <a:off x="3371561" y="505408"/>
          <a:ext cx="1871921" cy="74876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altLang="en-US" sz="1600" kern="1200"/>
            <a:t>发店铺动态</a:t>
          </a:r>
        </a:p>
      </dsp:txBody>
      <dsp:txXfrm>
        <a:off x="3745945" y="505408"/>
        <a:ext cx="1123153" cy="748768"/>
      </dsp:txXfrm>
    </dsp:sp>
    <dsp:sp modelId="{C25455C3-DFC8-47D0-9327-AE2FE246B71A}">
      <dsp:nvSpPr>
        <dsp:cNvPr id="0" name=""/>
        <dsp:cNvSpPr/>
      </dsp:nvSpPr>
      <dsp:spPr>
        <a:xfrm>
          <a:off x="5056291" y="505408"/>
          <a:ext cx="1871921" cy="74876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sz="1600" kern="1200"/>
            <a:t>引导加入店铺会员</a:t>
          </a:r>
        </a:p>
      </dsp:txBody>
      <dsp:txXfrm>
        <a:off x="5430675" y="505408"/>
        <a:ext cx="1123153" cy="748768"/>
      </dsp:txXfrm>
    </dsp:sp>
    <dsp:sp modelId="{9F613F11-482C-4C5D-9509-49BE72E6DA81}">
      <dsp:nvSpPr>
        <dsp:cNvPr id="0" name=""/>
        <dsp:cNvSpPr/>
      </dsp:nvSpPr>
      <dsp:spPr>
        <a:xfrm>
          <a:off x="6741020" y="505408"/>
          <a:ext cx="1871921" cy="74876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sz="1600" kern="1200"/>
            <a:t>达人</a:t>
          </a:r>
          <a:r>
            <a:rPr lang="en-US" altLang="zh-CN" sz="1600" kern="1200"/>
            <a:t>V</a:t>
          </a:r>
          <a:r>
            <a:rPr lang="zh-CN" altLang="en-US" sz="1600" kern="1200"/>
            <a:t>任务</a:t>
          </a:r>
        </a:p>
      </dsp:txBody>
      <dsp:txXfrm>
        <a:off x="7115404" y="505408"/>
        <a:ext cx="1123153" cy="748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F3BB9-6612-4697-87EE-EC66312779BE}">
      <dsp:nvSpPr>
        <dsp:cNvPr id="0" name=""/>
        <dsp:cNvSpPr/>
      </dsp:nvSpPr>
      <dsp:spPr bwMode="white">
        <a:xfrm>
          <a:off x="2103" y="505408"/>
          <a:ext cx="1871921" cy="74876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altLang="en-US" sz="1600" kern="1200"/>
            <a:t>引导关注</a:t>
          </a:r>
        </a:p>
      </dsp:txBody>
      <dsp:txXfrm>
        <a:off x="376487" y="505408"/>
        <a:ext cx="1123153" cy="748768"/>
      </dsp:txXfrm>
    </dsp:sp>
    <dsp:sp modelId="{D3000CD6-B08B-4D3B-8D2A-7F1C26A23961}">
      <dsp:nvSpPr>
        <dsp:cNvPr id="0" name=""/>
        <dsp:cNvSpPr/>
      </dsp:nvSpPr>
      <dsp:spPr bwMode="white">
        <a:xfrm>
          <a:off x="1686832" y="505408"/>
          <a:ext cx="1871921" cy="74876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altLang="en-US" sz="1600" kern="1200">
              <a:sym typeface="+mn-ea"/>
            </a:rPr>
            <a:t>发作品发动态</a:t>
          </a:r>
          <a:endParaRPr lang="zh-CN" altLang="en-US" sz="1600" kern="1200"/>
        </a:p>
      </dsp:txBody>
      <dsp:txXfrm>
        <a:off x="2061216" y="505408"/>
        <a:ext cx="1123153" cy="748768"/>
      </dsp:txXfrm>
    </dsp:sp>
    <dsp:sp modelId="{74437C11-3810-488A-B265-8C8037793D77}">
      <dsp:nvSpPr>
        <dsp:cNvPr id="0" name=""/>
        <dsp:cNvSpPr/>
      </dsp:nvSpPr>
      <dsp:spPr>
        <a:xfrm>
          <a:off x="3371561" y="505408"/>
          <a:ext cx="1871921" cy="74876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altLang="en-US" sz="1600" kern="1200">
              <a:sym typeface="+mn-ea"/>
            </a:rPr>
            <a:t>拉群</a:t>
          </a:r>
          <a:endParaRPr lang="zh-CN" altLang="en-US" sz="1600" kern="1200"/>
        </a:p>
      </dsp:txBody>
      <dsp:txXfrm>
        <a:off x="3745945" y="505408"/>
        <a:ext cx="1123153" cy="748768"/>
      </dsp:txXfrm>
    </dsp:sp>
    <dsp:sp modelId="{C25455C3-DFC8-47D0-9327-AE2FE246B71A}">
      <dsp:nvSpPr>
        <dsp:cNvPr id="0" name=""/>
        <dsp:cNvSpPr/>
      </dsp:nvSpPr>
      <dsp:spPr>
        <a:xfrm>
          <a:off x="5056291" y="505408"/>
          <a:ext cx="1871921" cy="74876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sz="1600" kern="1200"/>
            <a:t>开店录商品</a:t>
          </a:r>
        </a:p>
      </dsp:txBody>
      <dsp:txXfrm>
        <a:off x="5430675" y="505408"/>
        <a:ext cx="1123153" cy="748768"/>
      </dsp:txXfrm>
    </dsp:sp>
    <dsp:sp modelId="{9F613F11-482C-4C5D-9509-49BE72E6DA81}">
      <dsp:nvSpPr>
        <dsp:cNvPr id="0" name=""/>
        <dsp:cNvSpPr/>
      </dsp:nvSpPr>
      <dsp:spPr>
        <a:xfrm>
          <a:off x="6741020" y="505408"/>
          <a:ext cx="1871921" cy="74876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ct val="35000"/>
            </a:spcAft>
            <a:buNone/>
          </a:pPr>
          <a:r>
            <a:rPr lang="zh-CN" sz="1600" kern="1200">
              <a:sym typeface="+mn-ea"/>
            </a:rPr>
            <a:t>做直播带货</a:t>
          </a:r>
          <a:endParaRPr lang="zh-CN" altLang="en-US" sz="1600" kern="1200"/>
        </a:p>
      </dsp:txBody>
      <dsp:txXfrm>
        <a:off x="7115404" y="505408"/>
        <a:ext cx="1123153" cy="748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63ED-303C-4535-83BE-CFA56B755A49}">
      <dsp:nvSpPr>
        <dsp:cNvPr id="0" name=""/>
        <dsp:cNvSpPr/>
      </dsp:nvSpPr>
      <dsp:spPr>
        <a:xfrm>
          <a:off x="811446" y="84128"/>
          <a:ext cx="981876" cy="49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zh-CN" altLang="en-US" sz="1500" kern="1200"/>
            <a:t>人</a:t>
          </a:r>
        </a:p>
      </dsp:txBody>
      <dsp:txXfrm>
        <a:off x="825825" y="98507"/>
        <a:ext cx="953118" cy="462180"/>
      </dsp:txXfrm>
    </dsp:sp>
    <dsp:sp modelId="{97F39950-454C-43F9-9796-3DBC01350EA2}">
      <dsp:nvSpPr>
        <dsp:cNvPr id="0" name=""/>
        <dsp:cNvSpPr/>
      </dsp:nvSpPr>
      <dsp:spPr>
        <a:xfrm rot="3600000">
          <a:off x="1451749" y="946278"/>
          <a:ext cx="512558" cy="17182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1503297" y="980644"/>
        <a:ext cx="409462" cy="103096"/>
      </dsp:txXfrm>
    </dsp:sp>
    <dsp:sp modelId="{54F1E4FC-40C7-436A-952E-A33C90D6EA21}">
      <dsp:nvSpPr>
        <dsp:cNvPr id="0" name=""/>
        <dsp:cNvSpPr/>
      </dsp:nvSpPr>
      <dsp:spPr>
        <a:xfrm>
          <a:off x="1622733" y="1489318"/>
          <a:ext cx="981876" cy="49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zh-CN" altLang="en-US" sz="1500" kern="1200"/>
            <a:t>场</a:t>
          </a:r>
        </a:p>
      </dsp:txBody>
      <dsp:txXfrm>
        <a:off x="1637112" y="1503697"/>
        <a:ext cx="953118" cy="462180"/>
      </dsp:txXfrm>
    </dsp:sp>
    <dsp:sp modelId="{E068CDE7-4F94-46CD-9906-0B60DF0B6ACB}">
      <dsp:nvSpPr>
        <dsp:cNvPr id="0" name=""/>
        <dsp:cNvSpPr/>
      </dsp:nvSpPr>
      <dsp:spPr>
        <a:xfrm rot="10800000">
          <a:off x="1046105" y="1648873"/>
          <a:ext cx="512558" cy="17182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rot="10800000">
        <a:off x="1097653" y="1683239"/>
        <a:ext cx="409462" cy="103096"/>
      </dsp:txXfrm>
    </dsp:sp>
    <dsp:sp modelId="{16E6D73D-0C2D-4F2E-8F54-ED0B6238B1DF}">
      <dsp:nvSpPr>
        <dsp:cNvPr id="0" name=""/>
        <dsp:cNvSpPr/>
      </dsp:nvSpPr>
      <dsp:spPr>
        <a:xfrm>
          <a:off x="159" y="1489318"/>
          <a:ext cx="981876" cy="49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zh-CN" altLang="en-US" sz="1500" kern="1200"/>
            <a:t>货</a:t>
          </a:r>
        </a:p>
      </dsp:txBody>
      <dsp:txXfrm>
        <a:off x="14538" y="1503697"/>
        <a:ext cx="953118" cy="462180"/>
      </dsp:txXfrm>
    </dsp:sp>
    <dsp:sp modelId="{0E1DC624-06E4-4837-AFAE-09183CBBBDF0}">
      <dsp:nvSpPr>
        <dsp:cNvPr id="0" name=""/>
        <dsp:cNvSpPr/>
      </dsp:nvSpPr>
      <dsp:spPr>
        <a:xfrm rot="18000000">
          <a:off x="640462" y="946278"/>
          <a:ext cx="512558" cy="17182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692010" y="980644"/>
        <a:ext cx="409462" cy="103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A074-C2B4-4B5C-8A24-9F326C135F2C}">
      <dsp:nvSpPr>
        <dsp:cNvPr id="0" name=""/>
        <dsp:cNvSpPr/>
      </dsp:nvSpPr>
      <dsp:spPr>
        <a:xfrm>
          <a:off x="1353284" y="18051"/>
          <a:ext cx="1113591" cy="1113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zh-CN" altLang="en-US" sz="2800" kern="1200"/>
            <a:t>加粉</a:t>
          </a:r>
        </a:p>
      </dsp:txBody>
      <dsp:txXfrm>
        <a:off x="1516366" y="181133"/>
        <a:ext cx="787427" cy="787427"/>
      </dsp:txXfrm>
    </dsp:sp>
    <dsp:sp modelId="{D428F19C-A8D3-4893-AD7E-2BA65F02F820}">
      <dsp:nvSpPr>
        <dsp:cNvPr id="0" name=""/>
        <dsp:cNvSpPr/>
      </dsp:nvSpPr>
      <dsp:spPr>
        <a:xfrm rot="2160000">
          <a:off x="2431641" y="873344"/>
          <a:ext cx="295864" cy="375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2440117" y="922425"/>
        <a:ext cx="207105" cy="225503"/>
      </dsp:txXfrm>
    </dsp:sp>
    <dsp:sp modelId="{ADA7BD43-8261-45C1-B84A-0D52FA1E4AE7}">
      <dsp:nvSpPr>
        <dsp:cNvPr id="0" name=""/>
        <dsp:cNvSpPr/>
      </dsp:nvSpPr>
      <dsp:spPr>
        <a:xfrm>
          <a:off x="2705819" y="1000726"/>
          <a:ext cx="1113591" cy="1113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zh-CN" altLang="en-US" sz="2800" kern="1200"/>
            <a:t>拉群</a:t>
          </a:r>
        </a:p>
      </dsp:txBody>
      <dsp:txXfrm>
        <a:off x="2868901" y="1163808"/>
        <a:ext cx="787427" cy="787427"/>
      </dsp:txXfrm>
    </dsp:sp>
    <dsp:sp modelId="{56F040CF-6F47-4847-8647-F5FDBC9F146A}">
      <dsp:nvSpPr>
        <dsp:cNvPr id="0" name=""/>
        <dsp:cNvSpPr/>
      </dsp:nvSpPr>
      <dsp:spPr>
        <a:xfrm rot="6480000">
          <a:off x="2858959" y="2156640"/>
          <a:ext cx="295864" cy="375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10800000">
        <a:off x="2917053" y="2189600"/>
        <a:ext cx="207105" cy="225503"/>
      </dsp:txXfrm>
    </dsp:sp>
    <dsp:sp modelId="{4DEB6BE5-009F-44B4-83FA-1FE41DB12AD9}">
      <dsp:nvSpPr>
        <dsp:cNvPr id="0" name=""/>
        <dsp:cNvSpPr/>
      </dsp:nvSpPr>
      <dsp:spPr>
        <a:xfrm>
          <a:off x="2189197" y="2590727"/>
          <a:ext cx="1113591" cy="1113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zh-CN" altLang="en-US" sz="2800" kern="1200"/>
            <a:t>种草</a:t>
          </a:r>
        </a:p>
      </dsp:txBody>
      <dsp:txXfrm>
        <a:off x="2352279" y="2753809"/>
        <a:ext cx="787427" cy="787427"/>
      </dsp:txXfrm>
    </dsp:sp>
    <dsp:sp modelId="{212C6A32-E039-4B6C-B264-DA671275507E}">
      <dsp:nvSpPr>
        <dsp:cNvPr id="0" name=""/>
        <dsp:cNvSpPr/>
      </dsp:nvSpPr>
      <dsp:spPr>
        <a:xfrm rot="10800000">
          <a:off x="1770521" y="2959604"/>
          <a:ext cx="295864" cy="375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10800000">
        <a:off x="1859280" y="3034771"/>
        <a:ext cx="207105" cy="225503"/>
      </dsp:txXfrm>
    </dsp:sp>
    <dsp:sp modelId="{16EAD731-A57C-4041-B559-7EC79077EC53}">
      <dsp:nvSpPr>
        <dsp:cNvPr id="0" name=""/>
        <dsp:cNvSpPr/>
      </dsp:nvSpPr>
      <dsp:spPr>
        <a:xfrm>
          <a:off x="517371" y="2590727"/>
          <a:ext cx="1113591" cy="1113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zh-CN" altLang="en-US" sz="2800" kern="1200"/>
            <a:t>营销</a:t>
          </a:r>
        </a:p>
      </dsp:txBody>
      <dsp:txXfrm>
        <a:off x="680453" y="2753809"/>
        <a:ext cx="787427" cy="787427"/>
      </dsp:txXfrm>
    </dsp:sp>
    <dsp:sp modelId="{2E34DF9E-868B-4A46-AA78-8199053E3B5A}">
      <dsp:nvSpPr>
        <dsp:cNvPr id="0" name=""/>
        <dsp:cNvSpPr/>
      </dsp:nvSpPr>
      <dsp:spPr>
        <a:xfrm rot="15120000">
          <a:off x="670511" y="2172567"/>
          <a:ext cx="295864" cy="375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10800000">
        <a:off x="728605" y="2289941"/>
        <a:ext cx="207105" cy="225503"/>
      </dsp:txXfrm>
    </dsp:sp>
    <dsp:sp modelId="{12FF041E-83E1-47C9-B066-87396D274A0D}">
      <dsp:nvSpPr>
        <dsp:cNvPr id="0" name=""/>
        <dsp:cNvSpPr/>
      </dsp:nvSpPr>
      <dsp:spPr>
        <a:xfrm>
          <a:off x="748" y="1000726"/>
          <a:ext cx="1113591" cy="1113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zh-CN" altLang="en-US" sz="2800" kern="1200"/>
            <a:t>裂变</a:t>
          </a:r>
        </a:p>
      </dsp:txBody>
      <dsp:txXfrm>
        <a:off x="163830" y="1163808"/>
        <a:ext cx="787427" cy="787427"/>
      </dsp:txXfrm>
    </dsp:sp>
    <dsp:sp modelId="{AAFAAFBE-67D6-4C79-BA3C-CA0235E4A8BE}">
      <dsp:nvSpPr>
        <dsp:cNvPr id="0" name=""/>
        <dsp:cNvSpPr/>
      </dsp:nvSpPr>
      <dsp:spPr>
        <a:xfrm rot="19440000">
          <a:off x="1079105" y="883187"/>
          <a:ext cx="295864" cy="375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1087581" y="984440"/>
        <a:ext cx="207105" cy="225503"/>
      </dsp:txXfrm>
    </dsp:sp>
  </dsp:spTree>
</dsp:drawing>
</file>

<file path=ppt/diagrams/layout1.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7#1">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2021/10/16</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59695" cy="5759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2021/10/16</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2.xml"/><Relationship Id="rId14" Type="http://schemas.microsoft.com/office/2007/relationships/diagramDrawing" Target="../diagrams/drawing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svg"/><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diagramQuickStyle" Target="../diagrams/quickStyle4.xml"/><Relationship Id="rId12"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39.png"/><Relationship Id="rId5" Type="http://schemas.openxmlformats.org/officeDocument/2006/relationships/diagramData" Target="../diagrams/data4.xm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7.png"/><Relationship Id="rId9" Type="http://schemas.microsoft.com/office/2007/relationships/diagramDrawing" Target="../diagrams/drawing4.xml"/><Relationship Id="rId1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7.png"/><Relationship Id="rId9" Type="http://schemas.microsoft.com/office/2007/relationships/diagramDrawing" Target="../diagrams/drawing5.xml"/><Relationship Id="rId14" Type="http://schemas.microsoft.com/office/2007/relationships/diagramDrawing" Target="../diagrams/drawing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文本框 4"/>
          <p:cNvSpPr txBox="1"/>
          <p:nvPr/>
        </p:nvSpPr>
        <p:spPr>
          <a:xfrm>
            <a:off x="1552891" y="1168977"/>
            <a:ext cx="7040880" cy="2168525"/>
          </a:xfrm>
          <a:prstGeom prst="rect">
            <a:avLst/>
          </a:prstGeom>
          <a:noFill/>
        </p:spPr>
        <p:txBody>
          <a:bodyPr wrap="none" rtlCol="0">
            <a:spAutoFit/>
          </a:bodyPr>
          <a:lstStyle/>
          <a:p>
            <a:pPr algn="ctr">
              <a:lnSpc>
                <a:spcPct val="150000"/>
              </a:lnSpc>
            </a:pPr>
            <a:r>
              <a:rPr lang="zh-CN" altLang="en-US" sz="3600" b="1" dirty="0">
                <a:solidFill>
                  <a:schemeClr val="tx1"/>
                </a:solidFill>
              </a:rPr>
              <a:t>让你见识一下什么是全域私域运营</a:t>
            </a:r>
          </a:p>
          <a:p>
            <a:pPr algn="ctr">
              <a:lnSpc>
                <a:spcPct val="150000"/>
              </a:lnSpc>
            </a:pPr>
            <a:endParaRPr lang="zh-CN" altLang="en-US" b="1" dirty="0">
              <a:solidFill>
                <a:schemeClr val="tx1"/>
              </a:solidFill>
            </a:endParaRPr>
          </a:p>
          <a:p>
            <a:pPr algn="ctr">
              <a:lnSpc>
                <a:spcPct val="150000"/>
              </a:lnSpc>
            </a:pPr>
            <a:r>
              <a:rPr lang="zh-CN" altLang="en-US" b="1" dirty="0">
                <a:solidFill>
                  <a:schemeClr val="tx1"/>
                </a:solidFill>
              </a:rPr>
              <a:t>姓名：全荣</a:t>
            </a:r>
            <a:endParaRPr lang="en-US" altLang="zh-CN" b="1" dirty="0">
              <a:solidFill>
                <a:schemeClr val="tx1"/>
              </a:solidFill>
            </a:endParaRPr>
          </a:p>
          <a:p>
            <a:pPr algn="ctr">
              <a:lnSpc>
                <a:spcPct val="150000"/>
              </a:lnSpc>
            </a:pPr>
            <a:r>
              <a:rPr lang="zh-CN" altLang="en-US" b="1" dirty="0"/>
              <a:t>花名：</a:t>
            </a:r>
            <a:r>
              <a:rPr lang="zh-CN" altLang="en-US" b="1" dirty="0">
                <a:solidFill>
                  <a:schemeClr val="tx1"/>
                </a:solidFill>
              </a:rPr>
              <a:t>天权</a:t>
            </a: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54794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每日黑巧：明星代言款，积累了大量用户评价</a:t>
            </a:r>
            <a:endParaRPr lang="en-US" altLang="zh-CN" sz="1600" dirty="0">
              <a:solidFill>
                <a:srgbClr val="C00000"/>
              </a:solidFill>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7"/>
          <a:stretch>
            <a:fillRect/>
          </a:stretch>
        </p:blipFill>
        <p:spPr>
          <a:xfrm>
            <a:off x="752475" y="772795"/>
            <a:ext cx="7783830" cy="4737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每日黑巧：明星代言款，积累了大量用户评价</a:t>
            </a:r>
            <a:endParaRPr lang="en-US" altLang="zh-CN" sz="1600" dirty="0">
              <a:solidFill>
                <a:srgbClr val="C00000"/>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5"/>
          <a:stretch>
            <a:fillRect/>
          </a:stretch>
        </p:blipFill>
        <p:spPr>
          <a:xfrm>
            <a:off x="254635" y="1002030"/>
            <a:ext cx="9773285" cy="3617595"/>
          </a:xfrm>
          <a:prstGeom prst="rect">
            <a:avLst/>
          </a:prstGeom>
        </p:spPr>
      </p:pic>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用个批量采集软件把这些评价都采集过来</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每日黑巧：分析这些评价内容里面出现的关键词</a:t>
            </a:r>
            <a:endParaRPr lang="en-US" altLang="zh-CN" sz="1600" dirty="0">
              <a:solidFill>
                <a:srgbClr val="C00000"/>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5"/>
          <a:stretch>
            <a:fillRect/>
          </a:stretch>
        </p:blipFill>
        <p:spPr>
          <a:xfrm>
            <a:off x="287020" y="1097915"/>
            <a:ext cx="9740900" cy="3562985"/>
          </a:xfrm>
          <a:prstGeom prst="rect">
            <a:avLst/>
          </a:prstGeom>
        </p:spPr>
      </p:pic>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通过关键词的匹配，可以发现用户的潜在意向</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每日黑巧：分析这些评价内容里面出现的关键词</a:t>
            </a:r>
            <a:endParaRPr lang="en-US" altLang="zh-CN" sz="1600" dirty="0">
              <a:solidFill>
                <a:srgbClr val="C00000"/>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5"/>
          <a:stretch>
            <a:fillRect/>
          </a:stretch>
        </p:blipFill>
        <p:spPr>
          <a:xfrm>
            <a:off x="287020" y="1097915"/>
            <a:ext cx="9740900" cy="3562985"/>
          </a:xfrm>
          <a:prstGeom prst="rect">
            <a:avLst/>
          </a:prstGeom>
        </p:spPr>
      </p:pic>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评价有出现会回购、会再买的用户有</a:t>
            </a:r>
            <a:r>
              <a:rPr lang="en-US" altLang="zh-CN"/>
              <a:t>7%</a:t>
            </a:r>
            <a:r>
              <a:rPr lang="zh-CN" altLang="en-US"/>
              <a:t>左右，</a:t>
            </a:r>
            <a:r>
              <a:rPr lang="en-US" altLang="zh-CN"/>
              <a:t>3W</a:t>
            </a:r>
            <a:r>
              <a:rPr lang="zh-CN" altLang="en-US"/>
              <a:t>个评价，</a:t>
            </a:r>
            <a:r>
              <a:rPr lang="en-US" altLang="zh-CN"/>
              <a:t>2K</a:t>
            </a:r>
            <a:r>
              <a:rPr lang="zh-CN" altLang="en-US"/>
              <a:t>笔回购的机会</a:t>
            </a:r>
          </a:p>
        </p:txBody>
      </p:sp>
      <p:sp>
        <p:nvSpPr>
          <p:cNvPr id="4" name="矩形 3"/>
          <p:cNvSpPr/>
          <p:nvPr/>
        </p:nvSpPr>
        <p:spPr>
          <a:xfrm>
            <a:off x="4783455" y="1644650"/>
            <a:ext cx="411480" cy="2771140"/>
          </a:xfrm>
          <a:prstGeom prst="rect">
            <a:avLst/>
          </a:prstGeom>
          <a:noFill/>
          <a:ln w="38100"/>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每日黑巧：从采集器拿到的评价列表中找到这些用户</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不会写公式的同学，直接筛选关键词也可以</a:t>
            </a:r>
          </a:p>
        </p:txBody>
      </p:sp>
      <p:pic>
        <p:nvPicPr>
          <p:cNvPr id="6" name="图片 5"/>
          <p:cNvPicPr>
            <a:picLocks noChangeAspect="1"/>
          </p:cNvPicPr>
          <p:nvPr/>
        </p:nvPicPr>
        <p:blipFill>
          <a:blip r:embed="rId5"/>
          <a:stretch>
            <a:fillRect/>
          </a:stretch>
        </p:blipFill>
        <p:spPr>
          <a:xfrm>
            <a:off x="1470025" y="772795"/>
            <a:ext cx="7309485" cy="4003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每日黑巧：再从天猫导出这个商品的订单列表</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是不是有点失望？用户名被加密了，没法两边匹配</a:t>
            </a:r>
          </a:p>
        </p:txBody>
      </p:sp>
      <p:pic>
        <p:nvPicPr>
          <p:cNvPr id="2" name="图片 1"/>
          <p:cNvPicPr>
            <a:picLocks noChangeAspect="1"/>
          </p:cNvPicPr>
          <p:nvPr/>
        </p:nvPicPr>
        <p:blipFill>
          <a:blip r:embed="rId5"/>
          <a:stretch>
            <a:fillRect/>
          </a:stretch>
        </p:blipFill>
        <p:spPr>
          <a:xfrm>
            <a:off x="1230630" y="1204595"/>
            <a:ext cx="2260600" cy="3349625"/>
          </a:xfrm>
          <a:prstGeom prst="rect">
            <a:avLst/>
          </a:prstGeom>
        </p:spPr>
      </p:pic>
      <p:pic>
        <p:nvPicPr>
          <p:cNvPr id="4" name="图片 3"/>
          <p:cNvPicPr>
            <a:picLocks noChangeAspect="1"/>
          </p:cNvPicPr>
          <p:nvPr/>
        </p:nvPicPr>
        <p:blipFill>
          <a:blip r:embed="rId6"/>
          <a:stretch>
            <a:fillRect/>
          </a:stretch>
        </p:blipFill>
        <p:spPr>
          <a:xfrm>
            <a:off x="3983990" y="1109980"/>
            <a:ext cx="4682490" cy="3568065"/>
          </a:xfrm>
          <a:prstGeom prst="rect">
            <a:avLst/>
          </a:prstGeom>
        </p:spPr>
      </p:pic>
      <p:sp>
        <p:nvSpPr>
          <p:cNvPr id="5" name="文本框 4"/>
          <p:cNvSpPr txBox="1"/>
          <p:nvPr/>
        </p:nvSpPr>
        <p:spPr>
          <a:xfrm>
            <a:off x="1380490" y="803275"/>
            <a:ext cx="1960880" cy="306705"/>
          </a:xfrm>
          <a:prstGeom prst="rect">
            <a:avLst/>
          </a:prstGeom>
          <a:noFill/>
        </p:spPr>
        <p:txBody>
          <a:bodyPr wrap="none" rtlCol="0">
            <a:spAutoFit/>
          </a:bodyPr>
          <a:lstStyle/>
          <a:p>
            <a:r>
              <a:rPr lang="zh-CN" altLang="en-US" sz="1400"/>
              <a:t>采集器拿到的用户信息</a:t>
            </a:r>
          </a:p>
        </p:txBody>
      </p:sp>
      <p:sp>
        <p:nvSpPr>
          <p:cNvPr id="8" name="文本框 7"/>
          <p:cNvSpPr txBox="1"/>
          <p:nvPr/>
        </p:nvSpPr>
        <p:spPr>
          <a:xfrm>
            <a:off x="5255895" y="800735"/>
            <a:ext cx="2138680" cy="306705"/>
          </a:xfrm>
          <a:prstGeom prst="rect">
            <a:avLst/>
          </a:prstGeom>
          <a:noFill/>
        </p:spPr>
        <p:txBody>
          <a:bodyPr wrap="none" rtlCol="0">
            <a:spAutoFit/>
          </a:bodyPr>
          <a:lstStyle/>
          <a:p>
            <a:r>
              <a:rPr lang="zh-CN" altLang="en-US" sz="1400"/>
              <a:t>天猫订单导出的用户信息</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下面我们来破解天猫的用户加密？</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7" name="矩形 6"/>
          <p:cNvSpPr/>
          <p:nvPr/>
        </p:nvSpPr>
        <p:spPr>
          <a:xfrm>
            <a:off x="1232535" y="235839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这是不可能的</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4"/>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4"/>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每日黑巧：办法总比困难多</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有人会问：那万一有人叫我恨王一博啊，加密后不就重名了吗？</a:t>
            </a:r>
          </a:p>
        </p:txBody>
      </p:sp>
      <p:sp>
        <p:nvSpPr>
          <p:cNvPr id="6" name="矩形 5"/>
          <p:cNvSpPr/>
          <p:nvPr/>
        </p:nvSpPr>
        <p:spPr>
          <a:xfrm>
            <a:off x="1163320" y="1017905"/>
            <a:ext cx="7376160"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t>采集器的用户名加密是除头尾两字，中间全部打</a:t>
            </a:r>
            <a:r>
              <a:rPr lang="en-US" altLang="zh-CN"/>
              <a:t>*</a:t>
            </a:r>
            <a:r>
              <a:rPr lang="zh-CN" altLang="en-US"/>
              <a:t>号</a:t>
            </a:r>
          </a:p>
        </p:txBody>
      </p:sp>
      <p:sp>
        <p:nvSpPr>
          <p:cNvPr id="9" name="矩形 8"/>
          <p:cNvSpPr/>
          <p:nvPr/>
        </p:nvSpPr>
        <p:spPr>
          <a:xfrm>
            <a:off x="1163320" y="1585595"/>
            <a:ext cx="7376160"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t>我把天猫订单的用户名也除头尾两字，中间全部打</a:t>
            </a:r>
            <a:r>
              <a:rPr lang="en-US" altLang="zh-CN"/>
              <a:t>*</a:t>
            </a:r>
            <a:r>
              <a:rPr lang="zh-CN" altLang="en-US"/>
              <a:t>号不就一样了吗？</a:t>
            </a:r>
          </a:p>
        </p:txBody>
      </p:sp>
      <p:graphicFrame>
        <p:nvGraphicFramePr>
          <p:cNvPr id="10" name="表格 9"/>
          <p:cNvGraphicFramePr/>
          <p:nvPr>
            <p:custDataLst>
              <p:tags r:id="rId1"/>
            </p:custDataLst>
          </p:nvPr>
        </p:nvGraphicFramePr>
        <p:xfrm>
          <a:off x="1539240" y="2224405"/>
          <a:ext cx="7180580" cy="762000"/>
        </p:xfrm>
        <a:graphic>
          <a:graphicData uri="http://schemas.openxmlformats.org/drawingml/2006/table">
            <a:tbl>
              <a:tblPr firstRow="1" bandRow="1">
                <a:tableStyleId>{5C22544A-7EE6-4342-B048-85BDC9FD1C3A}</a:tableStyleId>
              </a:tblPr>
              <a:tblGrid>
                <a:gridCol w="1795145">
                  <a:extLst>
                    <a:ext uri="{9D8B030D-6E8A-4147-A177-3AD203B41FA5}">
                      <a16:colId xmlns:a16="http://schemas.microsoft.com/office/drawing/2014/main" val="20000"/>
                    </a:ext>
                  </a:extLst>
                </a:gridCol>
                <a:gridCol w="1795145">
                  <a:extLst>
                    <a:ext uri="{9D8B030D-6E8A-4147-A177-3AD203B41FA5}">
                      <a16:colId xmlns:a16="http://schemas.microsoft.com/office/drawing/2014/main" val="20001"/>
                    </a:ext>
                  </a:extLst>
                </a:gridCol>
                <a:gridCol w="1795145">
                  <a:extLst>
                    <a:ext uri="{9D8B030D-6E8A-4147-A177-3AD203B41FA5}">
                      <a16:colId xmlns:a16="http://schemas.microsoft.com/office/drawing/2014/main" val="20002"/>
                    </a:ext>
                  </a:extLst>
                </a:gridCol>
                <a:gridCol w="1795145">
                  <a:extLst>
                    <a:ext uri="{9D8B030D-6E8A-4147-A177-3AD203B41FA5}">
                      <a16:colId xmlns:a16="http://schemas.microsoft.com/office/drawing/2014/main" val="20003"/>
                    </a:ext>
                  </a:extLst>
                </a:gridCol>
              </a:tblGrid>
              <a:tr h="381000">
                <a:tc>
                  <a:txBody>
                    <a:bodyPr/>
                    <a:lstStyle/>
                    <a:p>
                      <a:pPr>
                        <a:buNone/>
                      </a:pPr>
                      <a:r>
                        <a:rPr lang="zh-CN" altLang="en-US"/>
                        <a:t>采集器</a:t>
                      </a:r>
                    </a:p>
                  </a:txBody>
                  <a:tcPr/>
                </a:tc>
                <a:tc>
                  <a:txBody>
                    <a:bodyPr/>
                    <a:lstStyle/>
                    <a:p>
                      <a:pPr>
                        <a:buNone/>
                      </a:pPr>
                      <a:r>
                        <a:rPr lang="zh-CN" altLang="en-US"/>
                        <a:t>天猫订单</a:t>
                      </a:r>
                    </a:p>
                  </a:txBody>
                  <a:tcPr/>
                </a:tc>
                <a:tc>
                  <a:txBody>
                    <a:bodyPr/>
                    <a:lstStyle/>
                    <a:p>
                      <a:pPr>
                        <a:buNone/>
                      </a:pPr>
                      <a:r>
                        <a:rPr lang="zh-CN" altLang="en-US"/>
                        <a:t>天猫订单加密后</a:t>
                      </a:r>
                    </a:p>
                  </a:txBody>
                  <a:tcPr/>
                </a:tc>
                <a:tc>
                  <a:txBody>
                    <a:bodyPr/>
                    <a:lstStyle/>
                    <a:p>
                      <a:pPr>
                        <a:buNone/>
                      </a:pPr>
                      <a:r>
                        <a:rPr lang="zh-CN" altLang="en-US"/>
                        <a:t>比对</a:t>
                      </a:r>
                    </a:p>
                  </a:txBody>
                  <a:tcPr/>
                </a:tc>
                <a:extLst>
                  <a:ext uri="{0D108BD9-81ED-4DB2-BD59-A6C34878D82A}">
                    <a16:rowId xmlns:a16="http://schemas.microsoft.com/office/drawing/2014/main" val="10000"/>
                  </a:ext>
                </a:extLst>
              </a:tr>
              <a:tr h="381000">
                <a:tc>
                  <a:txBody>
                    <a:bodyPr/>
                    <a:lstStyle/>
                    <a:p>
                      <a:pPr>
                        <a:buNone/>
                      </a:pPr>
                      <a:r>
                        <a:rPr lang="zh-CN" altLang="en-US"/>
                        <a:t>我</a:t>
                      </a:r>
                      <a:r>
                        <a:rPr lang="en-US" altLang="zh-CN"/>
                        <a:t>****</a:t>
                      </a:r>
                      <a:r>
                        <a:rPr lang="zh-CN" altLang="en-US"/>
                        <a:t>啊</a:t>
                      </a:r>
                    </a:p>
                  </a:txBody>
                  <a:tcPr/>
                </a:tc>
                <a:tc>
                  <a:txBody>
                    <a:bodyPr/>
                    <a:lstStyle/>
                    <a:p>
                      <a:pPr>
                        <a:buNone/>
                      </a:pPr>
                      <a:r>
                        <a:rPr lang="zh-CN" altLang="en-US"/>
                        <a:t>我爱王一博啊</a:t>
                      </a:r>
                    </a:p>
                  </a:txBody>
                  <a:tcPr/>
                </a:tc>
                <a:tc>
                  <a:txBody>
                    <a:bodyPr/>
                    <a:lstStyle/>
                    <a:p>
                      <a:pPr>
                        <a:buNone/>
                      </a:pPr>
                      <a:r>
                        <a:rPr lang="zh-CN" altLang="en-US" sz="1510">
                          <a:sym typeface="+mn-ea"/>
                        </a:rPr>
                        <a:t>我</a:t>
                      </a:r>
                      <a:r>
                        <a:rPr lang="en-US" altLang="zh-CN" sz="1510">
                          <a:sym typeface="+mn-ea"/>
                        </a:rPr>
                        <a:t>****</a:t>
                      </a:r>
                      <a:r>
                        <a:rPr lang="zh-CN" altLang="en-US" sz="1510">
                          <a:sym typeface="+mn-ea"/>
                        </a:rPr>
                        <a:t>啊</a:t>
                      </a:r>
                      <a:endParaRPr lang="zh-CN" altLang="en-US"/>
                    </a:p>
                  </a:txBody>
                  <a:tcPr/>
                </a:tc>
                <a:tc>
                  <a:txBody>
                    <a:bodyPr/>
                    <a:lstStyle/>
                    <a:p>
                      <a:pPr>
                        <a:buNone/>
                      </a:pPr>
                      <a:r>
                        <a:rPr lang="zh-CN" altLang="en-US"/>
                        <a:t>一致！</a:t>
                      </a:r>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每日黑巧：我来给你算个数</a:t>
            </a:r>
            <a:endParaRPr lang="en-US" altLang="zh-CN" sz="1600" dirty="0">
              <a:solidFill>
                <a:srgbClr val="C00000"/>
              </a:solidFill>
              <a:latin typeface="微软雅黑" panose="020B0503020204020204" charset="-122"/>
              <a:ea typeface="微软雅黑" panose="020B0503020204020204" charset="-122"/>
              <a:sym typeface="+mn-ea"/>
            </a:endParaRPr>
          </a:p>
        </p:txBody>
      </p:sp>
      <p:sp>
        <p:nvSpPr>
          <p:cNvPr id="7" name="矩形 6"/>
          <p:cNvSpPr/>
          <p:nvPr/>
        </p:nvSpPr>
        <p:spPr>
          <a:xfrm>
            <a:off x="1163320" y="4235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而且，就算真的出现重名了，无非就错发那么几个人，有影响吗？？？？</a:t>
            </a:r>
            <a:endParaRPr lang="zh-CN" altLang="en-US"/>
          </a:p>
        </p:txBody>
      </p:sp>
      <p:sp>
        <p:nvSpPr>
          <p:cNvPr id="6" name="矩形 5"/>
          <p:cNvSpPr/>
          <p:nvPr/>
        </p:nvSpPr>
        <p:spPr>
          <a:xfrm>
            <a:off x="1163320" y="1017905"/>
            <a:ext cx="7376160"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t>首位：常用汉字</a:t>
            </a:r>
            <a:r>
              <a:rPr lang="en-US" altLang="zh-CN"/>
              <a:t>+</a:t>
            </a:r>
            <a:r>
              <a:rPr lang="zh-CN" altLang="en-US"/>
              <a:t>英文字母 </a:t>
            </a:r>
            <a:r>
              <a:rPr lang="en-US" altLang="zh-CN"/>
              <a:t>=</a:t>
            </a:r>
            <a:r>
              <a:rPr lang="zh-CN" altLang="en-US"/>
              <a:t> </a:t>
            </a:r>
            <a:r>
              <a:rPr lang="en-US" altLang="zh-CN"/>
              <a:t>3526</a:t>
            </a:r>
            <a:r>
              <a:rPr lang="zh-CN" altLang="en-US"/>
              <a:t>个</a:t>
            </a:r>
          </a:p>
        </p:txBody>
      </p:sp>
      <p:sp>
        <p:nvSpPr>
          <p:cNvPr id="9" name="矩形 8"/>
          <p:cNvSpPr/>
          <p:nvPr/>
        </p:nvSpPr>
        <p:spPr>
          <a:xfrm>
            <a:off x="1163320" y="1585595"/>
            <a:ext cx="7376160"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t>末</a:t>
            </a:r>
            <a:r>
              <a:rPr lang="zh-CN">
                <a:sym typeface="+mn-ea"/>
              </a:rPr>
              <a:t>位</a:t>
            </a:r>
            <a:r>
              <a:rPr lang="zh-CN"/>
              <a:t>：</a:t>
            </a:r>
            <a:r>
              <a:rPr lang="zh-CN">
                <a:sym typeface="+mn-ea"/>
              </a:rPr>
              <a:t>常用汉字</a:t>
            </a:r>
            <a:r>
              <a:rPr lang="en-US" altLang="zh-CN">
                <a:sym typeface="+mn-ea"/>
              </a:rPr>
              <a:t>+</a:t>
            </a:r>
            <a:r>
              <a:rPr lang="zh-CN" altLang="en-US">
                <a:sym typeface="+mn-ea"/>
              </a:rPr>
              <a:t>英文字母</a:t>
            </a:r>
            <a:r>
              <a:rPr lang="en-US" altLang="zh-CN">
                <a:sym typeface="+mn-ea"/>
              </a:rPr>
              <a:t>+</a:t>
            </a:r>
            <a:r>
              <a:rPr lang="zh-CN" altLang="en-US">
                <a:sym typeface="+mn-ea"/>
              </a:rPr>
              <a:t>数字 </a:t>
            </a:r>
            <a:r>
              <a:rPr lang="en-US" altLang="zh-CN">
                <a:sym typeface="+mn-ea"/>
              </a:rPr>
              <a:t>=</a:t>
            </a:r>
            <a:r>
              <a:rPr lang="zh-CN" altLang="en-US">
                <a:sym typeface="+mn-ea"/>
              </a:rPr>
              <a:t> </a:t>
            </a:r>
            <a:r>
              <a:rPr lang="en-US" altLang="zh-CN">
                <a:sym typeface="+mn-ea"/>
              </a:rPr>
              <a:t>3536</a:t>
            </a:r>
            <a:r>
              <a:rPr lang="zh-CN" altLang="en-US">
                <a:sym typeface="+mn-ea"/>
              </a:rPr>
              <a:t>个</a:t>
            </a:r>
            <a:endParaRPr lang="zh-CN"/>
          </a:p>
        </p:txBody>
      </p:sp>
      <p:sp>
        <p:nvSpPr>
          <p:cNvPr id="2" name="矩形 1"/>
          <p:cNvSpPr/>
          <p:nvPr/>
        </p:nvSpPr>
        <p:spPr>
          <a:xfrm>
            <a:off x="1163320" y="2160270"/>
            <a:ext cx="7376160" cy="79057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t>根据排列组合，出现重名的概率：</a:t>
            </a:r>
            <a:r>
              <a:rPr lang="en-US" altLang="zh-CN"/>
              <a:t>1 /3526*3536</a:t>
            </a:r>
            <a:r>
              <a:rPr lang="zh-CN" altLang="en-US"/>
              <a:t>，</a:t>
            </a:r>
          </a:p>
          <a:p>
            <a:pPr algn="ctr"/>
            <a:r>
              <a:rPr lang="zh-CN" altLang="en-US" b="1"/>
              <a:t>约</a:t>
            </a:r>
            <a:r>
              <a:rPr lang="en-US" altLang="zh-CN" b="1"/>
              <a:t>1000W</a:t>
            </a:r>
            <a:r>
              <a:rPr lang="zh-CN" altLang="en-US" b="1"/>
              <a:t>笔订单才会出现</a:t>
            </a:r>
            <a:r>
              <a:rPr lang="en-US" altLang="zh-CN" b="1"/>
              <a:t>1</a:t>
            </a:r>
            <a:r>
              <a:rPr lang="zh-CN" altLang="en-US" b="1"/>
              <a:t>次重名</a:t>
            </a:r>
          </a:p>
        </p:txBody>
      </p:sp>
      <p:sp>
        <p:nvSpPr>
          <p:cNvPr id="4" name="矩形 3"/>
          <p:cNvSpPr/>
          <p:nvPr/>
        </p:nvSpPr>
        <p:spPr>
          <a:xfrm>
            <a:off x="1163320" y="488950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不重名的情况下发错信息的概率比这个高多了好吗！</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所以，我们可以这么干</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这下跟天猫订单匹配上了，是的，虽然出了新政策，但天猫导出的订单是有手机号的</a:t>
            </a:r>
          </a:p>
        </p:txBody>
      </p:sp>
      <p:pic>
        <p:nvPicPr>
          <p:cNvPr id="2" name="图片 1"/>
          <p:cNvPicPr>
            <a:picLocks noChangeAspect="1"/>
          </p:cNvPicPr>
          <p:nvPr/>
        </p:nvPicPr>
        <p:blipFill>
          <a:blip r:embed="rId5"/>
          <a:stretch>
            <a:fillRect/>
          </a:stretch>
        </p:blipFill>
        <p:spPr>
          <a:xfrm>
            <a:off x="1230630" y="1204595"/>
            <a:ext cx="2260600" cy="3349625"/>
          </a:xfrm>
          <a:prstGeom prst="rect">
            <a:avLst/>
          </a:prstGeom>
        </p:spPr>
      </p:pic>
      <p:sp>
        <p:nvSpPr>
          <p:cNvPr id="5" name="文本框 4"/>
          <p:cNvSpPr txBox="1"/>
          <p:nvPr/>
        </p:nvSpPr>
        <p:spPr>
          <a:xfrm>
            <a:off x="1380490" y="803275"/>
            <a:ext cx="1960880" cy="306705"/>
          </a:xfrm>
          <a:prstGeom prst="rect">
            <a:avLst/>
          </a:prstGeom>
          <a:noFill/>
        </p:spPr>
        <p:txBody>
          <a:bodyPr wrap="none" rtlCol="0">
            <a:spAutoFit/>
          </a:bodyPr>
          <a:lstStyle/>
          <a:p>
            <a:r>
              <a:rPr lang="zh-CN" altLang="en-US" sz="1400"/>
              <a:t>采集器拿到的用户信息</a:t>
            </a:r>
          </a:p>
        </p:txBody>
      </p:sp>
      <p:sp>
        <p:nvSpPr>
          <p:cNvPr id="8" name="文本框 7"/>
          <p:cNvSpPr txBox="1"/>
          <p:nvPr/>
        </p:nvSpPr>
        <p:spPr>
          <a:xfrm>
            <a:off x="4260215" y="803275"/>
            <a:ext cx="2138680" cy="306705"/>
          </a:xfrm>
          <a:prstGeom prst="rect">
            <a:avLst/>
          </a:prstGeom>
          <a:noFill/>
        </p:spPr>
        <p:txBody>
          <a:bodyPr wrap="none" rtlCol="0">
            <a:spAutoFit/>
          </a:bodyPr>
          <a:lstStyle/>
          <a:p>
            <a:r>
              <a:rPr lang="zh-CN" altLang="en-US" sz="1400"/>
              <a:t>天猫订单导出的用户信息</a:t>
            </a:r>
          </a:p>
        </p:txBody>
      </p:sp>
      <p:pic>
        <p:nvPicPr>
          <p:cNvPr id="6" name="图片 5"/>
          <p:cNvPicPr>
            <a:picLocks noChangeAspect="1"/>
          </p:cNvPicPr>
          <p:nvPr/>
        </p:nvPicPr>
        <p:blipFill>
          <a:blip r:embed="rId5"/>
          <a:stretch>
            <a:fillRect/>
          </a:stretch>
        </p:blipFill>
        <p:spPr>
          <a:xfrm>
            <a:off x="3919855" y="1204595"/>
            <a:ext cx="2260600" cy="3349625"/>
          </a:xfrm>
          <a:prstGeom prst="rect">
            <a:avLst/>
          </a:prstGeom>
        </p:spPr>
      </p:pic>
      <p:pic>
        <p:nvPicPr>
          <p:cNvPr id="11" name="图片 10"/>
          <p:cNvPicPr>
            <a:picLocks noChangeAspect="1"/>
          </p:cNvPicPr>
          <p:nvPr/>
        </p:nvPicPr>
        <p:blipFill>
          <a:blip r:embed="rId6"/>
          <a:stretch>
            <a:fillRect/>
          </a:stretch>
        </p:blipFill>
        <p:spPr>
          <a:xfrm>
            <a:off x="6173470" y="1229360"/>
            <a:ext cx="1222375" cy="3349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06705"/>
          </a:xfrm>
          <a:prstGeom prst="rect">
            <a:avLst/>
          </a:prstGeom>
          <a:noFill/>
        </p:spPr>
        <p:txBody>
          <a:bodyPr wrap="square" rtlCol="0">
            <a:spAutoFit/>
          </a:bodyPr>
          <a:lstStyle/>
          <a:p>
            <a:r>
              <a:rPr lang="zh-CN" altLang="en-US" sz="1400" dirty="0">
                <a:solidFill>
                  <a:srgbClr val="C00000"/>
                </a:solidFill>
                <a:latin typeface="微软雅黑" panose="020B0503020204020204" charset="-122"/>
                <a:ea typeface="微软雅黑" panose="020B0503020204020204" charset="-122"/>
                <a:sym typeface="+mn-ea"/>
              </a:rPr>
              <a:t>项目背景：</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2" name="矩形 1"/>
          <p:cNvSpPr/>
          <p:nvPr/>
        </p:nvSpPr>
        <p:spPr>
          <a:xfrm>
            <a:off x="1232535" y="930275"/>
            <a:ext cx="7964170" cy="27012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ltLang="en-US" b="1"/>
              <a:t>老板说：我们接下来要开始介入全域私域运营</a:t>
            </a:r>
          </a:p>
          <a:p>
            <a:pPr algn="l"/>
            <a:endParaRPr lang="en-US" altLang="zh-CN"/>
          </a:p>
          <a:p>
            <a:pPr algn="l"/>
            <a:r>
              <a:rPr lang="zh-CN" altLang="en-US"/>
              <a:t>下面这些</a:t>
            </a:r>
            <a:r>
              <a:rPr lang="zh-CN" altLang="en-US">
                <a:sym typeface="+mn-ea"/>
              </a:rPr>
              <a:t>同学</a:t>
            </a:r>
            <a:r>
              <a:rPr lang="zh-CN" altLang="en-US"/>
              <a:t>可能会一脸懵逼：</a:t>
            </a:r>
          </a:p>
          <a:p>
            <a:pPr algn="l"/>
            <a:endParaRPr lang="en-US" altLang="zh-CN"/>
          </a:p>
          <a:p>
            <a:pPr algn="l"/>
            <a:r>
              <a:rPr lang="en-US" altLang="zh-CN"/>
              <a:t>· </a:t>
            </a:r>
            <a:r>
              <a:rPr lang="zh-CN"/>
              <a:t>思想还停留在私域 </a:t>
            </a:r>
            <a:r>
              <a:rPr lang="en-US" altLang="zh-CN"/>
              <a:t>= </a:t>
            </a:r>
            <a:r>
              <a:rPr lang="zh-CN" altLang="en-US"/>
              <a:t>品牌企微 </a:t>
            </a:r>
            <a:r>
              <a:rPr lang="en-US" altLang="zh-CN"/>
              <a:t>+ </a:t>
            </a:r>
            <a:r>
              <a:rPr lang="zh-CN" altLang="en-US"/>
              <a:t>用户个微的</a:t>
            </a:r>
          </a:p>
          <a:p>
            <a:pPr algn="l"/>
            <a:r>
              <a:rPr lang="en-US" altLang="zh-CN"/>
              <a:t>· </a:t>
            </a:r>
            <a:r>
              <a:rPr lang="zh-CN">
                <a:sym typeface="+mn-ea"/>
              </a:rPr>
              <a:t>没做过电商的</a:t>
            </a:r>
            <a:endParaRPr lang="zh-CN" altLang="en-US">
              <a:sym typeface="+mn-ea"/>
            </a:endParaRPr>
          </a:p>
          <a:p>
            <a:pPr algn="l"/>
            <a:r>
              <a:rPr lang="en-US" altLang="zh-CN"/>
              <a:t>· </a:t>
            </a:r>
            <a:r>
              <a:rPr lang="zh-CN" altLang="en-US"/>
              <a:t>做过电商，只了解淘宝的</a:t>
            </a:r>
          </a:p>
        </p:txBody>
      </p:sp>
      <p:sp>
        <p:nvSpPr>
          <p:cNvPr id="4" name="矩形 3"/>
          <p:cNvSpPr/>
          <p:nvPr/>
        </p:nvSpPr>
        <p:spPr>
          <a:xfrm>
            <a:off x="1232535" y="3946525"/>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ym typeface="+mn-ea"/>
              </a:rPr>
              <a:t>要赶紧补课，与时俱进了</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有了手机号能干嘛？</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这里说的只是回购意向用户，那控糖意向用户是不是可以给她推新款低糖产品？</a:t>
            </a:r>
          </a:p>
        </p:txBody>
      </p:sp>
      <p:sp>
        <p:nvSpPr>
          <p:cNvPr id="4" name="矩形 3"/>
          <p:cNvSpPr/>
          <p:nvPr/>
        </p:nvSpPr>
        <p:spPr>
          <a:xfrm>
            <a:off x="1163320" y="1017905"/>
            <a:ext cx="7376160"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1</a:t>
            </a:r>
            <a:r>
              <a:rPr lang="zh-CN"/>
              <a:t>：给用户群发一条短信，通知她有活动，有优惠券，可以回购了</a:t>
            </a:r>
          </a:p>
        </p:txBody>
      </p:sp>
      <p:sp>
        <p:nvSpPr>
          <p:cNvPr id="9" name="矩形 8"/>
          <p:cNvSpPr/>
          <p:nvPr/>
        </p:nvSpPr>
        <p:spPr>
          <a:xfrm>
            <a:off x="1163320" y="1585595"/>
            <a:ext cx="7376160"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2</a:t>
            </a:r>
            <a:r>
              <a:rPr lang="zh-CN"/>
              <a:t>：</a:t>
            </a:r>
            <a:r>
              <a:rPr lang="zh-CN">
                <a:sym typeface="+mn-ea"/>
              </a:rPr>
              <a:t>导入</a:t>
            </a:r>
            <a:r>
              <a:rPr lang="en-US" altLang="zh-CN">
                <a:sym typeface="+mn-ea"/>
              </a:rPr>
              <a:t>SCRM</a:t>
            </a:r>
            <a:r>
              <a:rPr lang="zh-CN" altLang="en-US">
                <a:sym typeface="+mn-ea"/>
              </a:rPr>
              <a:t>，批量添加她，添加话术是：加我，回购有优惠</a:t>
            </a:r>
          </a:p>
        </p:txBody>
      </p:sp>
      <p:sp>
        <p:nvSpPr>
          <p:cNvPr id="10" name="矩形 9"/>
          <p:cNvSpPr/>
          <p:nvPr/>
        </p:nvSpPr>
        <p:spPr>
          <a:xfrm>
            <a:off x="1163320" y="2153285"/>
            <a:ext cx="7376160" cy="8902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3</a:t>
            </a:r>
            <a:r>
              <a:rPr lang="zh-CN"/>
              <a:t>：</a:t>
            </a:r>
            <a:r>
              <a:rPr lang="zh-CN">
                <a:sym typeface="+mn-ea"/>
              </a:rPr>
              <a:t>搜索手机号可以找到用户微信昵称，搜索她的微信名可以找到她的导购号，用这个导购号去我的客户里面找到这个人，邀请她回购</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a:t>
            </a:r>
            <a:r>
              <a:rPr lang="en-US" altLang="zh-CN" sz="1600" dirty="0">
                <a:solidFill>
                  <a:srgbClr val="C00000"/>
                </a:solidFill>
                <a:latin typeface="微软雅黑" panose="020B0503020204020204" charset="-122"/>
                <a:ea typeface="微软雅黑" panose="020B0503020204020204" charset="-122"/>
                <a:sym typeface="+mn-ea"/>
              </a:rPr>
              <a:t>1</a:t>
            </a:r>
            <a:r>
              <a:rPr lang="zh-CN" altLang="en-US" sz="1600" dirty="0">
                <a:solidFill>
                  <a:srgbClr val="C00000"/>
                </a:solidFill>
                <a:latin typeface="微软雅黑" panose="020B0503020204020204" charset="-122"/>
                <a:ea typeface="微软雅黑" panose="020B0503020204020204" charset="-122"/>
                <a:sym typeface="+mn-ea"/>
              </a:rPr>
              <a:t>）对公域平台的业务介入</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pic>
        <p:nvPicPr>
          <p:cNvPr id="3" name="图片 2"/>
          <p:cNvPicPr>
            <a:picLocks noChangeAspect="1"/>
          </p:cNvPicPr>
          <p:nvPr/>
        </p:nvPicPr>
        <p:blipFill>
          <a:blip r:embed="rId5"/>
          <a:stretch>
            <a:fillRect/>
          </a:stretch>
        </p:blipFill>
        <p:spPr>
          <a:xfrm>
            <a:off x="3927475" y="1327785"/>
            <a:ext cx="2152015" cy="2431415"/>
          </a:xfrm>
          <a:prstGeom prst="rect">
            <a:avLst/>
          </a:prstGeom>
        </p:spPr>
      </p:pic>
      <p:sp>
        <p:nvSpPr>
          <p:cNvPr id="4" name="文本框 3"/>
          <p:cNvSpPr txBox="1"/>
          <p:nvPr/>
        </p:nvSpPr>
        <p:spPr>
          <a:xfrm>
            <a:off x="1685925" y="3759200"/>
            <a:ext cx="6888480" cy="1568450"/>
          </a:xfrm>
          <a:prstGeom prst="rect">
            <a:avLst/>
          </a:prstGeom>
          <a:noFill/>
        </p:spPr>
        <p:txBody>
          <a:bodyPr wrap="none" rtlCol="0">
            <a:spAutoFit/>
          </a:bodyPr>
          <a:lstStyle/>
          <a:p>
            <a:r>
              <a:rPr lang="zh-CN" altLang="en-US" sz="4800"/>
              <a:t>黑巧那个是老板要我讲的</a:t>
            </a:r>
          </a:p>
          <a:p>
            <a:r>
              <a:rPr lang="zh-CN" altLang="en-US" sz="4800"/>
              <a:t>我想讲的是下面这个</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a:t>
            </a:r>
            <a:r>
              <a:rPr lang="en-US" altLang="zh-CN" sz="1600" dirty="0">
                <a:solidFill>
                  <a:srgbClr val="C00000"/>
                </a:solidFill>
                <a:latin typeface="微软雅黑" panose="020B0503020204020204" charset="-122"/>
                <a:ea typeface="微软雅黑" panose="020B0503020204020204" charset="-122"/>
                <a:sym typeface="+mn-ea"/>
              </a:rPr>
              <a:t>1</a:t>
            </a:r>
            <a:r>
              <a:rPr lang="zh-CN" altLang="en-US" sz="1600" dirty="0">
                <a:solidFill>
                  <a:srgbClr val="C00000"/>
                </a:solidFill>
                <a:latin typeface="微软雅黑" panose="020B0503020204020204" charset="-122"/>
                <a:ea typeface="微软雅黑" panose="020B0503020204020204" charset="-122"/>
                <a:sym typeface="+mn-ea"/>
              </a:rPr>
              <a:t>）公域平台的私域内循环</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矩形 1"/>
          <p:cNvSpPr/>
          <p:nvPr/>
        </p:nvSpPr>
        <p:spPr>
          <a:xfrm>
            <a:off x="1163320" y="1017905"/>
            <a:ext cx="7376160" cy="898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各大平台并没有傻到不知道商家都在导粉做私域，所以，他们干脆在平台内部自己搞了个店铺</a:t>
            </a:r>
            <a:r>
              <a:rPr lang="en-US" altLang="zh-CN"/>
              <a:t>“</a:t>
            </a:r>
            <a:r>
              <a:rPr lang="zh-CN" altLang="en-US"/>
              <a:t>私域</a:t>
            </a:r>
            <a:r>
              <a:rPr lang="en-US" altLang="zh-CN"/>
              <a:t>”</a:t>
            </a:r>
          </a:p>
        </p:txBody>
      </p:sp>
      <p:sp>
        <p:nvSpPr>
          <p:cNvPr id="7" name="矩形 6"/>
          <p:cNvSpPr/>
          <p:nvPr/>
        </p:nvSpPr>
        <p:spPr>
          <a:xfrm>
            <a:off x="1158875" y="487045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没做过电商的同学，补课的时间到了</a:t>
            </a:r>
          </a:p>
        </p:txBody>
      </p:sp>
      <p:pic>
        <p:nvPicPr>
          <p:cNvPr id="5" name="图片 4"/>
          <p:cNvPicPr>
            <a:picLocks noChangeAspect="1"/>
          </p:cNvPicPr>
          <p:nvPr/>
        </p:nvPicPr>
        <p:blipFill>
          <a:blip r:embed="rId5"/>
          <a:stretch>
            <a:fillRect/>
          </a:stretch>
        </p:blipFill>
        <p:spPr>
          <a:xfrm>
            <a:off x="1163320" y="1958975"/>
            <a:ext cx="7399655" cy="407670"/>
          </a:xfrm>
          <a:prstGeom prst="rect">
            <a:avLst/>
          </a:prstGeom>
        </p:spPr>
      </p:pic>
      <p:pic>
        <p:nvPicPr>
          <p:cNvPr id="6" name="图片 5"/>
          <p:cNvPicPr>
            <a:picLocks noChangeAspect="1"/>
          </p:cNvPicPr>
          <p:nvPr/>
        </p:nvPicPr>
        <p:blipFill>
          <a:blip r:embed="rId6"/>
          <a:stretch>
            <a:fillRect/>
          </a:stretch>
        </p:blipFill>
        <p:spPr>
          <a:xfrm>
            <a:off x="1163320" y="2316480"/>
            <a:ext cx="1870075" cy="2347595"/>
          </a:xfrm>
          <a:prstGeom prst="rect">
            <a:avLst/>
          </a:prstGeom>
        </p:spPr>
      </p:pic>
      <p:pic>
        <p:nvPicPr>
          <p:cNvPr id="8" name="图片 7"/>
          <p:cNvPicPr>
            <a:picLocks noChangeAspect="1"/>
          </p:cNvPicPr>
          <p:nvPr/>
        </p:nvPicPr>
        <p:blipFill>
          <a:blip r:embed="rId7"/>
          <a:stretch>
            <a:fillRect/>
          </a:stretch>
        </p:blipFill>
        <p:spPr>
          <a:xfrm>
            <a:off x="3033395" y="2316480"/>
            <a:ext cx="2037715" cy="2465070"/>
          </a:xfrm>
          <a:prstGeom prst="rect">
            <a:avLst/>
          </a:prstGeom>
        </p:spPr>
      </p:pic>
      <p:pic>
        <p:nvPicPr>
          <p:cNvPr id="10" name="图片 9"/>
          <p:cNvPicPr>
            <a:picLocks noChangeAspect="1"/>
          </p:cNvPicPr>
          <p:nvPr/>
        </p:nvPicPr>
        <p:blipFill>
          <a:blip r:embed="rId8"/>
          <a:stretch>
            <a:fillRect/>
          </a:stretch>
        </p:blipFill>
        <p:spPr>
          <a:xfrm>
            <a:off x="5071110" y="2316480"/>
            <a:ext cx="1249045" cy="2487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淘宝</a:t>
            </a:r>
            <a:r>
              <a:rPr lang="en-US" altLang="zh-CN" sz="1600" dirty="0">
                <a:solidFill>
                  <a:srgbClr val="C00000"/>
                </a:solidFill>
                <a:latin typeface="微软雅黑" panose="020B0503020204020204" charset="-122"/>
                <a:ea typeface="微软雅黑" panose="020B0503020204020204" charset="-122"/>
                <a:sym typeface="+mn-ea"/>
              </a:rPr>
              <a:t>/</a:t>
            </a:r>
            <a:r>
              <a:rPr lang="zh-CN" altLang="en-US" sz="1600" dirty="0">
                <a:solidFill>
                  <a:srgbClr val="C00000"/>
                </a:solidFill>
                <a:latin typeface="微软雅黑" panose="020B0503020204020204" charset="-122"/>
                <a:ea typeface="微软雅黑" panose="020B0503020204020204" charset="-122"/>
                <a:sym typeface="+mn-ea"/>
              </a:rPr>
              <a:t>天猫的私域是什么样的：</a:t>
            </a:r>
          </a:p>
        </p:txBody>
      </p:sp>
      <p:sp>
        <p:nvSpPr>
          <p:cNvPr id="7" name="矩形 6"/>
          <p:cNvSpPr/>
          <p:nvPr/>
        </p:nvSpPr>
        <p:spPr>
          <a:xfrm>
            <a:off x="762635" y="5027930"/>
            <a:ext cx="8723630" cy="4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其实淘系有一套完整的店铺内部生态系统跟企微的私域对应</a:t>
            </a:r>
          </a:p>
        </p:txBody>
      </p:sp>
      <p:sp>
        <p:nvSpPr>
          <p:cNvPr id="4" name="矩形 3"/>
          <p:cNvSpPr/>
          <p:nvPr/>
        </p:nvSpPr>
        <p:spPr>
          <a:xfrm>
            <a:off x="1149350" y="1613535"/>
            <a:ext cx="3523615"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1</a:t>
            </a:r>
            <a:r>
              <a:rPr lang="zh-CN"/>
              <a:t>：店铺会员中心</a:t>
            </a:r>
          </a:p>
        </p:txBody>
      </p:sp>
      <p:sp>
        <p:nvSpPr>
          <p:cNvPr id="9" name="矩形 8"/>
          <p:cNvSpPr/>
          <p:nvPr/>
        </p:nvSpPr>
        <p:spPr>
          <a:xfrm>
            <a:off x="1149350" y="2181225"/>
            <a:ext cx="3523615"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2</a:t>
            </a:r>
            <a:r>
              <a:rPr lang="zh-CN"/>
              <a:t>：收藏店铺</a:t>
            </a:r>
            <a:r>
              <a:rPr lang="en-US" altLang="zh-CN"/>
              <a:t>=</a:t>
            </a:r>
            <a:r>
              <a:rPr lang="zh-CN" altLang="en-US"/>
              <a:t>店铺粉丝</a:t>
            </a:r>
            <a:endParaRPr lang="zh-CN" altLang="en-US">
              <a:sym typeface="+mn-ea"/>
            </a:endParaRPr>
          </a:p>
        </p:txBody>
      </p:sp>
      <p:sp>
        <p:nvSpPr>
          <p:cNvPr id="10" name="矩形 9"/>
          <p:cNvSpPr/>
          <p:nvPr/>
        </p:nvSpPr>
        <p:spPr>
          <a:xfrm>
            <a:off x="1149350" y="2748915"/>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3</a:t>
            </a:r>
            <a:r>
              <a:rPr lang="zh-CN"/>
              <a:t>：</a:t>
            </a:r>
            <a:r>
              <a:rPr lang="zh-CN">
                <a:sym typeface="+mn-ea"/>
              </a:rPr>
              <a:t>店铺动态</a:t>
            </a:r>
          </a:p>
        </p:txBody>
      </p:sp>
      <p:sp>
        <p:nvSpPr>
          <p:cNvPr id="2" name="矩形 1"/>
          <p:cNvSpPr/>
          <p:nvPr/>
        </p:nvSpPr>
        <p:spPr>
          <a:xfrm>
            <a:off x="5527040" y="1613535"/>
            <a:ext cx="3523615"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1</a:t>
            </a:r>
            <a:r>
              <a:rPr lang="zh-CN"/>
              <a:t>：会员中心：借用有赞</a:t>
            </a:r>
          </a:p>
        </p:txBody>
      </p:sp>
      <p:sp>
        <p:nvSpPr>
          <p:cNvPr id="5" name="矩形 4"/>
          <p:cNvSpPr/>
          <p:nvPr/>
        </p:nvSpPr>
        <p:spPr>
          <a:xfrm>
            <a:off x="5527040" y="2181225"/>
            <a:ext cx="3523615" cy="4438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2</a:t>
            </a:r>
            <a:r>
              <a:rPr lang="zh-CN"/>
              <a:t>：</a:t>
            </a:r>
            <a:r>
              <a:rPr lang="zh-CN">
                <a:sym typeface="+mn-ea"/>
              </a:rPr>
              <a:t>加好友</a:t>
            </a:r>
            <a:r>
              <a:rPr lang="en-US" altLang="zh-CN">
                <a:sym typeface="+mn-ea"/>
              </a:rPr>
              <a:t>=</a:t>
            </a:r>
            <a:r>
              <a:rPr lang="zh-CN" altLang="en-US">
                <a:sym typeface="+mn-ea"/>
              </a:rPr>
              <a:t>品牌用户</a:t>
            </a:r>
            <a:r>
              <a:rPr lang="en-US" altLang="zh-CN">
                <a:sym typeface="+mn-ea"/>
              </a:rPr>
              <a:t>=</a:t>
            </a:r>
            <a:r>
              <a:rPr lang="zh-CN" altLang="en-US">
                <a:sym typeface="+mn-ea"/>
              </a:rPr>
              <a:t>粉丝</a:t>
            </a:r>
          </a:p>
        </p:txBody>
      </p:sp>
      <p:pic>
        <p:nvPicPr>
          <p:cNvPr id="8" name="图片 7"/>
          <p:cNvPicPr>
            <a:picLocks noChangeAspect="1"/>
          </p:cNvPicPr>
          <p:nvPr/>
        </p:nvPicPr>
        <p:blipFill>
          <a:blip r:embed="rId5"/>
          <a:stretch>
            <a:fillRect/>
          </a:stretch>
        </p:blipFill>
        <p:spPr>
          <a:xfrm>
            <a:off x="2511425" y="798195"/>
            <a:ext cx="798830" cy="749300"/>
          </a:xfrm>
          <a:prstGeom prst="rect">
            <a:avLst/>
          </a:prstGeom>
        </p:spPr>
      </p:pic>
      <p:sp>
        <p:nvSpPr>
          <p:cNvPr id="12" name="文本框 11"/>
          <p:cNvSpPr txBox="1"/>
          <p:nvPr/>
        </p:nvSpPr>
        <p:spPr>
          <a:xfrm>
            <a:off x="4618990" y="2325370"/>
            <a:ext cx="977900" cy="829945"/>
          </a:xfrm>
          <a:prstGeom prst="rect">
            <a:avLst/>
          </a:prstGeom>
          <a:noFill/>
        </p:spPr>
        <p:txBody>
          <a:bodyPr wrap="none" rtlCol="0">
            <a:spAutoFit/>
          </a:bodyPr>
          <a:lstStyle/>
          <a:p>
            <a:r>
              <a:rPr lang="en-US" altLang="zh-CN" sz="4800" b="1">
                <a:latin typeface="微软雅黑" panose="020B0503020204020204" charset="-122"/>
                <a:ea typeface="微软雅黑" panose="020B0503020204020204" charset="-122"/>
              </a:rPr>
              <a:t>VS</a:t>
            </a:r>
          </a:p>
        </p:txBody>
      </p:sp>
      <p:pic>
        <p:nvPicPr>
          <p:cNvPr id="13" name="图片 12"/>
          <p:cNvPicPr>
            <a:picLocks noChangeAspect="1"/>
          </p:cNvPicPr>
          <p:nvPr/>
        </p:nvPicPr>
        <p:blipFill>
          <a:blip r:embed="rId6"/>
          <a:stretch>
            <a:fillRect/>
          </a:stretch>
        </p:blipFill>
        <p:spPr>
          <a:xfrm>
            <a:off x="6921500" y="772795"/>
            <a:ext cx="733425" cy="748665"/>
          </a:xfrm>
          <a:prstGeom prst="rect">
            <a:avLst/>
          </a:prstGeom>
        </p:spPr>
      </p:pic>
      <p:sp>
        <p:nvSpPr>
          <p:cNvPr id="14" name="矩形 13"/>
          <p:cNvSpPr/>
          <p:nvPr/>
        </p:nvSpPr>
        <p:spPr>
          <a:xfrm>
            <a:off x="1149350" y="3316605"/>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4</a:t>
            </a:r>
            <a:r>
              <a:rPr lang="zh-CN"/>
              <a:t>：店铺</a:t>
            </a:r>
            <a:r>
              <a:rPr lang="zh-CN">
                <a:sym typeface="+mn-ea"/>
              </a:rPr>
              <a:t>粉丝群</a:t>
            </a:r>
          </a:p>
        </p:txBody>
      </p:sp>
      <p:sp>
        <p:nvSpPr>
          <p:cNvPr id="15" name="矩形 14"/>
          <p:cNvSpPr/>
          <p:nvPr/>
        </p:nvSpPr>
        <p:spPr>
          <a:xfrm>
            <a:off x="5526405" y="2748915"/>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3</a:t>
            </a:r>
            <a:r>
              <a:rPr lang="zh-CN"/>
              <a:t>：朋友圈</a:t>
            </a:r>
            <a:endParaRPr lang="zh-CN">
              <a:sym typeface="+mn-ea"/>
            </a:endParaRPr>
          </a:p>
        </p:txBody>
      </p:sp>
      <p:sp>
        <p:nvSpPr>
          <p:cNvPr id="16" name="矩形 15"/>
          <p:cNvSpPr/>
          <p:nvPr/>
        </p:nvSpPr>
        <p:spPr>
          <a:xfrm>
            <a:off x="5526405" y="3316605"/>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4</a:t>
            </a:r>
            <a:r>
              <a:rPr lang="zh-CN"/>
              <a:t>：外部群</a:t>
            </a:r>
            <a:endParaRPr lang="zh-CN">
              <a:sym typeface="+mn-ea"/>
            </a:endParaRPr>
          </a:p>
        </p:txBody>
      </p:sp>
      <p:sp>
        <p:nvSpPr>
          <p:cNvPr id="17" name="矩形 16"/>
          <p:cNvSpPr/>
          <p:nvPr/>
        </p:nvSpPr>
        <p:spPr>
          <a:xfrm>
            <a:off x="1156335" y="3883660"/>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5</a:t>
            </a:r>
            <a:r>
              <a:rPr lang="zh-CN"/>
              <a:t>：组成员</a:t>
            </a:r>
            <a:r>
              <a:rPr lang="zh-CN">
                <a:sym typeface="+mn-ea"/>
              </a:rPr>
              <a:t>群发</a:t>
            </a:r>
          </a:p>
        </p:txBody>
      </p:sp>
      <p:sp>
        <p:nvSpPr>
          <p:cNvPr id="18" name="矩形 17"/>
          <p:cNvSpPr/>
          <p:nvPr/>
        </p:nvSpPr>
        <p:spPr>
          <a:xfrm>
            <a:off x="5533390" y="3883660"/>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5</a:t>
            </a:r>
            <a:r>
              <a:rPr lang="zh-CN"/>
              <a:t>：点对点</a:t>
            </a:r>
            <a:r>
              <a:rPr lang="zh-CN">
                <a:sym typeface="+mn-ea"/>
              </a:rPr>
              <a:t>群发，外部群群发</a:t>
            </a:r>
          </a:p>
        </p:txBody>
      </p:sp>
      <p:sp>
        <p:nvSpPr>
          <p:cNvPr id="19" name="矩形 18"/>
          <p:cNvSpPr/>
          <p:nvPr/>
        </p:nvSpPr>
        <p:spPr>
          <a:xfrm>
            <a:off x="1149350" y="4465320"/>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6</a:t>
            </a:r>
            <a:r>
              <a:rPr lang="zh-CN"/>
              <a:t>：店铺直播</a:t>
            </a:r>
            <a:endParaRPr lang="zh-CN">
              <a:sym typeface="+mn-ea"/>
            </a:endParaRPr>
          </a:p>
        </p:txBody>
      </p:sp>
      <p:sp>
        <p:nvSpPr>
          <p:cNvPr id="20" name="矩形 19"/>
          <p:cNvSpPr/>
          <p:nvPr/>
        </p:nvSpPr>
        <p:spPr>
          <a:xfrm>
            <a:off x="5526405" y="4465320"/>
            <a:ext cx="3522980" cy="45021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en-US" altLang="zh-CN"/>
              <a:t>6</a:t>
            </a:r>
            <a:r>
              <a:rPr lang="zh-CN"/>
              <a:t>：腾讯直播、爱逛</a:t>
            </a:r>
            <a:endParaRPr lang="zh-CN">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天猫的私域内循环：会员中心</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最新的店铺会员中心把集客整合了进来，已经支持各种自定义会员权益，不比有赞弱</a:t>
            </a:r>
          </a:p>
        </p:txBody>
      </p:sp>
      <p:pic>
        <p:nvPicPr>
          <p:cNvPr id="2" name="图片 1"/>
          <p:cNvPicPr>
            <a:picLocks noChangeAspect="1"/>
          </p:cNvPicPr>
          <p:nvPr/>
        </p:nvPicPr>
        <p:blipFill>
          <a:blip r:embed="rId5"/>
          <a:stretch>
            <a:fillRect/>
          </a:stretch>
        </p:blipFill>
        <p:spPr>
          <a:xfrm>
            <a:off x="1836420" y="881380"/>
            <a:ext cx="6586855" cy="3764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天猫的私域内循环：店铺粉丝</a:t>
            </a:r>
          </a:p>
        </p:txBody>
      </p:sp>
      <p:sp>
        <p:nvSpPr>
          <p:cNvPr id="7" name="矩形 6"/>
          <p:cNvSpPr/>
          <p:nvPr/>
        </p:nvSpPr>
        <p:spPr>
          <a:xfrm>
            <a:off x="753110" y="4870450"/>
            <a:ext cx="8723630" cy="646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淘宝没有加好友的概念，对应的是关注店铺，相当于收藏了店铺，可以快速找到</a:t>
            </a:r>
          </a:p>
          <a:p>
            <a:pPr algn="ctr"/>
            <a:r>
              <a:rPr lang="zh-CN" altLang="en-US"/>
              <a:t>现在从原来的关注功能分拆出一个订阅，可以收到店铺动态</a:t>
            </a:r>
          </a:p>
        </p:txBody>
      </p:sp>
      <p:pic>
        <p:nvPicPr>
          <p:cNvPr id="4" name="图片 3"/>
          <p:cNvPicPr>
            <a:picLocks noChangeAspect="1"/>
          </p:cNvPicPr>
          <p:nvPr/>
        </p:nvPicPr>
        <p:blipFill>
          <a:blip r:embed="rId5"/>
          <a:stretch>
            <a:fillRect/>
          </a:stretch>
        </p:blipFill>
        <p:spPr>
          <a:xfrm>
            <a:off x="753110" y="1030605"/>
            <a:ext cx="3345815" cy="2686050"/>
          </a:xfrm>
          <a:prstGeom prst="rect">
            <a:avLst/>
          </a:prstGeom>
        </p:spPr>
      </p:pic>
      <p:pic>
        <p:nvPicPr>
          <p:cNvPr id="5" name="图片 4"/>
          <p:cNvPicPr>
            <a:picLocks noChangeAspect="1"/>
          </p:cNvPicPr>
          <p:nvPr/>
        </p:nvPicPr>
        <p:blipFill>
          <a:blip r:embed="rId6"/>
          <a:stretch>
            <a:fillRect/>
          </a:stretch>
        </p:blipFill>
        <p:spPr>
          <a:xfrm>
            <a:off x="4191000" y="1030605"/>
            <a:ext cx="2329180" cy="3742055"/>
          </a:xfrm>
          <a:prstGeom prst="rect">
            <a:avLst/>
          </a:prstGeom>
        </p:spPr>
      </p:pic>
      <p:pic>
        <p:nvPicPr>
          <p:cNvPr id="6" name="图片 5"/>
          <p:cNvPicPr>
            <a:picLocks noChangeAspect="1"/>
          </p:cNvPicPr>
          <p:nvPr/>
        </p:nvPicPr>
        <p:blipFill>
          <a:blip r:embed="rId7"/>
          <a:stretch>
            <a:fillRect/>
          </a:stretch>
        </p:blipFill>
        <p:spPr>
          <a:xfrm>
            <a:off x="6705600" y="1030605"/>
            <a:ext cx="2193925" cy="3742690"/>
          </a:xfrm>
          <a:prstGeom prst="rect">
            <a:avLst/>
          </a:prstGeom>
        </p:spPr>
      </p:pic>
      <p:cxnSp>
        <p:nvCxnSpPr>
          <p:cNvPr id="8" name="直接箭头连接符 7"/>
          <p:cNvCxnSpPr/>
          <p:nvPr/>
        </p:nvCxnSpPr>
        <p:spPr>
          <a:xfrm>
            <a:off x="3693795" y="855345"/>
            <a:ext cx="0" cy="295910"/>
          </a:xfrm>
          <a:prstGeom prst="straightConnector1">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9" name="直接箭头连接符 8"/>
          <p:cNvCxnSpPr/>
          <p:nvPr/>
        </p:nvCxnSpPr>
        <p:spPr>
          <a:xfrm>
            <a:off x="7802245" y="855345"/>
            <a:ext cx="0" cy="295910"/>
          </a:xfrm>
          <a:prstGeom prst="straightConnector1">
            <a:avLst/>
          </a:prstGeom>
          <a:ln w="28575">
            <a:tailEnd type="arrow" w="med" len="med"/>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nvCxnSpPr>
        <p:spPr>
          <a:xfrm>
            <a:off x="3700780" y="857885"/>
            <a:ext cx="409257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直接箭头连接符 10"/>
          <p:cNvCxnSpPr/>
          <p:nvPr/>
        </p:nvCxnSpPr>
        <p:spPr>
          <a:xfrm flipV="1">
            <a:off x="2312035" y="1536065"/>
            <a:ext cx="0" cy="260350"/>
          </a:xfrm>
          <a:prstGeom prst="straightConnector1">
            <a:avLst/>
          </a:prstGeom>
          <a:ln w="28575">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312035" y="1788795"/>
            <a:ext cx="2478405" cy="76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4783455" y="1275715"/>
            <a:ext cx="15875" cy="506095"/>
          </a:xfrm>
          <a:prstGeom prst="straightConnector1">
            <a:avLst/>
          </a:prstGeom>
          <a:ln w="28575">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天猫的私域内循环：店铺动态</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店铺动态可以理解为店铺的朋友圈，可以发各种种草，向订阅用户进行推送</a:t>
            </a:r>
          </a:p>
        </p:txBody>
      </p:sp>
      <p:pic>
        <p:nvPicPr>
          <p:cNvPr id="5" name="图片 4"/>
          <p:cNvPicPr>
            <a:picLocks noChangeAspect="1"/>
          </p:cNvPicPr>
          <p:nvPr/>
        </p:nvPicPr>
        <p:blipFill>
          <a:blip r:embed="rId5"/>
          <a:stretch>
            <a:fillRect/>
          </a:stretch>
        </p:blipFill>
        <p:spPr>
          <a:xfrm>
            <a:off x="753110" y="772795"/>
            <a:ext cx="1804670" cy="4022725"/>
          </a:xfrm>
          <a:prstGeom prst="rect">
            <a:avLst/>
          </a:prstGeom>
        </p:spPr>
      </p:pic>
      <p:pic>
        <p:nvPicPr>
          <p:cNvPr id="6" name="图片 5"/>
          <p:cNvPicPr>
            <a:picLocks noChangeAspect="1"/>
          </p:cNvPicPr>
          <p:nvPr/>
        </p:nvPicPr>
        <p:blipFill>
          <a:blip r:embed="rId6"/>
          <a:stretch>
            <a:fillRect/>
          </a:stretch>
        </p:blipFill>
        <p:spPr>
          <a:xfrm>
            <a:off x="2623185" y="772795"/>
            <a:ext cx="1877695" cy="4022090"/>
          </a:xfrm>
          <a:prstGeom prst="rect">
            <a:avLst/>
          </a:prstGeom>
        </p:spPr>
      </p:pic>
      <p:sp>
        <p:nvSpPr>
          <p:cNvPr id="8" name="矩形 7"/>
          <p:cNvSpPr/>
          <p:nvPr/>
        </p:nvSpPr>
        <p:spPr>
          <a:xfrm>
            <a:off x="4758055" y="772795"/>
            <a:ext cx="4468495" cy="15049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因为是在同个系统内</a:t>
            </a:r>
          </a:p>
          <a:p>
            <a:pPr algn="l"/>
            <a:r>
              <a:rPr lang="zh-CN"/>
              <a:t>所以从店铺动态引导去淘宝商品页下单比从朋友圈引导去有赞下单方便很多</a:t>
            </a:r>
          </a:p>
          <a:p>
            <a:pPr algn="l"/>
            <a:r>
              <a:rPr lang="zh-CN" altLang="en-US"/>
              <a:t>手指点两下的事</a:t>
            </a:r>
          </a:p>
        </p:txBody>
      </p:sp>
      <p:sp>
        <p:nvSpPr>
          <p:cNvPr id="9" name="矩形 8"/>
          <p:cNvSpPr/>
          <p:nvPr/>
        </p:nvSpPr>
        <p:spPr>
          <a:xfrm>
            <a:off x="4758055" y="2430145"/>
            <a:ext cx="4468495" cy="15049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店铺动态包扩：</a:t>
            </a:r>
          </a:p>
          <a:p>
            <a:pPr algn="l"/>
            <a:r>
              <a:rPr lang="zh-CN" altLang="en-US" b="1"/>
              <a:t>上新、设置活动、晒买家秀、发布直播、发图文、发短视频</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天猫的私域内循环：店铺粉丝群</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店铺粉丝群也基本具备了微信用户群的常用功能</a:t>
            </a:r>
          </a:p>
        </p:txBody>
      </p:sp>
      <p:sp>
        <p:nvSpPr>
          <p:cNvPr id="8" name="矩形 7"/>
          <p:cNvSpPr/>
          <p:nvPr/>
        </p:nvSpPr>
        <p:spPr>
          <a:xfrm>
            <a:off x="4462145" y="849630"/>
            <a:ext cx="4764405" cy="16129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店铺粉丝群一般通过店铺首页引导粉丝进群，也可以通过二维码</a:t>
            </a:r>
            <a:r>
              <a:rPr lang="en-US" altLang="zh-CN"/>
              <a:t>+</a:t>
            </a:r>
            <a:r>
              <a:rPr lang="zh-CN" altLang="en-US"/>
              <a:t>进群利益点的方式提升进群率，不过这个粉丝群不能手动创建，而是由系统控制，每满</a:t>
            </a:r>
            <a:r>
              <a:rPr lang="en-US" altLang="zh-CN"/>
              <a:t>500</a:t>
            </a:r>
            <a:r>
              <a:rPr lang="zh-CN" altLang="en-US"/>
              <a:t>人会自动生成新群</a:t>
            </a:r>
          </a:p>
        </p:txBody>
      </p:sp>
      <p:pic>
        <p:nvPicPr>
          <p:cNvPr id="2" name="图片 1"/>
          <p:cNvPicPr>
            <a:picLocks noChangeAspect="1"/>
          </p:cNvPicPr>
          <p:nvPr/>
        </p:nvPicPr>
        <p:blipFill>
          <a:blip r:embed="rId5"/>
          <a:stretch>
            <a:fillRect/>
          </a:stretch>
        </p:blipFill>
        <p:spPr>
          <a:xfrm>
            <a:off x="752475" y="849630"/>
            <a:ext cx="1840230" cy="3948430"/>
          </a:xfrm>
          <a:prstGeom prst="rect">
            <a:avLst/>
          </a:prstGeom>
        </p:spPr>
      </p:pic>
      <p:pic>
        <p:nvPicPr>
          <p:cNvPr id="4" name="图片 3"/>
          <p:cNvPicPr>
            <a:picLocks noChangeAspect="1"/>
          </p:cNvPicPr>
          <p:nvPr/>
        </p:nvPicPr>
        <p:blipFill>
          <a:blip r:embed="rId6"/>
          <a:stretch>
            <a:fillRect/>
          </a:stretch>
        </p:blipFill>
        <p:spPr>
          <a:xfrm>
            <a:off x="2675255" y="849630"/>
            <a:ext cx="1714500" cy="2649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天猫的私域内循环：客户群发</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千牛和旺旺都支持组员群发，不过没法做标签人群筛选</a:t>
            </a:r>
          </a:p>
        </p:txBody>
      </p:sp>
      <p:sp>
        <p:nvSpPr>
          <p:cNvPr id="8" name="矩形 7"/>
          <p:cNvSpPr/>
          <p:nvPr/>
        </p:nvSpPr>
        <p:spPr>
          <a:xfrm>
            <a:off x="4880610" y="849630"/>
            <a:ext cx="4345940" cy="202247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淘系这边的群发相对较弱，只能支持组成员群发，不支持标签筛选</a:t>
            </a:r>
          </a:p>
          <a:p>
            <a:pPr algn="l"/>
            <a:endParaRPr lang="zh-CN"/>
          </a:p>
          <a:p>
            <a:pPr algn="l"/>
            <a:r>
              <a:rPr lang="zh-CN"/>
              <a:t>当然淘宝也不敢把群发做的太强大，否则就不好跟商家收广告费</a:t>
            </a:r>
          </a:p>
        </p:txBody>
      </p:sp>
      <p:pic>
        <p:nvPicPr>
          <p:cNvPr id="5" name="图片 4"/>
          <p:cNvPicPr>
            <a:picLocks noChangeAspect="1"/>
          </p:cNvPicPr>
          <p:nvPr/>
        </p:nvPicPr>
        <p:blipFill>
          <a:blip r:embed="rId5"/>
          <a:stretch>
            <a:fillRect/>
          </a:stretch>
        </p:blipFill>
        <p:spPr>
          <a:xfrm>
            <a:off x="752475" y="849630"/>
            <a:ext cx="1772920" cy="2506980"/>
          </a:xfrm>
          <a:prstGeom prst="rect">
            <a:avLst/>
          </a:prstGeom>
        </p:spPr>
      </p:pic>
      <p:pic>
        <p:nvPicPr>
          <p:cNvPr id="6" name="图片 5"/>
          <p:cNvPicPr>
            <a:picLocks noChangeAspect="1"/>
          </p:cNvPicPr>
          <p:nvPr/>
        </p:nvPicPr>
        <p:blipFill>
          <a:blip r:embed="rId6"/>
          <a:stretch>
            <a:fillRect/>
          </a:stretch>
        </p:blipFill>
        <p:spPr>
          <a:xfrm>
            <a:off x="2583180" y="849630"/>
            <a:ext cx="2047875" cy="3543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天猫的私域内循环：</a:t>
            </a:r>
          </a:p>
        </p:txBody>
      </p:sp>
      <p:sp>
        <p:nvSpPr>
          <p:cNvPr id="7" name="矩形 6"/>
          <p:cNvSpPr/>
          <p:nvPr/>
        </p:nvSpPr>
        <p:spPr>
          <a:xfrm>
            <a:off x="753110" y="4870450"/>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所以淘系的私域也是可以做内部闭环的</a:t>
            </a:r>
          </a:p>
        </p:txBody>
      </p:sp>
      <p:graphicFrame>
        <p:nvGraphicFramePr>
          <p:cNvPr id="2" name="图示 1"/>
          <p:cNvGraphicFramePr/>
          <p:nvPr/>
        </p:nvGraphicFramePr>
        <p:xfrm>
          <a:off x="753110" y="898525"/>
          <a:ext cx="8615045" cy="1759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图示 3"/>
          <p:cNvGraphicFramePr/>
          <p:nvPr/>
        </p:nvGraphicFramePr>
        <p:xfrm>
          <a:off x="817245" y="2952750"/>
          <a:ext cx="8615045" cy="17595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矩形 8"/>
          <p:cNvSpPr/>
          <p:nvPr/>
        </p:nvSpPr>
        <p:spPr>
          <a:xfrm>
            <a:off x="3672205" y="898525"/>
            <a:ext cx="252603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企微私域业务流程</a:t>
            </a:r>
          </a:p>
        </p:txBody>
      </p:sp>
      <p:sp>
        <p:nvSpPr>
          <p:cNvPr id="10" name="矩形 9"/>
          <p:cNvSpPr/>
          <p:nvPr/>
        </p:nvSpPr>
        <p:spPr>
          <a:xfrm>
            <a:off x="3672205" y="2952750"/>
            <a:ext cx="2526030" cy="368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淘宝私域业务流程</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全域私域运营的架构是怎么样的？</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83970" y="499999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我们内部</a:t>
            </a:r>
            <a:r>
              <a:rPr lang="en-US" altLang="zh-CN"/>
              <a:t>PPT</a:t>
            </a:r>
            <a:r>
              <a:rPr lang="zh-CN" altLang="en-US"/>
              <a:t>说的大概是这样的</a:t>
            </a:r>
          </a:p>
        </p:txBody>
      </p:sp>
      <p:graphicFrame>
        <p:nvGraphicFramePr>
          <p:cNvPr id="8" name="图示 7"/>
          <p:cNvGraphicFramePr/>
          <p:nvPr/>
        </p:nvGraphicFramePr>
        <p:xfrm>
          <a:off x="2414905" y="817245"/>
          <a:ext cx="4937760" cy="4023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椭圆 8"/>
          <p:cNvSpPr/>
          <p:nvPr/>
        </p:nvSpPr>
        <p:spPr>
          <a:xfrm>
            <a:off x="4241165" y="2186305"/>
            <a:ext cx="1284605" cy="1284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企业</a:t>
            </a:r>
          </a:p>
          <a:p>
            <a:pPr algn="ctr"/>
            <a:r>
              <a:rPr lang="zh-CN" altLang="en-US"/>
              <a:t>微信</a:t>
            </a:r>
          </a:p>
        </p:txBody>
      </p:sp>
      <p:sp>
        <p:nvSpPr>
          <p:cNvPr id="10" name="右箭头 9"/>
          <p:cNvSpPr/>
          <p:nvPr/>
        </p:nvSpPr>
        <p:spPr>
          <a:xfrm rot="5400000">
            <a:off x="4441190" y="1713865"/>
            <a:ext cx="57848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1020000">
            <a:off x="3903345" y="2294255"/>
            <a:ext cx="53403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9180000">
            <a:off x="5237480" y="2042160"/>
            <a:ext cx="53403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1820000">
            <a:off x="4003675" y="2009140"/>
            <a:ext cx="53403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8640000">
            <a:off x="3896360" y="3268980"/>
            <a:ext cx="53403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rot="16200000">
            <a:off x="4751705" y="1713865"/>
            <a:ext cx="57848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12900000">
            <a:off x="5313680" y="3271520"/>
            <a:ext cx="534035"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rot="16200000">
            <a:off x="4502150" y="3667125"/>
            <a:ext cx="576580"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rot="5400000">
            <a:off x="4812665" y="3667125"/>
            <a:ext cx="576580" cy="310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其他平台的私域内循环：</a:t>
            </a:r>
          </a:p>
        </p:txBody>
      </p:sp>
      <p:graphicFrame>
        <p:nvGraphicFramePr>
          <p:cNvPr id="2" name="图示 1"/>
          <p:cNvGraphicFramePr/>
          <p:nvPr/>
        </p:nvGraphicFramePr>
        <p:xfrm>
          <a:off x="753110" y="898525"/>
          <a:ext cx="8615045" cy="1759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矩形 8"/>
          <p:cNvSpPr/>
          <p:nvPr/>
        </p:nvSpPr>
        <p:spPr>
          <a:xfrm>
            <a:off x="3672205" y="898525"/>
            <a:ext cx="2526030" cy="368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t>快手内循环流程</a:t>
            </a:r>
          </a:p>
        </p:txBody>
      </p:sp>
      <p:pic>
        <p:nvPicPr>
          <p:cNvPr id="5" name="图片 4"/>
          <p:cNvPicPr>
            <a:picLocks noChangeAspect="1"/>
          </p:cNvPicPr>
          <p:nvPr/>
        </p:nvPicPr>
        <p:blipFill>
          <a:blip r:embed="rId10"/>
          <a:stretch>
            <a:fillRect/>
          </a:stretch>
        </p:blipFill>
        <p:spPr>
          <a:xfrm>
            <a:off x="753110" y="2230120"/>
            <a:ext cx="1487170" cy="3305810"/>
          </a:xfrm>
          <a:prstGeom prst="rect">
            <a:avLst/>
          </a:prstGeom>
        </p:spPr>
      </p:pic>
      <p:pic>
        <p:nvPicPr>
          <p:cNvPr id="6" name="图片 5"/>
          <p:cNvPicPr>
            <a:picLocks noChangeAspect="1"/>
          </p:cNvPicPr>
          <p:nvPr/>
        </p:nvPicPr>
        <p:blipFill>
          <a:blip r:embed="rId11"/>
          <a:stretch>
            <a:fillRect/>
          </a:stretch>
        </p:blipFill>
        <p:spPr>
          <a:xfrm>
            <a:off x="2475865" y="2230120"/>
            <a:ext cx="1468120" cy="3306445"/>
          </a:xfrm>
          <a:prstGeom prst="rect">
            <a:avLst/>
          </a:prstGeom>
        </p:spPr>
      </p:pic>
      <p:pic>
        <p:nvPicPr>
          <p:cNvPr id="8" name="图片 7"/>
          <p:cNvPicPr>
            <a:picLocks noChangeAspect="1"/>
          </p:cNvPicPr>
          <p:nvPr/>
        </p:nvPicPr>
        <p:blipFill>
          <a:blip r:embed="rId12"/>
          <a:stretch>
            <a:fillRect/>
          </a:stretch>
        </p:blipFill>
        <p:spPr>
          <a:xfrm>
            <a:off x="5833745" y="2230120"/>
            <a:ext cx="1499235" cy="3343275"/>
          </a:xfrm>
          <a:prstGeom prst="rect">
            <a:avLst/>
          </a:prstGeom>
        </p:spPr>
      </p:pic>
      <p:pic>
        <p:nvPicPr>
          <p:cNvPr id="11" name="图片 10"/>
          <p:cNvPicPr>
            <a:picLocks noChangeAspect="1"/>
          </p:cNvPicPr>
          <p:nvPr/>
        </p:nvPicPr>
        <p:blipFill>
          <a:blip r:embed="rId13"/>
          <a:stretch>
            <a:fillRect/>
          </a:stretch>
        </p:blipFill>
        <p:spPr>
          <a:xfrm>
            <a:off x="4149725" y="2230120"/>
            <a:ext cx="1496695" cy="3307080"/>
          </a:xfrm>
          <a:prstGeom prst="rect">
            <a:avLst/>
          </a:prstGeom>
        </p:spPr>
      </p:pic>
      <p:pic>
        <p:nvPicPr>
          <p:cNvPr id="12" name="图片 11"/>
          <p:cNvPicPr>
            <a:picLocks noChangeAspect="1"/>
          </p:cNvPicPr>
          <p:nvPr/>
        </p:nvPicPr>
        <p:blipFill>
          <a:blip r:embed="rId14"/>
          <a:stretch>
            <a:fillRect/>
          </a:stretch>
        </p:blipFill>
        <p:spPr>
          <a:xfrm>
            <a:off x="7544435" y="2230120"/>
            <a:ext cx="1485265" cy="3340100"/>
          </a:xfrm>
          <a:prstGeom prst="rect">
            <a:avLst/>
          </a:prstGeom>
        </p:spPr>
      </p:pic>
      <p:pic>
        <p:nvPicPr>
          <p:cNvPr id="13" name="图片 12"/>
          <p:cNvPicPr>
            <a:picLocks noChangeAspect="1"/>
          </p:cNvPicPr>
          <p:nvPr/>
        </p:nvPicPr>
        <p:blipFill>
          <a:blip r:embed="rId15"/>
          <a:stretch>
            <a:fillRect/>
          </a:stretch>
        </p:blipFill>
        <p:spPr>
          <a:xfrm>
            <a:off x="6316345" y="739140"/>
            <a:ext cx="534670" cy="527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其他平台的私域内循环：</a:t>
            </a:r>
          </a:p>
        </p:txBody>
      </p:sp>
      <p:pic>
        <p:nvPicPr>
          <p:cNvPr id="4" name="图片 3"/>
          <p:cNvPicPr>
            <a:picLocks noChangeAspect="1"/>
          </p:cNvPicPr>
          <p:nvPr/>
        </p:nvPicPr>
        <p:blipFill>
          <a:blip r:embed="rId5"/>
          <a:stretch>
            <a:fillRect/>
          </a:stretch>
        </p:blipFill>
        <p:spPr>
          <a:xfrm>
            <a:off x="2924810" y="891540"/>
            <a:ext cx="2057400" cy="4664710"/>
          </a:xfrm>
          <a:prstGeom prst="rect">
            <a:avLst/>
          </a:prstGeom>
        </p:spPr>
      </p:pic>
      <p:pic>
        <p:nvPicPr>
          <p:cNvPr id="7" name="图片 6"/>
          <p:cNvPicPr>
            <a:picLocks noChangeAspect="1"/>
          </p:cNvPicPr>
          <p:nvPr/>
        </p:nvPicPr>
        <p:blipFill>
          <a:blip r:embed="rId6"/>
          <a:stretch>
            <a:fillRect/>
          </a:stretch>
        </p:blipFill>
        <p:spPr>
          <a:xfrm>
            <a:off x="752475" y="891540"/>
            <a:ext cx="2078355" cy="4665345"/>
          </a:xfrm>
          <a:prstGeom prst="rect">
            <a:avLst/>
          </a:prstGeom>
        </p:spPr>
      </p:pic>
      <p:sp>
        <p:nvSpPr>
          <p:cNvPr id="10" name="矩形 9"/>
          <p:cNvSpPr/>
          <p:nvPr/>
        </p:nvSpPr>
        <p:spPr>
          <a:xfrm>
            <a:off x="5053330" y="891540"/>
            <a:ext cx="4345940" cy="114236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t>毋庸置疑，京东和抖音也是可以做平台内部的私域闭环的</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48576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全域的第二个意思：（</a:t>
            </a:r>
            <a:r>
              <a:rPr lang="en-US" altLang="zh-CN" sz="1600" dirty="0">
                <a:solidFill>
                  <a:srgbClr val="C00000"/>
                </a:solidFill>
                <a:latin typeface="微软雅黑" panose="020B0503020204020204" charset="-122"/>
                <a:ea typeface="微软雅黑" panose="020B0503020204020204" charset="-122"/>
                <a:sym typeface="+mn-ea"/>
              </a:rPr>
              <a:t>2</a:t>
            </a:r>
            <a:r>
              <a:rPr lang="zh-CN" altLang="en-US" sz="1600" dirty="0">
                <a:solidFill>
                  <a:srgbClr val="C00000"/>
                </a:solidFill>
                <a:latin typeface="微软雅黑" panose="020B0503020204020204" charset="-122"/>
                <a:ea typeface="微软雅黑" panose="020B0503020204020204" charset="-122"/>
                <a:sym typeface="+mn-ea"/>
              </a:rPr>
              <a:t>）整个生态链跟私域打通</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32535" y="235839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这就上升到另外一个战略高度</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文本框 1"/>
          <p:cNvSpPr txBox="1"/>
          <p:nvPr/>
        </p:nvSpPr>
        <p:spPr>
          <a:xfrm>
            <a:off x="1163320" y="435610"/>
            <a:ext cx="393446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以之前的德开医药（东渡健康）项目为例：</a:t>
            </a:r>
          </a:p>
        </p:txBody>
      </p:sp>
      <p:pic>
        <p:nvPicPr>
          <p:cNvPr id="5" name="图片 4"/>
          <p:cNvPicPr>
            <a:picLocks noChangeAspect="1"/>
          </p:cNvPicPr>
          <p:nvPr/>
        </p:nvPicPr>
        <p:blipFill>
          <a:blip r:embed="rId5"/>
          <a:stretch>
            <a:fillRect/>
          </a:stretch>
        </p:blipFill>
        <p:spPr>
          <a:xfrm>
            <a:off x="752475" y="809625"/>
            <a:ext cx="8401050" cy="4658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文本框 1"/>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看到没有？要做私域生态</a:t>
            </a:r>
          </a:p>
        </p:txBody>
      </p:sp>
      <p:pic>
        <p:nvPicPr>
          <p:cNvPr id="5" name="图片 4"/>
          <p:cNvPicPr>
            <a:picLocks noChangeAspect="1"/>
          </p:cNvPicPr>
          <p:nvPr/>
        </p:nvPicPr>
        <p:blipFill>
          <a:blip r:embed="rId5"/>
          <a:stretch>
            <a:fillRect/>
          </a:stretch>
        </p:blipFill>
        <p:spPr>
          <a:xfrm>
            <a:off x="542290" y="1046480"/>
            <a:ext cx="9164955" cy="3963035"/>
          </a:xfrm>
          <a:prstGeom prst="rect">
            <a:avLst/>
          </a:prstGeom>
        </p:spPr>
      </p:pic>
      <p:sp>
        <p:nvSpPr>
          <p:cNvPr id="7" name="弧形 6"/>
          <p:cNvSpPr/>
          <p:nvPr/>
        </p:nvSpPr>
        <p:spPr>
          <a:xfrm>
            <a:off x="-568325" y="590550"/>
            <a:ext cx="8487410" cy="2403475"/>
          </a:xfrm>
          <a:prstGeom prst="arc">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8" name="右箭头 7"/>
          <p:cNvSpPr/>
          <p:nvPr/>
        </p:nvSpPr>
        <p:spPr>
          <a:xfrm rot="4620000">
            <a:off x="7845425" y="1703070"/>
            <a:ext cx="168910" cy="16383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文本框 1"/>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怎么去理解生态？</a:t>
            </a:r>
          </a:p>
        </p:txBody>
      </p:sp>
      <p:graphicFrame>
        <p:nvGraphicFramePr>
          <p:cNvPr id="3" name="图示 2"/>
          <p:cNvGraphicFramePr/>
          <p:nvPr/>
        </p:nvGraphicFramePr>
        <p:xfrm>
          <a:off x="752475" y="1670050"/>
          <a:ext cx="2604770" cy="20643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矩形 5"/>
          <p:cNvSpPr/>
          <p:nvPr/>
        </p:nvSpPr>
        <p:spPr>
          <a:xfrm>
            <a:off x="1231900" y="1125220"/>
            <a:ext cx="1645285" cy="346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传统电商</a:t>
            </a:r>
          </a:p>
        </p:txBody>
      </p:sp>
      <p:sp>
        <p:nvSpPr>
          <p:cNvPr id="9" name="燕尾形箭头 8"/>
          <p:cNvSpPr/>
          <p:nvPr/>
        </p:nvSpPr>
        <p:spPr>
          <a:xfrm>
            <a:off x="3801745" y="2113915"/>
            <a:ext cx="1652905" cy="90932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15455" y="1125220"/>
            <a:ext cx="1645285" cy="346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典型私域</a:t>
            </a:r>
            <a:endParaRPr lang="en-US" altLang="zh-CN"/>
          </a:p>
        </p:txBody>
      </p:sp>
      <p:graphicFrame>
        <p:nvGraphicFramePr>
          <p:cNvPr id="12" name="图示 11"/>
          <p:cNvGraphicFramePr/>
          <p:nvPr/>
        </p:nvGraphicFramePr>
        <p:xfrm>
          <a:off x="5727700" y="1613535"/>
          <a:ext cx="3820160" cy="37223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文本框 1"/>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私域生态：</a:t>
            </a:r>
          </a:p>
        </p:txBody>
      </p:sp>
      <p:pic>
        <p:nvPicPr>
          <p:cNvPr id="4" name="图片 3"/>
          <p:cNvPicPr>
            <a:picLocks noChangeAspect="1"/>
          </p:cNvPicPr>
          <p:nvPr/>
        </p:nvPicPr>
        <p:blipFill>
          <a:blip r:embed="rId5"/>
          <a:stretch>
            <a:fillRect/>
          </a:stretch>
        </p:blipFill>
        <p:spPr>
          <a:xfrm>
            <a:off x="1568450" y="948690"/>
            <a:ext cx="7122795" cy="3991610"/>
          </a:xfrm>
          <a:prstGeom prst="rect">
            <a:avLst/>
          </a:prstGeom>
        </p:spPr>
      </p:pic>
      <p:sp>
        <p:nvSpPr>
          <p:cNvPr id="5" name="椭圆 4"/>
          <p:cNvSpPr/>
          <p:nvPr/>
        </p:nvSpPr>
        <p:spPr>
          <a:xfrm>
            <a:off x="7006590" y="681990"/>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DMP</a:t>
            </a:r>
          </a:p>
        </p:txBody>
      </p:sp>
      <p:sp>
        <p:nvSpPr>
          <p:cNvPr id="7" name="椭圆 6"/>
          <p:cNvSpPr/>
          <p:nvPr/>
        </p:nvSpPr>
        <p:spPr>
          <a:xfrm>
            <a:off x="8208645" y="1720215"/>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CDP</a:t>
            </a:r>
          </a:p>
        </p:txBody>
      </p:sp>
      <p:sp>
        <p:nvSpPr>
          <p:cNvPr id="8" name="椭圆 7"/>
          <p:cNvSpPr/>
          <p:nvPr/>
        </p:nvSpPr>
        <p:spPr>
          <a:xfrm>
            <a:off x="8296910" y="3507105"/>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LBS</a:t>
            </a:r>
          </a:p>
        </p:txBody>
      </p:sp>
      <p:sp>
        <p:nvSpPr>
          <p:cNvPr id="10" name="椭圆 9"/>
          <p:cNvSpPr/>
          <p:nvPr/>
        </p:nvSpPr>
        <p:spPr>
          <a:xfrm>
            <a:off x="7161530" y="4489450"/>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直播</a:t>
            </a:r>
          </a:p>
        </p:txBody>
      </p:sp>
      <p:sp>
        <p:nvSpPr>
          <p:cNvPr id="13" name="椭圆 12"/>
          <p:cNvSpPr/>
          <p:nvPr/>
        </p:nvSpPr>
        <p:spPr>
          <a:xfrm>
            <a:off x="1094105" y="1403985"/>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明星粉</a:t>
            </a:r>
          </a:p>
        </p:txBody>
      </p:sp>
      <p:sp>
        <p:nvSpPr>
          <p:cNvPr id="14" name="椭圆 13"/>
          <p:cNvSpPr/>
          <p:nvPr/>
        </p:nvSpPr>
        <p:spPr>
          <a:xfrm>
            <a:off x="1094105" y="3279140"/>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异业</a:t>
            </a:r>
          </a:p>
          <a:p>
            <a:pPr algn="ctr"/>
            <a:r>
              <a:rPr lang="zh-CN" altLang="en-US" sz="1200"/>
              <a:t>合作</a:t>
            </a:r>
          </a:p>
        </p:txBody>
      </p:sp>
      <p:sp>
        <p:nvSpPr>
          <p:cNvPr id="15" name="椭圆 14"/>
          <p:cNvSpPr/>
          <p:nvPr/>
        </p:nvSpPr>
        <p:spPr>
          <a:xfrm>
            <a:off x="2626360" y="4554220"/>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人群</a:t>
            </a:r>
          </a:p>
          <a:p>
            <a:pPr algn="ctr"/>
            <a:r>
              <a:rPr lang="zh-CN" altLang="en-US" sz="1200"/>
              <a:t>分层</a:t>
            </a:r>
          </a:p>
        </p:txBody>
      </p:sp>
      <p:sp>
        <p:nvSpPr>
          <p:cNvPr id="16" name="椭圆 15"/>
          <p:cNvSpPr/>
          <p:nvPr/>
        </p:nvSpPr>
        <p:spPr>
          <a:xfrm>
            <a:off x="2582545" y="417830"/>
            <a:ext cx="909955" cy="909955"/>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公域内容引粉</a:t>
            </a:r>
          </a:p>
        </p:txBody>
      </p:sp>
      <p:sp>
        <p:nvSpPr>
          <p:cNvPr id="18" name="椭圆 17"/>
          <p:cNvSpPr/>
          <p:nvPr/>
        </p:nvSpPr>
        <p:spPr>
          <a:xfrm>
            <a:off x="3536315" y="1126490"/>
            <a:ext cx="679450" cy="679450"/>
          </a:xfrm>
          <a:prstGeom prst="ellipse">
            <a:avLst/>
          </a:prstGeom>
          <a:solidFill>
            <a:srgbClr val="0A5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a:t>内容</a:t>
            </a:r>
          </a:p>
          <a:p>
            <a:pPr algn="ctr"/>
            <a:r>
              <a:rPr lang="zh-CN" altLang="en-US" sz="1000"/>
              <a:t>矩阵</a:t>
            </a:r>
          </a:p>
        </p:txBody>
      </p:sp>
      <p:sp>
        <p:nvSpPr>
          <p:cNvPr id="19" name="矩形 18"/>
          <p:cNvSpPr/>
          <p:nvPr/>
        </p:nvSpPr>
        <p:spPr>
          <a:xfrm>
            <a:off x="4526280" y="5052695"/>
            <a:ext cx="1645285" cy="346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这才叫生态</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文本框 1"/>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我们设计的一个初级生态结构：</a:t>
            </a:r>
          </a:p>
        </p:txBody>
      </p:sp>
      <p:pic>
        <p:nvPicPr>
          <p:cNvPr id="3" name="图片 2"/>
          <p:cNvPicPr>
            <a:picLocks noChangeAspect="1"/>
          </p:cNvPicPr>
          <p:nvPr/>
        </p:nvPicPr>
        <p:blipFill>
          <a:blip r:embed="rId5"/>
          <a:stretch>
            <a:fillRect/>
          </a:stretch>
        </p:blipFill>
        <p:spPr>
          <a:xfrm>
            <a:off x="752475" y="817245"/>
            <a:ext cx="8279130" cy="3951605"/>
          </a:xfrm>
          <a:prstGeom prst="rect">
            <a:avLst/>
          </a:prstGeom>
        </p:spPr>
      </p:pic>
      <p:sp>
        <p:nvSpPr>
          <p:cNvPr id="7" name="矩形 6"/>
          <p:cNvSpPr/>
          <p:nvPr/>
        </p:nvSpPr>
        <p:spPr>
          <a:xfrm>
            <a:off x="752475" y="4920615"/>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ym typeface="+mn-ea"/>
              </a:rPr>
              <a:t>绿葆目前走的就是类似的逻辑</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2" name="文本框 1"/>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扩展私域的业务边界：</a:t>
            </a:r>
          </a:p>
        </p:txBody>
      </p:sp>
      <p:sp>
        <p:nvSpPr>
          <p:cNvPr id="7" name="矩形 6"/>
          <p:cNvSpPr/>
          <p:nvPr/>
        </p:nvSpPr>
        <p:spPr>
          <a:xfrm>
            <a:off x="752475" y="4920615"/>
            <a:ext cx="8723630"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ym typeface="+mn-ea"/>
              </a:rPr>
              <a:t>我们不仅提供产品，还提供服务、知识、工具等等</a:t>
            </a:r>
            <a:endParaRPr lang="zh-CN" altLang="en-US"/>
          </a:p>
        </p:txBody>
      </p:sp>
      <p:sp>
        <p:nvSpPr>
          <p:cNvPr id="5" name="矩形 4"/>
          <p:cNvSpPr/>
          <p:nvPr/>
        </p:nvSpPr>
        <p:spPr>
          <a:xfrm>
            <a:off x="855033" y="1164975"/>
            <a:ext cx="8446248" cy="3362960"/>
          </a:xfrm>
          <a:prstGeom prst="rect">
            <a:avLst/>
          </a:prstGeom>
          <a:gradFill>
            <a:gsLst>
              <a:gs pos="100000">
                <a:srgbClr val="6E66FD"/>
              </a:gs>
              <a:gs pos="0">
                <a:srgbClr val="4B42FC"/>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组合 7"/>
          <p:cNvGrpSpPr/>
          <p:nvPr/>
        </p:nvGrpSpPr>
        <p:grpSpPr>
          <a:xfrm>
            <a:off x="2187677" y="1530943"/>
            <a:ext cx="2880394" cy="1020872"/>
            <a:chOff x="3570272" y="3053288"/>
            <a:chExt cx="2880394" cy="1020872"/>
          </a:xfrm>
        </p:grpSpPr>
        <p:sp>
          <p:nvSpPr>
            <p:cNvPr id="9" name="矩形 8"/>
            <p:cNvSpPr/>
            <p:nvPr/>
          </p:nvSpPr>
          <p:spPr>
            <a:xfrm>
              <a:off x="3570272" y="3429000"/>
              <a:ext cx="2880394" cy="6451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sz="1200" dirty="0">
                  <a:solidFill>
                    <a:prstClr val="white"/>
                  </a:solidFill>
                  <a:latin typeface="微软雅黑 Light" panose="020B0502040204020203" pitchFamily="34" charset="-122"/>
                  <a:ea typeface="微软雅黑 Light" panose="020B0502040204020203" pitchFamily="34" charset="-122"/>
                  <a:cs typeface="+mn-ea"/>
                  <a:sym typeface="+mn-lt"/>
                </a:rPr>
                <a:t>以有赞商城为基础的在线商城，主要承接私域订单，支撑私域营销玩法</a:t>
              </a:r>
            </a:p>
          </p:txBody>
        </p:sp>
        <p:sp>
          <p:nvSpPr>
            <p:cNvPr id="10" name="文本框 9"/>
            <p:cNvSpPr txBox="1"/>
            <p:nvPr/>
          </p:nvSpPr>
          <p:spPr>
            <a:xfrm>
              <a:off x="3575717" y="3053288"/>
              <a:ext cx="11988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在线商城</a:t>
              </a:r>
            </a:p>
          </p:txBody>
        </p:sp>
      </p:grpSp>
      <p:grpSp>
        <p:nvGrpSpPr>
          <p:cNvPr id="11" name="组合 10"/>
          <p:cNvGrpSpPr/>
          <p:nvPr/>
        </p:nvGrpSpPr>
        <p:grpSpPr>
          <a:xfrm>
            <a:off x="5719410" y="1530943"/>
            <a:ext cx="2880394" cy="1020872"/>
            <a:chOff x="3570272" y="3053288"/>
            <a:chExt cx="2880394" cy="1020872"/>
          </a:xfrm>
        </p:grpSpPr>
        <p:sp>
          <p:nvSpPr>
            <p:cNvPr id="12" name="矩形 11"/>
            <p:cNvSpPr/>
            <p:nvPr/>
          </p:nvSpPr>
          <p:spPr>
            <a:xfrm>
              <a:off x="3570272" y="3429000"/>
              <a:ext cx="2880394" cy="6451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sz="1200" dirty="0">
                  <a:solidFill>
                    <a:prstClr val="white"/>
                  </a:solidFill>
                  <a:latin typeface="微软雅黑 Light" panose="020B0502040204020203" pitchFamily="34" charset="-122"/>
                  <a:ea typeface="微软雅黑 Light" panose="020B0502040204020203" pitchFamily="34" charset="-122"/>
                  <a:cs typeface="+mn-ea"/>
                  <a:sym typeface="+mn-lt"/>
                </a:rPr>
                <a:t>结合订阅号、自媒体平台打造的健康知识内容平台</a:t>
              </a:r>
            </a:p>
          </p:txBody>
        </p:sp>
        <p:sp>
          <p:nvSpPr>
            <p:cNvPr id="13" name="文本框 12"/>
            <p:cNvSpPr txBox="1"/>
            <p:nvPr/>
          </p:nvSpPr>
          <p:spPr>
            <a:xfrm>
              <a:off x="3575717" y="3053288"/>
              <a:ext cx="1198880" cy="398780"/>
            </a:xfrm>
            <a:prstGeom prst="rect">
              <a:avLst/>
            </a:prstGeom>
            <a:noFill/>
          </p:spPr>
          <p:txBody>
            <a:bodyPr wrap="none" rtlCol="0">
              <a:spAutoFit/>
            </a:bodyPr>
            <a:lstStyle/>
            <a:p>
              <a:pPr>
                <a:defRPr/>
              </a:pPr>
              <a:r>
                <a:rPr lang="zh-CN" altLang="en-US" sz="2000" b="1" kern="0" dirty="0">
                  <a:solidFill>
                    <a:prstClr val="white"/>
                  </a:solidFill>
                  <a:latin typeface="微软雅黑" panose="020B0503020204020204" charset="-122"/>
                  <a:ea typeface="微软雅黑" panose="020B0503020204020204" charset="-122"/>
                  <a:cs typeface="+mn-ea"/>
                  <a:sym typeface="+mn-lt"/>
                </a:rPr>
                <a:t>知识课堂</a:t>
              </a:r>
            </a:p>
          </p:txBody>
        </p:sp>
      </p:grpSp>
      <p:grpSp>
        <p:nvGrpSpPr>
          <p:cNvPr id="14" name="组合 13"/>
          <p:cNvGrpSpPr/>
          <p:nvPr/>
        </p:nvGrpSpPr>
        <p:grpSpPr>
          <a:xfrm>
            <a:off x="2195477" y="3025850"/>
            <a:ext cx="2880394" cy="1020872"/>
            <a:chOff x="3570272" y="3053288"/>
            <a:chExt cx="2880394" cy="1020872"/>
          </a:xfrm>
        </p:grpSpPr>
        <p:sp>
          <p:nvSpPr>
            <p:cNvPr id="15" name="矩形 14"/>
            <p:cNvSpPr/>
            <p:nvPr/>
          </p:nvSpPr>
          <p:spPr>
            <a:xfrm>
              <a:off x="3570272" y="3429000"/>
              <a:ext cx="2880394" cy="6451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sz="1200" dirty="0">
                  <a:solidFill>
                    <a:prstClr val="white"/>
                  </a:solidFill>
                  <a:latin typeface="微软雅黑 Light" panose="020B0502040204020203" pitchFamily="34" charset="-122"/>
                  <a:ea typeface="微软雅黑 Light" panose="020B0502040204020203" pitchFamily="34" charset="-122"/>
                  <a:cs typeface="+mn-ea"/>
                  <a:sym typeface="+mn-lt"/>
                </a:rPr>
                <a:t>跟医疗机构进行合作，引入在线问诊、健康体检等</a:t>
              </a:r>
              <a:r>
                <a:rPr lang="en-US" altLang="zh-CN" sz="1200" dirty="0">
                  <a:solidFill>
                    <a:prstClr val="white"/>
                  </a:solidFill>
                  <a:latin typeface="微软雅黑 Light" panose="020B0502040204020203" pitchFamily="34" charset="-122"/>
                  <a:ea typeface="微软雅黑 Light" panose="020B0502040204020203" pitchFamily="34" charset="-122"/>
                  <a:cs typeface="+mn-ea"/>
                  <a:sym typeface="+mn-lt"/>
                </a:rPr>
                <a:t>CPS</a:t>
              </a:r>
              <a:r>
                <a:rPr lang="zh-CN" altLang="en-US" sz="1200" dirty="0">
                  <a:solidFill>
                    <a:prstClr val="white"/>
                  </a:solidFill>
                  <a:latin typeface="微软雅黑 Light" panose="020B0502040204020203" pitchFamily="34" charset="-122"/>
                  <a:ea typeface="微软雅黑 Light" panose="020B0502040204020203" pitchFamily="34" charset="-122"/>
                  <a:cs typeface="+mn-ea"/>
                  <a:sym typeface="+mn-lt"/>
                </a:rPr>
                <a:t>业务</a:t>
              </a:r>
            </a:p>
          </p:txBody>
        </p:sp>
        <p:sp>
          <p:nvSpPr>
            <p:cNvPr id="16" name="文本框 15"/>
            <p:cNvSpPr txBox="1"/>
            <p:nvPr/>
          </p:nvSpPr>
          <p:spPr>
            <a:xfrm>
              <a:off x="3575717" y="3053288"/>
              <a:ext cx="1198880" cy="398780"/>
            </a:xfrm>
            <a:prstGeom prst="rect">
              <a:avLst/>
            </a:prstGeom>
            <a:noFill/>
          </p:spPr>
          <p:txBody>
            <a:bodyPr wrap="none" rtlCol="0">
              <a:spAutoFit/>
            </a:bodyPr>
            <a:lstStyle/>
            <a:p>
              <a:pPr>
                <a:defRPr/>
              </a:pPr>
              <a:r>
                <a:rPr lang="zh-CN" altLang="en-US" sz="2000" b="1" kern="0" dirty="0">
                  <a:solidFill>
                    <a:prstClr val="white"/>
                  </a:solidFill>
                  <a:latin typeface="微软雅黑" panose="020B0503020204020204" charset="-122"/>
                  <a:ea typeface="微软雅黑" panose="020B0503020204020204" charset="-122"/>
                  <a:cs typeface="+mn-ea"/>
                  <a:sym typeface="+mn-lt"/>
                </a:rPr>
                <a:t>异业合作</a:t>
              </a:r>
            </a:p>
          </p:txBody>
        </p:sp>
      </p:grpSp>
      <p:grpSp>
        <p:nvGrpSpPr>
          <p:cNvPr id="17" name="组合 16"/>
          <p:cNvGrpSpPr/>
          <p:nvPr/>
        </p:nvGrpSpPr>
        <p:grpSpPr>
          <a:xfrm>
            <a:off x="5719410" y="3025850"/>
            <a:ext cx="2880394" cy="1020872"/>
            <a:chOff x="3570272" y="3053288"/>
            <a:chExt cx="2880394" cy="1020872"/>
          </a:xfrm>
        </p:grpSpPr>
        <p:sp>
          <p:nvSpPr>
            <p:cNvPr id="18" name="矩形 17"/>
            <p:cNvSpPr/>
            <p:nvPr/>
          </p:nvSpPr>
          <p:spPr>
            <a:xfrm>
              <a:off x="3570272" y="3429000"/>
              <a:ext cx="2880394" cy="6451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sz="1200" dirty="0">
                  <a:solidFill>
                    <a:prstClr val="white"/>
                  </a:solidFill>
                  <a:latin typeface="微软雅黑 Light" panose="020B0502040204020203" pitchFamily="34" charset="-122"/>
                  <a:ea typeface="微软雅黑 Light" panose="020B0502040204020203" pitchFamily="34" charset="-122"/>
                  <a:cs typeface="+mn-ea"/>
                  <a:sym typeface="+mn-lt"/>
                </a:rPr>
                <a:t>各种健康诊断和服务类小程序，用于拓展健康管理中心的业务和功能</a:t>
              </a:r>
            </a:p>
          </p:txBody>
        </p:sp>
        <p:sp>
          <p:nvSpPr>
            <p:cNvPr id="19" name="文本框 18"/>
            <p:cNvSpPr txBox="1"/>
            <p:nvPr/>
          </p:nvSpPr>
          <p:spPr>
            <a:xfrm>
              <a:off x="3575717" y="3053288"/>
              <a:ext cx="1198880" cy="398780"/>
            </a:xfrm>
            <a:prstGeom prst="rect">
              <a:avLst/>
            </a:prstGeom>
            <a:noFill/>
          </p:spPr>
          <p:txBody>
            <a:bodyPr wrap="none" rtlCol="0">
              <a:spAutoFit/>
            </a:bodyPr>
            <a:lstStyle/>
            <a:p>
              <a:pPr>
                <a:defRPr/>
              </a:pPr>
              <a:r>
                <a:rPr lang="zh-CN" altLang="en-US" sz="2000" b="1" kern="0" dirty="0">
                  <a:solidFill>
                    <a:prstClr val="white"/>
                  </a:solidFill>
                  <a:latin typeface="微软雅黑" panose="020B0503020204020204" charset="-122"/>
                  <a:ea typeface="微软雅黑" panose="020B0503020204020204" charset="-122"/>
                  <a:cs typeface="+mn-ea"/>
                  <a:sym typeface="+mn-lt"/>
                </a:rPr>
                <a:t>健康工具</a:t>
              </a:r>
            </a:p>
          </p:txBody>
        </p:sp>
      </p:grpSp>
      <p:sp>
        <p:nvSpPr>
          <p:cNvPr id="53" name="图形 75"/>
          <p:cNvSpPr/>
          <p:nvPr/>
        </p:nvSpPr>
        <p:spPr>
          <a:xfrm>
            <a:off x="3396547" y="1603548"/>
            <a:ext cx="318668" cy="263726"/>
          </a:xfrm>
          <a:custGeom>
            <a:avLst/>
            <a:gdLst>
              <a:gd name="connsiteX0" fmla="*/ 35719 w 276225"/>
              <a:gd name="connsiteY0" fmla="*/ 7144 h 228600"/>
              <a:gd name="connsiteX1" fmla="*/ 7144 w 276225"/>
              <a:gd name="connsiteY1" fmla="*/ 35719 h 228600"/>
              <a:gd name="connsiteX2" fmla="*/ 7144 w 276225"/>
              <a:gd name="connsiteY2" fmla="*/ 140494 h 228600"/>
              <a:gd name="connsiteX3" fmla="*/ 35719 w 276225"/>
              <a:gd name="connsiteY3" fmla="*/ 169069 h 228600"/>
              <a:gd name="connsiteX4" fmla="*/ 51178 w 276225"/>
              <a:gd name="connsiteY4" fmla="*/ 169069 h 228600"/>
              <a:gd name="connsiteX5" fmla="*/ 79623 w 276225"/>
              <a:gd name="connsiteY5" fmla="*/ 204788 h 228600"/>
              <a:gd name="connsiteX6" fmla="*/ 87064 w 276225"/>
              <a:gd name="connsiteY6" fmla="*/ 204788 h 228600"/>
              <a:gd name="connsiteX7" fmla="*/ 100329 w 276225"/>
              <a:gd name="connsiteY7" fmla="*/ 188119 h 228600"/>
              <a:gd name="connsiteX8" fmla="*/ 165478 w 276225"/>
              <a:gd name="connsiteY8" fmla="*/ 188119 h 228600"/>
              <a:gd name="connsiteX9" fmla="*/ 193923 w 276225"/>
              <a:gd name="connsiteY9" fmla="*/ 223838 h 228600"/>
              <a:gd name="connsiteX10" fmla="*/ 201364 w 276225"/>
              <a:gd name="connsiteY10" fmla="*/ 223838 h 228600"/>
              <a:gd name="connsiteX11" fmla="*/ 229791 w 276225"/>
              <a:gd name="connsiteY11" fmla="*/ 188119 h 228600"/>
              <a:gd name="connsiteX12" fmla="*/ 245269 w 276225"/>
              <a:gd name="connsiteY12" fmla="*/ 188119 h 228600"/>
              <a:gd name="connsiteX13" fmla="*/ 273844 w 276225"/>
              <a:gd name="connsiteY13" fmla="*/ 159544 h 228600"/>
              <a:gd name="connsiteX14" fmla="*/ 273844 w 276225"/>
              <a:gd name="connsiteY14" fmla="*/ 54769 h 228600"/>
              <a:gd name="connsiteX15" fmla="*/ 245269 w 276225"/>
              <a:gd name="connsiteY15" fmla="*/ 26194 h 228600"/>
              <a:gd name="connsiteX16" fmla="*/ 233995 w 276225"/>
              <a:gd name="connsiteY16" fmla="*/ 26194 h 228600"/>
              <a:gd name="connsiteX17" fmla="*/ 207169 w 276225"/>
              <a:gd name="connsiteY17" fmla="*/ 7144 h 228600"/>
              <a:gd name="connsiteX18" fmla="*/ 83344 w 276225"/>
              <a:gd name="connsiteY18" fmla="*/ 194184 h 228600"/>
              <a:gd name="connsiteX19" fmla="*/ 57206 w 276225"/>
              <a:gd name="connsiteY19" fmla="*/ 161330 h 228600"/>
              <a:gd name="connsiteX20" fmla="*/ 53485 w 276225"/>
              <a:gd name="connsiteY20" fmla="*/ 159544 h 228600"/>
              <a:gd name="connsiteX21" fmla="*/ 35719 w 276225"/>
              <a:gd name="connsiteY21" fmla="*/ 159544 h 228600"/>
              <a:gd name="connsiteX22" fmla="*/ 16669 w 276225"/>
              <a:gd name="connsiteY22" fmla="*/ 140494 h 228600"/>
              <a:gd name="connsiteX23" fmla="*/ 16669 w 276225"/>
              <a:gd name="connsiteY23" fmla="*/ 35719 h 228600"/>
              <a:gd name="connsiteX24" fmla="*/ 35719 w 276225"/>
              <a:gd name="connsiteY24" fmla="*/ 16669 h 228600"/>
              <a:gd name="connsiteX25" fmla="*/ 207169 w 276225"/>
              <a:gd name="connsiteY25" fmla="*/ 16669 h 228600"/>
              <a:gd name="connsiteX26" fmla="*/ 226219 w 276225"/>
              <a:gd name="connsiteY26" fmla="*/ 35719 h 228600"/>
              <a:gd name="connsiteX27" fmla="*/ 226219 w 276225"/>
              <a:gd name="connsiteY27" fmla="*/ 140494 h 228600"/>
              <a:gd name="connsiteX28" fmla="*/ 207169 w 276225"/>
              <a:gd name="connsiteY28" fmla="*/ 159544 h 228600"/>
              <a:gd name="connsiteX29" fmla="*/ 113203 w 276225"/>
              <a:gd name="connsiteY29" fmla="*/ 159544 h 228600"/>
              <a:gd name="connsiteX30" fmla="*/ 109481 w 276225"/>
              <a:gd name="connsiteY30" fmla="*/ 161330 h 228600"/>
              <a:gd name="connsiteX31" fmla="*/ 235744 w 276225"/>
              <a:gd name="connsiteY31" fmla="*/ 35719 h 228600"/>
              <a:gd name="connsiteX32" fmla="*/ 245269 w 276225"/>
              <a:gd name="connsiteY32" fmla="*/ 35719 h 228600"/>
              <a:gd name="connsiteX33" fmla="*/ 264319 w 276225"/>
              <a:gd name="connsiteY33" fmla="*/ 54769 h 228600"/>
              <a:gd name="connsiteX34" fmla="*/ 264319 w 276225"/>
              <a:gd name="connsiteY34" fmla="*/ 159544 h 228600"/>
              <a:gd name="connsiteX35" fmla="*/ 245269 w 276225"/>
              <a:gd name="connsiteY35" fmla="*/ 178594 h 228600"/>
              <a:gd name="connsiteX36" fmla="*/ 227503 w 276225"/>
              <a:gd name="connsiteY36" fmla="*/ 178594 h 228600"/>
              <a:gd name="connsiteX37" fmla="*/ 223781 w 276225"/>
              <a:gd name="connsiteY37" fmla="*/ 180380 h 228600"/>
              <a:gd name="connsiteX38" fmla="*/ 197644 w 276225"/>
              <a:gd name="connsiteY38" fmla="*/ 213234 h 228600"/>
              <a:gd name="connsiteX39" fmla="*/ 171506 w 276225"/>
              <a:gd name="connsiteY39" fmla="*/ 180380 h 228600"/>
              <a:gd name="connsiteX40" fmla="*/ 167785 w 276225"/>
              <a:gd name="connsiteY40" fmla="*/ 178594 h 228600"/>
              <a:gd name="connsiteX41" fmla="*/ 107919 w 276225"/>
              <a:gd name="connsiteY41" fmla="*/ 178594 h 228600"/>
              <a:gd name="connsiteX42" fmla="*/ 115491 w 276225"/>
              <a:gd name="connsiteY42" fmla="*/ 169069 h 228600"/>
              <a:gd name="connsiteX43" fmla="*/ 207169 w 276225"/>
              <a:gd name="connsiteY43" fmla="*/ 169069 h 228600"/>
              <a:gd name="connsiteX44" fmla="*/ 235744 w 276225"/>
              <a:gd name="connsiteY44" fmla="*/ 140494 h 228600"/>
              <a:gd name="connsiteX45" fmla="*/ 49597 w 276225"/>
              <a:gd name="connsiteY45" fmla="*/ 54769 h 228600"/>
              <a:gd name="connsiteX46" fmla="*/ 50081 w 276225"/>
              <a:gd name="connsiteY46" fmla="*/ 64294 h 228600"/>
              <a:gd name="connsiteX47" fmla="*/ 112533 w 276225"/>
              <a:gd name="connsiteY47" fmla="*/ 64294 h 228600"/>
              <a:gd name="connsiteX48" fmla="*/ 112533 w 276225"/>
              <a:gd name="connsiteY48" fmla="*/ 54769 h 228600"/>
              <a:gd name="connsiteX49" fmla="*/ 50081 w 276225"/>
              <a:gd name="connsiteY49" fmla="*/ 54769 h 228600"/>
              <a:gd name="connsiteX50" fmla="*/ 49597 w 276225"/>
              <a:gd name="connsiteY50" fmla="*/ 54769 h 228600"/>
              <a:gd name="connsiteX51" fmla="*/ 49597 w 276225"/>
              <a:gd name="connsiteY51" fmla="*/ 73819 h 228600"/>
              <a:gd name="connsiteX52" fmla="*/ 50081 w 276225"/>
              <a:gd name="connsiteY52" fmla="*/ 83344 h 228600"/>
              <a:gd name="connsiteX53" fmla="*/ 174985 w 276225"/>
              <a:gd name="connsiteY53" fmla="*/ 83344 h 228600"/>
              <a:gd name="connsiteX54" fmla="*/ 174985 w 276225"/>
              <a:gd name="connsiteY54" fmla="*/ 73819 h 228600"/>
              <a:gd name="connsiteX55" fmla="*/ 50081 w 276225"/>
              <a:gd name="connsiteY55" fmla="*/ 73819 h 228600"/>
              <a:gd name="connsiteX56" fmla="*/ 49597 w 276225"/>
              <a:gd name="connsiteY56" fmla="*/ 73819 h 228600"/>
              <a:gd name="connsiteX57" fmla="*/ 49597 w 276225"/>
              <a:gd name="connsiteY57" fmla="*/ 92869 h 228600"/>
              <a:gd name="connsiteX58" fmla="*/ 50081 w 276225"/>
              <a:gd name="connsiteY58" fmla="*/ 102394 h 228600"/>
              <a:gd name="connsiteX59" fmla="*/ 148214 w 276225"/>
              <a:gd name="connsiteY59" fmla="*/ 102394 h 228600"/>
              <a:gd name="connsiteX60" fmla="*/ 148214 w 276225"/>
              <a:gd name="connsiteY60" fmla="*/ 92869 h 228600"/>
              <a:gd name="connsiteX61" fmla="*/ 50081 w 276225"/>
              <a:gd name="connsiteY61" fmla="*/ 92869 h 228600"/>
              <a:gd name="connsiteX62" fmla="*/ 49597 w 276225"/>
              <a:gd name="connsiteY62" fmla="*/ 92869 h 228600"/>
              <a:gd name="connsiteX63" fmla="*/ 49597 w 276225"/>
              <a:gd name="connsiteY63" fmla="*/ 111919 h 228600"/>
              <a:gd name="connsiteX64" fmla="*/ 50081 w 276225"/>
              <a:gd name="connsiteY64" fmla="*/ 121444 h 228600"/>
              <a:gd name="connsiteX65" fmla="*/ 133797 w 276225"/>
              <a:gd name="connsiteY65" fmla="*/ 121444 h 228600"/>
              <a:gd name="connsiteX66" fmla="*/ 133797 w 276225"/>
              <a:gd name="connsiteY66" fmla="*/ 111919 h 228600"/>
              <a:gd name="connsiteX67" fmla="*/ 50081 w 276225"/>
              <a:gd name="connsiteY67" fmla="*/ 111919 h 228600"/>
              <a:gd name="connsiteX68" fmla="*/ 49597 w 276225"/>
              <a:gd name="connsiteY68" fmla="*/ 111919 h 228600"/>
              <a:gd name="connsiteX69" fmla="*/ 154372 w 276225"/>
              <a:gd name="connsiteY69" fmla="*/ 111919 h 228600"/>
              <a:gd name="connsiteX70" fmla="*/ 154857 w 276225"/>
              <a:gd name="connsiteY70" fmla="*/ 121444 h 228600"/>
              <a:gd name="connsiteX71" fmla="*/ 170503 w 276225"/>
              <a:gd name="connsiteY71" fmla="*/ 121444 h 228600"/>
              <a:gd name="connsiteX72" fmla="*/ 170503 w 276225"/>
              <a:gd name="connsiteY72" fmla="*/ 111919 h 228600"/>
              <a:gd name="connsiteX73" fmla="*/ 154857 w 276225"/>
              <a:gd name="connsiteY73" fmla="*/ 111919 h 228600"/>
              <a:gd name="connsiteX74" fmla="*/ 154372 w 276225"/>
              <a:gd name="connsiteY74" fmla="*/ 1119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6225" h="228600">
                <a:moveTo>
                  <a:pt x="35719" y="7144"/>
                </a:moveTo>
                <a:cubicBezTo>
                  <a:pt x="19970" y="7144"/>
                  <a:pt x="7144" y="19971"/>
                  <a:pt x="7144" y="35719"/>
                </a:cubicBezTo>
                <a:lnTo>
                  <a:pt x="7144" y="140494"/>
                </a:lnTo>
                <a:cubicBezTo>
                  <a:pt x="7144" y="156243"/>
                  <a:pt x="19970" y="169069"/>
                  <a:pt x="35719" y="169069"/>
                </a:cubicBezTo>
                <a:lnTo>
                  <a:pt x="51178" y="169069"/>
                </a:lnTo>
                <a:lnTo>
                  <a:pt x="79623" y="204788"/>
                </a:lnTo>
                <a:cubicBezTo>
                  <a:pt x="81530" y="207172"/>
                  <a:pt x="85157" y="207172"/>
                  <a:pt x="87064" y="204788"/>
                </a:cubicBezTo>
                <a:lnTo>
                  <a:pt x="100329" y="188119"/>
                </a:lnTo>
                <a:lnTo>
                  <a:pt x="165478" y="188119"/>
                </a:lnTo>
                <a:lnTo>
                  <a:pt x="193923" y="223838"/>
                </a:lnTo>
                <a:cubicBezTo>
                  <a:pt x="195830" y="226222"/>
                  <a:pt x="199457" y="226222"/>
                  <a:pt x="201364" y="223838"/>
                </a:cubicBezTo>
                <a:lnTo>
                  <a:pt x="229791" y="188119"/>
                </a:lnTo>
                <a:lnTo>
                  <a:pt x="245269" y="188119"/>
                </a:lnTo>
                <a:cubicBezTo>
                  <a:pt x="261017" y="188119"/>
                  <a:pt x="273844" y="175293"/>
                  <a:pt x="273844" y="159544"/>
                </a:cubicBezTo>
                <a:lnTo>
                  <a:pt x="273844" y="54769"/>
                </a:lnTo>
                <a:cubicBezTo>
                  <a:pt x="273844" y="39020"/>
                  <a:pt x="261017" y="26194"/>
                  <a:pt x="245269" y="26194"/>
                </a:cubicBezTo>
                <a:lnTo>
                  <a:pt x="233995" y="26194"/>
                </a:lnTo>
                <a:cubicBezTo>
                  <a:pt x="230051" y="15128"/>
                  <a:pt x="219566" y="7144"/>
                  <a:pt x="207169" y="7144"/>
                </a:cubicBezTo>
                <a:close/>
                <a:moveTo>
                  <a:pt x="83344" y="194184"/>
                </a:moveTo>
                <a:lnTo>
                  <a:pt x="57206" y="161330"/>
                </a:lnTo>
                <a:cubicBezTo>
                  <a:pt x="56301" y="160201"/>
                  <a:pt x="54932" y="159543"/>
                  <a:pt x="53485" y="159544"/>
                </a:cubicBezTo>
                <a:lnTo>
                  <a:pt x="35719" y="159544"/>
                </a:lnTo>
                <a:cubicBezTo>
                  <a:pt x="25083" y="159544"/>
                  <a:pt x="16669" y="151130"/>
                  <a:pt x="16669" y="140494"/>
                </a:cubicBezTo>
                <a:lnTo>
                  <a:pt x="16669" y="35719"/>
                </a:lnTo>
                <a:cubicBezTo>
                  <a:pt x="16669" y="25082"/>
                  <a:pt x="25083" y="16669"/>
                  <a:pt x="35719" y="16669"/>
                </a:cubicBezTo>
                <a:lnTo>
                  <a:pt x="207169" y="16669"/>
                </a:lnTo>
                <a:cubicBezTo>
                  <a:pt x="217804" y="16669"/>
                  <a:pt x="226219" y="25083"/>
                  <a:pt x="226219" y="35719"/>
                </a:cubicBezTo>
                <a:lnTo>
                  <a:pt x="226219" y="140494"/>
                </a:lnTo>
                <a:cubicBezTo>
                  <a:pt x="226219" y="151130"/>
                  <a:pt x="217804" y="159544"/>
                  <a:pt x="207169" y="159544"/>
                </a:cubicBezTo>
                <a:lnTo>
                  <a:pt x="113203" y="159544"/>
                </a:lnTo>
                <a:cubicBezTo>
                  <a:pt x="111755" y="159543"/>
                  <a:pt x="110386" y="160201"/>
                  <a:pt x="109481" y="161330"/>
                </a:cubicBezTo>
                <a:close/>
                <a:moveTo>
                  <a:pt x="235744" y="35719"/>
                </a:moveTo>
                <a:lnTo>
                  <a:pt x="245269" y="35719"/>
                </a:lnTo>
                <a:cubicBezTo>
                  <a:pt x="255904" y="35719"/>
                  <a:pt x="264319" y="44133"/>
                  <a:pt x="264319" y="54769"/>
                </a:cubicBezTo>
                <a:lnTo>
                  <a:pt x="264319" y="159544"/>
                </a:lnTo>
                <a:cubicBezTo>
                  <a:pt x="264319" y="170180"/>
                  <a:pt x="255904" y="178594"/>
                  <a:pt x="245269" y="178594"/>
                </a:cubicBezTo>
                <a:lnTo>
                  <a:pt x="227503" y="178594"/>
                </a:lnTo>
                <a:cubicBezTo>
                  <a:pt x="226055" y="178593"/>
                  <a:pt x="224686" y="179251"/>
                  <a:pt x="223781" y="180380"/>
                </a:cubicBezTo>
                <a:lnTo>
                  <a:pt x="197644" y="213234"/>
                </a:lnTo>
                <a:lnTo>
                  <a:pt x="171506" y="180380"/>
                </a:lnTo>
                <a:cubicBezTo>
                  <a:pt x="170601" y="179251"/>
                  <a:pt x="169233" y="178593"/>
                  <a:pt x="167785" y="178594"/>
                </a:cubicBezTo>
                <a:lnTo>
                  <a:pt x="107919" y="178594"/>
                </a:lnTo>
                <a:lnTo>
                  <a:pt x="115491" y="169069"/>
                </a:lnTo>
                <a:lnTo>
                  <a:pt x="207169" y="169069"/>
                </a:lnTo>
                <a:cubicBezTo>
                  <a:pt x="222917" y="169069"/>
                  <a:pt x="235744" y="156243"/>
                  <a:pt x="235744" y="140494"/>
                </a:cubicBezTo>
                <a:close/>
                <a:moveTo>
                  <a:pt x="49597" y="54769"/>
                </a:moveTo>
                <a:cubicBezTo>
                  <a:pt x="43247" y="55093"/>
                  <a:pt x="43731" y="64617"/>
                  <a:pt x="50081" y="64294"/>
                </a:cubicBezTo>
                <a:lnTo>
                  <a:pt x="112533" y="64294"/>
                </a:lnTo>
                <a:cubicBezTo>
                  <a:pt x="118974" y="64389"/>
                  <a:pt x="118974" y="54677"/>
                  <a:pt x="112533" y="54769"/>
                </a:cubicBezTo>
                <a:lnTo>
                  <a:pt x="50081" y="54769"/>
                </a:lnTo>
                <a:cubicBezTo>
                  <a:pt x="49920" y="54761"/>
                  <a:pt x="49758" y="54761"/>
                  <a:pt x="49597" y="54769"/>
                </a:cubicBezTo>
                <a:close/>
                <a:moveTo>
                  <a:pt x="49597" y="73819"/>
                </a:moveTo>
                <a:cubicBezTo>
                  <a:pt x="43247" y="74143"/>
                  <a:pt x="43731" y="83667"/>
                  <a:pt x="50081" y="83344"/>
                </a:cubicBezTo>
                <a:lnTo>
                  <a:pt x="174985" y="83344"/>
                </a:lnTo>
                <a:cubicBezTo>
                  <a:pt x="181426" y="83439"/>
                  <a:pt x="181426" y="73727"/>
                  <a:pt x="174985" y="73819"/>
                </a:cubicBezTo>
                <a:lnTo>
                  <a:pt x="50081" y="73819"/>
                </a:lnTo>
                <a:cubicBezTo>
                  <a:pt x="49920" y="73811"/>
                  <a:pt x="49758" y="73811"/>
                  <a:pt x="49597" y="73819"/>
                </a:cubicBezTo>
                <a:close/>
                <a:moveTo>
                  <a:pt x="49597" y="92869"/>
                </a:moveTo>
                <a:cubicBezTo>
                  <a:pt x="43247" y="93193"/>
                  <a:pt x="43731" y="102717"/>
                  <a:pt x="50081" y="102394"/>
                </a:cubicBezTo>
                <a:lnTo>
                  <a:pt x="148214" y="102394"/>
                </a:lnTo>
                <a:cubicBezTo>
                  <a:pt x="154655" y="102489"/>
                  <a:pt x="154655" y="92777"/>
                  <a:pt x="148214" y="92869"/>
                </a:cubicBezTo>
                <a:lnTo>
                  <a:pt x="50081" y="92869"/>
                </a:lnTo>
                <a:cubicBezTo>
                  <a:pt x="49920" y="92861"/>
                  <a:pt x="49758" y="92861"/>
                  <a:pt x="49597" y="92869"/>
                </a:cubicBezTo>
                <a:close/>
                <a:moveTo>
                  <a:pt x="49597" y="111919"/>
                </a:moveTo>
                <a:cubicBezTo>
                  <a:pt x="43247" y="112243"/>
                  <a:pt x="43731" y="121767"/>
                  <a:pt x="50081" y="121444"/>
                </a:cubicBezTo>
                <a:lnTo>
                  <a:pt x="133797" y="121444"/>
                </a:lnTo>
                <a:cubicBezTo>
                  <a:pt x="140238" y="121539"/>
                  <a:pt x="140238" y="111827"/>
                  <a:pt x="133797" y="111919"/>
                </a:cubicBezTo>
                <a:lnTo>
                  <a:pt x="50081" y="111919"/>
                </a:lnTo>
                <a:cubicBezTo>
                  <a:pt x="49920" y="111911"/>
                  <a:pt x="49758" y="111911"/>
                  <a:pt x="49597" y="111919"/>
                </a:cubicBezTo>
                <a:close/>
                <a:moveTo>
                  <a:pt x="154372" y="111919"/>
                </a:moveTo>
                <a:cubicBezTo>
                  <a:pt x="148021" y="112243"/>
                  <a:pt x="148505" y="121767"/>
                  <a:pt x="154857" y="121444"/>
                </a:cubicBezTo>
                <a:lnTo>
                  <a:pt x="170503" y="121444"/>
                </a:lnTo>
                <a:cubicBezTo>
                  <a:pt x="176944" y="121539"/>
                  <a:pt x="176944" y="111827"/>
                  <a:pt x="170503" y="111919"/>
                </a:cubicBezTo>
                <a:lnTo>
                  <a:pt x="154857" y="111919"/>
                </a:lnTo>
                <a:cubicBezTo>
                  <a:pt x="154696" y="111911"/>
                  <a:pt x="154534" y="111911"/>
                  <a:pt x="154372" y="111919"/>
                </a:cubicBezTo>
                <a:close/>
              </a:path>
            </a:pathLst>
          </a:custGeom>
          <a:solidFill>
            <a:schemeClr val="bg1"/>
          </a:solidFill>
          <a:ln w="9525" cap="rnd">
            <a:noFill/>
            <a:prstDash val="solid"/>
            <a:round/>
          </a:ln>
        </p:spPr>
        <p:txBody>
          <a:bodyPr rtlCol="0" anchor="ctr"/>
          <a:lstStyle/>
          <a:p>
            <a:endParaRPr lang="zh-CN" altLang="en-US">
              <a:latin typeface="微软雅黑" panose="020B0503020204020204" charset="-122"/>
              <a:ea typeface="微软雅黑" panose="020B0503020204020204" charset="-122"/>
            </a:endParaRPr>
          </a:p>
        </p:txBody>
      </p:sp>
      <p:sp>
        <p:nvSpPr>
          <p:cNvPr id="58" name="图形 75"/>
          <p:cNvSpPr/>
          <p:nvPr/>
        </p:nvSpPr>
        <p:spPr>
          <a:xfrm>
            <a:off x="3396547" y="3098093"/>
            <a:ext cx="318668" cy="263726"/>
          </a:xfrm>
          <a:custGeom>
            <a:avLst/>
            <a:gdLst>
              <a:gd name="connsiteX0" fmla="*/ 35719 w 276225"/>
              <a:gd name="connsiteY0" fmla="*/ 7144 h 228600"/>
              <a:gd name="connsiteX1" fmla="*/ 7144 w 276225"/>
              <a:gd name="connsiteY1" fmla="*/ 35719 h 228600"/>
              <a:gd name="connsiteX2" fmla="*/ 7144 w 276225"/>
              <a:gd name="connsiteY2" fmla="*/ 140494 h 228600"/>
              <a:gd name="connsiteX3" fmla="*/ 35719 w 276225"/>
              <a:gd name="connsiteY3" fmla="*/ 169069 h 228600"/>
              <a:gd name="connsiteX4" fmla="*/ 51178 w 276225"/>
              <a:gd name="connsiteY4" fmla="*/ 169069 h 228600"/>
              <a:gd name="connsiteX5" fmla="*/ 79623 w 276225"/>
              <a:gd name="connsiteY5" fmla="*/ 204788 h 228600"/>
              <a:gd name="connsiteX6" fmla="*/ 87064 w 276225"/>
              <a:gd name="connsiteY6" fmla="*/ 204788 h 228600"/>
              <a:gd name="connsiteX7" fmla="*/ 100329 w 276225"/>
              <a:gd name="connsiteY7" fmla="*/ 188119 h 228600"/>
              <a:gd name="connsiteX8" fmla="*/ 165478 w 276225"/>
              <a:gd name="connsiteY8" fmla="*/ 188119 h 228600"/>
              <a:gd name="connsiteX9" fmla="*/ 193923 w 276225"/>
              <a:gd name="connsiteY9" fmla="*/ 223838 h 228600"/>
              <a:gd name="connsiteX10" fmla="*/ 201364 w 276225"/>
              <a:gd name="connsiteY10" fmla="*/ 223838 h 228600"/>
              <a:gd name="connsiteX11" fmla="*/ 229791 w 276225"/>
              <a:gd name="connsiteY11" fmla="*/ 188119 h 228600"/>
              <a:gd name="connsiteX12" fmla="*/ 245269 w 276225"/>
              <a:gd name="connsiteY12" fmla="*/ 188119 h 228600"/>
              <a:gd name="connsiteX13" fmla="*/ 273844 w 276225"/>
              <a:gd name="connsiteY13" fmla="*/ 159544 h 228600"/>
              <a:gd name="connsiteX14" fmla="*/ 273844 w 276225"/>
              <a:gd name="connsiteY14" fmla="*/ 54769 h 228600"/>
              <a:gd name="connsiteX15" fmla="*/ 245269 w 276225"/>
              <a:gd name="connsiteY15" fmla="*/ 26194 h 228600"/>
              <a:gd name="connsiteX16" fmla="*/ 233995 w 276225"/>
              <a:gd name="connsiteY16" fmla="*/ 26194 h 228600"/>
              <a:gd name="connsiteX17" fmla="*/ 207169 w 276225"/>
              <a:gd name="connsiteY17" fmla="*/ 7144 h 228600"/>
              <a:gd name="connsiteX18" fmla="*/ 83344 w 276225"/>
              <a:gd name="connsiteY18" fmla="*/ 194184 h 228600"/>
              <a:gd name="connsiteX19" fmla="*/ 57206 w 276225"/>
              <a:gd name="connsiteY19" fmla="*/ 161330 h 228600"/>
              <a:gd name="connsiteX20" fmla="*/ 53485 w 276225"/>
              <a:gd name="connsiteY20" fmla="*/ 159544 h 228600"/>
              <a:gd name="connsiteX21" fmla="*/ 35719 w 276225"/>
              <a:gd name="connsiteY21" fmla="*/ 159544 h 228600"/>
              <a:gd name="connsiteX22" fmla="*/ 16669 w 276225"/>
              <a:gd name="connsiteY22" fmla="*/ 140494 h 228600"/>
              <a:gd name="connsiteX23" fmla="*/ 16669 w 276225"/>
              <a:gd name="connsiteY23" fmla="*/ 35719 h 228600"/>
              <a:gd name="connsiteX24" fmla="*/ 35719 w 276225"/>
              <a:gd name="connsiteY24" fmla="*/ 16669 h 228600"/>
              <a:gd name="connsiteX25" fmla="*/ 207169 w 276225"/>
              <a:gd name="connsiteY25" fmla="*/ 16669 h 228600"/>
              <a:gd name="connsiteX26" fmla="*/ 226219 w 276225"/>
              <a:gd name="connsiteY26" fmla="*/ 35719 h 228600"/>
              <a:gd name="connsiteX27" fmla="*/ 226219 w 276225"/>
              <a:gd name="connsiteY27" fmla="*/ 140494 h 228600"/>
              <a:gd name="connsiteX28" fmla="*/ 207169 w 276225"/>
              <a:gd name="connsiteY28" fmla="*/ 159544 h 228600"/>
              <a:gd name="connsiteX29" fmla="*/ 113203 w 276225"/>
              <a:gd name="connsiteY29" fmla="*/ 159544 h 228600"/>
              <a:gd name="connsiteX30" fmla="*/ 109481 w 276225"/>
              <a:gd name="connsiteY30" fmla="*/ 161330 h 228600"/>
              <a:gd name="connsiteX31" fmla="*/ 235744 w 276225"/>
              <a:gd name="connsiteY31" fmla="*/ 35719 h 228600"/>
              <a:gd name="connsiteX32" fmla="*/ 245269 w 276225"/>
              <a:gd name="connsiteY32" fmla="*/ 35719 h 228600"/>
              <a:gd name="connsiteX33" fmla="*/ 264319 w 276225"/>
              <a:gd name="connsiteY33" fmla="*/ 54769 h 228600"/>
              <a:gd name="connsiteX34" fmla="*/ 264319 w 276225"/>
              <a:gd name="connsiteY34" fmla="*/ 159544 h 228600"/>
              <a:gd name="connsiteX35" fmla="*/ 245269 w 276225"/>
              <a:gd name="connsiteY35" fmla="*/ 178594 h 228600"/>
              <a:gd name="connsiteX36" fmla="*/ 227503 w 276225"/>
              <a:gd name="connsiteY36" fmla="*/ 178594 h 228600"/>
              <a:gd name="connsiteX37" fmla="*/ 223781 w 276225"/>
              <a:gd name="connsiteY37" fmla="*/ 180380 h 228600"/>
              <a:gd name="connsiteX38" fmla="*/ 197644 w 276225"/>
              <a:gd name="connsiteY38" fmla="*/ 213234 h 228600"/>
              <a:gd name="connsiteX39" fmla="*/ 171506 w 276225"/>
              <a:gd name="connsiteY39" fmla="*/ 180380 h 228600"/>
              <a:gd name="connsiteX40" fmla="*/ 167785 w 276225"/>
              <a:gd name="connsiteY40" fmla="*/ 178594 h 228600"/>
              <a:gd name="connsiteX41" fmla="*/ 107919 w 276225"/>
              <a:gd name="connsiteY41" fmla="*/ 178594 h 228600"/>
              <a:gd name="connsiteX42" fmla="*/ 115491 w 276225"/>
              <a:gd name="connsiteY42" fmla="*/ 169069 h 228600"/>
              <a:gd name="connsiteX43" fmla="*/ 207169 w 276225"/>
              <a:gd name="connsiteY43" fmla="*/ 169069 h 228600"/>
              <a:gd name="connsiteX44" fmla="*/ 235744 w 276225"/>
              <a:gd name="connsiteY44" fmla="*/ 140494 h 228600"/>
              <a:gd name="connsiteX45" fmla="*/ 49597 w 276225"/>
              <a:gd name="connsiteY45" fmla="*/ 54769 h 228600"/>
              <a:gd name="connsiteX46" fmla="*/ 50081 w 276225"/>
              <a:gd name="connsiteY46" fmla="*/ 64294 h 228600"/>
              <a:gd name="connsiteX47" fmla="*/ 112533 w 276225"/>
              <a:gd name="connsiteY47" fmla="*/ 64294 h 228600"/>
              <a:gd name="connsiteX48" fmla="*/ 112533 w 276225"/>
              <a:gd name="connsiteY48" fmla="*/ 54769 h 228600"/>
              <a:gd name="connsiteX49" fmla="*/ 50081 w 276225"/>
              <a:gd name="connsiteY49" fmla="*/ 54769 h 228600"/>
              <a:gd name="connsiteX50" fmla="*/ 49597 w 276225"/>
              <a:gd name="connsiteY50" fmla="*/ 54769 h 228600"/>
              <a:gd name="connsiteX51" fmla="*/ 49597 w 276225"/>
              <a:gd name="connsiteY51" fmla="*/ 73819 h 228600"/>
              <a:gd name="connsiteX52" fmla="*/ 50081 w 276225"/>
              <a:gd name="connsiteY52" fmla="*/ 83344 h 228600"/>
              <a:gd name="connsiteX53" fmla="*/ 174985 w 276225"/>
              <a:gd name="connsiteY53" fmla="*/ 83344 h 228600"/>
              <a:gd name="connsiteX54" fmla="*/ 174985 w 276225"/>
              <a:gd name="connsiteY54" fmla="*/ 73819 h 228600"/>
              <a:gd name="connsiteX55" fmla="*/ 50081 w 276225"/>
              <a:gd name="connsiteY55" fmla="*/ 73819 h 228600"/>
              <a:gd name="connsiteX56" fmla="*/ 49597 w 276225"/>
              <a:gd name="connsiteY56" fmla="*/ 73819 h 228600"/>
              <a:gd name="connsiteX57" fmla="*/ 49597 w 276225"/>
              <a:gd name="connsiteY57" fmla="*/ 92869 h 228600"/>
              <a:gd name="connsiteX58" fmla="*/ 50081 w 276225"/>
              <a:gd name="connsiteY58" fmla="*/ 102394 h 228600"/>
              <a:gd name="connsiteX59" fmla="*/ 148214 w 276225"/>
              <a:gd name="connsiteY59" fmla="*/ 102394 h 228600"/>
              <a:gd name="connsiteX60" fmla="*/ 148214 w 276225"/>
              <a:gd name="connsiteY60" fmla="*/ 92869 h 228600"/>
              <a:gd name="connsiteX61" fmla="*/ 50081 w 276225"/>
              <a:gd name="connsiteY61" fmla="*/ 92869 h 228600"/>
              <a:gd name="connsiteX62" fmla="*/ 49597 w 276225"/>
              <a:gd name="connsiteY62" fmla="*/ 92869 h 228600"/>
              <a:gd name="connsiteX63" fmla="*/ 49597 w 276225"/>
              <a:gd name="connsiteY63" fmla="*/ 111919 h 228600"/>
              <a:gd name="connsiteX64" fmla="*/ 50081 w 276225"/>
              <a:gd name="connsiteY64" fmla="*/ 121444 h 228600"/>
              <a:gd name="connsiteX65" fmla="*/ 133797 w 276225"/>
              <a:gd name="connsiteY65" fmla="*/ 121444 h 228600"/>
              <a:gd name="connsiteX66" fmla="*/ 133797 w 276225"/>
              <a:gd name="connsiteY66" fmla="*/ 111919 h 228600"/>
              <a:gd name="connsiteX67" fmla="*/ 50081 w 276225"/>
              <a:gd name="connsiteY67" fmla="*/ 111919 h 228600"/>
              <a:gd name="connsiteX68" fmla="*/ 49597 w 276225"/>
              <a:gd name="connsiteY68" fmla="*/ 111919 h 228600"/>
              <a:gd name="connsiteX69" fmla="*/ 154372 w 276225"/>
              <a:gd name="connsiteY69" fmla="*/ 111919 h 228600"/>
              <a:gd name="connsiteX70" fmla="*/ 154857 w 276225"/>
              <a:gd name="connsiteY70" fmla="*/ 121444 h 228600"/>
              <a:gd name="connsiteX71" fmla="*/ 170503 w 276225"/>
              <a:gd name="connsiteY71" fmla="*/ 121444 h 228600"/>
              <a:gd name="connsiteX72" fmla="*/ 170503 w 276225"/>
              <a:gd name="connsiteY72" fmla="*/ 111919 h 228600"/>
              <a:gd name="connsiteX73" fmla="*/ 154857 w 276225"/>
              <a:gd name="connsiteY73" fmla="*/ 111919 h 228600"/>
              <a:gd name="connsiteX74" fmla="*/ 154372 w 276225"/>
              <a:gd name="connsiteY74" fmla="*/ 1119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6225" h="228600">
                <a:moveTo>
                  <a:pt x="35719" y="7144"/>
                </a:moveTo>
                <a:cubicBezTo>
                  <a:pt x="19970" y="7144"/>
                  <a:pt x="7144" y="19971"/>
                  <a:pt x="7144" y="35719"/>
                </a:cubicBezTo>
                <a:lnTo>
                  <a:pt x="7144" y="140494"/>
                </a:lnTo>
                <a:cubicBezTo>
                  <a:pt x="7144" y="156243"/>
                  <a:pt x="19970" y="169069"/>
                  <a:pt x="35719" y="169069"/>
                </a:cubicBezTo>
                <a:lnTo>
                  <a:pt x="51178" y="169069"/>
                </a:lnTo>
                <a:lnTo>
                  <a:pt x="79623" y="204788"/>
                </a:lnTo>
                <a:cubicBezTo>
                  <a:pt x="81530" y="207172"/>
                  <a:pt x="85157" y="207172"/>
                  <a:pt x="87064" y="204788"/>
                </a:cubicBezTo>
                <a:lnTo>
                  <a:pt x="100329" y="188119"/>
                </a:lnTo>
                <a:lnTo>
                  <a:pt x="165478" y="188119"/>
                </a:lnTo>
                <a:lnTo>
                  <a:pt x="193923" y="223838"/>
                </a:lnTo>
                <a:cubicBezTo>
                  <a:pt x="195830" y="226222"/>
                  <a:pt x="199457" y="226222"/>
                  <a:pt x="201364" y="223838"/>
                </a:cubicBezTo>
                <a:lnTo>
                  <a:pt x="229791" y="188119"/>
                </a:lnTo>
                <a:lnTo>
                  <a:pt x="245269" y="188119"/>
                </a:lnTo>
                <a:cubicBezTo>
                  <a:pt x="261017" y="188119"/>
                  <a:pt x="273844" y="175293"/>
                  <a:pt x="273844" y="159544"/>
                </a:cubicBezTo>
                <a:lnTo>
                  <a:pt x="273844" y="54769"/>
                </a:lnTo>
                <a:cubicBezTo>
                  <a:pt x="273844" y="39020"/>
                  <a:pt x="261017" y="26194"/>
                  <a:pt x="245269" y="26194"/>
                </a:cubicBezTo>
                <a:lnTo>
                  <a:pt x="233995" y="26194"/>
                </a:lnTo>
                <a:cubicBezTo>
                  <a:pt x="230051" y="15128"/>
                  <a:pt x="219566" y="7144"/>
                  <a:pt x="207169" y="7144"/>
                </a:cubicBezTo>
                <a:close/>
                <a:moveTo>
                  <a:pt x="83344" y="194184"/>
                </a:moveTo>
                <a:lnTo>
                  <a:pt x="57206" y="161330"/>
                </a:lnTo>
                <a:cubicBezTo>
                  <a:pt x="56301" y="160201"/>
                  <a:pt x="54932" y="159543"/>
                  <a:pt x="53485" y="159544"/>
                </a:cubicBezTo>
                <a:lnTo>
                  <a:pt x="35719" y="159544"/>
                </a:lnTo>
                <a:cubicBezTo>
                  <a:pt x="25083" y="159544"/>
                  <a:pt x="16669" y="151130"/>
                  <a:pt x="16669" y="140494"/>
                </a:cubicBezTo>
                <a:lnTo>
                  <a:pt x="16669" y="35719"/>
                </a:lnTo>
                <a:cubicBezTo>
                  <a:pt x="16669" y="25082"/>
                  <a:pt x="25083" y="16669"/>
                  <a:pt x="35719" y="16669"/>
                </a:cubicBezTo>
                <a:lnTo>
                  <a:pt x="207169" y="16669"/>
                </a:lnTo>
                <a:cubicBezTo>
                  <a:pt x="217804" y="16669"/>
                  <a:pt x="226219" y="25083"/>
                  <a:pt x="226219" y="35719"/>
                </a:cubicBezTo>
                <a:lnTo>
                  <a:pt x="226219" y="140494"/>
                </a:lnTo>
                <a:cubicBezTo>
                  <a:pt x="226219" y="151130"/>
                  <a:pt x="217804" y="159544"/>
                  <a:pt x="207169" y="159544"/>
                </a:cubicBezTo>
                <a:lnTo>
                  <a:pt x="113203" y="159544"/>
                </a:lnTo>
                <a:cubicBezTo>
                  <a:pt x="111755" y="159543"/>
                  <a:pt x="110386" y="160201"/>
                  <a:pt x="109481" y="161330"/>
                </a:cubicBezTo>
                <a:close/>
                <a:moveTo>
                  <a:pt x="235744" y="35719"/>
                </a:moveTo>
                <a:lnTo>
                  <a:pt x="245269" y="35719"/>
                </a:lnTo>
                <a:cubicBezTo>
                  <a:pt x="255904" y="35719"/>
                  <a:pt x="264319" y="44133"/>
                  <a:pt x="264319" y="54769"/>
                </a:cubicBezTo>
                <a:lnTo>
                  <a:pt x="264319" y="159544"/>
                </a:lnTo>
                <a:cubicBezTo>
                  <a:pt x="264319" y="170180"/>
                  <a:pt x="255904" y="178594"/>
                  <a:pt x="245269" y="178594"/>
                </a:cubicBezTo>
                <a:lnTo>
                  <a:pt x="227503" y="178594"/>
                </a:lnTo>
                <a:cubicBezTo>
                  <a:pt x="226055" y="178593"/>
                  <a:pt x="224686" y="179251"/>
                  <a:pt x="223781" y="180380"/>
                </a:cubicBezTo>
                <a:lnTo>
                  <a:pt x="197644" y="213234"/>
                </a:lnTo>
                <a:lnTo>
                  <a:pt x="171506" y="180380"/>
                </a:lnTo>
                <a:cubicBezTo>
                  <a:pt x="170601" y="179251"/>
                  <a:pt x="169233" y="178593"/>
                  <a:pt x="167785" y="178594"/>
                </a:cubicBezTo>
                <a:lnTo>
                  <a:pt x="107919" y="178594"/>
                </a:lnTo>
                <a:lnTo>
                  <a:pt x="115491" y="169069"/>
                </a:lnTo>
                <a:lnTo>
                  <a:pt x="207169" y="169069"/>
                </a:lnTo>
                <a:cubicBezTo>
                  <a:pt x="222917" y="169069"/>
                  <a:pt x="235744" y="156243"/>
                  <a:pt x="235744" y="140494"/>
                </a:cubicBezTo>
                <a:close/>
                <a:moveTo>
                  <a:pt x="49597" y="54769"/>
                </a:moveTo>
                <a:cubicBezTo>
                  <a:pt x="43247" y="55093"/>
                  <a:pt x="43731" y="64617"/>
                  <a:pt x="50081" y="64294"/>
                </a:cubicBezTo>
                <a:lnTo>
                  <a:pt x="112533" y="64294"/>
                </a:lnTo>
                <a:cubicBezTo>
                  <a:pt x="118974" y="64389"/>
                  <a:pt x="118974" y="54677"/>
                  <a:pt x="112533" y="54769"/>
                </a:cubicBezTo>
                <a:lnTo>
                  <a:pt x="50081" y="54769"/>
                </a:lnTo>
                <a:cubicBezTo>
                  <a:pt x="49920" y="54761"/>
                  <a:pt x="49758" y="54761"/>
                  <a:pt x="49597" y="54769"/>
                </a:cubicBezTo>
                <a:close/>
                <a:moveTo>
                  <a:pt x="49597" y="73819"/>
                </a:moveTo>
                <a:cubicBezTo>
                  <a:pt x="43247" y="74143"/>
                  <a:pt x="43731" y="83667"/>
                  <a:pt x="50081" y="83344"/>
                </a:cubicBezTo>
                <a:lnTo>
                  <a:pt x="174985" y="83344"/>
                </a:lnTo>
                <a:cubicBezTo>
                  <a:pt x="181426" y="83439"/>
                  <a:pt x="181426" y="73727"/>
                  <a:pt x="174985" y="73819"/>
                </a:cubicBezTo>
                <a:lnTo>
                  <a:pt x="50081" y="73819"/>
                </a:lnTo>
                <a:cubicBezTo>
                  <a:pt x="49920" y="73811"/>
                  <a:pt x="49758" y="73811"/>
                  <a:pt x="49597" y="73819"/>
                </a:cubicBezTo>
                <a:close/>
                <a:moveTo>
                  <a:pt x="49597" y="92869"/>
                </a:moveTo>
                <a:cubicBezTo>
                  <a:pt x="43247" y="93193"/>
                  <a:pt x="43731" y="102717"/>
                  <a:pt x="50081" y="102394"/>
                </a:cubicBezTo>
                <a:lnTo>
                  <a:pt x="148214" y="102394"/>
                </a:lnTo>
                <a:cubicBezTo>
                  <a:pt x="154655" y="102489"/>
                  <a:pt x="154655" y="92777"/>
                  <a:pt x="148214" y="92869"/>
                </a:cubicBezTo>
                <a:lnTo>
                  <a:pt x="50081" y="92869"/>
                </a:lnTo>
                <a:cubicBezTo>
                  <a:pt x="49920" y="92861"/>
                  <a:pt x="49758" y="92861"/>
                  <a:pt x="49597" y="92869"/>
                </a:cubicBezTo>
                <a:close/>
                <a:moveTo>
                  <a:pt x="49597" y="111919"/>
                </a:moveTo>
                <a:cubicBezTo>
                  <a:pt x="43247" y="112243"/>
                  <a:pt x="43731" y="121767"/>
                  <a:pt x="50081" y="121444"/>
                </a:cubicBezTo>
                <a:lnTo>
                  <a:pt x="133797" y="121444"/>
                </a:lnTo>
                <a:cubicBezTo>
                  <a:pt x="140238" y="121539"/>
                  <a:pt x="140238" y="111827"/>
                  <a:pt x="133797" y="111919"/>
                </a:cubicBezTo>
                <a:lnTo>
                  <a:pt x="50081" y="111919"/>
                </a:lnTo>
                <a:cubicBezTo>
                  <a:pt x="49920" y="111911"/>
                  <a:pt x="49758" y="111911"/>
                  <a:pt x="49597" y="111919"/>
                </a:cubicBezTo>
                <a:close/>
                <a:moveTo>
                  <a:pt x="154372" y="111919"/>
                </a:moveTo>
                <a:cubicBezTo>
                  <a:pt x="148021" y="112243"/>
                  <a:pt x="148505" y="121767"/>
                  <a:pt x="154857" y="121444"/>
                </a:cubicBezTo>
                <a:lnTo>
                  <a:pt x="170503" y="121444"/>
                </a:lnTo>
                <a:cubicBezTo>
                  <a:pt x="176944" y="121539"/>
                  <a:pt x="176944" y="111827"/>
                  <a:pt x="170503" y="111919"/>
                </a:cubicBezTo>
                <a:lnTo>
                  <a:pt x="154857" y="111919"/>
                </a:lnTo>
                <a:cubicBezTo>
                  <a:pt x="154696" y="111911"/>
                  <a:pt x="154534" y="111911"/>
                  <a:pt x="154372" y="111919"/>
                </a:cubicBezTo>
                <a:close/>
              </a:path>
            </a:pathLst>
          </a:custGeom>
          <a:solidFill>
            <a:schemeClr val="bg1"/>
          </a:solidFill>
          <a:ln w="9525" cap="rnd">
            <a:noFill/>
            <a:prstDash val="solid"/>
            <a:round/>
          </a:ln>
        </p:spPr>
        <p:txBody>
          <a:bodyPr rtlCol="0" anchor="ctr"/>
          <a:lstStyle/>
          <a:p>
            <a:endParaRPr lang="zh-CN" altLang="en-US">
              <a:latin typeface="微软雅黑" panose="020B0503020204020204" charset="-122"/>
              <a:ea typeface="微软雅黑" panose="020B0503020204020204" charset="-122"/>
            </a:endParaRPr>
          </a:p>
        </p:txBody>
      </p:sp>
      <p:sp>
        <p:nvSpPr>
          <p:cNvPr id="59" name="图形 75"/>
          <p:cNvSpPr/>
          <p:nvPr/>
        </p:nvSpPr>
        <p:spPr>
          <a:xfrm>
            <a:off x="6932227" y="1603548"/>
            <a:ext cx="318668" cy="263726"/>
          </a:xfrm>
          <a:custGeom>
            <a:avLst/>
            <a:gdLst>
              <a:gd name="connsiteX0" fmla="*/ 35719 w 276225"/>
              <a:gd name="connsiteY0" fmla="*/ 7144 h 228600"/>
              <a:gd name="connsiteX1" fmla="*/ 7144 w 276225"/>
              <a:gd name="connsiteY1" fmla="*/ 35719 h 228600"/>
              <a:gd name="connsiteX2" fmla="*/ 7144 w 276225"/>
              <a:gd name="connsiteY2" fmla="*/ 140494 h 228600"/>
              <a:gd name="connsiteX3" fmla="*/ 35719 w 276225"/>
              <a:gd name="connsiteY3" fmla="*/ 169069 h 228600"/>
              <a:gd name="connsiteX4" fmla="*/ 51178 w 276225"/>
              <a:gd name="connsiteY4" fmla="*/ 169069 h 228600"/>
              <a:gd name="connsiteX5" fmla="*/ 79623 w 276225"/>
              <a:gd name="connsiteY5" fmla="*/ 204788 h 228600"/>
              <a:gd name="connsiteX6" fmla="*/ 87064 w 276225"/>
              <a:gd name="connsiteY6" fmla="*/ 204788 h 228600"/>
              <a:gd name="connsiteX7" fmla="*/ 100329 w 276225"/>
              <a:gd name="connsiteY7" fmla="*/ 188119 h 228600"/>
              <a:gd name="connsiteX8" fmla="*/ 165478 w 276225"/>
              <a:gd name="connsiteY8" fmla="*/ 188119 h 228600"/>
              <a:gd name="connsiteX9" fmla="*/ 193923 w 276225"/>
              <a:gd name="connsiteY9" fmla="*/ 223838 h 228600"/>
              <a:gd name="connsiteX10" fmla="*/ 201364 w 276225"/>
              <a:gd name="connsiteY10" fmla="*/ 223838 h 228600"/>
              <a:gd name="connsiteX11" fmla="*/ 229791 w 276225"/>
              <a:gd name="connsiteY11" fmla="*/ 188119 h 228600"/>
              <a:gd name="connsiteX12" fmla="*/ 245269 w 276225"/>
              <a:gd name="connsiteY12" fmla="*/ 188119 h 228600"/>
              <a:gd name="connsiteX13" fmla="*/ 273844 w 276225"/>
              <a:gd name="connsiteY13" fmla="*/ 159544 h 228600"/>
              <a:gd name="connsiteX14" fmla="*/ 273844 w 276225"/>
              <a:gd name="connsiteY14" fmla="*/ 54769 h 228600"/>
              <a:gd name="connsiteX15" fmla="*/ 245269 w 276225"/>
              <a:gd name="connsiteY15" fmla="*/ 26194 h 228600"/>
              <a:gd name="connsiteX16" fmla="*/ 233995 w 276225"/>
              <a:gd name="connsiteY16" fmla="*/ 26194 h 228600"/>
              <a:gd name="connsiteX17" fmla="*/ 207169 w 276225"/>
              <a:gd name="connsiteY17" fmla="*/ 7144 h 228600"/>
              <a:gd name="connsiteX18" fmla="*/ 83344 w 276225"/>
              <a:gd name="connsiteY18" fmla="*/ 194184 h 228600"/>
              <a:gd name="connsiteX19" fmla="*/ 57206 w 276225"/>
              <a:gd name="connsiteY19" fmla="*/ 161330 h 228600"/>
              <a:gd name="connsiteX20" fmla="*/ 53485 w 276225"/>
              <a:gd name="connsiteY20" fmla="*/ 159544 h 228600"/>
              <a:gd name="connsiteX21" fmla="*/ 35719 w 276225"/>
              <a:gd name="connsiteY21" fmla="*/ 159544 h 228600"/>
              <a:gd name="connsiteX22" fmla="*/ 16669 w 276225"/>
              <a:gd name="connsiteY22" fmla="*/ 140494 h 228600"/>
              <a:gd name="connsiteX23" fmla="*/ 16669 w 276225"/>
              <a:gd name="connsiteY23" fmla="*/ 35719 h 228600"/>
              <a:gd name="connsiteX24" fmla="*/ 35719 w 276225"/>
              <a:gd name="connsiteY24" fmla="*/ 16669 h 228600"/>
              <a:gd name="connsiteX25" fmla="*/ 207169 w 276225"/>
              <a:gd name="connsiteY25" fmla="*/ 16669 h 228600"/>
              <a:gd name="connsiteX26" fmla="*/ 226219 w 276225"/>
              <a:gd name="connsiteY26" fmla="*/ 35719 h 228600"/>
              <a:gd name="connsiteX27" fmla="*/ 226219 w 276225"/>
              <a:gd name="connsiteY27" fmla="*/ 140494 h 228600"/>
              <a:gd name="connsiteX28" fmla="*/ 207169 w 276225"/>
              <a:gd name="connsiteY28" fmla="*/ 159544 h 228600"/>
              <a:gd name="connsiteX29" fmla="*/ 113203 w 276225"/>
              <a:gd name="connsiteY29" fmla="*/ 159544 h 228600"/>
              <a:gd name="connsiteX30" fmla="*/ 109481 w 276225"/>
              <a:gd name="connsiteY30" fmla="*/ 161330 h 228600"/>
              <a:gd name="connsiteX31" fmla="*/ 235744 w 276225"/>
              <a:gd name="connsiteY31" fmla="*/ 35719 h 228600"/>
              <a:gd name="connsiteX32" fmla="*/ 245269 w 276225"/>
              <a:gd name="connsiteY32" fmla="*/ 35719 h 228600"/>
              <a:gd name="connsiteX33" fmla="*/ 264319 w 276225"/>
              <a:gd name="connsiteY33" fmla="*/ 54769 h 228600"/>
              <a:gd name="connsiteX34" fmla="*/ 264319 w 276225"/>
              <a:gd name="connsiteY34" fmla="*/ 159544 h 228600"/>
              <a:gd name="connsiteX35" fmla="*/ 245269 w 276225"/>
              <a:gd name="connsiteY35" fmla="*/ 178594 h 228600"/>
              <a:gd name="connsiteX36" fmla="*/ 227503 w 276225"/>
              <a:gd name="connsiteY36" fmla="*/ 178594 h 228600"/>
              <a:gd name="connsiteX37" fmla="*/ 223781 w 276225"/>
              <a:gd name="connsiteY37" fmla="*/ 180380 h 228600"/>
              <a:gd name="connsiteX38" fmla="*/ 197644 w 276225"/>
              <a:gd name="connsiteY38" fmla="*/ 213234 h 228600"/>
              <a:gd name="connsiteX39" fmla="*/ 171506 w 276225"/>
              <a:gd name="connsiteY39" fmla="*/ 180380 h 228600"/>
              <a:gd name="connsiteX40" fmla="*/ 167785 w 276225"/>
              <a:gd name="connsiteY40" fmla="*/ 178594 h 228600"/>
              <a:gd name="connsiteX41" fmla="*/ 107919 w 276225"/>
              <a:gd name="connsiteY41" fmla="*/ 178594 h 228600"/>
              <a:gd name="connsiteX42" fmla="*/ 115491 w 276225"/>
              <a:gd name="connsiteY42" fmla="*/ 169069 h 228600"/>
              <a:gd name="connsiteX43" fmla="*/ 207169 w 276225"/>
              <a:gd name="connsiteY43" fmla="*/ 169069 h 228600"/>
              <a:gd name="connsiteX44" fmla="*/ 235744 w 276225"/>
              <a:gd name="connsiteY44" fmla="*/ 140494 h 228600"/>
              <a:gd name="connsiteX45" fmla="*/ 49597 w 276225"/>
              <a:gd name="connsiteY45" fmla="*/ 54769 h 228600"/>
              <a:gd name="connsiteX46" fmla="*/ 50081 w 276225"/>
              <a:gd name="connsiteY46" fmla="*/ 64294 h 228600"/>
              <a:gd name="connsiteX47" fmla="*/ 112533 w 276225"/>
              <a:gd name="connsiteY47" fmla="*/ 64294 h 228600"/>
              <a:gd name="connsiteX48" fmla="*/ 112533 w 276225"/>
              <a:gd name="connsiteY48" fmla="*/ 54769 h 228600"/>
              <a:gd name="connsiteX49" fmla="*/ 50081 w 276225"/>
              <a:gd name="connsiteY49" fmla="*/ 54769 h 228600"/>
              <a:gd name="connsiteX50" fmla="*/ 49597 w 276225"/>
              <a:gd name="connsiteY50" fmla="*/ 54769 h 228600"/>
              <a:gd name="connsiteX51" fmla="*/ 49597 w 276225"/>
              <a:gd name="connsiteY51" fmla="*/ 73819 h 228600"/>
              <a:gd name="connsiteX52" fmla="*/ 50081 w 276225"/>
              <a:gd name="connsiteY52" fmla="*/ 83344 h 228600"/>
              <a:gd name="connsiteX53" fmla="*/ 174985 w 276225"/>
              <a:gd name="connsiteY53" fmla="*/ 83344 h 228600"/>
              <a:gd name="connsiteX54" fmla="*/ 174985 w 276225"/>
              <a:gd name="connsiteY54" fmla="*/ 73819 h 228600"/>
              <a:gd name="connsiteX55" fmla="*/ 50081 w 276225"/>
              <a:gd name="connsiteY55" fmla="*/ 73819 h 228600"/>
              <a:gd name="connsiteX56" fmla="*/ 49597 w 276225"/>
              <a:gd name="connsiteY56" fmla="*/ 73819 h 228600"/>
              <a:gd name="connsiteX57" fmla="*/ 49597 w 276225"/>
              <a:gd name="connsiteY57" fmla="*/ 92869 h 228600"/>
              <a:gd name="connsiteX58" fmla="*/ 50081 w 276225"/>
              <a:gd name="connsiteY58" fmla="*/ 102394 h 228600"/>
              <a:gd name="connsiteX59" fmla="*/ 148214 w 276225"/>
              <a:gd name="connsiteY59" fmla="*/ 102394 h 228600"/>
              <a:gd name="connsiteX60" fmla="*/ 148214 w 276225"/>
              <a:gd name="connsiteY60" fmla="*/ 92869 h 228600"/>
              <a:gd name="connsiteX61" fmla="*/ 50081 w 276225"/>
              <a:gd name="connsiteY61" fmla="*/ 92869 h 228600"/>
              <a:gd name="connsiteX62" fmla="*/ 49597 w 276225"/>
              <a:gd name="connsiteY62" fmla="*/ 92869 h 228600"/>
              <a:gd name="connsiteX63" fmla="*/ 49597 w 276225"/>
              <a:gd name="connsiteY63" fmla="*/ 111919 h 228600"/>
              <a:gd name="connsiteX64" fmla="*/ 50081 w 276225"/>
              <a:gd name="connsiteY64" fmla="*/ 121444 h 228600"/>
              <a:gd name="connsiteX65" fmla="*/ 133797 w 276225"/>
              <a:gd name="connsiteY65" fmla="*/ 121444 h 228600"/>
              <a:gd name="connsiteX66" fmla="*/ 133797 w 276225"/>
              <a:gd name="connsiteY66" fmla="*/ 111919 h 228600"/>
              <a:gd name="connsiteX67" fmla="*/ 50081 w 276225"/>
              <a:gd name="connsiteY67" fmla="*/ 111919 h 228600"/>
              <a:gd name="connsiteX68" fmla="*/ 49597 w 276225"/>
              <a:gd name="connsiteY68" fmla="*/ 111919 h 228600"/>
              <a:gd name="connsiteX69" fmla="*/ 154372 w 276225"/>
              <a:gd name="connsiteY69" fmla="*/ 111919 h 228600"/>
              <a:gd name="connsiteX70" fmla="*/ 154857 w 276225"/>
              <a:gd name="connsiteY70" fmla="*/ 121444 h 228600"/>
              <a:gd name="connsiteX71" fmla="*/ 170503 w 276225"/>
              <a:gd name="connsiteY71" fmla="*/ 121444 h 228600"/>
              <a:gd name="connsiteX72" fmla="*/ 170503 w 276225"/>
              <a:gd name="connsiteY72" fmla="*/ 111919 h 228600"/>
              <a:gd name="connsiteX73" fmla="*/ 154857 w 276225"/>
              <a:gd name="connsiteY73" fmla="*/ 111919 h 228600"/>
              <a:gd name="connsiteX74" fmla="*/ 154372 w 276225"/>
              <a:gd name="connsiteY74" fmla="*/ 1119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6225" h="228600">
                <a:moveTo>
                  <a:pt x="35719" y="7144"/>
                </a:moveTo>
                <a:cubicBezTo>
                  <a:pt x="19970" y="7144"/>
                  <a:pt x="7144" y="19971"/>
                  <a:pt x="7144" y="35719"/>
                </a:cubicBezTo>
                <a:lnTo>
                  <a:pt x="7144" y="140494"/>
                </a:lnTo>
                <a:cubicBezTo>
                  <a:pt x="7144" y="156243"/>
                  <a:pt x="19970" y="169069"/>
                  <a:pt x="35719" y="169069"/>
                </a:cubicBezTo>
                <a:lnTo>
                  <a:pt x="51178" y="169069"/>
                </a:lnTo>
                <a:lnTo>
                  <a:pt x="79623" y="204788"/>
                </a:lnTo>
                <a:cubicBezTo>
                  <a:pt x="81530" y="207172"/>
                  <a:pt x="85157" y="207172"/>
                  <a:pt x="87064" y="204788"/>
                </a:cubicBezTo>
                <a:lnTo>
                  <a:pt x="100329" y="188119"/>
                </a:lnTo>
                <a:lnTo>
                  <a:pt x="165478" y="188119"/>
                </a:lnTo>
                <a:lnTo>
                  <a:pt x="193923" y="223838"/>
                </a:lnTo>
                <a:cubicBezTo>
                  <a:pt x="195830" y="226222"/>
                  <a:pt x="199457" y="226222"/>
                  <a:pt x="201364" y="223838"/>
                </a:cubicBezTo>
                <a:lnTo>
                  <a:pt x="229791" y="188119"/>
                </a:lnTo>
                <a:lnTo>
                  <a:pt x="245269" y="188119"/>
                </a:lnTo>
                <a:cubicBezTo>
                  <a:pt x="261017" y="188119"/>
                  <a:pt x="273844" y="175293"/>
                  <a:pt x="273844" y="159544"/>
                </a:cubicBezTo>
                <a:lnTo>
                  <a:pt x="273844" y="54769"/>
                </a:lnTo>
                <a:cubicBezTo>
                  <a:pt x="273844" y="39020"/>
                  <a:pt x="261017" y="26194"/>
                  <a:pt x="245269" y="26194"/>
                </a:cubicBezTo>
                <a:lnTo>
                  <a:pt x="233995" y="26194"/>
                </a:lnTo>
                <a:cubicBezTo>
                  <a:pt x="230051" y="15128"/>
                  <a:pt x="219566" y="7144"/>
                  <a:pt x="207169" y="7144"/>
                </a:cubicBezTo>
                <a:close/>
                <a:moveTo>
                  <a:pt x="83344" y="194184"/>
                </a:moveTo>
                <a:lnTo>
                  <a:pt x="57206" y="161330"/>
                </a:lnTo>
                <a:cubicBezTo>
                  <a:pt x="56301" y="160201"/>
                  <a:pt x="54932" y="159543"/>
                  <a:pt x="53485" y="159544"/>
                </a:cubicBezTo>
                <a:lnTo>
                  <a:pt x="35719" y="159544"/>
                </a:lnTo>
                <a:cubicBezTo>
                  <a:pt x="25083" y="159544"/>
                  <a:pt x="16669" y="151130"/>
                  <a:pt x="16669" y="140494"/>
                </a:cubicBezTo>
                <a:lnTo>
                  <a:pt x="16669" y="35719"/>
                </a:lnTo>
                <a:cubicBezTo>
                  <a:pt x="16669" y="25082"/>
                  <a:pt x="25083" y="16669"/>
                  <a:pt x="35719" y="16669"/>
                </a:cubicBezTo>
                <a:lnTo>
                  <a:pt x="207169" y="16669"/>
                </a:lnTo>
                <a:cubicBezTo>
                  <a:pt x="217804" y="16669"/>
                  <a:pt x="226219" y="25083"/>
                  <a:pt x="226219" y="35719"/>
                </a:cubicBezTo>
                <a:lnTo>
                  <a:pt x="226219" y="140494"/>
                </a:lnTo>
                <a:cubicBezTo>
                  <a:pt x="226219" y="151130"/>
                  <a:pt x="217804" y="159544"/>
                  <a:pt x="207169" y="159544"/>
                </a:cubicBezTo>
                <a:lnTo>
                  <a:pt x="113203" y="159544"/>
                </a:lnTo>
                <a:cubicBezTo>
                  <a:pt x="111755" y="159543"/>
                  <a:pt x="110386" y="160201"/>
                  <a:pt x="109481" y="161330"/>
                </a:cubicBezTo>
                <a:close/>
                <a:moveTo>
                  <a:pt x="235744" y="35719"/>
                </a:moveTo>
                <a:lnTo>
                  <a:pt x="245269" y="35719"/>
                </a:lnTo>
                <a:cubicBezTo>
                  <a:pt x="255904" y="35719"/>
                  <a:pt x="264319" y="44133"/>
                  <a:pt x="264319" y="54769"/>
                </a:cubicBezTo>
                <a:lnTo>
                  <a:pt x="264319" y="159544"/>
                </a:lnTo>
                <a:cubicBezTo>
                  <a:pt x="264319" y="170180"/>
                  <a:pt x="255904" y="178594"/>
                  <a:pt x="245269" y="178594"/>
                </a:cubicBezTo>
                <a:lnTo>
                  <a:pt x="227503" y="178594"/>
                </a:lnTo>
                <a:cubicBezTo>
                  <a:pt x="226055" y="178593"/>
                  <a:pt x="224686" y="179251"/>
                  <a:pt x="223781" y="180380"/>
                </a:cubicBezTo>
                <a:lnTo>
                  <a:pt x="197644" y="213234"/>
                </a:lnTo>
                <a:lnTo>
                  <a:pt x="171506" y="180380"/>
                </a:lnTo>
                <a:cubicBezTo>
                  <a:pt x="170601" y="179251"/>
                  <a:pt x="169233" y="178593"/>
                  <a:pt x="167785" y="178594"/>
                </a:cubicBezTo>
                <a:lnTo>
                  <a:pt x="107919" y="178594"/>
                </a:lnTo>
                <a:lnTo>
                  <a:pt x="115491" y="169069"/>
                </a:lnTo>
                <a:lnTo>
                  <a:pt x="207169" y="169069"/>
                </a:lnTo>
                <a:cubicBezTo>
                  <a:pt x="222917" y="169069"/>
                  <a:pt x="235744" y="156243"/>
                  <a:pt x="235744" y="140494"/>
                </a:cubicBezTo>
                <a:close/>
                <a:moveTo>
                  <a:pt x="49597" y="54769"/>
                </a:moveTo>
                <a:cubicBezTo>
                  <a:pt x="43247" y="55093"/>
                  <a:pt x="43731" y="64617"/>
                  <a:pt x="50081" y="64294"/>
                </a:cubicBezTo>
                <a:lnTo>
                  <a:pt x="112533" y="64294"/>
                </a:lnTo>
                <a:cubicBezTo>
                  <a:pt x="118974" y="64389"/>
                  <a:pt x="118974" y="54677"/>
                  <a:pt x="112533" y="54769"/>
                </a:cubicBezTo>
                <a:lnTo>
                  <a:pt x="50081" y="54769"/>
                </a:lnTo>
                <a:cubicBezTo>
                  <a:pt x="49920" y="54761"/>
                  <a:pt x="49758" y="54761"/>
                  <a:pt x="49597" y="54769"/>
                </a:cubicBezTo>
                <a:close/>
                <a:moveTo>
                  <a:pt x="49597" y="73819"/>
                </a:moveTo>
                <a:cubicBezTo>
                  <a:pt x="43247" y="74143"/>
                  <a:pt x="43731" y="83667"/>
                  <a:pt x="50081" y="83344"/>
                </a:cubicBezTo>
                <a:lnTo>
                  <a:pt x="174985" y="83344"/>
                </a:lnTo>
                <a:cubicBezTo>
                  <a:pt x="181426" y="83439"/>
                  <a:pt x="181426" y="73727"/>
                  <a:pt x="174985" y="73819"/>
                </a:cubicBezTo>
                <a:lnTo>
                  <a:pt x="50081" y="73819"/>
                </a:lnTo>
                <a:cubicBezTo>
                  <a:pt x="49920" y="73811"/>
                  <a:pt x="49758" y="73811"/>
                  <a:pt x="49597" y="73819"/>
                </a:cubicBezTo>
                <a:close/>
                <a:moveTo>
                  <a:pt x="49597" y="92869"/>
                </a:moveTo>
                <a:cubicBezTo>
                  <a:pt x="43247" y="93193"/>
                  <a:pt x="43731" y="102717"/>
                  <a:pt x="50081" y="102394"/>
                </a:cubicBezTo>
                <a:lnTo>
                  <a:pt x="148214" y="102394"/>
                </a:lnTo>
                <a:cubicBezTo>
                  <a:pt x="154655" y="102489"/>
                  <a:pt x="154655" y="92777"/>
                  <a:pt x="148214" y="92869"/>
                </a:cubicBezTo>
                <a:lnTo>
                  <a:pt x="50081" y="92869"/>
                </a:lnTo>
                <a:cubicBezTo>
                  <a:pt x="49920" y="92861"/>
                  <a:pt x="49758" y="92861"/>
                  <a:pt x="49597" y="92869"/>
                </a:cubicBezTo>
                <a:close/>
                <a:moveTo>
                  <a:pt x="49597" y="111919"/>
                </a:moveTo>
                <a:cubicBezTo>
                  <a:pt x="43247" y="112243"/>
                  <a:pt x="43731" y="121767"/>
                  <a:pt x="50081" y="121444"/>
                </a:cubicBezTo>
                <a:lnTo>
                  <a:pt x="133797" y="121444"/>
                </a:lnTo>
                <a:cubicBezTo>
                  <a:pt x="140238" y="121539"/>
                  <a:pt x="140238" y="111827"/>
                  <a:pt x="133797" y="111919"/>
                </a:cubicBezTo>
                <a:lnTo>
                  <a:pt x="50081" y="111919"/>
                </a:lnTo>
                <a:cubicBezTo>
                  <a:pt x="49920" y="111911"/>
                  <a:pt x="49758" y="111911"/>
                  <a:pt x="49597" y="111919"/>
                </a:cubicBezTo>
                <a:close/>
                <a:moveTo>
                  <a:pt x="154372" y="111919"/>
                </a:moveTo>
                <a:cubicBezTo>
                  <a:pt x="148021" y="112243"/>
                  <a:pt x="148505" y="121767"/>
                  <a:pt x="154857" y="121444"/>
                </a:cubicBezTo>
                <a:lnTo>
                  <a:pt x="170503" y="121444"/>
                </a:lnTo>
                <a:cubicBezTo>
                  <a:pt x="176944" y="121539"/>
                  <a:pt x="176944" y="111827"/>
                  <a:pt x="170503" y="111919"/>
                </a:cubicBezTo>
                <a:lnTo>
                  <a:pt x="154857" y="111919"/>
                </a:lnTo>
                <a:cubicBezTo>
                  <a:pt x="154696" y="111911"/>
                  <a:pt x="154534" y="111911"/>
                  <a:pt x="154372" y="111919"/>
                </a:cubicBezTo>
                <a:close/>
              </a:path>
            </a:pathLst>
          </a:custGeom>
          <a:solidFill>
            <a:schemeClr val="bg1"/>
          </a:solidFill>
          <a:ln w="9525" cap="rnd">
            <a:noFill/>
            <a:prstDash val="solid"/>
            <a:round/>
          </a:ln>
        </p:spPr>
        <p:txBody>
          <a:bodyPr rtlCol="0" anchor="ctr"/>
          <a:lstStyle/>
          <a:p>
            <a:endParaRPr lang="zh-CN" altLang="en-US">
              <a:latin typeface="微软雅黑" panose="020B0503020204020204" charset="-122"/>
              <a:ea typeface="微软雅黑" panose="020B0503020204020204" charset="-122"/>
            </a:endParaRPr>
          </a:p>
        </p:txBody>
      </p:sp>
      <p:sp>
        <p:nvSpPr>
          <p:cNvPr id="60" name="图形 75"/>
          <p:cNvSpPr/>
          <p:nvPr/>
        </p:nvSpPr>
        <p:spPr>
          <a:xfrm>
            <a:off x="6932227" y="3098093"/>
            <a:ext cx="318668" cy="263726"/>
          </a:xfrm>
          <a:custGeom>
            <a:avLst/>
            <a:gdLst>
              <a:gd name="connsiteX0" fmla="*/ 35719 w 276225"/>
              <a:gd name="connsiteY0" fmla="*/ 7144 h 228600"/>
              <a:gd name="connsiteX1" fmla="*/ 7144 w 276225"/>
              <a:gd name="connsiteY1" fmla="*/ 35719 h 228600"/>
              <a:gd name="connsiteX2" fmla="*/ 7144 w 276225"/>
              <a:gd name="connsiteY2" fmla="*/ 140494 h 228600"/>
              <a:gd name="connsiteX3" fmla="*/ 35719 w 276225"/>
              <a:gd name="connsiteY3" fmla="*/ 169069 h 228600"/>
              <a:gd name="connsiteX4" fmla="*/ 51178 w 276225"/>
              <a:gd name="connsiteY4" fmla="*/ 169069 h 228600"/>
              <a:gd name="connsiteX5" fmla="*/ 79623 w 276225"/>
              <a:gd name="connsiteY5" fmla="*/ 204788 h 228600"/>
              <a:gd name="connsiteX6" fmla="*/ 87064 w 276225"/>
              <a:gd name="connsiteY6" fmla="*/ 204788 h 228600"/>
              <a:gd name="connsiteX7" fmla="*/ 100329 w 276225"/>
              <a:gd name="connsiteY7" fmla="*/ 188119 h 228600"/>
              <a:gd name="connsiteX8" fmla="*/ 165478 w 276225"/>
              <a:gd name="connsiteY8" fmla="*/ 188119 h 228600"/>
              <a:gd name="connsiteX9" fmla="*/ 193923 w 276225"/>
              <a:gd name="connsiteY9" fmla="*/ 223838 h 228600"/>
              <a:gd name="connsiteX10" fmla="*/ 201364 w 276225"/>
              <a:gd name="connsiteY10" fmla="*/ 223838 h 228600"/>
              <a:gd name="connsiteX11" fmla="*/ 229791 w 276225"/>
              <a:gd name="connsiteY11" fmla="*/ 188119 h 228600"/>
              <a:gd name="connsiteX12" fmla="*/ 245269 w 276225"/>
              <a:gd name="connsiteY12" fmla="*/ 188119 h 228600"/>
              <a:gd name="connsiteX13" fmla="*/ 273844 w 276225"/>
              <a:gd name="connsiteY13" fmla="*/ 159544 h 228600"/>
              <a:gd name="connsiteX14" fmla="*/ 273844 w 276225"/>
              <a:gd name="connsiteY14" fmla="*/ 54769 h 228600"/>
              <a:gd name="connsiteX15" fmla="*/ 245269 w 276225"/>
              <a:gd name="connsiteY15" fmla="*/ 26194 h 228600"/>
              <a:gd name="connsiteX16" fmla="*/ 233995 w 276225"/>
              <a:gd name="connsiteY16" fmla="*/ 26194 h 228600"/>
              <a:gd name="connsiteX17" fmla="*/ 207169 w 276225"/>
              <a:gd name="connsiteY17" fmla="*/ 7144 h 228600"/>
              <a:gd name="connsiteX18" fmla="*/ 83344 w 276225"/>
              <a:gd name="connsiteY18" fmla="*/ 194184 h 228600"/>
              <a:gd name="connsiteX19" fmla="*/ 57206 w 276225"/>
              <a:gd name="connsiteY19" fmla="*/ 161330 h 228600"/>
              <a:gd name="connsiteX20" fmla="*/ 53485 w 276225"/>
              <a:gd name="connsiteY20" fmla="*/ 159544 h 228600"/>
              <a:gd name="connsiteX21" fmla="*/ 35719 w 276225"/>
              <a:gd name="connsiteY21" fmla="*/ 159544 h 228600"/>
              <a:gd name="connsiteX22" fmla="*/ 16669 w 276225"/>
              <a:gd name="connsiteY22" fmla="*/ 140494 h 228600"/>
              <a:gd name="connsiteX23" fmla="*/ 16669 w 276225"/>
              <a:gd name="connsiteY23" fmla="*/ 35719 h 228600"/>
              <a:gd name="connsiteX24" fmla="*/ 35719 w 276225"/>
              <a:gd name="connsiteY24" fmla="*/ 16669 h 228600"/>
              <a:gd name="connsiteX25" fmla="*/ 207169 w 276225"/>
              <a:gd name="connsiteY25" fmla="*/ 16669 h 228600"/>
              <a:gd name="connsiteX26" fmla="*/ 226219 w 276225"/>
              <a:gd name="connsiteY26" fmla="*/ 35719 h 228600"/>
              <a:gd name="connsiteX27" fmla="*/ 226219 w 276225"/>
              <a:gd name="connsiteY27" fmla="*/ 140494 h 228600"/>
              <a:gd name="connsiteX28" fmla="*/ 207169 w 276225"/>
              <a:gd name="connsiteY28" fmla="*/ 159544 h 228600"/>
              <a:gd name="connsiteX29" fmla="*/ 113203 w 276225"/>
              <a:gd name="connsiteY29" fmla="*/ 159544 h 228600"/>
              <a:gd name="connsiteX30" fmla="*/ 109481 w 276225"/>
              <a:gd name="connsiteY30" fmla="*/ 161330 h 228600"/>
              <a:gd name="connsiteX31" fmla="*/ 235744 w 276225"/>
              <a:gd name="connsiteY31" fmla="*/ 35719 h 228600"/>
              <a:gd name="connsiteX32" fmla="*/ 245269 w 276225"/>
              <a:gd name="connsiteY32" fmla="*/ 35719 h 228600"/>
              <a:gd name="connsiteX33" fmla="*/ 264319 w 276225"/>
              <a:gd name="connsiteY33" fmla="*/ 54769 h 228600"/>
              <a:gd name="connsiteX34" fmla="*/ 264319 w 276225"/>
              <a:gd name="connsiteY34" fmla="*/ 159544 h 228600"/>
              <a:gd name="connsiteX35" fmla="*/ 245269 w 276225"/>
              <a:gd name="connsiteY35" fmla="*/ 178594 h 228600"/>
              <a:gd name="connsiteX36" fmla="*/ 227503 w 276225"/>
              <a:gd name="connsiteY36" fmla="*/ 178594 h 228600"/>
              <a:gd name="connsiteX37" fmla="*/ 223781 w 276225"/>
              <a:gd name="connsiteY37" fmla="*/ 180380 h 228600"/>
              <a:gd name="connsiteX38" fmla="*/ 197644 w 276225"/>
              <a:gd name="connsiteY38" fmla="*/ 213234 h 228600"/>
              <a:gd name="connsiteX39" fmla="*/ 171506 w 276225"/>
              <a:gd name="connsiteY39" fmla="*/ 180380 h 228600"/>
              <a:gd name="connsiteX40" fmla="*/ 167785 w 276225"/>
              <a:gd name="connsiteY40" fmla="*/ 178594 h 228600"/>
              <a:gd name="connsiteX41" fmla="*/ 107919 w 276225"/>
              <a:gd name="connsiteY41" fmla="*/ 178594 h 228600"/>
              <a:gd name="connsiteX42" fmla="*/ 115491 w 276225"/>
              <a:gd name="connsiteY42" fmla="*/ 169069 h 228600"/>
              <a:gd name="connsiteX43" fmla="*/ 207169 w 276225"/>
              <a:gd name="connsiteY43" fmla="*/ 169069 h 228600"/>
              <a:gd name="connsiteX44" fmla="*/ 235744 w 276225"/>
              <a:gd name="connsiteY44" fmla="*/ 140494 h 228600"/>
              <a:gd name="connsiteX45" fmla="*/ 49597 w 276225"/>
              <a:gd name="connsiteY45" fmla="*/ 54769 h 228600"/>
              <a:gd name="connsiteX46" fmla="*/ 50081 w 276225"/>
              <a:gd name="connsiteY46" fmla="*/ 64294 h 228600"/>
              <a:gd name="connsiteX47" fmla="*/ 112533 w 276225"/>
              <a:gd name="connsiteY47" fmla="*/ 64294 h 228600"/>
              <a:gd name="connsiteX48" fmla="*/ 112533 w 276225"/>
              <a:gd name="connsiteY48" fmla="*/ 54769 h 228600"/>
              <a:gd name="connsiteX49" fmla="*/ 50081 w 276225"/>
              <a:gd name="connsiteY49" fmla="*/ 54769 h 228600"/>
              <a:gd name="connsiteX50" fmla="*/ 49597 w 276225"/>
              <a:gd name="connsiteY50" fmla="*/ 54769 h 228600"/>
              <a:gd name="connsiteX51" fmla="*/ 49597 w 276225"/>
              <a:gd name="connsiteY51" fmla="*/ 73819 h 228600"/>
              <a:gd name="connsiteX52" fmla="*/ 50081 w 276225"/>
              <a:gd name="connsiteY52" fmla="*/ 83344 h 228600"/>
              <a:gd name="connsiteX53" fmla="*/ 174985 w 276225"/>
              <a:gd name="connsiteY53" fmla="*/ 83344 h 228600"/>
              <a:gd name="connsiteX54" fmla="*/ 174985 w 276225"/>
              <a:gd name="connsiteY54" fmla="*/ 73819 h 228600"/>
              <a:gd name="connsiteX55" fmla="*/ 50081 w 276225"/>
              <a:gd name="connsiteY55" fmla="*/ 73819 h 228600"/>
              <a:gd name="connsiteX56" fmla="*/ 49597 w 276225"/>
              <a:gd name="connsiteY56" fmla="*/ 73819 h 228600"/>
              <a:gd name="connsiteX57" fmla="*/ 49597 w 276225"/>
              <a:gd name="connsiteY57" fmla="*/ 92869 h 228600"/>
              <a:gd name="connsiteX58" fmla="*/ 50081 w 276225"/>
              <a:gd name="connsiteY58" fmla="*/ 102394 h 228600"/>
              <a:gd name="connsiteX59" fmla="*/ 148214 w 276225"/>
              <a:gd name="connsiteY59" fmla="*/ 102394 h 228600"/>
              <a:gd name="connsiteX60" fmla="*/ 148214 w 276225"/>
              <a:gd name="connsiteY60" fmla="*/ 92869 h 228600"/>
              <a:gd name="connsiteX61" fmla="*/ 50081 w 276225"/>
              <a:gd name="connsiteY61" fmla="*/ 92869 h 228600"/>
              <a:gd name="connsiteX62" fmla="*/ 49597 w 276225"/>
              <a:gd name="connsiteY62" fmla="*/ 92869 h 228600"/>
              <a:gd name="connsiteX63" fmla="*/ 49597 w 276225"/>
              <a:gd name="connsiteY63" fmla="*/ 111919 h 228600"/>
              <a:gd name="connsiteX64" fmla="*/ 50081 w 276225"/>
              <a:gd name="connsiteY64" fmla="*/ 121444 h 228600"/>
              <a:gd name="connsiteX65" fmla="*/ 133797 w 276225"/>
              <a:gd name="connsiteY65" fmla="*/ 121444 h 228600"/>
              <a:gd name="connsiteX66" fmla="*/ 133797 w 276225"/>
              <a:gd name="connsiteY66" fmla="*/ 111919 h 228600"/>
              <a:gd name="connsiteX67" fmla="*/ 50081 w 276225"/>
              <a:gd name="connsiteY67" fmla="*/ 111919 h 228600"/>
              <a:gd name="connsiteX68" fmla="*/ 49597 w 276225"/>
              <a:gd name="connsiteY68" fmla="*/ 111919 h 228600"/>
              <a:gd name="connsiteX69" fmla="*/ 154372 w 276225"/>
              <a:gd name="connsiteY69" fmla="*/ 111919 h 228600"/>
              <a:gd name="connsiteX70" fmla="*/ 154857 w 276225"/>
              <a:gd name="connsiteY70" fmla="*/ 121444 h 228600"/>
              <a:gd name="connsiteX71" fmla="*/ 170503 w 276225"/>
              <a:gd name="connsiteY71" fmla="*/ 121444 h 228600"/>
              <a:gd name="connsiteX72" fmla="*/ 170503 w 276225"/>
              <a:gd name="connsiteY72" fmla="*/ 111919 h 228600"/>
              <a:gd name="connsiteX73" fmla="*/ 154857 w 276225"/>
              <a:gd name="connsiteY73" fmla="*/ 111919 h 228600"/>
              <a:gd name="connsiteX74" fmla="*/ 154372 w 276225"/>
              <a:gd name="connsiteY74" fmla="*/ 1119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76225" h="228600">
                <a:moveTo>
                  <a:pt x="35719" y="7144"/>
                </a:moveTo>
                <a:cubicBezTo>
                  <a:pt x="19970" y="7144"/>
                  <a:pt x="7144" y="19971"/>
                  <a:pt x="7144" y="35719"/>
                </a:cubicBezTo>
                <a:lnTo>
                  <a:pt x="7144" y="140494"/>
                </a:lnTo>
                <a:cubicBezTo>
                  <a:pt x="7144" y="156243"/>
                  <a:pt x="19970" y="169069"/>
                  <a:pt x="35719" y="169069"/>
                </a:cubicBezTo>
                <a:lnTo>
                  <a:pt x="51178" y="169069"/>
                </a:lnTo>
                <a:lnTo>
                  <a:pt x="79623" y="204788"/>
                </a:lnTo>
                <a:cubicBezTo>
                  <a:pt x="81530" y="207172"/>
                  <a:pt x="85157" y="207172"/>
                  <a:pt x="87064" y="204788"/>
                </a:cubicBezTo>
                <a:lnTo>
                  <a:pt x="100329" y="188119"/>
                </a:lnTo>
                <a:lnTo>
                  <a:pt x="165478" y="188119"/>
                </a:lnTo>
                <a:lnTo>
                  <a:pt x="193923" y="223838"/>
                </a:lnTo>
                <a:cubicBezTo>
                  <a:pt x="195830" y="226222"/>
                  <a:pt x="199457" y="226222"/>
                  <a:pt x="201364" y="223838"/>
                </a:cubicBezTo>
                <a:lnTo>
                  <a:pt x="229791" y="188119"/>
                </a:lnTo>
                <a:lnTo>
                  <a:pt x="245269" y="188119"/>
                </a:lnTo>
                <a:cubicBezTo>
                  <a:pt x="261017" y="188119"/>
                  <a:pt x="273844" y="175293"/>
                  <a:pt x="273844" y="159544"/>
                </a:cubicBezTo>
                <a:lnTo>
                  <a:pt x="273844" y="54769"/>
                </a:lnTo>
                <a:cubicBezTo>
                  <a:pt x="273844" y="39020"/>
                  <a:pt x="261017" y="26194"/>
                  <a:pt x="245269" y="26194"/>
                </a:cubicBezTo>
                <a:lnTo>
                  <a:pt x="233995" y="26194"/>
                </a:lnTo>
                <a:cubicBezTo>
                  <a:pt x="230051" y="15128"/>
                  <a:pt x="219566" y="7144"/>
                  <a:pt x="207169" y="7144"/>
                </a:cubicBezTo>
                <a:close/>
                <a:moveTo>
                  <a:pt x="83344" y="194184"/>
                </a:moveTo>
                <a:lnTo>
                  <a:pt x="57206" y="161330"/>
                </a:lnTo>
                <a:cubicBezTo>
                  <a:pt x="56301" y="160201"/>
                  <a:pt x="54932" y="159543"/>
                  <a:pt x="53485" y="159544"/>
                </a:cubicBezTo>
                <a:lnTo>
                  <a:pt x="35719" y="159544"/>
                </a:lnTo>
                <a:cubicBezTo>
                  <a:pt x="25083" y="159544"/>
                  <a:pt x="16669" y="151130"/>
                  <a:pt x="16669" y="140494"/>
                </a:cubicBezTo>
                <a:lnTo>
                  <a:pt x="16669" y="35719"/>
                </a:lnTo>
                <a:cubicBezTo>
                  <a:pt x="16669" y="25082"/>
                  <a:pt x="25083" y="16669"/>
                  <a:pt x="35719" y="16669"/>
                </a:cubicBezTo>
                <a:lnTo>
                  <a:pt x="207169" y="16669"/>
                </a:lnTo>
                <a:cubicBezTo>
                  <a:pt x="217804" y="16669"/>
                  <a:pt x="226219" y="25083"/>
                  <a:pt x="226219" y="35719"/>
                </a:cubicBezTo>
                <a:lnTo>
                  <a:pt x="226219" y="140494"/>
                </a:lnTo>
                <a:cubicBezTo>
                  <a:pt x="226219" y="151130"/>
                  <a:pt x="217804" y="159544"/>
                  <a:pt x="207169" y="159544"/>
                </a:cubicBezTo>
                <a:lnTo>
                  <a:pt x="113203" y="159544"/>
                </a:lnTo>
                <a:cubicBezTo>
                  <a:pt x="111755" y="159543"/>
                  <a:pt x="110386" y="160201"/>
                  <a:pt x="109481" y="161330"/>
                </a:cubicBezTo>
                <a:close/>
                <a:moveTo>
                  <a:pt x="235744" y="35719"/>
                </a:moveTo>
                <a:lnTo>
                  <a:pt x="245269" y="35719"/>
                </a:lnTo>
                <a:cubicBezTo>
                  <a:pt x="255904" y="35719"/>
                  <a:pt x="264319" y="44133"/>
                  <a:pt x="264319" y="54769"/>
                </a:cubicBezTo>
                <a:lnTo>
                  <a:pt x="264319" y="159544"/>
                </a:lnTo>
                <a:cubicBezTo>
                  <a:pt x="264319" y="170180"/>
                  <a:pt x="255904" y="178594"/>
                  <a:pt x="245269" y="178594"/>
                </a:cubicBezTo>
                <a:lnTo>
                  <a:pt x="227503" y="178594"/>
                </a:lnTo>
                <a:cubicBezTo>
                  <a:pt x="226055" y="178593"/>
                  <a:pt x="224686" y="179251"/>
                  <a:pt x="223781" y="180380"/>
                </a:cubicBezTo>
                <a:lnTo>
                  <a:pt x="197644" y="213234"/>
                </a:lnTo>
                <a:lnTo>
                  <a:pt x="171506" y="180380"/>
                </a:lnTo>
                <a:cubicBezTo>
                  <a:pt x="170601" y="179251"/>
                  <a:pt x="169233" y="178593"/>
                  <a:pt x="167785" y="178594"/>
                </a:cubicBezTo>
                <a:lnTo>
                  <a:pt x="107919" y="178594"/>
                </a:lnTo>
                <a:lnTo>
                  <a:pt x="115491" y="169069"/>
                </a:lnTo>
                <a:lnTo>
                  <a:pt x="207169" y="169069"/>
                </a:lnTo>
                <a:cubicBezTo>
                  <a:pt x="222917" y="169069"/>
                  <a:pt x="235744" y="156243"/>
                  <a:pt x="235744" y="140494"/>
                </a:cubicBezTo>
                <a:close/>
                <a:moveTo>
                  <a:pt x="49597" y="54769"/>
                </a:moveTo>
                <a:cubicBezTo>
                  <a:pt x="43247" y="55093"/>
                  <a:pt x="43731" y="64617"/>
                  <a:pt x="50081" y="64294"/>
                </a:cubicBezTo>
                <a:lnTo>
                  <a:pt x="112533" y="64294"/>
                </a:lnTo>
                <a:cubicBezTo>
                  <a:pt x="118974" y="64389"/>
                  <a:pt x="118974" y="54677"/>
                  <a:pt x="112533" y="54769"/>
                </a:cubicBezTo>
                <a:lnTo>
                  <a:pt x="50081" y="54769"/>
                </a:lnTo>
                <a:cubicBezTo>
                  <a:pt x="49920" y="54761"/>
                  <a:pt x="49758" y="54761"/>
                  <a:pt x="49597" y="54769"/>
                </a:cubicBezTo>
                <a:close/>
                <a:moveTo>
                  <a:pt x="49597" y="73819"/>
                </a:moveTo>
                <a:cubicBezTo>
                  <a:pt x="43247" y="74143"/>
                  <a:pt x="43731" y="83667"/>
                  <a:pt x="50081" y="83344"/>
                </a:cubicBezTo>
                <a:lnTo>
                  <a:pt x="174985" y="83344"/>
                </a:lnTo>
                <a:cubicBezTo>
                  <a:pt x="181426" y="83439"/>
                  <a:pt x="181426" y="73727"/>
                  <a:pt x="174985" y="73819"/>
                </a:cubicBezTo>
                <a:lnTo>
                  <a:pt x="50081" y="73819"/>
                </a:lnTo>
                <a:cubicBezTo>
                  <a:pt x="49920" y="73811"/>
                  <a:pt x="49758" y="73811"/>
                  <a:pt x="49597" y="73819"/>
                </a:cubicBezTo>
                <a:close/>
                <a:moveTo>
                  <a:pt x="49597" y="92869"/>
                </a:moveTo>
                <a:cubicBezTo>
                  <a:pt x="43247" y="93193"/>
                  <a:pt x="43731" y="102717"/>
                  <a:pt x="50081" y="102394"/>
                </a:cubicBezTo>
                <a:lnTo>
                  <a:pt x="148214" y="102394"/>
                </a:lnTo>
                <a:cubicBezTo>
                  <a:pt x="154655" y="102489"/>
                  <a:pt x="154655" y="92777"/>
                  <a:pt x="148214" y="92869"/>
                </a:cubicBezTo>
                <a:lnTo>
                  <a:pt x="50081" y="92869"/>
                </a:lnTo>
                <a:cubicBezTo>
                  <a:pt x="49920" y="92861"/>
                  <a:pt x="49758" y="92861"/>
                  <a:pt x="49597" y="92869"/>
                </a:cubicBezTo>
                <a:close/>
                <a:moveTo>
                  <a:pt x="49597" y="111919"/>
                </a:moveTo>
                <a:cubicBezTo>
                  <a:pt x="43247" y="112243"/>
                  <a:pt x="43731" y="121767"/>
                  <a:pt x="50081" y="121444"/>
                </a:cubicBezTo>
                <a:lnTo>
                  <a:pt x="133797" y="121444"/>
                </a:lnTo>
                <a:cubicBezTo>
                  <a:pt x="140238" y="121539"/>
                  <a:pt x="140238" y="111827"/>
                  <a:pt x="133797" y="111919"/>
                </a:cubicBezTo>
                <a:lnTo>
                  <a:pt x="50081" y="111919"/>
                </a:lnTo>
                <a:cubicBezTo>
                  <a:pt x="49920" y="111911"/>
                  <a:pt x="49758" y="111911"/>
                  <a:pt x="49597" y="111919"/>
                </a:cubicBezTo>
                <a:close/>
                <a:moveTo>
                  <a:pt x="154372" y="111919"/>
                </a:moveTo>
                <a:cubicBezTo>
                  <a:pt x="148021" y="112243"/>
                  <a:pt x="148505" y="121767"/>
                  <a:pt x="154857" y="121444"/>
                </a:cubicBezTo>
                <a:lnTo>
                  <a:pt x="170503" y="121444"/>
                </a:lnTo>
                <a:cubicBezTo>
                  <a:pt x="176944" y="121539"/>
                  <a:pt x="176944" y="111827"/>
                  <a:pt x="170503" y="111919"/>
                </a:cubicBezTo>
                <a:lnTo>
                  <a:pt x="154857" y="111919"/>
                </a:lnTo>
                <a:cubicBezTo>
                  <a:pt x="154696" y="111911"/>
                  <a:pt x="154534" y="111911"/>
                  <a:pt x="154372" y="111919"/>
                </a:cubicBezTo>
                <a:close/>
              </a:path>
            </a:pathLst>
          </a:custGeom>
          <a:solidFill>
            <a:schemeClr val="bg1"/>
          </a:solidFill>
          <a:ln w="9525" cap="rnd">
            <a:noFill/>
            <a:prstDash val="solid"/>
            <a:round/>
          </a:ln>
        </p:spPr>
        <p:txBody>
          <a:bodyPr rtlCol="0" anchor="ctr"/>
          <a:lstStyle/>
          <a:p>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这就是私域的生态化学反应</a:t>
            </a:r>
          </a:p>
        </p:txBody>
      </p:sp>
      <p:pic>
        <p:nvPicPr>
          <p:cNvPr id="2" name="图片 1"/>
          <p:cNvPicPr>
            <a:picLocks noChangeAspect="1"/>
          </p:cNvPicPr>
          <p:nvPr/>
        </p:nvPicPr>
        <p:blipFill>
          <a:blip r:embed="rId5"/>
          <a:stretch>
            <a:fillRect/>
          </a:stretch>
        </p:blipFill>
        <p:spPr>
          <a:xfrm>
            <a:off x="2272665" y="1087755"/>
            <a:ext cx="5715000" cy="3771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全域私域运营的架构是怎么样的？</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pic>
        <p:nvPicPr>
          <p:cNvPr id="6" name="图片 5"/>
          <p:cNvPicPr>
            <a:picLocks noChangeAspect="1"/>
          </p:cNvPicPr>
          <p:nvPr/>
        </p:nvPicPr>
        <p:blipFill>
          <a:blip r:embed="rId7"/>
          <a:stretch>
            <a:fillRect/>
          </a:stretch>
        </p:blipFill>
        <p:spPr>
          <a:xfrm>
            <a:off x="624840" y="1493520"/>
            <a:ext cx="9010650" cy="2409825"/>
          </a:xfrm>
          <a:prstGeom prst="rect">
            <a:avLst/>
          </a:prstGeom>
        </p:spPr>
      </p:pic>
      <p:sp>
        <p:nvSpPr>
          <p:cNvPr id="7" name="矩形 6"/>
          <p:cNvSpPr/>
          <p:nvPr/>
        </p:nvSpPr>
        <p:spPr>
          <a:xfrm>
            <a:off x="1247140" y="422783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事实上我们跟品牌方说的是这样的</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4"/>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stretch>
              <a:fillRect/>
            </a:stretch>
          </p:blipFill>
          <p:spPr>
            <a:xfrm>
              <a:off x="4729" y="1585"/>
              <a:ext cx="337" cy="709"/>
            </a:xfrm>
            <a:prstGeom prst="rect">
              <a:avLst/>
            </a:prstGeom>
          </p:spPr>
        </p:pic>
      </p:grpSp>
      <p:sp>
        <p:nvSpPr>
          <p:cNvPr id="3" name="文本框 2"/>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评分表</a:t>
            </a:r>
          </a:p>
        </p:txBody>
      </p:sp>
      <p:pic>
        <p:nvPicPr>
          <p:cNvPr id="14" name="图片 13">
            <a:extLst>
              <a:ext uri="{FF2B5EF4-FFF2-40B4-BE49-F238E27FC236}">
                <a16:creationId xmlns:a16="http://schemas.microsoft.com/office/drawing/2014/main" id="{7032D2FE-B68B-4FFD-982C-D08C93C3E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6972" y="1856135"/>
            <a:ext cx="2306775" cy="2279313"/>
          </a:xfrm>
          <a:prstGeom prst="rect">
            <a:avLst/>
          </a:prstGeom>
        </p:spPr>
      </p:pic>
      <p:sp>
        <p:nvSpPr>
          <p:cNvPr id="4" name="文本框 3">
            <a:extLst>
              <a:ext uri="{FF2B5EF4-FFF2-40B4-BE49-F238E27FC236}">
                <a16:creationId xmlns:a16="http://schemas.microsoft.com/office/drawing/2014/main" id="{9B5D3043-E214-4535-B317-4DD068C30C78}"/>
              </a:ext>
            </a:extLst>
          </p:cNvPr>
          <p:cNvSpPr txBox="1"/>
          <p:nvPr/>
        </p:nvSpPr>
        <p:spPr>
          <a:xfrm>
            <a:off x="4571365" y="4359623"/>
            <a:ext cx="1338828" cy="646331"/>
          </a:xfrm>
          <a:prstGeom prst="rect">
            <a:avLst/>
          </a:prstGeom>
          <a:noFill/>
        </p:spPr>
        <p:txBody>
          <a:bodyPr wrap="none" rtlCol="0">
            <a:spAutoFit/>
          </a:bodyPr>
          <a:lstStyle/>
          <a:p>
            <a:r>
              <a:rPr lang="zh-CN" altLang="en-US" dirty="0"/>
              <a:t>天权评分表</a:t>
            </a:r>
            <a:endParaRPr lang="en-US" altLang="zh-CN" dirty="0"/>
          </a:p>
          <a:p>
            <a:r>
              <a:rPr lang="zh-CN" altLang="en-US" dirty="0"/>
              <a:t>请为我打分</a:t>
            </a:r>
          </a:p>
        </p:txBody>
      </p:sp>
    </p:spTree>
    <p:extLst>
      <p:ext uri="{BB962C8B-B14F-4D97-AF65-F5344CB8AC3E}">
        <p14:creationId xmlns:p14="http://schemas.microsoft.com/office/powerpoint/2010/main" val="2179156701"/>
      </p:ext>
    </p:ext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文本框 2"/>
          <p:cNvSpPr txBox="1"/>
          <p:nvPr/>
        </p:nvSpPr>
        <p:spPr>
          <a:xfrm>
            <a:off x="1637665" y="4204335"/>
            <a:ext cx="6870065" cy="330835"/>
          </a:xfrm>
          <a:prstGeom prst="rect">
            <a:avLst/>
          </a:prstGeom>
          <a:noFill/>
        </p:spPr>
        <p:txBody>
          <a:bodyPr wrap="square" rtlCol="0" anchor="t">
            <a:spAutoFit/>
          </a:bodyPr>
          <a:lstStyle/>
          <a:p>
            <a:pPr algn="dist">
              <a:lnSpc>
                <a:spcPct val="130000"/>
              </a:lnSpc>
            </a:pPr>
            <a:r>
              <a:rPr lang="zh-CN" altLang="en-US" sz="1200" b="1">
                <a:solidFill>
                  <a:schemeClr val="tx1"/>
                </a:solidFill>
                <a:sym typeface="+mn-ea"/>
              </a:rPr>
              <a:t>所有传统领域出现过的机会，都值得用企微私域再做一遍！</a:t>
            </a: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63975" y="2291715"/>
            <a:ext cx="2531745" cy="621030"/>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14" name="文本框 13"/>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2" name="文本框 1"/>
          <p:cNvSpPr txBox="1"/>
          <p:nvPr/>
        </p:nvSpPr>
        <p:spPr>
          <a:xfrm>
            <a:off x="3137535" y="1226185"/>
            <a:ext cx="3870325" cy="1014730"/>
          </a:xfrm>
          <a:prstGeom prst="rect">
            <a:avLst/>
          </a:prstGeom>
          <a:noFill/>
        </p:spPr>
        <p:txBody>
          <a:bodyPr wrap="none" rtlCol="0">
            <a:spAutoFit/>
          </a:bodyPr>
          <a:lstStyle/>
          <a:p>
            <a:r>
              <a:rPr lang="en-US" altLang="zh-CN" sz="6000"/>
              <a:t>THANK YOU</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全域私域运营的架构是怎么样的？</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7" name="矩形 6"/>
          <p:cNvSpPr/>
          <p:nvPr/>
        </p:nvSpPr>
        <p:spPr>
          <a:xfrm>
            <a:off x="1232535" y="235839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这就是格局</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340804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那我们实际执行起来是什么样的？</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pic>
        <p:nvPicPr>
          <p:cNvPr id="3" name="图片 2"/>
          <p:cNvPicPr>
            <a:picLocks noChangeAspect="1"/>
          </p:cNvPicPr>
          <p:nvPr/>
        </p:nvPicPr>
        <p:blipFill>
          <a:blip r:embed="rId7"/>
          <a:stretch>
            <a:fillRect/>
          </a:stretch>
        </p:blipFill>
        <p:spPr>
          <a:xfrm>
            <a:off x="3927475" y="1327785"/>
            <a:ext cx="2152015" cy="2431415"/>
          </a:xfrm>
          <a:prstGeom prst="rect">
            <a:avLst/>
          </a:prstGeom>
        </p:spPr>
      </p:pic>
      <p:sp>
        <p:nvSpPr>
          <p:cNvPr id="4" name="文本框 3"/>
          <p:cNvSpPr txBox="1"/>
          <p:nvPr/>
        </p:nvSpPr>
        <p:spPr>
          <a:xfrm>
            <a:off x="2904490" y="3759200"/>
            <a:ext cx="4450080" cy="829945"/>
          </a:xfrm>
          <a:prstGeom prst="rect">
            <a:avLst/>
          </a:prstGeom>
          <a:noFill/>
        </p:spPr>
        <p:txBody>
          <a:bodyPr wrap="none" rtlCol="0">
            <a:spAutoFit/>
          </a:bodyPr>
          <a:lstStyle/>
          <a:p>
            <a:r>
              <a:rPr lang="zh-CN" altLang="en-US" sz="4800"/>
              <a:t>做人要脚踏实地</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27748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全域的字面意思：（</a:t>
            </a:r>
            <a:r>
              <a:rPr lang="en-US" altLang="zh-CN" sz="1600" dirty="0">
                <a:solidFill>
                  <a:srgbClr val="C00000"/>
                </a:solidFill>
                <a:latin typeface="微软雅黑" panose="020B0503020204020204" charset="-122"/>
                <a:ea typeface="微软雅黑" panose="020B0503020204020204" charset="-122"/>
                <a:sym typeface="+mn-ea"/>
              </a:rPr>
              <a:t>1</a:t>
            </a:r>
            <a:r>
              <a:rPr lang="zh-CN" altLang="en-US" sz="1600" dirty="0">
                <a:solidFill>
                  <a:srgbClr val="C00000"/>
                </a:solidFill>
                <a:latin typeface="微软雅黑" panose="020B0503020204020204" charset="-122"/>
                <a:ea typeface="微软雅黑" panose="020B0503020204020204" charset="-122"/>
                <a:sym typeface="+mn-ea"/>
              </a:rPr>
              <a:t>）对公域平台的业务介入</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pic>
        <p:nvPicPr>
          <p:cNvPr id="4" name="图片 3"/>
          <p:cNvPicPr>
            <a:picLocks noChangeAspect="1"/>
          </p:cNvPicPr>
          <p:nvPr/>
        </p:nvPicPr>
        <p:blipFill>
          <a:blip r:embed="rId7"/>
          <a:stretch>
            <a:fillRect/>
          </a:stretch>
        </p:blipFill>
        <p:spPr>
          <a:xfrm>
            <a:off x="1510665" y="1040765"/>
            <a:ext cx="7228205" cy="4041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105" name="文本框 104"/>
          <p:cNvSpPr txBox="1"/>
          <p:nvPr/>
        </p:nvSpPr>
        <p:spPr>
          <a:xfrm>
            <a:off x="1163320" y="435610"/>
            <a:ext cx="5277485"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说的啥玩意？我们原来就有从这些平台包裹卡转粉啊</a:t>
            </a:r>
          </a:p>
        </p:txBody>
      </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pic>
        <p:nvPicPr>
          <p:cNvPr id="2" name="图片 1"/>
          <p:cNvPicPr>
            <a:picLocks noChangeAspect="1"/>
          </p:cNvPicPr>
          <p:nvPr/>
        </p:nvPicPr>
        <p:blipFill>
          <a:blip r:embed="rId7"/>
          <a:stretch>
            <a:fillRect/>
          </a:stretch>
        </p:blipFill>
        <p:spPr>
          <a:xfrm>
            <a:off x="597535" y="1139190"/>
            <a:ext cx="4629150" cy="2514600"/>
          </a:xfrm>
          <a:prstGeom prst="rect">
            <a:avLst/>
          </a:prstGeom>
        </p:spPr>
      </p:pic>
      <p:pic>
        <p:nvPicPr>
          <p:cNvPr id="3" name="图片 2"/>
          <p:cNvPicPr>
            <a:picLocks noChangeAspect="1"/>
          </p:cNvPicPr>
          <p:nvPr/>
        </p:nvPicPr>
        <p:blipFill>
          <a:blip r:embed="rId8"/>
          <a:stretch>
            <a:fillRect/>
          </a:stretch>
        </p:blipFill>
        <p:spPr>
          <a:xfrm>
            <a:off x="5226685" y="1196340"/>
            <a:ext cx="4514850" cy="2457450"/>
          </a:xfrm>
          <a:prstGeom prst="rect">
            <a:avLst/>
          </a:prstGeom>
        </p:spPr>
      </p:pic>
      <p:sp>
        <p:nvSpPr>
          <p:cNvPr id="7" name="矩形 6"/>
          <p:cNvSpPr/>
          <p:nvPr/>
        </p:nvSpPr>
        <p:spPr>
          <a:xfrm>
            <a:off x="1142365" y="4329430"/>
            <a:ext cx="7964805"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没错，就是要超出转粉的范畴，进一步介入</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9368790" y="120650"/>
            <a:ext cx="659130" cy="598170"/>
            <a:chOff x="14118" y="124"/>
            <a:chExt cx="1038" cy="942"/>
          </a:xfrm>
        </p:grpSpPr>
        <p:sp>
          <p:nvSpPr>
            <p:cNvPr id="102" name="对角圆角矩形 10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resource"/>
            <p:cNvPicPr>
              <a:picLocks noChangeAspect="1"/>
            </p:cNvPicPr>
            <p:nvPr/>
          </p:nvPicPr>
          <p:blipFill>
            <a:blip r:embed="rId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04" name="文本框 103"/>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06" name="组合 105"/>
          <p:cNvGrpSpPr/>
          <p:nvPr/>
        </p:nvGrpSpPr>
        <p:grpSpPr>
          <a:xfrm>
            <a:off x="752475" y="464185"/>
            <a:ext cx="341630" cy="280035"/>
            <a:chOff x="4729" y="1585"/>
            <a:chExt cx="842" cy="708"/>
          </a:xfrm>
        </p:grpSpPr>
        <p:pic>
          <p:nvPicPr>
            <p:cNvPr id="107" name="图片 106"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sp>
        <p:nvSpPr>
          <p:cNvPr id="3" name="文本框 2"/>
          <p:cNvSpPr txBox="1"/>
          <p:nvPr/>
        </p:nvSpPr>
        <p:spPr>
          <a:xfrm>
            <a:off x="1163320" y="435610"/>
            <a:ext cx="6316980" cy="337185"/>
          </a:xfrm>
          <a:prstGeom prst="rect">
            <a:avLst/>
          </a:prstGeom>
          <a:noFill/>
        </p:spPr>
        <p:txBody>
          <a:bodyPr wrap="square" rtlCol="0">
            <a:spAutoFit/>
          </a:bodyPr>
          <a:lstStyle/>
          <a:p>
            <a:r>
              <a:rPr lang="zh-CN" altLang="en-US" sz="1600" dirty="0">
                <a:solidFill>
                  <a:srgbClr val="C00000"/>
                </a:solidFill>
                <a:latin typeface="微软雅黑" panose="020B0503020204020204" charset="-122"/>
                <a:ea typeface="微软雅黑" panose="020B0503020204020204" charset="-122"/>
                <a:sym typeface="+mn-ea"/>
              </a:rPr>
              <a:t>举个栗子：每日黑巧，如何寻找公域跟私域的联动模式</a:t>
            </a:r>
          </a:p>
        </p:txBody>
      </p:sp>
      <p:sp>
        <p:nvSpPr>
          <p:cNvPr id="6" name="矩形 5"/>
          <p:cNvSpPr/>
          <p:nvPr/>
        </p:nvSpPr>
        <p:spPr>
          <a:xfrm>
            <a:off x="1163320" y="1017905"/>
            <a:ext cx="7376160" cy="61658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b="1"/>
              <a:t>通过对</a:t>
            </a:r>
            <a:r>
              <a:rPr lang="zh-CN" b="1">
                <a:sym typeface="+mn-ea"/>
              </a:rPr>
              <a:t>天猫热销产品的</a:t>
            </a:r>
            <a:r>
              <a:rPr lang="zh-CN" b="1"/>
              <a:t>数据分析，去引导用户进群、成交</a:t>
            </a:r>
          </a:p>
        </p:txBody>
      </p:sp>
      <p:pic>
        <p:nvPicPr>
          <p:cNvPr id="9" name="图片 8"/>
          <p:cNvPicPr>
            <a:picLocks noChangeAspect="1"/>
          </p:cNvPicPr>
          <p:nvPr/>
        </p:nvPicPr>
        <p:blipFill>
          <a:blip r:embed="rId7"/>
          <a:stretch>
            <a:fillRect/>
          </a:stretch>
        </p:blipFill>
        <p:spPr>
          <a:xfrm>
            <a:off x="2315210" y="1725295"/>
            <a:ext cx="5165090" cy="3696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05848682-65b0-4d45-ad23-c56b62df874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1728</Words>
  <Application>Microsoft Office PowerPoint</Application>
  <PresentationFormat>自定义</PresentationFormat>
  <Paragraphs>234</Paragraphs>
  <Slides>41</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41</vt:i4>
      </vt:variant>
    </vt:vector>
  </HeadingPairs>
  <TitlesOfParts>
    <vt:vector size="46" baseType="lpstr">
      <vt:lpstr>微软雅黑</vt:lpstr>
      <vt:lpstr>微软雅黑 Light</vt:lpstr>
      <vt:lpstr>Arial</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Liang</cp:lastModifiedBy>
  <cp:revision>935</cp:revision>
  <dcterms:created xsi:type="dcterms:W3CDTF">2021-05-24T10:31:00Z</dcterms:created>
  <dcterms:modified xsi:type="dcterms:W3CDTF">2021-10-16T06:09:22Z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