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44" r:id="rId4"/>
    <p:sldId id="2646" r:id="rId5"/>
    <p:sldId id="2699" r:id="rId6"/>
    <p:sldId id="2700" r:id="rId7"/>
    <p:sldId id="2728" r:id="rId8"/>
    <p:sldId id="2716" r:id="rId9"/>
    <p:sldId id="2738" r:id="rId10"/>
    <p:sldId id="2660" r:id="rId11"/>
    <p:sldId id="2647" r:id="rId12"/>
    <p:sldId id="2689" r:id="rId13"/>
    <p:sldId id="2739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</dgm:ptLst>
  <dgm:cxnLst>
    <dgm:cxn modelId="{A6F84D70-15FB-4815-BBC4-51CBB75E6C5F}" type="presOf" srcId="{5871BED5-9553-415C-8C99-038CA5701B65}" destId="{A3D2BF83-E471-4B54-A76D-9B5A789D714A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tags" Target="../tags/tag37.xml"/><Relationship Id="rId16" Type="http://schemas.openxmlformats.org/officeDocument/2006/relationships/image" Target="../media/image7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5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5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svg"/><Relationship Id="rId26" Type="http://schemas.microsoft.com/office/2007/relationships/diagramDrawing" Target="../diagrams/drawing2.xml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5" Type="http://schemas.openxmlformats.org/officeDocument/2006/relationships/diagramColors" Target="../diagrams/colors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6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diagramQuickStyle" Target="../diagrams/quickStyl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diagramLayout" Target="../diagrams/layout2.xml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5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90201" y="1539182"/>
            <a:ext cx="443357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一个开关带来的人效</a:t>
            </a:r>
            <a:endParaRPr sz="3600" b="1" dirty="0"/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部门：软件运维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姓名：黄嘉晖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花名：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5716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>
            <p:custDataLst>
              <p:tags r:id="rId1"/>
            </p:custDataLst>
          </p:nvPr>
        </p:nvCxnSpPr>
        <p:spPr>
          <a:xfrm>
            <a:off x="336690" y="3194781"/>
            <a:ext cx="9586315" cy="0"/>
          </a:xfrm>
          <a:prstGeom prst="straightConnector1">
            <a:avLst/>
          </a:prstGeom>
          <a:ln w="19050">
            <a:solidFill>
              <a:srgbClr val="4D576B">
                <a:lumMod val="60000"/>
                <a:lumOff val="40000"/>
              </a:srgb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6" name="泪滴形 25"/>
          <p:cNvSpPr/>
          <p:nvPr>
            <p:custDataLst>
              <p:tags r:id="rId2"/>
            </p:custDataLst>
          </p:nvPr>
        </p:nvSpPr>
        <p:spPr>
          <a:xfrm rot="8100000">
            <a:off x="3412204" y="1514541"/>
            <a:ext cx="1180398" cy="1173412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1F74AD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>
            <p:custDataLst>
              <p:tags r:id="rId3"/>
            </p:custDataLst>
          </p:nvPr>
        </p:nvSpPr>
        <p:spPr>
          <a:xfrm>
            <a:off x="3228157" y="3043868"/>
            <a:ext cx="1524806" cy="336376"/>
          </a:xfrm>
          <a:prstGeom prst="roundRect">
            <a:avLst>
              <a:gd name="adj" fmla="val 50000"/>
            </a:avLst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76779" tIns="39303" rIns="76779" bIns="39303" anchor="b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4"/>
            </p:custDataLst>
          </p:nvPr>
        </p:nvSpPr>
        <p:spPr>
          <a:xfrm>
            <a:off x="3520803" y="1624172"/>
            <a:ext cx="954502" cy="953397"/>
          </a:xfrm>
          <a:prstGeom prst="ellipse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76779" tIns="39303" rIns="76779" bIns="39303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 bwMode="auto">
          <a:xfrm>
            <a:off x="2917190" y="3455670"/>
            <a:ext cx="2146935" cy="18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38396" rIns="76792" bIns="38396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1.生效范围</a:t>
            </a: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: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开启功能后</a:t>
            </a:r>
          </a:p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1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1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1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2.群列表数据准确性</a:t>
            </a:r>
            <a:r>
              <a:rPr lang="en-US" altLang="zh-CN" sz="101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同步延迟</a:t>
            </a:r>
          </a:p>
        </p:txBody>
      </p:sp>
      <p:sp>
        <p:nvSpPr>
          <p:cNvPr id="21" name="泪滴形 20"/>
          <p:cNvSpPr/>
          <p:nvPr>
            <p:custDataLst>
              <p:tags r:id="rId6"/>
            </p:custDataLst>
          </p:nvPr>
        </p:nvSpPr>
        <p:spPr>
          <a:xfrm rot="8100000">
            <a:off x="5558704" y="1514541"/>
            <a:ext cx="1180398" cy="1173412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3498DB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7"/>
            </p:custDataLst>
          </p:nvPr>
        </p:nvSpPr>
        <p:spPr>
          <a:xfrm>
            <a:off x="5671893" y="1624172"/>
            <a:ext cx="954502" cy="953397"/>
          </a:xfrm>
          <a:prstGeom prst="ellips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76779" tIns="39303" rIns="76779" bIns="39303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5374657" y="3043868"/>
            <a:ext cx="1523915" cy="336376"/>
          </a:xfrm>
          <a:prstGeom prst="roundRect">
            <a:avLst>
              <a:gd name="adj" fmla="val 50000"/>
            </a:avLst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76779" tIns="39303" rIns="76779" bIns="39303" anchor="t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 bwMode="auto">
          <a:xfrm>
            <a:off x="5136961" y="3455873"/>
            <a:ext cx="2024327" cy="185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38396" rIns="76792" bIns="38396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覆盖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101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101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准确性</a:t>
            </a:r>
            <a:r>
              <a:rPr lang="en-US" altLang="zh-CN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及时同步</a:t>
            </a: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3347382" y="3051620"/>
            <a:ext cx="1313799" cy="320874"/>
          </a:xfrm>
          <a:prstGeom prst="rect">
            <a:avLst/>
          </a:prstGeom>
          <a:noFill/>
        </p:spPr>
        <p:txBody>
          <a:bodyPr wrap="square" lIns="75583" tIns="39303" rIns="75583" bIns="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51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5742728" y="1723778"/>
            <a:ext cx="812350" cy="754938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改善方向</a:t>
            </a: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3597910" y="1891030"/>
            <a:ext cx="812165" cy="686435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待优化点</a:t>
            </a:r>
          </a:p>
          <a:p>
            <a:pPr algn="ctr">
              <a:lnSpc>
                <a:spcPct val="120000"/>
              </a:lnSpc>
            </a:pPr>
            <a:endParaRPr lang="zh-CN" altLang="en-US" sz="151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2000284" y="2362495"/>
            <a:ext cx="2251509" cy="2034798"/>
            <a:chOff x="1238376" y="2140621"/>
            <a:chExt cx="2680959" cy="2422913"/>
          </a:xfrm>
        </p:grpSpPr>
        <p:sp>
          <p:nvSpPr>
            <p:cNvPr id="25" name="任意多边形 24"/>
            <p:cNvSpPr/>
            <p:nvPr>
              <p:custDataLst>
                <p:tags r:id="rId8"/>
              </p:custDataLst>
            </p:nvPr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151166" tIns="302333" rIns="151166" bIns="907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510" dirty="0">
                <a:solidFill>
                  <a:srgbClr val="47B6E7"/>
                </a:solidFill>
              </a:endParaRPr>
            </a:p>
          </p:txBody>
        </p:sp>
        <p:sp>
          <p:nvSpPr>
            <p:cNvPr id="10" name="梯形 9"/>
            <p:cNvSpPr/>
            <p:nvPr>
              <p:custDataLst>
                <p:tags r:id="rId9"/>
              </p:custDataLst>
            </p:nvPr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10"/>
            </a:p>
          </p:txBody>
        </p:sp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rgbClr val="628EE3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tIns="181400" bIns="0" rtlCol="0" anchor="ctr">
              <a:normAutofit/>
            </a:bodyPr>
            <a:lstStyle/>
            <a:p>
              <a:pPr algn="ctr"/>
              <a:r>
                <a:rPr lang="en-US" altLang="zh-CN" sz="1510" dirty="0">
                  <a:solidFill>
                    <a:srgbClr val="628EE3"/>
                  </a:solidFill>
                </a:rPr>
                <a:t>A</a:t>
              </a:r>
              <a:endParaRPr lang="zh-CN" altLang="en-US" sz="1510" dirty="0">
                <a:solidFill>
                  <a:srgbClr val="628EE3"/>
                </a:solidFill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6007902" y="2362495"/>
            <a:ext cx="2251509" cy="2034798"/>
            <a:chOff x="1238376" y="2140621"/>
            <a:chExt cx="2680959" cy="2422913"/>
          </a:xfrm>
        </p:grpSpPr>
        <p:sp>
          <p:nvSpPr>
            <p:cNvPr id="29" name="任意多边形 28"/>
            <p:cNvSpPr/>
            <p:nvPr>
              <p:custDataLst>
                <p:tags r:id="rId5"/>
              </p:custDataLst>
            </p:nvPr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lIns="151166" tIns="302333" rIns="151166" bIns="907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510" dirty="0">
                <a:solidFill>
                  <a:srgbClr val="47B6E7"/>
                </a:solidFill>
              </a:endParaRPr>
            </a:p>
          </p:txBody>
        </p:sp>
        <p:sp>
          <p:nvSpPr>
            <p:cNvPr id="11" name="梯形 10"/>
            <p:cNvSpPr/>
            <p:nvPr>
              <p:custDataLst>
                <p:tags r:id="rId6"/>
              </p:custDataLst>
            </p:nvPr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510"/>
            </a:p>
          </p:txBody>
        </p:sp>
        <p:sp>
          <p:nvSpPr>
            <p:cNvPr id="31" name="任意多边形 30"/>
            <p:cNvSpPr/>
            <p:nvPr>
              <p:custDataLst>
                <p:tags r:id="rId7"/>
              </p:custDataLst>
            </p:nvPr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rgbClr val="628EE3">
                <a:lumMod val="20000"/>
                <a:lumOff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tIns="181400" bIns="0" rtlCol="0" anchor="ctr">
              <a:normAutofit/>
            </a:bodyPr>
            <a:lstStyle/>
            <a:p>
              <a:pPr algn="ctr"/>
              <a:r>
                <a:rPr lang="en-US" altLang="zh-CN" sz="1510" dirty="0">
                  <a:solidFill>
                    <a:srgbClr val="628EE3"/>
                  </a:solidFill>
                </a:rPr>
                <a:t>B</a:t>
              </a:r>
              <a:endParaRPr lang="zh-CN" altLang="en-US" sz="1510" dirty="0">
                <a:solidFill>
                  <a:srgbClr val="628EE3"/>
                </a:solidFill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325950" y="2722226"/>
            <a:ext cx="1600914" cy="8521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ym typeface="+mn-ea"/>
              </a:rPr>
              <a:t>亮点</a:t>
            </a: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自动化</a:t>
            </a:r>
            <a:endParaRPr lang="zh-CN" altLang="en-US" b="1" dirty="0">
              <a:sym typeface="+mn-ea"/>
            </a:endParaRPr>
          </a:p>
          <a:p>
            <a:pPr algn="ctr">
              <a:lnSpc>
                <a:spcPct val="120000"/>
              </a:lnSpc>
            </a:pPr>
            <a:endParaRPr lang="zh-CN" altLang="en-US" sz="1175" b="1" dirty="0">
              <a:sym typeface="+mn-ea"/>
            </a:endParaRPr>
          </a:p>
          <a:p>
            <a:pPr algn="ctr">
              <a:lnSpc>
                <a:spcPct val="120000"/>
              </a:lnSpc>
            </a:pPr>
            <a:endParaRPr lang="zh-CN" altLang="en-US" sz="1175" spc="150">
              <a:solidFill>
                <a:srgbClr val="47B6E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332855" y="2799715"/>
            <a:ext cx="1600835" cy="11144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ym typeface="+mn-ea"/>
              </a:rPr>
              <a:t>可复用点</a:t>
            </a:r>
          </a:p>
          <a:p>
            <a:pPr algn="ctr">
              <a:lnSpc>
                <a:spcPct val="120000"/>
              </a:lnSpc>
            </a:pPr>
            <a:r>
              <a:rPr lang="zh-CN" altLang="en-US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67539" y="1363593"/>
            <a:ext cx="67303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做到精准更新标签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/>
              <a:t>自动化范围扩大</a:t>
            </a:r>
          </a:p>
          <a:p>
            <a:pPr indent="0">
              <a:buFont typeface="Wingdings" panose="05000000000000000000" charset="0"/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62BF3E-9200-4D56-AC36-4E16FFCA7DF3}"/>
              </a:ext>
            </a:extLst>
          </p:cNvPr>
          <p:cNvSpPr txBox="1"/>
          <p:nvPr/>
        </p:nvSpPr>
        <p:spPr>
          <a:xfrm>
            <a:off x="2564745" y="2694219"/>
            <a:ext cx="5129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8C4747-32AA-413D-9031-4FF4F70DA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96" y="1784805"/>
            <a:ext cx="2719282" cy="24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957580" y="2002790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9" name="Freeform 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855180" y="3268786"/>
            <a:ext cx="1203259" cy="121122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8590CA"/>
          </a:solidFill>
          <a:ln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Freeform 8"/>
          <p:cNvSpPr/>
          <p:nvPr>
            <p:custDataLst>
              <p:tags r:id="rId2"/>
            </p:custDataLst>
          </p:nvPr>
        </p:nvSpPr>
        <p:spPr bwMode="auto">
          <a:xfrm>
            <a:off x="3675840" y="3113179"/>
            <a:ext cx="484293" cy="556267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rgbClr val="8590CA"/>
          </a:solidFill>
          <a:ln w="6350"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Oval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94336" y="3509535"/>
            <a:ext cx="724945" cy="729728"/>
          </a:xfrm>
          <a:prstGeom prst="ellipse">
            <a:avLst/>
          </a:prstGeom>
          <a:solidFill>
            <a:srgbClr val="8590CA"/>
          </a:solidFill>
          <a:ln w="6350"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Freeform 11"/>
          <p:cNvSpPr/>
          <p:nvPr>
            <p:custDataLst>
              <p:tags r:id="rId4"/>
            </p:custDataLst>
          </p:nvPr>
        </p:nvSpPr>
        <p:spPr bwMode="auto">
          <a:xfrm>
            <a:off x="6236004" y="4078741"/>
            <a:ext cx="484293" cy="556267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rgbClr val="8590CA"/>
          </a:solidFill>
          <a:ln w="6350"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Freeform 1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340688" y="3268786"/>
            <a:ext cx="1203259" cy="121122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8590CA"/>
          </a:solidFill>
          <a:ln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79845" y="3509535"/>
            <a:ext cx="724945" cy="729728"/>
          </a:xfrm>
          <a:prstGeom prst="ellipse">
            <a:avLst/>
          </a:prstGeom>
          <a:solidFill>
            <a:srgbClr val="8590CA"/>
          </a:solidFill>
          <a:ln w="6350"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Freeform 22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4309577" y="3713824"/>
            <a:ext cx="294463" cy="284115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ysClr val="window" lastClr="FFFFFF"/>
          </a:solidFill>
          <a:ln w="6350"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Freeform 24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795084" y="3733027"/>
            <a:ext cx="294463" cy="278134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ysClr val="window" lastClr="FFFFFF"/>
          </a:solidFill>
          <a:ln w="6350">
            <a:noFill/>
          </a:ln>
        </p:spPr>
        <p:txBody>
          <a:bodyPr vert="horz" wrap="square" lIns="102383" tIns="51191" rIns="102383" bIns="5119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2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9"/>
            </p:custDataLst>
          </p:nvPr>
        </p:nvCxnSpPr>
        <p:spPr>
          <a:xfrm flipV="1">
            <a:off x="4456808" y="4325550"/>
            <a:ext cx="0" cy="410909"/>
          </a:xfrm>
          <a:prstGeom prst="line">
            <a:avLst/>
          </a:prstGeom>
          <a:ln w="6350">
            <a:noFill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V="1">
            <a:off x="5942315" y="2847155"/>
            <a:ext cx="0" cy="410909"/>
          </a:xfrm>
          <a:prstGeom prst="line">
            <a:avLst/>
          </a:prstGeom>
          <a:ln w="6350">
            <a:noFill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992078" y="3306514"/>
            <a:ext cx="2207237" cy="36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39303" rIns="75583" bIns="39303" anchor="ctr" anchorCtr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defRPr sz="2000" b="1" spc="300"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1600">
                <a:sym typeface="+mn-ea"/>
              </a:rPr>
              <a:t>手动</a:t>
            </a:r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1365457" y="3733357"/>
            <a:ext cx="2207237" cy="818588"/>
          </a:xfrm>
          <a:prstGeom prst="rect">
            <a:avLst/>
          </a:prstGeom>
          <a:noFill/>
        </p:spPr>
        <p:txBody>
          <a:bodyPr wrap="square" lIns="75583" tIns="39303" rIns="75583" bIns="39303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耗时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重复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低效</a:t>
            </a:r>
            <a:r>
              <a:rPr lang="en-US" altLang="zh-CN" sz="1175">
                <a:sym typeface="Arial" panose="020B0604020202020204" pitchFamily="34" charset="0"/>
              </a:rPr>
              <a:t>,</a:t>
            </a:r>
          </a:p>
        </p:txBody>
      </p:sp>
      <p:sp>
        <p:nvSpPr>
          <p:cNvPr id="46" name="文本框 45"/>
          <p:cNvSpPr txBox="1"/>
          <p:nvPr>
            <p:custDataLst>
              <p:tags r:id="rId13"/>
            </p:custDataLst>
          </p:nvPr>
        </p:nvSpPr>
        <p:spPr>
          <a:xfrm>
            <a:off x="7065682" y="3370601"/>
            <a:ext cx="2207237" cy="36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583" tIns="39303" rIns="75583" bIns="39303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defRPr sz="2000" b="1" spc="300"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zh-CN" sz="1680" dirty="0">
                <a:sym typeface="Arial" panose="020B0604020202020204" pitchFamily="34" charset="0"/>
              </a:rPr>
              <a:t>自动</a:t>
            </a:r>
          </a:p>
        </p:txBody>
      </p:sp>
      <p:sp>
        <p:nvSpPr>
          <p:cNvPr id="47" name="文本框 46"/>
          <p:cNvSpPr txBox="1"/>
          <p:nvPr>
            <p:custDataLst>
              <p:tags r:id="rId14"/>
            </p:custDataLst>
          </p:nvPr>
        </p:nvSpPr>
        <p:spPr>
          <a:xfrm>
            <a:off x="7594636" y="3816132"/>
            <a:ext cx="2207237" cy="818588"/>
          </a:xfrm>
          <a:prstGeom prst="rect">
            <a:avLst/>
          </a:prstGeom>
          <a:noFill/>
        </p:spPr>
        <p:txBody>
          <a:bodyPr wrap="square" lIns="75583" tIns="39303" rIns="75583" bIns="39303" rtlCol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省时</a:t>
            </a:r>
            <a:r>
              <a:rPr lang="en-US" altLang="zh-CN" dirty="0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高效</a:t>
            </a:r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793154" y="1537126"/>
            <a:ext cx="8831157" cy="879790"/>
          </a:xfrm>
          <a:prstGeom prst="rect">
            <a:avLst/>
          </a:prstGeom>
          <a:noFill/>
          <a:ln>
            <a:noFill/>
          </a:ln>
        </p:spPr>
        <p:txBody>
          <a:bodyPr vert="horz" wrap="square" lIns="78606" tIns="39303" rIns="75583" bIns="39303" rtlCol="0" anchor="ctr">
            <a:normAutofit/>
          </a:bodyPr>
          <a:lstStyle>
            <a:defPPr>
              <a:defRPr lang="zh-CN"/>
            </a:defPPr>
            <a:lvl1pPr algn="ctr" defTabSz="64452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spc="300"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3025">
                <a:solidFill>
                  <a:srgbClr val="FF0000"/>
                </a:solidFill>
                <a:sym typeface="+mn-ea"/>
              </a:rPr>
              <a:t>变更标签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31520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205605" y="1499235"/>
            <a:ext cx="2098675" cy="2761210"/>
            <a:chOff x="6840" y="2343"/>
            <a:chExt cx="2850" cy="3570"/>
          </a:xfrm>
        </p:grpSpPr>
        <p:sp>
          <p:nvSpPr>
            <p:cNvPr id="9" name="文本框 8"/>
            <p:cNvSpPr txBox="1"/>
            <p:nvPr/>
          </p:nvSpPr>
          <p:spPr>
            <a:xfrm>
              <a:off x="7063" y="5437"/>
              <a:ext cx="2627" cy="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ym typeface="+mn-ea"/>
                </a:rPr>
                <a:t>低人效</a:t>
              </a:r>
              <a:r>
                <a:rPr lang="en-US" altLang="zh-CN">
                  <a:sym typeface="+mn-ea"/>
                </a:rPr>
                <a:t>+</a:t>
              </a:r>
              <a:r>
                <a:rPr lang="zh-CN" altLang="en-US">
                  <a:sym typeface="+mn-ea"/>
                </a:rPr>
                <a:t>花时间</a:t>
              </a:r>
              <a:endParaRPr lang="en-US" altLang="zh-CN">
                <a:sym typeface="+mn-ea"/>
              </a:endParaRPr>
            </a:p>
          </p:txBody>
        </p:sp>
        <p:pic>
          <p:nvPicPr>
            <p:cNvPr id="10" name="图片 9" descr="343435333332363b333634323935323bcab1bce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40" y="2343"/>
              <a:ext cx="2850" cy="2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53085" y="45021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154201" y="51969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pic>
        <p:nvPicPr>
          <p:cNvPr id="5" name="图片 4" descr="QQ浏览器截图202202162037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85" y="1129665"/>
            <a:ext cx="8750935" cy="4179570"/>
          </a:xfrm>
          <a:prstGeom prst="rect">
            <a:avLst/>
          </a:prstGeom>
        </p:spPr>
      </p:pic>
      <p:pic>
        <p:nvPicPr>
          <p:cNvPr id="10" name="图片 9" descr="32313535353733393b32313535353733323bc0db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8260" y="305244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886" y="46418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7" name="组合 216" descr="7b0a202020202274657874626f78223a20227b5c2263617465676f72795f69645c223a31303534352c5c2269645c223a32303334353837377d220a7d0a"/>
          <p:cNvGrpSpPr/>
          <p:nvPr/>
        </p:nvGrpSpPr>
        <p:grpSpPr>
          <a:xfrm>
            <a:off x="3277870" y="1778000"/>
            <a:ext cx="3032125" cy="2578735"/>
            <a:chOff x="6573" y="3453"/>
            <a:chExt cx="4775" cy="4061"/>
          </a:xfrm>
        </p:grpSpPr>
        <p:grpSp>
          <p:nvGrpSpPr>
            <p:cNvPr id="218" name="组合 217"/>
            <p:cNvGrpSpPr/>
            <p:nvPr/>
          </p:nvGrpSpPr>
          <p:grpSpPr>
            <a:xfrm>
              <a:off x="6573" y="3453"/>
              <a:ext cx="4775" cy="4061"/>
              <a:chOff x="4174128" y="1957387"/>
              <a:chExt cx="3459701" cy="2942290"/>
            </a:xfrm>
          </p:grpSpPr>
          <p:sp>
            <p:nvSpPr>
              <p:cNvPr id="219" name="任意多边形: 形状 12"/>
              <p:cNvSpPr/>
              <p:nvPr/>
            </p:nvSpPr>
            <p:spPr>
              <a:xfrm>
                <a:off x="4629131" y="1957387"/>
                <a:ext cx="2821342" cy="2818465"/>
              </a:xfrm>
              <a:custGeom>
                <a:avLst/>
                <a:gdLst>
                  <a:gd name="connsiteX0" fmla="*/ 2821324 w 2821342"/>
                  <a:gd name="connsiteY0" fmla="*/ 1403033 h 2818465"/>
                  <a:gd name="connsiteX1" fmla="*/ 2716549 w 2821342"/>
                  <a:gd name="connsiteY1" fmla="*/ 1945005 h 2818465"/>
                  <a:gd name="connsiteX2" fmla="*/ 2410796 w 2821342"/>
                  <a:gd name="connsiteY2" fmla="*/ 2406015 h 2818465"/>
                  <a:gd name="connsiteX3" fmla="*/ 1949786 w 2821342"/>
                  <a:gd name="connsiteY3" fmla="*/ 2712720 h 2818465"/>
                  <a:gd name="connsiteX4" fmla="*/ 1406861 w 2821342"/>
                  <a:gd name="connsiteY4" fmla="*/ 2818448 h 2818465"/>
                  <a:gd name="connsiteX5" fmla="*/ 865841 w 2821342"/>
                  <a:gd name="connsiteY5" fmla="*/ 2708910 h 2818465"/>
                  <a:gd name="connsiteX6" fmla="*/ 408641 w 2821342"/>
                  <a:gd name="connsiteY6" fmla="*/ 2400300 h 2818465"/>
                  <a:gd name="connsiteX7" fmla="*/ 104794 w 2821342"/>
                  <a:gd name="connsiteY7" fmla="*/ 1941195 h 2818465"/>
                  <a:gd name="connsiteX8" fmla="*/ 19 w 2821342"/>
                  <a:gd name="connsiteY8" fmla="*/ 1403033 h 2818465"/>
                  <a:gd name="connsiteX9" fmla="*/ 108604 w 2821342"/>
                  <a:gd name="connsiteY9" fmla="*/ 865823 h 2818465"/>
                  <a:gd name="connsiteX10" fmla="*/ 414356 w 2821342"/>
                  <a:gd name="connsiteY10" fmla="*/ 411480 h 2818465"/>
                  <a:gd name="connsiteX11" fmla="*/ 869651 w 2821342"/>
                  <a:gd name="connsiteY11" fmla="*/ 107633 h 2818465"/>
                  <a:gd name="connsiteX12" fmla="*/ 1405909 w 2821342"/>
                  <a:gd name="connsiteY12" fmla="*/ 0 h 2818465"/>
                  <a:gd name="connsiteX13" fmla="*/ 1944071 w 2821342"/>
                  <a:gd name="connsiteY13" fmla="*/ 104775 h 2818465"/>
                  <a:gd name="connsiteX14" fmla="*/ 2402224 w 2821342"/>
                  <a:gd name="connsiteY14" fmla="*/ 407670 h 2818465"/>
                  <a:gd name="connsiteX15" fmla="*/ 2710834 w 2821342"/>
                  <a:gd name="connsiteY15" fmla="*/ 862965 h 2818465"/>
                  <a:gd name="connsiteX16" fmla="*/ 2821324 w 2821342"/>
                  <a:gd name="connsiteY16" fmla="*/ 1403033 h 2818465"/>
                  <a:gd name="connsiteX17" fmla="*/ 2777509 w 2821342"/>
                  <a:gd name="connsiteY17" fmla="*/ 1403033 h 2818465"/>
                  <a:gd name="connsiteX18" fmla="*/ 2676544 w 2821342"/>
                  <a:gd name="connsiteY18" fmla="*/ 877253 h 2818465"/>
                  <a:gd name="connsiteX19" fmla="*/ 2380316 w 2821342"/>
                  <a:gd name="connsiteY19" fmla="*/ 429578 h 2818465"/>
                  <a:gd name="connsiteX20" fmla="*/ 1934546 w 2821342"/>
                  <a:gd name="connsiteY20" fmla="*/ 128588 h 2818465"/>
                  <a:gd name="connsiteX21" fmla="*/ 1406861 w 2821342"/>
                  <a:gd name="connsiteY21" fmla="*/ 20955 h 2818465"/>
                  <a:gd name="connsiteX22" fmla="*/ 877271 w 2821342"/>
                  <a:gd name="connsiteY22" fmla="*/ 125730 h 2818465"/>
                  <a:gd name="connsiteX23" fmla="*/ 428644 w 2821342"/>
                  <a:gd name="connsiteY23" fmla="*/ 425768 h 2818465"/>
                  <a:gd name="connsiteX24" fmla="*/ 130511 w 2821342"/>
                  <a:gd name="connsiteY24" fmla="*/ 874395 h 2818465"/>
                  <a:gd name="connsiteX25" fmla="*/ 52406 w 2821342"/>
                  <a:gd name="connsiteY25" fmla="*/ 1133475 h 2818465"/>
                  <a:gd name="connsiteX26" fmla="*/ 27641 w 2821342"/>
                  <a:gd name="connsiteY26" fmla="*/ 1403033 h 2818465"/>
                  <a:gd name="connsiteX27" fmla="*/ 135274 w 2821342"/>
                  <a:gd name="connsiteY27" fmla="*/ 1929765 h 2818465"/>
                  <a:gd name="connsiteX28" fmla="*/ 436264 w 2821342"/>
                  <a:gd name="connsiteY28" fmla="*/ 2374583 h 2818465"/>
                  <a:gd name="connsiteX29" fmla="*/ 882986 w 2821342"/>
                  <a:gd name="connsiteY29" fmla="*/ 2669858 h 2818465"/>
                  <a:gd name="connsiteX30" fmla="*/ 1407814 w 2821342"/>
                  <a:gd name="connsiteY30" fmla="*/ 2771775 h 2818465"/>
                  <a:gd name="connsiteX31" fmla="*/ 1930736 w 2821342"/>
                  <a:gd name="connsiteY31" fmla="*/ 2666048 h 2818465"/>
                  <a:gd name="connsiteX32" fmla="*/ 2373649 w 2821342"/>
                  <a:gd name="connsiteY32" fmla="*/ 2368868 h 2818465"/>
                  <a:gd name="connsiteX33" fmla="*/ 2671781 w 2821342"/>
                  <a:gd name="connsiteY33" fmla="*/ 1925955 h 2818465"/>
                  <a:gd name="connsiteX34" fmla="*/ 2777509 w 2821342"/>
                  <a:gd name="connsiteY34" fmla="*/ 1403033 h 28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1342" h="2818465">
                    <a:moveTo>
                      <a:pt x="2821324" y="1403033"/>
                    </a:moveTo>
                    <a:cubicBezTo>
                      <a:pt x="2822276" y="1587818"/>
                      <a:pt x="2787034" y="1773555"/>
                      <a:pt x="2716549" y="1945005"/>
                    </a:cubicBezTo>
                    <a:cubicBezTo>
                      <a:pt x="2646064" y="2116455"/>
                      <a:pt x="2541289" y="2274570"/>
                      <a:pt x="2410796" y="2406015"/>
                    </a:cubicBezTo>
                    <a:cubicBezTo>
                      <a:pt x="2279351" y="2537460"/>
                      <a:pt x="2122189" y="2643188"/>
                      <a:pt x="1949786" y="2712720"/>
                    </a:cubicBezTo>
                    <a:cubicBezTo>
                      <a:pt x="1778336" y="2783205"/>
                      <a:pt x="1592599" y="2819400"/>
                      <a:pt x="1406861" y="2818448"/>
                    </a:cubicBezTo>
                    <a:cubicBezTo>
                      <a:pt x="1221124" y="2817495"/>
                      <a:pt x="1036339" y="2780348"/>
                      <a:pt x="865841" y="2708910"/>
                    </a:cubicBezTo>
                    <a:cubicBezTo>
                      <a:pt x="695344" y="2637473"/>
                      <a:pt x="539134" y="2531745"/>
                      <a:pt x="408641" y="2400300"/>
                    </a:cubicBezTo>
                    <a:cubicBezTo>
                      <a:pt x="278149" y="2268855"/>
                      <a:pt x="175279" y="2111693"/>
                      <a:pt x="104794" y="1941195"/>
                    </a:cubicBezTo>
                    <a:cubicBezTo>
                      <a:pt x="34309" y="1771650"/>
                      <a:pt x="-934" y="1586865"/>
                      <a:pt x="19" y="1403033"/>
                    </a:cubicBezTo>
                    <a:cubicBezTo>
                      <a:pt x="971" y="1219200"/>
                      <a:pt x="38119" y="1035368"/>
                      <a:pt x="108604" y="865823"/>
                    </a:cubicBezTo>
                    <a:cubicBezTo>
                      <a:pt x="179089" y="696278"/>
                      <a:pt x="283864" y="541020"/>
                      <a:pt x="414356" y="411480"/>
                    </a:cubicBezTo>
                    <a:cubicBezTo>
                      <a:pt x="544849" y="281940"/>
                      <a:pt x="700106" y="178118"/>
                      <a:pt x="869651" y="107633"/>
                    </a:cubicBezTo>
                    <a:cubicBezTo>
                      <a:pt x="1039196" y="36195"/>
                      <a:pt x="1223029" y="0"/>
                      <a:pt x="1405909" y="0"/>
                    </a:cubicBezTo>
                    <a:cubicBezTo>
                      <a:pt x="1589741" y="0"/>
                      <a:pt x="1773574" y="34290"/>
                      <a:pt x="1944071" y="104775"/>
                    </a:cubicBezTo>
                    <a:cubicBezTo>
                      <a:pt x="2114569" y="174308"/>
                      <a:pt x="2270779" y="278130"/>
                      <a:pt x="2402224" y="407670"/>
                    </a:cubicBezTo>
                    <a:cubicBezTo>
                      <a:pt x="2533669" y="537210"/>
                      <a:pt x="2638444" y="693420"/>
                      <a:pt x="2710834" y="862965"/>
                    </a:cubicBezTo>
                    <a:cubicBezTo>
                      <a:pt x="2782271" y="1033463"/>
                      <a:pt x="2819419" y="1218248"/>
                      <a:pt x="2821324" y="1403033"/>
                    </a:cubicBezTo>
                    <a:close/>
                    <a:moveTo>
                      <a:pt x="2777509" y="1403033"/>
                    </a:moveTo>
                    <a:cubicBezTo>
                      <a:pt x="2778462" y="1223963"/>
                      <a:pt x="2744171" y="1043940"/>
                      <a:pt x="2676544" y="877253"/>
                    </a:cubicBezTo>
                    <a:cubicBezTo>
                      <a:pt x="2608916" y="710565"/>
                      <a:pt x="2506999" y="557213"/>
                      <a:pt x="2380316" y="429578"/>
                    </a:cubicBezTo>
                    <a:cubicBezTo>
                      <a:pt x="2253634" y="300990"/>
                      <a:pt x="2101234" y="198120"/>
                      <a:pt x="1934546" y="128588"/>
                    </a:cubicBezTo>
                    <a:cubicBezTo>
                      <a:pt x="1767859" y="58103"/>
                      <a:pt x="1587836" y="21908"/>
                      <a:pt x="1406861" y="20955"/>
                    </a:cubicBezTo>
                    <a:cubicBezTo>
                      <a:pt x="1225886" y="20955"/>
                      <a:pt x="1044911" y="56198"/>
                      <a:pt x="877271" y="125730"/>
                    </a:cubicBezTo>
                    <a:cubicBezTo>
                      <a:pt x="709631" y="194310"/>
                      <a:pt x="556279" y="297180"/>
                      <a:pt x="428644" y="425768"/>
                    </a:cubicBezTo>
                    <a:cubicBezTo>
                      <a:pt x="301009" y="554355"/>
                      <a:pt x="199091" y="707708"/>
                      <a:pt x="130511" y="874395"/>
                    </a:cubicBezTo>
                    <a:cubicBezTo>
                      <a:pt x="96221" y="958215"/>
                      <a:pt x="69551" y="1044893"/>
                      <a:pt x="52406" y="1133475"/>
                    </a:cubicBezTo>
                    <a:cubicBezTo>
                      <a:pt x="35261" y="1222058"/>
                      <a:pt x="26689" y="1312545"/>
                      <a:pt x="27641" y="1403033"/>
                    </a:cubicBezTo>
                    <a:cubicBezTo>
                      <a:pt x="28594" y="1584008"/>
                      <a:pt x="64789" y="1764030"/>
                      <a:pt x="135274" y="1929765"/>
                    </a:cubicBezTo>
                    <a:cubicBezTo>
                      <a:pt x="204806" y="2095500"/>
                      <a:pt x="307676" y="2247900"/>
                      <a:pt x="436264" y="2374583"/>
                    </a:cubicBezTo>
                    <a:cubicBezTo>
                      <a:pt x="563899" y="2501265"/>
                      <a:pt x="717251" y="2602230"/>
                      <a:pt x="882986" y="2669858"/>
                    </a:cubicBezTo>
                    <a:cubicBezTo>
                      <a:pt x="1048721" y="2737485"/>
                      <a:pt x="1228744" y="2772728"/>
                      <a:pt x="1407814" y="2771775"/>
                    </a:cubicBezTo>
                    <a:cubicBezTo>
                      <a:pt x="1586884" y="2770823"/>
                      <a:pt x="1765954" y="2735580"/>
                      <a:pt x="1930736" y="2666048"/>
                    </a:cubicBezTo>
                    <a:cubicBezTo>
                      <a:pt x="2095519" y="2596515"/>
                      <a:pt x="2246966" y="2495550"/>
                      <a:pt x="2373649" y="2368868"/>
                    </a:cubicBezTo>
                    <a:cubicBezTo>
                      <a:pt x="2500331" y="2243138"/>
                      <a:pt x="2602249" y="2091690"/>
                      <a:pt x="2671781" y="1925955"/>
                    </a:cubicBezTo>
                    <a:cubicBezTo>
                      <a:pt x="2740362" y="1762125"/>
                      <a:pt x="2776556" y="1583055"/>
                      <a:pt x="2777509" y="1403033"/>
                    </a:cubicBezTo>
                    <a:close/>
                  </a:path>
                </a:pathLst>
              </a:custGeom>
              <a:solidFill>
                <a:srgbClr val="3E3A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13"/>
              <p:cNvSpPr/>
              <p:nvPr/>
            </p:nvSpPr>
            <p:spPr>
              <a:xfrm>
                <a:off x="4744384" y="2074525"/>
                <a:ext cx="2819436" cy="2825152"/>
              </a:xfrm>
              <a:custGeom>
                <a:avLst/>
                <a:gdLst>
                  <a:gd name="connsiteX0" fmla="*/ 2819418 w 2819436"/>
                  <a:gd name="connsiteY0" fmla="*/ 1411624 h 2825152"/>
                  <a:gd name="connsiteX1" fmla="*/ 2715596 w 2819436"/>
                  <a:gd name="connsiteY1" fmla="*/ 1949786 h 2825152"/>
                  <a:gd name="connsiteX2" fmla="*/ 2412700 w 2819436"/>
                  <a:gd name="connsiteY2" fmla="*/ 2407939 h 2825152"/>
                  <a:gd name="connsiteX3" fmla="*/ 1957405 w 2819436"/>
                  <a:gd name="connsiteY3" fmla="*/ 2715596 h 2825152"/>
                  <a:gd name="connsiteX4" fmla="*/ 1417338 w 2819436"/>
                  <a:gd name="connsiteY4" fmla="*/ 2825134 h 2825152"/>
                  <a:gd name="connsiteX5" fmla="*/ 875365 w 2819436"/>
                  <a:gd name="connsiteY5" fmla="*/ 2719406 h 2825152"/>
                  <a:gd name="connsiteX6" fmla="*/ 415308 w 2819436"/>
                  <a:gd name="connsiteY6" fmla="*/ 2413654 h 2825152"/>
                  <a:gd name="connsiteX7" fmla="*/ 107650 w 2819436"/>
                  <a:gd name="connsiteY7" fmla="*/ 1954549 h 2825152"/>
                  <a:gd name="connsiteX8" fmla="*/ 18 w 2819436"/>
                  <a:gd name="connsiteY8" fmla="*/ 1411624 h 2825152"/>
                  <a:gd name="connsiteX9" fmla="*/ 108603 w 2819436"/>
                  <a:gd name="connsiteY9" fmla="*/ 869651 h 2825152"/>
                  <a:gd name="connsiteX10" fmla="*/ 416260 w 2819436"/>
                  <a:gd name="connsiteY10" fmla="*/ 410546 h 2825152"/>
                  <a:gd name="connsiteX11" fmla="*/ 875365 w 2819436"/>
                  <a:gd name="connsiteY11" fmla="*/ 104794 h 2825152"/>
                  <a:gd name="connsiteX12" fmla="*/ 1416385 w 2819436"/>
                  <a:gd name="connsiteY12" fmla="*/ 19 h 2825152"/>
                  <a:gd name="connsiteX13" fmla="*/ 1955500 w 2819436"/>
                  <a:gd name="connsiteY13" fmla="*/ 109556 h 2825152"/>
                  <a:gd name="connsiteX14" fmla="*/ 2410796 w 2819436"/>
                  <a:gd name="connsiteY14" fmla="*/ 417214 h 2825152"/>
                  <a:gd name="connsiteX15" fmla="*/ 2713690 w 2819436"/>
                  <a:gd name="connsiteY15" fmla="*/ 874414 h 2825152"/>
                  <a:gd name="connsiteX16" fmla="*/ 2791796 w 2819436"/>
                  <a:gd name="connsiteY16" fmla="*/ 1138256 h 2825152"/>
                  <a:gd name="connsiteX17" fmla="*/ 2803225 w 2819436"/>
                  <a:gd name="connsiteY17" fmla="*/ 1205884 h 2825152"/>
                  <a:gd name="connsiteX18" fmla="*/ 2811798 w 2819436"/>
                  <a:gd name="connsiteY18" fmla="*/ 1274464 h 2825152"/>
                  <a:gd name="connsiteX19" fmla="*/ 2816560 w 2819436"/>
                  <a:gd name="connsiteY19" fmla="*/ 1343044 h 2825152"/>
                  <a:gd name="connsiteX20" fmla="*/ 2819418 w 2819436"/>
                  <a:gd name="connsiteY20" fmla="*/ 1411624 h 2825152"/>
                  <a:gd name="connsiteX21" fmla="*/ 2799415 w 2819436"/>
                  <a:gd name="connsiteY21" fmla="*/ 1411624 h 2825152"/>
                  <a:gd name="connsiteX22" fmla="*/ 2692735 w 2819436"/>
                  <a:gd name="connsiteY22" fmla="*/ 882986 h 2825152"/>
                  <a:gd name="connsiteX23" fmla="*/ 2391746 w 2819436"/>
                  <a:gd name="connsiteY23" fmla="*/ 436264 h 2825152"/>
                  <a:gd name="connsiteX24" fmla="*/ 1943118 w 2819436"/>
                  <a:gd name="connsiteY24" fmla="*/ 140036 h 2825152"/>
                  <a:gd name="connsiteX25" fmla="*/ 1416385 w 2819436"/>
                  <a:gd name="connsiteY25" fmla="*/ 38119 h 2825152"/>
                  <a:gd name="connsiteX26" fmla="*/ 891558 w 2819436"/>
                  <a:gd name="connsiteY26" fmla="*/ 144799 h 2825152"/>
                  <a:gd name="connsiteX27" fmla="*/ 448645 w 2819436"/>
                  <a:gd name="connsiteY27" fmla="*/ 443884 h 2825152"/>
                  <a:gd name="connsiteX28" fmla="*/ 152418 w 2819436"/>
                  <a:gd name="connsiteY28" fmla="*/ 888701 h 2825152"/>
                  <a:gd name="connsiteX29" fmla="*/ 49548 w 2819436"/>
                  <a:gd name="connsiteY29" fmla="*/ 1412576 h 2825152"/>
                  <a:gd name="connsiteX30" fmla="*/ 153370 w 2819436"/>
                  <a:gd name="connsiteY30" fmla="*/ 1936451 h 2825152"/>
                  <a:gd name="connsiteX31" fmla="*/ 449598 w 2819436"/>
                  <a:gd name="connsiteY31" fmla="*/ 2380317 h 2825152"/>
                  <a:gd name="connsiteX32" fmla="*/ 892510 w 2819436"/>
                  <a:gd name="connsiteY32" fmla="*/ 2678449 h 2825152"/>
                  <a:gd name="connsiteX33" fmla="*/ 1417338 w 2819436"/>
                  <a:gd name="connsiteY33" fmla="*/ 2785129 h 2825152"/>
                  <a:gd name="connsiteX34" fmla="*/ 1943118 w 2819436"/>
                  <a:gd name="connsiteY34" fmla="*/ 2683211 h 2825152"/>
                  <a:gd name="connsiteX35" fmla="*/ 2390793 w 2819436"/>
                  <a:gd name="connsiteY35" fmla="*/ 2386984 h 2825152"/>
                  <a:gd name="connsiteX36" fmla="*/ 2691783 w 2819436"/>
                  <a:gd name="connsiteY36" fmla="*/ 1941214 h 2825152"/>
                  <a:gd name="connsiteX37" fmla="*/ 2799415 w 2819436"/>
                  <a:gd name="connsiteY37" fmla="*/ 1411624 h 282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19436" h="2825152">
                    <a:moveTo>
                      <a:pt x="2819418" y="1411624"/>
                    </a:moveTo>
                    <a:cubicBezTo>
                      <a:pt x="2820371" y="1595456"/>
                      <a:pt x="2785128" y="1779289"/>
                      <a:pt x="2715596" y="1949786"/>
                    </a:cubicBezTo>
                    <a:cubicBezTo>
                      <a:pt x="2646063" y="2120284"/>
                      <a:pt x="2542240" y="2276494"/>
                      <a:pt x="2412700" y="2407939"/>
                    </a:cubicBezTo>
                    <a:cubicBezTo>
                      <a:pt x="2283161" y="2538431"/>
                      <a:pt x="2126950" y="2644159"/>
                      <a:pt x="1957405" y="2715596"/>
                    </a:cubicBezTo>
                    <a:cubicBezTo>
                      <a:pt x="1786908" y="2787034"/>
                      <a:pt x="1602123" y="2824181"/>
                      <a:pt x="1417338" y="2825134"/>
                    </a:cubicBezTo>
                    <a:cubicBezTo>
                      <a:pt x="1232553" y="2826086"/>
                      <a:pt x="1046815" y="2789892"/>
                      <a:pt x="875365" y="2719406"/>
                    </a:cubicBezTo>
                    <a:cubicBezTo>
                      <a:pt x="703915" y="2648921"/>
                      <a:pt x="546753" y="2545099"/>
                      <a:pt x="415308" y="2413654"/>
                    </a:cubicBezTo>
                    <a:cubicBezTo>
                      <a:pt x="283863" y="2282209"/>
                      <a:pt x="178135" y="2125999"/>
                      <a:pt x="107650" y="1954549"/>
                    </a:cubicBezTo>
                    <a:cubicBezTo>
                      <a:pt x="36213" y="1783099"/>
                      <a:pt x="-935" y="1597361"/>
                      <a:pt x="18" y="1411624"/>
                    </a:cubicBezTo>
                    <a:cubicBezTo>
                      <a:pt x="18" y="1225886"/>
                      <a:pt x="37165" y="1040149"/>
                      <a:pt x="108603" y="869651"/>
                    </a:cubicBezTo>
                    <a:cubicBezTo>
                      <a:pt x="180040" y="698201"/>
                      <a:pt x="284815" y="541039"/>
                      <a:pt x="416260" y="410546"/>
                    </a:cubicBezTo>
                    <a:cubicBezTo>
                      <a:pt x="546753" y="280054"/>
                      <a:pt x="703915" y="175279"/>
                      <a:pt x="875365" y="104794"/>
                    </a:cubicBezTo>
                    <a:cubicBezTo>
                      <a:pt x="1046815" y="34309"/>
                      <a:pt x="1231600" y="-934"/>
                      <a:pt x="1416385" y="19"/>
                    </a:cubicBezTo>
                    <a:cubicBezTo>
                      <a:pt x="1601170" y="971"/>
                      <a:pt x="1785955" y="38119"/>
                      <a:pt x="1955500" y="109556"/>
                    </a:cubicBezTo>
                    <a:cubicBezTo>
                      <a:pt x="2125998" y="180994"/>
                      <a:pt x="2281256" y="285769"/>
                      <a:pt x="2410796" y="417214"/>
                    </a:cubicBezTo>
                    <a:cubicBezTo>
                      <a:pt x="2540335" y="547706"/>
                      <a:pt x="2644158" y="703916"/>
                      <a:pt x="2713690" y="874414"/>
                    </a:cubicBezTo>
                    <a:cubicBezTo>
                      <a:pt x="2748933" y="959186"/>
                      <a:pt x="2774650" y="1047769"/>
                      <a:pt x="2791796" y="1138256"/>
                    </a:cubicBezTo>
                    <a:cubicBezTo>
                      <a:pt x="2795606" y="1161116"/>
                      <a:pt x="2800368" y="1183024"/>
                      <a:pt x="2803225" y="1205884"/>
                    </a:cubicBezTo>
                    <a:cubicBezTo>
                      <a:pt x="2806083" y="1228744"/>
                      <a:pt x="2808940" y="1251604"/>
                      <a:pt x="2811798" y="1274464"/>
                    </a:cubicBezTo>
                    <a:cubicBezTo>
                      <a:pt x="2813703" y="1297324"/>
                      <a:pt x="2815608" y="1320184"/>
                      <a:pt x="2816560" y="1343044"/>
                    </a:cubicBezTo>
                    <a:lnTo>
                      <a:pt x="2819418" y="1411624"/>
                    </a:lnTo>
                    <a:close/>
                    <a:moveTo>
                      <a:pt x="2799415" y="1411624"/>
                    </a:moveTo>
                    <a:cubicBezTo>
                      <a:pt x="2800368" y="1230649"/>
                      <a:pt x="2762268" y="1049674"/>
                      <a:pt x="2692735" y="882986"/>
                    </a:cubicBezTo>
                    <a:cubicBezTo>
                      <a:pt x="2623203" y="716299"/>
                      <a:pt x="2519381" y="563899"/>
                      <a:pt x="2391746" y="436264"/>
                    </a:cubicBezTo>
                    <a:cubicBezTo>
                      <a:pt x="2263158" y="309581"/>
                      <a:pt x="2110758" y="207664"/>
                      <a:pt x="1943118" y="140036"/>
                    </a:cubicBezTo>
                    <a:cubicBezTo>
                      <a:pt x="1776430" y="71456"/>
                      <a:pt x="1596408" y="37166"/>
                      <a:pt x="1416385" y="38119"/>
                    </a:cubicBezTo>
                    <a:cubicBezTo>
                      <a:pt x="1236363" y="39071"/>
                      <a:pt x="1057293" y="75266"/>
                      <a:pt x="891558" y="144799"/>
                    </a:cubicBezTo>
                    <a:cubicBezTo>
                      <a:pt x="725823" y="214331"/>
                      <a:pt x="574375" y="316249"/>
                      <a:pt x="448645" y="443884"/>
                    </a:cubicBezTo>
                    <a:cubicBezTo>
                      <a:pt x="321963" y="571519"/>
                      <a:pt x="220998" y="722966"/>
                      <a:pt x="152418" y="888701"/>
                    </a:cubicBezTo>
                    <a:cubicBezTo>
                      <a:pt x="83838" y="1054436"/>
                      <a:pt x="48595" y="1233506"/>
                      <a:pt x="49548" y="1412576"/>
                    </a:cubicBezTo>
                    <a:cubicBezTo>
                      <a:pt x="50500" y="1591646"/>
                      <a:pt x="84790" y="1770716"/>
                      <a:pt x="153370" y="1936451"/>
                    </a:cubicBezTo>
                    <a:cubicBezTo>
                      <a:pt x="221950" y="2102186"/>
                      <a:pt x="322915" y="2253634"/>
                      <a:pt x="449598" y="2380317"/>
                    </a:cubicBezTo>
                    <a:cubicBezTo>
                      <a:pt x="576280" y="2506999"/>
                      <a:pt x="727728" y="2609869"/>
                      <a:pt x="892510" y="2678449"/>
                    </a:cubicBezTo>
                    <a:cubicBezTo>
                      <a:pt x="1058245" y="2747981"/>
                      <a:pt x="1237315" y="2784176"/>
                      <a:pt x="1417338" y="2785129"/>
                    </a:cubicBezTo>
                    <a:cubicBezTo>
                      <a:pt x="1597360" y="2786081"/>
                      <a:pt x="1777383" y="2751792"/>
                      <a:pt x="1943118" y="2683211"/>
                    </a:cubicBezTo>
                    <a:cubicBezTo>
                      <a:pt x="2109806" y="2615584"/>
                      <a:pt x="2263158" y="2513667"/>
                      <a:pt x="2390793" y="2386984"/>
                    </a:cubicBezTo>
                    <a:cubicBezTo>
                      <a:pt x="2519381" y="2260301"/>
                      <a:pt x="2622250" y="2107901"/>
                      <a:pt x="2691783" y="1941214"/>
                    </a:cubicBezTo>
                    <a:cubicBezTo>
                      <a:pt x="2762268" y="1773574"/>
                      <a:pt x="2798463" y="1592599"/>
                      <a:pt x="2799415" y="1411624"/>
                    </a:cubicBezTo>
                    <a:close/>
                  </a:path>
                </a:pathLst>
              </a:custGeom>
              <a:solidFill>
                <a:srgbClr val="3E3A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21" name="图形 4"/>
              <p:cNvGrpSpPr/>
              <p:nvPr/>
            </p:nvGrpSpPr>
            <p:grpSpPr>
              <a:xfrm>
                <a:off x="5084834" y="4003333"/>
                <a:ext cx="909271" cy="872037"/>
                <a:chOff x="5084834" y="4003333"/>
                <a:chExt cx="909271" cy="872037"/>
              </a:xfrm>
              <a:solidFill>
                <a:srgbClr val="FFFFFF"/>
              </a:solidFill>
            </p:grpSpPr>
            <p:sp>
              <p:nvSpPr>
                <p:cNvPr id="222" name="任意多边形: 形状 15"/>
                <p:cNvSpPr/>
                <p:nvPr/>
              </p:nvSpPr>
              <p:spPr>
                <a:xfrm>
                  <a:off x="5084834" y="4003333"/>
                  <a:ext cx="909271" cy="872037"/>
                </a:xfrm>
                <a:custGeom>
                  <a:avLst/>
                  <a:gdLst>
                    <a:gd name="connsiteX0" fmla="*/ 870195 w 909271"/>
                    <a:gd name="connsiteY0" fmla="*/ 637246 h 872037"/>
                    <a:gd name="connsiteX1" fmla="*/ 870195 w 909271"/>
                    <a:gd name="connsiteY1" fmla="*/ 637246 h 872037"/>
                    <a:gd name="connsiteX2" fmla="*/ 747323 w 909271"/>
                    <a:gd name="connsiteY2" fmla="*/ 575333 h 872037"/>
                    <a:gd name="connsiteX3" fmla="*/ 667313 w 909271"/>
                    <a:gd name="connsiteY3" fmla="*/ 601051 h 872037"/>
                    <a:gd name="connsiteX4" fmla="*/ 900675 w 909271"/>
                    <a:gd name="connsiteY4" fmla="*/ 139088 h 872037"/>
                    <a:gd name="connsiteX5" fmla="*/ 865433 w 909271"/>
                    <a:gd name="connsiteY5" fmla="*/ 33361 h 872037"/>
                    <a:gd name="connsiteX6" fmla="*/ 759705 w 909271"/>
                    <a:gd name="connsiteY6" fmla="*/ 68603 h 872037"/>
                    <a:gd name="connsiteX7" fmla="*/ 550155 w 909271"/>
                    <a:gd name="connsiteY7" fmla="*/ 482941 h 872037"/>
                    <a:gd name="connsiteX8" fmla="*/ 291075 w 909271"/>
                    <a:gd name="connsiteY8" fmla="*/ 352448 h 872037"/>
                    <a:gd name="connsiteX9" fmla="*/ 267263 w 909271"/>
                    <a:gd name="connsiteY9" fmla="*/ 342923 h 872037"/>
                    <a:gd name="connsiteX10" fmla="*/ 382515 w 909271"/>
                    <a:gd name="connsiteY10" fmla="*/ 114323 h 872037"/>
                    <a:gd name="connsiteX11" fmla="*/ 347273 w 909271"/>
                    <a:gd name="connsiteY11" fmla="*/ 8596 h 872037"/>
                    <a:gd name="connsiteX12" fmla="*/ 347273 w 909271"/>
                    <a:gd name="connsiteY12" fmla="*/ 8596 h 872037"/>
                    <a:gd name="connsiteX13" fmla="*/ 241545 w 909271"/>
                    <a:gd name="connsiteY13" fmla="*/ 43838 h 872037"/>
                    <a:gd name="connsiteX14" fmla="*/ 44378 w 909271"/>
                    <a:gd name="connsiteY14" fmla="*/ 434363 h 872037"/>
                    <a:gd name="connsiteX15" fmla="*/ 41520 w 909271"/>
                    <a:gd name="connsiteY15" fmla="*/ 440078 h 872037"/>
                    <a:gd name="connsiteX16" fmla="*/ 19613 w 909271"/>
                    <a:gd name="connsiteY16" fmla="*/ 482941 h 872037"/>
                    <a:gd name="connsiteX17" fmla="*/ 100575 w 909271"/>
                    <a:gd name="connsiteY17" fmla="*/ 728686 h 872037"/>
                    <a:gd name="connsiteX18" fmla="*/ 333938 w 909271"/>
                    <a:gd name="connsiteY18" fmla="*/ 846796 h 872037"/>
                    <a:gd name="connsiteX19" fmla="*/ 544440 w 909271"/>
                    <a:gd name="connsiteY19" fmla="*/ 848701 h 872037"/>
                    <a:gd name="connsiteX20" fmla="*/ 806378 w 909271"/>
                    <a:gd name="connsiteY20" fmla="*/ 762976 h 872037"/>
                    <a:gd name="connsiteX21" fmla="*/ 870195 w 909271"/>
                    <a:gd name="connsiteY21" fmla="*/ 637246 h 87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09271" h="872037">
                      <a:moveTo>
                        <a:pt x="870195" y="637246"/>
                      </a:moveTo>
                      <a:lnTo>
                        <a:pt x="870195" y="637246"/>
                      </a:lnTo>
                      <a:cubicBezTo>
                        <a:pt x="853050" y="586763"/>
                        <a:pt x="797805" y="558188"/>
                        <a:pt x="747323" y="575333"/>
                      </a:cubicBezTo>
                      <a:lnTo>
                        <a:pt x="667313" y="601051"/>
                      </a:lnTo>
                      <a:lnTo>
                        <a:pt x="900675" y="139088"/>
                      </a:lnTo>
                      <a:cubicBezTo>
                        <a:pt x="920678" y="100036"/>
                        <a:pt x="904485" y="52411"/>
                        <a:pt x="865433" y="33361"/>
                      </a:cubicBezTo>
                      <a:cubicBezTo>
                        <a:pt x="826380" y="13358"/>
                        <a:pt x="778755" y="29551"/>
                        <a:pt x="759705" y="68603"/>
                      </a:cubicBezTo>
                      <a:lnTo>
                        <a:pt x="550155" y="482941"/>
                      </a:lnTo>
                      <a:lnTo>
                        <a:pt x="291075" y="352448"/>
                      </a:lnTo>
                      <a:cubicBezTo>
                        <a:pt x="283455" y="348638"/>
                        <a:pt x="275835" y="345781"/>
                        <a:pt x="267263" y="342923"/>
                      </a:cubicBezTo>
                      <a:lnTo>
                        <a:pt x="382515" y="114323"/>
                      </a:lnTo>
                      <a:cubicBezTo>
                        <a:pt x="402518" y="75271"/>
                        <a:pt x="386325" y="27646"/>
                        <a:pt x="347273" y="8596"/>
                      </a:cubicBezTo>
                      <a:lnTo>
                        <a:pt x="347273" y="8596"/>
                      </a:lnTo>
                      <a:cubicBezTo>
                        <a:pt x="308220" y="-11407"/>
                        <a:pt x="260595" y="4786"/>
                        <a:pt x="241545" y="43838"/>
                      </a:cubicBezTo>
                      <a:lnTo>
                        <a:pt x="44378" y="434363"/>
                      </a:lnTo>
                      <a:lnTo>
                        <a:pt x="41520" y="440078"/>
                      </a:lnTo>
                      <a:lnTo>
                        <a:pt x="19613" y="482941"/>
                      </a:lnTo>
                      <a:cubicBezTo>
                        <a:pt x="-26107" y="572476"/>
                        <a:pt x="11040" y="683918"/>
                        <a:pt x="100575" y="728686"/>
                      </a:cubicBezTo>
                      <a:lnTo>
                        <a:pt x="333938" y="846796"/>
                      </a:lnTo>
                      <a:cubicBezTo>
                        <a:pt x="402518" y="881086"/>
                        <a:pt x="479670" y="879181"/>
                        <a:pt x="544440" y="848701"/>
                      </a:cubicBezTo>
                      <a:lnTo>
                        <a:pt x="806378" y="762976"/>
                      </a:lnTo>
                      <a:cubicBezTo>
                        <a:pt x="858765" y="742973"/>
                        <a:pt x="887340" y="687728"/>
                        <a:pt x="870195" y="6372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16"/>
                <p:cNvSpPr/>
                <p:nvPr/>
              </p:nvSpPr>
              <p:spPr>
                <a:xfrm>
                  <a:off x="5255064" y="4214934"/>
                  <a:ext cx="295983" cy="417903"/>
                </a:xfrm>
                <a:custGeom>
                  <a:avLst/>
                  <a:gdLst>
                    <a:gd name="connsiteX0" fmla="*/ 65600 w 295983"/>
                    <a:gd name="connsiteY0" fmla="*/ 411358 h 417903"/>
                    <a:gd name="connsiteX1" fmla="*/ 33215 w 295983"/>
                    <a:gd name="connsiteY1" fmla="*/ 395165 h 417903"/>
                    <a:gd name="connsiteX2" fmla="*/ 6545 w 295983"/>
                    <a:gd name="connsiteY2" fmla="*/ 313250 h 417903"/>
                    <a:gd name="connsiteX3" fmla="*/ 148468 w 295983"/>
                    <a:gd name="connsiteY3" fmla="*/ 33215 h 417903"/>
                    <a:gd name="connsiteX4" fmla="*/ 230383 w 295983"/>
                    <a:gd name="connsiteY4" fmla="*/ 6545 h 417903"/>
                    <a:gd name="connsiteX5" fmla="*/ 262768 w 295983"/>
                    <a:gd name="connsiteY5" fmla="*/ 22738 h 417903"/>
                    <a:gd name="connsiteX6" fmla="*/ 289438 w 295983"/>
                    <a:gd name="connsiteY6" fmla="*/ 104653 h 417903"/>
                    <a:gd name="connsiteX7" fmla="*/ 147515 w 295983"/>
                    <a:gd name="connsiteY7" fmla="*/ 384688 h 417903"/>
                    <a:gd name="connsiteX8" fmla="*/ 65600 w 295983"/>
                    <a:gd name="connsiteY8" fmla="*/ 411358 h 41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983" h="417903">
                      <a:moveTo>
                        <a:pt x="65600" y="411358"/>
                      </a:moveTo>
                      <a:lnTo>
                        <a:pt x="33215" y="395165"/>
                      </a:lnTo>
                      <a:cubicBezTo>
                        <a:pt x="3688" y="379925"/>
                        <a:pt x="-8695" y="343731"/>
                        <a:pt x="6545" y="313250"/>
                      </a:cubicBezTo>
                      <a:lnTo>
                        <a:pt x="148468" y="33215"/>
                      </a:lnTo>
                      <a:cubicBezTo>
                        <a:pt x="163708" y="3688"/>
                        <a:pt x="199903" y="-8694"/>
                        <a:pt x="230383" y="6545"/>
                      </a:cubicBezTo>
                      <a:lnTo>
                        <a:pt x="262768" y="22738"/>
                      </a:lnTo>
                      <a:cubicBezTo>
                        <a:pt x="292296" y="37978"/>
                        <a:pt x="304678" y="74173"/>
                        <a:pt x="289438" y="104653"/>
                      </a:cubicBezTo>
                      <a:lnTo>
                        <a:pt x="147515" y="384688"/>
                      </a:lnTo>
                      <a:cubicBezTo>
                        <a:pt x="131323" y="414215"/>
                        <a:pt x="95128" y="426598"/>
                        <a:pt x="65600" y="4113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17"/>
                <p:cNvSpPr/>
                <p:nvPr/>
              </p:nvSpPr>
              <p:spPr>
                <a:xfrm>
                  <a:off x="5395082" y="4285419"/>
                  <a:ext cx="295983" cy="418079"/>
                </a:xfrm>
                <a:custGeom>
                  <a:avLst/>
                  <a:gdLst>
                    <a:gd name="connsiteX0" fmla="*/ 65601 w 295983"/>
                    <a:gd name="connsiteY0" fmla="*/ 411358 h 418079"/>
                    <a:gd name="connsiteX1" fmla="*/ 33216 w 295983"/>
                    <a:gd name="connsiteY1" fmla="*/ 395165 h 418079"/>
                    <a:gd name="connsiteX2" fmla="*/ 6545 w 295983"/>
                    <a:gd name="connsiteY2" fmla="*/ 313250 h 418079"/>
                    <a:gd name="connsiteX3" fmla="*/ 148468 w 295983"/>
                    <a:gd name="connsiteY3" fmla="*/ 33215 h 418079"/>
                    <a:gd name="connsiteX4" fmla="*/ 230383 w 295983"/>
                    <a:gd name="connsiteY4" fmla="*/ 6546 h 418079"/>
                    <a:gd name="connsiteX5" fmla="*/ 262768 w 295983"/>
                    <a:gd name="connsiteY5" fmla="*/ 22738 h 418079"/>
                    <a:gd name="connsiteX6" fmla="*/ 289438 w 295983"/>
                    <a:gd name="connsiteY6" fmla="*/ 104653 h 418079"/>
                    <a:gd name="connsiteX7" fmla="*/ 147516 w 295983"/>
                    <a:gd name="connsiteY7" fmla="*/ 384688 h 418079"/>
                    <a:gd name="connsiteX8" fmla="*/ 65601 w 295983"/>
                    <a:gd name="connsiteY8" fmla="*/ 411358 h 418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983" h="418079">
                      <a:moveTo>
                        <a:pt x="65601" y="411358"/>
                      </a:moveTo>
                      <a:lnTo>
                        <a:pt x="33216" y="395165"/>
                      </a:lnTo>
                      <a:cubicBezTo>
                        <a:pt x="3688" y="379925"/>
                        <a:pt x="-8695" y="343730"/>
                        <a:pt x="6545" y="313250"/>
                      </a:cubicBezTo>
                      <a:lnTo>
                        <a:pt x="148468" y="33215"/>
                      </a:lnTo>
                      <a:cubicBezTo>
                        <a:pt x="163708" y="3688"/>
                        <a:pt x="199903" y="-8695"/>
                        <a:pt x="230383" y="6546"/>
                      </a:cubicBezTo>
                      <a:lnTo>
                        <a:pt x="262768" y="22738"/>
                      </a:lnTo>
                      <a:cubicBezTo>
                        <a:pt x="292295" y="37978"/>
                        <a:pt x="304678" y="74173"/>
                        <a:pt x="289438" y="104653"/>
                      </a:cubicBezTo>
                      <a:lnTo>
                        <a:pt x="147516" y="384688"/>
                      </a:lnTo>
                      <a:cubicBezTo>
                        <a:pt x="132276" y="415168"/>
                        <a:pt x="96080" y="426598"/>
                        <a:pt x="65601" y="4113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18"/>
                <p:cNvSpPr/>
                <p:nvPr/>
              </p:nvSpPr>
              <p:spPr>
                <a:xfrm>
                  <a:off x="5609272" y="4573675"/>
                  <a:ext cx="350749" cy="283121"/>
                </a:xfrm>
                <a:custGeom>
                  <a:avLst/>
                  <a:gdLst>
                    <a:gd name="connsiteX0" fmla="*/ 68580 w 350749"/>
                    <a:gd name="connsiteY0" fmla="*/ 55474 h 283121"/>
                    <a:gd name="connsiteX1" fmla="*/ 222885 w 350749"/>
                    <a:gd name="connsiteY1" fmla="*/ 4992 h 283121"/>
                    <a:gd name="connsiteX2" fmla="*/ 345757 w 350749"/>
                    <a:gd name="connsiteY2" fmla="*/ 66904 h 283121"/>
                    <a:gd name="connsiteX3" fmla="*/ 345757 w 350749"/>
                    <a:gd name="connsiteY3" fmla="*/ 66904 h 283121"/>
                    <a:gd name="connsiteX4" fmla="*/ 283845 w 350749"/>
                    <a:gd name="connsiteY4" fmla="*/ 189777 h 283121"/>
                    <a:gd name="connsiteX5" fmla="*/ 0 w 350749"/>
                    <a:gd name="connsiteY5" fmla="*/ 283122 h 28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749" h="283121">
                      <a:moveTo>
                        <a:pt x="68580" y="55474"/>
                      </a:moveTo>
                      <a:lnTo>
                        <a:pt x="222885" y="4992"/>
                      </a:lnTo>
                      <a:cubicBezTo>
                        <a:pt x="273368" y="-12153"/>
                        <a:pt x="328612" y="16422"/>
                        <a:pt x="345757" y="66904"/>
                      </a:cubicBezTo>
                      <a:lnTo>
                        <a:pt x="345757" y="66904"/>
                      </a:lnTo>
                      <a:cubicBezTo>
                        <a:pt x="362903" y="117387"/>
                        <a:pt x="334328" y="172632"/>
                        <a:pt x="283845" y="189777"/>
                      </a:cubicBezTo>
                      <a:lnTo>
                        <a:pt x="0" y="283122"/>
                      </a:lnTo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26" name="图片 225" descr="图标&#10;&#10;描述已自动生成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624" y="2318960"/>
                <a:ext cx="510032" cy="510032"/>
              </a:xfrm>
              <a:prstGeom prst="rect">
                <a:avLst/>
              </a:prstGeom>
            </p:spPr>
          </p:pic>
          <p:pic>
            <p:nvPicPr>
              <p:cNvPr id="227" name="图片 226" descr="图标&#10;&#10;中度可信度描述已自动生成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0101" y="3569007"/>
                <a:ext cx="673728" cy="673728"/>
              </a:xfrm>
              <a:prstGeom prst="rect">
                <a:avLst/>
              </a:prstGeom>
            </p:spPr>
          </p:pic>
          <p:pic>
            <p:nvPicPr>
              <p:cNvPr id="228" name="图片 227" descr="图片包含 徽标&#10;&#10;描述已自动生成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4128" y="2616016"/>
                <a:ext cx="952991" cy="952991"/>
              </a:xfrm>
              <a:prstGeom prst="rect">
                <a:avLst/>
              </a:prstGeom>
            </p:spPr>
          </p:pic>
        </p:grpSp>
        <p:sp>
          <p:nvSpPr>
            <p:cNvPr id="229" name="文本框 228"/>
            <p:cNvSpPr txBox="1"/>
            <p:nvPr/>
          </p:nvSpPr>
          <p:spPr>
            <a:xfrm rot="1440000">
              <a:off x="8334" y="4086"/>
              <a:ext cx="2643" cy="24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4800" spc="200">
                  <a:solidFill>
                    <a:schemeClr val="tx1"/>
                  </a:solidFill>
                  <a:effectLst/>
                  <a:uFillTx/>
                  <a:latin typeface="汉仪力量黑简" panose="00020600040101010101" charset="-122"/>
                  <a:ea typeface="汉仪力量黑简" panose="00020600040101010101" charset="-122"/>
                </a:rPr>
                <a:t>自动变更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31520" y="382905"/>
            <a:ext cx="8871585" cy="425450"/>
            <a:chOff x="1185" y="592"/>
            <a:chExt cx="13971" cy="670"/>
          </a:xfrm>
        </p:grpSpPr>
        <p:grpSp>
          <p:nvGrpSpPr>
            <p:cNvPr id="36" name="组合 35"/>
            <p:cNvGrpSpPr/>
            <p:nvPr/>
          </p:nvGrpSpPr>
          <p:grpSpPr>
            <a:xfrm>
              <a:off x="1185" y="731"/>
              <a:ext cx="538" cy="441"/>
              <a:chOff x="4729" y="1585"/>
              <a:chExt cx="842" cy="708"/>
            </a:xfrm>
          </p:grpSpPr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5" name="图片 34" descr="resource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14166" y="592"/>
              <a:ext cx="990" cy="420"/>
              <a:chOff x="12515" y="1472"/>
              <a:chExt cx="990" cy="420"/>
            </a:xfrm>
          </p:grpSpPr>
          <p:sp>
            <p:nvSpPr>
              <p:cNvPr id="4" name="对角圆角矩形 3"/>
              <p:cNvSpPr/>
              <p:nvPr/>
            </p:nvSpPr>
            <p:spPr>
              <a:xfrm>
                <a:off x="12515" y="1472"/>
                <a:ext cx="990" cy="420"/>
              </a:xfrm>
              <a:prstGeom prst="round2DiagRect">
                <a:avLst>
                  <a:gd name="adj1" fmla="val 27380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 descr="黑色ROI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70" y="1476"/>
                <a:ext cx="680" cy="411"/>
              </a:xfrm>
              <a:prstGeom prst="rect">
                <a:avLst/>
              </a:prstGeom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1918" y="731"/>
              <a:ext cx="254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ym typeface="+mn-ea"/>
                </a:rPr>
                <a:t>步骤及</a:t>
              </a:r>
              <a:r>
                <a:rPr lang="zh-CN" altLang="en-US" sz="1600" b="1">
                  <a:solidFill>
                    <a:schemeClr val="dk1"/>
                  </a:solidFill>
                  <a:sym typeface="+mn-ea"/>
                </a:rPr>
                <a:t>运作流程</a:t>
              </a:r>
            </a:p>
          </p:txBody>
        </p:sp>
      </p:grpSp>
      <p:pic>
        <p:nvPicPr>
          <p:cNvPr id="11" name="图片 10" descr="QQ浏览器截图202202162046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465" y="1121410"/>
            <a:ext cx="5303520" cy="3943350"/>
          </a:xfrm>
          <a:prstGeom prst="rect">
            <a:avLst/>
          </a:prstGeom>
        </p:spPr>
      </p:pic>
      <p:pic>
        <p:nvPicPr>
          <p:cNvPr id="7" name="图片 6" descr="QQ浏览器截图202202162045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2440" y="1683385"/>
            <a:ext cx="3947160" cy="38150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00885" y="1129030"/>
            <a:ext cx="161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设置筒单</a:t>
            </a:r>
            <a:r>
              <a:rPr lang="en-US" altLang="zh-CN"/>
              <a:t>,</a:t>
            </a:r>
            <a:r>
              <a:rPr lang="zh-CN" altLang="en-US"/>
              <a:t>快捷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5495" y="378460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6100" y="37846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c8eb445f-a9ce-4650-b6c9-2e99eb048c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310" y="1505585"/>
            <a:ext cx="7192010" cy="3973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8770" y="2651760"/>
            <a:ext cx="27546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区分客户是否已进入群</a:t>
            </a:r>
          </a:p>
          <a:p>
            <a:pPr algn="l"/>
            <a:r>
              <a:rPr lang="en-US" altLang="zh-CN"/>
              <a:t>                   +</a:t>
            </a:r>
          </a:p>
          <a:p>
            <a:pPr algn="l"/>
            <a:r>
              <a:rPr lang="en-US" altLang="zh-CN"/>
              <a:t>已在群,可以批量打上标签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5495" y="378460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6100" y="37846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5295583" y="2425714"/>
            <a:ext cx="0" cy="413592"/>
          </a:xfrm>
          <a:prstGeom prst="line">
            <a:avLst/>
          </a:prstGeom>
          <a:ln w="25400">
            <a:solidFill>
              <a:srgbClr val="E7E6E6">
                <a:lumMod val="7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5" name="右中括号 14"/>
          <p:cNvSpPr/>
          <p:nvPr>
            <p:custDataLst>
              <p:tags r:id="rId2"/>
            </p:custDataLst>
          </p:nvPr>
        </p:nvSpPr>
        <p:spPr>
          <a:xfrm rot="16200000">
            <a:off x="5146545" y="45051"/>
            <a:ext cx="337166" cy="5098496"/>
          </a:xfrm>
          <a:prstGeom prst="rightBracket">
            <a:avLst>
              <a:gd name="adj" fmla="val 125376"/>
            </a:avLst>
          </a:prstGeom>
          <a:ln w="19050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487126" y="889024"/>
            <a:ext cx="1638244" cy="421293"/>
          </a:xfrm>
          <a:prstGeom prst="rect">
            <a:avLst/>
          </a:prstGeom>
          <a:noFill/>
        </p:spPr>
        <p:txBody>
          <a:bodyPr wrap="square" lIns="75583" tIns="39303" rIns="75583" bIns="39303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800" spc="150" dirty="0">
                <a:latin typeface="微软雅黑" panose="020B0503020204020204" charset="-122"/>
                <a:ea typeface="微软雅黑" panose="020B0503020204020204" charset="-122"/>
              </a:rPr>
              <a:t>客户</a:t>
            </a:r>
          </a:p>
        </p:txBody>
      </p: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4719638" y="1500138"/>
            <a:ext cx="1151890" cy="1151890"/>
          </a:xfrm>
          <a:prstGeom prst="ellipse">
            <a:avLst/>
          </a:prstGeom>
          <a:solidFill>
            <a:srgbClr val="4D576B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 4"/>
          <p:cNvSpPr/>
          <p:nvPr>
            <p:custDataLst>
              <p:tags r:id="rId5"/>
            </p:custDataLst>
          </p:nvPr>
        </p:nvSpPr>
        <p:spPr bwMode="auto">
          <a:xfrm>
            <a:off x="4971796" y="1776528"/>
            <a:ext cx="647573" cy="59911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5"/>
          <p:cNvSpPr/>
          <p:nvPr>
            <p:custDataLst>
              <p:tags r:id="rId6"/>
            </p:custDataLst>
          </p:nvPr>
        </p:nvSpPr>
        <p:spPr>
          <a:xfrm>
            <a:off x="1912741" y="3405993"/>
            <a:ext cx="1612072" cy="1621179"/>
          </a:xfrm>
          <a:prstGeom prst="roundRect">
            <a:avLst>
              <a:gd name="adj" fmla="val 8192"/>
            </a:avLst>
          </a:prstGeom>
          <a:solidFill>
            <a:srgbClr val="4D576B">
              <a:lumMod val="20000"/>
              <a:lumOff val="80000"/>
            </a:srgbClr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6"/>
          <p:cNvSpPr/>
          <p:nvPr>
            <p:custDataLst>
              <p:tags r:id="rId7"/>
            </p:custDataLst>
          </p:nvPr>
        </p:nvSpPr>
        <p:spPr>
          <a:xfrm>
            <a:off x="4489547" y="3405993"/>
            <a:ext cx="1612072" cy="1621179"/>
          </a:xfrm>
          <a:prstGeom prst="roundRect">
            <a:avLst>
              <a:gd name="adj" fmla="val 8192"/>
            </a:avLst>
          </a:prstGeom>
          <a:solidFill>
            <a:srgbClr val="4D576B">
              <a:lumMod val="20000"/>
              <a:lumOff val="80000"/>
            </a:srgbClr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7"/>
          <p:cNvSpPr/>
          <p:nvPr>
            <p:custDataLst>
              <p:tags r:id="rId8"/>
            </p:custDataLst>
          </p:nvPr>
        </p:nvSpPr>
        <p:spPr>
          <a:xfrm>
            <a:off x="7066352" y="3405993"/>
            <a:ext cx="1612072" cy="1621179"/>
          </a:xfrm>
          <a:prstGeom prst="roundRect">
            <a:avLst>
              <a:gd name="adj" fmla="val 8192"/>
            </a:avLst>
          </a:prstGeom>
          <a:solidFill>
            <a:srgbClr val="4D576B">
              <a:lumMod val="20000"/>
              <a:lumOff val="80000"/>
            </a:srgbClr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9"/>
            </p:custDataLst>
          </p:nvPr>
        </p:nvSpPr>
        <p:spPr>
          <a:xfrm>
            <a:off x="1964189" y="4322607"/>
            <a:ext cx="1509177" cy="421358"/>
          </a:xfrm>
          <a:prstGeom prst="rect">
            <a:avLst/>
          </a:prstGeom>
          <a:noFill/>
        </p:spPr>
        <p:txBody>
          <a:bodyPr wrap="square" lIns="75583" tIns="0" rIns="75583" bIns="39303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10" spc="150" dirty="0">
                <a:latin typeface="微软雅黑" panose="020B0503020204020204" charset="-122"/>
                <a:ea typeface="微软雅黑" panose="020B0503020204020204" charset="-122"/>
              </a:rPr>
              <a:t>带上标签</a:t>
            </a: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1954779" y="3859552"/>
            <a:ext cx="1527997" cy="356157"/>
          </a:xfrm>
          <a:prstGeom prst="rect">
            <a:avLst/>
          </a:prstGeom>
          <a:noFill/>
        </p:spPr>
        <p:txBody>
          <a:bodyPr wrap="square" lIns="75583" tIns="39303" rIns="75583" bIns="0" rtlCol="0" anchor="b" anchorCtr="0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 dirty="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</a:rPr>
              <a:t>入群</a:t>
            </a:r>
          </a:p>
        </p:txBody>
      </p:sp>
      <p:sp>
        <p:nvSpPr>
          <p:cNvPr id="40" name="文本框 39"/>
          <p:cNvSpPr txBox="1"/>
          <p:nvPr>
            <p:custDataLst>
              <p:tags r:id="rId11"/>
            </p:custDataLst>
          </p:nvPr>
        </p:nvSpPr>
        <p:spPr>
          <a:xfrm>
            <a:off x="4540995" y="4322607"/>
            <a:ext cx="1509177" cy="412324"/>
          </a:xfrm>
          <a:prstGeom prst="rect">
            <a:avLst/>
          </a:prstGeom>
          <a:noFill/>
        </p:spPr>
        <p:txBody>
          <a:bodyPr wrap="square" lIns="75583" tIns="0" rIns="75583" bIns="39303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10" spc="150" dirty="0">
                <a:latin typeface="微软雅黑" panose="020B0503020204020204" charset="-122"/>
                <a:ea typeface="微软雅黑" panose="020B0503020204020204" charset="-122"/>
              </a:rPr>
              <a:t>标签保留</a:t>
            </a:r>
          </a:p>
        </p:txBody>
      </p:sp>
      <p:sp>
        <p:nvSpPr>
          <p:cNvPr id="41" name="文本框 40"/>
          <p:cNvSpPr txBox="1"/>
          <p:nvPr>
            <p:custDataLst>
              <p:tags r:id="rId12"/>
            </p:custDataLst>
          </p:nvPr>
        </p:nvSpPr>
        <p:spPr>
          <a:xfrm>
            <a:off x="4540995" y="3850517"/>
            <a:ext cx="1509177" cy="356157"/>
          </a:xfrm>
          <a:prstGeom prst="rect">
            <a:avLst/>
          </a:prstGeom>
          <a:noFill/>
        </p:spPr>
        <p:txBody>
          <a:bodyPr wrap="square" lIns="75583" tIns="39303" rIns="75583" bIns="0" rtlCol="0" anchor="b" anchorCtr="0">
            <a:normAutofit fontScale="87500"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多个群</a:t>
            </a:r>
            <a:r>
              <a:rPr lang="en-US" altLang="zh-CN" sz="1510" b="1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510" b="1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退一个</a:t>
            </a:r>
          </a:p>
        </p:txBody>
      </p:sp>
      <p:sp>
        <p:nvSpPr>
          <p:cNvPr id="42" name="文本框 41"/>
          <p:cNvSpPr txBox="1"/>
          <p:nvPr>
            <p:custDataLst>
              <p:tags r:id="rId13"/>
            </p:custDataLst>
          </p:nvPr>
        </p:nvSpPr>
        <p:spPr>
          <a:xfrm>
            <a:off x="7117800" y="4331642"/>
            <a:ext cx="1509177" cy="422865"/>
          </a:xfrm>
          <a:prstGeom prst="rect">
            <a:avLst/>
          </a:prstGeom>
          <a:noFill/>
        </p:spPr>
        <p:txBody>
          <a:bodyPr wrap="square" lIns="75583" tIns="0" rIns="75583" bIns="39303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10" spc="150" dirty="0">
                <a:latin typeface="微软雅黑" panose="020B0503020204020204" charset="-122"/>
                <a:ea typeface="微软雅黑" panose="020B0503020204020204" charset="-122"/>
              </a:rPr>
              <a:t>标准更换</a:t>
            </a:r>
          </a:p>
        </p:txBody>
      </p:sp>
      <p:sp>
        <p:nvSpPr>
          <p:cNvPr id="43" name="文本框 42"/>
          <p:cNvSpPr txBox="1"/>
          <p:nvPr>
            <p:custDataLst>
              <p:tags r:id="rId14"/>
            </p:custDataLst>
          </p:nvPr>
        </p:nvSpPr>
        <p:spPr>
          <a:xfrm>
            <a:off x="7117800" y="3870093"/>
            <a:ext cx="1509177" cy="356157"/>
          </a:xfrm>
          <a:prstGeom prst="rect">
            <a:avLst/>
          </a:prstGeom>
          <a:noFill/>
        </p:spPr>
        <p:txBody>
          <a:bodyPr wrap="square" lIns="75583" tIns="39303" rIns="75583" bIns="0" rtlCol="0" anchor="b" anchorCtr="0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 dirty="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全退</a:t>
            </a:r>
          </a:p>
        </p:txBody>
      </p:sp>
      <p:sp>
        <p:nvSpPr>
          <p:cNvPr id="46" name="椭圆 45"/>
          <p:cNvSpPr/>
          <p:nvPr>
            <p:custDataLst>
              <p:tags r:id="rId15"/>
            </p:custDataLst>
          </p:nvPr>
        </p:nvSpPr>
        <p:spPr>
          <a:xfrm>
            <a:off x="2226959" y="2700862"/>
            <a:ext cx="983636" cy="983636"/>
          </a:xfrm>
          <a:prstGeom prst="ellipse">
            <a:avLst/>
          </a:prstGeom>
          <a:solidFill>
            <a:srgbClr val="1F74AD"/>
          </a:solidFill>
          <a:ln w="762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椭圆 46"/>
          <p:cNvSpPr/>
          <p:nvPr>
            <p:custDataLst>
              <p:tags r:id="rId16"/>
            </p:custDataLst>
          </p:nvPr>
        </p:nvSpPr>
        <p:spPr>
          <a:xfrm>
            <a:off x="4803764" y="2700862"/>
            <a:ext cx="983636" cy="983636"/>
          </a:xfrm>
          <a:prstGeom prst="ellipse">
            <a:avLst/>
          </a:prstGeom>
          <a:solidFill>
            <a:srgbClr val="3498DB"/>
          </a:solidFill>
          <a:ln w="762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椭圆 47"/>
          <p:cNvSpPr/>
          <p:nvPr>
            <p:custDataLst>
              <p:tags r:id="rId17"/>
            </p:custDataLst>
          </p:nvPr>
        </p:nvSpPr>
        <p:spPr>
          <a:xfrm>
            <a:off x="7380570" y="2700862"/>
            <a:ext cx="983636" cy="983636"/>
          </a:xfrm>
          <a:prstGeom prst="ellipse">
            <a:avLst/>
          </a:prstGeom>
          <a:solidFill>
            <a:srgbClr val="1AA3AA"/>
          </a:solidFill>
          <a:ln w="762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任意多边形 24"/>
          <p:cNvSpPr/>
          <p:nvPr>
            <p:custDataLst>
              <p:tags r:id="rId18"/>
            </p:custDataLst>
          </p:nvPr>
        </p:nvSpPr>
        <p:spPr bwMode="auto">
          <a:xfrm>
            <a:off x="5129751" y="2953521"/>
            <a:ext cx="331664" cy="478318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任意多边形 25"/>
          <p:cNvSpPr/>
          <p:nvPr>
            <p:custDataLst>
              <p:tags r:id="rId19"/>
            </p:custDataLst>
          </p:nvPr>
        </p:nvSpPr>
        <p:spPr bwMode="auto">
          <a:xfrm>
            <a:off x="2577079" y="2951227"/>
            <a:ext cx="283396" cy="482905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任意多边形 23"/>
          <p:cNvSpPr/>
          <p:nvPr>
            <p:custDataLst>
              <p:tags r:id="rId20"/>
            </p:custDataLst>
          </p:nvPr>
        </p:nvSpPr>
        <p:spPr bwMode="auto">
          <a:xfrm>
            <a:off x="7632359" y="3024773"/>
            <a:ext cx="480058" cy="335816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 fontScale="90000" lnSpcReduction="10000"/>
          </a:bodyPr>
          <a:lstStyle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69945_2*q_h_i*1_1_1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4"/>
  <p:tag name="KSO_WM_UNIT_ID" val="diagram20169945_2*q_h_i*1_2_4"/>
  <p:tag name="KSO_WM_TEMPLATE_CATEGORY" val="diagram"/>
  <p:tag name="KSO_WM_TEMPLATE_INDEX" val="20169945"/>
  <p:tag name="KSO_WM_UNIT_LAYERLEVEL" val="1_1_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69945_2*q_h_a*1_1_1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地阐述你的观点。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169945_2*q_h_f*1_1_1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69945_2*q_h_a*1_2_1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地阐述你的观点。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169945_2*q_h_f*1_2_1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大标题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a"/>
  <p:tag name="KSO_WM_UNIT_INDEX" val="1"/>
  <p:tag name="KSO_WM_UNIT_ID" val="diagram20169945_2*a*1"/>
  <p:tag name="KSO_WM_TEMPLATE_CATEGORY" val="diagram"/>
  <p:tag name="KSO_WM_TEMPLATE_INDEX" val="2016994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i*1_2_2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TYPE" val="n_h_h_i"/>
  <p:tag name="KSO_WM_UNIT_INDEX" val="1_2_2_1"/>
  <p:tag name="KSO_WM_UNIT_DIAGRAM_ISNUMVISUAL" val="0"/>
  <p:tag name="KSO_WM_UNIT_DIAGRAM_ISREFERUNIT" val="0"/>
  <p:tag name="KSO_WM_UNIT_LINE_FORE_SCHEMECOLOR_INDEX" val="16"/>
  <p:tag name="KSO_WM_UNIT_LINE_FILL_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i"/>
  <p:tag name="KSO_WM_UNIT_INDEX" val="1_1"/>
  <p:tag name="KSO_WM_UNIT_ID" val="diagram20187776_2*n_i*1_1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f"/>
  <p:tag name="KSO_WM_UNIT_INDEX" val="1_1_1"/>
  <p:tag name="KSO_WM_UNIT_ID" val="diagram20187776_2*n_h_f*1_1_1"/>
  <p:tag name="KSO_WM_UNIT_LAYERLEVEL" val="1_1_1"/>
  <p:tag name="KSO_WM_UNIT_VALUE" val="48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PRESET_TEXT" val="单击此处添加文本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i"/>
  <p:tag name="KSO_WM_UNIT_INDEX" val="1_1_1"/>
  <p:tag name="KSO_WM_UNIT_ID" val="diagram20187776_2*n_h_i*1_1_1"/>
  <p:tag name="KSO_WM_UNIT_LAYERLEVEL" val="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169945_2*q_i*1_1"/>
  <p:tag name="KSO_WM_TEMPLATE_CATEGORY" val="diagram"/>
  <p:tag name="KSO_WM_TEMPLATE_INDEX" val="20169945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i"/>
  <p:tag name="KSO_WM_UNIT_INDEX" val="1_1_2"/>
  <p:tag name="KSO_WM_UNIT_ID" val="diagram20187776_2*n_h_i*1_1_2"/>
  <p:tag name="KSO_WM_UNIT_LAYERLEVEL" val="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1_1"/>
  <p:tag name="KSO_WM_UNIT_ID" val="diagram20187776_2*n_h_h_i*1_2_1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2_2"/>
  <p:tag name="KSO_WM_UNIT_ID" val="diagram20187776_2*n_h_h_i*1_2_2_2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3_2"/>
  <p:tag name="KSO_WM_UNIT_ID" val="diagram20187776_2*n_h_h_i*1_2_3_2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f"/>
  <p:tag name="KSO_WM_UNIT_INDEX" val="1_2_1_1"/>
  <p:tag name="KSO_WM_UNIT_ID" val="diagram20187776_2*n_h_h_f*1_2_1_1"/>
  <p:tag name="KSO_WM_UNIT_LAYERLEVEL" val="1_1_1_1"/>
  <p:tag name="KSO_WM_UNIT_VALUE" val="48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PRESET_TEXT" val="单击此处添加文本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a*1_2_1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6"/>
  <p:tag name="KSO_WM_UNIT_TYPE" val="n_h_h_a"/>
  <p:tag name="KSO_WM_UNIT_INDEX" val="1_2_1_1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f"/>
  <p:tag name="KSO_WM_UNIT_INDEX" val="1_2_2_1"/>
  <p:tag name="KSO_WM_UNIT_ID" val="diagram20187776_2*n_h_h_f*1_2_2_1"/>
  <p:tag name="KSO_WM_UNIT_LAYERLEVEL" val="1_1_1_1"/>
  <p:tag name="KSO_WM_UNIT_VALUE" val="48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PRESET_TEXT" val="单击此处添加文本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a*1_2_2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6"/>
  <p:tag name="KSO_WM_UNIT_TYPE" val="n_h_h_a"/>
  <p:tag name="KSO_WM_UNIT_INDEX" val="1_2_2_1"/>
  <p:tag name="KSO_WM_UNIT_DIAGRAM_ISNUMVISUAL" val="0"/>
  <p:tag name="KSO_WM_UNIT_DIAGRAM_ISREFERUNIT" val="0"/>
  <p:tag name="KSO_WM_UNIT_TEXT_FILL_FORE_SCHEMECOLOR_INDEX" val="6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f"/>
  <p:tag name="KSO_WM_UNIT_INDEX" val="1_2_3_1"/>
  <p:tag name="KSO_WM_UNIT_ID" val="diagram20187776_2*n_h_h_f*1_2_3_1"/>
  <p:tag name="KSO_WM_UNIT_LAYERLEVEL" val="1_1_1_1"/>
  <p:tag name="KSO_WM_UNIT_VALUE" val="48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PRESET_TEXT" val="单击此处添加文本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87776_2*n_h_h_a*1_2_3_1"/>
  <p:tag name="KSO_WM_TEMPLATE_CATEGORY" val="diagram"/>
  <p:tag name="KSO_WM_TEMPLATE_INDEX" val="2018777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6"/>
  <p:tag name="KSO_WM_UNIT_TYPE" val="n_h_h_a"/>
  <p:tag name="KSO_WM_UNIT_INDEX" val="1_2_3_1"/>
  <p:tag name="KSO_WM_UNIT_DIAGRAM_ISNUMVISUAL" val="0"/>
  <p:tag name="KSO_WM_UNIT_DIAGRAM_ISREFERUNIT" val="0"/>
  <p:tag name="KSO_WM_UNIT_TEXT_FILL_FORE_SCHEMECOLOR_INDEX" val="7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69945_2*q_h_i*1_1_2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1_2"/>
  <p:tag name="KSO_WM_UNIT_ID" val="diagram20187776_2*n_h_h_i*1_2_1_2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2_3"/>
  <p:tag name="KSO_WM_UNIT_ID" val="diagram20187776_2*n_h_h_i*1_2_2_3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3_3"/>
  <p:tag name="KSO_WM_UNIT_ID" val="diagram20187776_2*n_h_h_i*1_2_3_3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2_4"/>
  <p:tag name="KSO_WM_UNIT_ID" val="diagram20187776_2*n_h_h_i*1_2_2_4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1_3"/>
  <p:tag name="KSO_WM_UNIT_ID" val="diagram20187776_2*n_h_h_i*1_2_1_3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76"/>
  <p:tag name="KSO_WM_UNIT_TYPE" val="n_h_h_i"/>
  <p:tag name="KSO_WM_UNIT_INDEX" val="1_2_3_1"/>
  <p:tag name="KSO_WM_UNIT_ID" val="diagram20187776_2*n_h_h_i*1_2_3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"/>
  <p:tag name="KSO_WM_UNIT_COLOR_SCHEME_PARENT_PAGE" val="0_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7565_1*l_i*1_1"/>
  <p:tag name="KSO_WM_TEMPLATE_CATEGORY" val="diagram"/>
  <p:tag name="KSO_WM_TEMPLATE_INDEX" val="20187565"/>
  <p:tag name="KSO_WM_UNIT_LAYERLEVEL" val="1_1"/>
  <p:tag name="KSO_WM_TAG_VERSION" val="1.0"/>
  <p:tag name="KSO_WM_BEAUTIFY_FLAG" val="#wm#"/>
  <p:tag name="KSO_WM_UNIT_LINE_FORE_SCHEMECOLOR_INDEX" val="15"/>
  <p:tag name="KSO_WM_UNIT_LINE_FILL_TYP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6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565_1*l_h_i*1_1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4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565_1*l_h_i*1_1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27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565_1*l_h_i*1_1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169945_2*q_i*1_2"/>
  <p:tag name="KSO_WM_TEMPLATE_CATEGORY" val="diagram"/>
  <p:tag name="KSO_WM_TEMPLATE_INDEX" val="20169945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5"/>
  <p:tag name="KSO_WM_UNIT_COLOR_SCHEME_PARENT_PAGE" val="0_1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565_1*l_h_f*1_1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1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565_1*l_h_i*1_2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22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565_1*l_h_i*1_2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9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565_1*l_h_i*1_2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0"/>
  <p:tag name="KSO_WM_UNIT_COLOR_SCHEME_PARENT_PAGE" val="0_1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565_1*l_h_f*1_2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7"/>
  <p:tag name="KSO_WM_UNIT_COLOR_SCHEME_PARENT_PAGE" val="0_1"/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2"/>
  <p:tag name="KSO_WM_UNIT_ID" val="diagram20187565_1*l_h_a*1_1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3"/>
  <p:tag name="KSO_WM_UNIT_COLOR_SCHEME_PARENT_PAGE" val="0_1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565_1*l_h_a*1_2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5"/>
  <p:tag name="KSO_WM_UNIT_COLOR_SCHEME_PARENT_PAGE" val="0_1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565_1*l_h_a*1_1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30_2*i*1"/>
  <p:tag name="KSO_WM_TEMPLATE_CATEGORY" val="diagram"/>
  <p:tag name="KSO_WM_TEMPLATE_INDEX" val="730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30_2*i*2"/>
  <p:tag name="KSO_WM_TEMPLATE_CATEGORY" val="diagram"/>
  <p:tag name="KSO_WM_TEMPLATE_INDEX" val="730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69945_2*q_h_i*1_2_1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30_2*l_h_f*1_1_1"/>
  <p:tag name="KSO_WM_TEMPLATE_CATEGORY" val="diagram"/>
  <p:tag name="KSO_WM_TEMPLATE_INDEX" val="730"/>
  <p:tag name="KSO_WM_UNIT_LAYERLEVEL" val="1_1_1"/>
  <p:tag name="KSO_WM_TAG_VERSION" val="1.0"/>
  <p:tag name="KSO_WM_BEAUTIFY_FLAG" val="#wm#"/>
  <p:tag name="KSO_WM_UNIT_PRESET_TEXT" val="单击此处添加&#10;文本具体内容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30_2*l_h_f*1_2_1"/>
  <p:tag name="KSO_WM_TEMPLATE_CATEGORY" val="diagram"/>
  <p:tag name="KSO_WM_TEMPLATE_INDEX" val="730"/>
  <p:tag name="KSO_WM_UNIT_LAYERLEVEL" val="1_1_1"/>
  <p:tag name="KSO_WM_TAG_VERSION" val="1.0"/>
  <p:tag name="KSO_WM_BEAUTIFY_FLAG" val="#wm#"/>
  <p:tag name="KSO_WM_UNIT_PRESET_TEXT" val="单击此处添加&#10;文本具体内容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2_1"/>
  <p:tag name="KSO_WM_UNIT_ID" val="diagram730_2*l_h_i*1_2_1"/>
  <p:tag name="KSO_WM_UNIT_LAYERLEVEL" val="1_1_1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2_2"/>
  <p:tag name="KSO_WM_UNIT_ID" val="diagram730_2*l_h_i*1_2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2_3"/>
  <p:tag name="KSO_WM_UNIT_ID" val="diagram730_2*l_h_i*1_2_3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1_1"/>
  <p:tag name="KSO_WM_UNIT_ID" val="diagram730_2*l_h_i*1_1_1"/>
  <p:tag name="KSO_WM_UNIT_LAYERLEVEL" val="1_1_1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1_2"/>
  <p:tag name="KSO_WM_UNIT_ID" val="diagram730_2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30"/>
  <p:tag name="KSO_WM_UNIT_TYPE" val="l_h_i"/>
  <p:tag name="KSO_WM_UNIT_INDEX" val="1_1_3"/>
  <p:tag name="KSO_WM_UNIT_ID" val="diagram730_2*l_h_i*1_1_3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69945_2*q_h_i*1_2_2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169945_2*q_h_i*1_1_3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169945_2*q_h_i*1_2_3"/>
  <p:tag name="KSO_WM_TEMPLATE_CATEGORY" val="diagram"/>
  <p:tag name="KSO_WM_TEMPLATE_INDEX" val="20169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4"/>
  <p:tag name="KSO_WM_UNIT_ID" val="diagram20169945_2*q_h_i*1_1_4"/>
  <p:tag name="KSO_WM_TEMPLATE_CATEGORY" val="diagram"/>
  <p:tag name="KSO_WM_TEMPLATE_INDEX" val="20169945"/>
  <p:tag name="KSO_WM_UNIT_LAYERLEVEL" val="1_1_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自定义</PresentationFormat>
  <Paragraphs>72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汉仪力量黑简</vt:lpstr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465</cp:revision>
  <dcterms:created xsi:type="dcterms:W3CDTF">2019-12-22T05:53:00Z</dcterms:created>
  <dcterms:modified xsi:type="dcterms:W3CDTF">2022-03-19T06:02:47Z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B253D8E03E184FF3B56D353B5E7C1EB4</vt:lpwstr>
  </property>
</Properties>
</file>