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704" r:id="rId7"/>
    <p:sldId id="2705" r:id="rId8"/>
    <p:sldId id="2651" r:id="rId9"/>
    <p:sldId id="2702" r:id="rId10"/>
    <p:sldId id="2716" r:id="rId11"/>
    <p:sldId id="2717" r:id="rId12"/>
    <p:sldId id="2648" r:id="rId13"/>
    <p:sldId id="2649" r:id="rId14"/>
    <p:sldId id="2634" r:id="rId15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FEA900"/>
    <a:srgbClr val="120C16"/>
    <a:srgbClr val="F8F8F8"/>
    <a:srgbClr val="6DF5ED"/>
    <a:srgbClr val="E93252"/>
    <a:srgbClr val="0358B2"/>
    <a:srgbClr val="0358B1"/>
    <a:srgbClr val="03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2364" y="1483006"/>
            <a:ext cx="79552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3600" b="1" dirty="0">
                <a:solidFill>
                  <a:schemeClr val="tx1"/>
                </a:solidFill>
              </a:rPr>
              <a:t>有赞分销链接多触点植入识别私域业绩</a:t>
            </a:r>
            <a:endParaRPr lang="zh-CN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姓名：郑洪林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花名：比邻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28115" y="1927225"/>
            <a:ext cx="6846570" cy="2416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/>
              <a:t>在未有更好的工具可以去识别私域用户产生业绩时，利用有赞的分销功能是一个相对便捷的一个功能。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但还是存在一定的局限性，只能针对有点击分销链接，产生分销绑定关系购买的用户，才能识别私域的成交；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只能设计多触点引导用户点击分销链接，提高分销绑定人数，来提升识别更多私域用户成交的业绩。</a:t>
            </a:r>
            <a:endParaRPr lang="zh-CN" altLang="en-US"/>
          </a:p>
          <a:p>
            <a:pPr>
              <a:lnSpc>
                <a:spcPct val="120000"/>
              </a:lnSpc>
            </a:pP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10335" y="1946275"/>
            <a:ext cx="758507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/>
              <a:t>当分销绑定的私域用户基数够大时，在分析私域用户的购买行为时；提供了更精准的数据依据。</a:t>
            </a:r>
            <a:endParaRPr lang="zh-CN" altLang="en-US" sz="2000"/>
          </a:p>
          <a:p>
            <a:pPr algn="l">
              <a:lnSpc>
                <a:spcPct val="130000"/>
              </a:lnSpc>
            </a:pPr>
            <a:r>
              <a:rPr lang="zh-CN" altLang="en-US" sz="2000"/>
              <a:t>同时也为私域营销选品提供了数据参考。</a:t>
            </a:r>
            <a:endParaRPr lang="zh-CN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10715" y="1562735"/>
            <a:ext cx="6560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000" b="1">
                <a:sym typeface="+mn-ea"/>
              </a:rPr>
              <a:t>        </a:t>
            </a:r>
            <a:r>
              <a:rPr lang="zh-CN" sz="2000" b="1">
                <a:sym typeface="+mn-ea"/>
              </a:rPr>
              <a:t>在私域项目中，</a:t>
            </a:r>
            <a:r>
              <a:rPr lang="zh-CN" sz="2000" b="1"/>
              <a:t>通过有赞分销链接在企微及社群的植入，多触点引导私域用户点击链接，从而绑定分销关系；今后用户只要从有赞商城产生购买行为，就能识别用户购买记录，从而可以区分出是否是私域产生的业绩。</a:t>
            </a:r>
            <a:endParaRPr lang="zh-CN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2475" y="873760"/>
            <a:ext cx="695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为什么要在有赞商城做私域营销业绩区分？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52475" y="1499235"/>
            <a:ext cx="4597400" cy="3610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1"/>
              <a:t>难点：</a:t>
            </a:r>
            <a:endParaRPr lang="zh-CN" altLang="en-US" sz="1600" b="1"/>
          </a:p>
          <a:p>
            <a:pPr>
              <a:lnSpc>
                <a:spcPct val="130000"/>
              </a:lnSpc>
            </a:pPr>
            <a:r>
              <a:rPr lang="zh-CN" altLang="en-US" sz="1600"/>
              <a:t>在每日黑巧项目中，是有进行私域销售额考核；但黑巧有赞商城除了公众号、企微用户自然成交外；每月都有在朋友圈投放广告，引导公域用户在黑巧有赞商城成交。</a:t>
            </a:r>
            <a:endParaRPr lang="zh-CN" altLang="en-US" sz="1600"/>
          </a:p>
          <a:p>
            <a:pPr>
              <a:lnSpc>
                <a:spcPct val="130000"/>
              </a:lnSpc>
            </a:pPr>
            <a:r>
              <a:rPr lang="zh-CN" altLang="en-US" sz="1600"/>
              <a:t>因此</a:t>
            </a:r>
            <a:r>
              <a:rPr lang="zh-CN" altLang="en-US" sz="1600">
                <a:sym typeface="+mn-ea"/>
              </a:rPr>
              <a:t>通过企微渠道引导购买的</a:t>
            </a:r>
            <a:r>
              <a:rPr lang="zh-CN" altLang="en-US" sz="1600"/>
              <a:t>业绩统计上，在有赞后台比较难以区分；</a:t>
            </a:r>
            <a:endParaRPr lang="zh-CN" altLang="en-US" sz="1600"/>
          </a:p>
          <a:p>
            <a:pPr>
              <a:lnSpc>
                <a:spcPct val="130000"/>
              </a:lnSpc>
            </a:pPr>
            <a:r>
              <a:rPr lang="zh-CN" altLang="en-US" sz="1600" b="1"/>
              <a:t>解决办法：</a:t>
            </a:r>
            <a:endParaRPr lang="zh-CN" altLang="en-US" sz="1600" b="1"/>
          </a:p>
          <a:p>
            <a:pPr>
              <a:lnSpc>
                <a:spcPct val="130000"/>
              </a:lnSpc>
            </a:pPr>
            <a:r>
              <a:rPr lang="zh-CN" altLang="en-US" sz="1600"/>
              <a:t>利用有赞分销员功能，在私域营销活动链接生成分销链接，引导用户点击绑定分销关系来区分业绩</a:t>
            </a:r>
            <a:endParaRPr lang="zh-CN" altLang="en-US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115" y="1524635"/>
            <a:ext cx="1716405" cy="3724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5873115" y="2053590"/>
            <a:ext cx="1734820" cy="1659890"/>
          </a:xfrm>
          <a:prstGeom prst="rect">
            <a:avLst/>
          </a:prstGeom>
          <a:noFill/>
          <a:ln>
            <a:solidFill>
              <a:srgbClr val="FEA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A08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900" y="2366645"/>
            <a:ext cx="2364105" cy="1025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6017260" y="533908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投放朋友圈广告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8017510" y="3468370"/>
            <a:ext cx="19634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/>
              <a:t>12</a:t>
            </a:r>
            <a:r>
              <a:rPr lang="zh-CN" altLang="en-US" sz="1400"/>
              <a:t>号商城整体销售数据</a:t>
            </a:r>
            <a:endParaRPr lang="zh-CN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2475" y="833755"/>
            <a:ext cx="4885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如何在有赞设置分销链接？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889000" y="1419225"/>
            <a:ext cx="7241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一、建立有赞专属分销团队</a:t>
            </a:r>
            <a:r>
              <a:rPr lang="en-US" altLang="zh-CN"/>
              <a:t>,</a:t>
            </a:r>
            <a:r>
              <a:rPr lang="zh-CN" altLang="en-US"/>
              <a:t>把项目团队成员设置为团队分销员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55" y="1918335"/>
            <a:ext cx="4782820" cy="280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875" y="3072130"/>
            <a:ext cx="4694555" cy="927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2475" y="931545"/>
            <a:ext cx="7241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二、在营销活动的产品文案链接及产品海报小程序码</a:t>
            </a:r>
            <a:r>
              <a:rPr lang="en-US" altLang="zh-CN"/>
              <a:t>or</a:t>
            </a:r>
            <a:r>
              <a:rPr lang="zh-CN" altLang="en-US"/>
              <a:t>二维码，全部用团队分销员生成的链接、小程序码、二位码来编辑。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165" y="1737995"/>
            <a:ext cx="1595755" cy="3459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670" y="1737995"/>
            <a:ext cx="1595755" cy="3459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4440" y="1643380"/>
            <a:ext cx="1595755" cy="3459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bbaa8486925edf60b113a9761dd128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210" y="1643380"/>
            <a:ext cx="2017395" cy="3459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2475" y="833755"/>
            <a:ext cx="5297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分销链接在私域多触点植入设计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384935" y="455422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社群营销活动植入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4458970" y="455422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朋友圈植入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6704965" y="455422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优惠券利益点植入</a:t>
            </a:r>
            <a:endParaRPr lang="zh-CN" altLang="en-US" sz="16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0" y="1357630"/>
            <a:ext cx="1480185" cy="32086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765" y="1320165"/>
            <a:ext cx="1480820" cy="3208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060" y="1355090"/>
            <a:ext cx="1809115" cy="3211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2475" y="833755"/>
            <a:ext cx="5297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分销链接在私域多触点植入设计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584960" y="4887595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新人欢迎语植入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5887720" y="4864735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企微个人页自定义链接植入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909320" y="1495425"/>
            <a:ext cx="87147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不同的触点放置不同团队分销员生成的分销链接，还能统计各触点的分销绑定人数及成交数</a:t>
            </a:r>
            <a:endParaRPr lang="zh-CN" altLang="en-US" sz="16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1832610"/>
            <a:ext cx="1717040" cy="3054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510" y="1832610"/>
            <a:ext cx="1409700" cy="3054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2475" y="833755"/>
            <a:ext cx="5297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分销链接设置小技巧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752475" y="1744345"/>
            <a:ext cx="3246120" cy="2846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600"/>
              <a:t>目前在个微点击部分链接会出现</a:t>
            </a:r>
            <a:r>
              <a:rPr lang="en-US" altLang="zh-CN" sz="1600"/>
              <a:t>“</a:t>
            </a:r>
            <a:r>
              <a:rPr lang="zh-CN" altLang="en-US" sz="1600"/>
              <a:t>外链管理规范</a:t>
            </a:r>
            <a:r>
              <a:rPr lang="en-US" altLang="zh-CN" sz="1600"/>
              <a:t>”</a:t>
            </a:r>
            <a:r>
              <a:rPr lang="zh-CN" altLang="en-US" sz="1600"/>
              <a:t>页面，需要点击继续访问才能继续跳转页面；这种二级跳转会很大程度影响用户页面访问数。通过微伴的【互动雷达】功能生成的转换链接，可恢复页面点击即跳转，并可以设置标签，自动打标。</a:t>
            </a:r>
            <a:endParaRPr lang="zh-CN" altLang="en-US" sz="1600"/>
          </a:p>
        </p:txBody>
      </p:sp>
      <p:pic>
        <p:nvPicPr>
          <p:cNvPr id="9" name="图片 8" descr="0e0fb82cc809c7d58c632afa47272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95" y="639445"/>
            <a:ext cx="2039620" cy="4418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右箭头 9"/>
          <p:cNvSpPr/>
          <p:nvPr/>
        </p:nvSpPr>
        <p:spPr>
          <a:xfrm>
            <a:off x="6583680" y="2728595"/>
            <a:ext cx="431165" cy="30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310" y="638175"/>
            <a:ext cx="1988820" cy="4420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WPS 演示</Application>
  <PresentationFormat>自定义</PresentationFormat>
  <Paragraphs>96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等线</vt:lpstr>
      <vt:lpstr>Times New Roman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HaLo.</cp:lastModifiedBy>
  <cp:revision>533</cp:revision>
  <dcterms:created xsi:type="dcterms:W3CDTF">2019-12-22T05:53:00Z</dcterms:created>
  <dcterms:modified xsi:type="dcterms:W3CDTF">2021-10-14T02:05:53Z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6CC65104E83A4AC7BBD7727573353B97</vt:lpwstr>
  </property>
</Properties>
</file>