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283" r:id="rId3"/>
    <p:sldId id="2635" r:id="rId5"/>
    <p:sldId id="2644" r:id="rId6"/>
    <p:sldId id="2645" r:id="rId7"/>
    <p:sldId id="2651" r:id="rId8"/>
    <p:sldId id="2646" r:id="rId9"/>
    <p:sldId id="2647" r:id="rId10"/>
    <p:sldId id="2648" r:id="rId11"/>
    <p:sldId id="2649" r:id="rId12"/>
    <p:sldId id="2634" r:id="rId13"/>
  </p:sldIdLst>
  <p:sldSz cx="10259695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900"/>
    <a:srgbClr val="F8F8F8"/>
    <a:srgbClr val="120C16"/>
    <a:srgbClr val="6DF5ED"/>
    <a:srgbClr val="E93252"/>
    <a:srgbClr val="0358B2"/>
    <a:srgbClr val="0358B1"/>
    <a:srgbClr val="035898"/>
    <a:srgbClr val="F1F1F1"/>
    <a:srgbClr val="02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/>
            <a:t>案例目标</a:t>
          </a:r>
          <a:endParaRPr lang="zh-CN" altLang="en-US" sz="1600" dirty="0"/>
        </a:p>
      </dgm:t>
    </dgm:pt>
    <dgm:pt modelId="{E4D0092D-1226-4D08-9799-2812B1B3A205}" cxnId="{6DA28C3E-4066-4121-A777-396E8AC56E95}" type="parTrans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cxnId="{6DA28C3E-4066-4121-A777-396E8AC56E95}" type="sibTrans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/>
            <a:t>案例关键词</a:t>
          </a:r>
          <a:endParaRPr lang="zh-CN" altLang="en-US" sz="1600" dirty="0"/>
        </a:p>
      </dgm:t>
    </dgm:pt>
    <dgm:pt modelId="{EDE61E28-8052-4A4A-BF9B-F66B384DF533}" cxnId="{540F4AF6-C377-45C5-A590-7CA2DAF93499}" type="parTrans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cxnId="{540F4AF6-C377-45C5-A590-7CA2DAF93499}" type="sibTrans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cxnId="{A98C5DC5-964A-4B38-9CEA-B18325772BEA}" type="parTrans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cxnId="{A98C5DC5-964A-4B38-9CEA-B18325772BEA}" type="sibTrans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cxnId="{6812FF8E-3082-4F64-839F-77BEEBDD451D}" type="parTrans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cxnId="{6812FF8E-3082-4F64-839F-77BEEBDD451D}" type="sibTrans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/>
            <a:t>案例中待优化点及改善方案</a:t>
          </a:r>
          <a:endParaRPr lang="zh-CN" altLang="en-US" sz="1600" dirty="0"/>
        </a:p>
      </dgm:t>
    </dgm:pt>
    <dgm:pt modelId="{C7B9EA86-F8CF-4931-9277-55EE61494FC9}" cxnId="{74F191C9-5108-49CC-A7FB-DE006B0A1E5B}" type="parTrans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cxnId="{74F191C9-5108-49CC-A7FB-DE006B0A1E5B}" type="sibTrans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cxnId="{5B67546E-5008-497C-A4CC-7BC7374777BD}" type="parTrans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cxnId="{5B67546E-5008-497C-A4CC-7BC7374777BD}" type="sibTrans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"/>
    <dgm:cxn modelId="{B85F9E25-C652-4B7F-8FD1-439B78BFFC09}" type="presOf" srcId="{A7E2548B-AC32-4B01-BBFA-02F40C0F4EC3}" destId="{C385AF22-AC18-4DC8-9B28-602D0C637594}" srcOrd="1" destOrd="0" presId="urn:microsoft.com/office/officeart/2005/8/layout/list1"/>
    <dgm:cxn modelId="{C0C92239-6F59-4A67-8B01-83B8CED33E59}" type="presOf" srcId="{5BA5075A-9611-40EC-B66E-1C50AF866171}" destId="{06CD99E7-5F6F-4B3A-B6AF-722345E5A49F}" srcOrd="0" destOrd="0" presId="urn:microsoft.com/office/officeart/2005/8/layout/list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"/>
    <dgm:cxn modelId="{5DA8AC74-33F2-4C28-8300-0E50990216C1}" type="presOf" srcId="{AA796176-FFEA-4453-B3C5-86FCA4C88052}" destId="{5CB4522F-075B-43D2-9CCA-FF96AAAB0675}" srcOrd="0" destOrd="0" presId="urn:microsoft.com/office/officeart/2005/8/layout/list1"/>
    <dgm:cxn modelId="{D8070E78-59F1-4513-9398-C426422CA6D2}" type="presOf" srcId="{A7E2548B-AC32-4B01-BBFA-02F40C0F4EC3}" destId="{E4755B94-5E72-4C9F-A91A-56B0FCDA28F1}" srcOrd="0" destOrd="0" presId="urn:microsoft.com/office/officeart/2005/8/layout/list1"/>
    <dgm:cxn modelId="{6812FF8E-3082-4F64-839F-77BEEBDD451D}" srcId="{AA796176-FFEA-4453-B3C5-86FCA4C88052}" destId="{5BA5075A-9611-40EC-B66E-1C50AF866171}" srcOrd="5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"/>
    <dgm:cxn modelId="{B7AC3EAD-C2E5-4EE1-AD67-1717C0B0AE79}" type="presOf" srcId="{ACC21E35-BE52-4B64-9CE3-EAFB2C2B911E}" destId="{3240125D-75FD-4A57-A758-6C50E602A37F}" srcOrd="0" destOrd="0" presId="urn:microsoft.com/office/officeart/2005/8/layout/list1"/>
    <dgm:cxn modelId="{A0A139B8-C29C-4CF6-B01A-C9215FF29A1B}" type="presOf" srcId="{0FABB1E1-B967-41CD-8BD9-01EE970157FC}" destId="{1CC4936E-ED17-4D2F-9813-87EE95763F16}" srcOrd="1" destOrd="0" presId="urn:microsoft.com/office/officeart/2005/8/layout/list1"/>
    <dgm:cxn modelId="{04D720C0-4218-4938-9515-27C87D79C1B0}" type="presOf" srcId="{730938A3-D819-41F7-BE39-9DDAA446A19F}" destId="{427123AE-6E68-4008-BD50-9CC20F57260E}" srcOrd="1" destOrd="0" presId="urn:microsoft.com/office/officeart/2005/8/layout/list1"/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4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"/>
    <dgm:cxn modelId="{A1FCD9D6-88FE-42F6-A005-7CB64FD4DF60}" type="presOf" srcId="{730938A3-D819-41F7-BE39-9DDAA446A19F}" destId="{0B52D98E-03C2-4BD0-85E7-F52451A2A69F}" srcOrd="0" destOrd="0" presId="urn:microsoft.com/office/officeart/2005/8/layout/list1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E64F7986-A22F-4AFA-B479-79081A7B952B}" type="presParOf" srcId="{5CB4522F-075B-43D2-9CCA-FF96AAAB0675}" destId="{792D5933-AD40-45AE-8480-2968FCA8CAA1}" srcOrd="0" destOrd="0" presId="urn:microsoft.com/office/officeart/2005/8/layout/list1"/>
    <dgm:cxn modelId="{3C593DDB-6C1E-4F28-B97E-4C473646A717}" type="presParOf" srcId="{792D5933-AD40-45AE-8480-2968FCA8CAA1}" destId="{E4755B94-5E72-4C9F-A91A-56B0FCDA28F1}" srcOrd="0" destOrd="0" presId="urn:microsoft.com/office/officeart/2005/8/layout/list1"/>
    <dgm:cxn modelId="{53C2F299-254F-4955-8E1D-0975BFA29DEA}" type="presParOf" srcId="{792D5933-AD40-45AE-8480-2968FCA8CAA1}" destId="{C385AF22-AC18-4DC8-9B28-602D0C637594}" srcOrd="1" destOrd="0" presId="urn:microsoft.com/office/officeart/2005/8/layout/list1"/>
    <dgm:cxn modelId="{3A418ED2-15B8-43F7-9CB2-B8862013A2CF}" type="presParOf" srcId="{5CB4522F-075B-43D2-9CCA-FF96AAAB0675}" destId="{744720FB-B56E-4487-9420-26F63FDC8A92}" srcOrd="1" destOrd="0" presId="urn:microsoft.com/office/officeart/2005/8/layout/list1"/>
    <dgm:cxn modelId="{4B625579-78F4-45B2-9DFA-A7F13878CD9D}" type="presParOf" srcId="{5CB4522F-075B-43D2-9CCA-FF96AAAB0675}" destId="{46544825-FBF5-4CDD-8C6C-17BDB8D6624D}" srcOrd="2" destOrd="0" presId="urn:microsoft.com/office/officeart/2005/8/layout/list1"/>
    <dgm:cxn modelId="{2DFB4BE4-930E-4611-A053-82E8D625F27C}" type="presParOf" srcId="{5CB4522F-075B-43D2-9CCA-FF96AAAB0675}" destId="{4BCF71AD-8735-4E36-8AA7-859BE626CF89}" srcOrd="3" destOrd="0" presId="urn:microsoft.com/office/officeart/2005/8/layout/list1"/>
    <dgm:cxn modelId="{F4723558-B28C-40C9-B27F-72F9BE0AF3F5}" type="presParOf" srcId="{5CB4522F-075B-43D2-9CCA-FF96AAAB0675}" destId="{EED333AA-5EDE-462B-829D-585765A00D61}" srcOrd="4" destOrd="0" presId="urn:microsoft.com/office/officeart/2005/8/layout/list1"/>
    <dgm:cxn modelId="{3D31BDE9-49B2-47DF-A12F-0683BC775F18}" type="presParOf" srcId="{EED333AA-5EDE-462B-829D-585765A00D61}" destId="{75DA4DF2-046A-4C6A-8086-7C3E7861D4E7}" srcOrd="0" destOrd="0" presId="urn:microsoft.com/office/officeart/2005/8/layout/list1"/>
    <dgm:cxn modelId="{37B9B0F7-2467-4A73-A2F3-48AAF33F4ACD}" type="presParOf" srcId="{EED333AA-5EDE-462B-829D-585765A00D61}" destId="{FBD91DA6-F483-4103-904B-0A0489E1DCE7}" srcOrd="1" destOrd="0" presId="urn:microsoft.com/office/officeart/2005/8/layout/list1"/>
    <dgm:cxn modelId="{85C47340-8A9E-4592-AB66-216A17057F11}" type="presParOf" srcId="{5CB4522F-075B-43D2-9CCA-FF96AAAB0675}" destId="{48F65CE9-588F-481F-B88C-E3C4A9B9C782}" srcOrd="5" destOrd="0" presId="urn:microsoft.com/office/officeart/2005/8/layout/list1"/>
    <dgm:cxn modelId="{B514B097-DCDB-49D3-9A46-45A481532DCB}" type="presParOf" srcId="{5CB4522F-075B-43D2-9CCA-FF96AAAB0675}" destId="{9A2FC35B-336D-4AB9-BE3B-E5A027415580}" srcOrd="6" destOrd="0" presId="urn:microsoft.com/office/officeart/2005/8/layout/list1"/>
    <dgm:cxn modelId="{8445FA2B-93A1-4A85-A633-6C53B31E6640}" type="presParOf" srcId="{5CB4522F-075B-43D2-9CCA-FF96AAAB0675}" destId="{781EB76A-EEE2-4822-9A02-692FC3F6DBFE}" srcOrd="7" destOrd="0" presId="urn:microsoft.com/office/officeart/2005/8/layout/list1"/>
    <dgm:cxn modelId="{585724F5-D580-4123-A6B5-18BCB4B61298}" type="presParOf" srcId="{5CB4522F-075B-43D2-9CCA-FF96AAAB0675}" destId="{1A83AB0C-0313-42B2-AD86-7F1781B8A4B2}" srcOrd="8" destOrd="0" presId="urn:microsoft.com/office/officeart/2005/8/layout/list1"/>
    <dgm:cxn modelId="{D3A9A500-291D-4315-A0B5-48A11AFD7872}" type="presParOf" srcId="{1A83AB0C-0313-42B2-AD86-7F1781B8A4B2}" destId="{0B52D98E-03C2-4BD0-85E7-F52451A2A69F}" srcOrd="0" destOrd="0" presId="urn:microsoft.com/office/officeart/2005/8/layout/list1"/>
    <dgm:cxn modelId="{08FF2DFE-CF0C-4A40-BF76-5D8DF2A83E45}" type="presParOf" srcId="{1A83AB0C-0313-42B2-AD86-7F1781B8A4B2}" destId="{427123AE-6E68-4008-BD50-9CC20F57260E}" srcOrd="1" destOrd="0" presId="urn:microsoft.com/office/officeart/2005/8/layout/list1"/>
    <dgm:cxn modelId="{6BF98521-58EF-4718-94C0-86D18F889A8F}" type="presParOf" srcId="{5CB4522F-075B-43D2-9CCA-FF96AAAB0675}" destId="{3E45E6F7-D029-421E-9785-40AC3D5809F6}" srcOrd="9" destOrd="0" presId="urn:microsoft.com/office/officeart/2005/8/layout/list1"/>
    <dgm:cxn modelId="{05C125E2-B9C9-4C04-B36D-0D1E8CAE682E}" type="presParOf" srcId="{5CB4522F-075B-43D2-9CCA-FF96AAAB0675}" destId="{DC58CA3D-313C-426E-A0D6-37AFDA45F7F0}" srcOrd="10" destOrd="0" presId="urn:microsoft.com/office/officeart/2005/8/layout/list1"/>
    <dgm:cxn modelId="{E919EC92-820A-428D-99E1-2B124C1E1608}" type="presParOf" srcId="{5CB4522F-075B-43D2-9CCA-FF96AAAB0675}" destId="{97D0A409-687F-48B8-8F97-815DE1E84580}" srcOrd="11" destOrd="0" presId="urn:microsoft.com/office/officeart/2005/8/layout/list1"/>
    <dgm:cxn modelId="{5EF25026-603F-4335-9104-A837A384B12F}" type="presParOf" srcId="{5CB4522F-075B-43D2-9CCA-FF96AAAB0675}" destId="{6C682417-E35E-4747-8277-8398315EE0A6}" srcOrd="12" destOrd="0" presId="urn:microsoft.com/office/officeart/2005/8/layout/list1"/>
    <dgm:cxn modelId="{9C82A2E3-73F3-44C2-B38A-81C0C8565E9A}" type="presParOf" srcId="{6C682417-E35E-4747-8277-8398315EE0A6}" destId="{3240125D-75FD-4A57-A758-6C50E602A37F}" srcOrd="0" destOrd="0" presId="urn:microsoft.com/office/officeart/2005/8/layout/list1"/>
    <dgm:cxn modelId="{F376AE30-1079-4CDB-8E35-FE488DCEAD2D}" type="presParOf" srcId="{6C682417-E35E-4747-8277-8398315EE0A6}" destId="{19E92E6E-C255-46EA-A296-4EEB24EE3A0F}" srcOrd="1" destOrd="0" presId="urn:microsoft.com/office/officeart/2005/8/layout/list1"/>
    <dgm:cxn modelId="{F33726E3-490B-4D06-A525-1BA1AEBB1C8F}" type="presParOf" srcId="{5CB4522F-075B-43D2-9CCA-FF96AAAB0675}" destId="{B5396BCF-9918-4D1E-8A96-750EB7B7FAF0}" srcOrd="13" destOrd="0" presId="urn:microsoft.com/office/officeart/2005/8/layout/list1"/>
    <dgm:cxn modelId="{D7FFDA87-5839-4CB8-B744-1B7230101671}" type="presParOf" srcId="{5CB4522F-075B-43D2-9CCA-FF96AAAB0675}" destId="{F46CC245-10BE-4E19-B679-8FD2CCBD83C6}" srcOrd="14" destOrd="0" presId="urn:microsoft.com/office/officeart/2005/8/layout/list1"/>
    <dgm:cxn modelId="{771C0B25-5E8F-4FF8-B0F2-C6E7A9E26EB1}" type="presParOf" srcId="{5CB4522F-075B-43D2-9CCA-FF96AAAB0675}" destId="{259E2F94-8223-4A49-9E41-02FF9C3E6DB7}" srcOrd="15" destOrd="0" presId="urn:microsoft.com/office/officeart/2005/8/layout/list1"/>
    <dgm:cxn modelId="{51C24110-273A-445F-A797-AAB07E190C8A}" type="presParOf" srcId="{5CB4522F-075B-43D2-9CCA-FF96AAAB0675}" destId="{0582B587-2F69-4A4E-91D2-4D573939D386}" srcOrd="16" destOrd="0" presId="urn:microsoft.com/office/officeart/2005/8/layout/list1"/>
    <dgm:cxn modelId="{88995C75-011B-442D-B3B0-68C8AA231378}" type="presParOf" srcId="{0582B587-2F69-4A4E-91D2-4D573939D386}" destId="{5637D23C-C60D-4167-8816-BB9B9D431E0E}" srcOrd="0" destOrd="0" presId="urn:microsoft.com/office/officeart/2005/8/layout/list1"/>
    <dgm:cxn modelId="{E0066D49-5AF0-4005-90B5-6383B1A25CC7}" type="presParOf" srcId="{0582B587-2F69-4A4E-91D2-4D573939D386}" destId="{1CC4936E-ED17-4D2F-9813-87EE95763F16}" srcOrd="1" destOrd="0" presId="urn:microsoft.com/office/officeart/2005/8/layout/list1"/>
    <dgm:cxn modelId="{81049395-50FC-4BE5-999A-FA3A910C6AB6}" type="presParOf" srcId="{5CB4522F-075B-43D2-9CCA-FF96AAAB0675}" destId="{9E8ED095-A689-4B24-8673-40FB702F4F98}" srcOrd="17" destOrd="0" presId="urn:microsoft.com/office/officeart/2005/8/layout/list1"/>
    <dgm:cxn modelId="{3D70EB50-153F-4492-947D-EB83294A4E59}" type="presParOf" srcId="{5CB4522F-075B-43D2-9CCA-FF96AAAB0675}" destId="{5AA363B9-8FB5-41E3-8B35-97BD2D191B34}" srcOrd="18" destOrd="0" presId="urn:microsoft.com/office/officeart/2005/8/layout/list1"/>
    <dgm:cxn modelId="{B4FB1D32-D4A2-4494-BD76-A825F382590C}" type="presParOf" srcId="{5CB4522F-075B-43D2-9CCA-FF96AAAB0675}" destId="{165391A6-F699-41AC-8B55-B5334317737C}" srcOrd="19" destOrd="0" presId="urn:microsoft.com/office/officeart/2005/8/layout/list1"/>
    <dgm:cxn modelId="{393A8961-3DBD-4564-A6C2-813CA257BD58}" type="presParOf" srcId="{5CB4522F-075B-43D2-9CCA-FF96AAAB0675}" destId="{9922DA3E-3EF6-42FA-9CC9-86C6C0F10C5A}" srcOrd="20" destOrd="0" presId="urn:microsoft.com/office/officeart/2005/8/layout/list1"/>
    <dgm:cxn modelId="{87A52DF9-2C26-4E57-84A9-EEF8930BCF18}" type="presParOf" srcId="{9922DA3E-3EF6-42FA-9CC9-86C6C0F10C5A}" destId="{06CD99E7-5F6F-4B3A-B6AF-722345E5A49F}" srcOrd="0" destOrd="0" presId="urn:microsoft.com/office/officeart/2005/8/layout/list1"/>
    <dgm:cxn modelId="{D7C378C8-1B98-4734-835E-992B34B3F5DC}" type="presParOf" srcId="{9922DA3E-3EF6-42FA-9CC9-86C6C0F10C5A}" destId="{ABF73B35-4281-4C64-B65F-D7E1D426DC52}" srcOrd="1" destOrd="0" presId="urn:microsoft.com/office/officeart/2005/8/layout/list1"/>
    <dgm:cxn modelId="{32DA0E08-E2AD-4011-8E55-153870D66355}" type="presParOf" srcId="{5CB4522F-075B-43D2-9CCA-FF96AAAB0675}" destId="{E970D71D-ECBA-4E7B-8977-0075B3C64135}" srcOrd="21" destOrd="0" presId="urn:microsoft.com/office/officeart/2005/8/layout/list1"/>
    <dgm:cxn modelId="{74407CAF-1C80-44D2-BC80-84029926B96A}" type="presParOf" srcId="{5CB4522F-075B-43D2-9CCA-FF96AAAB0675}" destId="{1EBF7F84-B88A-4276-8D3B-5221674D7BF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案例目标</a:t>
          </a:r>
          <a:endParaRPr lang="zh-CN" altLang="en-US" sz="1600" kern="1200" dirty="0"/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案例关键词</a:t>
          </a:r>
          <a:endParaRPr lang="zh-CN" altLang="en-US" sz="1600" kern="1200" dirty="0"/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案例中待优化点及改善方案</a:t>
          </a:r>
          <a:endParaRPr lang="zh-CN" altLang="en-US" sz="1600" kern="1200" dirty="0"/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svg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.xml"/><Relationship Id="rId8" Type="http://schemas.openxmlformats.org/officeDocument/2006/relationships/diagramQuickStyle" Target="../diagrams/quickStyle1.xml"/><Relationship Id="rId7" Type="http://schemas.openxmlformats.org/officeDocument/2006/relationships/diagramLayout" Target="../diagrams/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1.xml"/><Relationship Id="rId10" Type="http://schemas.microsoft.com/office/2007/relationships/diagramDrawing" Target="../diagrams/drawing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66656" y="1567122"/>
            <a:ext cx="5212080" cy="2030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/>
              <a:t>有赞抽奖百宝箱工具介绍</a:t>
            </a:r>
            <a:endParaRPr lang="zh-CN" altLang="en-US" sz="3600" b="1" dirty="0"/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/>
              <a:t>部门：供应链事业部</a:t>
            </a: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姓名：伍灿标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花名：星曜</a:t>
            </a:r>
            <a:endParaRPr lang="zh-CN" altLang="en-US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 dirty="0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301750" y="1840230"/>
            <a:ext cx="6439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" y="889000"/>
            <a:ext cx="7315835" cy="44253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77889" y="438150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形式多样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4475" y="1289050"/>
            <a:ext cx="5724525" cy="40208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5146" y="470168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任务多样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5450" y="946150"/>
            <a:ext cx="5296535" cy="44227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5146" y="470168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奖品多样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9300" y="960755"/>
            <a:ext cx="5781675" cy="4591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329411" y="464355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可多人抽奖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5185" y="1094105"/>
            <a:ext cx="5324475" cy="44056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1605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600" b="1" dirty="0">
                <a:solidFill>
                  <a:schemeClr val="tx1"/>
                </a:solidFill>
              </a:rPr>
              <a:t>可付费参与抽奖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0750" y="859155"/>
            <a:ext cx="5676900" cy="45192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405959" y="453560"/>
            <a:ext cx="1605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可指定用户抽奖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322070" y="154178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666875" y="166878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105" y="1203325"/>
            <a:ext cx="7134225" cy="39814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WPS 演示</Application>
  <PresentationFormat>自定义</PresentationFormat>
  <Paragraphs>42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Administrator</cp:lastModifiedBy>
  <cp:revision>405</cp:revision>
  <dcterms:created xsi:type="dcterms:W3CDTF">2019-12-22T05:53:00Z</dcterms:created>
  <dcterms:modified xsi:type="dcterms:W3CDTF">2021-06-24T02:50:31Z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