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283" r:id="rId3"/>
    <p:sldId id="2635" r:id="rId5"/>
    <p:sldId id="2644" r:id="rId6"/>
    <p:sldId id="2645" r:id="rId7"/>
    <p:sldId id="2646" r:id="rId8"/>
    <p:sldId id="2647" r:id="rId9"/>
    <p:sldId id="2648" r:id="rId10"/>
    <p:sldId id="2658" r:id="rId11"/>
    <p:sldId id="2649" r:id="rId12"/>
    <p:sldId id="2634" r:id="rId13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0C16"/>
    <a:srgbClr val="FEA900"/>
    <a:srgbClr val="F8F8F8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2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#4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#4" loCatId="list" qsTypeId="urn:microsoft.com/office/officeart/2005/8/quickstyle/simple1#4" qsCatId="simple" csTypeId="urn:microsoft.com/office/officeart/2005/8/colors/accent0_1#4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cxnId="{6DA28C3E-4066-4121-A777-396E8AC56E95}" type="parTrans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cxnId="{6DA28C3E-4066-4121-A777-396E8AC56E95}" type="sibTrans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cxnId="{540F4AF6-C377-45C5-A590-7CA2DAF93499}" type="parTrans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cxnId="{540F4AF6-C377-45C5-A590-7CA2DAF93499}" type="sibTrans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cxnId="{A98C5DC5-964A-4B38-9CEA-B18325772BEA}" type="parTrans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cxnId="{A98C5DC5-964A-4B38-9CEA-B18325772BEA}" type="sibTrans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cxnId="{6812FF8E-3082-4F64-839F-77BEEBDD451D}" type="parTrans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cxnId="{6812FF8E-3082-4F64-839F-77BEEBDD451D}" type="sibTrans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cxnId="{74F191C9-5108-49CC-A7FB-DE006B0A1E5B}" type="parTrans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cxnId="{74F191C9-5108-49CC-A7FB-DE006B0A1E5B}" type="sibTrans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cxnId="{5B67546E-5008-497C-A4CC-7BC7374777BD}" type="parTrans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cxnId="{5B67546E-5008-497C-A4CC-7BC7374777BD}" type="sibTrans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2F1812-AED3-4BAE-8542-D20165F5DAA1}" type="presOf" srcId="{6229A896-BA79-4F93-B4A4-52AF8D0E63B7}" destId="{FBD91DA6-F483-4103-904B-0A0489E1DCE7}" srcOrd="1" destOrd="0" presId="urn:microsoft.com/office/officeart/2005/8/layout/list1#4"/>
    <dgm:cxn modelId="{B85F9E25-C652-4B7F-8FD1-439B78BFFC09}" type="presOf" srcId="{A7E2548B-AC32-4B01-BBFA-02F40C0F4EC3}" destId="{C385AF22-AC18-4DC8-9B28-602D0C637594}" srcOrd="1" destOrd="0" presId="urn:microsoft.com/office/officeart/2005/8/layout/list1#4"/>
    <dgm:cxn modelId="{C0C92239-6F59-4A67-8B01-83B8CED33E59}" type="presOf" srcId="{5BA5075A-9611-40EC-B66E-1C50AF866171}" destId="{06CD99E7-5F6F-4B3A-B6AF-722345E5A49F}" srcOrd="0" destOrd="0" presId="urn:microsoft.com/office/officeart/2005/8/layout/list1#4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#4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#4"/>
    <dgm:cxn modelId="{5DA8AC74-33F2-4C28-8300-0E50990216C1}" type="presOf" srcId="{AA796176-FFEA-4453-B3C5-86FCA4C88052}" destId="{5CB4522F-075B-43D2-9CCA-FF96AAAB0675}" srcOrd="0" destOrd="0" presId="urn:microsoft.com/office/officeart/2005/8/layout/list1#4"/>
    <dgm:cxn modelId="{D8070E78-59F1-4513-9398-C426422CA6D2}" type="presOf" srcId="{A7E2548B-AC32-4B01-BBFA-02F40C0F4EC3}" destId="{E4755B94-5E72-4C9F-A91A-56B0FCDA28F1}" srcOrd="0" destOrd="0" presId="urn:microsoft.com/office/officeart/2005/8/layout/list1#4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8E1CF39A-2C53-4078-B676-390FA42BD10D}" type="presOf" srcId="{6229A896-BA79-4F93-B4A4-52AF8D0E63B7}" destId="{75DA4DF2-046A-4C6A-8086-7C3E7861D4E7}" srcOrd="0" destOrd="0" presId="urn:microsoft.com/office/officeart/2005/8/layout/list1#4"/>
    <dgm:cxn modelId="{B7AC3EAD-C2E5-4EE1-AD67-1717C0B0AE79}" type="presOf" srcId="{ACC21E35-BE52-4B64-9CE3-EAFB2C2B911E}" destId="{3240125D-75FD-4A57-A758-6C50E602A37F}" srcOrd="0" destOrd="0" presId="urn:microsoft.com/office/officeart/2005/8/layout/list1#4"/>
    <dgm:cxn modelId="{A0A139B8-C29C-4CF6-B01A-C9215FF29A1B}" type="presOf" srcId="{0FABB1E1-B967-41CD-8BD9-01EE970157FC}" destId="{1CC4936E-ED17-4D2F-9813-87EE95763F16}" srcOrd="1" destOrd="0" presId="urn:microsoft.com/office/officeart/2005/8/layout/list1#4"/>
    <dgm:cxn modelId="{04D720C0-4218-4938-9515-27C87D79C1B0}" type="presOf" srcId="{730938A3-D819-41F7-BE39-9DDAA446A19F}" destId="{427123AE-6E68-4008-BD50-9CC20F57260E}" srcOrd="1" destOrd="0" presId="urn:microsoft.com/office/officeart/2005/8/layout/list1#4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#4"/>
    <dgm:cxn modelId="{A1FCD9D6-88FE-42F6-A005-7CB64FD4DF60}" type="presOf" srcId="{730938A3-D819-41F7-BE39-9DDAA446A19F}" destId="{0B52D98E-03C2-4BD0-85E7-F52451A2A69F}" srcOrd="0" destOrd="0" presId="urn:microsoft.com/office/officeart/2005/8/layout/list1#4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E64F7986-A22F-4AFA-B479-79081A7B952B}" type="presParOf" srcId="{5CB4522F-075B-43D2-9CCA-FF96AAAB0675}" destId="{792D5933-AD40-45AE-8480-2968FCA8CAA1}" srcOrd="0" destOrd="0" presId="urn:microsoft.com/office/officeart/2005/8/layout/list1#4"/>
    <dgm:cxn modelId="{3C593DDB-6C1E-4F28-B97E-4C473646A717}" type="presParOf" srcId="{792D5933-AD40-45AE-8480-2968FCA8CAA1}" destId="{E4755B94-5E72-4C9F-A91A-56B0FCDA28F1}" srcOrd="0" destOrd="0" presId="urn:microsoft.com/office/officeart/2005/8/layout/list1#4"/>
    <dgm:cxn modelId="{53C2F299-254F-4955-8E1D-0975BFA29DEA}" type="presParOf" srcId="{792D5933-AD40-45AE-8480-2968FCA8CAA1}" destId="{C385AF22-AC18-4DC8-9B28-602D0C637594}" srcOrd="1" destOrd="0" presId="urn:microsoft.com/office/officeart/2005/8/layout/list1#4"/>
    <dgm:cxn modelId="{3A418ED2-15B8-43F7-9CB2-B8862013A2CF}" type="presParOf" srcId="{5CB4522F-075B-43D2-9CCA-FF96AAAB0675}" destId="{744720FB-B56E-4487-9420-26F63FDC8A92}" srcOrd="1" destOrd="0" presId="urn:microsoft.com/office/officeart/2005/8/layout/list1#4"/>
    <dgm:cxn modelId="{4B625579-78F4-45B2-9DFA-A7F13878CD9D}" type="presParOf" srcId="{5CB4522F-075B-43D2-9CCA-FF96AAAB0675}" destId="{46544825-FBF5-4CDD-8C6C-17BDB8D6624D}" srcOrd="2" destOrd="0" presId="urn:microsoft.com/office/officeart/2005/8/layout/list1#4"/>
    <dgm:cxn modelId="{2DFB4BE4-930E-4611-A053-82E8D625F27C}" type="presParOf" srcId="{5CB4522F-075B-43D2-9CCA-FF96AAAB0675}" destId="{4BCF71AD-8735-4E36-8AA7-859BE626CF89}" srcOrd="3" destOrd="0" presId="urn:microsoft.com/office/officeart/2005/8/layout/list1#4"/>
    <dgm:cxn modelId="{F4723558-B28C-40C9-B27F-72F9BE0AF3F5}" type="presParOf" srcId="{5CB4522F-075B-43D2-9CCA-FF96AAAB0675}" destId="{EED333AA-5EDE-462B-829D-585765A00D61}" srcOrd="4" destOrd="0" presId="urn:microsoft.com/office/officeart/2005/8/layout/list1#4"/>
    <dgm:cxn modelId="{3D31BDE9-49B2-47DF-A12F-0683BC775F18}" type="presParOf" srcId="{EED333AA-5EDE-462B-829D-585765A00D61}" destId="{75DA4DF2-046A-4C6A-8086-7C3E7861D4E7}" srcOrd="0" destOrd="0" presId="urn:microsoft.com/office/officeart/2005/8/layout/list1#4"/>
    <dgm:cxn modelId="{37B9B0F7-2467-4A73-A2F3-48AAF33F4ACD}" type="presParOf" srcId="{EED333AA-5EDE-462B-829D-585765A00D61}" destId="{FBD91DA6-F483-4103-904B-0A0489E1DCE7}" srcOrd="1" destOrd="0" presId="urn:microsoft.com/office/officeart/2005/8/layout/list1#4"/>
    <dgm:cxn modelId="{85C47340-8A9E-4592-AB66-216A17057F11}" type="presParOf" srcId="{5CB4522F-075B-43D2-9CCA-FF96AAAB0675}" destId="{48F65CE9-588F-481F-B88C-E3C4A9B9C782}" srcOrd="5" destOrd="0" presId="urn:microsoft.com/office/officeart/2005/8/layout/list1#4"/>
    <dgm:cxn modelId="{B514B097-DCDB-49D3-9A46-45A481532DCB}" type="presParOf" srcId="{5CB4522F-075B-43D2-9CCA-FF96AAAB0675}" destId="{9A2FC35B-336D-4AB9-BE3B-E5A027415580}" srcOrd="6" destOrd="0" presId="urn:microsoft.com/office/officeart/2005/8/layout/list1#4"/>
    <dgm:cxn modelId="{8445FA2B-93A1-4A85-A633-6C53B31E6640}" type="presParOf" srcId="{5CB4522F-075B-43D2-9CCA-FF96AAAB0675}" destId="{781EB76A-EEE2-4822-9A02-692FC3F6DBFE}" srcOrd="7" destOrd="0" presId="urn:microsoft.com/office/officeart/2005/8/layout/list1#4"/>
    <dgm:cxn modelId="{585724F5-D580-4123-A6B5-18BCB4B61298}" type="presParOf" srcId="{5CB4522F-075B-43D2-9CCA-FF96AAAB0675}" destId="{1A83AB0C-0313-42B2-AD86-7F1781B8A4B2}" srcOrd="8" destOrd="0" presId="urn:microsoft.com/office/officeart/2005/8/layout/list1#4"/>
    <dgm:cxn modelId="{D3A9A500-291D-4315-A0B5-48A11AFD7872}" type="presParOf" srcId="{1A83AB0C-0313-42B2-AD86-7F1781B8A4B2}" destId="{0B52D98E-03C2-4BD0-85E7-F52451A2A69F}" srcOrd="0" destOrd="0" presId="urn:microsoft.com/office/officeart/2005/8/layout/list1#4"/>
    <dgm:cxn modelId="{08FF2DFE-CF0C-4A40-BF76-5D8DF2A83E45}" type="presParOf" srcId="{1A83AB0C-0313-42B2-AD86-7F1781B8A4B2}" destId="{427123AE-6E68-4008-BD50-9CC20F57260E}" srcOrd="1" destOrd="0" presId="urn:microsoft.com/office/officeart/2005/8/layout/list1#4"/>
    <dgm:cxn modelId="{6BF98521-58EF-4718-94C0-86D18F889A8F}" type="presParOf" srcId="{5CB4522F-075B-43D2-9CCA-FF96AAAB0675}" destId="{3E45E6F7-D029-421E-9785-40AC3D5809F6}" srcOrd="9" destOrd="0" presId="urn:microsoft.com/office/officeart/2005/8/layout/list1#4"/>
    <dgm:cxn modelId="{05C125E2-B9C9-4C04-B36D-0D1E8CAE682E}" type="presParOf" srcId="{5CB4522F-075B-43D2-9CCA-FF96AAAB0675}" destId="{DC58CA3D-313C-426E-A0D6-37AFDA45F7F0}" srcOrd="10" destOrd="0" presId="urn:microsoft.com/office/officeart/2005/8/layout/list1#4"/>
    <dgm:cxn modelId="{E919EC92-820A-428D-99E1-2B124C1E1608}" type="presParOf" srcId="{5CB4522F-075B-43D2-9CCA-FF96AAAB0675}" destId="{97D0A409-687F-48B8-8F97-815DE1E84580}" srcOrd="11" destOrd="0" presId="urn:microsoft.com/office/officeart/2005/8/layout/list1#4"/>
    <dgm:cxn modelId="{5EF25026-603F-4335-9104-A837A384B12F}" type="presParOf" srcId="{5CB4522F-075B-43D2-9CCA-FF96AAAB0675}" destId="{6C682417-E35E-4747-8277-8398315EE0A6}" srcOrd="12" destOrd="0" presId="urn:microsoft.com/office/officeart/2005/8/layout/list1#4"/>
    <dgm:cxn modelId="{9C82A2E3-73F3-44C2-B38A-81C0C8565E9A}" type="presParOf" srcId="{6C682417-E35E-4747-8277-8398315EE0A6}" destId="{3240125D-75FD-4A57-A758-6C50E602A37F}" srcOrd="0" destOrd="0" presId="urn:microsoft.com/office/officeart/2005/8/layout/list1#4"/>
    <dgm:cxn modelId="{F376AE30-1079-4CDB-8E35-FE488DCEAD2D}" type="presParOf" srcId="{6C682417-E35E-4747-8277-8398315EE0A6}" destId="{19E92E6E-C255-46EA-A296-4EEB24EE3A0F}" srcOrd="1" destOrd="0" presId="urn:microsoft.com/office/officeart/2005/8/layout/list1#4"/>
    <dgm:cxn modelId="{F33726E3-490B-4D06-A525-1BA1AEBB1C8F}" type="presParOf" srcId="{5CB4522F-075B-43D2-9CCA-FF96AAAB0675}" destId="{B5396BCF-9918-4D1E-8A96-750EB7B7FAF0}" srcOrd="13" destOrd="0" presId="urn:microsoft.com/office/officeart/2005/8/layout/list1#4"/>
    <dgm:cxn modelId="{D7FFDA87-5839-4CB8-B744-1B7230101671}" type="presParOf" srcId="{5CB4522F-075B-43D2-9CCA-FF96AAAB0675}" destId="{F46CC245-10BE-4E19-B679-8FD2CCBD83C6}" srcOrd="14" destOrd="0" presId="urn:microsoft.com/office/officeart/2005/8/layout/list1#4"/>
    <dgm:cxn modelId="{771C0B25-5E8F-4FF8-B0F2-C6E7A9E26EB1}" type="presParOf" srcId="{5CB4522F-075B-43D2-9CCA-FF96AAAB0675}" destId="{259E2F94-8223-4A49-9E41-02FF9C3E6DB7}" srcOrd="15" destOrd="0" presId="urn:microsoft.com/office/officeart/2005/8/layout/list1#4"/>
    <dgm:cxn modelId="{51C24110-273A-445F-A797-AAB07E190C8A}" type="presParOf" srcId="{5CB4522F-075B-43D2-9CCA-FF96AAAB0675}" destId="{0582B587-2F69-4A4E-91D2-4D573939D386}" srcOrd="16" destOrd="0" presId="urn:microsoft.com/office/officeart/2005/8/layout/list1#4"/>
    <dgm:cxn modelId="{88995C75-011B-442D-B3B0-68C8AA231378}" type="presParOf" srcId="{0582B587-2F69-4A4E-91D2-4D573939D386}" destId="{5637D23C-C60D-4167-8816-BB9B9D431E0E}" srcOrd="0" destOrd="0" presId="urn:microsoft.com/office/officeart/2005/8/layout/list1#4"/>
    <dgm:cxn modelId="{E0066D49-5AF0-4005-90B5-6383B1A25CC7}" type="presParOf" srcId="{0582B587-2F69-4A4E-91D2-4D573939D386}" destId="{1CC4936E-ED17-4D2F-9813-87EE95763F16}" srcOrd="1" destOrd="0" presId="urn:microsoft.com/office/officeart/2005/8/layout/list1#4"/>
    <dgm:cxn modelId="{81049395-50FC-4BE5-999A-FA3A910C6AB6}" type="presParOf" srcId="{5CB4522F-075B-43D2-9CCA-FF96AAAB0675}" destId="{9E8ED095-A689-4B24-8673-40FB702F4F98}" srcOrd="17" destOrd="0" presId="urn:microsoft.com/office/officeart/2005/8/layout/list1#4"/>
    <dgm:cxn modelId="{3D70EB50-153F-4492-947D-EB83294A4E59}" type="presParOf" srcId="{5CB4522F-075B-43D2-9CCA-FF96AAAB0675}" destId="{5AA363B9-8FB5-41E3-8B35-97BD2D191B34}" srcOrd="18" destOrd="0" presId="urn:microsoft.com/office/officeart/2005/8/layout/list1#4"/>
    <dgm:cxn modelId="{B4FB1D32-D4A2-4494-BD76-A825F382590C}" type="presParOf" srcId="{5CB4522F-075B-43D2-9CCA-FF96AAAB0675}" destId="{165391A6-F699-41AC-8B55-B5334317737C}" srcOrd="19" destOrd="0" presId="urn:microsoft.com/office/officeart/2005/8/layout/list1#4"/>
    <dgm:cxn modelId="{393A8961-3DBD-4564-A6C2-813CA257BD58}" type="presParOf" srcId="{5CB4522F-075B-43D2-9CCA-FF96AAAB0675}" destId="{9922DA3E-3EF6-42FA-9CC9-86C6C0F10C5A}" srcOrd="20" destOrd="0" presId="urn:microsoft.com/office/officeart/2005/8/layout/list1#4"/>
    <dgm:cxn modelId="{87A52DF9-2C26-4E57-84A9-EEF8930BCF18}" type="presParOf" srcId="{9922DA3E-3EF6-42FA-9CC9-86C6C0F10C5A}" destId="{06CD99E7-5F6F-4B3A-B6AF-722345E5A49F}" srcOrd="0" destOrd="0" presId="urn:microsoft.com/office/officeart/2005/8/layout/list1#4"/>
    <dgm:cxn modelId="{D7C378C8-1B98-4734-835E-992B34B3F5DC}" type="presParOf" srcId="{9922DA3E-3EF6-42FA-9CC9-86C6C0F10C5A}" destId="{ABF73B35-4281-4C64-B65F-D7E1D426DC52}" srcOrd="1" destOrd="0" presId="urn:microsoft.com/office/officeart/2005/8/layout/list1#4"/>
    <dgm:cxn modelId="{32DA0E08-E2AD-4011-8E55-153870D66355}" type="presParOf" srcId="{5CB4522F-075B-43D2-9CCA-FF96AAAB0675}" destId="{E970D71D-ECBA-4E7B-8977-0075B3C64135}" srcOrd="21" destOrd="0" presId="urn:microsoft.com/office/officeart/2005/8/layout/list1#4"/>
    <dgm:cxn modelId="{74407CAF-1C80-44D2-BC80-84029926B96A}" type="presParOf" srcId="{5CB4522F-075B-43D2-9CCA-FF96AAAB0675}" destId="{1EBF7F84-B88A-4276-8D3B-5221674D7BF1}" srcOrd="22" destOrd="0" presId="urn:microsoft.com/office/officeart/2005/8/layout/list1#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598B81-02AE-4136-AE1F-DA2C65C41A89}" type="doc">
      <dgm:prSet loTypeId="urn:microsoft.com/office/officeart/2005/8/layout/lProcess2#1" loCatId="list" qsTypeId="urn:microsoft.com/office/officeart/2005/8/quickstyle/simple1#5" qsCatId="simple" csTypeId="urn:microsoft.com/office/officeart/2005/8/colors/accent1_2#1" csCatId="accent1" phldr="0"/>
      <dgm:spPr/>
      <dgm:t>
        <a:bodyPr/>
        <a:lstStyle/>
        <a:p>
          <a:endParaRPr lang="zh-CN" altLang="en-US"/>
        </a:p>
      </dgm:t>
    </dgm:pt>
    <dgm:pt modelId="{CB27FB84-7828-4DD8-84EF-5E8A340FF32F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/>
            <a:t>2-3min</a:t>
          </a:r>
        </a:p>
      </dgm:t>
    </dgm:pt>
    <dgm:pt modelId="{5DD7547D-6EFC-4978-8815-6F09A3FFFC6B}" cxnId="{A42A1795-205C-4296-A8BC-E631D766011A}" type="parTrans">
      <dgm:prSet/>
      <dgm:spPr/>
      <dgm:t>
        <a:bodyPr/>
        <a:lstStyle/>
        <a:p>
          <a:endParaRPr lang="zh-CN" altLang="en-US"/>
        </a:p>
      </dgm:t>
    </dgm:pt>
    <dgm:pt modelId="{4B803734-C3C2-4F62-8AC9-A6FCA507E4EA}" cxnId="{A42A1795-205C-4296-A8BC-E631D766011A}" type="sibTrans">
      <dgm:prSet/>
      <dgm:spPr/>
      <dgm:t>
        <a:bodyPr/>
        <a:lstStyle/>
        <a:p>
          <a:endParaRPr lang="zh-CN" altLang="en-US"/>
        </a:p>
      </dgm:t>
    </dgm:pt>
    <dgm:pt modelId="{75C1BE97-9BEE-4AAB-A97D-3B25F7094C71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/>
            <a:t>50%</a:t>
          </a:r>
        </a:p>
      </dgm:t>
    </dgm:pt>
    <dgm:pt modelId="{583897E6-E010-4C6F-8DB4-1A52C4AEB413}" cxnId="{766EFD4C-1513-44FC-BC81-CC9EBBEC351C}" type="parTrans">
      <dgm:prSet/>
      <dgm:spPr/>
      <dgm:t>
        <a:bodyPr/>
        <a:lstStyle/>
        <a:p>
          <a:endParaRPr lang="zh-CN" altLang="en-US"/>
        </a:p>
      </dgm:t>
    </dgm:pt>
    <dgm:pt modelId="{4EBCF855-6C7C-49B3-B4BB-5471CBD6A6F6}" cxnId="{766EFD4C-1513-44FC-BC81-CC9EBBEC351C}" type="sibTrans">
      <dgm:prSet/>
      <dgm:spPr/>
      <dgm:t>
        <a:bodyPr/>
        <a:lstStyle/>
        <a:p>
          <a:endParaRPr lang="zh-CN" altLang="en-US"/>
        </a:p>
      </dgm:t>
    </dgm:pt>
    <dgm:pt modelId="{3773A92A-28DE-4AC9-9A81-FF9356003B4B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/>
            <a:t>55%</a:t>
          </a:r>
        </a:p>
      </dgm:t>
    </dgm:pt>
    <dgm:pt modelId="{7197C7BF-4461-4426-9104-3148A2C417F2}" cxnId="{0BC64D61-39DD-4B88-972F-CFD78372CAA1}" type="parTrans">
      <dgm:prSet/>
      <dgm:spPr/>
      <dgm:t>
        <a:bodyPr/>
        <a:lstStyle/>
        <a:p>
          <a:endParaRPr lang="zh-CN" altLang="en-US"/>
        </a:p>
      </dgm:t>
    </dgm:pt>
    <dgm:pt modelId="{665838DF-9667-40AF-8E61-2103F3CCD01D}" cxnId="{0BC64D61-39DD-4B88-972F-CFD78372CAA1}" type="sibTrans">
      <dgm:prSet/>
      <dgm:spPr/>
      <dgm:t>
        <a:bodyPr/>
        <a:lstStyle/>
        <a:p>
          <a:endParaRPr lang="zh-CN" altLang="en-US"/>
        </a:p>
      </dgm:t>
    </dgm:pt>
    <dgm:pt modelId="{A338B0CE-1104-483B-9642-5BB24069F978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/>
            <a:t>5-10min</a:t>
          </a:r>
        </a:p>
      </dgm:t>
    </dgm:pt>
    <dgm:pt modelId="{8EFD5D2E-9C15-4CF0-919A-8A04F742615D}" cxnId="{EA00C980-8142-4A40-9949-B7175F7FF795}" type="parTrans">
      <dgm:prSet/>
      <dgm:spPr/>
      <dgm:t>
        <a:bodyPr/>
        <a:lstStyle/>
        <a:p>
          <a:endParaRPr lang="zh-CN" altLang="en-US"/>
        </a:p>
      </dgm:t>
    </dgm:pt>
    <dgm:pt modelId="{8DDB3552-DE05-4BC6-AF4E-3C3242A00ACD}" cxnId="{EA00C980-8142-4A40-9949-B7175F7FF795}" type="sibTrans">
      <dgm:prSet/>
      <dgm:spPr/>
      <dgm:t>
        <a:bodyPr/>
        <a:lstStyle/>
        <a:p>
          <a:endParaRPr lang="zh-CN" altLang="en-US"/>
        </a:p>
      </dgm:t>
    </dgm:pt>
    <dgm:pt modelId="{876E88A4-000D-45DB-A271-38F5D0D691D2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/>
            <a:t>40%</a:t>
          </a:r>
        </a:p>
      </dgm:t>
    </dgm:pt>
    <dgm:pt modelId="{233BEBBA-30AE-4D91-BC1D-A77A284304F5}" cxnId="{A8560911-AA8C-45CA-9978-FDA0FD6BF60D}" type="parTrans">
      <dgm:prSet/>
      <dgm:spPr/>
      <dgm:t>
        <a:bodyPr/>
        <a:lstStyle/>
        <a:p>
          <a:endParaRPr lang="zh-CN" altLang="en-US"/>
        </a:p>
      </dgm:t>
    </dgm:pt>
    <dgm:pt modelId="{75A3A30F-F1C2-475A-ADC7-906C25C1EB28}" cxnId="{A8560911-AA8C-45CA-9978-FDA0FD6BF60D}" type="sibTrans">
      <dgm:prSet/>
      <dgm:spPr/>
      <dgm:t>
        <a:bodyPr/>
        <a:lstStyle/>
        <a:p>
          <a:endParaRPr lang="zh-CN" altLang="en-US"/>
        </a:p>
      </dgm:t>
    </dgm:pt>
    <dgm:pt modelId="{EA374BBB-7E4D-42BB-AB74-25B778B3F221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/>
            <a:t>50%</a:t>
          </a:r>
        </a:p>
      </dgm:t>
    </dgm:pt>
    <dgm:pt modelId="{CBABFA52-3B31-4B7E-8C69-C4A0BF044765}" cxnId="{54FD84C5-92C6-4249-8131-7E4373D60F5D}" type="parTrans">
      <dgm:prSet/>
      <dgm:spPr/>
      <dgm:t>
        <a:bodyPr/>
        <a:lstStyle/>
        <a:p>
          <a:endParaRPr lang="zh-CN" altLang="en-US"/>
        </a:p>
      </dgm:t>
    </dgm:pt>
    <dgm:pt modelId="{0FAE571F-4D82-4654-8BCC-CBF514031E56}" cxnId="{54FD84C5-92C6-4249-8131-7E4373D60F5D}" type="sibTrans">
      <dgm:prSet/>
      <dgm:spPr/>
      <dgm:t>
        <a:bodyPr/>
        <a:lstStyle/>
        <a:p>
          <a:endParaRPr lang="zh-CN" altLang="en-US"/>
        </a:p>
      </dgm:t>
    </dgm:pt>
    <dgm:pt modelId="{CAB6A99E-8AA2-44C5-B3C4-D1A88C338556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/>
            <a:t>15-30min</a:t>
          </a:r>
        </a:p>
      </dgm:t>
    </dgm:pt>
    <dgm:pt modelId="{C014FCA8-B168-4465-B520-591EF120D5E7}" cxnId="{206EFD11-74E5-4BE7-8EF2-43D5B9D5090C}" type="parTrans">
      <dgm:prSet/>
      <dgm:spPr/>
      <dgm:t>
        <a:bodyPr/>
        <a:lstStyle/>
        <a:p>
          <a:endParaRPr lang="zh-CN" altLang="en-US"/>
        </a:p>
      </dgm:t>
    </dgm:pt>
    <dgm:pt modelId="{E3D547A8-7D8F-419A-B980-6BC887C2A486}" cxnId="{206EFD11-74E5-4BE7-8EF2-43D5B9D5090C}" type="sibTrans">
      <dgm:prSet/>
      <dgm:spPr/>
      <dgm:t>
        <a:bodyPr/>
        <a:lstStyle/>
        <a:p>
          <a:endParaRPr lang="zh-CN" altLang="en-US"/>
        </a:p>
      </dgm:t>
    </dgm:pt>
    <dgm:pt modelId="{9195BF60-B446-49F8-BC83-553B4F8A46E7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/>
            <a:t>30%</a:t>
          </a:r>
        </a:p>
      </dgm:t>
    </dgm:pt>
    <dgm:pt modelId="{FF3FD459-8471-4C04-A705-26F35D138A33}" cxnId="{480DF22F-A8BF-4342-910D-D8FF8160ABF6}" type="parTrans">
      <dgm:prSet/>
      <dgm:spPr/>
      <dgm:t>
        <a:bodyPr/>
        <a:lstStyle/>
        <a:p>
          <a:endParaRPr lang="zh-CN" altLang="en-US"/>
        </a:p>
      </dgm:t>
    </dgm:pt>
    <dgm:pt modelId="{98DBD790-AF62-486B-92D2-4CA6404BA328}" cxnId="{480DF22F-A8BF-4342-910D-D8FF8160ABF6}" type="sibTrans">
      <dgm:prSet/>
      <dgm:spPr/>
      <dgm:t>
        <a:bodyPr/>
        <a:lstStyle/>
        <a:p>
          <a:endParaRPr lang="zh-CN" altLang="en-US"/>
        </a:p>
      </dgm:t>
    </dgm:pt>
    <dgm:pt modelId="{5E50FD01-CDB5-4E4C-A829-7F2F05FF466C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/>
            <a:t>35%</a:t>
          </a:r>
        </a:p>
      </dgm:t>
    </dgm:pt>
    <dgm:pt modelId="{6124D78D-C993-4262-948F-9D6CCE664EEF}" cxnId="{6A659272-9218-4BC2-BE5F-20AAAAE24CD5}" type="parTrans">
      <dgm:prSet/>
      <dgm:spPr/>
      <dgm:t>
        <a:bodyPr/>
        <a:lstStyle/>
        <a:p>
          <a:endParaRPr lang="zh-CN" altLang="en-US"/>
        </a:p>
      </dgm:t>
    </dgm:pt>
    <dgm:pt modelId="{69479619-B4A2-4B46-A7E1-912DEEC70963}" cxnId="{6A659272-9218-4BC2-BE5F-20AAAAE24CD5}" type="sibTrans">
      <dgm:prSet/>
      <dgm:spPr/>
      <dgm:t>
        <a:bodyPr/>
        <a:lstStyle/>
        <a:p>
          <a:endParaRPr lang="zh-CN" altLang="en-US"/>
        </a:p>
      </dgm:t>
    </dgm:pt>
    <dgm:pt modelId="{859C6476-C0C6-4A58-87DF-27C25C5C6664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1</a:t>
          </a:r>
          <a:r>
            <a:rPr lang="zh-CN" altLang="en-US"/>
            <a:t>小时</a:t>
          </a:r>
          <a:r>
            <a:rPr lang="en-US" altLang="zh-CN"/>
            <a:t>+</a:t>
          </a:r>
        </a:p>
      </dgm:t>
    </dgm:pt>
    <dgm:pt modelId="{29551BFC-B638-4ADA-8F09-51756BBE2E1B}" cxnId="{42F847C5-74D7-4263-A51E-517BBE830E53}" type="parTrans">
      <dgm:prSet/>
      <dgm:spPr/>
    </dgm:pt>
    <dgm:pt modelId="{A7EF5E3E-8054-4565-A245-A6165E6FCCC2}" cxnId="{42F847C5-74D7-4263-A51E-517BBE830E53}" type="sibTrans">
      <dgm:prSet/>
      <dgm:spPr/>
    </dgm:pt>
    <dgm:pt modelId="{96F166D2-6B83-4BC8-9481-5E51FC93D0E4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15%</a:t>
          </a:r>
        </a:p>
      </dgm:t>
    </dgm:pt>
    <dgm:pt modelId="{D714A8D4-F934-4040-A53A-FD13BEDAE610}" cxnId="{055644FF-5439-43D3-BD47-9B6C8D2B762E}" type="parTrans">
      <dgm:prSet/>
      <dgm:spPr/>
    </dgm:pt>
    <dgm:pt modelId="{8503E2DE-BA96-4628-ACE5-6436BE8B480A}" cxnId="{055644FF-5439-43D3-BD47-9B6C8D2B762E}" type="sibTrans">
      <dgm:prSet/>
      <dgm:spPr/>
    </dgm:pt>
    <dgm:pt modelId="{E964DB13-822D-483D-BD66-33D77C4C2984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20%</a:t>
          </a:r>
        </a:p>
      </dgm:t>
    </dgm:pt>
    <dgm:pt modelId="{46A44247-318A-4CCD-A25C-14073C2191AE}" cxnId="{2EABD153-0B8E-48D3-BE91-5039CA395237}" type="parTrans">
      <dgm:prSet/>
      <dgm:spPr/>
    </dgm:pt>
    <dgm:pt modelId="{1F8B4E04-6A69-4560-805B-1BDDE1C42CCF}" cxnId="{2EABD153-0B8E-48D3-BE91-5039CA395237}" type="sibTrans">
      <dgm:prSet/>
      <dgm:spPr/>
    </dgm:pt>
    <dgm:pt modelId="{40B1C652-5378-40AD-8960-57B040E047AA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隔天</a:t>
          </a:r>
        </a:p>
      </dgm:t>
    </dgm:pt>
    <dgm:pt modelId="{F98DB563-7BAD-41A5-B64E-5B4DEDCCE380}" cxnId="{A429F135-7E67-42D6-BC1B-2104E6BD7F72}" type="parTrans">
      <dgm:prSet/>
      <dgm:spPr/>
    </dgm:pt>
    <dgm:pt modelId="{8E768C66-7B28-436A-B869-104E31792F8F}" cxnId="{A429F135-7E67-42D6-BC1B-2104E6BD7F72}" type="sibTrans">
      <dgm:prSet/>
      <dgm:spPr/>
    </dgm:pt>
    <dgm:pt modelId="{C4CD3C83-4C50-4E15-8E2E-683BDC0AE540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2%</a:t>
          </a:r>
        </a:p>
      </dgm:t>
    </dgm:pt>
    <dgm:pt modelId="{6C371921-B0C1-448B-99BC-F3447AC5DBD1}" cxnId="{6A9FA604-D48E-4FAE-9DFB-422FC3A294C1}" type="parTrans">
      <dgm:prSet/>
      <dgm:spPr/>
    </dgm:pt>
    <dgm:pt modelId="{660D7F82-C8AC-4C63-8D45-DDCCB58C0699}" cxnId="{6A9FA604-D48E-4FAE-9DFB-422FC3A294C1}" type="sibTrans">
      <dgm:prSet/>
      <dgm:spPr/>
    </dgm:pt>
    <dgm:pt modelId="{7EDBB3D7-1B88-49F1-9400-06D34D1082D8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5%</a:t>
          </a:r>
        </a:p>
      </dgm:t>
    </dgm:pt>
    <dgm:pt modelId="{D6AF69F2-E7E7-4A88-A53D-4C8AA3F6B7BF}" cxnId="{13ED6EC3-A5BC-47D2-B06B-7F43A946EDA2}" type="parTrans">
      <dgm:prSet/>
      <dgm:spPr/>
    </dgm:pt>
    <dgm:pt modelId="{F2B10BDB-8463-44D3-89D4-1321C210AA77}" cxnId="{13ED6EC3-A5BC-47D2-B06B-7F43A946EDA2}" type="sibTrans">
      <dgm:prSet/>
      <dgm:spPr/>
    </dgm:pt>
    <dgm:pt modelId="{FC3B304E-489A-4826-A0AE-3B7FEA5B6661}" type="pres">
      <dgm:prSet presAssocID="{FB598B81-02AE-4136-AE1F-DA2C65C41A89}" presName="theList" presStyleCnt="0">
        <dgm:presLayoutVars>
          <dgm:dir/>
          <dgm:animLvl val="lvl"/>
          <dgm:resizeHandles val="exact"/>
        </dgm:presLayoutVars>
      </dgm:prSet>
      <dgm:spPr/>
    </dgm:pt>
    <dgm:pt modelId="{1C0174C0-8917-4D18-B383-6F739DD4DD82}" type="pres">
      <dgm:prSet presAssocID="{CB27FB84-7828-4DD8-84EF-5E8A340FF32F}" presName="compNode" presStyleCnt="0"/>
      <dgm:spPr/>
    </dgm:pt>
    <dgm:pt modelId="{04908B2C-437C-40FA-80FF-D2030DBE5F6E}" type="pres">
      <dgm:prSet presAssocID="{CB27FB84-7828-4DD8-84EF-5E8A340FF32F}" presName="aNode" presStyleLbl="bgShp" presStyleIdx="0" presStyleCnt="5"/>
      <dgm:spPr/>
    </dgm:pt>
    <dgm:pt modelId="{9721B303-E918-44E8-9193-F44725F186AC}" type="pres">
      <dgm:prSet presAssocID="{CB27FB84-7828-4DD8-84EF-5E8A340FF32F}" presName="textNode" presStyleLbl="bgShp" presStyleIdx="0" presStyleCnt="5"/>
      <dgm:spPr/>
    </dgm:pt>
    <dgm:pt modelId="{0BDBD6DF-C225-47AD-9B0D-E9A32F7D9222}" type="pres">
      <dgm:prSet presAssocID="{CB27FB84-7828-4DD8-84EF-5E8A340FF32F}" presName="compChildNode" presStyleCnt="0"/>
      <dgm:spPr/>
    </dgm:pt>
    <dgm:pt modelId="{34C28726-699D-4342-A012-4DB9F7BC2704}" type="pres">
      <dgm:prSet presAssocID="{CB27FB84-7828-4DD8-84EF-5E8A340FF32F}" presName="theInnerList" presStyleCnt="0"/>
      <dgm:spPr/>
    </dgm:pt>
    <dgm:pt modelId="{DC46F4F0-32EC-4B5C-8549-2376002EC6E2}" type="pres">
      <dgm:prSet presAssocID="{75C1BE97-9BEE-4AAB-A97D-3B25F7094C71}" presName="childNode" presStyleLbl="node1" presStyleIdx="0" presStyleCnt="10">
        <dgm:presLayoutVars>
          <dgm:bulletEnabled val="1"/>
        </dgm:presLayoutVars>
      </dgm:prSet>
      <dgm:spPr/>
    </dgm:pt>
    <dgm:pt modelId="{A751EFC4-43DC-4F16-8816-6A6DCBDE910D}" type="pres">
      <dgm:prSet presAssocID="{75C1BE97-9BEE-4AAB-A97D-3B25F7094C71}" presName="aSpace2" presStyleCnt="0"/>
      <dgm:spPr/>
    </dgm:pt>
    <dgm:pt modelId="{571097C8-67AC-4F41-8E95-594D2694B54B}" type="pres">
      <dgm:prSet presAssocID="{3773A92A-28DE-4AC9-9A81-FF9356003B4B}" presName="childNode" presStyleLbl="node1" presStyleIdx="1" presStyleCnt="10">
        <dgm:presLayoutVars>
          <dgm:bulletEnabled val="1"/>
        </dgm:presLayoutVars>
      </dgm:prSet>
      <dgm:spPr/>
    </dgm:pt>
    <dgm:pt modelId="{D26CF81B-C684-4680-8F27-AAF383AF6866}" type="pres">
      <dgm:prSet presAssocID="{CB27FB84-7828-4DD8-84EF-5E8A340FF32F}" presName="aSpace" presStyleCnt="0"/>
      <dgm:spPr/>
    </dgm:pt>
    <dgm:pt modelId="{00E2CDC5-16EF-4601-BB98-EB12E91BB13F}" type="pres">
      <dgm:prSet presAssocID="{A338B0CE-1104-483B-9642-5BB24069F978}" presName="compNode" presStyleCnt="0"/>
      <dgm:spPr/>
    </dgm:pt>
    <dgm:pt modelId="{4575CCA1-32D3-44EE-AC9C-084C34CAB5C5}" type="pres">
      <dgm:prSet presAssocID="{A338B0CE-1104-483B-9642-5BB24069F978}" presName="aNode" presStyleLbl="bgShp" presStyleIdx="1" presStyleCnt="5"/>
      <dgm:spPr/>
    </dgm:pt>
    <dgm:pt modelId="{CA68EE23-1CE7-4A7A-9868-3B839EE0B3F3}" type="pres">
      <dgm:prSet presAssocID="{A338B0CE-1104-483B-9642-5BB24069F978}" presName="textNode" presStyleLbl="bgShp" presStyleIdx="1" presStyleCnt="5"/>
      <dgm:spPr/>
    </dgm:pt>
    <dgm:pt modelId="{0A5E02CD-C0BF-4FAB-A640-FEF612787E6F}" type="pres">
      <dgm:prSet presAssocID="{A338B0CE-1104-483B-9642-5BB24069F978}" presName="compChildNode" presStyleCnt="0"/>
      <dgm:spPr/>
    </dgm:pt>
    <dgm:pt modelId="{3ACE8175-3E22-485A-910D-852E99021B25}" type="pres">
      <dgm:prSet presAssocID="{A338B0CE-1104-483B-9642-5BB24069F978}" presName="theInnerList" presStyleCnt="0"/>
      <dgm:spPr/>
    </dgm:pt>
    <dgm:pt modelId="{771C54E6-F3B7-4393-A450-C050862B1284}" type="pres">
      <dgm:prSet presAssocID="{876E88A4-000D-45DB-A271-38F5D0D691D2}" presName="childNode" presStyleLbl="node1" presStyleIdx="2" presStyleCnt="10">
        <dgm:presLayoutVars>
          <dgm:bulletEnabled val="1"/>
        </dgm:presLayoutVars>
      </dgm:prSet>
      <dgm:spPr/>
    </dgm:pt>
    <dgm:pt modelId="{15FCD7B9-D08C-4DDD-9B78-D6E170E27706}" type="pres">
      <dgm:prSet presAssocID="{876E88A4-000D-45DB-A271-38F5D0D691D2}" presName="aSpace2" presStyleCnt="0"/>
      <dgm:spPr/>
    </dgm:pt>
    <dgm:pt modelId="{F7C89A34-7AD5-4D3B-8522-2F1A5128D525}" type="pres">
      <dgm:prSet presAssocID="{EA374BBB-7E4D-42BB-AB74-25B778B3F221}" presName="childNode" presStyleLbl="node1" presStyleIdx="3" presStyleCnt="10">
        <dgm:presLayoutVars>
          <dgm:bulletEnabled val="1"/>
        </dgm:presLayoutVars>
      </dgm:prSet>
      <dgm:spPr/>
    </dgm:pt>
    <dgm:pt modelId="{3B8F32A1-CB78-460F-A6FA-5E94FE3FFC12}" type="pres">
      <dgm:prSet presAssocID="{A338B0CE-1104-483B-9642-5BB24069F978}" presName="aSpace" presStyleCnt="0"/>
      <dgm:spPr/>
    </dgm:pt>
    <dgm:pt modelId="{2009BCB2-EC0C-488C-ACF3-62E0C5539C15}" type="pres">
      <dgm:prSet presAssocID="{CAB6A99E-8AA2-44C5-B3C4-D1A88C338556}" presName="compNode" presStyleCnt="0"/>
      <dgm:spPr/>
    </dgm:pt>
    <dgm:pt modelId="{3822D433-9B3C-4D19-8361-EAD25DE3029E}" type="pres">
      <dgm:prSet presAssocID="{CAB6A99E-8AA2-44C5-B3C4-D1A88C338556}" presName="aNode" presStyleLbl="bgShp" presStyleIdx="2" presStyleCnt="5"/>
      <dgm:spPr/>
    </dgm:pt>
    <dgm:pt modelId="{A43889D7-C44D-4815-84B0-C961092BA1D6}" type="pres">
      <dgm:prSet presAssocID="{CAB6A99E-8AA2-44C5-B3C4-D1A88C338556}" presName="textNode" presStyleLbl="bgShp" presStyleIdx="2" presStyleCnt="5"/>
      <dgm:spPr/>
    </dgm:pt>
    <dgm:pt modelId="{FED980FF-D162-4514-A8F4-0AB1358EA5D7}" type="pres">
      <dgm:prSet presAssocID="{CAB6A99E-8AA2-44C5-B3C4-D1A88C338556}" presName="compChildNode" presStyleCnt="0"/>
      <dgm:spPr/>
    </dgm:pt>
    <dgm:pt modelId="{CFF16588-2643-4E79-A104-B0FC3B6A8709}" type="pres">
      <dgm:prSet presAssocID="{CAB6A99E-8AA2-44C5-B3C4-D1A88C338556}" presName="theInnerList" presStyleCnt="0"/>
      <dgm:spPr/>
    </dgm:pt>
    <dgm:pt modelId="{774E3FFC-2AD5-45C5-8D5F-74B73930BC08}" type="pres">
      <dgm:prSet presAssocID="{9195BF60-B446-49F8-BC83-553B4F8A46E7}" presName="childNode" presStyleLbl="node1" presStyleIdx="4" presStyleCnt="10">
        <dgm:presLayoutVars>
          <dgm:bulletEnabled val="1"/>
        </dgm:presLayoutVars>
      </dgm:prSet>
      <dgm:spPr/>
    </dgm:pt>
    <dgm:pt modelId="{38C9E6A1-9FC2-40FB-A1FF-50C9E1F64867}" type="pres">
      <dgm:prSet presAssocID="{9195BF60-B446-49F8-BC83-553B4F8A46E7}" presName="aSpace2" presStyleCnt="0"/>
      <dgm:spPr/>
    </dgm:pt>
    <dgm:pt modelId="{AAEF3222-D122-4D41-B071-DD1F36268F7C}" type="pres">
      <dgm:prSet presAssocID="{5E50FD01-CDB5-4E4C-A829-7F2F05FF466C}" presName="childNode" presStyleLbl="node1" presStyleIdx="5" presStyleCnt="10">
        <dgm:presLayoutVars>
          <dgm:bulletEnabled val="1"/>
        </dgm:presLayoutVars>
      </dgm:prSet>
      <dgm:spPr/>
    </dgm:pt>
    <dgm:pt modelId="{B63DD629-F38C-40D3-A52F-EBAF7A313AA0}" type="pres">
      <dgm:prSet presAssocID="{CAB6A99E-8AA2-44C5-B3C4-D1A88C338556}" presName="aSpace" presStyleCnt="0"/>
      <dgm:spPr/>
    </dgm:pt>
    <dgm:pt modelId="{424BDA4C-F6DC-482E-8FA5-8F5A5C134117}" type="pres">
      <dgm:prSet presAssocID="{859C6476-C0C6-4A58-87DF-27C25C5C6664}" presName="compNode" presStyleCnt="0"/>
      <dgm:spPr/>
    </dgm:pt>
    <dgm:pt modelId="{8962E67F-FF93-490B-9E4D-2B4A0263A12D}" type="pres">
      <dgm:prSet presAssocID="{859C6476-C0C6-4A58-87DF-27C25C5C6664}" presName="aNode" presStyleLbl="bgShp" presStyleIdx="3" presStyleCnt="5"/>
      <dgm:spPr/>
    </dgm:pt>
    <dgm:pt modelId="{0ACD9485-1673-49D1-BDEE-D8C205EC9037}" type="pres">
      <dgm:prSet presAssocID="{859C6476-C0C6-4A58-87DF-27C25C5C6664}" presName="textNode" presStyleLbl="bgShp" presStyleIdx="3" presStyleCnt="5"/>
      <dgm:spPr/>
    </dgm:pt>
    <dgm:pt modelId="{3CBD8DD5-A8D8-4BB6-B004-F37A4EE30451}" type="pres">
      <dgm:prSet presAssocID="{859C6476-C0C6-4A58-87DF-27C25C5C6664}" presName="compChildNode" presStyleCnt="0"/>
      <dgm:spPr/>
    </dgm:pt>
    <dgm:pt modelId="{460D9614-3EA2-4C99-AD2A-882DA67472C3}" type="pres">
      <dgm:prSet presAssocID="{859C6476-C0C6-4A58-87DF-27C25C5C6664}" presName="theInnerList" presStyleCnt="0"/>
      <dgm:spPr/>
    </dgm:pt>
    <dgm:pt modelId="{B95A3166-F0E3-4E97-9AB5-0FBAA1D86AA5}" type="pres">
      <dgm:prSet presAssocID="{96F166D2-6B83-4BC8-9481-5E51FC93D0E4}" presName="childNode" presStyleLbl="node1" presStyleIdx="6" presStyleCnt="10">
        <dgm:presLayoutVars>
          <dgm:bulletEnabled val="1"/>
        </dgm:presLayoutVars>
      </dgm:prSet>
      <dgm:spPr/>
    </dgm:pt>
    <dgm:pt modelId="{5391C955-6B05-497D-B955-B18A2183CB8F}" type="pres">
      <dgm:prSet presAssocID="{96F166D2-6B83-4BC8-9481-5E51FC93D0E4}" presName="aSpace2" presStyleCnt="0"/>
      <dgm:spPr/>
    </dgm:pt>
    <dgm:pt modelId="{AA098C0C-CE47-43DA-BD6B-B0F743CDAC0C}" type="pres">
      <dgm:prSet presAssocID="{E964DB13-822D-483D-BD66-33D77C4C2984}" presName="childNode" presStyleLbl="node1" presStyleIdx="7" presStyleCnt="10">
        <dgm:presLayoutVars>
          <dgm:bulletEnabled val="1"/>
        </dgm:presLayoutVars>
      </dgm:prSet>
      <dgm:spPr/>
    </dgm:pt>
    <dgm:pt modelId="{E155948E-6480-41B2-BCCD-6A98E42AC676}" type="pres">
      <dgm:prSet presAssocID="{859C6476-C0C6-4A58-87DF-27C25C5C6664}" presName="aSpace" presStyleCnt="0"/>
      <dgm:spPr/>
    </dgm:pt>
    <dgm:pt modelId="{3AF75988-5BE6-42D8-876B-3968E80AE5EC}" type="pres">
      <dgm:prSet presAssocID="{40B1C652-5378-40AD-8960-57B040E047AA}" presName="compNode" presStyleCnt="0"/>
      <dgm:spPr/>
    </dgm:pt>
    <dgm:pt modelId="{E9BA30C1-441D-4585-983B-BAF77CD0252B}" type="pres">
      <dgm:prSet presAssocID="{40B1C652-5378-40AD-8960-57B040E047AA}" presName="aNode" presStyleLbl="bgShp" presStyleIdx="4" presStyleCnt="5"/>
      <dgm:spPr/>
    </dgm:pt>
    <dgm:pt modelId="{D77B5BEA-6093-4956-9A88-718637212D85}" type="pres">
      <dgm:prSet presAssocID="{40B1C652-5378-40AD-8960-57B040E047AA}" presName="textNode" presStyleLbl="bgShp" presStyleIdx="4" presStyleCnt="5"/>
      <dgm:spPr/>
    </dgm:pt>
    <dgm:pt modelId="{EE7A95C5-4B26-4FEF-AC81-360247A211F4}" type="pres">
      <dgm:prSet presAssocID="{40B1C652-5378-40AD-8960-57B040E047AA}" presName="compChildNode" presStyleCnt="0"/>
      <dgm:spPr/>
    </dgm:pt>
    <dgm:pt modelId="{C668426D-53E2-4134-B957-2D58B1596D22}" type="pres">
      <dgm:prSet presAssocID="{40B1C652-5378-40AD-8960-57B040E047AA}" presName="theInnerList" presStyleCnt="0"/>
      <dgm:spPr/>
    </dgm:pt>
    <dgm:pt modelId="{72EBB8E2-09F3-43E6-AD5F-CA3E8C54507D}" type="pres">
      <dgm:prSet presAssocID="{C4CD3C83-4C50-4E15-8E2E-683BDC0AE540}" presName="childNode" presStyleLbl="node1" presStyleIdx="8" presStyleCnt="10">
        <dgm:presLayoutVars>
          <dgm:bulletEnabled val="1"/>
        </dgm:presLayoutVars>
      </dgm:prSet>
      <dgm:spPr/>
    </dgm:pt>
    <dgm:pt modelId="{CAD70895-7F69-4A7D-BEAC-43DC16584ABC}" type="pres">
      <dgm:prSet presAssocID="{C4CD3C83-4C50-4E15-8E2E-683BDC0AE540}" presName="aSpace2" presStyleCnt="0"/>
      <dgm:spPr/>
    </dgm:pt>
    <dgm:pt modelId="{26090651-545D-4BE4-8A29-89CC85FBA755}" type="pres">
      <dgm:prSet presAssocID="{7EDBB3D7-1B88-49F1-9400-06D34D1082D8}" presName="childNode" presStyleLbl="node1" presStyleIdx="9" presStyleCnt="10">
        <dgm:presLayoutVars>
          <dgm:bulletEnabled val="1"/>
        </dgm:presLayoutVars>
      </dgm:prSet>
      <dgm:spPr/>
    </dgm:pt>
  </dgm:ptLst>
  <dgm:cxnLst>
    <dgm:cxn modelId="{6A9FA604-D48E-4FAE-9DFB-422FC3A294C1}" srcId="{40B1C652-5378-40AD-8960-57B040E047AA}" destId="{C4CD3C83-4C50-4E15-8E2E-683BDC0AE540}" srcOrd="0" destOrd="0" parTransId="{6C371921-B0C1-448B-99BC-F3447AC5DBD1}" sibTransId="{660D7F82-C8AC-4C63-8D45-DDCCB58C0699}"/>
    <dgm:cxn modelId="{F7EF7309-2C83-4741-A5AC-4D9D11D8089A}" type="presOf" srcId="{96F166D2-6B83-4BC8-9481-5E51FC93D0E4}" destId="{B95A3166-F0E3-4E97-9AB5-0FBAA1D86AA5}" srcOrd="0" destOrd="0" presId="urn:microsoft.com/office/officeart/2005/8/layout/lProcess2#1"/>
    <dgm:cxn modelId="{A8560911-AA8C-45CA-9978-FDA0FD6BF60D}" srcId="{A338B0CE-1104-483B-9642-5BB24069F978}" destId="{876E88A4-000D-45DB-A271-38F5D0D691D2}" srcOrd="0" destOrd="0" parTransId="{233BEBBA-30AE-4D91-BC1D-A77A284304F5}" sibTransId="{75A3A30F-F1C2-475A-ADC7-906C25C1EB28}"/>
    <dgm:cxn modelId="{206EFD11-74E5-4BE7-8EF2-43D5B9D5090C}" srcId="{FB598B81-02AE-4136-AE1F-DA2C65C41A89}" destId="{CAB6A99E-8AA2-44C5-B3C4-D1A88C338556}" srcOrd="2" destOrd="0" parTransId="{C014FCA8-B168-4465-B520-591EF120D5E7}" sibTransId="{E3D547A8-7D8F-419A-B980-6BC887C2A486}"/>
    <dgm:cxn modelId="{09B03017-F138-4ABE-83A9-6949FA13F918}" type="presOf" srcId="{CAB6A99E-8AA2-44C5-B3C4-D1A88C338556}" destId="{A43889D7-C44D-4815-84B0-C961092BA1D6}" srcOrd="1" destOrd="0" presId="urn:microsoft.com/office/officeart/2005/8/layout/lProcess2#1"/>
    <dgm:cxn modelId="{F8D6AA17-D9B1-4192-9576-C46BEC96A425}" type="presOf" srcId="{9195BF60-B446-49F8-BC83-553B4F8A46E7}" destId="{774E3FFC-2AD5-45C5-8D5F-74B73930BC08}" srcOrd="0" destOrd="0" presId="urn:microsoft.com/office/officeart/2005/8/layout/lProcess2#1"/>
    <dgm:cxn modelId="{480DF22F-A8BF-4342-910D-D8FF8160ABF6}" srcId="{CAB6A99E-8AA2-44C5-B3C4-D1A88C338556}" destId="{9195BF60-B446-49F8-BC83-553B4F8A46E7}" srcOrd="0" destOrd="0" parTransId="{FF3FD459-8471-4C04-A705-26F35D138A33}" sibTransId="{98DBD790-AF62-486B-92D2-4CA6404BA328}"/>
    <dgm:cxn modelId="{A429F135-7E67-42D6-BC1B-2104E6BD7F72}" srcId="{FB598B81-02AE-4136-AE1F-DA2C65C41A89}" destId="{40B1C652-5378-40AD-8960-57B040E047AA}" srcOrd="4" destOrd="0" parTransId="{F98DB563-7BAD-41A5-B64E-5B4DEDCCE380}" sibTransId="{8E768C66-7B28-436A-B869-104E31792F8F}"/>
    <dgm:cxn modelId="{C0766A5E-8828-47E5-AC96-69B6FCA664E2}" type="presOf" srcId="{CB27FB84-7828-4DD8-84EF-5E8A340FF32F}" destId="{04908B2C-437C-40FA-80FF-D2030DBE5F6E}" srcOrd="0" destOrd="0" presId="urn:microsoft.com/office/officeart/2005/8/layout/lProcess2#1"/>
    <dgm:cxn modelId="{0BC64D61-39DD-4B88-972F-CFD78372CAA1}" srcId="{CB27FB84-7828-4DD8-84EF-5E8A340FF32F}" destId="{3773A92A-28DE-4AC9-9A81-FF9356003B4B}" srcOrd="1" destOrd="0" parTransId="{7197C7BF-4461-4426-9104-3148A2C417F2}" sibTransId="{665838DF-9667-40AF-8E61-2103F3CCD01D}"/>
    <dgm:cxn modelId="{44CEBB49-AFF2-4763-919E-EDEA7343F6FD}" type="presOf" srcId="{CB27FB84-7828-4DD8-84EF-5E8A340FF32F}" destId="{9721B303-E918-44E8-9193-F44725F186AC}" srcOrd="1" destOrd="0" presId="urn:microsoft.com/office/officeart/2005/8/layout/lProcess2#1"/>
    <dgm:cxn modelId="{766EFD4C-1513-44FC-BC81-CC9EBBEC351C}" srcId="{CB27FB84-7828-4DD8-84EF-5E8A340FF32F}" destId="{75C1BE97-9BEE-4AAB-A97D-3B25F7094C71}" srcOrd="0" destOrd="0" parTransId="{583897E6-E010-4C6F-8DB4-1A52C4AEB413}" sibTransId="{4EBCF855-6C7C-49B3-B4BB-5471CBD6A6F6}"/>
    <dgm:cxn modelId="{6A659272-9218-4BC2-BE5F-20AAAAE24CD5}" srcId="{CAB6A99E-8AA2-44C5-B3C4-D1A88C338556}" destId="{5E50FD01-CDB5-4E4C-A829-7F2F05FF466C}" srcOrd="1" destOrd="0" parTransId="{6124D78D-C993-4262-948F-9D6CCE664EEF}" sibTransId="{69479619-B4A2-4B46-A7E1-912DEEC70963}"/>
    <dgm:cxn modelId="{2EABD153-0B8E-48D3-BE91-5039CA395237}" srcId="{859C6476-C0C6-4A58-87DF-27C25C5C6664}" destId="{E964DB13-822D-483D-BD66-33D77C4C2984}" srcOrd="1" destOrd="0" parTransId="{46A44247-318A-4CCD-A25C-14073C2191AE}" sibTransId="{1F8B4E04-6A69-4560-805B-1BDDE1C42CCF}"/>
    <dgm:cxn modelId="{2E550057-B95E-409F-AC2A-A1D3BAFA82DE}" type="presOf" srcId="{5E50FD01-CDB5-4E4C-A829-7F2F05FF466C}" destId="{AAEF3222-D122-4D41-B071-DD1F36268F7C}" srcOrd="0" destOrd="0" presId="urn:microsoft.com/office/officeart/2005/8/layout/lProcess2#1"/>
    <dgm:cxn modelId="{41BB0357-5CFB-4E7C-A4BF-82F560E35C1C}" type="presOf" srcId="{A338B0CE-1104-483B-9642-5BB24069F978}" destId="{CA68EE23-1CE7-4A7A-9868-3B839EE0B3F3}" srcOrd="1" destOrd="0" presId="urn:microsoft.com/office/officeart/2005/8/layout/lProcess2#1"/>
    <dgm:cxn modelId="{EA00C980-8142-4A40-9949-B7175F7FF795}" srcId="{FB598B81-02AE-4136-AE1F-DA2C65C41A89}" destId="{A338B0CE-1104-483B-9642-5BB24069F978}" srcOrd="1" destOrd="0" parTransId="{8EFD5D2E-9C15-4CF0-919A-8A04F742615D}" sibTransId="{8DDB3552-DE05-4BC6-AF4E-3C3242A00ACD}"/>
    <dgm:cxn modelId="{B02C5389-8F97-4B71-AD07-158EEBDA4BD2}" type="presOf" srcId="{C4CD3C83-4C50-4E15-8E2E-683BDC0AE540}" destId="{72EBB8E2-09F3-43E6-AD5F-CA3E8C54507D}" srcOrd="0" destOrd="0" presId="urn:microsoft.com/office/officeart/2005/8/layout/lProcess2#1"/>
    <dgm:cxn modelId="{816A5591-5073-45CA-9186-414226491E07}" type="presOf" srcId="{EA374BBB-7E4D-42BB-AB74-25B778B3F221}" destId="{F7C89A34-7AD5-4D3B-8522-2F1A5128D525}" srcOrd="0" destOrd="0" presId="urn:microsoft.com/office/officeart/2005/8/layout/lProcess2#1"/>
    <dgm:cxn modelId="{A42A1795-205C-4296-A8BC-E631D766011A}" srcId="{FB598B81-02AE-4136-AE1F-DA2C65C41A89}" destId="{CB27FB84-7828-4DD8-84EF-5E8A340FF32F}" srcOrd="0" destOrd="0" parTransId="{5DD7547D-6EFC-4978-8815-6F09A3FFFC6B}" sibTransId="{4B803734-C3C2-4F62-8AC9-A6FCA507E4EA}"/>
    <dgm:cxn modelId="{7DEE829A-092C-4D46-861B-EAE0F020BA85}" type="presOf" srcId="{876E88A4-000D-45DB-A271-38F5D0D691D2}" destId="{771C54E6-F3B7-4393-A450-C050862B1284}" srcOrd="0" destOrd="0" presId="urn:microsoft.com/office/officeart/2005/8/layout/lProcess2#1"/>
    <dgm:cxn modelId="{F2238FB6-77E0-45BA-AD76-B8858A1330BE}" type="presOf" srcId="{3773A92A-28DE-4AC9-9A81-FF9356003B4B}" destId="{571097C8-67AC-4F41-8E95-594D2694B54B}" srcOrd="0" destOrd="0" presId="urn:microsoft.com/office/officeart/2005/8/layout/lProcess2#1"/>
    <dgm:cxn modelId="{4C9A08B7-1B43-4C07-A467-93BDE33F4FF3}" type="presOf" srcId="{859C6476-C0C6-4A58-87DF-27C25C5C6664}" destId="{8962E67F-FF93-490B-9E4D-2B4A0263A12D}" srcOrd="0" destOrd="0" presId="urn:microsoft.com/office/officeart/2005/8/layout/lProcess2#1"/>
    <dgm:cxn modelId="{390926B7-1B80-474A-B90C-5F30BF512D32}" type="presOf" srcId="{75C1BE97-9BEE-4AAB-A97D-3B25F7094C71}" destId="{DC46F4F0-32EC-4B5C-8549-2376002EC6E2}" srcOrd="0" destOrd="0" presId="urn:microsoft.com/office/officeart/2005/8/layout/lProcess2#1"/>
    <dgm:cxn modelId="{49B24FC0-2F51-4645-A9B2-E4912D78A6AA}" type="presOf" srcId="{859C6476-C0C6-4A58-87DF-27C25C5C6664}" destId="{0ACD9485-1673-49D1-BDEE-D8C205EC9037}" srcOrd="1" destOrd="0" presId="urn:microsoft.com/office/officeart/2005/8/layout/lProcess2#1"/>
    <dgm:cxn modelId="{769D73C2-1F00-4512-B5C6-F77178FF2D51}" type="presOf" srcId="{FB598B81-02AE-4136-AE1F-DA2C65C41A89}" destId="{FC3B304E-489A-4826-A0AE-3B7FEA5B6661}" srcOrd="0" destOrd="0" presId="urn:microsoft.com/office/officeart/2005/8/layout/lProcess2#1"/>
    <dgm:cxn modelId="{13ED6EC3-A5BC-47D2-B06B-7F43A946EDA2}" srcId="{40B1C652-5378-40AD-8960-57B040E047AA}" destId="{7EDBB3D7-1B88-49F1-9400-06D34D1082D8}" srcOrd="1" destOrd="0" parTransId="{D6AF69F2-E7E7-4A88-A53D-4C8AA3F6B7BF}" sibTransId="{F2B10BDB-8463-44D3-89D4-1321C210AA77}"/>
    <dgm:cxn modelId="{8CD14CC4-74F3-4DE3-ADA0-AEF0C60A08B0}" type="presOf" srcId="{A338B0CE-1104-483B-9642-5BB24069F978}" destId="{4575CCA1-32D3-44EE-AC9C-084C34CAB5C5}" srcOrd="0" destOrd="0" presId="urn:microsoft.com/office/officeart/2005/8/layout/lProcess2#1"/>
    <dgm:cxn modelId="{42F847C5-74D7-4263-A51E-517BBE830E53}" srcId="{FB598B81-02AE-4136-AE1F-DA2C65C41A89}" destId="{859C6476-C0C6-4A58-87DF-27C25C5C6664}" srcOrd="3" destOrd="0" parTransId="{29551BFC-B638-4ADA-8F09-51756BBE2E1B}" sibTransId="{A7EF5E3E-8054-4565-A245-A6165E6FCCC2}"/>
    <dgm:cxn modelId="{54FD84C5-92C6-4249-8131-7E4373D60F5D}" srcId="{A338B0CE-1104-483B-9642-5BB24069F978}" destId="{EA374BBB-7E4D-42BB-AB74-25B778B3F221}" srcOrd="1" destOrd="0" parTransId="{CBABFA52-3B31-4B7E-8C69-C4A0BF044765}" sibTransId="{0FAE571F-4D82-4654-8BCC-CBF514031E56}"/>
    <dgm:cxn modelId="{BAEEF6D4-AF8B-4870-A3AE-01784D4E34B6}" type="presOf" srcId="{CAB6A99E-8AA2-44C5-B3C4-D1A88C338556}" destId="{3822D433-9B3C-4D19-8361-EAD25DE3029E}" srcOrd="0" destOrd="0" presId="urn:microsoft.com/office/officeart/2005/8/layout/lProcess2#1"/>
    <dgm:cxn modelId="{D8FEF2D5-CA49-44C0-9A20-8C9B3BF528AB}" type="presOf" srcId="{E964DB13-822D-483D-BD66-33D77C4C2984}" destId="{AA098C0C-CE47-43DA-BD6B-B0F743CDAC0C}" srcOrd="0" destOrd="0" presId="urn:microsoft.com/office/officeart/2005/8/layout/lProcess2#1"/>
    <dgm:cxn modelId="{2C1EB1D6-A4C6-4D85-87B7-BB1A4E0695BC}" type="presOf" srcId="{7EDBB3D7-1B88-49F1-9400-06D34D1082D8}" destId="{26090651-545D-4BE4-8A29-89CC85FBA755}" srcOrd="0" destOrd="0" presId="urn:microsoft.com/office/officeart/2005/8/layout/lProcess2#1"/>
    <dgm:cxn modelId="{62C767D8-1358-4C65-AA6A-B1B754ABE9C2}" type="presOf" srcId="{40B1C652-5378-40AD-8960-57B040E047AA}" destId="{D77B5BEA-6093-4956-9A88-718637212D85}" srcOrd="1" destOrd="0" presId="urn:microsoft.com/office/officeart/2005/8/layout/lProcess2#1"/>
    <dgm:cxn modelId="{3A3819F8-757F-43FE-84AE-59C453FC8191}" type="presOf" srcId="{40B1C652-5378-40AD-8960-57B040E047AA}" destId="{E9BA30C1-441D-4585-983B-BAF77CD0252B}" srcOrd="0" destOrd="0" presId="urn:microsoft.com/office/officeart/2005/8/layout/lProcess2#1"/>
    <dgm:cxn modelId="{055644FF-5439-43D3-BD47-9B6C8D2B762E}" srcId="{859C6476-C0C6-4A58-87DF-27C25C5C6664}" destId="{96F166D2-6B83-4BC8-9481-5E51FC93D0E4}" srcOrd="0" destOrd="0" parTransId="{D714A8D4-F934-4040-A53A-FD13BEDAE610}" sibTransId="{8503E2DE-BA96-4628-ACE5-6436BE8B480A}"/>
    <dgm:cxn modelId="{5B0F8EC3-7184-4B6A-955C-422A6B65BDB4}" type="presParOf" srcId="{FC3B304E-489A-4826-A0AE-3B7FEA5B6661}" destId="{1C0174C0-8917-4D18-B383-6F739DD4DD82}" srcOrd="0" destOrd="0" presId="urn:microsoft.com/office/officeart/2005/8/layout/lProcess2#1"/>
    <dgm:cxn modelId="{E983BD60-25FC-4F0D-9731-957C6E37D976}" type="presParOf" srcId="{1C0174C0-8917-4D18-B383-6F739DD4DD82}" destId="{04908B2C-437C-40FA-80FF-D2030DBE5F6E}" srcOrd="0" destOrd="0" presId="urn:microsoft.com/office/officeart/2005/8/layout/lProcess2#1"/>
    <dgm:cxn modelId="{14D25F5A-4393-4D83-AB9B-87DA285A34FB}" type="presParOf" srcId="{1C0174C0-8917-4D18-B383-6F739DD4DD82}" destId="{9721B303-E918-44E8-9193-F44725F186AC}" srcOrd="1" destOrd="0" presId="urn:microsoft.com/office/officeart/2005/8/layout/lProcess2#1"/>
    <dgm:cxn modelId="{28F7B6B5-8ED7-47C6-89B0-28FDEE87B32D}" type="presParOf" srcId="{1C0174C0-8917-4D18-B383-6F739DD4DD82}" destId="{0BDBD6DF-C225-47AD-9B0D-E9A32F7D9222}" srcOrd="2" destOrd="0" presId="urn:microsoft.com/office/officeart/2005/8/layout/lProcess2#1"/>
    <dgm:cxn modelId="{FA5D54AE-2802-4D4D-88E4-408D98FAA57F}" type="presParOf" srcId="{0BDBD6DF-C225-47AD-9B0D-E9A32F7D9222}" destId="{34C28726-699D-4342-A012-4DB9F7BC2704}" srcOrd="0" destOrd="0" presId="urn:microsoft.com/office/officeart/2005/8/layout/lProcess2#1"/>
    <dgm:cxn modelId="{D37DBB3F-F0EB-40C2-8DF3-E46ED2CF6BC7}" type="presParOf" srcId="{34C28726-699D-4342-A012-4DB9F7BC2704}" destId="{DC46F4F0-32EC-4B5C-8549-2376002EC6E2}" srcOrd="0" destOrd="0" presId="urn:microsoft.com/office/officeart/2005/8/layout/lProcess2#1"/>
    <dgm:cxn modelId="{288131BA-FA94-47A6-BA9A-62D2D3DE67B0}" type="presParOf" srcId="{34C28726-699D-4342-A012-4DB9F7BC2704}" destId="{A751EFC4-43DC-4F16-8816-6A6DCBDE910D}" srcOrd="1" destOrd="0" presId="urn:microsoft.com/office/officeart/2005/8/layout/lProcess2#1"/>
    <dgm:cxn modelId="{3B8FC342-8C08-4B29-921A-A141DAD9D4FC}" type="presParOf" srcId="{34C28726-699D-4342-A012-4DB9F7BC2704}" destId="{571097C8-67AC-4F41-8E95-594D2694B54B}" srcOrd="2" destOrd="0" presId="urn:microsoft.com/office/officeart/2005/8/layout/lProcess2#1"/>
    <dgm:cxn modelId="{7FE3C34E-D9E9-4ACC-BE40-984C66217691}" type="presParOf" srcId="{FC3B304E-489A-4826-A0AE-3B7FEA5B6661}" destId="{D26CF81B-C684-4680-8F27-AAF383AF6866}" srcOrd="1" destOrd="0" presId="urn:microsoft.com/office/officeart/2005/8/layout/lProcess2#1"/>
    <dgm:cxn modelId="{715E0273-6A86-434C-A121-BF0630FD4C1B}" type="presParOf" srcId="{FC3B304E-489A-4826-A0AE-3B7FEA5B6661}" destId="{00E2CDC5-16EF-4601-BB98-EB12E91BB13F}" srcOrd="2" destOrd="0" presId="urn:microsoft.com/office/officeart/2005/8/layout/lProcess2#1"/>
    <dgm:cxn modelId="{FE1CC70C-4B06-4263-BB60-2E4E768D49E0}" type="presParOf" srcId="{00E2CDC5-16EF-4601-BB98-EB12E91BB13F}" destId="{4575CCA1-32D3-44EE-AC9C-084C34CAB5C5}" srcOrd="0" destOrd="0" presId="urn:microsoft.com/office/officeart/2005/8/layout/lProcess2#1"/>
    <dgm:cxn modelId="{6BB352AD-553C-40C2-A8A0-7A1F91FB2E3A}" type="presParOf" srcId="{00E2CDC5-16EF-4601-BB98-EB12E91BB13F}" destId="{CA68EE23-1CE7-4A7A-9868-3B839EE0B3F3}" srcOrd="1" destOrd="0" presId="urn:microsoft.com/office/officeart/2005/8/layout/lProcess2#1"/>
    <dgm:cxn modelId="{BAAE24AB-40B5-472F-9DD8-B7BB9A47B3C4}" type="presParOf" srcId="{00E2CDC5-16EF-4601-BB98-EB12E91BB13F}" destId="{0A5E02CD-C0BF-4FAB-A640-FEF612787E6F}" srcOrd="2" destOrd="0" presId="urn:microsoft.com/office/officeart/2005/8/layout/lProcess2#1"/>
    <dgm:cxn modelId="{9DD93151-D4D6-4B9D-9B2E-C19FD2BC0CA6}" type="presParOf" srcId="{0A5E02CD-C0BF-4FAB-A640-FEF612787E6F}" destId="{3ACE8175-3E22-485A-910D-852E99021B25}" srcOrd="0" destOrd="0" presId="urn:microsoft.com/office/officeart/2005/8/layout/lProcess2#1"/>
    <dgm:cxn modelId="{8ED542A9-1B1A-4B7B-82A9-DAF5988DFA0D}" type="presParOf" srcId="{3ACE8175-3E22-485A-910D-852E99021B25}" destId="{771C54E6-F3B7-4393-A450-C050862B1284}" srcOrd="0" destOrd="0" presId="urn:microsoft.com/office/officeart/2005/8/layout/lProcess2#1"/>
    <dgm:cxn modelId="{CFEE85A5-B9D0-40B4-90BB-6DADBD049006}" type="presParOf" srcId="{3ACE8175-3E22-485A-910D-852E99021B25}" destId="{15FCD7B9-D08C-4DDD-9B78-D6E170E27706}" srcOrd="1" destOrd="0" presId="urn:microsoft.com/office/officeart/2005/8/layout/lProcess2#1"/>
    <dgm:cxn modelId="{EB5766D5-721C-437C-98F5-24B67CF3D4F1}" type="presParOf" srcId="{3ACE8175-3E22-485A-910D-852E99021B25}" destId="{F7C89A34-7AD5-4D3B-8522-2F1A5128D525}" srcOrd="2" destOrd="0" presId="urn:microsoft.com/office/officeart/2005/8/layout/lProcess2#1"/>
    <dgm:cxn modelId="{00EDD3E1-D77A-4451-B7CA-EFB429C7BDE5}" type="presParOf" srcId="{FC3B304E-489A-4826-A0AE-3B7FEA5B6661}" destId="{3B8F32A1-CB78-460F-A6FA-5E94FE3FFC12}" srcOrd="3" destOrd="0" presId="urn:microsoft.com/office/officeart/2005/8/layout/lProcess2#1"/>
    <dgm:cxn modelId="{32B6CCE8-8F8B-4665-AF6A-A0074FB16B5F}" type="presParOf" srcId="{FC3B304E-489A-4826-A0AE-3B7FEA5B6661}" destId="{2009BCB2-EC0C-488C-ACF3-62E0C5539C15}" srcOrd="4" destOrd="0" presId="urn:microsoft.com/office/officeart/2005/8/layout/lProcess2#1"/>
    <dgm:cxn modelId="{09C986F2-3C05-483D-9F8F-FBA9A4B39BF4}" type="presParOf" srcId="{2009BCB2-EC0C-488C-ACF3-62E0C5539C15}" destId="{3822D433-9B3C-4D19-8361-EAD25DE3029E}" srcOrd="0" destOrd="0" presId="urn:microsoft.com/office/officeart/2005/8/layout/lProcess2#1"/>
    <dgm:cxn modelId="{29DDCD8A-EC8C-4E88-91D0-1136B021EFE9}" type="presParOf" srcId="{2009BCB2-EC0C-488C-ACF3-62E0C5539C15}" destId="{A43889D7-C44D-4815-84B0-C961092BA1D6}" srcOrd="1" destOrd="0" presId="urn:microsoft.com/office/officeart/2005/8/layout/lProcess2#1"/>
    <dgm:cxn modelId="{E545841B-1E5E-4C05-9966-8E6532B35C26}" type="presParOf" srcId="{2009BCB2-EC0C-488C-ACF3-62E0C5539C15}" destId="{FED980FF-D162-4514-A8F4-0AB1358EA5D7}" srcOrd="2" destOrd="0" presId="urn:microsoft.com/office/officeart/2005/8/layout/lProcess2#1"/>
    <dgm:cxn modelId="{0B9302DB-14F5-4C1D-AA3E-FBC48EA24C60}" type="presParOf" srcId="{FED980FF-D162-4514-A8F4-0AB1358EA5D7}" destId="{CFF16588-2643-4E79-A104-B0FC3B6A8709}" srcOrd="0" destOrd="0" presId="urn:microsoft.com/office/officeart/2005/8/layout/lProcess2#1"/>
    <dgm:cxn modelId="{21AB2136-B5F4-4CF3-8BD2-EFB923A67751}" type="presParOf" srcId="{CFF16588-2643-4E79-A104-B0FC3B6A8709}" destId="{774E3FFC-2AD5-45C5-8D5F-74B73930BC08}" srcOrd="0" destOrd="0" presId="urn:microsoft.com/office/officeart/2005/8/layout/lProcess2#1"/>
    <dgm:cxn modelId="{75C6BA4B-D3FC-4C15-8868-0B872A35BC1B}" type="presParOf" srcId="{CFF16588-2643-4E79-A104-B0FC3B6A8709}" destId="{38C9E6A1-9FC2-40FB-A1FF-50C9E1F64867}" srcOrd="1" destOrd="0" presId="urn:microsoft.com/office/officeart/2005/8/layout/lProcess2#1"/>
    <dgm:cxn modelId="{DDEA5DDC-C440-4661-B2B2-B41A0FD40AF0}" type="presParOf" srcId="{CFF16588-2643-4E79-A104-B0FC3B6A8709}" destId="{AAEF3222-D122-4D41-B071-DD1F36268F7C}" srcOrd="2" destOrd="0" presId="urn:microsoft.com/office/officeart/2005/8/layout/lProcess2#1"/>
    <dgm:cxn modelId="{D40B5C97-DD48-4F20-99F3-2F5C95641395}" type="presParOf" srcId="{FC3B304E-489A-4826-A0AE-3B7FEA5B6661}" destId="{B63DD629-F38C-40D3-A52F-EBAF7A313AA0}" srcOrd="5" destOrd="0" presId="urn:microsoft.com/office/officeart/2005/8/layout/lProcess2#1"/>
    <dgm:cxn modelId="{F10DBC64-C24B-40B1-BC4E-AB4589141E03}" type="presParOf" srcId="{FC3B304E-489A-4826-A0AE-3B7FEA5B6661}" destId="{424BDA4C-F6DC-482E-8FA5-8F5A5C134117}" srcOrd="6" destOrd="0" presId="urn:microsoft.com/office/officeart/2005/8/layout/lProcess2#1"/>
    <dgm:cxn modelId="{38976C73-AC45-4719-8B18-8C4C2B096C5A}" type="presParOf" srcId="{424BDA4C-F6DC-482E-8FA5-8F5A5C134117}" destId="{8962E67F-FF93-490B-9E4D-2B4A0263A12D}" srcOrd="0" destOrd="0" presId="urn:microsoft.com/office/officeart/2005/8/layout/lProcess2#1"/>
    <dgm:cxn modelId="{F1B8B12C-A04D-4AE4-8CAD-2B000EAA8913}" type="presParOf" srcId="{424BDA4C-F6DC-482E-8FA5-8F5A5C134117}" destId="{0ACD9485-1673-49D1-BDEE-D8C205EC9037}" srcOrd="1" destOrd="0" presId="urn:microsoft.com/office/officeart/2005/8/layout/lProcess2#1"/>
    <dgm:cxn modelId="{B9C88A47-9083-4957-BF6D-0E896448E08D}" type="presParOf" srcId="{424BDA4C-F6DC-482E-8FA5-8F5A5C134117}" destId="{3CBD8DD5-A8D8-4BB6-B004-F37A4EE30451}" srcOrd="2" destOrd="0" presId="urn:microsoft.com/office/officeart/2005/8/layout/lProcess2#1"/>
    <dgm:cxn modelId="{02666DB7-311C-47DC-9AAF-B0373A7D0A9B}" type="presParOf" srcId="{3CBD8DD5-A8D8-4BB6-B004-F37A4EE30451}" destId="{460D9614-3EA2-4C99-AD2A-882DA67472C3}" srcOrd="0" destOrd="0" presId="urn:microsoft.com/office/officeart/2005/8/layout/lProcess2#1"/>
    <dgm:cxn modelId="{CA0136E7-EA13-46BB-AA4E-E733554C2B3D}" type="presParOf" srcId="{460D9614-3EA2-4C99-AD2A-882DA67472C3}" destId="{B95A3166-F0E3-4E97-9AB5-0FBAA1D86AA5}" srcOrd="0" destOrd="0" presId="urn:microsoft.com/office/officeart/2005/8/layout/lProcess2#1"/>
    <dgm:cxn modelId="{E4EF3142-748B-4500-9738-4338B20C26B6}" type="presParOf" srcId="{460D9614-3EA2-4C99-AD2A-882DA67472C3}" destId="{5391C955-6B05-497D-B955-B18A2183CB8F}" srcOrd="1" destOrd="0" presId="urn:microsoft.com/office/officeart/2005/8/layout/lProcess2#1"/>
    <dgm:cxn modelId="{3184C317-5ACC-4093-B400-10CE63996EFD}" type="presParOf" srcId="{460D9614-3EA2-4C99-AD2A-882DA67472C3}" destId="{AA098C0C-CE47-43DA-BD6B-B0F743CDAC0C}" srcOrd="2" destOrd="0" presId="urn:microsoft.com/office/officeart/2005/8/layout/lProcess2#1"/>
    <dgm:cxn modelId="{7F1338A4-3C7F-40F5-99F5-44F401F5D496}" type="presParOf" srcId="{FC3B304E-489A-4826-A0AE-3B7FEA5B6661}" destId="{E155948E-6480-41B2-BCCD-6A98E42AC676}" srcOrd="7" destOrd="0" presId="urn:microsoft.com/office/officeart/2005/8/layout/lProcess2#1"/>
    <dgm:cxn modelId="{1937E7ED-6AED-4219-A556-78434448BDD4}" type="presParOf" srcId="{FC3B304E-489A-4826-A0AE-3B7FEA5B6661}" destId="{3AF75988-5BE6-42D8-876B-3968E80AE5EC}" srcOrd="8" destOrd="0" presId="urn:microsoft.com/office/officeart/2005/8/layout/lProcess2#1"/>
    <dgm:cxn modelId="{2D1D8FCE-A589-47C9-A3E5-269419D95158}" type="presParOf" srcId="{3AF75988-5BE6-42D8-876B-3968E80AE5EC}" destId="{E9BA30C1-441D-4585-983B-BAF77CD0252B}" srcOrd="0" destOrd="0" presId="urn:microsoft.com/office/officeart/2005/8/layout/lProcess2#1"/>
    <dgm:cxn modelId="{416A3E91-FF79-454D-BF58-F16899995068}" type="presParOf" srcId="{3AF75988-5BE6-42D8-876B-3968E80AE5EC}" destId="{D77B5BEA-6093-4956-9A88-718637212D85}" srcOrd="1" destOrd="0" presId="urn:microsoft.com/office/officeart/2005/8/layout/lProcess2#1"/>
    <dgm:cxn modelId="{B0E223D3-73DF-4DE7-A091-A0CDD5B28C99}" type="presParOf" srcId="{3AF75988-5BE6-42D8-876B-3968E80AE5EC}" destId="{EE7A95C5-4B26-4FEF-AC81-360247A211F4}" srcOrd="2" destOrd="0" presId="urn:microsoft.com/office/officeart/2005/8/layout/lProcess2#1"/>
    <dgm:cxn modelId="{B5885E2E-061E-4FDA-8A07-D095DBBD8648}" type="presParOf" srcId="{EE7A95C5-4B26-4FEF-AC81-360247A211F4}" destId="{C668426D-53E2-4134-B957-2D58B1596D22}" srcOrd="0" destOrd="0" presId="urn:microsoft.com/office/officeart/2005/8/layout/lProcess2#1"/>
    <dgm:cxn modelId="{8A8084B4-081C-47DC-8E1E-75CB38389935}" type="presParOf" srcId="{C668426D-53E2-4134-B957-2D58B1596D22}" destId="{72EBB8E2-09F3-43E6-AD5F-CA3E8C54507D}" srcOrd="0" destOrd="0" presId="urn:microsoft.com/office/officeart/2005/8/layout/lProcess2#1"/>
    <dgm:cxn modelId="{E4CE52B6-037C-4E4F-875D-2C251490C48E}" type="presParOf" srcId="{C668426D-53E2-4134-B957-2D58B1596D22}" destId="{CAD70895-7F69-4A7D-BEAC-43DC16584ABC}" srcOrd="1" destOrd="0" presId="urn:microsoft.com/office/officeart/2005/8/layout/lProcess2#1"/>
    <dgm:cxn modelId="{E467AD74-1EFE-4004-9B62-1B8DCA47C0BA}" type="presParOf" srcId="{C668426D-53E2-4134-B957-2D58B1596D22}" destId="{26090651-545D-4BE4-8A29-89CC85FBA755}" srcOrd="2" destOrd="0" presId="urn:microsoft.com/office/officeart/2005/8/layout/lProcess2#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08B2C-437C-40FA-80FF-D2030DBE5F6E}">
      <dsp:nvSpPr>
        <dsp:cNvPr id="0" name=""/>
        <dsp:cNvSpPr/>
      </dsp:nvSpPr>
      <dsp:spPr bwMode="white">
        <a:xfrm>
          <a:off x="4067" y="0"/>
          <a:ext cx="1427334" cy="36512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800" kern="1200"/>
            <a:t>2-3min</a:t>
          </a:r>
        </a:p>
      </dsp:txBody>
      <dsp:txXfrm>
        <a:off x="4067" y="0"/>
        <a:ext cx="1427334" cy="1095375"/>
      </dsp:txXfrm>
    </dsp:sp>
    <dsp:sp modelId="{DC46F4F0-32EC-4B5C-8549-2376002EC6E2}">
      <dsp:nvSpPr>
        <dsp:cNvPr id="0" name=""/>
        <dsp:cNvSpPr/>
      </dsp:nvSpPr>
      <dsp:spPr bwMode="white">
        <a:xfrm>
          <a:off x="146801" y="1096444"/>
          <a:ext cx="1141867" cy="1100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74295" rIns="99060" bIns="74295" numCol="1" spcCol="1270" anchor="ctr" anchorCtr="0">
          <a:noAutofit/>
        </a:bodyPr>
        <a:lstStyle/>
        <a:p>
          <a:pPr marL="0" lvl="0" indent="0" algn="ctr" defTabSz="1733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900" kern="1200"/>
            <a:t>50%</a:t>
          </a:r>
        </a:p>
      </dsp:txBody>
      <dsp:txXfrm>
        <a:off x="179045" y="1128688"/>
        <a:ext cx="1077379" cy="1036413"/>
      </dsp:txXfrm>
    </dsp:sp>
    <dsp:sp modelId="{571097C8-67AC-4F41-8E95-594D2694B54B}">
      <dsp:nvSpPr>
        <dsp:cNvPr id="0" name=""/>
        <dsp:cNvSpPr/>
      </dsp:nvSpPr>
      <dsp:spPr bwMode="white">
        <a:xfrm>
          <a:off x="146801" y="2366716"/>
          <a:ext cx="1141867" cy="1100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74295" rIns="99060" bIns="74295" numCol="1" spcCol="1270" anchor="ctr" anchorCtr="0">
          <a:noAutofit/>
        </a:bodyPr>
        <a:lstStyle/>
        <a:p>
          <a:pPr marL="0" lvl="0" indent="0" algn="ctr" defTabSz="1733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900" kern="1200"/>
            <a:t>55%</a:t>
          </a:r>
        </a:p>
      </dsp:txBody>
      <dsp:txXfrm>
        <a:off x="179045" y="2398960"/>
        <a:ext cx="1077379" cy="1036413"/>
      </dsp:txXfrm>
    </dsp:sp>
    <dsp:sp modelId="{4575CCA1-32D3-44EE-AC9C-084C34CAB5C5}">
      <dsp:nvSpPr>
        <dsp:cNvPr id="0" name=""/>
        <dsp:cNvSpPr/>
      </dsp:nvSpPr>
      <dsp:spPr bwMode="white">
        <a:xfrm>
          <a:off x="1538452" y="0"/>
          <a:ext cx="1427334" cy="36512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800" kern="1200"/>
            <a:t>5-10min</a:t>
          </a:r>
        </a:p>
      </dsp:txBody>
      <dsp:txXfrm>
        <a:off x="1538452" y="0"/>
        <a:ext cx="1427334" cy="1095375"/>
      </dsp:txXfrm>
    </dsp:sp>
    <dsp:sp modelId="{771C54E6-F3B7-4393-A450-C050862B1284}">
      <dsp:nvSpPr>
        <dsp:cNvPr id="0" name=""/>
        <dsp:cNvSpPr/>
      </dsp:nvSpPr>
      <dsp:spPr bwMode="white">
        <a:xfrm>
          <a:off x="1681186" y="1096444"/>
          <a:ext cx="1141867" cy="1100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74295" rIns="99060" bIns="74295" numCol="1" spcCol="1270" anchor="ctr" anchorCtr="0">
          <a:noAutofit/>
        </a:bodyPr>
        <a:lstStyle/>
        <a:p>
          <a:pPr marL="0" lvl="0" indent="0" algn="ctr" defTabSz="1733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900" kern="1200"/>
            <a:t>40%</a:t>
          </a:r>
        </a:p>
      </dsp:txBody>
      <dsp:txXfrm>
        <a:off x="1713430" y="1128688"/>
        <a:ext cx="1077379" cy="1036413"/>
      </dsp:txXfrm>
    </dsp:sp>
    <dsp:sp modelId="{F7C89A34-7AD5-4D3B-8522-2F1A5128D525}">
      <dsp:nvSpPr>
        <dsp:cNvPr id="0" name=""/>
        <dsp:cNvSpPr/>
      </dsp:nvSpPr>
      <dsp:spPr bwMode="white">
        <a:xfrm>
          <a:off x="1681186" y="2366716"/>
          <a:ext cx="1141867" cy="1100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74295" rIns="99060" bIns="74295" numCol="1" spcCol="1270" anchor="ctr" anchorCtr="0">
          <a:noAutofit/>
        </a:bodyPr>
        <a:lstStyle/>
        <a:p>
          <a:pPr marL="0" lvl="0" indent="0" algn="ctr" defTabSz="1733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900" kern="1200"/>
            <a:t>50%</a:t>
          </a:r>
        </a:p>
      </dsp:txBody>
      <dsp:txXfrm>
        <a:off x="1713430" y="2398960"/>
        <a:ext cx="1077379" cy="1036413"/>
      </dsp:txXfrm>
    </dsp:sp>
    <dsp:sp modelId="{3822D433-9B3C-4D19-8361-EAD25DE3029E}">
      <dsp:nvSpPr>
        <dsp:cNvPr id="0" name=""/>
        <dsp:cNvSpPr/>
      </dsp:nvSpPr>
      <dsp:spPr bwMode="white">
        <a:xfrm>
          <a:off x="3072837" y="0"/>
          <a:ext cx="1427334" cy="36512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800" kern="1200"/>
            <a:t>15-30min</a:t>
          </a:r>
        </a:p>
      </dsp:txBody>
      <dsp:txXfrm>
        <a:off x="3072837" y="0"/>
        <a:ext cx="1427334" cy="1095375"/>
      </dsp:txXfrm>
    </dsp:sp>
    <dsp:sp modelId="{774E3FFC-2AD5-45C5-8D5F-74B73930BC08}">
      <dsp:nvSpPr>
        <dsp:cNvPr id="0" name=""/>
        <dsp:cNvSpPr/>
      </dsp:nvSpPr>
      <dsp:spPr bwMode="white">
        <a:xfrm>
          <a:off x="3215571" y="1096444"/>
          <a:ext cx="1141867" cy="1100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74295" rIns="99060" bIns="74295" numCol="1" spcCol="1270" anchor="ctr" anchorCtr="0">
          <a:noAutofit/>
        </a:bodyPr>
        <a:lstStyle/>
        <a:p>
          <a:pPr marL="0" lvl="0" indent="0" algn="ctr" defTabSz="1733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900" kern="1200"/>
            <a:t>30%</a:t>
          </a:r>
        </a:p>
      </dsp:txBody>
      <dsp:txXfrm>
        <a:off x="3247815" y="1128688"/>
        <a:ext cx="1077379" cy="1036413"/>
      </dsp:txXfrm>
    </dsp:sp>
    <dsp:sp modelId="{AAEF3222-D122-4D41-B071-DD1F36268F7C}">
      <dsp:nvSpPr>
        <dsp:cNvPr id="0" name=""/>
        <dsp:cNvSpPr/>
      </dsp:nvSpPr>
      <dsp:spPr bwMode="white">
        <a:xfrm>
          <a:off x="3215571" y="2366716"/>
          <a:ext cx="1141867" cy="1100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74295" rIns="99060" bIns="74295" numCol="1" spcCol="1270" anchor="ctr" anchorCtr="0">
          <a:noAutofit/>
        </a:bodyPr>
        <a:lstStyle/>
        <a:p>
          <a:pPr marL="0" lvl="0" indent="0" algn="ctr" defTabSz="1733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900" kern="1200"/>
            <a:t>35%</a:t>
          </a:r>
        </a:p>
      </dsp:txBody>
      <dsp:txXfrm>
        <a:off x="3247815" y="2398960"/>
        <a:ext cx="1077379" cy="1036413"/>
      </dsp:txXfrm>
    </dsp:sp>
    <dsp:sp modelId="{8962E67F-FF93-490B-9E4D-2B4A0263A12D}">
      <dsp:nvSpPr>
        <dsp:cNvPr id="0" name=""/>
        <dsp:cNvSpPr/>
      </dsp:nvSpPr>
      <dsp:spPr bwMode="white">
        <a:xfrm>
          <a:off x="4607222" y="0"/>
          <a:ext cx="1427334" cy="36512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1</a:t>
          </a:r>
          <a:r>
            <a:rPr lang="zh-CN" altLang="en-US" sz="2800" kern="1200"/>
            <a:t>小时</a:t>
          </a:r>
          <a:r>
            <a:rPr lang="en-US" altLang="zh-CN" sz="2800" kern="1200"/>
            <a:t>+</a:t>
          </a:r>
        </a:p>
      </dsp:txBody>
      <dsp:txXfrm>
        <a:off x="4607222" y="0"/>
        <a:ext cx="1427334" cy="1095375"/>
      </dsp:txXfrm>
    </dsp:sp>
    <dsp:sp modelId="{B95A3166-F0E3-4E97-9AB5-0FBAA1D86AA5}">
      <dsp:nvSpPr>
        <dsp:cNvPr id="0" name=""/>
        <dsp:cNvSpPr/>
      </dsp:nvSpPr>
      <dsp:spPr bwMode="white">
        <a:xfrm>
          <a:off x="4749956" y="1096444"/>
          <a:ext cx="1141867" cy="1100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74295" rIns="99060" bIns="74295" numCol="1" spcCol="1270" anchor="ctr" anchorCtr="0">
          <a:noAutofit/>
        </a:bodyPr>
        <a:lstStyle/>
        <a:p>
          <a:pPr marL="0" lvl="0" indent="0" algn="ctr" defTabSz="1733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15%</a:t>
          </a:r>
        </a:p>
      </dsp:txBody>
      <dsp:txXfrm>
        <a:off x="4782200" y="1128688"/>
        <a:ext cx="1077379" cy="1036413"/>
      </dsp:txXfrm>
    </dsp:sp>
    <dsp:sp modelId="{AA098C0C-CE47-43DA-BD6B-B0F743CDAC0C}">
      <dsp:nvSpPr>
        <dsp:cNvPr id="0" name=""/>
        <dsp:cNvSpPr/>
      </dsp:nvSpPr>
      <dsp:spPr bwMode="white">
        <a:xfrm>
          <a:off x="4749956" y="2366716"/>
          <a:ext cx="1141867" cy="1100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74295" rIns="99060" bIns="74295" numCol="1" spcCol="1270" anchor="ctr" anchorCtr="0">
          <a:noAutofit/>
        </a:bodyPr>
        <a:lstStyle/>
        <a:p>
          <a:pPr marL="0" lvl="0" indent="0" algn="ctr" defTabSz="1733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20%</a:t>
          </a:r>
        </a:p>
      </dsp:txBody>
      <dsp:txXfrm>
        <a:off x="4782200" y="2398960"/>
        <a:ext cx="1077379" cy="1036413"/>
      </dsp:txXfrm>
    </dsp:sp>
    <dsp:sp modelId="{E9BA30C1-441D-4585-983B-BAF77CD0252B}">
      <dsp:nvSpPr>
        <dsp:cNvPr id="0" name=""/>
        <dsp:cNvSpPr/>
      </dsp:nvSpPr>
      <dsp:spPr bwMode="white">
        <a:xfrm>
          <a:off x="6141607" y="0"/>
          <a:ext cx="1427334" cy="36512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/>
            <a:t>隔天</a:t>
          </a:r>
        </a:p>
      </dsp:txBody>
      <dsp:txXfrm>
        <a:off x="6141607" y="0"/>
        <a:ext cx="1427334" cy="1095375"/>
      </dsp:txXfrm>
    </dsp:sp>
    <dsp:sp modelId="{72EBB8E2-09F3-43E6-AD5F-CA3E8C54507D}">
      <dsp:nvSpPr>
        <dsp:cNvPr id="0" name=""/>
        <dsp:cNvSpPr/>
      </dsp:nvSpPr>
      <dsp:spPr bwMode="white">
        <a:xfrm>
          <a:off x="6284341" y="1096444"/>
          <a:ext cx="1141867" cy="1100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74295" rIns="99060" bIns="74295" numCol="1" spcCol="1270" anchor="ctr" anchorCtr="0">
          <a:noAutofit/>
        </a:bodyPr>
        <a:lstStyle/>
        <a:p>
          <a:pPr marL="0" lvl="0" indent="0" algn="ctr" defTabSz="1733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2%</a:t>
          </a:r>
        </a:p>
      </dsp:txBody>
      <dsp:txXfrm>
        <a:off x="6316585" y="1128688"/>
        <a:ext cx="1077379" cy="1036413"/>
      </dsp:txXfrm>
    </dsp:sp>
    <dsp:sp modelId="{26090651-545D-4BE4-8A29-89CC85FBA755}">
      <dsp:nvSpPr>
        <dsp:cNvPr id="0" name=""/>
        <dsp:cNvSpPr/>
      </dsp:nvSpPr>
      <dsp:spPr bwMode="white">
        <a:xfrm>
          <a:off x="6284341" y="2366716"/>
          <a:ext cx="1141867" cy="1100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74295" rIns="99060" bIns="74295" numCol="1" spcCol="1270" anchor="ctr" anchorCtr="0">
          <a:noAutofit/>
        </a:bodyPr>
        <a:lstStyle/>
        <a:p>
          <a:pPr marL="0" lvl="0" indent="0" algn="ctr" defTabSz="1733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5%</a:t>
          </a:r>
        </a:p>
      </dsp:txBody>
      <dsp:txXfrm>
        <a:off x="6316585" y="2398960"/>
        <a:ext cx="1077379" cy="10364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4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#1">
  <dgm:title val=""/>
  <dgm:desc val=""/>
  <dgm:catLst>
    <dgm:cat type="list" pri="10000"/>
    <dgm:cat type="relationship" pri="13000"/>
  </dgm:catLst>
  <dgm:samp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  <dgm:cxn modelId="6" srcId="0" destId="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svg"/><Relationship Id="rId6" Type="http://schemas.openxmlformats.org/officeDocument/2006/relationships/image" Target="../media/image10.png"/><Relationship Id="rId5" Type="http://schemas.openxmlformats.org/officeDocument/2006/relationships/image" Target="../media/image4.sv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1.xml"/><Relationship Id="rId8" Type="http://schemas.openxmlformats.org/officeDocument/2006/relationships/diagramQuickStyle" Target="../diagrams/quickStyle1.xml"/><Relationship Id="rId7" Type="http://schemas.openxmlformats.org/officeDocument/2006/relationships/diagramLayout" Target="../diagrams/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2.xml"/><Relationship Id="rId8" Type="http://schemas.openxmlformats.org/officeDocument/2006/relationships/diagramQuickStyle" Target="../diagrams/quickStyle2.xml"/><Relationship Id="rId7" Type="http://schemas.openxmlformats.org/officeDocument/2006/relationships/diagramLayout" Target="../diagrams/layout2.xml"/><Relationship Id="rId6" Type="http://schemas.openxmlformats.org/officeDocument/2006/relationships/diagramData" Target="../diagrams/data2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66656" y="1567122"/>
            <a:ext cx="5212080" cy="2306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唯品会标签自动拉群</a:t>
            </a:r>
            <a:r>
              <a:rPr lang="zh-CN" altLang="en-US" sz="3600" b="1" dirty="0"/>
              <a:t>复盘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r>
              <a:rPr lang="zh-CN" altLang="en-US" b="1" dirty="0"/>
              <a:t>部门：运营四部</a:t>
            </a: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tx1"/>
                </a:solidFill>
              </a:rPr>
              <a:t>作者：黄金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/>
              <a:t>导师：天权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359673" y="1045569"/>
            <a:ext cx="7040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>
                <a:solidFill>
                  <a:srgbClr val="FF0000"/>
                </a:solidFill>
              </a:rPr>
              <a:t>目标：通过用户标签自动拉进对应的群、提升拉群速度，提高进群率</a:t>
            </a:r>
            <a:endParaRPr lang="zh-CN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8" name="图示 7"/>
          <p:cNvGraphicFramePr/>
          <p:nvPr/>
        </p:nvGraphicFramePr>
        <p:xfrm>
          <a:off x="1295400" y="1627505"/>
          <a:ext cx="7573010" cy="365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634365" y="2459990"/>
            <a:ext cx="459740" cy="2377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b="1"/>
              <a:t>拉群时间和进群率关系</a:t>
            </a:r>
            <a:endParaRPr lang="zh-CN" altLang="en-US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70435" y="43815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案例关键词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359673" y="905869"/>
            <a:ext cx="4069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关键词：建群、邀请链接、入群邀请语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68120" y="1347470"/>
            <a:ext cx="6812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b="1" dirty="0">
                <a:solidFill>
                  <a:srgbClr val="120C16"/>
                </a:solidFill>
                <a:sym typeface="+mn-ea"/>
              </a:rPr>
              <a:t>建群</a:t>
            </a:r>
            <a:r>
              <a:rPr lang="zh-CN" altLang="en-US" dirty="0">
                <a:solidFill>
                  <a:srgbClr val="120C16"/>
                </a:solidFill>
                <a:sym typeface="+mn-ea"/>
              </a:rPr>
              <a:t>：</a:t>
            </a:r>
            <a:r>
              <a:rPr lang="zh-CN">
                <a:solidFill>
                  <a:srgbClr val="120C16"/>
                </a:solidFill>
              </a:rPr>
              <a:t>目前是要通过群标签功能进行建群，建群时需拉上两个客户</a:t>
            </a:r>
            <a:endParaRPr lang="zh-CN"/>
          </a:p>
        </p:txBody>
      </p:sp>
      <p:sp>
        <p:nvSpPr>
          <p:cNvPr id="9" name="文本框 8"/>
          <p:cNvSpPr txBox="1"/>
          <p:nvPr/>
        </p:nvSpPr>
        <p:spPr>
          <a:xfrm>
            <a:off x="1468120" y="2877185"/>
            <a:ext cx="2926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b="1" dirty="0">
                <a:solidFill>
                  <a:srgbClr val="120C16"/>
                </a:solidFill>
                <a:sym typeface="+mn-ea"/>
              </a:rPr>
              <a:t>邀请链接</a:t>
            </a:r>
            <a:r>
              <a:rPr lang="zh-CN" altLang="en-US" dirty="0">
                <a:solidFill>
                  <a:srgbClr val="120C16"/>
                </a:solidFill>
                <a:sym typeface="+mn-ea"/>
              </a:rPr>
              <a:t>：设置好标签条件</a:t>
            </a:r>
            <a:endParaRPr lang="zh-CN"/>
          </a:p>
        </p:txBody>
      </p:sp>
      <p:sp>
        <p:nvSpPr>
          <p:cNvPr id="10" name="文本框 9"/>
          <p:cNvSpPr txBox="1"/>
          <p:nvPr/>
        </p:nvSpPr>
        <p:spPr>
          <a:xfrm>
            <a:off x="2633980" y="3245485"/>
            <a:ext cx="70872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>
                <a:solidFill>
                  <a:srgbClr val="120C16"/>
                </a:solidFill>
                <a:sym typeface="+mn-ea"/>
              </a:rPr>
              <a:t>要点一：选择</a:t>
            </a:r>
            <a:r>
              <a:rPr lang="en-US" altLang="zh-CN" dirty="0">
                <a:solidFill>
                  <a:srgbClr val="120C16"/>
                </a:solidFill>
                <a:sym typeface="+mn-ea"/>
              </a:rPr>
              <a:t>OR</a:t>
            </a:r>
            <a:r>
              <a:rPr lang="zh-CN" altLang="en-US" dirty="0">
                <a:solidFill>
                  <a:srgbClr val="120C16"/>
                </a:solidFill>
                <a:sym typeface="+mn-ea"/>
              </a:rPr>
              <a:t>模式，标签组内是并集关系，标签组之外是交集关系</a:t>
            </a:r>
            <a:endParaRPr lang="zh-CN" altLang="en-US" dirty="0">
              <a:solidFill>
                <a:srgbClr val="120C16"/>
              </a:solidFill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633980" y="3613785"/>
            <a:ext cx="4069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>
                <a:solidFill>
                  <a:srgbClr val="120C16"/>
                </a:solidFill>
                <a:sym typeface="+mn-ea"/>
              </a:rPr>
              <a:t>要点二：</a:t>
            </a:r>
            <a:r>
              <a:rPr lang="zh-CN">
                <a:solidFill>
                  <a:srgbClr val="120C16"/>
                </a:solidFill>
                <a:sym typeface="+mn-ea"/>
              </a:rPr>
              <a:t>群主跟拉粉号必须是同个账号</a:t>
            </a:r>
            <a:endParaRPr lang="zh-CN"/>
          </a:p>
        </p:txBody>
      </p:sp>
      <p:sp>
        <p:nvSpPr>
          <p:cNvPr id="14" name="文本框 13"/>
          <p:cNvSpPr txBox="1"/>
          <p:nvPr/>
        </p:nvSpPr>
        <p:spPr>
          <a:xfrm>
            <a:off x="2633980" y="3982085"/>
            <a:ext cx="4526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>
                <a:solidFill>
                  <a:srgbClr val="120C16"/>
                </a:solidFill>
                <a:sym typeface="+mn-ea"/>
              </a:rPr>
              <a:t>要点三：点确认之后检查一下是否建群成功</a:t>
            </a:r>
            <a:endParaRPr lang="zh-CN"/>
          </a:p>
        </p:txBody>
      </p:sp>
      <p:sp>
        <p:nvSpPr>
          <p:cNvPr id="15" name="文本框 14"/>
          <p:cNvSpPr txBox="1"/>
          <p:nvPr/>
        </p:nvSpPr>
        <p:spPr>
          <a:xfrm>
            <a:off x="1468120" y="4420235"/>
            <a:ext cx="4983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b="1" dirty="0">
                <a:solidFill>
                  <a:srgbClr val="120C16"/>
                </a:solidFill>
                <a:sym typeface="+mn-ea"/>
              </a:rPr>
              <a:t>入群邀请语</a:t>
            </a:r>
            <a:r>
              <a:rPr lang="zh-CN" altLang="en-US" dirty="0">
                <a:solidFill>
                  <a:srgbClr val="120C16"/>
                </a:solidFill>
                <a:sym typeface="+mn-ea"/>
              </a:rPr>
              <a:t>：发出邀请链接后再补发一条邀请语</a:t>
            </a:r>
            <a:endParaRPr lang="zh-CN"/>
          </a:p>
        </p:txBody>
      </p:sp>
      <p:sp>
        <p:nvSpPr>
          <p:cNvPr id="16" name="文本框 15"/>
          <p:cNvSpPr txBox="1"/>
          <p:nvPr/>
        </p:nvSpPr>
        <p:spPr>
          <a:xfrm>
            <a:off x="2633980" y="4788535"/>
            <a:ext cx="5212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>
                <a:solidFill>
                  <a:srgbClr val="120C16"/>
                </a:solidFill>
                <a:sym typeface="+mn-ea"/>
              </a:rPr>
              <a:t>要求：先发邀请链接，再发邀请语，提升客户体验</a:t>
            </a:r>
            <a:endParaRPr lang="zh-CN"/>
          </a:p>
        </p:txBody>
      </p:sp>
      <p:sp>
        <p:nvSpPr>
          <p:cNvPr id="17" name="文本框 16"/>
          <p:cNvSpPr txBox="1"/>
          <p:nvPr/>
        </p:nvSpPr>
        <p:spPr>
          <a:xfrm>
            <a:off x="2717800" y="1769110"/>
            <a:ext cx="623887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>
                <a:solidFill>
                  <a:srgbClr val="120C16"/>
                </a:solidFill>
                <a:sym typeface="+mn-ea"/>
              </a:rPr>
              <a:t>要点一：</a:t>
            </a:r>
            <a:r>
              <a:rPr lang="zh-CN" dirty="0">
                <a:solidFill>
                  <a:srgbClr val="120C16"/>
                </a:solidFill>
                <a:sym typeface="+mn-ea"/>
              </a:rPr>
              <a:t>按渠道规则命名，渠道代号</a:t>
            </a:r>
            <a:r>
              <a:rPr lang="en-US" altLang="zh-CN" dirty="0">
                <a:solidFill>
                  <a:srgbClr val="120C16"/>
                </a:solidFill>
                <a:sym typeface="+mn-ea"/>
              </a:rPr>
              <a:t>+</a:t>
            </a:r>
            <a:r>
              <a:rPr lang="zh-CN" altLang="en-US" dirty="0">
                <a:solidFill>
                  <a:srgbClr val="120C16"/>
                </a:solidFill>
                <a:sym typeface="+mn-ea"/>
              </a:rPr>
              <a:t>群标签代号</a:t>
            </a:r>
            <a:r>
              <a:rPr lang="en-US" altLang="zh-CN" dirty="0">
                <a:solidFill>
                  <a:srgbClr val="120C16"/>
                </a:solidFill>
                <a:sym typeface="+mn-ea"/>
              </a:rPr>
              <a:t>+</a:t>
            </a:r>
            <a:r>
              <a:rPr lang="zh-CN" altLang="en-US" dirty="0">
                <a:solidFill>
                  <a:srgbClr val="120C16"/>
                </a:solidFill>
                <a:sym typeface="+mn-ea"/>
              </a:rPr>
              <a:t>序号</a:t>
            </a:r>
            <a:r>
              <a:rPr lang="en-US" altLang="zh-CN" dirty="0">
                <a:solidFill>
                  <a:srgbClr val="120C16"/>
                </a:solidFill>
                <a:sym typeface="+mn-ea"/>
              </a:rPr>
              <a:t>+</a:t>
            </a:r>
            <a:r>
              <a:rPr lang="zh-CN" altLang="en-US" dirty="0">
                <a:solidFill>
                  <a:srgbClr val="120C16"/>
                </a:solidFill>
                <a:sym typeface="+mn-ea"/>
              </a:rPr>
              <a:t>群名</a:t>
            </a:r>
            <a:endParaRPr lang="zh-CN" altLang="en-US" dirty="0">
              <a:solidFill>
                <a:srgbClr val="120C16"/>
              </a:solidFill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717800" y="2137410"/>
            <a:ext cx="5212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>
                <a:solidFill>
                  <a:srgbClr val="120C16"/>
                </a:solidFill>
                <a:sym typeface="+mn-ea"/>
              </a:rPr>
              <a:t>要点二：</a:t>
            </a:r>
            <a:r>
              <a:rPr lang="zh-CN">
                <a:solidFill>
                  <a:srgbClr val="120C16"/>
                </a:solidFill>
                <a:sym typeface="+mn-ea"/>
              </a:rPr>
              <a:t>建群后要第一时间设置群广告和群欢迎语</a:t>
            </a:r>
            <a:endParaRPr lang="zh-CN"/>
          </a:p>
        </p:txBody>
      </p:sp>
      <p:sp>
        <p:nvSpPr>
          <p:cNvPr id="19" name="文本框 18"/>
          <p:cNvSpPr txBox="1"/>
          <p:nvPr/>
        </p:nvSpPr>
        <p:spPr>
          <a:xfrm>
            <a:off x="2717800" y="2505710"/>
            <a:ext cx="5440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>
                <a:solidFill>
                  <a:srgbClr val="120C16"/>
                </a:solidFill>
                <a:sym typeface="+mn-ea"/>
              </a:rPr>
              <a:t>要点三：建群后要第一时间拉上群管家和素材机器人</a:t>
            </a:r>
            <a:endParaRPr 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359673" y="905869"/>
            <a:ext cx="775525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具体流程：设置群标签规则 群初始化  群资料登记 多多云监控 跟踪拉群数据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179195" y="1828165"/>
            <a:ext cx="207391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b="1" dirty="0">
                <a:solidFill>
                  <a:srgbClr val="120C16"/>
                </a:solidFill>
                <a:sym typeface="+mn-ea"/>
              </a:rPr>
              <a:t>（</a:t>
            </a:r>
            <a:r>
              <a:rPr lang="en-US" altLang="zh-CN" b="1" dirty="0">
                <a:solidFill>
                  <a:srgbClr val="120C16"/>
                </a:solidFill>
                <a:sym typeface="+mn-ea"/>
              </a:rPr>
              <a:t>2</a:t>
            </a:r>
            <a:r>
              <a:rPr lang="zh-CN" altLang="en-US" b="1" dirty="0">
                <a:solidFill>
                  <a:srgbClr val="120C16"/>
                </a:solidFill>
                <a:sym typeface="+mn-ea"/>
              </a:rPr>
              <a:t>）</a:t>
            </a:r>
            <a:r>
              <a:rPr lang="en-US" altLang="zh-CN" b="1" dirty="0">
                <a:solidFill>
                  <a:srgbClr val="120C16"/>
                </a:solidFill>
                <a:sym typeface="+mn-ea"/>
              </a:rPr>
              <a:t>XXX</a:t>
            </a:r>
            <a:r>
              <a:rPr lang="zh-CN" altLang="en-US" dirty="0">
                <a:solidFill>
                  <a:srgbClr val="120C16"/>
                </a:solidFill>
                <a:sym typeface="+mn-ea"/>
              </a:rPr>
              <a:t>：</a:t>
            </a:r>
            <a:r>
              <a:rPr lang="en-US" altLang="zh-CN">
                <a:solidFill>
                  <a:srgbClr val="120C16"/>
                </a:solidFill>
                <a:sym typeface="+mn-ea"/>
              </a:rPr>
              <a:t>XXXXXX</a:t>
            </a:r>
            <a:endParaRPr lang="zh-CN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1560" y="1316303"/>
            <a:ext cx="4026522" cy="343557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447" y="2578308"/>
            <a:ext cx="4135188" cy="125167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0429" y="45356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23491" y="882016"/>
            <a:ext cx="8602143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关键词自动回复：</a:t>
            </a:r>
            <a:r>
              <a:rPr lang="zh-CN" dirty="0">
                <a:solidFill>
                  <a:srgbClr val="FF0000"/>
                </a:solidFill>
              </a:rPr>
              <a:t>等不及的用户会主动询问，设置好相应的关键词回复，自动弹出</a:t>
            </a:r>
            <a:endParaRPr lang="zh-CN" dirty="0">
              <a:solidFill>
                <a:srgbClr val="FF0000"/>
              </a:solidFill>
            </a:endParaRPr>
          </a:p>
          <a:p>
            <a:r>
              <a:rPr lang="zh-CN" dirty="0">
                <a:solidFill>
                  <a:srgbClr val="FF0000"/>
                </a:solidFill>
              </a:rPr>
              <a:t>一个群活码给这些着急的用户主动进群的路径</a:t>
            </a:r>
            <a:endParaRPr lang="zh-CN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57580" y="1527175"/>
            <a:ext cx="669925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/>
              <a:t>好处：</a:t>
            </a:r>
            <a:endParaRPr lang="zh-CN"/>
          </a:p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）减少等待时间，回复速度快，用户体验好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</a:t>
            </a:r>
            <a:r>
              <a:rPr lang="zh-CN"/>
              <a:t>这部分用户有很强的进群意愿，用二维码进群的概率也很高</a:t>
            </a:r>
            <a:endParaRPr lang="en-US" alt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1600" b="1" dirty="0">
                <a:solidFill>
                  <a:schemeClr val="tx1"/>
                </a:solidFill>
              </a:rPr>
              <a:t>案例中待优化点及改善方案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923491" y="882016"/>
            <a:ext cx="8602143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需要改善之处：每个群拉满后要手动建一个新的拉群计划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57580" y="1250315"/>
            <a:ext cx="7498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/>
              <a:t>改善方案：改为不通过标签计划建群，而是标签规则应用到指定的现有群</a:t>
            </a:r>
            <a:endParaRPr 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1600" b="1" dirty="0">
                <a:solidFill>
                  <a:schemeClr val="tx1"/>
                </a:solidFill>
              </a:rPr>
              <a:t>案例中待优化点及改善方案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923491" y="882016"/>
            <a:ext cx="8602143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需要改善之处：目前入群链接和入群邀请语是分开发的，应该合并减少工作量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57580" y="1250315"/>
            <a:ext cx="81838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/>
              <a:t>改善方案：改代码</a:t>
            </a:r>
            <a:endParaRPr lang="zh-CN"/>
          </a:p>
          <a:p>
            <a:endParaRPr lang="zh-CN"/>
          </a:p>
          <a:p>
            <a:r>
              <a:rPr lang="zh-CN"/>
              <a:t>临时方案：用新粉欢迎语代替入群邀请语，可以省去手动操作，但是就控制不了</a:t>
            </a:r>
            <a:endParaRPr lang="zh-CN"/>
          </a:p>
          <a:p>
            <a:r>
              <a:rPr lang="zh-CN"/>
              <a:t>邀请语在邀请链接之后发出</a:t>
            </a:r>
            <a:endParaRPr lang="zh-C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92936" y="453560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针对案例的延伸思考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1193367" y="1078231"/>
            <a:ext cx="5440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余下的思考：新粉不带标签的项目如何使用这个功能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93165" y="1575435"/>
            <a:ext cx="692785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/>
              <a:t>（</a:t>
            </a:r>
            <a:r>
              <a:rPr lang="en-US" altLang="zh-CN"/>
              <a:t>1</a:t>
            </a:r>
            <a:r>
              <a:rPr lang="zh-CN"/>
              <a:t>）开发一个无标签的自动拉群功能</a:t>
            </a:r>
            <a:endParaRPr lang="zh-CN"/>
          </a:p>
          <a:p>
            <a:endParaRPr lang="zh-CN"/>
          </a:p>
          <a:p>
            <a:r>
              <a:rPr lang="zh-CN"/>
              <a:t>（</a:t>
            </a:r>
            <a:r>
              <a:rPr lang="en-US" altLang="zh-CN"/>
              <a:t>2</a:t>
            </a:r>
            <a:r>
              <a:rPr lang="zh-CN"/>
              <a:t>）给每个活码加个来源标签，再把来源标签作为自动拉群的标签</a:t>
            </a:r>
            <a:endParaRPr 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876</Words>
  <Application>WPS 演示</Application>
  <PresentationFormat>自定义</PresentationFormat>
  <Paragraphs>98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Calibri</vt:lpstr>
      <vt:lpstr>Arial Unicode MS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HuiHuiHUang</cp:lastModifiedBy>
  <cp:revision>419</cp:revision>
  <dcterms:created xsi:type="dcterms:W3CDTF">2019-12-22T05:53:00Z</dcterms:created>
  <dcterms:modified xsi:type="dcterms:W3CDTF">2021-06-03T03:33:38Z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C60E21D3A01B424E98B34E46CEB911C7</vt:lpwstr>
  </property>
</Properties>
</file>