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283" r:id="rId4"/>
    <p:sldId id="2663" r:id="rId6"/>
    <p:sldId id="2665" r:id="rId7"/>
    <p:sldId id="2666" r:id="rId8"/>
    <p:sldId id="2667" r:id="rId9"/>
    <p:sldId id="2669" r:id="rId10"/>
    <p:sldId id="2670" r:id="rId11"/>
    <p:sldId id="2671" r:id="rId12"/>
    <p:sldId id="2634" r:id="rId13"/>
  </p:sldIdLst>
  <p:sldSz cx="10259695"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cmAuthor id="2" name="YUT" initials="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A900"/>
    <a:srgbClr val="F8F8F8"/>
    <a:srgbClr val="120C16"/>
    <a:srgbClr val="6DF5ED"/>
    <a:srgbClr val="E93252"/>
    <a:srgbClr val="0358B2"/>
    <a:srgbClr val="0358B1"/>
    <a:srgbClr val="035898"/>
    <a:srgbClr val="F1F1F1"/>
    <a:srgbClr val="026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102" d="100"/>
          <a:sy n="102" d="100"/>
        </p:scale>
        <p:origin x="62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2">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3">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1" loCatId="list" qsTypeId="urn:microsoft.com/office/officeart/2005/8/quickstyle/simple1#1" qsCatId="simple" csTypeId="urn:microsoft.com/office/officeart/2005/8/colors/accent0_1#1" csCatId="mainScheme" phldr="1"/>
      <dgm:spPr/>
      <dgm:t>
        <a:bodyPr/>
        <a:lstStyle/>
        <a:p>
          <a:endParaRPr lang="zh-CN" altLang="en-US"/>
        </a:p>
      </dgm:t>
    </dgm:pt>
    <dgm:pt modelId="{A7E2548B-AC32-4B01-BBFA-02F40C0F4EC3}">
      <dgm:prSet phldrT="[文本]" phldr="0" custT="1"/>
      <dgm:spPr/>
      <dgm:t>
        <a:bodyPr vert="horz" wrap="square"/>
        <a:lstStyle/>
        <a:p>
          <a:pPr>
            <a:lnSpc>
              <a:spcPct val="100000"/>
            </a:lnSpc>
            <a:spcBef>
              <a:spcPct val="0"/>
            </a:spcBef>
            <a:spcAft>
              <a:spcPct val="35000"/>
            </a:spcAft>
          </a:pPr>
          <a:r>
            <a:rPr lang="en-US" altLang="zh-CN" sz="1600" b="1"/>
            <a:t>A-</a:t>
          </a:r>
          <a:r>
            <a:rPr lang="zh-CN" altLang="en-US" sz="1600" b="1"/>
            <a:t>案例目标</a:t>
          </a:r>
          <a:endParaRPr lang="zh-CN" altLang="en-US" sz="1600" b="1" dirty="0"/>
        </a:p>
      </dgm:t>
    </dgm:pt>
    <dgm:pt modelId="{E4D0092D-1226-4D08-9799-2812B1B3A205}" cxnId="{CB77B485-4D64-450D-8BD9-FBF3CB4A1B5F}" type="parTrans">
      <dgm:prSet/>
      <dgm:spPr/>
      <dgm:t>
        <a:bodyPr/>
        <a:lstStyle/>
        <a:p>
          <a:endParaRPr lang="zh-CN" altLang="en-US" sz="1600"/>
        </a:p>
      </dgm:t>
    </dgm:pt>
    <dgm:pt modelId="{28DDF60F-4746-4323-950A-660C2ED12F4C}" cxnId="{CB77B485-4D64-450D-8BD9-FBF3CB4A1B5F}" type="sibTrans">
      <dgm:prSet/>
      <dgm:spPr/>
      <dgm:t>
        <a:bodyPr/>
        <a:lstStyle/>
        <a:p>
          <a:endParaRPr lang="zh-CN" altLang="en-US" sz="1600"/>
        </a:p>
      </dgm:t>
    </dgm:pt>
    <dgm:pt modelId="{6229A896-BA79-4F93-B4A4-52AF8D0E63B7}">
      <dgm:prSet phldrT="[文本]" phldr="0" custT="1"/>
      <dgm:spPr/>
      <dgm:t>
        <a:bodyPr vert="horz" wrap="square"/>
        <a:lstStyle/>
        <a:p>
          <a:pPr>
            <a:lnSpc>
              <a:spcPct val="100000"/>
            </a:lnSpc>
            <a:spcBef>
              <a:spcPct val="0"/>
            </a:spcBef>
            <a:spcAft>
              <a:spcPct val="35000"/>
            </a:spcAft>
          </a:pPr>
          <a:r>
            <a:rPr lang="en-US" altLang="zh-CN" sz="1600" b="1"/>
            <a:t>B-</a:t>
          </a:r>
          <a:r>
            <a:rPr lang="zh-CN" altLang="en-US" sz="1600" b="1"/>
            <a:t>案例关键词</a:t>
          </a:r>
          <a:endParaRPr lang="zh-CN" altLang="en-US" sz="1600" b="1" dirty="0"/>
        </a:p>
      </dgm:t>
    </dgm:pt>
    <dgm:pt modelId="{EDE61E28-8052-4A4A-BF9B-F66B384DF533}" cxnId="{D223F4C4-B277-4578-AE2F-1F3F1C948471}" type="parTrans">
      <dgm:prSet/>
      <dgm:spPr/>
      <dgm:t>
        <a:bodyPr/>
        <a:lstStyle/>
        <a:p>
          <a:endParaRPr lang="zh-CN" altLang="en-US" sz="1600"/>
        </a:p>
      </dgm:t>
    </dgm:pt>
    <dgm:pt modelId="{7165FF18-8236-4A4E-8431-4608C1BAE295}" cxnId="{D223F4C4-B277-4578-AE2F-1F3F1C948471}" type="sibTrans">
      <dgm:prSet/>
      <dgm:spPr/>
      <dgm:t>
        <a:bodyPr/>
        <a:lstStyle/>
        <a:p>
          <a:endParaRPr lang="zh-CN" altLang="en-US" sz="1600"/>
        </a:p>
      </dgm:t>
    </dgm:pt>
    <dgm:pt modelId="{730938A3-D819-41F7-BE39-9DDAA446A19F}">
      <dgm:prSet phldrT="[文本]" phldr="0" custT="1"/>
      <dgm:spPr/>
      <dgm:t>
        <a:bodyPr vert="horz" wrap="square"/>
        <a:lstStyle/>
        <a:p>
          <a:pPr>
            <a:lnSpc>
              <a:spcPct val="100000"/>
            </a:lnSpc>
            <a:spcBef>
              <a:spcPct val="0"/>
            </a:spcBef>
            <a:spcAft>
              <a:spcPct val="35000"/>
            </a:spcAft>
          </a:pPr>
          <a:r>
            <a:rPr lang="en-US" altLang="zh-CN" sz="1600" b="1"/>
            <a:t>C-</a:t>
          </a:r>
          <a:r>
            <a:rPr lang="zh-CN" altLang="en-US" sz="1600" b="1"/>
            <a:t>案例概述</a:t>
          </a:r>
          <a:endParaRPr lang="zh-CN" altLang="en-US" sz="1600" dirty="0"/>
        </a:p>
      </dgm:t>
    </dgm:pt>
    <dgm:pt modelId="{EE78992F-1051-4CC8-911D-A5A310796546}" cxnId="{B9F4C9E7-4C20-484D-8C77-2224A87CF83A}" type="parTrans">
      <dgm:prSet/>
      <dgm:spPr/>
      <dgm:t>
        <a:bodyPr/>
        <a:lstStyle/>
        <a:p>
          <a:endParaRPr lang="zh-CN" altLang="en-US" sz="1600"/>
        </a:p>
      </dgm:t>
    </dgm:pt>
    <dgm:pt modelId="{F1FDF1A8-948A-4D3C-AA2E-BCB9DB7C421F}" cxnId="{B9F4C9E7-4C20-484D-8C77-2224A87CF83A}" type="sibTrans">
      <dgm:prSet/>
      <dgm:spPr/>
      <dgm:t>
        <a:bodyPr/>
        <a:lstStyle/>
        <a:p>
          <a:endParaRPr lang="zh-CN" altLang="en-US" sz="1600"/>
        </a:p>
      </dgm:t>
    </dgm:pt>
    <dgm:pt modelId="{ACC21E35-BE52-4B64-9CE3-EAFB2C2B911E}">
      <dgm:prSet phldrT="[文本]" phldr="0" custT="1"/>
      <dgm:spPr/>
      <dgm:t>
        <a:bodyPr vert="horz" wrap="square"/>
        <a:lstStyle/>
        <a:p>
          <a:pPr>
            <a:lnSpc>
              <a:spcPct val="100000"/>
            </a:lnSpc>
            <a:spcBef>
              <a:spcPct val="0"/>
            </a:spcBef>
            <a:spcAft>
              <a:spcPct val="35000"/>
            </a:spcAft>
          </a:pPr>
          <a:r>
            <a:rPr lang="en-US" altLang="zh-CN" sz="1600" b="1" dirty="0"/>
            <a:t>D-</a:t>
          </a:r>
          <a:r>
            <a:rPr lang="zh-CN" altLang="en-US" sz="1600" b="1" dirty="0"/>
            <a:t>案例中亮点及可复用的点</a:t>
          </a:r>
          <a:endParaRPr sz="1200" b="1"/>
        </a:p>
      </dgm:t>
    </dgm:pt>
    <dgm:pt modelId="{5C958575-B741-4319-9217-20F3E98CD28B}" cxnId="{4577357F-53AF-4A7D-B4E9-191505B7B24C}" type="parTrans">
      <dgm:prSet/>
      <dgm:spPr/>
      <dgm:t>
        <a:bodyPr/>
        <a:lstStyle/>
        <a:p>
          <a:endParaRPr lang="zh-CN" altLang="en-US" sz="1600"/>
        </a:p>
      </dgm:t>
    </dgm:pt>
    <dgm:pt modelId="{ED660174-D282-4491-8B21-ACACA759DF36}" cxnId="{4577357F-53AF-4A7D-B4E9-191505B7B24C}" type="sibTrans">
      <dgm:prSet/>
      <dgm:spPr/>
      <dgm:t>
        <a:bodyPr/>
        <a:lstStyle/>
        <a:p>
          <a:endParaRPr lang="zh-CN" altLang="en-US" sz="1600"/>
        </a:p>
      </dgm:t>
    </dgm:pt>
    <dgm:pt modelId="{0FABB1E1-B967-41CD-8BD9-01EE970157FC}">
      <dgm:prSet phldrT="[文本]" phldr="0" custT="1"/>
      <dgm:spPr/>
      <dgm:t>
        <a:bodyPr vert="horz" wrap="square"/>
        <a:lstStyle/>
        <a:p>
          <a:pPr>
            <a:lnSpc>
              <a:spcPct val="100000"/>
            </a:lnSpc>
            <a:spcBef>
              <a:spcPct val="0"/>
            </a:spcBef>
            <a:spcAft>
              <a:spcPct val="35000"/>
            </a:spcAft>
          </a:pPr>
          <a:r>
            <a:rPr lang="en-US" altLang="zh-CN" sz="1600" b="1"/>
            <a:t>E-</a:t>
          </a:r>
          <a:r>
            <a:rPr lang="zh-CN" altLang="en-US" sz="1600" b="1"/>
            <a:t>案例中待优化点及改善方案</a:t>
          </a:r>
          <a:endParaRPr lang="zh-CN" altLang="en-US" sz="1600" b="1" dirty="0"/>
        </a:p>
      </dgm:t>
    </dgm:pt>
    <dgm:pt modelId="{C7B9EA86-F8CF-4931-9277-55EE61494FC9}" cxnId="{18093359-8B2B-4653-9802-4F5F17524017}" type="parTrans">
      <dgm:prSet/>
      <dgm:spPr/>
      <dgm:t>
        <a:bodyPr/>
        <a:lstStyle/>
        <a:p>
          <a:endParaRPr lang="zh-CN" altLang="en-US" sz="1600"/>
        </a:p>
      </dgm:t>
    </dgm:pt>
    <dgm:pt modelId="{3CA35860-4109-4C87-9304-98F472AD5542}" cxnId="{18093359-8B2B-4653-9802-4F5F17524017}" type="sibTrans">
      <dgm:prSet/>
      <dgm:spPr/>
      <dgm:t>
        <a:bodyPr/>
        <a:lstStyle/>
        <a:p>
          <a:endParaRPr lang="zh-CN" altLang="en-US" sz="1600"/>
        </a:p>
      </dgm:t>
    </dgm:pt>
    <dgm:pt modelId="{5BA5075A-9611-40EC-B66E-1C50AF866171}">
      <dgm:prSet phldrT="[文本]" phldr="0" custT="1"/>
      <dgm:spPr/>
      <dgm:t>
        <a:bodyPr vert="horz" wrap="square"/>
        <a:lstStyle/>
        <a:p>
          <a:pPr>
            <a:lnSpc>
              <a:spcPct val="100000"/>
            </a:lnSpc>
            <a:spcBef>
              <a:spcPct val="0"/>
            </a:spcBef>
            <a:spcAft>
              <a:spcPct val="35000"/>
            </a:spcAft>
          </a:pPr>
          <a:r>
            <a:rPr lang="en-US" altLang="zh-CN" sz="1600" b="1" dirty="0"/>
            <a:t>F-</a:t>
          </a:r>
          <a:r>
            <a:rPr lang="zh-CN" altLang="en-US" sz="1600" b="1" dirty="0"/>
            <a:t>针对案例的延伸思考</a:t>
          </a:r>
          <a:endParaRPr sz="1200" b="1"/>
        </a:p>
      </dgm:t>
    </dgm:pt>
    <dgm:pt modelId="{752AA41A-2BAD-4D16-954A-DD9664E56ECB}" cxnId="{CE846077-079F-48CB-A9C7-E2410B838E54}" type="parTrans">
      <dgm:prSet/>
      <dgm:spPr/>
      <dgm:t>
        <a:bodyPr/>
        <a:lstStyle/>
        <a:p>
          <a:endParaRPr lang="zh-CN" altLang="en-US" sz="1600"/>
        </a:p>
      </dgm:t>
    </dgm:pt>
    <dgm:pt modelId="{A41368AE-CFFF-41C3-A83B-7C82DA837351}" cxnId="{CE846077-079F-48CB-A9C7-E2410B838E54}"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C7A9D224-0ADB-4A11-B7B2-6B3493D09745}" type="presOf" srcId="{0FABB1E1-B967-41CD-8BD9-01EE970157FC}" destId="{5637D23C-C60D-4167-8816-BB9B9D431E0E}" srcOrd="0" destOrd="0" presId="urn:microsoft.com/office/officeart/2005/8/layout/list1#1"/>
    <dgm:cxn modelId="{9B729731-8917-407D-9167-DE5EE75F617A}" type="presOf" srcId="{5BA5075A-9611-40EC-B66E-1C50AF866171}" destId="{ABF73B35-4281-4C64-B65F-D7E1D426DC52}" srcOrd="1" destOrd="0" presId="urn:microsoft.com/office/officeart/2005/8/layout/list1#1"/>
    <dgm:cxn modelId="{C534D266-A0DF-4CF7-8CE9-E01A28C60DDE}" type="presOf" srcId="{730938A3-D819-41F7-BE39-9DDAA446A19F}" destId="{427123AE-6E68-4008-BD50-9CC20F57260E}" srcOrd="1" destOrd="0" presId="urn:microsoft.com/office/officeart/2005/8/layout/list1#1"/>
    <dgm:cxn modelId="{78396168-2D53-4E12-845F-7B01F125278D}" type="presOf" srcId="{6229A896-BA79-4F93-B4A4-52AF8D0E63B7}" destId="{FBD91DA6-F483-4103-904B-0A0489E1DCE7}" srcOrd="1" destOrd="0" presId="urn:microsoft.com/office/officeart/2005/8/layout/list1#1"/>
    <dgm:cxn modelId="{57CABA50-BBCE-4C5D-BC13-A47671470E99}" type="presOf" srcId="{6229A896-BA79-4F93-B4A4-52AF8D0E63B7}" destId="{75DA4DF2-046A-4C6A-8086-7C3E7861D4E7}" srcOrd="0" destOrd="0" presId="urn:microsoft.com/office/officeart/2005/8/layout/list1#1"/>
    <dgm:cxn modelId="{206E0B51-8780-442A-9C23-28A08946A73F}" type="presOf" srcId="{A7E2548B-AC32-4B01-BBFA-02F40C0F4EC3}" destId="{E4755B94-5E72-4C9F-A91A-56B0FCDA28F1}" srcOrd="0" destOrd="0" presId="urn:microsoft.com/office/officeart/2005/8/layout/list1#1"/>
    <dgm:cxn modelId="{CE846077-079F-48CB-A9C7-E2410B838E54}" srcId="{AA796176-FFEA-4453-B3C5-86FCA4C88052}" destId="{5BA5075A-9611-40EC-B66E-1C50AF866171}" srcOrd="5" destOrd="0" parTransId="{752AA41A-2BAD-4D16-954A-DD9664E56ECB}" sibTransId="{A41368AE-CFFF-41C3-A83B-7C82DA837351}"/>
    <dgm:cxn modelId="{E57F7658-7DE6-486A-97C5-69979C21DA7B}" type="presOf" srcId="{730938A3-D819-41F7-BE39-9DDAA446A19F}" destId="{0B52D98E-03C2-4BD0-85E7-F52451A2A69F}" srcOrd="0" destOrd="0" presId="urn:microsoft.com/office/officeart/2005/8/layout/list1#1"/>
    <dgm:cxn modelId="{18093359-8B2B-4653-9802-4F5F17524017}" srcId="{AA796176-FFEA-4453-B3C5-86FCA4C88052}" destId="{0FABB1E1-B967-41CD-8BD9-01EE970157FC}" srcOrd="4" destOrd="0" parTransId="{C7B9EA86-F8CF-4931-9277-55EE61494FC9}" sibTransId="{3CA35860-4109-4C87-9304-98F472AD5542}"/>
    <dgm:cxn modelId="{4577357F-53AF-4A7D-B4E9-191505B7B24C}" srcId="{AA796176-FFEA-4453-B3C5-86FCA4C88052}" destId="{ACC21E35-BE52-4B64-9CE3-EAFB2C2B911E}" srcOrd="3" destOrd="0" parTransId="{5C958575-B741-4319-9217-20F3E98CD28B}" sibTransId="{ED660174-D282-4491-8B21-ACACA759DF36}"/>
    <dgm:cxn modelId="{CB77B485-4D64-450D-8BD9-FBF3CB4A1B5F}" srcId="{AA796176-FFEA-4453-B3C5-86FCA4C88052}" destId="{A7E2548B-AC32-4B01-BBFA-02F40C0F4EC3}" srcOrd="0" destOrd="0" parTransId="{E4D0092D-1226-4D08-9799-2812B1B3A205}" sibTransId="{28DDF60F-4746-4323-950A-660C2ED12F4C}"/>
    <dgm:cxn modelId="{D223F4C4-B277-4578-AE2F-1F3F1C948471}" srcId="{AA796176-FFEA-4453-B3C5-86FCA4C88052}" destId="{6229A896-BA79-4F93-B4A4-52AF8D0E63B7}" srcOrd="1" destOrd="0" parTransId="{EDE61E28-8052-4A4A-BF9B-F66B384DF533}" sibTransId="{7165FF18-8236-4A4E-8431-4608C1BAE295}"/>
    <dgm:cxn modelId="{393ED1C6-EE30-4E3C-8642-55CD979AEA27}" type="presOf" srcId="{ACC21E35-BE52-4B64-9CE3-EAFB2C2B911E}" destId="{3240125D-75FD-4A57-A758-6C50E602A37F}" srcOrd="0" destOrd="0" presId="urn:microsoft.com/office/officeart/2005/8/layout/list1#1"/>
    <dgm:cxn modelId="{049351DF-F06C-4334-8088-EDDC9CC4886C}" type="presOf" srcId="{5BA5075A-9611-40EC-B66E-1C50AF866171}" destId="{06CD99E7-5F6F-4B3A-B6AF-722345E5A49F}" srcOrd="0" destOrd="0" presId="urn:microsoft.com/office/officeart/2005/8/layout/list1#1"/>
    <dgm:cxn modelId="{BC9AA2DF-3DA9-479B-A900-B0538B7FAA6E}" type="presOf" srcId="{0FABB1E1-B967-41CD-8BD9-01EE970157FC}" destId="{1CC4936E-ED17-4D2F-9813-87EE95763F16}" srcOrd="1" destOrd="0" presId="urn:microsoft.com/office/officeart/2005/8/layout/list1#1"/>
    <dgm:cxn modelId="{BA0D6BE3-33A5-4226-B3A3-C05DB2021DAE}" type="presOf" srcId="{A7E2548B-AC32-4B01-BBFA-02F40C0F4EC3}" destId="{C385AF22-AC18-4DC8-9B28-602D0C637594}" srcOrd="1" destOrd="0" presId="urn:microsoft.com/office/officeart/2005/8/layout/list1#1"/>
    <dgm:cxn modelId="{B9F4C9E7-4C20-484D-8C77-2224A87CF83A}" srcId="{AA796176-FFEA-4453-B3C5-86FCA4C88052}" destId="{730938A3-D819-41F7-BE39-9DDAA446A19F}" srcOrd="2" destOrd="0" parTransId="{EE78992F-1051-4CC8-911D-A5A310796546}" sibTransId="{F1FDF1A8-948A-4D3C-AA2E-BCB9DB7C421F}"/>
    <dgm:cxn modelId="{5778FAF0-F0FB-4516-B3BC-D808E2E893A1}" type="presOf" srcId="{ACC21E35-BE52-4B64-9CE3-EAFB2C2B911E}" destId="{19E92E6E-C255-46EA-A296-4EEB24EE3A0F}" srcOrd="1" destOrd="0" presId="urn:microsoft.com/office/officeart/2005/8/layout/list1#1"/>
    <dgm:cxn modelId="{46F7B6F8-3112-43EC-84C3-B9AC1A82596B}" type="presOf" srcId="{AA796176-FFEA-4453-B3C5-86FCA4C88052}" destId="{5CB4522F-075B-43D2-9CCA-FF96AAAB0675}" srcOrd="0" destOrd="0" presId="urn:microsoft.com/office/officeart/2005/8/layout/list1#1"/>
    <dgm:cxn modelId="{1F5ACD17-59AA-4E4C-887A-C0F34279C586}" type="presParOf" srcId="{5CB4522F-075B-43D2-9CCA-FF96AAAB0675}" destId="{792D5933-AD40-45AE-8480-2968FCA8CAA1}" srcOrd="0" destOrd="0" presId="urn:microsoft.com/office/officeart/2005/8/layout/list1#1"/>
    <dgm:cxn modelId="{38027E57-9AC6-4828-BEFD-C435BE46718C}" type="presParOf" srcId="{792D5933-AD40-45AE-8480-2968FCA8CAA1}" destId="{E4755B94-5E72-4C9F-A91A-56B0FCDA28F1}" srcOrd="0" destOrd="0" presId="urn:microsoft.com/office/officeart/2005/8/layout/list1#1"/>
    <dgm:cxn modelId="{A7E93AD7-85F7-436B-8681-30DC0C903C42}" type="presParOf" srcId="{792D5933-AD40-45AE-8480-2968FCA8CAA1}" destId="{C385AF22-AC18-4DC8-9B28-602D0C637594}" srcOrd="1" destOrd="0" presId="urn:microsoft.com/office/officeart/2005/8/layout/list1#1"/>
    <dgm:cxn modelId="{9CE5DE8A-FA7D-4F5E-A721-27D6FBDF1A70}" type="presParOf" srcId="{5CB4522F-075B-43D2-9CCA-FF96AAAB0675}" destId="{744720FB-B56E-4487-9420-26F63FDC8A92}" srcOrd="1" destOrd="0" presId="urn:microsoft.com/office/officeart/2005/8/layout/list1#1"/>
    <dgm:cxn modelId="{0008BB40-380C-47B9-8D10-D45C8DB94A05}" type="presParOf" srcId="{5CB4522F-075B-43D2-9CCA-FF96AAAB0675}" destId="{46544825-FBF5-4CDD-8C6C-17BDB8D6624D}" srcOrd="2" destOrd="0" presId="urn:microsoft.com/office/officeart/2005/8/layout/list1#1"/>
    <dgm:cxn modelId="{E3537C5B-4A91-4BEF-902B-C933921748D5}" type="presParOf" srcId="{5CB4522F-075B-43D2-9CCA-FF96AAAB0675}" destId="{4BCF71AD-8735-4E36-8AA7-859BE626CF89}" srcOrd="3" destOrd="0" presId="urn:microsoft.com/office/officeart/2005/8/layout/list1#1"/>
    <dgm:cxn modelId="{997A9B02-DB84-4CDD-804C-50E7F770A9CE}" type="presParOf" srcId="{5CB4522F-075B-43D2-9CCA-FF96AAAB0675}" destId="{EED333AA-5EDE-462B-829D-585765A00D61}" srcOrd="4" destOrd="0" presId="urn:microsoft.com/office/officeart/2005/8/layout/list1#1"/>
    <dgm:cxn modelId="{DAD4C999-96F2-4C00-B869-D9E1CC43BB0E}" type="presParOf" srcId="{EED333AA-5EDE-462B-829D-585765A00D61}" destId="{75DA4DF2-046A-4C6A-8086-7C3E7861D4E7}" srcOrd="0" destOrd="0" presId="urn:microsoft.com/office/officeart/2005/8/layout/list1#1"/>
    <dgm:cxn modelId="{C42A7EE8-A448-4EE0-AFFD-5692FBDBAB56}" type="presParOf" srcId="{EED333AA-5EDE-462B-829D-585765A00D61}" destId="{FBD91DA6-F483-4103-904B-0A0489E1DCE7}" srcOrd="1" destOrd="0" presId="urn:microsoft.com/office/officeart/2005/8/layout/list1#1"/>
    <dgm:cxn modelId="{F6B913C8-53F4-4551-B1E7-5607D28EDDF9}" type="presParOf" srcId="{5CB4522F-075B-43D2-9CCA-FF96AAAB0675}" destId="{48F65CE9-588F-481F-B88C-E3C4A9B9C782}" srcOrd="5" destOrd="0" presId="urn:microsoft.com/office/officeart/2005/8/layout/list1#1"/>
    <dgm:cxn modelId="{55AFA583-1103-45DA-8122-DB483C68ADB8}" type="presParOf" srcId="{5CB4522F-075B-43D2-9CCA-FF96AAAB0675}" destId="{9A2FC35B-336D-4AB9-BE3B-E5A027415580}" srcOrd="6" destOrd="0" presId="urn:microsoft.com/office/officeart/2005/8/layout/list1#1"/>
    <dgm:cxn modelId="{FC2D715A-928D-4EAF-A591-FD5F41D16EE5}" type="presParOf" srcId="{5CB4522F-075B-43D2-9CCA-FF96AAAB0675}" destId="{781EB76A-EEE2-4822-9A02-692FC3F6DBFE}" srcOrd="7" destOrd="0" presId="urn:microsoft.com/office/officeart/2005/8/layout/list1#1"/>
    <dgm:cxn modelId="{84243BFF-CE75-468A-ACD1-99EA153FAF52}" type="presParOf" srcId="{5CB4522F-075B-43D2-9CCA-FF96AAAB0675}" destId="{1A83AB0C-0313-42B2-AD86-7F1781B8A4B2}" srcOrd="8" destOrd="0" presId="urn:microsoft.com/office/officeart/2005/8/layout/list1#1"/>
    <dgm:cxn modelId="{6F8BA54E-4CCA-4EFD-8168-C0A58FB1F7F4}" type="presParOf" srcId="{1A83AB0C-0313-42B2-AD86-7F1781B8A4B2}" destId="{0B52D98E-03C2-4BD0-85E7-F52451A2A69F}" srcOrd="0" destOrd="0" presId="urn:microsoft.com/office/officeart/2005/8/layout/list1#1"/>
    <dgm:cxn modelId="{8B8C9B7A-F057-4FC5-BB84-89829CD4F705}" type="presParOf" srcId="{1A83AB0C-0313-42B2-AD86-7F1781B8A4B2}" destId="{427123AE-6E68-4008-BD50-9CC20F57260E}" srcOrd="1" destOrd="0" presId="urn:microsoft.com/office/officeart/2005/8/layout/list1#1"/>
    <dgm:cxn modelId="{4FDCC58A-E1D4-4B5B-8C4E-A088E93D24E2}" type="presParOf" srcId="{5CB4522F-075B-43D2-9CCA-FF96AAAB0675}" destId="{3E45E6F7-D029-421E-9785-40AC3D5809F6}" srcOrd="9" destOrd="0" presId="urn:microsoft.com/office/officeart/2005/8/layout/list1#1"/>
    <dgm:cxn modelId="{B846D305-AA40-4F8A-872D-7EB323BC5CCC}" type="presParOf" srcId="{5CB4522F-075B-43D2-9CCA-FF96AAAB0675}" destId="{DC58CA3D-313C-426E-A0D6-37AFDA45F7F0}" srcOrd="10" destOrd="0" presId="urn:microsoft.com/office/officeart/2005/8/layout/list1#1"/>
    <dgm:cxn modelId="{55AD14E3-D6AD-448B-9479-B41A94D1496D}" type="presParOf" srcId="{5CB4522F-075B-43D2-9CCA-FF96AAAB0675}" destId="{97D0A409-687F-48B8-8F97-815DE1E84580}" srcOrd="11" destOrd="0" presId="urn:microsoft.com/office/officeart/2005/8/layout/list1#1"/>
    <dgm:cxn modelId="{A4BA4DA8-A3A2-45EA-87E4-C3503C5558BD}" type="presParOf" srcId="{5CB4522F-075B-43D2-9CCA-FF96AAAB0675}" destId="{6C682417-E35E-4747-8277-8398315EE0A6}" srcOrd="12" destOrd="0" presId="urn:microsoft.com/office/officeart/2005/8/layout/list1#1"/>
    <dgm:cxn modelId="{5AAC4399-782A-4E57-98C4-C8366BD3EAAE}" type="presParOf" srcId="{6C682417-E35E-4747-8277-8398315EE0A6}" destId="{3240125D-75FD-4A57-A758-6C50E602A37F}" srcOrd="0" destOrd="0" presId="urn:microsoft.com/office/officeart/2005/8/layout/list1#1"/>
    <dgm:cxn modelId="{81D730DD-2DCC-4A14-8A67-5C0C38FBE30F}" type="presParOf" srcId="{6C682417-E35E-4747-8277-8398315EE0A6}" destId="{19E92E6E-C255-46EA-A296-4EEB24EE3A0F}" srcOrd="1" destOrd="0" presId="urn:microsoft.com/office/officeart/2005/8/layout/list1#1"/>
    <dgm:cxn modelId="{9547A959-D3B5-4B86-BDB3-22043B4AD8AA}" type="presParOf" srcId="{5CB4522F-075B-43D2-9CCA-FF96AAAB0675}" destId="{B5396BCF-9918-4D1E-8A96-750EB7B7FAF0}" srcOrd="13" destOrd="0" presId="urn:microsoft.com/office/officeart/2005/8/layout/list1#1"/>
    <dgm:cxn modelId="{47F16382-F78B-46CB-B074-05BF37AFC270}" type="presParOf" srcId="{5CB4522F-075B-43D2-9CCA-FF96AAAB0675}" destId="{F46CC245-10BE-4E19-B679-8FD2CCBD83C6}" srcOrd="14" destOrd="0" presId="urn:microsoft.com/office/officeart/2005/8/layout/list1#1"/>
    <dgm:cxn modelId="{8BF01B84-0673-4A65-AFA9-9140C98BC79F}" type="presParOf" srcId="{5CB4522F-075B-43D2-9CCA-FF96AAAB0675}" destId="{259E2F94-8223-4A49-9E41-02FF9C3E6DB7}" srcOrd="15" destOrd="0" presId="urn:microsoft.com/office/officeart/2005/8/layout/list1#1"/>
    <dgm:cxn modelId="{B1CA8E0E-8695-4206-9D36-FA587DBBCE93}" type="presParOf" srcId="{5CB4522F-075B-43D2-9CCA-FF96AAAB0675}" destId="{0582B587-2F69-4A4E-91D2-4D573939D386}" srcOrd="16" destOrd="0" presId="urn:microsoft.com/office/officeart/2005/8/layout/list1#1"/>
    <dgm:cxn modelId="{D30B6921-8401-4F2C-A149-E69B8993E6B4}" type="presParOf" srcId="{0582B587-2F69-4A4E-91D2-4D573939D386}" destId="{5637D23C-C60D-4167-8816-BB9B9D431E0E}" srcOrd="0" destOrd="0" presId="urn:microsoft.com/office/officeart/2005/8/layout/list1#1"/>
    <dgm:cxn modelId="{EC1888DB-BF44-4A08-BA9E-2B4F3E3AF4C0}" type="presParOf" srcId="{0582B587-2F69-4A4E-91D2-4D573939D386}" destId="{1CC4936E-ED17-4D2F-9813-87EE95763F16}" srcOrd="1" destOrd="0" presId="urn:microsoft.com/office/officeart/2005/8/layout/list1#1"/>
    <dgm:cxn modelId="{3E3A3D92-B588-4DC5-AC6E-191AA92BDC41}" type="presParOf" srcId="{5CB4522F-075B-43D2-9CCA-FF96AAAB0675}" destId="{9E8ED095-A689-4B24-8673-40FB702F4F98}" srcOrd="17" destOrd="0" presId="urn:microsoft.com/office/officeart/2005/8/layout/list1#1"/>
    <dgm:cxn modelId="{8C7BB0D1-69EA-4CDE-A3F0-F5FAB09C366F}" type="presParOf" srcId="{5CB4522F-075B-43D2-9CCA-FF96AAAB0675}" destId="{5AA363B9-8FB5-41E3-8B35-97BD2D191B34}" srcOrd="18" destOrd="0" presId="urn:microsoft.com/office/officeart/2005/8/layout/list1#1"/>
    <dgm:cxn modelId="{A09D62B7-73E6-4EE8-8C5E-3F537B23F26D}" type="presParOf" srcId="{5CB4522F-075B-43D2-9CCA-FF96AAAB0675}" destId="{165391A6-F699-41AC-8B55-B5334317737C}" srcOrd="19" destOrd="0" presId="urn:microsoft.com/office/officeart/2005/8/layout/list1#1"/>
    <dgm:cxn modelId="{E2E40D64-3D72-487A-9104-CE2EE83A323E}" type="presParOf" srcId="{5CB4522F-075B-43D2-9CCA-FF96AAAB0675}" destId="{9922DA3E-3EF6-42FA-9CC9-86C6C0F10C5A}" srcOrd="20" destOrd="0" presId="urn:microsoft.com/office/officeart/2005/8/layout/list1#1"/>
    <dgm:cxn modelId="{6DCBD06E-71FE-4468-984E-6C0E9767853B}" type="presParOf" srcId="{9922DA3E-3EF6-42FA-9CC9-86C6C0F10C5A}" destId="{06CD99E7-5F6F-4B3A-B6AF-722345E5A49F}" srcOrd="0" destOrd="0" presId="urn:microsoft.com/office/officeart/2005/8/layout/list1#1"/>
    <dgm:cxn modelId="{866FF0D1-6371-441E-940B-E7645A8E09A7}" type="presParOf" srcId="{9922DA3E-3EF6-42FA-9CC9-86C6C0F10C5A}" destId="{ABF73B35-4281-4C64-B65F-D7E1D426DC52}" srcOrd="1" destOrd="0" presId="urn:microsoft.com/office/officeart/2005/8/layout/list1#1"/>
    <dgm:cxn modelId="{87988AB5-F54D-4708-BD8D-6CCC254D1E60}" type="presParOf" srcId="{5CB4522F-075B-43D2-9CCA-FF96AAAB0675}" destId="{E970D71D-ECBA-4E7B-8977-0075B3C64135}" srcOrd="21" destOrd="0" presId="urn:microsoft.com/office/officeart/2005/8/layout/list1#1"/>
    <dgm:cxn modelId="{F3D25CFE-A092-4D9B-87F2-0A0B1DA7EC2B}" type="presParOf" srcId="{5CB4522F-075B-43D2-9CCA-FF96AAAB0675}" destId="{1EBF7F84-B88A-4276-8D3B-5221674D7BF1}" srcOrd="22"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796176-FFEA-4453-B3C5-86FCA4C88052}" type="doc">
      <dgm:prSet loTypeId="urn:microsoft.com/office/officeart/2005/8/layout/list1#2" loCatId="list" qsTypeId="urn:microsoft.com/office/officeart/2005/8/quickstyle/simple1#2" qsCatId="simple" csTypeId="urn:microsoft.com/office/officeart/2005/8/colors/accent0_1#2" csCatId="mainScheme" phldr="1"/>
      <dgm:spPr/>
      <dgm:t>
        <a:bodyPr/>
        <a:lstStyle/>
        <a:p>
          <a:endParaRPr lang="zh-CN" altLang="en-US"/>
        </a:p>
      </dgm:t>
    </dgm:pt>
    <dgm:pt modelId="{A7E2548B-AC32-4B01-BBFA-02F40C0F4EC3}">
      <dgm:prSet phldrT="[文本]" phldr="0" custT="1"/>
      <dgm:spPr/>
      <dgm:t>
        <a:bodyPr vert="horz" wrap="square"/>
        <a:lstStyle/>
        <a:p>
          <a:pPr>
            <a:lnSpc>
              <a:spcPct val="100000"/>
            </a:lnSpc>
            <a:spcBef>
              <a:spcPct val="0"/>
            </a:spcBef>
            <a:spcAft>
              <a:spcPct val="35000"/>
            </a:spcAft>
          </a:pPr>
          <a:r>
            <a:rPr lang="en-US" altLang="zh-CN" sz="1600" b="1"/>
            <a:t>A-</a:t>
          </a:r>
          <a:r>
            <a:rPr lang="zh-CN" altLang="en-US" sz="1600" b="1"/>
            <a:t>完整规划与优质执行</a:t>
          </a:r>
          <a:endParaRPr lang="zh-CN" altLang="en-US" sz="1600" b="1" dirty="0"/>
        </a:p>
      </dgm:t>
    </dgm:pt>
    <dgm:pt modelId="{E4D0092D-1226-4D08-9799-2812B1B3A205}" cxnId="{C6CEAC83-1442-4932-BECB-E74F7A830DCB}" type="parTrans">
      <dgm:prSet/>
      <dgm:spPr/>
      <dgm:t>
        <a:bodyPr/>
        <a:lstStyle/>
        <a:p>
          <a:endParaRPr lang="zh-CN" altLang="en-US" sz="1600"/>
        </a:p>
      </dgm:t>
    </dgm:pt>
    <dgm:pt modelId="{28DDF60F-4746-4323-950A-660C2ED12F4C}" cxnId="{C6CEAC83-1442-4932-BECB-E74F7A830DCB}" type="sibTrans">
      <dgm:prSet/>
      <dgm:spPr/>
      <dgm:t>
        <a:bodyPr/>
        <a:lstStyle/>
        <a:p>
          <a:endParaRPr lang="zh-CN" altLang="en-US" sz="1600"/>
        </a:p>
      </dgm:t>
    </dgm:pt>
    <dgm:pt modelId="{6229A896-BA79-4F93-B4A4-52AF8D0E63B7}">
      <dgm:prSet phldrT="[文本]" phldr="0" custT="1"/>
      <dgm:spPr/>
      <dgm:t>
        <a:bodyPr vert="horz" wrap="square"/>
        <a:lstStyle/>
        <a:p>
          <a:pPr>
            <a:lnSpc>
              <a:spcPct val="100000"/>
            </a:lnSpc>
            <a:spcBef>
              <a:spcPct val="0"/>
            </a:spcBef>
            <a:spcAft>
              <a:spcPct val="35000"/>
            </a:spcAft>
          </a:pPr>
          <a:r>
            <a:rPr lang="en-US" altLang="zh-CN" sz="1600" b="1"/>
            <a:t>B-</a:t>
          </a:r>
          <a:r>
            <a:rPr lang="zh-CN" altLang="en-US" sz="1600" b="1">
              <a:sym typeface="+mn-ea"/>
            </a:rPr>
            <a:t>优质客户服务</a:t>
          </a:r>
          <a:endParaRPr lang="zh-CN" altLang="en-US" sz="1600" b="1" dirty="0"/>
        </a:p>
      </dgm:t>
    </dgm:pt>
    <dgm:pt modelId="{EDE61E28-8052-4A4A-BF9B-F66B384DF533}" cxnId="{DA18A02E-5A55-49A9-B29B-FB4A0AD1D2DF}" type="parTrans">
      <dgm:prSet/>
      <dgm:spPr/>
      <dgm:t>
        <a:bodyPr/>
        <a:lstStyle/>
        <a:p>
          <a:endParaRPr lang="zh-CN" altLang="en-US" sz="1600"/>
        </a:p>
      </dgm:t>
    </dgm:pt>
    <dgm:pt modelId="{7165FF18-8236-4A4E-8431-4608C1BAE295}" cxnId="{DA18A02E-5A55-49A9-B29B-FB4A0AD1D2DF}" type="sibTrans">
      <dgm:prSet/>
      <dgm:spPr/>
      <dgm:t>
        <a:bodyPr/>
        <a:lstStyle/>
        <a:p>
          <a:endParaRPr lang="zh-CN" altLang="en-US" sz="1600"/>
        </a:p>
      </dgm:t>
    </dgm:pt>
    <dgm:pt modelId="{730938A3-D819-41F7-BE39-9DDAA446A19F}">
      <dgm:prSet phldrT="[文本]" phldr="0" custT="1"/>
      <dgm:spPr/>
      <dgm:t>
        <a:bodyPr vert="horz" wrap="square"/>
        <a:lstStyle/>
        <a:p>
          <a:pPr>
            <a:lnSpc>
              <a:spcPct val="100000"/>
            </a:lnSpc>
            <a:spcBef>
              <a:spcPct val="0"/>
            </a:spcBef>
            <a:spcAft>
              <a:spcPct val="35000"/>
            </a:spcAft>
          </a:pPr>
          <a:r>
            <a:rPr lang="en-US" altLang="zh-CN" sz="1600" b="1"/>
            <a:t>C-</a:t>
          </a:r>
          <a:r>
            <a:rPr lang="zh-CN" altLang="en-US" sz="1600" b="1">
              <a:sym typeface="+mn-ea"/>
            </a:rPr>
            <a:t>问题定位及快速解决</a:t>
          </a:r>
          <a:endParaRPr lang="zh-CN" altLang="en-US" sz="1600" b="1" dirty="0"/>
        </a:p>
      </dgm:t>
    </dgm:pt>
    <dgm:pt modelId="{EE78992F-1051-4CC8-911D-A5A310796546}" cxnId="{26C126C3-B30B-45E2-BFC1-A36CA828B5E1}" type="parTrans">
      <dgm:prSet/>
      <dgm:spPr/>
      <dgm:t>
        <a:bodyPr/>
        <a:lstStyle/>
        <a:p>
          <a:endParaRPr lang="zh-CN" altLang="en-US" sz="1600"/>
        </a:p>
      </dgm:t>
    </dgm:pt>
    <dgm:pt modelId="{F1FDF1A8-948A-4D3C-AA2E-BCB9DB7C421F}" cxnId="{26C126C3-B30B-45E2-BFC1-A36CA828B5E1}"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3"/>
      <dgm:spPr/>
    </dgm:pt>
    <dgm:pt modelId="{C385AF22-AC18-4DC8-9B28-602D0C637594}" type="pres">
      <dgm:prSet presAssocID="{A7E2548B-AC32-4B01-BBFA-02F40C0F4EC3}" presName="parentText" presStyleLbl="node1" presStyleIdx="0" presStyleCnt="3">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3">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3"/>
      <dgm:spPr/>
    </dgm:pt>
    <dgm:pt modelId="{FBD91DA6-F483-4103-904B-0A0489E1DCE7}" type="pres">
      <dgm:prSet presAssocID="{6229A896-BA79-4F93-B4A4-52AF8D0E63B7}" presName="parentText" presStyleLbl="node1" presStyleIdx="1" presStyleCnt="3">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3">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3"/>
      <dgm:spPr/>
    </dgm:pt>
    <dgm:pt modelId="{427123AE-6E68-4008-BD50-9CC20F57260E}" type="pres">
      <dgm:prSet presAssocID="{730938A3-D819-41F7-BE39-9DDAA446A19F}" presName="parentText" presStyleLbl="node1" presStyleIdx="2" presStyleCnt="3">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3">
        <dgm:presLayoutVars>
          <dgm:bulletEnabled val="1"/>
        </dgm:presLayoutVars>
      </dgm:prSet>
      <dgm:spPr/>
    </dgm:pt>
  </dgm:ptLst>
  <dgm:cxnLst>
    <dgm:cxn modelId="{DA18A02E-5A55-49A9-B29B-FB4A0AD1D2DF}" srcId="{AA796176-FFEA-4453-B3C5-86FCA4C88052}" destId="{6229A896-BA79-4F93-B4A4-52AF8D0E63B7}" srcOrd="1" destOrd="0" parTransId="{EDE61E28-8052-4A4A-BF9B-F66B384DF533}" sibTransId="{7165FF18-8236-4A4E-8431-4608C1BAE295}"/>
    <dgm:cxn modelId="{2FA88938-52CB-49D5-93EF-C4911D2EDA66}" type="presOf" srcId="{A7E2548B-AC32-4B01-BBFA-02F40C0F4EC3}" destId="{C385AF22-AC18-4DC8-9B28-602D0C637594}" srcOrd="1" destOrd="0" presId="urn:microsoft.com/office/officeart/2005/8/layout/list1#2"/>
    <dgm:cxn modelId="{F052BC41-E3C1-4EFE-AF49-6E5B86E7BC3D}" type="presOf" srcId="{6229A896-BA79-4F93-B4A4-52AF8D0E63B7}" destId="{FBD91DA6-F483-4103-904B-0A0489E1DCE7}" srcOrd="1" destOrd="0" presId="urn:microsoft.com/office/officeart/2005/8/layout/list1#2"/>
    <dgm:cxn modelId="{81C69869-9269-45EA-90AE-7B32AFA0C4F8}" type="presOf" srcId="{730938A3-D819-41F7-BE39-9DDAA446A19F}" destId="{427123AE-6E68-4008-BD50-9CC20F57260E}" srcOrd="1" destOrd="0" presId="urn:microsoft.com/office/officeart/2005/8/layout/list1#2"/>
    <dgm:cxn modelId="{D8570E73-0F67-4D4C-AD05-613F4B73404B}" type="presOf" srcId="{AA796176-FFEA-4453-B3C5-86FCA4C88052}" destId="{5CB4522F-075B-43D2-9CCA-FF96AAAB0675}" srcOrd="0" destOrd="0" presId="urn:microsoft.com/office/officeart/2005/8/layout/list1#2"/>
    <dgm:cxn modelId="{C6CEAC83-1442-4932-BECB-E74F7A830DCB}" srcId="{AA796176-FFEA-4453-B3C5-86FCA4C88052}" destId="{A7E2548B-AC32-4B01-BBFA-02F40C0F4EC3}" srcOrd="0" destOrd="0" parTransId="{E4D0092D-1226-4D08-9799-2812B1B3A205}" sibTransId="{28DDF60F-4746-4323-950A-660C2ED12F4C}"/>
    <dgm:cxn modelId="{4786B8B6-7206-4F33-B475-1F13775FAFB9}" type="presOf" srcId="{A7E2548B-AC32-4B01-BBFA-02F40C0F4EC3}" destId="{E4755B94-5E72-4C9F-A91A-56B0FCDA28F1}" srcOrd="0" destOrd="0" presId="urn:microsoft.com/office/officeart/2005/8/layout/list1#2"/>
    <dgm:cxn modelId="{839D8CC1-EA25-4D3D-B9B8-6ECCC2E1B123}" type="presOf" srcId="{730938A3-D819-41F7-BE39-9DDAA446A19F}" destId="{0B52D98E-03C2-4BD0-85E7-F52451A2A69F}" srcOrd="0" destOrd="0" presId="urn:microsoft.com/office/officeart/2005/8/layout/list1#2"/>
    <dgm:cxn modelId="{26C126C3-B30B-45E2-BFC1-A36CA828B5E1}" srcId="{AA796176-FFEA-4453-B3C5-86FCA4C88052}" destId="{730938A3-D819-41F7-BE39-9DDAA446A19F}" srcOrd="2" destOrd="0" parTransId="{EE78992F-1051-4CC8-911D-A5A310796546}" sibTransId="{F1FDF1A8-948A-4D3C-AA2E-BCB9DB7C421F}"/>
    <dgm:cxn modelId="{D94EFFF4-F9D9-4091-BD9A-FD747E7834B3}" type="presOf" srcId="{6229A896-BA79-4F93-B4A4-52AF8D0E63B7}" destId="{75DA4DF2-046A-4C6A-8086-7C3E7861D4E7}" srcOrd="0" destOrd="0" presId="urn:microsoft.com/office/officeart/2005/8/layout/list1#2"/>
    <dgm:cxn modelId="{45549532-38D0-4B99-A472-F38220D5F441}" type="presParOf" srcId="{5CB4522F-075B-43D2-9CCA-FF96AAAB0675}" destId="{792D5933-AD40-45AE-8480-2968FCA8CAA1}" srcOrd="0" destOrd="0" presId="urn:microsoft.com/office/officeart/2005/8/layout/list1#2"/>
    <dgm:cxn modelId="{22A06C8F-A940-4BB1-8974-25D9B5B709B1}" type="presParOf" srcId="{792D5933-AD40-45AE-8480-2968FCA8CAA1}" destId="{E4755B94-5E72-4C9F-A91A-56B0FCDA28F1}" srcOrd="0" destOrd="0" presId="urn:microsoft.com/office/officeart/2005/8/layout/list1#2"/>
    <dgm:cxn modelId="{4BE0F47C-0667-4101-B7B7-F29F37A3778B}" type="presParOf" srcId="{792D5933-AD40-45AE-8480-2968FCA8CAA1}" destId="{C385AF22-AC18-4DC8-9B28-602D0C637594}" srcOrd="1" destOrd="0" presId="urn:microsoft.com/office/officeart/2005/8/layout/list1#2"/>
    <dgm:cxn modelId="{9646E7C0-9841-4485-B506-E2ACD052DD08}" type="presParOf" srcId="{5CB4522F-075B-43D2-9CCA-FF96AAAB0675}" destId="{744720FB-B56E-4487-9420-26F63FDC8A92}" srcOrd="1" destOrd="0" presId="urn:microsoft.com/office/officeart/2005/8/layout/list1#2"/>
    <dgm:cxn modelId="{1EC28DEE-3B46-4828-9AFE-54F48CBC1F85}" type="presParOf" srcId="{5CB4522F-075B-43D2-9CCA-FF96AAAB0675}" destId="{46544825-FBF5-4CDD-8C6C-17BDB8D6624D}" srcOrd="2" destOrd="0" presId="urn:microsoft.com/office/officeart/2005/8/layout/list1#2"/>
    <dgm:cxn modelId="{E2C5A006-2E52-4D3E-9337-70AFEF58459B}" type="presParOf" srcId="{5CB4522F-075B-43D2-9CCA-FF96AAAB0675}" destId="{4BCF71AD-8735-4E36-8AA7-859BE626CF89}" srcOrd="3" destOrd="0" presId="urn:microsoft.com/office/officeart/2005/8/layout/list1#2"/>
    <dgm:cxn modelId="{90A8A730-7F96-4034-B271-24FF55ABEAAF}" type="presParOf" srcId="{5CB4522F-075B-43D2-9CCA-FF96AAAB0675}" destId="{EED333AA-5EDE-462B-829D-585765A00D61}" srcOrd="4" destOrd="0" presId="urn:microsoft.com/office/officeart/2005/8/layout/list1#2"/>
    <dgm:cxn modelId="{395A3003-815A-45C5-8EC2-BF916EFA56B0}" type="presParOf" srcId="{EED333AA-5EDE-462B-829D-585765A00D61}" destId="{75DA4DF2-046A-4C6A-8086-7C3E7861D4E7}" srcOrd="0" destOrd="0" presId="urn:microsoft.com/office/officeart/2005/8/layout/list1#2"/>
    <dgm:cxn modelId="{3AC647AB-384B-4733-8387-1225D302C305}" type="presParOf" srcId="{EED333AA-5EDE-462B-829D-585765A00D61}" destId="{FBD91DA6-F483-4103-904B-0A0489E1DCE7}" srcOrd="1" destOrd="0" presId="urn:microsoft.com/office/officeart/2005/8/layout/list1#2"/>
    <dgm:cxn modelId="{07DBA3DF-99B7-46F6-9576-9A4B36CE68A9}" type="presParOf" srcId="{5CB4522F-075B-43D2-9CCA-FF96AAAB0675}" destId="{48F65CE9-588F-481F-B88C-E3C4A9B9C782}" srcOrd="5" destOrd="0" presId="urn:microsoft.com/office/officeart/2005/8/layout/list1#2"/>
    <dgm:cxn modelId="{D0DE73A5-8A8F-40F0-A230-5F1F5E480782}" type="presParOf" srcId="{5CB4522F-075B-43D2-9CCA-FF96AAAB0675}" destId="{9A2FC35B-336D-4AB9-BE3B-E5A027415580}" srcOrd="6" destOrd="0" presId="urn:microsoft.com/office/officeart/2005/8/layout/list1#2"/>
    <dgm:cxn modelId="{C6C8226D-2DCE-4A00-8733-38D967465F68}" type="presParOf" srcId="{5CB4522F-075B-43D2-9CCA-FF96AAAB0675}" destId="{781EB76A-EEE2-4822-9A02-692FC3F6DBFE}" srcOrd="7" destOrd="0" presId="urn:microsoft.com/office/officeart/2005/8/layout/list1#2"/>
    <dgm:cxn modelId="{DB189694-D11C-4AFA-A381-F00F7276DE89}" type="presParOf" srcId="{5CB4522F-075B-43D2-9CCA-FF96AAAB0675}" destId="{1A83AB0C-0313-42B2-AD86-7F1781B8A4B2}" srcOrd="8" destOrd="0" presId="urn:microsoft.com/office/officeart/2005/8/layout/list1#2"/>
    <dgm:cxn modelId="{8FE4D60C-A107-49D2-962D-9B50EEDB009D}" type="presParOf" srcId="{1A83AB0C-0313-42B2-AD86-7F1781B8A4B2}" destId="{0B52D98E-03C2-4BD0-85E7-F52451A2A69F}" srcOrd="0" destOrd="0" presId="urn:microsoft.com/office/officeart/2005/8/layout/list1#2"/>
    <dgm:cxn modelId="{DF7DDB07-8499-4ABA-A8EB-63EC600CE815}" type="presParOf" srcId="{1A83AB0C-0313-42B2-AD86-7F1781B8A4B2}" destId="{427123AE-6E68-4008-BD50-9CC20F57260E}" srcOrd="1" destOrd="0" presId="urn:microsoft.com/office/officeart/2005/8/layout/list1#2"/>
    <dgm:cxn modelId="{BEAC8D98-DAEB-4270-872B-F2FEB15BE07A}" type="presParOf" srcId="{5CB4522F-075B-43D2-9CCA-FF96AAAB0675}" destId="{3E45E6F7-D029-421E-9785-40AC3D5809F6}" srcOrd="9" destOrd="0" presId="urn:microsoft.com/office/officeart/2005/8/layout/list1#2"/>
    <dgm:cxn modelId="{4CA8C207-EEEC-4D9E-95ED-A98600A2BB1F}" type="presParOf" srcId="{5CB4522F-075B-43D2-9CCA-FF96AAAB0675}" destId="{DC58CA3D-313C-426E-A0D6-37AFDA45F7F0}" srcOrd="10" destOrd="0" presId="urn:microsoft.com/office/officeart/2005/8/layout/list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796176-FFEA-4453-B3C5-86FCA4C88052}" type="doc">
      <dgm:prSet loTypeId="urn:microsoft.com/office/officeart/2005/8/layout/list1#3" loCatId="list" qsTypeId="urn:microsoft.com/office/officeart/2005/8/quickstyle/simple1#3" qsCatId="simple" csTypeId="urn:microsoft.com/office/officeart/2005/8/colors/accent0_1#3" csCatId="mainScheme" phldr="1"/>
      <dgm:spPr/>
      <dgm:t>
        <a:bodyPr/>
        <a:lstStyle/>
        <a:p>
          <a:endParaRPr lang="zh-CN" altLang="en-US"/>
        </a:p>
      </dgm:t>
    </dgm:pt>
    <dgm:pt modelId="{A7E2548B-AC32-4B01-BBFA-02F40C0F4EC3}">
      <dgm:prSet phldrT="[文本]" phldr="0" custT="1"/>
      <dgm:spPr/>
      <dgm:t>
        <a:bodyPr vert="horz" wrap="square"/>
        <a:lstStyle/>
        <a:p>
          <a:pPr>
            <a:lnSpc>
              <a:spcPct val="100000"/>
            </a:lnSpc>
            <a:spcBef>
              <a:spcPct val="0"/>
            </a:spcBef>
            <a:spcAft>
              <a:spcPct val="35000"/>
            </a:spcAft>
          </a:pPr>
          <a:r>
            <a:rPr lang="en-US" altLang="zh-CN" sz="1400" b="1" dirty="0"/>
            <a:t>A-</a:t>
          </a:r>
          <a:r>
            <a:rPr lang="zh-CN" altLang="en-US" sz="1400" dirty="0">
              <a:latin typeface="Calibri" panose="020F0502020204030204" charset="0"/>
              <a:ea typeface="微软雅黑" panose="020B0503020204020204" charset="-122"/>
              <a:sym typeface="+mn-ea"/>
            </a:rPr>
            <a:t>活码欢迎语的修改</a:t>
          </a:r>
          <a:endParaRPr lang="zh-CN" altLang="en-US" sz="1400" b="1" dirty="0">
            <a:latin typeface="Calibri" panose="020F0502020204030204" charset="0"/>
            <a:ea typeface="微软雅黑" panose="020B0503020204020204" charset="-122"/>
            <a:sym typeface="+mn-ea"/>
          </a:endParaRPr>
        </a:p>
      </dgm:t>
    </dgm:pt>
    <dgm:pt modelId="{E4D0092D-1226-4D08-9799-2812B1B3A205}" cxnId="{A4C1CFBA-EE31-483C-8B4B-0DD344C4BCE3}" type="parTrans">
      <dgm:prSet/>
      <dgm:spPr/>
      <dgm:t>
        <a:bodyPr/>
        <a:lstStyle/>
        <a:p>
          <a:endParaRPr lang="zh-CN" altLang="en-US" sz="1600"/>
        </a:p>
      </dgm:t>
    </dgm:pt>
    <dgm:pt modelId="{28DDF60F-4746-4323-950A-660C2ED12F4C}" cxnId="{A4C1CFBA-EE31-483C-8B4B-0DD344C4BCE3}" type="sibTrans">
      <dgm:prSet/>
      <dgm:spPr/>
      <dgm:t>
        <a:bodyPr/>
        <a:lstStyle/>
        <a:p>
          <a:endParaRPr lang="zh-CN" altLang="en-US" sz="1600"/>
        </a:p>
      </dgm:t>
    </dgm:pt>
    <dgm:pt modelId="{6229A896-BA79-4F93-B4A4-52AF8D0E63B7}">
      <dgm:prSet phldrT="[文本]" phldr="0" custT="1"/>
      <dgm:spPr/>
      <dgm:t>
        <a:bodyPr vert="horz" wrap="square"/>
        <a:lstStyle/>
        <a:p>
          <a:pPr>
            <a:lnSpc>
              <a:spcPct val="100000"/>
            </a:lnSpc>
            <a:spcBef>
              <a:spcPct val="0"/>
            </a:spcBef>
            <a:spcAft>
              <a:spcPct val="35000"/>
            </a:spcAft>
          </a:pPr>
          <a:r>
            <a:rPr lang="en-US" altLang="zh-CN" sz="1400" b="1" dirty="0"/>
            <a:t>B-</a:t>
          </a:r>
          <a:r>
            <a:rPr lang="zh-CN" altLang="en-US" sz="1400" dirty="0"/>
            <a:t>系统对活码客户标签的添加</a:t>
          </a:r>
          <a:endParaRPr lang="zh-CN" altLang="en-US" sz="1400" b="1" dirty="0">
            <a:latin typeface="Calibri" panose="020F0502020204030204" charset="0"/>
            <a:ea typeface="微软雅黑" panose="020B0503020204020204" charset="-122"/>
            <a:sym typeface="+mn-ea"/>
          </a:endParaRPr>
        </a:p>
      </dgm:t>
    </dgm:pt>
    <dgm:pt modelId="{EDE61E28-8052-4A4A-BF9B-F66B384DF533}" cxnId="{B6C99539-C61C-4C0D-BAEA-EB549CB55E5B}" type="parTrans">
      <dgm:prSet/>
      <dgm:spPr/>
      <dgm:t>
        <a:bodyPr/>
        <a:lstStyle/>
        <a:p>
          <a:endParaRPr lang="zh-CN" altLang="en-US" sz="1600"/>
        </a:p>
      </dgm:t>
    </dgm:pt>
    <dgm:pt modelId="{7165FF18-8236-4A4E-8431-4608C1BAE295}" cxnId="{B6C99539-C61C-4C0D-BAEA-EB549CB55E5B}" type="sibTrans">
      <dgm:prSet/>
      <dgm:spPr/>
      <dgm:t>
        <a:bodyPr/>
        <a:lstStyle/>
        <a:p>
          <a:endParaRPr lang="zh-CN" altLang="en-US" sz="1600"/>
        </a:p>
      </dgm:t>
    </dgm:pt>
    <dgm:pt modelId="{730938A3-D819-41F7-BE39-9DDAA446A19F}">
      <dgm:prSet phldrT="[文本]" phldr="0" custT="1"/>
      <dgm:spPr/>
      <dgm:t>
        <a:bodyPr vert="horz" wrap="square"/>
        <a:lstStyle/>
        <a:p>
          <a:pPr>
            <a:lnSpc>
              <a:spcPct val="100000"/>
            </a:lnSpc>
            <a:spcBef>
              <a:spcPct val="0"/>
            </a:spcBef>
            <a:spcAft>
              <a:spcPct val="35000"/>
            </a:spcAft>
          </a:pPr>
          <a:r>
            <a:rPr lang="en-US" altLang="zh-CN" sz="1400" b="1" dirty="0"/>
            <a:t>C-</a:t>
          </a:r>
          <a:r>
            <a:rPr lang="zh-CN" altLang="en-US" sz="1400" dirty="0">
              <a:latin typeface="Calibri" panose="020F0502020204030204" charset="0"/>
              <a:ea typeface="微软雅黑" panose="020B0503020204020204" charset="-122"/>
              <a:sym typeface="+mn-ea"/>
            </a:rPr>
            <a:t>活码客户来源显示优化</a:t>
          </a:r>
          <a:endParaRPr lang="zh-CN" altLang="en-US" sz="1400" b="1" dirty="0">
            <a:latin typeface="Calibri" panose="020F0502020204030204" charset="0"/>
            <a:ea typeface="微软雅黑" panose="020B0503020204020204" charset="-122"/>
            <a:sym typeface="+mn-ea"/>
          </a:endParaRPr>
        </a:p>
      </dgm:t>
    </dgm:pt>
    <dgm:pt modelId="{EE78992F-1051-4CC8-911D-A5A310796546}" cxnId="{77C76CD0-773C-44FF-843C-54D1A48E2BFA}" type="parTrans">
      <dgm:prSet/>
      <dgm:spPr/>
      <dgm:t>
        <a:bodyPr/>
        <a:lstStyle/>
        <a:p>
          <a:endParaRPr lang="zh-CN" altLang="en-US" sz="1600"/>
        </a:p>
      </dgm:t>
    </dgm:pt>
    <dgm:pt modelId="{F1FDF1A8-948A-4D3C-AA2E-BCB9DB7C421F}" cxnId="{77C76CD0-773C-44FF-843C-54D1A48E2BFA}"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3"/>
      <dgm:spPr/>
    </dgm:pt>
    <dgm:pt modelId="{C385AF22-AC18-4DC8-9B28-602D0C637594}" type="pres">
      <dgm:prSet presAssocID="{A7E2548B-AC32-4B01-BBFA-02F40C0F4EC3}" presName="parentText" presStyleLbl="node1" presStyleIdx="0" presStyleCnt="3">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3">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3"/>
      <dgm:spPr/>
    </dgm:pt>
    <dgm:pt modelId="{FBD91DA6-F483-4103-904B-0A0489E1DCE7}" type="pres">
      <dgm:prSet presAssocID="{6229A896-BA79-4F93-B4A4-52AF8D0E63B7}" presName="parentText" presStyleLbl="node1" presStyleIdx="1" presStyleCnt="3">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3">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3"/>
      <dgm:spPr/>
    </dgm:pt>
    <dgm:pt modelId="{427123AE-6E68-4008-BD50-9CC20F57260E}" type="pres">
      <dgm:prSet presAssocID="{730938A3-D819-41F7-BE39-9DDAA446A19F}" presName="parentText" presStyleLbl="node1" presStyleIdx="2" presStyleCnt="3">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3">
        <dgm:presLayoutVars>
          <dgm:bulletEnabled val="1"/>
        </dgm:presLayoutVars>
      </dgm:prSet>
      <dgm:spPr/>
    </dgm:pt>
  </dgm:ptLst>
  <dgm:cxnLst>
    <dgm:cxn modelId="{64C60415-8E45-4CD2-8857-A305D3F59121}" type="presOf" srcId="{730938A3-D819-41F7-BE39-9DDAA446A19F}" destId="{427123AE-6E68-4008-BD50-9CC20F57260E}" srcOrd="1" destOrd="0" presId="urn:microsoft.com/office/officeart/2005/8/layout/list1#3"/>
    <dgm:cxn modelId="{B6C99539-C61C-4C0D-BAEA-EB549CB55E5B}" srcId="{AA796176-FFEA-4453-B3C5-86FCA4C88052}" destId="{6229A896-BA79-4F93-B4A4-52AF8D0E63B7}" srcOrd="1" destOrd="0" parTransId="{EDE61E28-8052-4A4A-BF9B-F66B384DF533}" sibTransId="{7165FF18-8236-4A4E-8431-4608C1BAE295}"/>
    <dgm:cxn modelId="{46C8176D-1268-4C98-A7D6-702F3EF4A9DB}" type="presOf" srcId="{AA796176-FFEA-4453-B3C5-86FCA4C88052}" destId="{5CB4522F-075B-43D2-9CCA-FF96AAAB0675}" srcOrd="0" destOrd="0" presId="urn:microsoft.com/office/officeart/2005/8/layout/list1#3"/>
    <dgm:cxn modelId="{FE2DC079-48FC-4025-B290-0BB3AC1400D3}" type="presOf" srcId="{A7E2548B-AC32-4B01-BBFA-02F40C0F4EC3}" destId="{E4755B94-5E72-4C9F-A91A-56B0FCDA28F1}" srcOrd="0" destOrd="0" presId="urn:microsoft.com/office/officeart/2005/8/layout/list1#3"/>
    <dgm:cxn modelId="{D9FE748F-0765-486D-AF94-78BCD23569F4}" type="presOf" srcId="{6229A896-BA79-4F93-B4A4-52AF8D0E63B7}" destId="{FBD91DA6-F483-4103-904B-0A0489E1DCE7}" srcOrd="1" destOrd="0" presId="urn:microsoft.com/office/officeart/2005/8/layout/list1#3"/>
    <dgm:cxn modelId="{50A4B792-61EC-4CFD-9E8A-F55D06417CF7}" type="presOf" srcId="{6229A896-BA79-4F93-B4A4-52AF8D0E63B7}" destId="{75DA4DF2-046A-4C6A-8086-7C3E7861D4E7}" srcOrd="0" destOrd="0" presId="urn:microsoft.com/office/officeart/2005/8/layout/list1#3"/>
    <dgm:cxn modelId="{A4C1CFBA-EE31-483C-8B4B-0DD344C4BCE3}" srcId="{AA796176-FFEA-4453-B3C5-86FCA4C88052}" destId="{A7E2548B-AC32-4B01-BBFA-02F40C0F4EC3}" srcOrd="0" destOrd="0" parTransId="{E4D0092D-1226-4D08-9799-2812B1B3A205}" sibTransId="{28DDF60F-4746-4323-950A-660C2ED12F4C}"/>
    <dgm:cxn modelId="{77C76CD0-773C-44FF-843C-54D1A48E2BFA}" srcId="{AA796176-FFEA-4453-B3C5-86FCA4C88052}" destId="{730938A3-D819-41F7-BE39-9DDAA446A19F}" srcOrd="2" destOrd="0" parTransId="{EE78992F-1051-4CC8-911D-A5A310796546}" sibTransId="{F1FDF1A8-948A-4D3C-AA2E-BCB9DB7C421F}"/>
    <dgm:cxn modelId="{148F26DB-7C70-465A-B007-F6D5FB10B21C}" type="presOf" srcId="{A7E2548B-AC32-4B01-BBFA-02F40C0F4EC3}" destId="{C385AF22-AC18-4DC8-9B28-602D0C637594}" srcOrd="1" destOrd="0" presId="urn:microsoft.com/office/officeart/2005/8/layout/list1#3"/>
    <dgm:cxn modelId="{1845D9EC-07E5-4DD8-A12A-B777E1C81F3C}" type="presOf" srcId="{730938A3-D819-41F7-BE39-9DDAA446A19F}" destId="{0B52D98E-03C2-4BD0-85E7-F52451A2A69F}" srcOrd="0" destOrd="0" presId="urn:microsoft.com/office/officeart/2005/8/layout/list1#3"/>
    <dgm:cxn modelId="{162382E8-A294-4F6D-A4B8-9D37AB86D1FD}" type="presParOf" srcId="{5CB4522F-075B-43D2-9CCA-FF96AAAB0675}" destId="{792D5933-AD40-45AE-8480-2968FCA8CAA1}" srcOrd="0" destOrd="0" presId="urn:microsoft.com/office/officeart/2005/8/layout/list1#3"/>
    <dgm:cxn modelId="{AE34FDC8-A91F-4EC2-95AC-303B4C618C7E}" type="presParOf" srcId="{792D5933-AD40-45AE-8480-2968FCA8CAA1}" destId="{E4755B94-5E72-4C9F-A91A-56B0FCDA28F1}" srcOrd="0" destOrd="0" presId="urn:microsoft.com/office/officeart/2005/8/layout/list1#3"/>
    <dgm:cxn modelId="{D2CCE0BB-85B5-4854-97C7-3D86BAAD3C69}" type="presParOf" srcId="{792D5933-AD40-45AE-8480-2968FCA8CAA1}" destId="{C385AF22-AC18-4DC8-9B28-602D0C637594}" srcOrd="1" destOrd="0" presId="urn:microsoft.com/office/officeart/2005/8/layout/list1#3"/>
    <dgm:cxn modelId="{B11DA8F3-F6BA-4402-9014-7BB37CC218EC}" type="presParOf" srcId="{5CB4522F-075B-43D2-9CCA-FF96AAAB0675}" destId="{744720FB-B56E-4487-9420-26F63FDC8A92}" srcOrd="1" destOrd="0" presId="urn:microsoft.com/office/officeart/2005/8/layout/list1#3"/>
    <dgm:cxn modelId="{52907CD2-E3E2-436E-BEDA-B2FED45AAB29}" type="presParOf" srcId="{5CB4522F-075B-43D2-9CCA-FF96AAAB0675}" destId="{46544825-FBF5-4CDD-8C6C-17BDB8D6624D}" srcOrd="2" destOrd="0" presId="urn:microsoft.com/office/officeart/2005/8/layout/list1#3"/>
    <dgm:cxn modelId="{A426C792-0154-4068-86B6-F1AC6D5C3097}" type="presParOf" srcId="{5CB4522F-075B-43D2-9CCA-FF96AAAB0675}" destId="{4BCF71AD-8735-4E36-8AA7-859BE626CF89}" srcOrd="3" destOrd="0" presId="urn:microsoft.com/office/officeart/2005/8/layout/list1#3"/>
    <dgm:cxn modelId="{E686C2E9-6166-438F-911D-30F8C9108D4D}" type="presParOf" srcId="{5CB4522F-075B-43D2-9CCA-FF96AAAB0675}" destId="{EED333AA-5EDE-462B-829D-585765A00D61}" srcOrd="4" destOrd="0" presId="urn:microsoft.com/office/officeart/2005/8/layout/list1#3"/>
    <dgm:cxn modelId="{F77B3AB5-F8F5-4546-AAB3-1A6C39479E2E}" type="presParOf" srcId="{EED333AA-5EDE-462B-829D-585765A00D61}" destId="{75DA4DF2-046A-4C6A-8086-7C3E7861D4E7}" srcOrd="0" destOrd="0" presId="urn:microsoft.com/office/officeart/2005/8/layout/list1#3"/>
    <dgm:cxn modelId="{27280FF0-FAF9-4277-A854-A4605E9388D1}" type="presParOf" srcId="{EED333AA-5EDE-462B-829D-585765A00D61}" destId="{FBD91DA6-F483-4103-904B-0A0489E1DCE7}" srcOrd="1" destOrd="0" presId="urn:microsoft.com/office/officeart/2005/8/layout/list1#3"/>
    <dgm:cxn modelId="{5F952EE0-08D1-4D14-97EF-5E400E4088D7}" type="presParOf" srcId="{5CB4522F-075B-43D2-9CCA-FF96AAAB0675}" destId="{48F65CE9-588F-481F-B88C-E3C4A9B9C782}" srcOrd="5" destOrd="0" presId="urn:microsoft.com/office/officeart/2005/8/layout/list1#3"/>
    <dgm:cxn modelId="{4D642A7B-7B8F-42C2-BDA3-25812FE411F6}" type="presParOf" srcId="{5CB4522F-075B-43D2-9CCA-FF96AAAB0675}" destId="{9A2FC35B-336D-4AB9-BE3B-E5A027415580}" srcOrd="6" destOrd="0" presId="urn:microsoft.com/office/officeart/2005/8/layout/list1#3"/>
    <dgm:cxn modelId="{52308CDC-CC6B-4609-8633-CC9CF2C892E6}" type="presParOf" srcId="{5CB4522F-075B-43D2-9CCA-FF96AAAB0675}" destId="{781EB76A-EEE2-4822-9A02-692FC3F6DBFE}" srcOrd="7" destOrd="0" presId="urn:microsoft.com/office/officeart/2005/8/layout/list1#3"/>
    <dgm:cxn modelId="{6DF3EDF1-C0D1-4FB1-8A27-46B2DC316935}" type="presParOf" srcId="{5CB4522F-075B-43D2-9CCA-FF96AAAB0675}" destId="{1A83AB0C-0313-42B2-AD86-7F1781B8A4B2}" srcOrd="8" destOrd="0" presId="urn:microsoft.com/office/officeart/2005/8/layout/list1#3"/>
    <dgm:cxn modelId="{CE6202E9-F1C1-45DA-A346-7448BB5ABB54}" type="presParOf" srcId="{1A83AB0C-0313-42B2-AD86-7F1781B8A4B2}" destId="{0B52D98E-03C2-4BD0-85E7-F52451A2A69F}" srcOrd="0" destOrd="0" presId="urn:microsoft.com/office/officeart/2005/8/layout/list1#3"/>
    <dgm:cxn modelId="{859913D5-3BF1-423C-82BC-A19790824929}" type="presParOf" srcId="{1A83AB0C-0313-42B2-AD86-7F1781B8A4B2}" destId="{427123AE-6E68-4008-BD50-9CC20F57260E}" srcOrd="1" destOrd="0" presId="urn:microsoft.com/office/officeart/2005/8/layout/list1#3"/>
    <dgm:cxn modelId="{1B6B2E9D-E0DA-41E9-955A-14D690137EA5}" type="presParOf" srcId="{5CB4522F-075B-43D2-9CCA-FF96AAAB0675}" destId="{3E45E6F7-D029-421E-9785-40AC3D5809F6}" srcOrd="9" destOrd="0" presId="urn:microsoft.com/office/officeart/2005/8/layout/list1#3"/>
    <dgm:cxn modelId="{A3AAE68E-974B-4FB4-BCDA-C811912E4912}" type="presParOf" srcId="{5CB4522F-075B-43D2-9CCA-FF96AAAB0675}" destId="{DC58CA3D-313C-426E-A0D6-37AFDA45F7F0}" srcOrd="10" destOrd="0" presId="urn:microsoft.com/office/officeart/2005/8/layout/list1#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5017"/>
          <a:ext cx="4411980"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20599" y="27897"/>
          <a:ext cx="308838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711200">
            <a:lnSpc>
              <a:spcPct val="100000"/>
            </a:lnSpc>
            <a:spcBef>
              <a:spcPct val="0"/>
            </a:spcBef>
            <a:spcAft>
              <a:spcPct val="35000"/>
            </a:spcAft>
            <a:buNone/>
          </a:pPr>
          <a:r>
            <a:rPr lang="en-US" altLang="zh-CN" sz="1600" b="1" kern="1200"/>
            <a:t>A-</a:t>
          </a:r>
          <a:r>
            <a:rPr lang="zh-CN" altLang="en-US" sz="1600" b="1" kern="1200"/>
            <a:t>案例目标</a:t>
          </a:r>
          <a:endParaRPr lang="zh-CN" altLang="en-US" sz="1600" b="1" kern="1200" dirty="0"/>
        </a:p>
      </dsp:txBody>
      <dsp:txXfrm>
        <a:off x="237892" y="45190"/>
        <a:ext cx="3053800" cy="319654"/>
      </dsp:txXfrm>
    </dsp:sp>
    <dsp:sp modelId="{9A2FC35B-336D-4AB9-BE3B-E5A027415580}">
      <dsp:nvSpPr>
        <dsp:cNvPr id="0" name=""/>
        <dsp:cNvSpPr/>
      </dsp:nvSpPr>
      <dsp:spPr>
        <a:xfrm>
          <a:off x="0" y="749337"/>
          <a:ext cx="4411980"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20599" y="572217"/>
          <a:ext cx="308838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711200">
            <a:lnSpc>
              <a:spcPct val="100000"/>
            </a:lnSpc>
            <a:spcBef>
              <a:spcPct val="0"/>
            </a:spcBef>
            <a:spcAft>
              <a:spcPct val="35000"/>
            </a:spcAft>
            <a:buNone/>
          </a:pPr>
          <a:r>
            <a:rPr lang="en-US" altLang="zh-CN" sz="1600" b="1" kern="1200"/>
            <a:t>B-</a:t>
          </a:r>
          <a:r>
            <a:rPr lang="zh-CN" altLang="en-US" sz="1600" b="1" kern="1200"/>
            <a:t>案例关键词</a:t>
          </a:r>
          <a:endParaRPr lang="zh-CN" altLang="en-US" sz="1600" b="1" kern="1200" dirty="0"/>
        </a:p>
      </dsp:txBody>
      <dsp:txXfrm>
        <a:off x="237892" y="589510"/>
        <a:ext cx="3053800" cy="319654"/>
      </dsp:txXfrm>
    </dsp:sp>
    <dsp:sp modelId="{DC58CA3D-313C-426E-A0D6-37AFDA45F7F0}">
      <dsp:nvSpPr>
        <dsp:cNvPr id="0" name=""/>
        <dsp:cNvSpPr/>
      </dsp:nvSpPr>
      <dsp:spPr>
        <a:xfrm>
          <a:off x="0" y="1293657"/>
          <a:ext cx="4411980"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20599" y="1116537"/>
          <a:ext cx="308838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711200">
            <a:lnSpc>
              <a:spcPct val="100000"/>
            </a:lnSpc>
            <a:spcBef>
              <a:spcPct val="0"/>
            </a:spcBef>
            <a:spcAft>
              <a:spcPct val="35000"/>
            </a:spcAft>
            <a:buNone/>
          </a:pPr>
          <a:r>
            <a:rPr lang="en-US" altLang="zh-CN" sz="1600" b="1" kern="1200"/>
            <a:t>C-</a:t>
          </a:r>
          <a:r>
            <a:rPr lang="zh-CN" altLang="en-US" sz="1600" b="1" kern="1200"/>
            <a:t>案例概述</a:t>
          </a:r>
          <a:endParaRPr lang="zh-CN" altLang="en-US" sz="1600" kern="1200" dirty="0"/>
        </a:p>
      </dsp:txBody>
      <dsp:txXfrm>
        <a:off x="237892" y="1133830"/>
        <a:ext cx="3053800" cy="319654"/>
      </dsp:txXfrm>
    </dsp:sp>
    <dsp:sp modelId="{F46CC245-10BE-4E19-B679-8FD2CCBD83C6}">
      <dsp:nvSpPr>
        <dsp:cNvPr id="0" name=""/>
        <dsp:cNvSpPr/>
      </dsp:nvSpPr>
      <dsp:spPr>
        <a:xfrm>
          <a:off x="0" y="1837977"/>
          <a:ext cx="4411980"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20599" y="1660857"/>
          <a:ext cx="308838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711200">
            <a:lnSpc>
              <a:spcPct val="100000"/>
            </a:lnSpc>
            <a:spcBef>
              <a:spcPct val="0"/>
            </a:spcBef>
            <a:spcAft>
              <a:spcPct val="35000"/>
            </a:spcAft>
            <a:buNone/>
          </a:pPr>
          <a:r>
            <a:rPr lang="en-US" altLang="zh-CN" sz="1600" b="1" kern="1200" dirty="0"/>
            <a:t>D-</a:t>
          </a:r>
          <a:r>
            <a:rPr lang="zh-CN" altLang="en-US" sz="1600" b="1" kern="1200" dirty="0"/>
            <a:t>案例中亮点及可复用的点</a:t>
          </a:r>
          <a:endParaRPr sz="1200" b="1" kern="1200"/>
        </a:p>
      </dsp:txBody>
      <dsp:txXfrm>
        <a:off x="237892" y="1678150"/>
        <a:ext cx="3053800" cy="319654"/>
      </dsp:txXfrm>
    </dsp:sp>
    <dsp:sp modelId="{5AA363B9-8FB5-41E3-8B35-97BD2D191B34}">
      <dsp:nvSpPr>
        <dsp:cNvPr id="0" name=""/>
        <dsp:cNvSpPr/>
      </dsp:nvSpPr>
      <dsp:spPr>
        <a:xfrm>
          <a:off x="0" y="2382297"/>
          <a:ext cx="4411980"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20599" y="2205177"/>
          <a:ext cx="308838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711200">
            <a:lnSpc>
              <a:spcPct val="100000"/>
            </a:lnSpc>
            <a:spcBef>
              <a:spcPct val="0"/>
            </a:spcBef>
            <a:spcAft>
              <a:spcPct val="35000"/>
            </a:spcAft>
            <a:buNone/>
          </a:pPr>
          <a:r>
            <a:rPr lang="en-US" altLang="zh-CN" sz="1600" b="1" kern="1200"/>
            <a:t>E-</a:t>
          </a:r>
          <a:r>
            <a:rPr lang="zh-CN" altLang="en-US" sz="1600" b="1" kern="1200"/>
            <a:t>案例中待优化点及改善方案</a:t>
          </a:r>
          <a:endParaRPr lang="zh-CN" altLang="en-US" sz="1600" b="1" kern="1200" dirty="0"/>
        </a:p>
      </dsp:txBody>
      <dsp:txXfrm>
        <a:off x="237892" y="2222470"/>
        <a:ext cx="3053800" cy="319654"/>
      </dsp:txXfrm>
    </dsp:sp>
    <dsp:sp modelId="{1EBF7F84-B88A-4276-8D3B-5221674D7BF1}">
      <dsp:nvSpPr>
        <dsp:cNvPr id="0" name=""/>
        <dsp:cNvSpPr/>
      </dsp:nvSpPr>
      <dsp:spPr>
        <a:xfrm>
          <a:off x="0" y="2926617"/>
          <a:ext cx="4411980"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20599" y="2749497"/>
          <a:ext cx="3088386"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711200">
            <a:lnSpc>
              <a:spcPct val="100000"/>
            </a:lnSpc>
            <a:spcBef>
              <a:spcPct val="0"/>
            </a:spcBef>
            <a:spcAft>
              <a:spcPct val="35000"/>
            </a:spcAft>
            <a:buNone/>
          </a:pPr>
          <a:r>
            <a:rPr lang="en-US" altLang="zh-CN" sz="1600" b="1" kern="1200" dirty="0"/>
            <a:t>F-</a:t>
          </a:r>
          <a:r>
            <a:rPr lang="zh-CN" altLang="en-US" sz="1600" b="1" kern="1200" dirty="0"/>
            <a:t>针对案例的延伸思考</a:t>
          </a:r>
          <a:endParaRPr sz="1200" b="1" kern="1200"/>
        </a:p>
      </dsp:txBody>
      <dsp:txXfrm>
        <a:off x="237892" y="2766790"/>
        <a:ext cx="3053800"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414537"/>
          <a:ext cx="4411980"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20599" y="60297"/>
          <a:ext cx="3088386"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711200">
            <a:lnSpc>
              <a:spcPct val="100000"/>
            </a:lnSpc>
            <a:spcBef>
              <a:spcPct val="0"/>
            </a:spcBef>
            <a:spcAft>
              <a:spcPct val="35000"/>
            </a:spcAft>
            <a:buNone/>
          </a:pPr>
          <a:r>
            <a:rPr lang="en-US" altLang="zh-CN" sz="1600" b="1" kern="1200"/>
            <a:t>A-</a:t>
          </a:r>
          <a:r>
            <a:rPr lang="zh-CN" altLang="en-US" sz="1600" b="1" kern="1200"/>
            <a:t>完整规划与优质执行</a:t>
          </a:r>
          <a:endParaRPr lang="zh-CN" altLang="en-US" sz="1600" b="1" kern="1200" dirty="0"/>
        </a:p>
      </dsp:txBody>
      <dsp:txXfrm>
        <a:off x="255184" y="94882"/>
        <a:ext cx="3019216" cy="639310"/>
      </dsp:txXfrm>
    </dsp:sp>
    <dsp:sp modelId="{9A2FC35B-336D-4AB9-BE3B-E5A027415580}">
      <dsp:nvSpPr>
        <dsp:cNvPr id="0" name=""/>
        <dsp:cNvSpPr/>
      </dsp:nvSpPr>
      <dsp:spPr>
        <a:xfrm>
          <a:off x="0" y="1503177"/>
          <a:ext cx="4411980"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20599" y="1148937"/>
          <a:ext cx="3088386"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711200">
            <a:lnSpc>
              <a:spcPct val="100000"/>
            </a:lnSpc>
            <a:spcBef>
              <a:spcPct val="0"/>
            </a:spcBef>
            <a:spcAft>
              <a:spcPct val="35000"/>
            </a:spcAft>
            <a:buNone/>
          </a:pPr>
          <a:r>
            <a:rPr lang="en-US" altLang="zh-CN" sz="1600" b="1" kern="1200"/>
            <a:t>B-</a:t>
          </a:r>
          <a:r>
            <a:rPr lang="zh-CN" altLang="en-US" sz="1600" b="1" kern="1200">
              <a:sym typeface="+mn-ea"/>
            </a:rPr>
            <a:t>优质客户服务</a:t>
          </a:r>
          <a:endParaRPr lang="zh-CN" altLang="en-US" sz="1600" b="1" kern="1200" dirty="0"/>
        </a:p>
      </dsp:txBody>
      <dsp:txXfrm>
        <a:off x="255184" y="1183522"/>
        <a:ext cx="3019216" cy="639310"/>
      </dsp:txXfrm>
    </dsp:sp>
    <dsp:sp modelId="{DC58CA3D-313C-426E-A0D6-37AFDA45F7F0}">
      <dsp:nvSpPr>
        <dsp:cNvPr id="0" name=""/>
        <dsp:cNvSpPr/>
      </dsp:nvSpPr>
      <dsp:spPr>
        <a:xfrm>
          <a:off x="0" y="2591817"/>
          <a:ext cx="4411980"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20599" y="2237577"/>
          <a:ext cx="3088386"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711200">
            <a:lnSpc>
              <a:spcPct val="100000"/>
            </a:lnSpc>
            <a:spcBef>
              <a:spcPct val="0"/>
            </a:spcBef>
            <a:spcAft>
              <a:spcPct val="35000"/>
            </a:spcAft>
            <a:buNone/>
          </a:pPr>
          <a:r>
            <a:rPr lang="en-US" altLang="zh-CN" sz="1600" b="1" kern="1200"/>
            <a:t>C-</a:t>
          </a:r>
          <a:r>
            <a:rPr lang="zh-CN" altLang="en-US" sz="1600" b="1" kern="1200">
              <a:sym typeface="+mn-ea"/>
            </a:rPr>
            <a:t>问题定位及快速解决</a:t>
          </a:r>
          <a:endParaRPr lang="zh-CN" altLang="en-US" sz="1600" b="1" kern="1200" dirty="0"/>
        </a:p>
      </dsp:txBody>
      <dsp:txXfrm>
        <a:off x="255184" y="2272162"/>
        <a:ext cx="3019216"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414537"/>
          <a:ext cx="4411980"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20599" y="60297"/>
          <a:ext cx="3088386"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622300">
            <a:lnSpc>
              <a:spcPct val="100000"/>
            </a:lnSpc>
            <a:spcBef>
              <a:spcPct val="0"/>
            </a:spcBef>
            <a:spcAft>
              <a:spcPct val="35000"/>
            </a:spcAft>
            <a:buNone/>
          </a:pPr>
          <a:r>
            <a:rPr lang="en-US" altLang="zh-CN" sz="1400" b="1" kern="1200" dirty="0"/>
            <a:t>A-</a:t>
          </a:r>
          <a:r>
            <a:rPr lang="zh-CN" altLang="en-US" sz="1400" kern="1200" dirty="0">
              <a:latin typeface="Calibri" panose="020F0502020204030204" charset="0"/>
              <a:ea typeface="微软雅黑" panose="020B0503020204020204" charset="-122"/>
              <a:sym typeface="+mn-ea"/>
            </a:rPr>
            <a:t>活码欢迎语的修改</a:t>
          </a:r>
          <a:endParaRPr lang="zh-CN" altLang="en-US" sz="1400" b="1" kern="1200" dirty="0">
            <a:latin typeface="Calibri" panose="020F0502020204030204" charset="0"/>
            <a:ea typeface="微软雅黑" panose="020B0503020204020204" charset="-122"/>
            <a:sym typeface="+mn-ea"/>
          </a:endParaRPr>
        </a:p>
      </dsp:txBody>
      <dsp:txXfrm>
        <a:off x="255184" y="94882"/>
        <a:ext cx="3019216" cy="639310"/>
      </dsp:txXfrm>
    </dsp:sp>
    <dsp:sp modelId="{9A2FC35B-336D-4AB9-BE3B-E5A027415580}">
      <dsp:nvSpPr>
        <dsp:cNvPr id="0" name=""/>
        <dsp:cNvSpPr/>
      </dsp:nvSpPr>
      <dsp:spPr>
        <a:xfrm>
          <a:off x="0" y="1503177"/>
          <a:ext cx="4411980"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20599" y="1148937"/>
          <a:ext cx="3088386"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622300">
            <a:lnSpc>
              <a:spcPct val="100000"/>
            </a:lnSpc>
            <a:spcBef>
              <a:spcPct val="0"/>
            </a:spcBef>
            <a:spcAft>
              <a:spcPct val="35000"/>
            </a:spcAft>
            <a:buNone/>
          </a:pPr>
          <a:r>
            <a:rPr lang="en-US" altLang="zh-CN" sz="1400" b="1" kern="1200" dirty="0"/>
            <a:t>B-</a:t>
          </a:r>
          <a:r>
            <a:rPr lang="zh-CN" altLang="en-US" sz="1400" kern="1200" dirty="0"/>
            <a:t>系统对活码客户标签的添加</a:t>
          </a:r>
          <a:endParaRPr lang="zh-CN" altLang="en-US" sz="1400" b="1" kern="1200" dirty="0">
            <a:latin typeface="Calibri" panose="020F0502020204030204" charset="0"/>
            <a:ea typeface="微软雅黑" panose="020B0503020204020204" charset="-122"/>
            <a:sym typeface="+mn-ea"/>
          </a:endParaRPr>
        </a:p>
      </dsp:txBody>
      <dsp:txXfrm>
        <a:off x="255184" y="1183522"/>
        <a:ext cx="3019216" cy="639310"/>
      </dsp:txXfrm>
    </dsp:sp>
    <dsp:sp modelId="{DC58CA3D-313C-426E-A0D6-37AFDA45F7F0}">
      <dsp:nvSpPr>
        <dsp:cNvPr id="0" name=""/>
        <dsp:cNvSpPr/>
      </dsp:nvSpPr>
      <dsp:spPr>
        <a:xfrm>
          <a:off x="0" y="2591817"/>
          <a:ext cx="4411980" cy="604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20599" y="2237577"/>
          <a:ext cx="3088386" cy="708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0" rIns="116734" bIns="0" numCol="1" spcCol="1270" anchor="ctr" anchorCtr="0">
          <a:noAutofit/>
        </a:bodyPr>
        <a:lstStyle/>
        <a:p>
          <a:pPr marL="0" lvl="0" indent="0" algn="l" defTabSz="622300">
            <a:lnSpc>
              <a:spcPct val="100000"/>
            </a:lnSpc>
            <a:spcBef>
              <a:spcPct val="0"/>
            </a:spcBef>
            <a:spcAft>
              <a:spcPct val="35000"/>
            </a:spcAft>
            <a:buNone/>
          </a:pPr>
          <a:r>
            <a:rPr lang="en-US" altLang="zh-CN" sz="1400" b="1" kern="1200" dirty="0"/>
            <a:t>C-</a:t>
          </a:r>
          <a:r>
            <a:rPr lang="zh-CN" altLang="en-US" sz="1400" kern="1200" dirty="0">
              <a:latin typeface="Calibri" panose="020F0502020204030204" charset="0"/>
              <a:ea typeface="微软雅黑" panose="020B0503020204020204" charset="-122"/>
              <a:sym typeface="+mn-ea"/>
            </a:rPr>
            <a:t>活码客户来源显示优化</a:t>
          </a:r>
          <a:endParaRPr lang="zh-CN" altLang="en-US" sz="1400" b="1" kern="1200" dirty="0">
            <a:latin typeface="Calibri" panose="020F0502020204030204" charset="0"/>
            <a:ea typeface="微软雅黑" panose="020B0503020204020204" charset="-122"/>
            <a:sym typeface="+mn-ea"/>
          </a:endParaRPr>
        </a:p>
      </dsp:txBody>
      <dsp:txXfrm>
        <a:off x="255184" y="2272162"/>
        <a:ext cx="3019216"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1038" y="1143000"/>
            <a:ext cx="54959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B20B48-4953-406B-A801-DD0A418DC3E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1038" y="1143000"/>
            <a:ext cx="54959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B20B48-4953-406B-A801-DD0A418DC3E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1038" y="1143000"/>
            <a:ext cx="54959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B20B48-4953-406B-A801-DD0A418DC3E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1038" y="1143000"/>
            <a:ext cx="54959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B20B48-4953-406B-A801-DD0A418DC3E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1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0.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18.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7.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25.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4.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33.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image" Target="file:///C:\Users\1V994W2\Documents\Tencent%20Files\574576071\FileRecv\&#25340;&#35013;&#32032;&#26448;\&#20845;&#21313;\\59\subject_holdleft_71,110,125_0_staid_full_0.png" TargetMode="External"/><Relationship Id="rId3" Type="http://schemas.openxmlformats.org/officeDocument/2006/relationships/image" Target="../media/image6.png"/><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52.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51.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60.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59.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6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66.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3.png"/><Relationship Id="rId5" Type="http://schemas.openxmlformats.org/officeDocument/2006/relationships/tags" Target="../tags/tag7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77.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85.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84.xml"/><Relationship Id="rId2" Type="http://schemas.openxmlformats.org/officeDocument/2006/relationships/tags" Target="../tags/tag83.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01.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00.xml"/><Relationship Id="rId2" Type="http://schemas.openxmlformats.org/officeDocument/2006/relationships/tags" Target="../tags/tag99.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1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1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18.xml"/><Relationship Id="rId2" Type="http://schemas.openxmlformats.org/officeDocument/2006/relationships/tags" Target="../tags/tag117.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3.png"/><Relationship Id="rId6" Type="http://schemas.openxmlformats.org/officeDocument/2006/relationships/tags" Target="../tags/tag13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10336" y="0"/>
            <a:ext cx="10239022" cy="575945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Title 1"/>
          <p:cNvSpPr>
            <a:spLocks noGrp="1"/>
          </p:cNvSpPr>
          <p:nvPr>
            <p:ph type="ctrTitle" idx="13" hasCustomPrompt="1"/>
            <p:custDataLst>
              <p:tags r:id="rId8"/>
            </p:custDataLst>
          </p:nvPr>
        </p:nvSpPr>
        <p:spPr>
          <a:xfrm>
            <a:off x="2463435" y="2178459"/>
            <a:ext cx="5332824" cy="968974"/>
          </a:xfrm>
        </p:spPr>
        <p:txBody>
          <a:bodyPr vert="horz" wrap="square" lIns="90170" tIns="0" rIns="90170" bIns="0" rtlCol="0" anchor="b" anchorCtr="0">
            <a:normAutofit/>
          </a:bodyPr>
          <a:lstStyle>
            <a:lvl1pPr algn="dist">
              <a:defRPr lang="zh-CN" altLang="en-US" sz="6045"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3" name="Subtitle 2"/>
          <p:cNvSpPr>
            <a:spLocks noGrp="1"/>
          </p:cNvSpPr>
          <p:nvPr>
            <p:ph type="subTitle" idx="14" hasCustomPrompt="1"/>
            <p:custDataLst>
              <p:tags r:id="rId9"/>
            </p:custDataLst>
          </p:nvPr>
        </p:nvSpPr>
        <p:spPr>
          <a:xfrm>
            <a:off x="2463435" y="3190380"/>
            <a:ext cx="5332824" cy="303438"/>
          </a:xfrm>
        </p:spPr>
        <p:txBody>
          <a:bodyPr vert="horz" wrap="square" lIns="0" tIns="0" rIns="0" bIns="0" rtlCol="0" anchor="t" anchorCtr="0">
            <a:normAutofit/>
          </a:bodyPr>
          <a:lstStyle>
            <a:lvl1pPr algn="dist">
              <a:defRPr lang="zh-CN" altLang="en-US" sz="168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cxnSp>
        <p:nvCxnSpPr>
          <p:cNvPr id="6" name="直接连接符 5"/>
          <p:cNvCxnSpPr/>
          <p:nvPr userDrawn="1">
            <p:custDataLst>
              <p:tags r:id="rId10"/>
            </p:custDataLst>
          </p:nvPr>
        </p:nvCxnSpPr>
        <p:spPr>
          <a:xfrm>
            <a:off x="2463435" y="3113094"/>
            <a:ext cx="5332824" cy="0"/>
          </a:xfrm>
          <a:prstGeom prst="line">
            <a:avLst/>
          </a:prstGeom>
          <a:ln>
            <a:solidFill>
              <a:schemeClr val="tx1">
                <a:lumMod val="50000"/>
                <a:lumOff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5" hasCustomPrompt="1"/>
            <p:custDataLst>
              <p:tags r:id="rId11"/>
            </p:custDataLst>
          </p:nvPr>
        </p:nvSpPr>
        <p:spPr>
          <a:xfrm>
            <a:off x="3292847" y="3963677"/>
            <a:ext cx="1493191" cy="303971"/>
          </a:xfrm>
        </p:spPr>
        <p:txBody>
          <a:bodyPr/>
          <a:lstStyle>
            <a:lvl1pPr marL="0" indent="0" algn="dist">
              <a:buNone/>
              <a:defRPr baseline="0">
                <a:solidFill>
                  <a:schemeClr val="tx1">
                    <a:lumMod val="75000"/>
                    <a:lumOff val="25000"/>
                  </a:schemeClr>
                </a:solidFill>
              </a:defRPr>
            </a:lvl1pPr>
          </a:lstStyle>
          <a:p>
            <a:pPr lvl="0"/>
            <a:r>
              <a:rPr lang="zh-CN" altLang="en-US" dirty="0"/>
              <a:t>汇报人姓名</a:t>
            </a:r>
            <a:endParaRPr lang="zh-CN" altLang="en-US" dirty="0"/>
          </a:p>
        </p:txBody>
      </p:sp>
      <p:sp>
        <p:nvSpPr>
          <p:cNvPr id="12" name="文本占位符 7"/>
          <p:cNvSpPr>
            <a:spLocks noGrp="1"/>
          </p:cNvSpPr>
          <p:nvPr>
            <p:ph type="body" sz="quarter" idx="16" hasCustomPrompt="1"/>
            <p:custDataLst>
              <p:tags r:id="rId12"/>
            </p:custDataLst>
          </p:nvPr>
        </p:nvSpPr>
        <p:spPr>
          <a:xfrm>
            <a:off x="5617957" y="3963677"/>
            <a:ext cx="1493191" cy="303971"/>
          </a:xfrm>
        </p:spPr>
        <p:txBody>
          <a:bodyPr/>
          <a:lstStyle>
            <a:lvl1pPr marL="0" indent="0" algn="dist">
              <a:buNone/>
              <a:defRPr baseline="0">
                <a:solidFill>
                  <a:schemeClr val="tx1">
                    <a:lumMod val="75000"/>
                    <a:lumOff val="25000"/>
                  </a:schemeClr>
                </a:solidFill>
              </a:defRPr>
            </a:lvl1pPr>
          </a:lstStyle>
          <a:p>
            <a:pPr lvl="0"/>
            <a:r>
              <a:rPr lang="en-US" altLang="zh-CN" dirty="0"/>
              <a:t>2020/01/01</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10336" y="0"/>
            <a:ext cx="604742" cy="505542"/>
          </a:xfrm>
          <a:prstGeom prst="rect">
            <a:avLst/>
          </a:prstGeom>
        </p:spPr>
      </p:pic>
      <p:pic>
        <p:nvPicPr>
          <p:cNvPr id="7"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2" name="标题 1"/>
          <p:cNvSpPr>
            <a:spLocks noGrp="1"/>
          </p:cNvSpPr>
          <p:nvPr>
            <p:ph type="title"/>
            <p:custDataLst>
              <p:tags r:id="rId8"/>
            </p:custDataLst>
          </p:nvPr>
        </p:nvSpPr>
        <p:spPr>
          <a:xfrm>
            <a:off x="572913" y="372234"/>
            <a:ext cx="9113869" cy="371168"/>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01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72913" y="799930"/>
            <a:ext cx="9113869" cy="4525684"/>
          </a:xfrm>
        </p:spPr>
        <p:txBody>
          <a:bodyPr vert="horz" wrap="square" lIns="90170" tIns="46990" rIns="90170" bIns="46990" rtlCol="0">
            <a:normAutofit/>
          </a:bodyPr>
          <a:lstStyle>
            <a:lvl1pPr marL="191770" marR="0" lvl="0"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75945" marR="0" lvl="1" indent="-1917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960120" marR="0" lvl="2"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343660" marR="0" lvl="3"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727835" marR="0" lvl="4"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423344" y="4800395"/>
            <a:ext cx="3413007" cy="959055"/>
          </a:xfrm>
          <a:prstGeom prst="rect">
            <a:avLst/>
          </a:prstGeom>
        </p:spPr>
      </p:pic>
      <p:pic>
        <p:nvPicPr>
          <p:cNvPr id="7"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3423344" y="0"/>
            <a:ext cx="3413007" cy="959055"/>
          </a:xfrm>
          <a:prstGeom prst="rect">
            <a:avLst/>
          </a:prstGeom>
        </p:spPr>
      </p:pic>
      <p:sp>
        <p:nvSpPr>
          <p:cNvPr id="4" name="日期占位符 3"/>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11"/>
            </p:custDataLst>
          </p:nvPr>
        </p:nvSpPr>
        <p:spPr>
          <a:xfrm>
            <a:off x="3959293" y="3131702"/>
            <a:ext cx="3809770" cy="270374"/>
          </a:xfrm>
        </p:spPr>
        <p:txBody>
          <a:bodyPr vert="horz" wrap="square" lIns="0" tIns="0" rIns="0" bIns="0" rtlCol="0" anchor="t" anchorCtr="0">
            <a:normAutofit/>
          </a:bodyPr>
          <a:lstStyle>
            <a:lvl1pPr algn="l">
              <a:defRPr kumimoji="0" lang="zh-CN" altLang="en-US" sz="1510"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0" marR="0" lvl="0" indent="0">
              <a:lnSpc>
                <a:spcPct val="100000"/>
              </a:lnSpc>
              <a:spcAft>
                <a:spcPts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12"/>
            </p:custDataLst>
          </p:nvPr>
        </p:nvSpPr>
        <p:spPr>
          <a:xfrm>
            <a:off x="3959293" y="2259251"/>
            <a:ext cx="3809770" cy="701800"/>
          </a:xfrm>
        </p:spPr>
        <p:txBody>
          <a:bodyPr vert="horz" wrap="square" lIns="0" tIns="0" rIns="0" bIns="0" rtlCol="0" anchor="b" anchorCtr="0">
            <a:normAutofit/>
          </a:bodyPr>
          <a:lstStyle>
            <a:lvl1pPr algn="l">
              <a:defRPr kumimoji="0" lang="zh-CN" altLang="en-US" sz="3360" b="0" i="0" spc="4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Tx/>
            </a:pPr>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10336" y="0"/>
            <a:ext cx="604742" cy="505542"/>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2" name="标题 1"/>
          <p:cNvSpPr>
            <a:spLocks noGrp="1"/>
          </p:cNvSpPr>
          <p:nvPr>
            <p:ph type="title"/>
            <p:custDataLst>
              <p:tags r:id="rId8"/>
            </p:custDataLst>
          </p:nvPr>
        </p:nvSpPr>
        <p:spPr>
          <a:xfrm>
            <a:off x="572913" y="372234"/>
            <a:ext cx="9113869" cy="371168"/>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01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72954" y="799930"/>
            <a:ext cx="4436945" cy="4525684"/>
          </a:xfrm>
        </p:spPr>
        <p:txBody>
          <a:bodyPr vert="horz" wrap="square" lIns="90170" tIns="46990" rIns="90170" bIns="46990" rtlCol="0">
            <a:normAutofit/>
          </a:bodyPr>
          <a:lstStyle>
            <a:lvl1pPr marL="191770" marR="0" lvl="0"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75945" marR="0" lvl="1" indent="-1917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960120" marR="0" lvl="2"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343660" marR="0" lvl="3"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727835" marR="0" lvl="4"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5249838" y="799930"/>
            <a:ext cx="4436945" cy="4525684"/>
          </a:xfrm>
        </p:spPr>
        <p:txBody>
          <a:bodyPr wrap="square" lIns="90170" tIns="46990" rIns="90170" bIns="46990">
            <a:normAutofit/>
          </a:bodyPr>
          <a:lstStyle>
            <a:lvl1pPr eaLnBrk="1" fontAlgn="auto" latinLnBrk="0" hangingPunct="1">
              <a:defRPr sz="1345">
                <a:solidFill>
                  <a:schemeClr val="tx1"/>
                </a:solidFill>
                <a:latin typeface="Arial" panose="020B0604020202020204" pitchFamily="34" charset="0"/>
                <a:ea typeface="微软雅黑" panose="020B0503020204020204" charset="-122"/>
              </a:defRPr>
            </a:lvl1pPr>
            <a:lvl2pPr eaLnBrk="1" fontAlgn="auto" latinLnBrk="0" hangingPunct="1">
              <a:defRPr sz="1345">
                <a:solidFill>
                  <a:schemeClr val="tx1"/>
                </a:solidFill>
                <a:latin typeface="Arial" panose="020B0604020202020204" pitchFamily="34" charset="0"/>
                <a:ea typeface="微软雅黑" panose="020B0503020204020204" charset="-122"/>
              </a:defRPr>
            </a:lvl2pPr>
            <a:lvl3pPr eaLnBrk="1" fontAlgn="auto" latinLnBrk="0" hangingPunct="1">
              <a:defRPr sz="1345">
                <a:solidFill>
                  <a:schemeClr val="tx1"/>
                </a:solidFill>
                <a:latin typeface="Arial" panose="020B0604020202020204" pitchFamily="34" charset="0"/>
                <a:ea typeface="微软雅黑" panose="020B0503020204020204" charset="-122"/>
              </a:defRPr>
            </a:lvl3pPr>
            <a:lvl4pPr eaLnBrk="1" fontAlgn="auto" latinLnBrk="0" hangingPunct="1">
              <a:defRPr sz="1345">
                <a:solidFill>
                  <a:schemeClr val="tx1"/>
                </a:solidFill>
                <a:latin typeface="Arial" panose="020B0604020202020204" pitchFamily="34" charset="0"/>
                <a:ea typeface="微软雅黑" panose="020B0503020204020204" charset="-122"/>
              </a:defRPr>
            </a:lvl4pPr>
            <a:lvl5pPr eaLnBrk="1" fontAlgn="auto" latinLnBrk="0" hangingPunct="1">
              <a:defRPr sz="1345">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10336" y="0"/>
            <a:ext cx="604742" cy="505542"/>
          </a:xfrm>
          <a:prstGeom prst="rect">
            <a:avLst/>
          </a:prstGeom>
        </p:spPr>
      </p:pic>
      <p:pic>
        <p:nvPicPr>
          <p:cNvPr id="10"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2" name="标题 1"/>
          <p:cNvSpPr>
            <a:spLocks noGrp="1"/>
          </p:cNvSpPr>
          <p:nvPr>
            <p:ph type="title"/>
            <p:custDataLst>
              <p:tags r:id="rId8"/>
            </p:custDataLst>
          </p:nvPr>
        </p:nvSpPr>
        <p:spPr>
          <a:xfrm>
            <a:off x="572913" y="372234"/>
            <a:ext cx="9113869" cy="371168"/>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01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72954" y="799930"/>
            <a:ext cx="4436945" cy="31997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68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84175" indent="0">
              <a:buNone/>
              <a:defRPr sz="1680" b="1"/>
            </a:lvl2pPr>
            <a:lvl3pPr marL="767715" indent="0">
              <a:buNone/>
              <a:defRPr sz="1510" b="1"/>
            </a:lvl3pPr>
            <a:lvl4pPr marL="1151890" indent="0">
              <a:buNone/>
              <a:defRPr sz="1345" b="1"/>
            </a:lvl4pPr>
            <a:lvl5pPr marL="1536065" indent="0">
              <a:buNone/>
              <a:defRPr sz="1345" b="1"/>
            </a:lvl5pPr>
            <a:lvl6pPr marL="1919605" indent="0">
              <a:buNone/>
              <a:defRPr sz="1345" b="1"/>
            </a:lvl6pPr>
            <a:lvl7pPr marL="2303780" indent="0">
              <a:buNone/>
              <a:defRPr sz="1345" b="1"/>
            </a:lvl7pPr>
            <a:lvl8pPr marL="2687955" indent="0">
              <a:buNone/>
              <a:defRPr sz="1345" b="1"/>
            </a:lvl8pPr>
            <a:lvl9pPr marL="3071495" indent="0">
              <a:buNone/>
              <a:defRPr sz="1345"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72949" y="1181221"/>
            <a:ext cx="4436910" cy="4144278"/>
          </a:xfrm>
        </p:spPr>
        <p:txBody>
          <a:bodyPr vert="horz" wrap="square" lIns="90170" tIns="46990" rIns="90170" bIns="46990" rtlCol="0">
            <a:normAutofit/>
          </a:bodyPr>
          <a:lstStyle>
            <a:lvl1pPr marL="191770" marR="0" lvl="0"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75945" marR="0" lvl="1" indent="-1917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960120" marR="0" lvl="2"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343660" marR="0" lvl="3"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727835" marR="0" lvl="4"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5247212" y="799930"/>
            <a:ext cx="4436945" cy="31997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68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84175" indent="0">
              <a:buNone/>
              <a:defRPr sz="1680" b="1"/>
            </a:lvl2pPr>
            <a:lvl3pPr marL="767715" indent="0">
              <a:buNone/>
              <a:defRPr sz="1510" b="1"/>
            </a:lvl3pPr>
            <a:lvl4pPr marL="1151890" indent="0">
              <a:buNone/>
              <a:defRPr sz="1345" b="1"/>
            </a:lvl4pPr>
            <a:lvl5pPr marL="1536065" indent="0">
              <a:buNone/>
              <a:defRPr sz="1345" b="1"/>
            </a:lvl5pPr>
            <a:lvl6pPr marL="1919605" indent="0">
              <a:buNone/>
              <a:defRPr sz="1345" b="1"/>
            </a:lvl6pPr>
            <a:lvl7pPr marL="2303780" indent="0">
              <a:buNone/>
              <a:defRPr sz="1345" b="1"/>
            </a:lvl7pPr>
            <a:lvl8pPr marL="2687955" indent="0">
              <a:buNone/>
              <a:defRPr sz="1345" b="1"/>
            </a:lvl8pPr>
            <a:lvl9pPr marL="3071495" indent="0">
              <a:buNone/>
              <a:defRPr sz="1345"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5247212" y="1181221"/>
            <a:ext cx="4436945" cy="4144278"/>
          </a:xfrm>
        </p:spPr>
        <p:txBody>
          <a:bodyPr vert="horz" wrap="square" lIns="90170" tIns="46990" rIns="90170" bIns="46990" rtlCol="0">
            <a:normAutofit/>
          </a:bodyPr>
          <a:lstStyle>
            <a:lvl1pPr marL="191770" marR="0" lvl="0"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75945" marR="0" lvl="1" indent="-1917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960120" marR="0" lvl="2"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343660" marR="0" lvl="3"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727835" marR="0" lvl="4"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266312" y="1843024"/>
            <a:ext cx="3686048" cy="2073402"/>
          </a:xfrm>
          <a:prstGeom prst="rect">
            <a:avLst/>
          </a:prstGeom>
        </p:spPr>
      </p:pic>
      <p:sp>
        <p:nvSpPr>
          <p:cNvPr id="7" name="任意多边形 6"/>
          <p:cNvSpPr/>
          <p:nvPr userDrawn="1">
            <p:custDataLst>
              <p:tags r:id="rId5"/>
            </p:custDataLst>
          </p:nvPr>
        </p:nvSpPr>
        <p:spPr>
          <a:xfrm>
            <a:off x="4106953" y="0"/>
            <a:ext cx="6142406" cy="575945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10"/>
          </a:p>
        </p:txBody>
      </p:sp>
      <p:sp>
        <p:nvSpPr>
          <p:cNvPr id="2" name="标题 1"/>
          <p:cNvSpPr>
            <a:spLocks noGrp="1"/>
          </p:cNvSpPr>
          <p:nvPr>
            <p:ph type="title"/>
            <p:custDataLst>
              <p:tags r:id="rId6"/>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01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10336" y="0"/>
            <a:ext cx="604742" cy="505542"/>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2" name="标题 1"/>
          <p:cNvSpPr>
            <a:spLocks noGrp="1"/>
          </p:cNvSpPr>
          <p:nvPr>
            <p:ph type="title"/>
            <p:custDataLst>
              <p:tags r:id="rId8"/>
            </p:custDataLst>
          </p:nvPr>
        </p:nvSpPr>
        <p:spPr>
          <a:xfrm>
            <a:off x="572954" y="372234"/>
            <a:ext cx="9113869" cy="371168"/>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01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72954" y="799930"/>
            <a:ext cx="4436945" cy="4525684"/>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345"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75945" marR="0" lvl="1" indent="-1917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45" b="0" i="0" u="none" strike="noStrike" kern="1200" cap="none" spc="150" normalizeH="0" baseline="0" noProof="1" dirty="0">
                <a:solidFill>
                  <a:schemeClr val="tx1"/>
                </a:solidFill>
                <a:uFillTx/>
                <a:latin typeface="+mn-lt"/>
                <a:ea typeface="+mn-ea"/>
                <a:cs typeface="+mn-cs"/>
                <a:sym typeface="+mn-ea"/>
              </a:defRPr>
            </a:lvl2pPr>
            <a:lvl3pPr marL="960120" marR="0" lvl="2"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mn-lt"/>
                <a:ea typeface="+mn-ea"/>
                <a:cs typeface="+mn-cs"/>
                <a:sym typeface="+mn-ea"/>
              </a:defRPr>
            </a:lvl3pPr>
            <a:lvl4pPr marL="1343660" marR="0" lvl="3"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mn-lt"/>
                <a:ea typeface="+mn-ea"/>
                <a:cs typeface="+mn-cs"/>
                <a:sym typeface="+mn-ea"/>
              </a:defRPr>
            </a:lvl4pPr>
            <a:lvl5pPr marL="1727835" marR="0" lvl="4"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5249878" y="799930"/>
            <a:ext cx="4436945" cy="4525684"/>
          </a:xfrm>
        </p:spPr>
        <p:txBody>
          <a:bodyPr vert="horz" wrap="square" lIns="90170" tIns="46990" rIns="90170" bIns="46990" rtlCol="0">
            <a:normAutofit/>
          </a:bodyPr>
          <a:lstStyle>
            <a:lvl1pPr marL="191770" marR="0" lvl="0" indent="-1917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4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10336" y="0"/>
            <a:ext cx="604742" cy="505542"/>
          </a:xfrm>
          <a:prstGeom prst="rect">
            <a:avLst/>
          </a:prstGeom>
        </p:spPr>
      </p:pic>
      <p:pic>
        <p:nvPicPr>
          <p:cNvPr id="7"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2" name="竖排标题 1"/>
          <p:cNvSpPr>
            <a:spLocks noGrp="1"/>
          </p:cNvSpPr>
          <p:nvPr>
            <p:ph type="title" orient="vert"/>
            <p:custDataLst>
              <p:tags r:id="rId8"/>
            </p:custDataLst>
          </p:nvPr>
        </p:nvSpPr>
        <p:spPr>
          <a:xfrm>
            <a:off x="8888132" y="799930"/>
            <a:ext cx="798650" cy="4525684"/>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01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72949" y="799924"/>
            <a:ext cx="8253785" cy="4525684"/>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10336" y="0"/>
            <a:ext cx="604742" cy="505542"/>
          </a:xfrm>
          <a:prstGeom prst="rect">
            <a:avLst/>
          </a:prstGeom>
        </p:spPr>
      </p:pic>
      <p:pic>
        <p:nvPicPr>
          <p:cNvPr id="6"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72954" y="799930"/>
            <a:ext cx="9113869" cy="4525684"/>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10336" y="0"/>
            <a:ext cx="10239022" cy="575945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Title 1"/>
          <p:cNvSpPr>
            <a:spLocks noGrp="1"/>
          </p:cNvSpPr>
          <p:nvPr>
            <p:ph type="title" idx="13" hasCustomPrompt="1"/>
            <p:custDataLst>
              <p:tags r:id="rId8"/>
            </p:custDataLst>
          </p:nvPr>
        </p:nvSpPr>
        <p:spPr>
          <a:xfrm>
            <a:off x="2675415" y="2250052"/>
            <a:ext cx="4908865" cy="1259346"/>
          </a:xfrm>
        </p:spPr>
        <p:txBody>
          <a:bodyPr vert="horz" wrap="square" lIns="0" tIns="0" rIns="0" bIns="0" rtlCol="0" anchor="b" anchorCtr="0">
            <a:normAutofit/>
          </a:bodyPr>
          <a:lstStyle>
            <a:lvl1pPr algn="dist">
              <a:defRPr lang="zh-CN" altLang="en-US" sz="739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10336" y="0"/>
            <a:ext cx="604742" cy="505542"/>
          </a:xfrm>
          <a:prstGeom prst="rect">
            <a:avLst/>
          </a:prstGeom>
        </p:spPr>
      </p:pic>
      <p:pic>
        <p:nvPicPr>
          <p:cNvPr id="6"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55625" y="255143"/>
            <a:ext cx="9748445" cy="524916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510"/>
          </a:p>
        </p:txBody>
      </p:sp>
      <p:pic>
        <p:nvPicPr>
          <p:cNvPr id="9"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0336" y="0"/>
            <a:ext cx="604742" cy="505542"/>
          </a:xfrm>
          <a:prstGeom prst="rect">
            <a:avLst/>
          </a:prstGeom>
        </p:spPr>
      </p:pic>
      <p:pic>
        <p:nvPicPr>
          <p:cNvPr id="8"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2" name="标题 1"/>
          <p:cNvSpPr>
            <a:spLocks noGrp="1"/>
          </p:cNvSpPr>
          <p:nvPr>
            <p:ph type="title" hasCustomPrompt="1"/>
            <p:custDataLst>
              <p:tags r:id="rId9"/>
            </p:custDataLst>
          </p:nvPr>
        </p:nvSpPr>
        <p:spPr>
          <a:xfrm>
            <a:off x="1086643" y="1049097"/>
            <a:ext cx="8084393" cy="607690"/>
          </a:xfrm>
        </p:spPr>
        <p:txBody>
          <a:bodyPr wrap="square" anchor="ctr">
            <a:normAutofit/>
          </a:bodyPr>
          <a:lstStyle>
            <a:lvl1pPr>
              <a:defRPr sz="2685"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086234" y="1817023"/>
            <a:ext cx="8084561" cy="289333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10336" y="0"/>
            <a:ext cx="4051773" cy="57594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510"/>
          </a:p>
        </p:txBody>
      </p:sp>
      <p:pic>
        <p:nvPicPr>
          <p:cNvPr id="8"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2" name="标题 1"/>
          <p:cNvSpPr>
            <a:spLocks noGrp="1"/>
          </p:cNvSpPr>
          <p:nvPr>
            <p:ph type="title" hasCustomPrompt="1"/>
            <p:custDataLst>
              <p:tags r:id="rId6"/>
            </p:custDataLst>
          </p:nvPr>
        </p:nvSpPr>
        <p:spPr>
          <a:xfrm>
            <a:off x="500116" y="646993"/>
            <a:ext cx="3325667" cy="740717"/>
          </a:xfrm>
        </p:spPr>
        <p:txBody>
          <a:bodyPr wrap="square" anchor="ctr" anchorCtr="0">
            <a:normAutofit/>
          </a:bodyPr>
          <a:lstStyle>
            <a:lvl1pPr>
              <a:defRPr sz="3025"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03140" y="1481433"/>
            <a:ext cx="3322643" cy="343753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294400" y="646605"/>
            <a:ext cx="5442000" cy="42729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10336" y="0"/>
            <a:ext cx="10239022" cy="223754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510"/>
          </a:p>
        </p:txBody>
      </p:sp>
      <p:pic>
        <p:nvPicPr>
          <p:cNvPr id="10"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0336" y="0"/>
            <a:ext cx="604742" cy="505542"/>
          </a:xfrm>
          <a:prstGeom prst="rect">
            <a:avLst/>
          </a:prstGeom>
        </p:spPr>
      </p:pic>
      <p:pic>
        <p:nvPicPr>
          <p:cNvPr id="8"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2" name="标题 1"/>
          <p:cNvSpPr>
            <a:spLocks noGrp="1"/>
          </p:cNvSpPr>
          <p:nvPr>
            <p:ph type="title"/>
            <p:custDataLst>
              <p:tags r:id="rId9"/>
            </p:custDataLst>
          </p:nvPr>
        </p:nvSpPr>
        <p:spPr>
          <a:xfrm>
            <a:off x="524303" y="656063"/>
            <a:ext cx="9218143" cy="526060"/>
          </a:xfrm>
        </p:spPr>
        <p:txBody>
          <a:bodyPr wrap="square" anchor="ctr">
            <a:normAutofit/>
          </a:bodyPr>
          <a:lstStyle>
            <a:lvl1pPr algn="ctr">
              <a:defRPr sz="3025"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24303" y="1393757"/>
            <a:ext cx="9217786" cy="69536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524954" y="2358200"/>
            <a:ext cx="9209073" cy="28812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10336" y="4223404"/>
            <a:ext cx="10239022" cy="153604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510"/>
          </a:p>
        </p:txBody>
      </p:sp>
      <p:pic>
        <p:nvPicPr>
          <p:cNvPr id="10"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0336" y="0"/>
            <a:ext cx="604742" cy="505542"/>
          </a:xfrm>
          <a:prstGeom prst="rect">
            <a:avLst/>
          </a:prstGeom>
        </p:spPr>
      </p:pic>
      <p:pic>
        <p:nvPicPr>
          <p:cNvPr id="8"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9644616" y="0"/>
            <a:ext cx="604742" cy="505542"/>
          </a:xfrm>
          <a:prstGeom prst="rect">
            <a:avLst/>
          </a:prstGeom>
        </p:spPr>
      </p:pic>
      <p:sp>
        <p:nvSpPr>
          <p:cNvPr id="2" name="标题 1"/>
          <p:cNvSpPr>
            <a:spLocks noGrp="1"/>
          </p:cNvSpPr>
          <p:nvPr>
            <p:ph type="title"/>
            <p:custDataLst>
              <p:tags r:id="rId9"/>
            </p:custDataLst>
          </p:nvPr>
        </p:nvSpPr>
        <p:spPr>
          <a:xfrm>
            <a:off x="518256" y="562340"/>
            <a:ext cx="9218143" cy="474663"/>
          </a:xfrm>
        </p:spPr>
        <p:txBody>
          <a:bodyPr wrap="square" anchor="ctr" anchorCtr="0">
            <a:normAutofit/>
          </a:bodyPr>
          <a:lstStyle>
            <a:lvl1pPr algn="ctr">
              <a:defRPr sz="2685"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18287" y="1411897"/>
            <a:ext cx="9230237" cy="269681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09186" y="4350577"/>
            <a:ext cx="9239307" cy="8495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10336" y="0"/>
            <a:ext cx="10239022" cy="76792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510"/>
          </a:p>
        </p:txBody>
      </p:sp>
      <p:pic>
        <p:nvPicPr>
          <p:cNvPr id="12" name="图片 6"/>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9644616" y="5253908"/>
            <a:ext cx="604742" cy="505542"/>
          </a:xfrm>
          <a:prstGeom prst="rect">
            <a:avLst/>
          </a:prstGeom>
        </p:spPr>
      </p:pic>
      <p:pic>
        <p:nvPicPr>
          <p:cNvPr id="10"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0336" y="5253908"/>
            <a:ext cx="604742" cy="505542"/>
          </a:xfrm>
          <a:prstGeom prst="rect">
            <a:avLst/>
          </a:prstGeom>
        </p:spPr>
      </p:pic>
      <p:sp>
        <p:nvSpPr>
          <p:cNvPr id="2" name="标题 1"/>
          <p:cNvSpPr>
            <a:spLocks noGrp="1"/>
          </p:cNvSpPr>
          <p:nvPr>
            <p:ph type="title"/>
            <p:custDataLst>
              <p:tags r:id="rId9"/>
            </p:custDataLst>
          </p:nvPr>
        </p:nvSpPr>
        <p:spPr>
          <a:xfrm>
            <a:off x="497093" y="199540"/>
            <a:ext cx="9269540" cy="3711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97093" y="1396780"/>
            <a:ext cx="4486627" cy="243076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252796" y="1396780"/>
            <a:ext cx="4507790" cy="243076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91046" y="4045220"/>
            <a:ext cx="4486627" cy="65606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5261866" y="4042197"/>
            <a:ext cx="4507790" cy="65606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10336" y="800924"/>
            <a:ext cx="10239022" cy="415760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510"/>
          </a:p>
        </p:txBody>
      </p:sp>
      <p:pic>
        <p:nvPicPr>
          <p:cNvPr id="9" name="图片 6"/>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8888688" y="4621981"/>
            <a:ext cx="1360670" cy="1137469"/>
          </a:xfrm>
          <a:prstGeom prst="rect">
            <a:avLst/>
          </a:prstGeom>
        </p:spPr>
      </p:pic>
      <p:pic>
        <p:nvPicPr>
          <p:cNvPr id="8" name="图片 8"/>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10336" y="4621981"/>
            <a:ext cx="1360670" cy="1137469"/>
          </a:xfrm>
          <a:prstGeom prst="rect">
            <a:avLst/>
          </a:prstGeom>
        </p:spPr>
      </p:pic>
      <p:sp>
        <p:nvSpPr>
          <p:cNvPr id="2" name="标题 1"/>
          <p:cNvSpPr>
            <a:spLocks noGrp="1"/>
          </p:cNvSpPr>
          <p:nvPr>
            <p:ph type="title" hasCustomPrompt="1"/>
            <p:custDataLst>
              <p:tags r:id="rId9"/>
            </p:custDataLst>
          </p:nvPr>
        </p:nvSpPr>
        <p:spPr>
          <a:xfrm>
            <a:off x="1289206" y="1124680"/>
            <a:ext cx="7679267" cy="2004470"/>
          </a:xfrm>
        </p:spPr>
        <p:txBody>
          <a:bodyPr wrap="square" anchor="b">
            <a:normAutofit/>
          </a:bodyPr>
          <a:lstStyle>
            <a:lvl1pPr algn="ctr">
              <a:defRPr sz="504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288881" y="3244037"/>
            <a:ext cx="7679267" cy="139073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slideLayout" Target="../slideLayouts/slideLayout13.xml"/><Relationship Id="rId19" Type="http://schemas.openxmlformats.org/officeDocument/2006/relationships/tags" Target="../tags/tag136.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72913" y="372231"/>
            <a:ext cx="9113869" cy="371168"/>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72913" y="807396"/>
            <a:ext cx="9113869" cy="4525684"/>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749157" y="5332684"/>
            <a:ext cx="2267500" cy="266053"/>
          </a:xfrm>
          <a:prstGeom prst="rect">
            <a:avLst/>
          </a:prstGeom>
        </p:spPr>
        <p:txBody>
          <a:bodyPr vert="horz" wrap="square" lIns="91440" tIns="45720" rIns="91440" bIns="45720" rtlCol="0" anchor="ctr">
            <a:normAutofit/>
          </a:bodyPr>
          <a:lstStyle>
            <a:lvl1pPr algn="l">
              <a:defRPr sz="101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467014" y="5332684"/>
            <a:ext cx="3325667" cy="266053"/>
          </a:xfrm>
          <a:prstGeom prst="rect">
            <a:avLst/>
          </a:prstGeom>
        </p:spPr>
        <p:txBody>
          <a:bodyPr vert="horz" wrap="square" lIns="91440" tIns="45720" rIns="91440" bIns="45720" rtlCol="0" anchor="ctr">
            <a:normAutofit/>
          </a:bodyPr>
          <a:lstStyle>
            <a:lvl1pPr algn="ctr">
              <a:defRPr sz="101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7241646" y="5332684"/>
            <a:ext cx="2267500" cy="266053"/>
          </a:xfrm>
          <a:prstGeom prst="rect">
            <a:avLst/>
          </a:prstGeom>
        </p:spPr>
        <p:txBody>
          <a:bodyPr vert="horz" wrap="square" lIns="91440" tIns="45720" rIns="91440" bIns="45720" rtlCol="0" anchor="ctr">
            <a:normAutofit/>
          </a:bodyPr>
          <a:lstStyle>
            <a:lvl1pPr algn="r">
              <a:defRPr sz="101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10336"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1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767715" rtl="0" eaLnBrk="1" fontAlgn="auto" latinLnBrk="0" hangingPunct="1">
        <a:lnSpc>
          <a:spcPct val="100000"/>
        </a:lnSpc>
        <a:spcBef>
          <a:spcPct val="0"/>
        </a:spcBef>
        <a:buNone/>
        <a:defRPr sz="2015"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91770" indent="-191770" algn="l" defTabSz="767715" rtl="0" eaLnBrk="1" fontAlgn="auto" latinLnBrk="0" hangingPunct="1">
        <a:lnSpc>
          <a:spcPct val="130000"/>
        </a:lnSpc>
        <a:spcBef>
          <a:spcPts val="0"/>
        </a:spcBef>
        <a:spcAft>
          <a:spcPts val="1000"/>
        </a:spcAft>
        <a:buFont typeface="Arial" panose="020B0604020202020204" pitchFamily="34" charset="0"/>
        <a:buChar char="•"/>
        <a:defRPr sz="134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75945" indent="-191770" algn="l" defTabSz="767715" rtl="0" eaLnBrk="1" fontAlgn="auto" latinLnBrk="0" hangingPunct="1">
        <a:lnSpc>
          <a:spcPct val="130000"/>
        </a:lnSpc>
        <a:spcBef>
          <a:spcPts val="0"/>
        </a:spcBef>
        <a:spcAft>
          <a:spcPts val="1000"/>
        </a:spcAft>
        <a:buFont typeface="Arial" panose="020B0604020202020204" pitchFamily="34" charset="0"/>
        <a:buChar char="•"/>
        <a:tabLst>
          <a:tab pos="1351915" algn="l"/>
        </a:tabLst>
        <a:defRPr sz="134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960120" indent="-191770" algn="l" defTabSz="767715" rtl="0" eaLnBrk="1" fontAlgn="auto" latinLnBrk="0" hangingPunct="1">
        <a:lnSpc>
          <a:spcPct val="130000"/>
        </a:lnSpc>
        <a:spcBef>
          <a:spcPts val="0"/>
        </a:spcBef>
        <a:spcAft>
          <a:spcPts val="1000"/>
        </a:spcAft>
        <a:buFont typeface="Arial" panose="020B0604020202020204" pitchFamily="34" charset="0"/>
        <a:buChar char="•"/>
        <a:defRPr sz="134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343660" indent="-191770" algn="l" defTabSz="767715" rtl="0" eaLnBrk="1" fontAlgn="auto" latinLnBrk="0" hangingPunct="1">
        <a:lnSpc>
          <a:spcPct val="130000"/>
        </a:lnSpc>
        <a:spcBef>
          <a:spcPts val="0"/>
        </a:spcBef>
        <a:spcAft>
          <a:spcPts val="1000"/>
        </a:spcAft>
        <a:buFont typeface="Arial" panose="020B0604020202020204" pitchFamily="34" charset="0"/>
        <a:buChar char="•"/>
        <a:defRPr sz="134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727835" indent="-191770" algn="l" defTabSz="767715" rtl="0" eaLnBrk="1" fontAlgn="auto" latinLnBrk="0" hangingPunct="1">
        <a:lnSpc>
          <a:spcPct val="130000"/>
        </a:lnSpc>
        <a:spcBef>
          <a:spcPts val="0"/>
        </a:spcBef>
        <a:spcAft>
          <a:spcPts val="1000"/>
        </a:spcAft>
        <a:buFont typeface="Arial" panose="020B0604020202020204" pitchFamily="34" charset="0"/>
        <a:buChar char="•"/>
        <a:defRPr sz="134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112010" indent="-191770" algn="l" defTabSz="767715" rtl="0" eaLnBrk="1" latinLnBrk="0" hangingPunct="1">
        <a:lnSpc>
          <a:spcPct val="90000"/>
        </a:lnSpc>
        <a:spcBef>
          <a:spcPts val="420"/>
        </a:spcBef>
        <a:buFont typeface="Arial" panose="020B0604020202020204" pitchFamily="34" charset="0"/>
        <a:buChar char="•"/>
        <a:defRPr sz="1510" kern="1200">
          <a:solidFill>
            <a:schemeClr val="tx1"/>
          </a:solidFill>
          <a:latin typeface="+mn-lt"/>
          <a:ea typeface="+mn-ea"/>
          <a:cs typeface="+mn-cs"/>
        </a:defRPr>
      </a:lvl6pPr>
      <a:lvl7pPr marL="2495550" indent="-191770" algn="l" defTabSz="767715" rtl="0" eaLnBrk="1" latinLnBrk="0" hangingPunct="1">
        <a:lnSpc>
          <a:spcPct val="90000"/>
        </a:lnSpc>
        <a:spcBef>
          <a:spcPts val="420"/>
        </a:spcBef>
        <a:buFont typeface="Arial" panose="020B0604020202020204" pitchFamily="34" charset="0"/>
        <a:buChar char="•"/>
        <a:defRPr sz="1510" kern="1200">
          <a:solidFill>
            <a:schemeClr val="tx1"/>
          </a:solidFill>
          <a:latin typeface="+mn-lt"/>
          <a:ea typeface="+mn-ea"/>
          <a:cs typeface="+mn-cs"/>
        </a:defRPr>
      </a:lvl7pPr>
      <a:lvl8pPr marL="2879725" indent="-191770" algn="l" defTabSz="767715" rtl="0" eaLnBrk="1" latinLnBrk="0" hangingPunct="1">
        <a:lnSpc>
          <a:spcPct val="90000"/>
        </a:lnSpc>
        <a:spcBef>
          <a:spcPts val="420"/>
        </a:spcBef>
        <a:buFont typeface="Arial" panose="020B0604020202020204" pitchFamily="34" charset="0"/>
        <a:buChar char="•"/>
        <a:defRPr sz="1510" kern="1200">
          <a:solidFill>
            <a:schemeClr val="tx1"/>
          </a:solidFill>
          <a:latin typeface="+mn-lt"/>
          <a:ea typeface="+mn-ea"/>
          <a:cs typeface="+mn-cs"/>
        </a:defRPr>
      </a:lvl8pPr>
      <a:lvl9pPr marL="3263900" indent="-191770" algn="l" defTabSz="767715" rtl="0" eaLnBrk="1" latinLnBrk="0" hangingPunct="1">
        <a:lnSpc>
          <a:spcPct val="90000"/>
        </a:lnSpc>
        <a:spcBef>
          <a:spcPts val="42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7715" rtl="0" eaLnBrk="1" latinLnBrk="0" hangingPunct="1">
        <a:defRPr sz="1510" kern="1200">
          <a:solidFill>
            <a:schemeClr val="tx1"/>
          </a:solidFill>
          <a:latin typeface="+mn-lt"/>
          <a:ea typeface="+mn-ea"/>
          <a:cs typeface="+mn-cs"/>
        </a:defRPr>
      </a:lvl1pPr>
      <a:lvl2pPr marL="384175" algn="l" defTabSz="767715" rtl="0" eaLnBrk="1" latinLnBrk="0" hangingPunct="1">
        <a:defRPr sz="1510" kern="1200">
          <a:solidFill>
            <a:schemeClr val="tx1"/>
          </a:solidFill>
          <a:latin typeface="+mn-lt"/>
          <a:ea typeface="+mn-ea"/>
          <a:cs typeface="+mn-cs"/>
        </a:defRPr>
      </a:lvl2pPr>
      <a:lvl3pPr marL="767715" algn="l" defTabSz="767715" rtl="0" eaLnBrk="1" latinLnBrk="0" hangingPunct="1">
        <a:defRPr sz="1510" kern="1200">
          <a:solidFill>
            <a:schemeClr val="tx1"/>
          </a:solidFill>
          <a:latin typeface="+mn-lt"/>
          <a:ea typeface="+mn-ea"/>
          <a:cs typeface="+mn-cs"/>
        </a:defRPr>
      </a:lvl3pPr>
      <a:lvl4pPr marL="1151890" algn="l" defTabSz="767715" rtl="0" eaLnBrk="1" latinLnBrk="0" hangingPunct="1">
        <a:defRPr sz="1510" kern="1200">
          <a:solidFill>
            <a:schemeClr val="tx1"/>
          </a:solidFill>
          <a:latin typeface="+mn-lt"/>
          <a:ea typeface="+mn-ea"/>
          <a:cs typeface="+mn-cs"/>
        </a:defRPr>
      </a:lvl4pPr>
      <a:lvl5pPr marL="1536065" algn="l" defTabSz="767715" rtl="0" eaLnBrk="1" latinLnBrk="0" hangingPunct="1">
        <a:defRPr sz="1510" kern="1200">
          <a:solidFill>
            <a:schemeClr val="tx1"/>
          </a:solidFill>
          <a:latin typeface="+mn-lt"/>
          <a:ea typeface="+mn-ea"/>
          <a:cs typeface="+mn-cs"/>
        </a:defRPr>
      </a:lvl5pPr>
      <a:lvl6pPr marL="1919605" algn="l" defTabSz="767715" rtl="0" eaLnBrk="1" latinLnBrk="0" hangingPunct="1">
        <a:defRPr sz="1510" kern="1200">
          <a:solidFill>
            <a:schemeClr val="tx1"/>
          </a:solidFill>
          <a:latin typeface="+mn-lt"/>
          <a:ea typeface="+mn-ea"/>
          <a:cs typeface="+mn-cs"/>
        </a:defRPr>
      </a:lvl6pPr>
      <a:lvl7pPr marL="2303780" algn="l" defTabSz="767715" rtl="0" eaLnBrk="1" latinLnBrk="0" hangingPunct="1">
        <a:defRPr sz="1510" kern="1200">
          <a:solidFill>
            <a:schemeClr val="tx1"/>
          </a:solidFill>
          <a:latin typeface="+mn-lt"/>
          <a:ea typeface="+mn-ea"/>
          <a:cs typeface="+mn-cs"/>
        </a:defRPr>
      </a:lvl7pPr>
      <a:lvl8pPr marL="2687955" algn="l" defTabSz="767715" rtl="0" eaLnBrk="1" latinLnBrk="0" hangingPunct="1">
        <a:defRPr sz="1510" kern="1200">
          <a:solidFill>
            <a:schemeClr val="tx1"/>
          </a:solidFill>
          <a:latin typeface="+mn-lt"/>
          <a:ea typeface="+mn-ea"/>
          <a:cs typeface="+mn-cs"/>
        </a:defRPr>
      </a:lvl8pPr>
      <a:lvl9pPr marL="3071495" algn="l" defTabSz="76771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2.svg"/><Relationship Id="rId7" Type="http://schemas.openxmlformats.org/officeDocument/2006/relationships/image" Target="../media/image9.png"/><Relationship Id="rId6" Type="http://schemas.openxmlformats.org/officeDocument/2006/relationships/image" Target="../media/image8.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4" Type="http://schemas.openxmlformats.org/officeDocument/2006/relationships/notesSlide" Target="../notesSlides/notesSlide2.xml"/><Relationship Id="rId13" Type="http://schemas.openxmlformats.org/officeDocument/2006/relationships/slideLayout" Target="../slideLayouts/slideLayout17.xml"/><Relationship Id="rId12" Type="http://schemas.openxmlformats.org/officeDocument/2006/relationships/tags" Target="../tags/tag142.xml"/><Relationship Id="rId11" Type="http://schemas.openxmlformats.org/officeDocument/2006/relationships/image" Target="../media/image11.png"/><Relationship Id="rId10" Type="http://schemas.openxmlformats.org/officeDocument/2006/relationships/image" Target="../media/image3.svg"/><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44.xml"/><Relationship Id="rId7" Type="http://schemas.openxmlformats.org/officeDocument/2006/relationships/image" Target="../media/image11.png"/><Relationship Id="rId6" Type="http://schemas.openxmlformats.org/officeDocument/2006/relationships/image" Target="../media/image3.svg"/><Relationship Id="rId5" Type="http://schemas.openxmlformats.org/officeDocument/2006/relationships/image" Target="../media/image10.png"/><Relationship Id="rId4" Type="http://schemas.openxmlformats.org/officeDocument/2006/relationships/image" Target="../media/image2.sv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143.xml"/></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2.svg"/><Relationship Id="rId7" Type="http://schemas.openxmlformats.org/officeDocument/2006/relationships/image" Target="../media/image9.png"/><Relationship Id="rId6" Type="http://schemas.openxmlformats.org/officeDocument/2006/relationships/image" Target="../media/image8.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4" Type="http://schemas.openxmlformats.org/officeDocument/2006/relationships/notesSlide" Target="../notesSlides/notesSlide3.xml"/><Relationship Id="rId13" Type="http://schemas.openxmlformats.org/officeDocument/2006/relationships/slideLayout" Target="../slideLayouts/slideLayout17.xml"/><Relationship Id="rId12" Type="http://schemas.openxmlformats.org/officeDocument/2006/relationships/tags" Target="../tags/tag145.xml"/><Relationship Id="rId11" Type="http://schemas.openxmlformats.org/officeDocument/2006/relationships/image" Target="../media/image11.png"/><Relationship Id="rId10" Type="http://schemas.openxmlformats.org/officeDocument/2006/relationships/image" Target="../media/image3.svg"/><Relationship Id="rId1"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46.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10.png"/><Relationship Id="rId3" Type="http://schemas.openxmlformats.org/officeDocument/2006/relationships/image" Target="../media/image2.svg"/><Relationship Id="rId2" Type="http://schemas.openxmlformats.org/officeDocument/2006/relationships/image" Target="../media/image9.png"/><Relationship Id="rId10" Type="http://schemas.openxmlformats.org/officeDocument/2006/relationships/notesSlide" Target="../notesSlides/notesSlide4.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6" Type="http://schemas.openxmlformats.org/officeDocument/2006/relationships/slideLayout" Target="../slideLayouts/slideLayout7.xml"/><Relationship Id="rId25" Type="http://schemas.openxmlformats.org/officeDocument/2006/relationships/tags" Target="../tags/tag166.xml"/><Relationship Id="rId24" Type="http://schemas.openxmlformats.org/officeDocument/2006/relationships/image" Target="../media/image11.png"/><Relationship Id="rId23" Type="http://schemas.openxmlformats.org/officeDocument/2006/relationships/image" Target="../media/image3.svg"/><Relationship Id="rId22" Type="http://schemas.openxmlformats.org/officeDocument/2006/relationships/image" Target="../media/image10.png"/><Relationship Id="rId21" Type="http://schemas.openxmlformats.org/officeDocument/2006/relationships/image" Target="../media/image2.svg"/><Relationship Id="rId20" Type="http://schemas.openxmlformats.org/officeDocument/2006/relationships/image" Target="../media/image9.png"/><Relationship Id="rId2" Type="http://schemas.openxmlformats.org/officeDocument/2006/relationships/tags" Target="../tags/tag148.xml"/><Relationship Id="rId19" Type="http://schemas.openxmlformats.org/officeDocument/2006/relationships/tags" Target="../tags/tag165.xml"/><Relationship Id="rId18" Type="http://schemas.openxmlformats.org/officeDocument/2006/relationships/tags" Target="../tags/tag164.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tags" Target="../tags/tag147.xml"/></Relationships>
</file>

<file path=ppt/slides/_rels/slide7.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6" Type="http://schemas.openxmlformats.org/officeDocument/2006/relationships/slideLayout" Target="../slideLayouts/slideLayout7.xml"/><Relationship Id="rId25" Type="http://schemas.openxmlformats.org/officeDocument/2006/relationships/tags" Target="../tags/tag186.xml"/><Relationship Id="rId24" Type="http://schemas.openxmlformats.org/officeDocument/2006/relationships/image" Target="../media/image11.png"/><Relationship Id="rId23" Type="http://schemas.openxmlformats.org/officeDocument/2006/relationships/image" Target="../media/image3.svg"/><Relationship Id="rId22" Type="http://schemas.openxmlformats.org/officeDocument/2006/relationships/image" Target="../media/image10.png"/><Relationship Id="rId21" Type="http://schemas.openxmlformats.org/officeDocument/2006/relationships/image" Target="../media/image2.svg"/><Relationship Id="rId20" Type="http://schemas.openxmlformats.org/officeDocument/2006/relationships/image" Target="../media/image9.png"/><Relationship Id="rId2" Type="http://schemas.openxmlformats.org/officeDocument/2006/relationships/tags" Target="../tags/tag168.xml"/><Relationship Id="rId19" Type="http://schemas.openxmlformats.org/officeDocument/2006/relationships/tags" Target="../tags/tag185.xml"/><Relationship Id="rId18" Type="http://schemas.openxmlformats.org/officeDocument/2006/relationships/tags" Target="../tags/tag184.xml"/><Relationship Id="rId17" Type="http://schemas.openxmlformats.org/officeDocument/2006/relationships/tags" Target="../tags/tag183.xml"/><Relationship Id="rId16" Type="http://schemas.openxmlformats.org/officeDocument/2006/relationships/tags" Target="../tags/tag182.xml"/><Relationship Id="rId15" Type="http://schemas.openxmlformats.org/officeDocument/2006/relationships/tags" Target="../tags/tag181.xml"/><Relationship Id="rId14" Type="http://schemas.openxmlformats.org/officeDocument/2006/relationships/tags" Target="../tags/tag180.xml"/><Relationship Id="rId13" Type="http://schemas.openxmlformats.org/officeDocument/2006/relationships/tags" Target="../tags/tag179.xml"/><Relationship Id="rId12" Type="http://schemas.openxmlformats.org/officeDocument/2006/relationships/tags" Target="../tags/tag178.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tags" Target="../tags/tag167.xml"/></Relationships>
</file>

<file path=ppt/slides/_rels/slide8.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2.svg"/><Relationship Id="rId7" Type="http://schemas.openxmlformats.org/officeDocument/2006/relationships/image" Target="../media/image9.png"/><Relationship Id="rId6" Type="http://schemas.openxmlformats.org/officeDocument/2006/relationships/image" Target="../media/image8.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4" Type="http://schemas.openxmlformats.org/officeDocument/2006/relationships/notesSlide" Target="../notesSlides/notesSlide5.xml"/><Relationship Id="rId13" Type="http://schemas.openxmlformats.org/officeDocument/2006/relationships/slideLayout" Target="../slideLayouts/slideLayout17.xml"/><Relationship Id="rId12" Type="http://schemas.openxmlformats.org/officeDocument/2006/relationships/tags" Target="../tags/tag187.xml"/><Relationship Id="rId11" Type="http://schemas.openxmlformats.org/officeDocument/2006/relationships/image" Target="../media/image11.png"/><Relationship Id="rId10" Type="http://schemas.openxmlformats.org/officeDocument/2006/relationships/image" Target="../media/image3.svg"/><Relationship Id="rId1"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image" Target="../media/image5.svg"/><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2441206" y="1734762"/>
            <a:ext cx="5262980" cy="646331"/>
          </a:xfrm>
          <a:prstGeom prst="rect">
            <a:avLst/>
          </a:prstGeom>
          <a:noFill/>
        </p:spPr>
        <p:txBody>
          <a:bodyPr wrap="none" rtlCol="0">
            <a:spAutoFit/>
          </a:bodyPr>
          <a:lstStyle/>
          <a:p>
            <a:pPr algn="ctr"/>
            <a:r>
              <a:rPr lang="zh-CN" altLang="en-US" sz="3600" b="1" dirty="0">
                <a:solidFill>
                  <a:schemeClr val="tx1"/>
                </a:solidFill>
              </a:rPr>
              <a:t>关于企业活码</a:t>
            </a:r>
            <a:r>
              <a:rPr lang="zh-CN" altLang="en-US" sz="3600" b="1" dirty="0"/>
              <a:t>的案例复盘</a:t>
            </a:r>
            <a:endParaRPr lang="en-US" altLang="zh-CN" b="1" dirty="0">
              <a:solidFill>
                <a:schemeClr val="tx1"/>
              </a:solidFill>
            </a:endParaRPr>
          </a:p>
        </p:txBody>
      </p:sp>
      <p:sp>
        <p:nvSpPr>
          <p:cNvPr id="3" name="文本框 2"/>
          <p:cNvSpPr txBox="1"/>
          <p:nvPr/>
        </p:nvSpPr>
        <p:spPr>
          <a:xfrm>
            <a:off x="2577552" y="4074403"/>
            <a:ext cx="4990289" cy="570865"/>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zh-CN" altLang="en-US" sz="1200" b="1" dirty="0">
              <a:solidFill>
                <a:schemeClr val="tx1"/>
              </a:solidFill>
              <a:sym typeface="+mn-ea"/>
            </a:endParaRPr>
          </a:p>
        </p:txBody>
      </p:sp>
      <p:cxnSp>
        <p:nvCxnSpPr>
          <p:cNvPr id="4" name="直接连接符 3"/>
          <p:cNvCxnSpPr/>
          <p:nvPr/>
        </p:nvCxnSpPr>
        <p:spPr>
          <a:xfrm flipH="1" flipV="1">
            <a:off x="63500" y="47612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endParaRPr lang="zh-CN" altLang="en-US" sz="1600" b="1" dirty="0">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6" name="文本框 5"/>
          <p:cNvSpPr txBox="1"/>
          <p:nvPr/>
        </p:nvSpPr>
        <p:spPr>
          <a:xfrm>
            <a:off x="4116070" y="2543175"/>
            <a:ext cx="2059940" cy="1337945"/>
          </a:xfrm>
          <a:prstGeom prst="rect">
            <a:avLst/>
          </a:prstGeom>
          <a:noFill/>
        </p:spPr>
        <p:txBody>
          <a:bodyPr wrap="square" rtlCol="0">
            <a:spAutoFit/>
          </a:bodyPr>
          <a:lstStyle/>
          <a:p>
            <a:pPr algn="l">
              <a:lnSpc>
                <a:spcPct val="150000"/>
              </a:lnSpc>
            </a:pPr>
            <a:r>
              <a:rPr lang="zh-CN" altLang="en-US" b="1" dirty="0">
                <a:sym typeface="+mn-ea"/>
              </a:rPr>
              <a:t>部门：软件运维部   </a:t>
            </a:r>
            <a:endParaRPr lang="en-US" altLang="zh-CN" b="1" dirty="0"/>
          </a:p>
          <a:p>
            <a:pPr algn="l">
              <a:lnSpc>
                <a:spcPct val="150000"/>
              </a:lnSpc>
            </a:pPr>
            <a:r>
              <a:rPr lang="zh-CN" altLang="en-US" b="1" dirty="0">
                <a:sym typeface="+mn-ea"/>
              </a:rPr>
              <a:t>姓名：黄嘉晖</a:t>
            </a:r>
            <a:endParaRPr lang="en-US" altLang="zh-CN" b="1" dirty="0">
              <a:solidFill>
                <a:schemeClr val="tx1"/>
              </a:solidFill>
            </a:endParaRPr>
          </a:p>
          <a:p>
            <a:pPr algn="l">
              <a:lnSpc>
                <a:spcPct val="150000"/>
              </a:lnSpc>
            </a:pPr>
            <a:r>
              <a:rPr lang="zh-CN" altLang="en-US" b="1" dirty="0">
                <a:sym typeface="+mn-ea"/>
              </a:rPr>
              <a:t>花名：黄金</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图示 4"/>
          <p:cNvGraphicFramePr/>
          <p:nvPr/>
        </p:nvGraphicFramePr>
        <p:xfrm>
          <a:off x="5483860" y="1826895"/>
          <a:ext cx="4411980" cy="32569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图片 2"/>
          <p:cNvPicPr>
            <a:picLocks noChangeAspect="1"/>
          </p:cNvPicPr>
          <p:nvPr/>
        </p:nvPicPr>
        <p:blipFill>
          <a:blip r:embed="rId6"/>
          <a:stretch>
            <a:fillRect/>
          </a:stretch>
        </p:blipFill>
        <p:spPr>
          <a:xfrm>
            <a:off x="1292860" y="2026920"/>
            <a:ext cx="1914525" cy="1704975"/>
          </a:xfrm>
          <a:prstGeom prst="rect">
            <a:avLst/>
          </a:prstGeom>
        </p:spPr>
      </p:pic>
      <p:sp>
        <p:nvSpPr>
          <p:cNvPr id="6145" name="文本框 29"/>
          <p:cNvSpPr txBox="1"/>
          <p:nvPr/>
        </p:nvSpPr>
        <p:spPr>
          <a:xfrm>
            <a:off x="1110995" y="427506"/>
            <a:ext cx="589280" cy="337185"/>
          </a:xfrm>
          <a:prstGeom prst="rect">
            <a:avLst/>
          </a:prstGeom>
          <a:noFill/>
          <a:ln w="9525">
            <a:noFill/>
          </a:ln>
        </p:spPr>
        <p:txBody>
          <a:bodyPr wrap="none" anchor="t" anchorCtr="0">
            <a:spAutoFit/>
          </a:bodyPr>
          <a:lstStyle/>
          <a:p>
            <a:pPr algn="ctr"/>
            <a:r>
              <a:rPr lang="zh-CN" altLang="en-US" sz="1600" b="1" dirty="0">
                <a:latin typeface="Calibri" panose="020F0502020204030204" charset="0"/>
                <a:ea typeface="微软雅黑" panose="020B0503020204020204" charset="-122"/>
                <a:sym typeface="微软雅黑" panose="020B0503020204020204" charset="-122"/>
              </a:rPr>
              <a:t>目录</a:t>
            </a:r>
            <a:endParaRPr lang="zh-CN" altLang="en-US" sz="1600" b="1" dirty="0">
              <a:latin typeface="Calibri" panose="020F0502020204030204" charset="0"/>
              <a:ea typeface="微软雅黑" panose="020B0503020204020204" charset="-122"/>
              <a:sym typeface="微软雅黑" panose="020B0503020204020204" charset="-122"/>
            </a:endParaRPr>
          </a:p>
        </p:txBody>
      </p:sp>
      <p:grpSp>
        <p:nvGrpSpPr>
          <p:cNvPr id="36" name="组合 35"/>
          <p:cNvGrpSpPr/>
          <p:nvPr/>
        </p:nvGrpSpPr>
        <p:grpSpPr>
          <a:xfrm>
            <a:off x="752428" y="464334"/>
            <a:ext cx="341608" cy="280018"/>
            <a:chOff x="4729" y="1585"/>
            <a:chExt cx="842" cy="708"/>
          </a:xfrm>
        </p:grpSpPr>
        <p:pic>
          <p:nvPicPr>
            <p:cNvPr id="33" name="图片 32"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9" y="1585"/>
              <a:ext cx="337" cy="709"/>
            </a:xfrm>
            <a:prstGeom prst="rect">
              <a:avLst/>
            </a:prstGeom>
          </p:spPr>
        </p:pic>
      </p:grpSp>
      <p:grpSp>
        <p:nvGrpSpPr>
          <p:cNvPr id="6147" name="组合 1"/>
          <p:cNvGrpSpPr/>
          <p:nvPr/>
        </p:nvGrpSpPr>
        <p:grpSpPr>
          <a:xfrm>
            <a:off x="8994218" y="376393"/>
            <a:ext cx="628611" cy="266683"/>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6149" name="图片 5" descr="黑色ROI"/>
            <p:cNvPicPr>
              <a:picLocks noChangeAspect="1"/>
            </p:cNvPicPr>
            <p:nvPr/>
          </p:nvPicPr>
          <p:blipFill>
            <a:blip r:embed="rId11"/>
            <a:stretch>
              <a:fillRect/>
            </a:stretch>
          </p:blipFill>
          <p:spPr>
            <a:xfrm>
              <a:off x="12670" y="1476"/>
              <a:ext cx="680" cy="411"/>
            </a:xfrm>
            <a:prstGeom prst="rect">
              <a:avLst/>
            </a:prstGeom>
            <a:noFill/>
            <a:ln w="9525">
              <a:noFill/>
            </a:ln>
          </p:spPr>
        </p:pic>
      </p:grpSp>
      <p:sp>
        <p:nvSpPr>
          <p:cNvPr id="6" name="矩形 5"/>
          <p:cNvSpPr/>
          <p:nvPr/>
        </p:nvSpPr>
        <p:spPr>
          <a:xfrm>
            <a:off x="103182" y="120821"/>
            <a:ext cx="10041903" cy="55241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ustDataLst>
      <p:tags r:id="rId1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1292860" y="2026920"/>
            <a:ext cx="1914525" cy="1704975"/>
          </a:xfrm>
          <a:prstGeom prst="rect">
            <a:avLst/>
          </a:prstGeom>
        </p:spPr>
      </p:pic>
      <p:sp>
        <p:nvSpPr>
          <p:cNvPr id="5" name="文本框 4"/>
          <p:cNvSpPr txBox="1"/>
          <p:nvPr/>
        </p:nvSpPr>
        <p:spPr>
          <a:xfrm>
            <a:off x="5673090" y="1926590"/>
            <a:ext cx="3987800" cy="3139321"/>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cs typeface="微软雅黑" panose="020B0503020204020204" charset="-122"/>
                <a:sym typeface="+mn-ea"/>
              </a:rPr>
              <a:t>点燃团队致力于为品牌用户管理最有价值的用户资产，并为此投入太量资源深度自主开发</a:t>
            </a:r>
            <a:r>
              <a:rPr lang="en-US" altLang="zh-CN" dirty="0">
                <a:latin typeface="微软雅黑" panose="020B0503020204020204" charset="-122"/>
                <a:ea typeface="微软雅黑" panose="020B0503020204020204" charset="-122"/>
                <a:cs typeface="微软雅黑" panose="020B0503020204020204" charset="-122"/>
                <a:sym typeface="+mn-ea"/>
              </a:rPr>
              <a:t>SCRM</a:t>
            </a:r>
            <a:r>
              <a:rPr lang="zh-CN" altLang="en-US" dirty="0">
                <a:latin typeface="微软雅黑" panose="020B0503020204020204" charset="-122"/>
                <a:ea typeface="微软雅黑" panose="020B0503020204020204" charset="-122"/>
                <a:cs typeface="微软雅黑" panose="020B0503020204020204" charset="-122"/>
                <a:sym typeface="+mn-ea"/>
              </a:rPr>
              <a:t>系统，打造真正高智能、高效率的系统。</a:t>
            </a:r>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en-US" altLang="zh-CN" dirty="0">
              <a:latin typeface="微软雅黑" panose="020B0503020204020204" charset="-122"/>
              <a:ea typeface="微软雅黑" panose="020B0503020204020204" charset="-122"/>
              <a:cs typeface="微软雅黑" panose="020B0503020204020204" charset="-122"/>
              <a:sym typeface="+mn-ea"/>
            </a:endParaRPr>
          </a:p>
          <a:p>
            <a:r>
              <a:rPr lang="zh-CN" altLang="en-US" dirty="0">
                <a:latin typeface="微软雅黑" panose="020B0503020204020204" charset="-122"/>
                <a:ea typeface="微软雅黑" panose="020B0503020204020204" charset="-122"/>
                <a:cs typeface="微软雅黑" panose="020B0503020204020204" charset="-122"/>
                <a:sym typeface="+mn-ea"/>
              </a:rPr>
              <a:t>通过系统生成不同渠道的活码制作成包裹卡进行加粉，通过活码可以对新添加用户打上活动指定标签，触发特定的欢迎语。</a:t>
            </a:r>
            <a:endParaRPr lang="en-US" altLang="zh-CN" dirty="0">
              <a:latin typeface="微软雅黑" panose="020B0503020204020204" charset="-122"/>
              <a:ea typeface="微软雅黑" panose="020B0503020204020204" charset="-122"/>
              <a:cs typeface="微软雅黑" panose="020B0503020204020204" charset="-122"/>
              <a:sym typeface="+mn-ea"/>
            </a:endParaRPr>
          </a:p>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latin typeface="微软雅黑" panose="020B0503020204020204" charset="-122"/>
              <a:ea typeface="微软雅黑" panose="020B0503020204020204" charset="-122"/>
              <a:cs typeface="微软雅黑" panose="020B0503020204020204" charset="-122"/>
              <a:sym typeface="+mn-ea"/>
            </a:endParaRPr>
          </a:p>
        </p:txBody>
      </p:sp>
      <p:sp>
        <p:nvSpPr>
          <p:cNvPr id="6145" name="文本框 29"/>
          <p:cNvSpPr txBox="1"/>
          <p:nvPr/>
        </p:nvSpPr>
        <p:spPr>
          <a:xfrm>
            <a:off x="1091310" y="430046"/>
            <a:ext cx="995680" cy="337185"/>
          </a:xfrm>
          <a:prstGeom prst="rect">
            <a:avLst/>
          </a:prstGeom>
          <a:noFill/>
          <a:ln w="9525">
            <a:noFill/>
          </a:ln>
        </p:spPr>
        <p:txBody>
          <a:bodyPr wrap="none" anchor="t" anchorCtr="0">
            <a:spAutoFit/>
          </a:bodyPr>
          <a:lstStyle/>
          <a:p>
            <a:pPr algn="ctr"/>
            <a:r>
              <a:rPr lang="zh-CN" altLang="en-US" sz="1600" b="1" dirty="0">
                <a:latin typeface="Calibri" panose="020F0502020204030204" charset="0"/>
                <a:ea typeface="微软雅黑" panose="020B0503020204020204" charset="-122"/>
                <a:sym typeface="微软雅黑" panose="020B0503020204020204" charset="-122"/>
              </a:rPr>
              <a:t>案例目标</a:t>
            </a:r>
            <a:endParaRPr lang="zh-CN" altLang="en-US" sz="1600" b="1" dirty="0">
              <a:latin typeface="Calibri" panose="020F0502020204030204" charset="0"/>
              <a:ea typeface="微软雅黑" panose="020B0503020204020204" charset="-122"/>
              <a:sym typeface="微软雅黑" panose="020B0503020204020204" charset="-122"/>
            </a:endParaRPr>
          </a:p>
        </p:txBody>
      </p:sp>
      <p:grpSp>
        <p:nvGrpSpPr>
          <p:cNvPr id="36" name="组合 35"/>
          <p:cNvGrpSpPr/>
          <p:nvPr/>
        </p:nvGrpSpPr>
        <p:grpSpPr>
          <a:xfrm>
            <a:off x="752428" y="464334"/>
            <a:ext cx="341608" cy="280018"/>
            <a:chOff x="4729" y="1585"/>
            <a:chExt cx="842" cy="708"/>
          </a:xfrm>
        </p:grpSpPr>
        <p:pic>
          <p:nvPicPr>
            <p:cNvPr id="33" name="图片 32"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grpSp>
        <p:nvGrpSpPr>
          <p:cNvPr id="6147" name="组合 1"/>
          <p:cNvGrpSpPr/>
          <p:nvPr/>
        </p:nvGrpSpPr>
        <p:grpSpPr>
          <a:xfrm>
            <a:off x="8994218" y="376393"/>
            <a:ext cx="628611" cy="266683"/>
            <a:chOff x="12515" y="1472"/>
            <a:chExt cx="990" cy="420"/>
          </a:xfrm>
        </p:grpSpPr>
        <p:sp>
          <p:nvSpPr>
            <p:cNvPr id="6" name="对角圆角矩形 5"/>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6149" name="图片 5" descr="黑色ROI"/>
            <p:cNvPicPr>
              <a:picLocks noChangeAspect="1"/>
            </p:cNvPicPr>
            <p:nvPr/>
          </p:nvPicPr>
          <p:blipFill>
            <a:blip r:embed="rId7"/>
            <a:stretch>
              <a:fillRect/>
            </a:stretch>
          </p:blipFill>
          <p:spPr>
            <a:xfrm>
              <a:off x="12670" y="1476"/>
              <a:ext cx="680" cy="411"/>
            </a:xfrm>
            <a:prstGeom prst="rect">
              <a:avLst/>
            </a:prstGeom>
            <a:noFill/>
            <a:ln w="9525">
              <a:noFill/>
            </a:ln>
          </p:spPr>
        </p:pic>
      </p:grpSp>
      <p:sp>
        <p:nvSpPr>
          <p:cNvPr id="7" name="矩形 6"/>
          <p:cNvSpPr/>
          <p:nvPr/>
        </p:nvSpPr>
        <p:spPr>
          <a:xfrm>
            <a:off x="103182" y="120821"/>
            <a:ext cx="10041903" cy="55241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ustDataLst>
      <p:tags r:id="rId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图示 4"/>
          <p:cNvGraphicFramePr/>
          <p:nvPr/>
        </p:nvGraphicFramePr>
        <p:xfrm>
          <a:off x="5483860" y="1777365"/>
          <a:ext cx="4411980" cy="32569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图片 2"/>
          <p:cNvPicPr>
            <a:picLocks noChangeAspect="1"/>
          </p:cNvPicPr>
          <p:nvPr/>
        </p:nvPicPr>
        <p:blipFill>
          <a:blip r:embed="rId6"/>
          <a:stretch>
            <a:fillRect/>
          </a:stretch>
        </p:blipFill>
        <p:spPr>
          <a:xfrm>
            <a:off x="1292860" y="2026920"/>
            <a:ext cx="1914525" cy="1704975"/>
          </a:xfrm>
          <a:prstGeom prst="rect">
            <a:avLst/>
          </a:prstGeom>
        </p:spPr>
      </p:pic>
      <p:sp>
        <p:nvSpPr>
          <p:cNvPr id="6145" name="文本框 29"/>
          <p:cNvSpPr txBox="1"/>
          <p:nvPr/>
        </p:nvSpPr>
        <p:spPr>
          <a:xfrm>
            <a:off x="1053465" y="427355"/>
            <a:ext cx="1242695" cy="337185"/>
          </a:xfrm>
          <a:prstGeom prst="rect">
            <a:avLst/>
          </a:prstGeom>
          <a:noFill/>
          <a:ln w="9525">
            <a:noFill/>
          </a:ln>
        </p:spPr>
        <p:txBody>
          <a:bodyPr wrap="square" anchor="t" anchorCtr="0">
            <a:spAutoFit/>
          </a:bodyPr>
          <a:lstStyle/>
          <a:p>
            <a:pPr algn="ctr"/>
            <a:r>
              <a:rPr lang="zh-CN" altLang="en-US" sz="1600" b="1" dirty="0">
                <a:latin typeface="Calibri" panose="020F0502020204030204" charset="0"/>
                <a:ea typeface="微软雅黑" panose="020B0503020204020204" charset="-122"/>
                <a:sym typeface="微软雅黑" panose="020B0503020204020204" charset="-122"/>
              </a:rPr>
              <a:t>案例关键词</a:t>
            </a:r>
            <a:endParaRPr lang="zh-CN" altLang="en-US" sz="1600" b="1" dirty="0">
              <a:latin typeface="Calibri" panose="020F0502020204030204" charset="0"/>
              <a:ea typeface="微软雅黑" panose="020B0503020204020204" charset="-122"/>
              <a:sym typeface="微软雅黑" panose="020B0503020204020204" charset="-122"/>
            </a:endParaRPr>
          </a:p>
        </p:txBody>
      </p:sp>
      <p:grpSp>
        <p:nvGrpSpPr>
          <p:cNvPr id="36" name="组合 35"/>
          <p:cNvGrpSpPr/>
          <p:nvPr/>
        </p:nvGrpSpPr>
        <p:grpSpPr>
          <a:xfrm>
            <a:off x="752428" y="464334"/>
            <a:ext cx="341608" cy="280018"/>
            <a:chOff x="4729" y="1585"/>
            <a:chExt cx="842" cy="708"/>
          </a:xfrm>
        </p:grpSpPr>
        <p:pic>
          <p:nvPicPr>
            <p:cNvPr id="33" name="图片 32"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9" y="1585"/>
              <a:ext cx="337" cy="709"/>
            </a:xfrm>
            <a:prstGeom prst="rect">
              <a:avLst/>
            </a:prstGeom>
          </p:spPr>
        </p:pic>
      </p:grpSp>
      <p:grpSp>
        <p:nvGrpSpPr>
          <p:cNvPr id="6147" name="组合 1"/>
          <p:cNvGrpSpPr/>
          <p:nvPr/>
        </p:nvGrpSpPr>
        <p:grpSpPr>
          <a:xfrm>
            <a:off x="8994218" y="376393"/>
            <a:ext cx="628611" cy="266683"/>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6149" name="图片 5" descr="黑色ROI"/>
            <p:cNvPicPr>
              <a:picLocks noChangeAspect="1"/>
            </p:cNvPicPr>
            <p:nvPr/>
          </p:nvPicPr>
          <p:blipFill>
            <a:blip r:embed="rId11"/>
            <a:stretch>
              <a:fillRect/>
            </a:stretch>
          </p:blipFill>
          <p:spPr>
            <a:xfrm>
              <a:off x="12670" y="1476"/>
              <a:ext cx="680" cy="411"/>
            </a:xfrm>
            <a:prstGeom prst="rect">
              <a:avLst/>
            </a:prstGeom>
            <a:noFill/>
            <a:ln w="9525">
              <a:noFill/>
            </a:ln>
          </p:spPr>
        </p:pic>
      </p:grpSp>
      <p:sp>
        <p:nvSpPr>
          <p:cNvPr id="6" name="矩形 5"/>
          <p:cNvSpPr/>
          <p:nvPr/>
        </p:nvSpPr>
        <p:spPr>
          <a:xfrm>
            <a:off x="103182" y="120821"/>
            <a:ext cx="10041903" cy="55241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ustDataLst>
      <p:tags r:id="rId1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292860" y="2026920"/>
            <a:ext cx="1914525" cy="1704975"/>
          </a:xfrm>
          <a:prstGeom prst="rect">
            <a:avLst/>
          </a:prstGeom>
        </p:spPr>
      </p:pic>
      <p:sp>
        <p:nvSpPr>
          <p:cNvPr id="6145" name="文本框 29"/>
          <p:cNvSpPr txBox="1"/>
          <p:nvPr/>
        </p:nvSpPr>
        <p:spPr>
          <a:xfrm>
            <a:off x="1111250" y="427355"/>
            <a:ext cx="999490" cy="337185"/>
          </a:xfrm>
          <a:prstGeom prst="rect">
            <a:avLst/>
          </a:prstGeom>
          <a:noFill/>
          <a:ln w="9525">
            <a:noFill/>
          </a:ln>
        </p:spPr>
        <p:txBody>
          <a:bodyPr wrap="square" anchor="t" anchorCtr="0">
            <a:spAutoFit/>
          </a:bodyPr>
          <a:lstStyle/>
          <a:p>
            <a:pPr algn="ctr"/>
            <a:r>
              <a:rPr lang="zh-CN" altLang="en-US" sz="1600" b="1" dirty="0">
                <a:latin typeface="Calibri" panose="020F0502020204030204" charset="0"/>
                <a:ea typeface="微软雅黑" panose="020B0503020204020204" charset="-122"/>
                <a:sym typeface="微软雅黑" panose="020B0503020204020204" charset="-122"/>
              </a:rPr>
              <a:t>案例</a:t>
            </a:r>
            <a:r>
              <a:rPr lang="zh-CN" altLang="en-US" sz="1600" b="1">
                <a:solidFill>
                  <a:schemeClr val="dk1"/>
                </a:solidFill>
                <a:sym typeface="+mn-ea"/>
              </a:rPr>
              <a:t>概述</a:t>
            </a:r>
            <a:endParaRPr lang="zh-CN" altLang="en-US" sz="1600" b="1" dirty="0">
              <a:latin typeface="Calibri" panose="020F0502020204030204" charset="0"/>
              <a:ea typeface="微软雅黑" panose="020B0503020204020204" charset="-122"/>
              <a:sym typeface="微软雅黑" panose="020B0503020204020204" charset="-122"/>
            </a:endParaRPr>
          </a:p>
        </p:txBody>
      </p:sp>
      <p:grpSp>
        <p:nvGrpSpPr>
          <p:cNvPr id="36" name="组合 35"/>
          <p:cNvGrpSpPr/>
          <p:nvPr/>
        </p:nvGrpSpPr>
        <p:grpSpPr>
          <a:xfrm>
            <a:off x="752428" y="464334"/>
            <a:ext cx="341608" cy="280018"/>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6147" name="组合 1"/>
          <p:cNvGrpSpPr/>
          <p:nvPr/>
        </p:nvGrpSpPr>
        <p:grpSpPr>
          <a:xfrm>
            <a:off x="8994218" y="376393"/>
            <a:ext cx="628611" cy="266683"/>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6149" name="图片 5" descr="黑色ROI"/>
            <p:cNvPicPr>
              <a:picLocks noChangeAspect="1"/>
            </p:cNvPicPr>
            <p:nvPr/>
          </p:nvPicPr>
          <p:blipFill>
            <a:blip r:embed="rId6"/>
            <a:stretch>
              <a:fillRect/>
            </a:stretch>
          </p:blipFill>
          <p:spPr>
            <a:xfrm>
              <a:off x="12670" y="1476"/>
              <a:ext cx="680" cy="411"/>
            </a:xfrm>
            <a:prstGeom prst="rect">
              <a:avLst/>
            </a:prstGeom>
            <a:noFill/>
            <a:ln w="9525">
              <a:noFill/>
            </a:ln>
          </p:spPr>
        </p:pic>
      </p:grpSp>
      <p:sp>
        <p:nvSpPr>
          <p:cNvPr id="6" name="矩形 5"/>
          <p:cNvSpPr/>
          <p:nvPr/>
        </p:nvSpPr>
        <p:spPr>
          <a:xfrm>
            <a:off x="103182" y="120821"/>
            <a:ext cx="10041903" cy="55241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 name="object 3"/>
          <p:cNvSpPr txBox="1"/>
          <p:nvPr/>
        </p:nvSpPr>
        <p:spPr>
          <a:xfrm>
            <a:off x="5669280" y="584835"/>
            <a:ext cx="2419350" cy="351374"/>
          </a:xfrm>
          <a:prstGeom prst="rect">
            <a:avLst/>
          </a:prstGeom>
        </p:spPr>
        <p:txBody>
          <a:bodyPr vert="horz" wrap="square" lIns="0" tIns="10664" rIns="0" bIns="0" rtlCol="0">
            <a:spAutoFit/>
          </a:bodyPr>
          <a:lstStyle/>
          <a:p>
            <a:pPr algn="ctr">
              <a:lnSpc>
                <a:spcPct val="120000"/>
              </a:lnSpc>
              <a:buFont typeface="Wingdings" panose="05000000000000000000" pitchFamily="2" charset="2"/>
              <a:buNone/>
            </a:pPr>
            <a:r>
              <a:rPr lang="zh-CN" altLang="en-US" sz="2015" b="1" noProof="1">
                <a:solidFill>
                  <a:srgbClr val="FF0000"/>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rPr>
              <a:t>企微</a:t>
            </a:r>
            <a:r>
              <a:rPr lang="zh-CN" altLang="en-US" sz="2015" b="1" noProof="1">
                <a:solidFill>
                  <a:srgbClr val="FF0000"/>
                </a:solidFill>
                <a:effectLst>
                  <a:outerShdw blurRad="38100" dist="25400" dir="5400000" algn="ctr" rotWithShape="0">
                    <a:srgbClr val="6E747A">
                      <a:alpha val="43000"/>
                    </a:srgbClr>
                  </a:outerShdw>
                </a:effectLst>
                <a:latin typeface="微软雅黑" panose="020B0503020204020204" charset="-122"/>
                <a:ea typeface="+mn-ea"/>
                <a:cs typeface="微软雅黑" panose="020B0503020204020204" charset="-122"/>
              </a:rPr>
              <a:t>活码</a:t>
            </a:r>
            <a:endParaRPr lang="zh-CN" altLang="en-US" sz="1510" b="1" noProof="1">
              <a:solidFill>
                <a:schemeClr val="tx1">
                  <a:lumMod val="75000"/>
                  <a:lumOff val="25000"/>
                </a:schemeClr>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endParaRPr>
          </a:p>
        </p:txBody>
      </p:sp>
      <p:pic>
        <p:nvPicPr>
          <p:cNvPr id="5" name="图片 4"/>
          <p:cNvPicPr>
            <a:picLocks noChangeAspect="1"/>
          </p:cNvPicPr>
          <p:nvPr/>
        </p:nvPicPr>
        <p:blipFill>
          <a:blip r:embed="rId7"/>
          <a:stretch>
            <a:fillRect/>
          </a:stretch>
        </p:blipFill>
        <p:spPr>
          <a:xfrm>
            <a:off x="3508685" y="1400222"/>
            <a:ext cx="6335100" cy="3774393"/>
          </a:xfrm>
          <a:prstGeom prst="rect">
            <a:avLst/>
          </a:prstGeom>
        </p:spPr>
      </p:pic>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375049" y="1497965"/>
            <a:ext cx="6085873" cy="3249828"/>
            <a:chOff x="2948" y="3031"/>
            <a:chExt cx="9584" cy="5118"/>
          </a:xfrm>
        </p:grpSpPr>
        <p:sp>
          <p:nvSpPr>
            <p:cNvPr id="4" name="Parallelogram 3"/>
            <p:cNvSpPr/>
            <p:nvPr>
              <p:custDataLst>
                <p:tags r:id="rId1"/>
              </p:custDataLst>
            </p:nvPr>
          </p:nvSpPr>
          <p:spPr>
            <a:xfrm>
              <a:off x="2948" y="5061"/>
              <a:ext cx="2351" cy="454"/>
            </a:xfrm>
            <a:prstGeom prst="parallelogram">
              <a:avLst>
                <a:gd name="adj" fmla="val 50926"/>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zh-CN" altLang="en-US" sz="1175" dirty="0">
                  <a:latin typeface="微软雅黑" panose="020B0503020204020204" charset="-122"/>
                  <a:ea typeface="微软雅黑" panose="020B0503020204020204" charset="-122"/>
                </a:rPr>
                <a:t>活码欢迎语</a:t>
              </a:r>
              <a:endParaRPr lang="zh-CN" sz="1175" dirty="0">
                <a:latin typeface="微软雅黑" panose="020B0503020204020204" charset="-122"/>
                <a:ea typeface="微软雅黑" panose="020B0503020204020204" charset="-122"/>
              </a:endParaRPr>
            </a:p>
          </p:txBody>
        </p:sp>
        <p:sp>
          <p:nvSpPr>
            <p:cNvPr id="5" name="Parallelogram 4"/>
            <p:cNvSpPr/>
            <p:nvPr>
              <p:custDataLst>
                <p:tags r:id="rId2"/>
              </p:custDataLst>
            </p:nvPr>
          </p:nvSpPr>
          <p:spPr>
            <a:xfrm>
              <a:off x="5300" y="5061"/>
              <a:ext cx="2351" cy="454"/>
            </a:xfrm>
            <a:prstGeom prst="parallelogram">
              <a:avLst>
                <a:gd name="adj" fmla="val 50926"/>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zh-CN" altLang="en-US" sz="1175" dirty="0">
                  <a:latin typeface="微软雅黑" panose="020B0503020204020204" charset="-122"/>
                  <a:ea typeface="微软雅黑" panose="020B0503020204020204" charset="-122"/>
                </a:rPr>
                <a:t>活码标签</a:t>
              </a:r>
              <a:endParaRPr lang="zh-CN" altLang="id-ID" sz="1175" dirty="0">
                <a:latin typeface="微软雅黑" panose="020B0503020204020204" charset="-122"/>
                <a:ea typeface="微软雅黑" panose="020B0503020204020204" charset="-122"/>
              </a:endParaRPr>
            </a:p>
          </p:txBody>
        </p:sp>
        <p:sp>
          <p:nvSpPr>
            <p:cNvPr id="6" name="Parallelogram 5"/>
            <p:cNvSpPr/>
            <p:nvPr>
              <p:custDataLst>
                <p:tags r:id="rId3"/>
              </p:custDataLst>
            </p:nvPr>
          </p:nvSpPr>
          <p:spPr>
            <a:xfrm>
              <a:off x="7651" y="5061"/>
              <a:ext cx="3201" cy="454"/>
            </a:xfrm>
            <a:prstGeom prst="parallelogram">
              <a:avLst>
                <a:gd name="adj" fmla="val 50926"/>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zh-CN" altLang="en-US" sz="1175" dirty="0">
                  <a:latin typeface="微软雅黑" panose="020B0503020204020204" charset="-122"/>
                  <a:ea typeface="微软雅黑" panose="020B0503020204020204" charset="-122"/>
                </a:rPr>
                <a:t>活码客户渠道来源</a:t>
              </a:r>
              <a:endParaRPr lang="zh-CN" altLang="en-US" sz="1175" dirty="0">
                <a:latin typeface="微软雅黑" panose="020B0503020204020204" charset="-122"/>
                <a:ea typeface="微软雅黑" panose="020B0503020204020204" charset="-122"/>
              </a:endParaRPr>
            </a:p>
          </p:txBody>
        </p:sp>
        <p:cxnSp>
          <p:nvCxnSpPr>
            <p:cNvPr id="10" name="Straight Connector 9"/>
            <p:cNvCxnSpPr/>
            <p:nvPr>
              <p:custDataLst>
                <p:tags r:id="rId4"/>
              </p:custDataLst>
            </p:nvPr>
          </p:nvCxnSpPr>
          <p:spPr>
            <a:xfrm flipH="1">
              <a:off x="4118" y="5515"/>
              <a:ext cx="12" cy="191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sp>
          <p:nvSpPr>
            <p:cNvPr id="13" name="TextBox 12"/>
            <p:cNvSpPr txBox="1"/>
            <p:nvPr>
              <p:custDataLst>
                <p:tags r:id="rId5"/>
              </p:custDataLst>
            </p:nvPr>
          </p:nvSpPr>
          <p:spPr>
            <a:xfrm>
              <a:off x="4218" y="7294"/>
              <a:ext cx="3215" cy="855"/>
            </a:xfrm>
            <a:prstGeom prst="rect">
              <a:avLst/>
            </a:prstGeom>
            <a:noFill/>
          </p:spPr>
          <p:txBody>
            <a:bodyPr wrap="square" tIns="0" rtlCol="0">
              <a:normAutofit/>
            </a:bodyPr>
            <a:lstStyle/>
            <a:p>
              <a:pPr>
                <a:lnSpc>
                  <a:spcPct val="120000"/>
                </a:lnSpc>
              </a:pPr>
              <a:r>
                <a:rPr lang="zh-CN" altLang="en-US" sz="1010" spc="150" dirty="0">
                  <a:solidFill>
                    <a:sysClr val="window" lastClr="FFFFFF">
                      <a:lumMod val="50000"/>
                    </a:sysClr>
                  </a:solidFill>
                  <a:latin typeface="Calibri" panose="020F0502020204030204" charset="0"/>
                  <a:ea typeface="微软雅黑" panose="020B0503020204020204" charset="-122"/>
                  <a:sym typeface="+mn-ea"/>
                </a:rPr>
                <a:t>通过活码添加的客户会发送指定的活码欢迎语</a:t>
              </a:r>
              <a:endParaRPr lang="zh-CN" altLang="en-US" sz="1010" spc="150" dirty="0">
                <a:solidFill>
                  <a:sysClr val="window" lastClr="FFFFFF">
                    <a:lumMod val="50000"/>
                  </a:sysClr>
                </a:solidFill>
                <a:latin typeface="微软雅黑" panose="020B0503020204020204" charset="-122"/>
                <a:ea typeface="微软雅黑" panose="020B0503020204020204" charset="-122"/>
              </a:endParaRPr>
            </a:p>
          </p:txBody>
        </p:sp>
        <p:cxnSp>
          <p:nvCxnSpPr>
            <p:cNvPr id="15" name="Straight Connector 14"/>
            <p:cNvCxnSpPr/>
            <p:nvPr>
              <p:custDataLst>
                <p:tags r:id="rId6"/>
              </p:custDataLst>
            </p:nvPr>
          </p:nvCxnSpPr>
          <p:spPr>
            <a:xfrm flipH="1" flipV="1">
              <a:off x="6453" y="3146"/>
              <a:ext cx="12" cy="191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cxnSp>
          <p:nvCxnSpPr>
            <p:cNvPr id="16" name="Straight Connector 15"/>
            <p:cNvCxnSpPr/>
            <p:nvPr>
              <p:custDataLst>
                <p:tags r:id="rId7"/>
              </p:custDataLst>
            </p:nvPr>
          </p:nvCxnSpPr>
          <p:spPr>
            <a:xfrm flipH="1">
              <a:off x="9232" y="5515"/>
              <a:ext cx="12" cy="191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sp>
          <p:nvSpPr>
            <p:cNvPr id="20" name="TextBox 19"/>
            <p:cNvSpPr txBox="1"/>
            <p:nvPr>
              <p:custDataLst>
                <p:tags r:id="rId8"/>
              </p:custDataLst>
            </p:nvPr>
          </p:nvSpPr>
          <p:spPr>
            <a:xfrm>
              <a:off x="6571" y="3031"/>
              <a:ext cx="3215" cy="855"/>
            </a:xfrm>
            <a:prstGeom prst="rect">
              <a:avLst/>
            </a:prstGeom>
            <a:noFill/>
          </p:spPr>
          <p:txBody>
            <a:bodyPr wrap="square" tIns="0" rtlCol="0">
              <a:normAutofit lnSpcReduction="10000"/>
            </a:bodyPr>
            <a:lstStyle/>
            <a:p>
              <a:pPr>
                <a:lnSpc>
                  <a:spcPct val="120000"/>
                </a:lnSpc>
              </a:pPr>
              <a:r>
                <a:rPr lang="zh-CN" altLang="en-US" sz="1010" dirty="0">
                  <a:latin typeface="Calibri" panose="020F0502020204030204" charset="0"/>
                  <a:ea typeface="微软雅黑" panose="020B0503020204020204" charset="-122"/>
                  <a:sym typeface="+mn-ea"/>
                </a:rPr>
                <a:t>通过活码添加的客户可提前设置好相应的标签，系统在添加后自动打上标签</a:t>
              </a:r>
              <a:endParaRPr lang="zh-CN" altLang="en-US" sz="1010" spc="150" dirty="0">
                <a:solidFill>
                  <a:sysClr val="window" lastClr="FFFFFF">
                    <a:lumMod val="50000"/>
                  </a:sysClr>
                </a:solidFill>
                <a:latin typeface="微软雅黑" panose="020B0503020204020204" charset="-122"/>
                <a:ea typeface="微软雅黑" panose="020B0503020204020204" charset="-122"/>
              </a:endParaRPr>
            </a:p>
          </p:txBody>
        </p:sp>
        <p:sp>
          <p:nvSpPr>
            <p:cNvPr id="26" name="TextBox 25"/>
            <p:cNvSpPr txBox="1"/>
            <p:nvPr>
              <p:custDataLst>
                <p:tags r:id="rId9"/>
              </p:custDataLst>
            </p:nvPr>
          </p:nvSpPr>
          <p:spPr>
            <a:xfrm>
              <a:off x="9317" y="7282"/>
              <a:ext cx="3215" cy="855"/>
            </a:xfrm>
            <a:prstGeom prst="rect">
              <a:avLst/>
            </a:prstGeom>
            <a:noFill/>
          </p:spPr>
          <p:txBody>
            <a:bodyPr wrap="square" tIns="0" rtlCol="0">
              <a:normAutofit/>
            </a:bodyPr>
            <a:lstStyle/>
            <a:p>
              <a:pPr>
                <a:lnSpc>
                  <a:spcPct val="120000"/>
                </a:lnSpc>
              </a:pPr>
              <a:r>
                <a:rPr lang="zh-CN" altLang="en-US" sz="1010" dirty="0">
                  <a:latin typeface="Calibri" panose="020F0502020204030204" charset="0"/>
                  <a:ea typeface="微软雅黑" panose="020B0503020204020204" charset="-122"/>
                </a:rPr>
                <a:t>通过设置不同渠道来区分活码客户来源</a:t>
              </a:r>
              <a:endParaRPr lang="zh-CN" altLang="en-US" sz="1010" dirty="0">
                <a:latin typeface="Calibri" panose="020F0502020204030204" charset="0"/>
                <a:ea typeface="微软雅黑" panose="020B0503020204020204" charset="-122"/>
              </a:endParaRPr>
            </a:p>
          </p:txBody>
        </p:sp>
        <p:grpSp>
          <p:nvGrpSpPr>
            <p:cNvPr id="32" name="Group 31"/>
            <p:cNvGrpSpPr/>
            <p:nvPr>
              <p:custDataLst>
                <p:tags r:id="rId10"/>
              </p:custDataLst>
            </p:nvPr>
          </p:nvGrpSpPr>
          <p:grpSpPr>
            <a:xfrm>
              <a:off x="3907" y="4317"/>
              <a:ext cx="621" cy="621"/>
              <a:chOff x="2005013" y="1077913"/>
              <a:chExt cx="688975" cy="688975"/>
            </a:xfrm>
            <a:solidFill>
              <a:srgbClr val="1F74AD"/>
            </a:solidFill>
          </p:grpSpPr>
          <p:sp>
            <p:nvSpPr>
              <p:cNvPr id="33" name="Freeform 5"/>
              <p:cNvSpPr>
                <a:spLocks noEditPoints="1"/>
              </p:cNvSpPr>
              <p:nvPr>
                <p:custDataLst>
                  <p:tags r:id="rId11"/>
                </p:custDataLst>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sp>
            <p:nvSpPr>
              <p:cNvPr id="34" name="Freeform 6"/>
              <p:cNvSpPr/>
              <p:nvPr>
                <p:custDataLst>
                  <p:tags r:id="rId12"/>
                </p:custDataLst>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grpSp>
        <p:grpSp>
          <p:nvGrpSpPr>
            <p:cNvPr id="36" name="Group 35"/>
            <p:cNvGrpSpPr/>
            <p:nvPr>
              <p:custDataLst>
                <p:tags r:id="rId13"/>
              </p:custDataLst>
            </p:nvPr>
          </p:nvGrpSpPr>
          <p:grpSpPr>
            <a:xfrm>
              <a:off x="6149" y="5654"/>
              <a:ext cx="631" cy="630"/>
              <a:chOff x="4594225" y="2119313"/>
              <a:chExt cx="690563" cy="688975"/>
            </a:xfrm>
            <a:solidFill>
              <a:srgbClr val="3498DB"/>
            </a:solidFill>
          </p:grpSpPr>
          <p:sp>
            <p:nvSpPr>
              <p:cNvPr id="37" name="Freeform 74"/>
              <p:cNvSpPr>
                <a:spLocks noEditPoints="1"/>
              </p:cNvSpPr>
              <p:nvPr>
                <p:custDataLst>
                  <p:tags r:id="rId14"/>
                </p:custDataLst>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sp>
            <p:nvSpPr>
              <p:cNvPr id="38" name="Freeform 75"/>
              <p:cNvSpPr>
                <a:spLocks noEditPoints="1"/>
              </p:cNvSpPr>
              <p:nvPr>
                <p:custDataLst>
                  <p:tags r:id="rId15"/>
                </p:custDataLst>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sp>
            <p:nvSpPr>
              <p:cNvPr id="39" name="Freeform 76"/>
              <p:cNvSpPr>
                <a:spLocks noEditPoints="1"/>
              </p:cNvSpPr>
              <p:nvPr>
                <p:custDataLst>
                  <p:tags r:id="rId16"/>
                </p:custDataLst>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grpSp>
        <p:grpSp>
          <p:nvGrpSpPr>
            <p:cNvPr id="40" name="Group 39"/>
            <p:cNvGrpSpPr/>
            <p:nvPr>
              <p:custDataLst>
                <p:tags r:id="rId17"/>
              </p:custDataLst>
            </p:nvPr>
          </p:nvGrpSpPr>
          <p:grpSpPr>
            <a:xfrm>
              <a:off x="8956" y="4414"/>
              <a:ext cx="551" cy="516"/>
              <a:chOff x="7535579" y="2108200"/>
              <a:chExt cx="690562" cy="646113"/>
            </a:xfrm>
            <a:solidFill>
              <a:srgbClr val="1AA3AA"/>
            </a:solidFill>
          </p:grpSpPr>
          <p:sp>
            <p:nvSpPr>
              <p:cNvPr id="41" name="Freeform 91"/>
              <p:cNvSpPr>
                <a:spLocks noEditPoints="1"/>
              </p:cNvSpPr>
              <p:nvPr>
                <p:custDataLst>
                  <p:tags r:id="rId18"/>
                </p:custDataLst>
              </p:nvPr>
            </p:nvSpPr>
            <p:spPr bwMode="auto">
              <a:xfrm>
                <a:off x="7628886" y="2202693"/>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sp>
            <p:nvSpPr>
              <p:cNvPr id="42" name="Freeform 92"/>
              <p:cNvSpPr>
                <a:spLocks noEditPoints="1"/>
              </p:cNvSpPr>
              <p:nvPr>
                <p:custDataLst>
                  <p:tags r:id="rId19"/>
                </p:custDataLst>
              </p:nvPr>
            </p:nvSpPr>
            <p:spPr bwMode="auto">
              <a:xfrm>
                <a:off x="7535579"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grpSp>
      </p:grpSp>
      <p:sp>
        <p:nvSpPr>
          <p:cNvPr id="6145" name="文本框 29"/>
          <p:cNvSpPr txBox="1"/>
          <p:nvPr/>
        </p:nvSpPr>
        <p:spPr>
          <a:xfrm>
            <a:off x="1111250" y="427355"/>
            <a:ext cx="2440940" cy="337185"/>
          </a:xfrm>
          <a:prstGeom prst="rect">
            <a:avLst/>
          </a:prstGeom>
          <a:noFill/>
          <a:ln w="9525">
            <a:noFill/>
          </a:ln>
        </p:spPr>
        <p:txBody>
          <a:bodyPr wrap="square" anchor="t" anchorCtr="0">
            <a:spAutoFit/>
          </a:bodyPr>
          <a:lstStyle/>
          <a:p>
            <a:pPr algn="ctr"/>
            <a:r>
              <a:rPr lang="zh-CN" altLang="en-US" sz="1600" b="1" dirty="0">
                <a:sym typeface="+mn-ea"/>
              </a:rPr>
              <a:t>案例中亮点及可复用的点</a:t>
            </a:r>
            <a:endParaRPr lang="zh-CN" altLang="en-US" sz="1600" b="1" dirty="0">
              <a:latin typeface="Calibri" panose="020F0502020204030204" charset="0"/>
              <a:ea typeface="微软雅黑" panose="020B0503020204020204" charset="-122"/>
              <a:sym typeface="微软雅黑" panose="020B0503020204020204" charset="-122"/>
            </a:endParaRPr>
          </a:p>
        </p:txBody>
      </p:sp>
      <p:grpSp>
        <p:nvGrpSpPr>
          <p:cNvPr id="2" name="组合 1"/>
          <p:cNvGrpSpPr/>
          <p:nvPr/>
        </p:nvGrpSpPr>
        <p:grpSpPr>
          <a:xfrm>
            <a:off x="752428" y="464334"/>
            <a:ext cx="341608" cy="280018"/>
            <a:chOff x="4729" y="1585"/>
            <a:chExt cx="842" cy="708"/>
          </a:xfrm>
        </p:grpSpPr>
        <p:pic>
          <p:nvPicPr>
            <p:cNvPr id="3" name="图片 2" descr="resource"/>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235" y="1585"/>
              <a:ext cx="337" cy="709"/>
            </a:xfrm>
            <a:prstGeom prst="rect">
              <a:avLst/>
            </a:prstGeom>
          </p:spPr>
        </p:pic>
        <p:pic>
          <p:nvPicPr>
            <p:cNvPr id="8" name="图片 7" descr="resource"/>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982" y="1585"/>
              <a:ext cx="337" cy="709"/>
            </a:xfrm>
            <a:prstGeom prst="rect">
              <a:avLst/>
            </a:prstGeom>
          </p:spPr>
        </p:pic>
        <p:pic>
          <p:nvPicPr>
            <p:cNvPr id="9" name="图片 8" descr="resource"/>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729" y="1585"/>
              <a:ext cx="337" cy="709"/>
            </a:xfrm>
            <a:prstGeom prst="rect">
              <a:avLst/>
            </a:prstGeom>
          </p:spPr>
        </p:pic>
      </p:grpSp>
      <p:grpSp>
        <p:nvGrpSpPr>
          <p:cNvPr id="6147" name="组合 1"/>
          <p:cNvGrpSpPr/>
          <p:nvPr/>
        </p:nvGrpSpPr>
        <p:grpSpPr>
          <a:xfrm>
            <a:off x="8994218" y="376393"/>
            <a:ext cx="628611" cy="266683"/>
            <a:chOff x="12515" y="1472"/>
            <a:chExt cx="990" cy="420"/>
          </a:xfrm>
        </p:grpSpPr>
        <p:sp>
          <p:nvSpPr>
            <p:cNvPr id="11" name="对角圆角矩形 10"/>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6149" name="图片 5" descr="黑色ROI"/>
            <p:cNvPicPr>
              <a:picLocks noChangeAspect="1"/>
            </p:cNvPicPr>
            <p:nvPr/>
          </p:nvPicPr>
          <p:blipFill>
            <a:blip r:embed="rId24"/>
            <a:stretch>
              <a:fillRect/>
            </a:stretch>
          </p:blipFill>
          <p:spPr>
            <a:xfrm>
              <a:off x="12670" y="1476"/>
              <a:ext cx="680" cy="411"/>
            </a:xfrm>
            <a:prstGeom prst="rect">
              <a:avLst/>
            </a:prstGeom>
            <a:noFill/>
            <a:ln w="9525">
              <a:noFill/>
            </a:ln>
          </p:spPr>
        </p:pic>
      </p:grpSp>
      <p:sp>
        <p:nvSpPr>
          <p:cNvPr id="12" name="矩形 11"/>
          <p:cNvSpPr/>
          <p:nvPr/>
        </p:nvSpPr>
        <p:spPr>
          <a:xfrm>
            <a:off x="103182" y="120821"/>
            <a:ext cx="10041903" cy="55241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ustDataLst>
      <p:tags r:id="rId2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375049" y="1497965"/>
            <a:ext cx="6077934" cy="3336185"/>
            <a:chOff x="2948" y="3031"/>
            <a:chExt cx="9572" cy="5254"/>
          </a:xfrm>
        </p:grpSpPr>
        <p:sp>
          <p:nvSpPr>
            <p:cNvPr id="4" name="Parallelogram 3"/>
            <p:cNvSpPr/>
            <p:nvPr>
              <p:custDataLst>
                <p:tags r:id="rId1"/>
              </p:custDataLst>
            </p:nvPr>
          </p:nvSpPr>
          <p:spPr>
            <a:xfrm>
              <a:off x="2948" y="5061"/>
              <a:ext cx="2351" cy="454"/>
            </a:xfrm>
            <a:prstGeom prst="parallelogram">
              <a:avLst>
                <a:gd name="adj" fmla="val 50926"/>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zh-CN" altLang="en-US" sz="1175" dirty="0">
                  <a:latin typeface="微软雅黑" panose="020B0503020204020204" charset="-122"/>
                  <a:ea typeface="微软雅黑" panose="020B0503020204020204" charset="-122"/>
                </a:rPr>
                <a:t>活码欢迎语</a:t>
              </a:r>
              <a:endParaRPr lang="zh-CN" sz="1175" dirty="0">
                <a:latin typeface="微软雅黑" panose="020B0503020204020204" charset="-122"/>
                <a:ea typeface="微软雅黑" panose="020B0503020204020204" charset="-122"/>
              </a:endParaRPr>
            </a:p>
          </p:txBody>
        </p:sp>
        <p:sp>
          <p:nvSpPr>
            <p:cNvPr id="5" name="Parallelogram 4"/>
            <p:cNvSpPr/>
            <p:nvPr>
              <p:custDataLst>
                <p:tags r:id="rId2"/>
              </p:custDataLst>
            </p:nvPr>
          </p:nvSpPr>
          <p:spPr>
            <a:xfrm>
              <a:off x="5300" y="5061"/>
              <a:ext cx="2351" cy="454"/>
            </a:xfrm>
            <a:prstGeom prst="parallelogram">
              <a:avLst>
                <a:gd name="adj" fmla="val 50926"/>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zh-CN" altLang="en-US" sz="1175" dirty="0">
                  <a:latin typeface="微软雅黑" panose="020B0503020204020204" charset="-122"/>
                  <a:ea typeface="微软雅黑" panose="020B0503020204020204" charset="-122"/>
                  <a:sym typeface="+mn-ea"/>
                </a:rPr>
                <a:t>活码客户</a:t>
              </a:r>
              <a:endParaRPr lang="zh-CN" altLang="id-ID" sz="1175" dirty="0">
                <a:latin typeface="微软雅黑" panose="020B0503020204020204" charset="-122"/>
                <a:ea typeface="微软雅黑" panose="020B0503020204020204" charset="-122"/>
              </a:endParaRPr>
            </a:p>
          </p:txBody>
        </p:sp>
        <p:sp>
          <p:nvSpPr>
            <p:cNvPr id="6" name="Parallelogram 5"/>
            <p:cNvSpPr/>
            <p:nvPr>
              <p:custDataLst>
                <p:tags r:id="rId3"/>
              </p:custDataLst>
            </p:nvPr>
          </p:nvSpPr>
          <p:spPr>
            <a:xfrm>
              <a:off x="7651" y="5061"/>
              <a:ext cx="3201" cy="454"/>
            </a:xfrm>
            <a:prstGeom prst="parallelogram">
              <a:avLst>
                <a:gd name="adj" fmla="val 50926"/>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zh-CN" altLang="en-US" sz="1175" dirty="0">
                  <a:latin typeface="微软雅黑" panose="020B0503020204020204" charset="-122"/>
                  <a:ea typeface="微软雅黑" panose="020B0503020204020204" charset="-122"/>
                  <a:sym typeface="+mn-ea"/>
                </a:rPr>
                <a:t>活码标签</a:t>
              </a:r>
              <a:endParaRPr lang="zh-CN" altLang="id-ID" sz="1175" dirty="0">
                <a:latin typeface="微软雅黑" panose="020B0503020204020204" charset="-122"/>
                <a:ea typeface="微软雅黑" panose="020B0503020204020204" charset="-122"/>
                <a:sym typeface="+mn-ea"/>
              </a:endParaRPr>
            </a:p>
          </p:txBody>
        </p:sp>
        <p:cxnSp>
          <p:nvCxnSpPr>
            <p:cNvPr id="10" name="Straight Connector 9"/>
            <p:cNvCxnSpPr/>
            <p:nvPr>
              <p:custDataLst>
                <p:tags r:id="rId4"/>
              </p:custDataLst>
            </p:nvPr>
          </p:nvCxnSpPr>
          <p:spPr>
            <a:xfrm flipH="1">
              <a:off x="4118" y="5515"/>
              <a:ext cx="12" cy="191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sp>
          <p:nvSpPr>
            <p:cNvPr id="13" name="TextBox 12"/>
            <p:cNvSpPr txBox="1"/>
            <p:nvPr>
              <p:custDataLst>
                <p:tags r:id="rId5"/>
              </p:custDataLst>
            </p:nvPr>
          </p:nvSpPr>
          <p:spPr>
            <a:xfrm>
              <a:off x="4050" y="7430"/>
              <a:ext cx="3215" cy="855"/>
            </a:xfrm>
            <a:prstGeom prst="rect">
              <a:avLst/>
            </a:prstGeom>
            <a:noFill/>
          </p:spPr>
          <p:txBody>
            <a:bodyPr wrap="square" tIns="0" rtlCol="0">
              <a:normAutofit lnSpcReduction="10000"/>
            </a:bodyPr>
            <a:lstStyle/>
            <a:p>
              <a:pPr>
                <a:lnSpc>
                  <a:spcPct val="120000"/>
                </a:lnSpc>
              </a:pPr>
              <a:r>
                <a:rPr lang="zh-CN" altLang="en-US" sz="1010" spc="150" dirty="0">
                  <a:solidFill>
                    <a:sysClr val="window" lastClr="FFFFFF">
                      <a:lumMod val="50000"/>
                    </a:sysClr>
                  </a:solidFill>
                  <a:latin typeface="微软雅黑" panose="020B0503020204020204" charset="-122"/>
                  <a:ea typeface="微软雅黑" panose="020B0503020204020204" charset="-122"/>
                </a:rPr>
                <a:t>首次编辑好的话术在修改或者删除时不能完全删除，需要保留一条。</a:t>
              </a:r>
              <a:endParaRPr lang="zh-CN" altLang="en-US" sz="1010" spc="150" dirty="0">
                <a:solidFill>
                  <a:sysClr val="window" lastClr="FFFFFF">
                    <a:lumMod val="50000"/>
                  </a:sysClr>
                </a:solidFill>
                <a:latin typeface="微软雅黑" panose="020B0503020204020204" charset="-122"/>
                <a:ea typeface="微软雅黑" panose="020B0503020204020204" charset="-122"/>
              </a:endParaRPr>
            </a:p>
          </p:txBody>
        </p:sp>
        <p:cxnSp>
          <p:nvCxnSpPr>
            <p:cNvPr id="15" name="Straight Connector 14"/>
            <p:cNvCxnSpPr/>
            <p:nvPr>
              <p:custDataLst>
                <p:tags r:id="rId6"/>
              </p:custDataLst>
            </p:nvPr>
          </p:nvCxnSpPr>
          <p:spPr>
            <a:xfrm flipH="1" flipV="1">
              <a:off x="6453" y="3146"/>
              <a:ext cx="12" cy="191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cxnSp>
          <p:nvCxnSpPr>
            <p:cNvPr id="16" name="Straight Connector 15"/>
            <p:cNvCxnSpPr/>
            <p:nvPr>
              <p:custDataLst>
                <p:tags r:id="rId7"/>
              </p:custDataLst>
            </p:nvPr>
          </p:nvCxnSpPr>
          <p:spPr>
            <a:xfrm flipH="1">
              <a:off x="9232" y="5515"/>
              <a:ext cx="12" cy="191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sp>
          <p:nvSpPr>
            <p:cNvPr id="20" name="TextBox 19"/>
            <p:cNvSpPr txBox="1"/>
            <p:nvPr>
              <p:custDataLst>
                <p:tags r:id="rId8"/>
              </p:custDataLst>
            </p:nvPr>
          </p:nvSpPr>
          <p:spPr>
            <a:xfrm>
              <a:off x="6571" y="3031"/>
              <a:ext cx="3215" cy="855"/>
            </a:xfrm>
            <a:prstGeom prst="rect">
              <a:avLst/>
            </a:prstGeom>
            <a:noFill/>
          </p:spPr>
          <p:txBody>
            <a:bodyPr wrap="square" tIns="0" rtlCol="0">
              <a:normAutofit/>
            </a:bodyPr>
            <a:lstStyle/>
            <a:p>
              <a:pPr>
                <a:lnSpc>
                  <a:spcPct val="120000"/>
                </a:lnSpc>
              </a:pPr>
              <a:r>
                <a:rPr lang="zh-CN" altLang="en-US" sz="1010" spc="150" dirty="0">
                  <a:solidFill>
                    <a:sysClr val="window" lastClr="FFFFFF">
                      <a:lumMod val="50000"/>
                    </a:sysClr>
                  </a:solidFill>
                  <a:latin typeface="Calibri" panose="020F0502020204030204" charset="0"/>
                  <a:ea typeface="微软雅黑" panose="020B0503020204020204" charset="-122"/>
                  <a:sym typeface="+mn-ea"/>
                </a:rPr>
                <a:t>通过活码添加的客户来源有时会显示其他渠道</a:t>
              </a:r>
              <a:endParaRPr lang="zh-CN" altLang="en-US" sz="1010" spc="150" dirty="0">
                <a:solidFill>
                  <a:sysClr val="window" lastClr="FFFFFF">
                    <a:lumMod val="50000"/>
                  </a:sysClr>
                </a:solidFill>
                <a:latin typeface="微软雅黑" panose="020B0503020204020204" charset="-122"/>
                <a:ea typeface="微软雅黑" panose="020B0503020204020204" charset="-122"/>
              </a:endParaRPr>
            </a:p>
          </p:txBody>
        </p:sp>
        <p:sp>
          <p:nvSpPr>
            <p:cNvPr id="26" name="TextBox 25"/>
            <p:cNvSpPr txBox="1"/>
            <p:nvPr>
              <p:custDataLst>
                <p:tags r:id="rId9"/>
              </p:custDataLst>
            </p:nvPr>
          </p:nvSpPr>
          <p:spPr>
            <a:xfrm>
              <a:off x="9305" y="7294"/>
              <a:ext cx="3215" cy="855"/>
            </a:xfrm>
            <a:prstGeom prst="rect">
              <a:avLst/>
            </a:prstGeom>
            <a:noFill/>
          </p:spPr>
          <p:txBody>
            <a:bodyPr wrap="square" tIns="0" rtlCol="0">
              <a:normAutofit fontScale="92500"/>
            </a:bodyPr>
            <a:lstStyle/>
            <a:p>
              <a:pPr>
                <a:lnSpc>
                  <a:spcPct val="120000"/>
                </a:lnSpc>
              </a:pPr>
              <a:r>
                <a:rPr lang="zh-CN" altLang="en-US" sz="1010" dirty="0">
                  <a:latin typeface="Calibri" panose="020F0502020204030204" charset="0"/>
                  <a:ea typeface="微软雅黑" panose="020B0503020204020204" charset="-122"/>
                  <a:sym typeface="+mn-ea"/>
                </a:rPr>
                <a:t>目前通过活码添加的好友系统在自动打标过程可能因为系统延迟导致失败</a:t>
              </a:r>
              <a:endParaRPr lang="zh-CN" altLang="en-US" sz="1010" dirty="0">
                <a:latin typeface="Calibri" panose="020F0502020204030204" charset="0"/>
                <a:ea typeface="微软雅黑" panose="020B0503020204020204" charset="-122"/>
              </a:endParaRPr>
            </a:p>
          </p:txBody>
        </p:sp>
        <p:grpSp>
          <p:nvGrpSpPr>
            <p:cNvPr id="32" name="Group 31"/>
            <p:cNvGrpSpPr/>
            <p:nvPr>
              <p:custDataLst>
                <p:tags r:id="rId10"/>
              </p:custDataLst>
            </p:nvPr>
          </p:nvGrpSpPr>
          <p:grpSpPr>
            <a:xfrm>
              <a:off x="3907" y="4317"/>
              <a:ext cx="621" cy="621"/>
              <a:chOff x="2005013" y="1077913"/>
              <a:chExt cx="688975" cy="688975"/>
            </a:xfrm>
            <a:solidFill>
              <a:srgbClr val="1F74AD"/>
            </a:solidFill>
          </p:grpSpPr>
          <p:sp>
            <p:nvSpPr>
              <p:cNvPr id="33" name="Freeform 5"/>
              <p:cNvSpPr>
                <a:spLocks noEditPoints="1"/>
              </p:cNvSpPr>
              <p:nvPr>
                <p:custDataLst>
                  <p:tags r:id="rId11"/>
                </p:custDataLst>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sp>
            <p:nvSpPr>
              <p:cNvPr id="34" name="Freeform 6"/>
              <p:cNvSpPr/>
              <p:nvPr>
                <p:custDataLst>
                  <p:tags r:id="rId12"/>
                </p:custDataLst>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grpSp>
        <p:grpSp>
          <p:nvGrpSpPr>
            <p:cNvPr id="36" name="Group 35"/>
            <p:cNvGrpSpPr/>
            <p:nvPr>
              <p:custDataLst>
                <p:tags r:id="rId13"/>
              </p:custDataLst>
            </p:nvPr>
          </p:nvGrpSpPr>
          <p:grpSpPr>
            <a:xfrm>
              <a:off x="6149" y="5654"/>
              <a:ext cx="631" cy="630"/>
              <a:chOff x="4594225" y="2119313"/>
              <a:chExt cx="690563" cy="688975"/>
            </a:xfrm>
            <a:solidFill>
              <a:srgbClr val="3498DB"/>
            </a:solidFill>
          </p:grpSpPr>
          <p:sp>
            <p:nvSpPr>
              <p:cNvPr id="37" name="Freeform 74"/>
              <p:cNvSpPr>
                <a:spLocks noEditPoints="1"/>
              </p:cNvSpPr>
              <p:nvPr>
                <p:custDataLst>
                  <p:tags r:id="rId14"/>
                </p:custDataLst>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sp>
            <p:nvSpPr>
              <p:cNvPr id="38" name="Freeform 75"/>
              <p:cNvSpPr>
                <a:spLocks noEditPoints="1"/>
              </p:cNvSpPr>
              <p:nvPr>
                <p:custDataLst>
                  <p:tags r:id="rId15"/>
                </p:custDataLst>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sp>
            <p:nvSpPr>
              <p:cNvPr id="39" name="Freeform 76"/>
              <p:cNvSpPr>
                <a:spLocks noEditPoints="1"/>
              </p:cNvSpPr>
              <p:nvPr>
                <p:custDataLst>
                  <p:tags r:id="rId16"/>
                </p:custDataLst>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grpSp>
        <p:grpSp>
          <p:nvGrpSpPr>
            <p:cNvPr id="40" name="Group 39"/>
            <p:cNvGrpSpPr/>
            <p:nvPr>
              <p:custDataLst>
                <p:tags r:id="rId17"/>
              </p:custDataLst>
            </p:nvPr>
          </p:nvGrpSpPr>
          <p:grpSpPr>
            <a:xfrm>
              <a:off x="8988" y="4414"/>
              <a:ext cx="551" cy="516"/>
              <a:chOff x="7575996" y="2108200"/>
              <a:chExt cx="690562" cy="646113"/>
            </a:xfrm>
            <a:solidFill>
              <a:srgbClr val="1AA3AA"/>
            </a:solidFill>
          </p:grpSpPr>
          <p:sp>
            <p:nvSpPr>
              <p:cNvPr id="41" name="Freeform 91"/>
              <p:cNvSpPr>
                <a:spLocks noEditPoints="1"/>
              </p:cNvSpPr>
              <p:nvPr>
                <p:custDataLst>
                  <p:tags r:id="rId18"/>
                </p:custDataLst>
              </p:nvPr>
            </p:nvSpPr>
            <p:spPr bwMode="auto">
              <a:xfrm>
                <a:off x="7662975" y="2203943"/>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sp>
            <p:nvSpPr>
              <p:cNvPr id="42" name="Freeform 92"/>
              <p:cNvSpPr>
                <a:spLocks noEditPoints="1"/>
              </p:cNvSpPr>
              <p:nvPr>
                <p:custDataLst>
                  <p:tags r:id="rId19"/>
                </p:custDataLst>
              </p:nvPr>
            </p:nvSpPr>
            <p:spPr bwMode="auto">
              <a:xfrm>
                <a:off x="7575996"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endParaRPr lang="id-ID" sz="1510">
                  <a:latin typeface="微软雅黑" panose="020B0503020204020204" charset="-122"/>
                  <a:ea typeface="微软雅黑" panose="020B0503020204020204" charset="-122"/>
                </a:endParaRPr>
              </a:p>
            </p:txBody>
          </p:sp>
        </p:grpSp>
      </p:grpSp>
      <p:sp>
        <p:nvSpPr>
          <p:cNvPr id="6145" name="文本框 29"/>
          <p:cNvSpPr txBox="1"/>
          <p:nvPr/>
        </p:nvSpPr>
        <p:spPr>
          <a:xfrm>
            <a:off x="1192860" y="435948"/>
            <a:ext cx="2637155" cy="337185"/>
          </a:xfrm>
          <a:prstGeom prst="rect">
            <a:avLst/>
          </a:prstGeom>
          <a:noFill/>
          <a:ln w="9525">
            <a:noFill/>
          </a:ln>
        </p:spPr>
        <p:txBody>
          <a:bodyPr wrap="square" anchor="t" anchorCtr="0">
            <a:spAutoFit/>
          </a:bodyPr>
          <a:lstStyle/>
          <a:p>
            <a:pPr algn="ctr"/>
            <a:r>
              <a:rPr lang="zh-CN" altLang="en-US" sz="1600" b="1" dirty="0">
                <a:sym typeface="+mn-ea"/>
              </a:rPr>
              <a:t>案例中待优化点及改善方案</a:t>
            </a:r>
            <a:endParaRPr lang="zh-CN" altLang="en-US" sz="1600" b="1" dirty="0">
              <a:latin typeface="Calibri" panose="020F0502020204030204" charset="0"/>
              <a:ea typeface="微软雅黑" panose="020B0503020204020204" charset="-122"/>
              <a:sym typeface="微软雅黑" panose="020B0503020204020204" charset="-122"/>
            </a:endParaRPr>
          </a:p>
        </p:txBody>
      </p:sp>
      <p:grpSp>
        <p:nvGrpSpPr>
          <p:cNvPr id="2" name="组合 1"/>
          <p:cNvGrpSpPr/>
          <p:nvPr/>
        </p:nvGrpSpPr>
        <p:grpSpPr>
          <a:xfrm>
            <a:off x="752428" y="464334"/>
            <a:ext cx="341608" cy="280018"/>
            <a:chOff x="4729" y="1585"/>
            <a:chExt cx="842" cy="708"/>
          </a:xfrm>
        </p:grpSpPr>
        <p:pic>
          <p:nvPicPr>
            <p:cNvPr id="3" name="图片 2" descr="resource"/>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235" y="1585"/>
              <a:ext cx="337" cy="709"/>
            </a:xfrm>
            <a:prstGeom prst="rect">
              <a:avLst/>
            </a:prstGeom>
          </p:spPr>
        </p:pic>
        <p:pic>
          <p:nvPicPr>
            <p:cNvPr id="8" name="图片 7" descr="resource"/>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982" y="1585"/>
              <a:ext cx="337" cy="709"/>
            </a:xfrm>
            <a:prstGeom prst="rect">
              <a:avLst/>
            </a:prstGeom>
          </p:spPr>
        </p:pic>
        <p:pic>
          <p:nvPicPr>
            <p:cNvPr id="9" name="图片 8" descr="resource"/>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729" y="1585"/>
              <a:ext cx="337" cy="709"/>
            </a:xfrm>
            <a:prstGeom prst="rect">
              <a:avLst/>
            </a:prstGeom>
          </p:spPr>
        </p:pic>
      </p:grpSp>
      <p:grpSp>
        <p:nvGrpSpPr>
          <p:cNvPr id="6147" name="组合 1"/>
          <p:cNvGrpSpPr/>
          <p:nvPr/>
        </p:nvGrpSpPr>
        <p:grpSpPr>
          <a:xfrm>
            <a:off x="8994218" y="376393"/>
            <a:ext cx="628611" cy="266683"/>
            <a:chOff x="12515" y="1472"/>
            <a:chExt cx="990" cy="420"/>
          </a:xfrm>
        </p:grpSpPr>
        <p:sp>
          <p:nvSpPr>
            <p:cNvPr id="11" name="对角圆角矩形 10"/>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6149" name="图片 5" descr="黑色ROI"/>
            <p:cNvPicPr>
              <a:picLocks noChangeAspect="1"/>
            </p:cNvPicPr>
            <p:nvPr/>
          </p:nvPicPr>
          <p:blipFill>
            <a:blip r:embed="rId24"/>
            <a:stretch>
              <a:fillRect/>
            </a:stretch>
          </p:blipFill>
          <p:spPr>
            <a:xfrm>
              <a:off x="12670" y="1476"/>
              <a:ext cx="680" cy="411"/>
            </a:xfrm>
            <a:prstGeom prst="rect">
              <a:avLst/>
            </a:prstGeom>
            <a:noFill/>
            <a:ln w="9525">
              <a:noFill/>
            </a:ln>
          </p:spPr>
        </p:pic>
      </p:grpSp>
      <p:sp>
        <p:nvSpPr>
          <p:cNvPr id="12" name="矩形 11"/>
          <p:cNvSpPr/>
          <p:nvPr/>
        </p:nvSpPr>
        <p:spPr>
          <a:xfrm>
            <a:off x="103182" y="120821"/>
            <a:ext cx="10041903" cy="55241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ustDataLst>
      <p:tags r:id="rId2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图示 4"/>
          <p:cNvGraphicFramePr/>
          <p:nvPr/>
        </p:nvGraphicFramePr>
        <p:xfrm>
          <a:off x="5483860" y="1777365"/>
          <a:ext cx="4411980" cy="32569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图片 2"/>
          <p:cNvPicPr>
            <a:picLocks noChangeAspect="1"/>
          </p:cNvPicPr>
          <p:nvPr/>
        </p:nvPicPr>
        <p:blipFill>
          <a:blip r:embed="rId6"/>
          <a:stretch>
            <a:fillRect/>
          </a:stretch>
        </p:blipFill>
        <p:spPr>
          <a:xfrm>
            <a:off x="1292860" y="2026920"/>
            <a:ext cx="1914525" cy="1704975"/>
          </a:xfrm>
          <a:prstGeom prst="rect">
            <a:avLst/>
          </a:prstGeom>
        </p:spPr>
      </p:pic>
      <p:sp>
        <p:nvSpPr>
          <p:cNvPr id="6145" name="文本框 29"/>
          <p:cNvSpPr txBox="1"/>
          <p:nvPr/>
        </p:nvSpPr>
        <p:spPr>
          <a:xfrm>
            <a:off x="1053465" y="427355"/>
            <a:ext cx="2079625" cy="337185"/>
          </a:xfrm>
          <a:prstGeom prst="rect">
            <a:avLst/>
          </a:prstGeom>
          <a:noFill/>
          <a:ln w="9525">
            <a:noFill/>
          </a:ln>
        </p:spPr>
        <p:txBody>
          <a:bodyPr wrap="square" anchor="t" anchorCtr="0">
            <a:spAutoFit/>
          </a:bodyPr>
          <a:lstStyle/>
          <a:p>
            <a:pPr algn="ctr"/>
            <a:r>
              <a:rPr lang="zh-CN" altLang="en-US" sz="1600" b="1" dirty="0">
                <a:sym typeface="+mn-ea"/>
              </a:rPr>
              <a:t>针对案例的延伸思考</a:t>
            </a:r>
            <a:endParaRPr lang="zh-CN" altLang="en-US" sz="1600" b="1" dirty="0">
              <a:latin typeface="Calibri" panose="020F0502020204030204" charset="0"/>
              <a:ea typeface="微软雅黑" panose="020B0503020204020204" charset="-122"/>
              <a:sym typeface="微软雅黑" panose="020B0503020204020204" charset="-122"/>
            </a:endParaRPr>
          </a:p>
        </p:txBody>
      </p:sp>
      <p:grpSp>
        <p:nvGrpSpPr>
          <p:cNvPr id="36" name="组合 35"/>
          <p:cNvGrpSpPr/>
          <p:nvPr/>
        </p:nvGrpSpPr>
        <p:grpSpPr>
          <a:xfrm>
            <a:off x="752428" y="464334"/>
            <a:ext cx="341608" cy="280018"/>
            <a:chOff x="4729" y="1585"/>
            <a:chExt cx="842" cy="708"/>
          </a:xfrm>
        </p:grpSpPr>
        <p:pic>
          <p:nvPicPr>
            <p:cNvPr id="33" name="图片 32"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9" y="1585"/>
              <a:ext cx="337" cy="709"/>
            </a:xfrm>
            <a:prstGeom prst="rect">
              <a:avLst/>
            </a:prstGeom>
          </p:spPr>
        </p:pic>
      </p:grpSp>
      <p:grpSp>
        <p:nvGrpSpPr>
          <p:cNvPr id="6147" name="组合 1"/>
          <p:cNvGrpSpPr/>
          <p:nvPr/>
        </p:nvGrpSpPr>
        <p:grpSpPr>
          <a:xfrm>
            <a:off x="8994218" y="376393"/>
            <a:ext cx="628611" cy="266683"/>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6149" name="图片 5" descr="黑色ROI"/>
            <p:cNvPicPr>
              <a:picLocks noChangeAspect="1"/>
            </p:cNvPicPr>
            <p:nvPr/>
          </p:nvPicPr>
          <p:blipFill>
            <a:blip r:embed="rId11"/>
            <a:stretch>
              <a:fillRect/>
            </a:stretch>
          </p:blipFill>
          <p:spPr>
            <a:xfrm>
              <a:off x="12670" y="1476"/>
              <a:ext cx="680" cy="411"/>
            </a:xfrm>
            <a:prstGeom prst="rect">
              <a:avLst/>
            </a:prstGeom>
            <a:noFill/>
            <a:ln w="9525">
              <a:noFill/>
            </a:ln>
          </p:spPr>
        </p:pic>
      </p:grpSp>
      <p:sp>
        <p:nvSpPr>
          <p:cNvPr id="6" name="矩形 5"/>
          <p:cNvSpPr/>
          <p:nvPr/>
        </p:nvSpPr>
        <p:spPr>
          <a:xfrm>
            <a:off x="103182" y="120821"/>
            <a:ext cx="10041903" cy="55241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 name="文本框 1"/>
          <p:cNvSpPr txBox="1"/>
          <p:nvPr/>
        </p:nvSpPr>
        <p:spPr>
          <a:xfrm>
            <a:off x="5855970" y="973455"/>
            <a:ext cx="3877985" cy="369332"/>
          </a:xfrm>
          <a:prstGeom prst="rect">
            <a:avLst/>
          </a:prstGeom>
          <a:noFill/>
        </p:spPr>
        <p:txBody>
          <a:bodyPr wrap="none" rtlCol="0" anchor="t">
            <a:spAutoFit/>
          </a:bodyPr>
          <a:lstStyle/>
          <a:p>
            <a:pPr algn="l"/>
            <a:r>
              <a:rPr lang="zh-CN" altLang="en-US" b="1" dirty="0">
                <a:solidFill>
                  <a:srgbClr val="C00000"/>
                </a:solidFill>
                <a:latin typeface="Calibri" panose="020F0502020204030204" charset="0"/>
                <a:ea typeface="微软雅黑" panose="020B0503020204020204" charset="-122"/>
                <a:sym typeface="+mn-ea"/>
              </a:rPr>
              <a:t>通过活码添加的来源以及欢迎语优化</a:t>
            </a:r>
            <a:endParaRPr lang="zh-CN" altLang="en-US" dirty="0"/>
          </a:p>
        </p:txBody>
      </p:sp>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endParaRPr lang="zh-CN" altLang="en-US" sz="3600" b="1">
              <a:solidFill>
                <a:schemeClr val="tx1"/>
              </a:solidFill>
            </a:endParaRP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2"/>
            <a:stretch>
              <a:fillRect/>
            </a:stretch>
          </p:blipFill>
          <p:spPr>
            <a:xfrm>
              <a:off x="6614" y="7591"/>
              <a:ext cx="1139" cy="1144"/>
            </a:xfrm>
            <a:prstGeom prst="rect">
              <a:avLst/>
            </a:prstGeom>
          </p:spPr>
        </p:pic>
        <p:pic>
          <p:nvPicPr>
            <p:cNvPr id="42" name="图片 41"/>
            <p:cNvPicPr>
              <a:picLocks noChangeAspect="1"/>
            </p:cNvPicPr>
            <p:nvPr/>
          </p:nvPicPr>
          <p:blipFill>
            <a:blip r:embed="rId3"/>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endParaRPr lang="en-US" altLang="zh-CN" sz="900" b="1">
              <a:latin typeface="+mj-lt"/>
              <a:ea typeface="微软雅黑" panose="020B0503020204020204" charset="-122"/>
              <a:cs typeface="+mj-lt"/>
            </a:endParaRPr>
          </a:p>
          <a:p>
            <a:pPr algn="ctr">
              <a:lnSpc>
                <a:spcPct val="110000"/>
              </a:lnSpc>
            </a:pPr>
            <a:r>
              <a:rPr lang="en-US" altLang="zh-CN" sz="900" b="1">
                <a:latin typeface="+mj-lt"/>
                <a:ea typeface="微软雅黑" panose="020B0503020204020204" charset="-122"/>
                <a:cs typeface="+mj-lt"/>
              </a:rPr>
              <a:t>+86   139  0227  0098</a:t>
            </a:r>
            <a:endParaRPr lang="en-US" altLang="zh-CN" sz="900" b="1">
              <a:latin typeface="+mj-lt"/>
              <a:ea typeface="微软雅黑" panose="020B0503020204020204" charset="-122"/>
              <a:cs typeface="+mj-lt"/>
            </a:endParaRP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endParaRPr lang="en-US" altLang="zh-CN" sz="900" b="1">
              <a:latin typeface="+mj-lt"/>
              <a:ea typeface="微软雅黑" panose="020B0503020204020204" charset="-122"/>
              <a:cs typeface="+mj-lt"/>
            </a:endParaRP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endParaRPr lang="en-US" altLang="zh-CN" sz="900" b="1">
              <a:latin typeface="+mj-lt"/>
              <a:ea typeface="微软雅黑" panose="020B0503020204020204" charset="-122"/>
              <a:cs typeface="+mj-lt"/>
            </a:endParaRPr>
          </a:p>
        </p:txBody>
      </p:sp>
      <p:pic>
        <p:nvPicPr>
          <p:cNvPr id="11" name="图片 10"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TEMPLATE_THUMBS_INDEX" val="1、4、7、9、12、13、18、21、22、24、25、28、35、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422"/>
</p:tagLst>
</file>

<file path=ppt/tags/tag142.xml><?xml version="1.0" encoding="utf-8"?>
<p:tagLst xmlns:p="http://schemas.openxmlformats.org/presentationml/2006/main">
  <p:tag name="KSO_WM_SLIDE_ID" val="custom20204422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4422"/>
  <p:tag name="KSO_WM_SLIDE_LAYOUT" val="a_l"/>
  <p:tag name="KSO_WM_SLIDE_LAYOUT_CNT" val="1_1"/>
</p:tagLst>
</file>

<file path=ppt/tags/tag143.xml><?xml version="1.0" encoding="utf-8"?>
<p:tagLst xmlns:p="http://schemas.openxmlformats.org/presentationml/2006/main">
  <p:tag name="KSO_WM_UNIT_PLACING_PICTURE_USER_VIEWPORT" val="{&quot;height&quot;:2685,&quot;width&quot;:3015}"/>
</p:tagLst>
</file>

<file path=ppt/tags/tag144.xml><?xml version="1.0" encoding="utf-8"?>
<p:tagLst xmlns:p="http://schemas.openxmlformats.org/presentationml/2006/main">
  <p:tag name="KSO_WM_BEAUTIFY_FLAG" val="#wm#"/>
  <p:tag name="KSO_WM_TEMPLATE_CATEGORY" val="custom"/>
  <p:tag name="KSO_WM_TEMPLATE_INDEX" val="20204422"/>
</p:tagLst>
</file>

<file path=ppt/tags/tag145.xml><?xml version="1.0" encoding="utf-8"?>
<p:tagLst xmlns:p="http://schemas.openxmlformats.org/presentationml/2006/main">
  <p:tag name="KSO_WM_SLIDE_ID" val="custom20204422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4422"/>
  <p:tag name="KSO_WM_SLIDE_LAYOUT" val="a_l"/>
  <p:tag name="KSO_WM_SLIDE_LAYOUT_CNT" val="1_1"/>
</p:tagLst>
</file>

<file path=ppt/tags/tag146.xml><?xml version="1.0" encoding="utf-8"?>
<p:tagLst xmlns:p="http://schemas.openxmlformats.org/presentationml/2006/main">
  <p:tag name="KSO_WM_SLIDE_ID" val="custom20204422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4422"/>
  <p:tag name="KSO_WM_SLIDE_LAYOUT" val="a_l"/>
  <p:tag name="KSO_WM_SLIDE_LAYOUT_CNT" val="1_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91_2*m_h_i*1_1_1"/>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91_2*m_h_i*1_2_1"/>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2*m_h_i*1_3_1"/>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0191_2*m_h_i*1_1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51.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0191_2*m_h_f*1_1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91_2*m_h_i*1_2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91_2*m_h_i*1_3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54.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0191_2*m_h_f*1_2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155.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0191_2*m_h_f*1_3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91_2*m_h_i*1_1_3"/>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91_2*m_h_i*1_1_4"/>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91_2*m_h_i*1_1_5"/>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91_2*m_h_i*1_2_3"/>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91_2*m_h_i*1_2_4"/>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91_2*m_h_i*1_2_5"/>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91_2*m_h_i*1_2_6"/>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91_2*m_h_i*1_3_3"/>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91_2*m_h_i*1_3_4"/>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91_2*m_h_i*1_3_5"/>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166.xml><?xml version="1.0" encoding="utf-8"?>
<p:tagLst xmlns:p="http://schemas.openxmlformats.org/presentationml/2006/main">
  <p:tag name="KSO_WM_SLIDE_ID" val="diagram20200191_2"/>
  <p:tag name="KSO_WM_TEMPLATE_SUBCATEGORY" val="0"/>
  <p:tag name="KSO_WM_SLIDE_TYPE" val="text"/>
  <p:tag name="KSO_WM_SLIDE_SUBTYPE" val="diag"/>
  <p:tag name="KSO_WM_SLIDE_ITEM_CNT" val="4"/>
  <p:tag name="KSO_WM_SLIDE_INDEX" val="2"/>
  <p:tag name="KSO_WM_SLIDE_SIZE" val="686.956*297.845"/>
  <p:tag name="KSO_WM_SLIDE_POSITION" val="174.56*187.312"/>
  <p:tag name="KSO_WM_DIAGRAM_GROUP_CODE" val="m1-1"/>
  <p:tag name="KSO_WM_SLIDE_DIAGTYPE" val="m"/>
  <p:tag name="KSO_WM_TAG_VERSION" val="1.0"/>
  <p:tag name="KSO_WM_BEAUTIFY_FLAG" val="#wm#"/>
  <p:tag name="KSO_WM_TEMPLATE_CATEGORY" val="diagram"/>
  <p:tag name="KSO_WM_TEMPLATE_INDEX" val="20200191"/>
  <p:tag name="KSO_WM_SLIDE_LAYOUT" val="a_f_m"/>
  <p:tag name="KSO_WM_SLIDE_LAYOUT_CNT" val="1_1_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91_2*m_h_i*1_1_1"/>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91_2*m_h_i*1_2_1"/>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2*m_h_i*1_3_1"/>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0191_2*m_h_i*1_1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71.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0191_2*m_h_f*1_1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91_2*m_h_i*1_2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91_2*m_h_i*1_3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74.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0191_2*m_h_f*1_2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175.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0191_2*m_h_f*1_3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91_2*m_h_i*1_1_3"/>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91_2*m_h_i*1_1_4"/>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91_2*m_h_i*1_1_5"/>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91_2*m_h_i*1_2_3"/>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91_2*m_h_i*1_2_4"/>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91_2*m_h_i*1_2_5"/>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91_2*m_h_i*1_2_6"/>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91_2*m_h_i*1_3_3"/>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91_2*m_h_i*1_3_4"/>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91_2*m_h_i*1_3_5"/>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186.xml><?xml version="1.0" encoding="utf-8"?>
<p:tagLst xmlns:p="http://schemas.openxmlformats.org/presentationml/2006/main">
  <p:tag name="KSO_WM_SLIDE_ID" val="diagram20200191_2"/>
  <p:tag name="KSO_WM_TEMPLATE_SUBCATEGORY" val="0"/>
  <p:tag name="KSO_WM_SLIDE_TYPE" val="text"/>
  <p:tag name="KSO_WM_SLIDE_SUBTYPE" val="diag"/>
  <p:tag name="KSO_WM_SLIDE_ITEM_CNT" val="4"/>
  <p:tag name="KSO_WM_SLIDE_INDEX" val="2"/>
  <p:tag name="KSO_WM_SLIDE_SIZE" val="686.956*297.845"/>
  <p:tag name="KSO_WM_SLIDE_POSITION" val="174.56*187.312"/>
  <p:tag name="KSO_WM_DIAGRAM_GROUP_CODE" val="m1-1"/>
  <p:tag name="KSO_WM_SLIDE_DIAGTYPE" val="m"/>
  <p:tag name="KSO_WM_TAG_VERSION" val="1.0"/>
  <p:tag name="KSO_WM_BEAUTIFY_FLAG" val="#wm#"/>
  <p:tag name="KSO_WM_TEMPLATE_CATEGORY" val="diagram"/>
  <p:tag name="KSO_WM_TEMPLATE_INDEX" val="20200191"/>
  <p:tag name="KSO_WM_SLIDE_LAYOUT" val="a_f_m"/>
  <p:tag name="KSO_WM_SLIDE_LAYOUT_CNT" val="1_1_1"/>
</p:tagLst>
</file>

<file path=ppt/tags/tag187.xml><?xml version="1.0" encoding="utf-8"?>
<p:tagLst xmlns:p="http://schemas.openxmlformats.org/presentationml/2006/main">
  <p:tag name="KSO_WM_SLIDE_ID" val="custom20204422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4422"/>
  <p:tag name="KSO_WM_SLIDE_LAYOUT" val="a_l"/>
  <p:tag name="KSO_WM_SLIDE_LAYOUT_CNT" val="1_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62">
      <a:dk1>
        <a:srgbClr val="000000"/>
      </a:dk1>
      <a:lt1>
        <a:srgbClr val="FFFFFF"/>
      </a:lt1>
      <a:dk2>
        <a:srgbClr val="ECEEEF"/>
      </a:dk2>
      <a:lt2>
        <a:srgbClr val="FCFDFD"/>
      </a:lt2>
      <a:accent1>
        <a:srgbClr val="76D4F6"/>
      </a:accent1>
      <a:accent2>
        <a:srgbClr val="9EC0FC"/>
      </a:accent2>
      <a:accent3>
        <a:srgbClr val="BEB3FF"/>
      </a:accent3>
      <a:accent4>
        <a:srgbClr val="67593B"/>
      </a:accent4>
      <a:accent5>
        <a:srgbClr val="7B4D3F"/>
      </a:accent5>
      <a:accent6>
        <a:srgbClr val="7B465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Words>
  <Application>WPS 演示</Application>
  <PresentationFormat>自定义</PresentationFormat>
  <Paragraphs>76</Paragraphs>
  <Slides>9</Slides>
  <Notes>6</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9</vt:i4>
      </vt:variant>
    </vt:vector>
  </HeadingPairs>
  <TitlesOfParts>
    <vt:vector size="19" baseType="lpstr">
      <vt:lpstr>Arial</vt:lpstr>
      <vt:lpstr>宋体</vt:lpstr>
      <vt:lpstr>Wingdings</vt:lpstr>
      <vt:lpstr>微软雅黑</vt:lpstr>
      <vt:lpstr>汉仪旗黑-85S</vt:lpstr>
      <vt:lpstr>黑体</vt:lpstr>
      <vt:lpstr>Calibri</vt:lpstr>
      <vt:lpstr>Arial Unicode MS</vt:lpstr>
      <vt:lpstr>1_Office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HuiHuiHUang</cp:lastModifiedBy>
  <cp:revision>439</cp:revision>
  <dcterms:created xsi:type="dcterms:W3CDTF">2019-12-22T05:53:00Z</dcterms:created>
  <dcterms:modified xsi:type="dcterms:W3CDTF">2021-05-17T10:52:33Z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645E40C2924E4E14B0E5D3AB681ABEE7</vt:lpwstr>
  </property>
</Properties>
</file>