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media/image1.svg" ContentType="image/svg+xml"/>
  <Override PartName="/ppt/media/image2.svg" ContentType="image/svg+xml"/>
  <Override PartName="/ppt/media/image3.svg" ContentType="image/svg+xml"/>
  <Override PartName="/ppt/media/image4.svg" ContentType="image/svg+xml"/>
  <Override PartName="/ppt/media/image5.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283" r:id="rId3"/>
    <p:sldId id="2635" r:id="rId5"/>
    <p:sldId id="2644" r:id="rId6"/>
    <p:sldId id="2645" r:id="rId7"/>
    <p:sldId id="2651" r:id="rId8"/>
    <p:sldId id="2646" r:id="rId9"/>
    <p:sldId id="2647" r:id="rId10"/>
    <p:sldId id="2648" r:id="rId11"/>
    <p:sldId id="2649" r:id="rId12"/>
    <p:sldId id="2634" r:id="rId13"/>
  </p:sldIdLst>
  <p:sldSz cx="10259695" cy="575945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o jun" initials="c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A900"/>
    <a:srgbClr val="F8F8F8"/>
    <a:srgbClr val="120C16"/>
    <a:srgbClr val="6DF5ED"/>
    <a:srgbClr val="E93252"/>
    <a:srgbClr val="0358B2"/>
    <a:srgbClr val="0358B1"/>
    <a:srgbClr val="035898"/>
    <a:srgbClr val="F1F1F1"/>
    <a:srgbClr val="0264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4660"/>
  </p:normalViewPr>
  <p:slideViewPr>
    <p:cSldViewPr snapToGrid="0">
      <p:cViewPr varScale="1">
        <p:scale>
          <a:sx n="80" d="100"/>
          <a:sy n="80"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A796176-FFEA-4453-B3C5-86FCA4C8805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zh-CN" altLang="en-US"/>
        </a:p>
      </dgm:t>
    </dgm:pt>
    <dgm:pt modelId="{A7E2548B-AC32-4B01-BBFA-02F40C0F4EC3}">
      <dgm:prSet phldrT="[文本]" custT="1"/>
      <dgm:spPr/>
      <dgm:t>
        <a:bodyPr/>
        <a:lstStyle/>
        <a:p>
          <a:r>
            <a:rPr lang="zh-CN" altLang="en-US" sz="1600"/>
            <a:t>案例目标</a:t>
          </a:r>
          <a:endParaRPr lang="zh-CN" altLang="en-US" sz="1600" dirty="0"/>
        </a:p>
      </dgm:t>
    </dgm:pt>
    <dgm:pt modelId="{E4D0092D-1226-4D08-9799-2812B1B3A205}" cxnId="{6DA28C3E-4066-4121-A777-396E8AC56E95}" type="parTrans">
      <dgm:prSet/>
      <dgm:spPr/>
      <dgm:t>
        <a:bodyPr/>
        <a:lstStyle/>
        <a:p>
          <a:endParaRPr lang="zh-CN" altLang="en-US" sz="1600"/>
        </a:p>
      </dgm:t>
    </dgm:pt>
    <dgm:pt modelId="{28DDF60F-4746-4323-950A-660C2ED12F4C}" cxnId="{6DA28C3E-4066-4121-A777-396E8AC56E95}" type="sibTrans">
      <dgm:prSet/>
      <dgm:spPr/>
      <dgm:t>
        <a:bodyPr/>
        <a:lstStyle/>
        <a:p>
          <a:endParaRPr lang="zh-CN" altLang="en-US" sz="1600"/>
        </a:p>
      </dgm:t>
    </dgm:pt>
    <dgm:pt modelId="{6229A896-BA79-4F93-B4A4-52AF8D0E63B7}">
      <dgm:prSet phldrT="[文本]" custT="1"/>
      <dgm:spPr/>
      <dgm:t>
        <a:bodyPr/>
        <a:lstStyle/>
        <a:p>
          <a:r>
            <a:rPr lang="zh-CN" altLang="en-US" sz="1600"/>
            <a:t>案例关键词</a:t>
          </a:r>
          <a:endParaRPr lang="zh-CN" altLang="en-US" sz="1600" dirty="0"/>
        </a:p>
      </dgm:t>
    </dgm:pt>
    <dgm:pt modelId="{EDE61E28-8052-4A4A-BF9B-F66B384DF533}" cxnId="{540F4AF6-C377-45C5-A590-7CA2DAF93499}" type="parTrans">
      <dgm:prSet/>
      <dgm:spPr/>
      <dgm:t>
        <a:bodyPr/>
        <a:lstStyle/>
        <a:p>
          <a:endParaRPr lang="zh-CN" altLang="en-US" sz="1600"/>
        </a:p>
      </dgm:t>
    </dgm:pt>
    <dgm:pt modelId="{7165FF18-8236-4A4E-8431-4608C1BAE295}" cxnId="{540F4AF6-C377-45C5-A590-7CA2DAF93499}" type="sibTrans">
      <dgm:prSet/>
      <dgm:spPr/>
      <dgm:t>
        <a:bodyPr/>
        <a:lstStyle/>
        <a:p>
          <a:endParaRPr lang="zh-CN" altLang="en-US" sz="1600"/>
        </a:p>
      </dgm:t>
    </dgm:pt>
    <dgm:pt modelId="{ACC21E35-BE52-4B64-9CE3-EAFB2C2B911E}">
      <dgm:prSet phldrT="[文本]" custT="1"/>
      <dgm:spPr/>
      <dgm:t>
        <a:bodyPr/>
        <a:lstStyle/>
        <a:p>
          <a:r>
            <a:rPr lang="zh-CN" altLang="en-US" sz="1600" dirty="0"/>
            <a:t>案例中亮点及可复用的点</a:t>
          </a:r>
        </a:p>
      </dgm:t>
    </dgm:pt>
    <dgm:pt modelId="{5C958575-B741-4319-9217-20F3E98CD28B}" cxnId="{A98C5DC5-964A-4B38-9CEA-B18325772BEA}" type="parTrans">
      <dgm:prSet/>
      <dgm:spPr/>
      <dgm:t>
        <a:bodyPr/>
        <a:lstStyle/>
        <a:p>
          <a:endParaRPr lang="zh-CN" altLang="en-US" sz="1600"/>
        </a:p>
      </dgm:t>
    </dgm:pt>
    <dgm:pt modelId="{ED660174-D282-4491-8B21-ACACA759DF36}" cxnId="{A98C5DC5-964A-4B38-9CEA-B18325772BEA}" type="sibTrans">
      <dgm:prSet/>
      <dgm:spPr/>
      <dgm:t>
        <a:bodyPr/>
        <a:lstStyle/>
        <a:p>
          <a:endParaRPr lang="zh-CN" altLang="en-US" sz="1600"/>
        </a:p>
      </dgm:t>
    </dgm:pt>
    <dgm:pt modelId="{5BA5075A-9611-40EC-B66E-1C50AF866171}">
      <dgm:prSet phldrT="[文本]" custT="1"/>
      <dgm:spPr/>
      <dgm:t>
        <a:bodyPr/>
        <a:lstStyle/>
        <a:p>
          <a:r>
            <a:rPr lang="zh-CN" altLang="en-US" sz="1600" dirty="0"/>
            <a:t>针对案例的延伸思考</a:t>
          </a:r>
        </a:p>
      </dgm:t>
    </dgm:pt>
    <dgm:pt modelId="{752AA41A-2BAD-4D16-954A-DD9664E56ECB}" cxnId="{6812FF8E-3082-4F64-839F-77BEEBDD451D}" type="parTrans">
      <dgm:prSet/>
      <dgm:spPr/>
      <dgm:t>
        <a:bodyPr/>
        <a:lstStyle/>
        <a:p>
          <a:endParaRPr lang="zh-CN" altLang="en-US" sz="1600"/>
        </a:p>
      </dgm:t>
    </dgm:pt>
    <dgm:pt modelId="{A41368AE-CFFF-41C3-A83B-7C82DA837351}" cxnId="{6812FF8E-3082-4F64-839F-77BEEBDD451D}" type="sibTrans">
      <dgm:prSet/>
      <dgm:spPr/>
      <dgm:t>
        <a:bodyPr/>
        <a:lstStyle/>
        <a:p>
          <a:endParaRPr lang="zh-CN" altLang="en-US" sz="1600"/>
        </a:p>
      </dgm:t>
    </dgm:pt>
    <dgm:pt modelId="{0FABB1E1-B967-41CD-8BD9-01EE970157FC}">
      <dgm:prSet phldrT="[文本]" custT="1"/>
      <dgm:spPr/>
      <dgm:t>
        <a:bodyPr/>
        <a:lstStyle/>
        <a:p>
          <a:r>
            <a:rPr lang="zh-CN" altLang="en-US" sz="1600"/>
            <a:t>案例中待优化点及改善方案</a:t>
          </a:r>
          <a:endParaRPr lang="zh-CN" altLang="en-US" sz="1600" dirty="0"/>
        </a:p>
      </dgm:t>
    </dgm:pt>
    <dgm:pt modelId="{C7B9EA86-F8CF-4931-9277-55EE61494FC9}" cxnId="{74F191C9-5108-49CC-A7FB-DE006B0A1E5B}" type="parTrans">
      <dgm:prSet/>
      <dgm:spPr/>
      <dgm:t>
        <a:bodyPr/>
        <a:lstStyle/>
        <a:p>
          <a:endParaRPr lang="zh-CN" altLang="en-US" sz="1600"/>
        </a:p>
      </dgm:t>
    </dgm:pt>
    <dgm:pt modelId="{3CA35860-4109-4C87-9304-98F472AD5542}" cxnId="{74F191C9-5108-49CC-A7FB-DE006B0A1E5B}" type="sibTrans">
      <dgm:prSet/>
      <dgm:spPr/>
      <dgm:t>
        <a:bodyPr/>
        <a:lstStyle/>
        <a:p>
          <a:endParaRPr lang="zh-CN" altLang="en-US" sz="1600"/>
        </a:p>
      </dgm:t>
    </dgm:pt>
    <dgm:pt modelId="{730938A3-D819-41F7-BE39-9DDAA446A19F}">
      <dgm:prSet phldrT="[文本]" custT="1"/>
      <dgm:spPr/>
      <dgm:t>
        <a:bodyPr/>
        <a:lstStyle/>
        <a:p>
          <a:r>
            <a:rPr lang="zh-CN" altLang="en-US" sz="1600"/>
            <a:t>案例概述（或运作流程）</a:t>
          </a:r>
          <a:endParaRPr lang="zh-CN" altLang="en-US" sz="1600" dirty="0"/>
        </a:p>
      </dgm:t>
    </dgm:pt>
    <dgm:pt modelId="{EE78992F-1051-4CC8-911D-A5A310796546}" cxnId="{5B67546E-5008-497C-A4CC-7BC7374777BD}" type="parTrans">
      <dgm:prSet/>
      <dgm:spPr/>
      <dgm:t>
        <a:bodyPr/>
        <a:lstStyle/>
        <a:p>
          <a:endParaRPr lang="zh-CN" altLang="en-US" sz="1600"/>
        </a:p>
      </dgm:t>
    </dgm:pt>
    <dgm:pt modelId="{F1FDF1A8-948A-4D3C-AA2E-BCB9DB7C421F}" cxnId="{5B67546E-5008-497C-A4CC-7BC7374777BD}" type="sibTrans">
      <dgm:prSet/>
      <dgm:spPr/>
      <dgm:t>
        <a:bodyPr/>
        <a:lstStyle/>
        <a:p>
          <a:endParaRPr lang="zh-CN" altLang="en-US" sz="1600"/>
        </a:p>
      </dgm:t>
    </dgm:pt>
    <dgm:pt modelId="{5CB4522F-075B-43D2-9CCA-FF96AAAB0675}" type="pres">
      <dgm:prSet presAssocID="{AA796176-FFEA-4453-B3C5-86FCA4C88052}" presName="linear" presStyleCnt="0">
        <dgm:presLayoutVars>
          <dgm:dir/>
          <dgm:animLvl val="lvl"/>
          <dgm:resizeHandles val="exact"/>
        </dgm:presLayoutVars>
      </dgm:prSet>
      <dgm:spPr/>
    </dgm:pt>
    <dgm:pt modelId="{792D5933-AD40-45AE-8480-2968FCA8CAA1}" type="pres">
      <dgm:prSet presAssocID="{A7E2548B-AC32-4B01-BBFA-02F40C0F4EC3}" presName="parentLin" presStyleCnt="0"/>
      <dgm:spPr/>
    </dgm:pt>
    <dgm:pt modelId="{E4755B94-5E72-4C9F-A91A-56B0FCDA28F1}" type="pres">
      <dgm:prSet presAssocID="{A7E2548B-AC32-4B01-BBFA-02F40C0F4EC3}" presName="parentLeftMargin" presStyleLbl="node1" presStyleIdx="0" presStyleCnt="6"/>
      <dgm:spPr/>
    </dgm:pt>
    <dgm:pt modelId="{C385AF22-AC18-4DC8-9B28-602D0C637594}" type="pres">
      <dgm:prSet presAssocID="{A7E2548B-AC32-4B01-BBFA-02F40C0F4EC3}" presName="parentText" presStyleLbl="node1" presStyleIdx="0" presStyleCnt="6">
        <dgm:presLayoutVars>
          <dgm:chMax val="0"/>
          <dgm:bulletEnabled val="1"/>
        </dgm:presLayoutVars>
      </dgm:prSet>
      <dgm:spPr/>
    </dgm:pt>
    <dgm:pt modelId="{744720FB-B56E-4487-9420-26F63FDC8A92}" type="pres">
      <dgm:prSet presAssocID="{A7E2548B-AC32-4B01-BBFA-02F40C0F4EC3}" presName="negativeSpace" presStyleCnt="0"/>
      <dgm:spPr/>
    </dgm:pt>
    <dgm:pt modelId="{46544825-FBF5-4CDD-8C6C-17BDB8D6624D}" type="pres">
      <dgm:prSet presAssocID="{A7E2548B-AC32-4B01-BBFA-02F40C0F4EC3}" presName="childText" presStyleLbl="conFgAcc1" presStyleIdx="0" presStyleCnt="6">
        <dgm:presLayoutVars>
          <dgm:bulletEnabled val="1"/>
        </dgm:presLayoutVars>
      </dgm:prSet>
      <dgm:spPr/>
    </dgm:pt>
    <dgm:pt modelId="{4BCF71AD-8735-4E36-8AA7-859BE626CF89}" type="pres">
      <dgm:prSet presAssocID="{28DDF60F-4746-4323-950A-660C2ED12F4C}" presName="spaceBetweenRectangles" presStyleCnt="0"/>
      <dgm:spPr/>
    </dgm:pt>
    <dgm:pt modelId="{EED333AA-5EDE-462B-829D-585765A00D61}" type="pres">
      <dgm:prSet presAssocID="{6229A896-BA79-4F93-B4A4-52AF8D0E63B7}" presName="parentLin" presStyleCnt="0"/>
      <dgm:spPr/>
    </dgm:pt>
    <dgm:pt modelId="{75DA4DF2-046A-4C6A-8086-7C3E7861D4E7}" type="pres">
      <dgm:prSet presAssocID="{6229A896-BA79-4F93-B4A4-52AF8D0E63B7}" presName="parentLeftMargin" presStyleLbl="node1" presStyleIdx="0" presStyleCnt="6"/>
      <dgm:spPr/>
    </dgm:pt>
    <dgm:pt modelId="{FBD91DA6-F483-4103-904B-0A0489E1DCE7}" type="pres">
      <dgm:prSet presAssocID="{6229A896-BA79-4F93-B4A4-52AF8D0E63B7}" presName="parentText" presStyleLbl="node1" presStyleIdx="1" presStyleCnt="6">
        <dgm:presLayoutVars>
          <dgm:chMax val="0"/>
          <dgm:bulletEnabled val="1"/>
        </dgm:presLayoutVars>
      </dgm:prSet>
      <dgm:spPr/>
    </dgm:pt>
    <dgm:pt modelId="{48F65CE9-588F-481F-B88C-E3C4A9B9C782}" type="pres">
      <dgm:prSet presAssocID="{6229A896-BA79-4F93-B4A4-52AF8D0E63B7}" presName="negativeSpace" presStyleCnt="0"/>
      <dgm:spPr/>
    </dgm:pt>
    <dgm:pt modelId="{9A2FC35B-336D-4AB9-BE3B-E5A027415580}" type="pres">
      <dgm:prSet presAssocID="{6229A896-BA79-4F93-B4A4-52AF8D0E63B7}" presName="childText" presStyleLbl="conFgAcc1" presStyleIdx="1" presStyleCnt="6">
        <dgm:presLayoutVars>
          <dgm:bulletEnabled val="1"/>
        </dgm:presLayoutVars>
      </dgm:prSet>
      <dgm:spPr/>
    </dgm:pt>
    <dgm:pt modelId="{781EB76A-EEE2-4822-9A02-692FC3F6DBFE}" type="pres">
      <dgm:prSet presAssocID="{7165FF18-8236-4A4E-8431-4608C1BAE295}" presName="spaceBetweenRectangles" presStyleCnt="0"/>
      <dgm:spPr/>
    </dgm:pt>
    <dgm:pt modelId="{1A83AB0C-0313-42B2-AD86-7F1781B8A4B2}" type="pres">
      <dgm:prSet presAssocID="{730938A3-D819-41F7-BE39-9DDAA446A19F}" presName="parentLin" presStyleCnt="0"/>
      <dgm:spPr/>
    </dgm:pt>
    <dgm:pt modelId="{0B52D98E-03C2-4BD0-85E7-F52451A2A69F}" type="pres">
      <dgm:prSet presAssocID="{730938A3-D819-41F7-BE39-9DDAA446A19F}" presName="parentLeftMargin" presStyleLbl="node1" presStyleIdx="1" presStyleCnt="6"/>
      <dgm:spPr/>
    </dgm:pt>
    <dgm:pt modelId="{427123AE-6E68-4008-BD50-9CC20F57260E}" type="pres">
      <dgm:prSet presAssocID="{730938A3-D819-41F7-BE39-9DDAA446A19F}" presName="parentText" presStyleLbl="node1" presStyleIdx="2" presStyleCnt="6">
        <dgm:presLayoutVars>
          <dgm:chMax val="0"/>
          <dgm:bulletEnabled val="1"/>
        </dgm:presLayoutVars>
      </dgm:prSet>
      <dgm:spPr/>
    </dgm:pt>
    <dgm:pt modelId="{3E45E6F7-D029-421E-9785-40AC3D5809F6}" type="pres">
      <dgm:prSet presAssocID="{730938A3-D819-41F7-BE39-9DDAA446A19F}" presName="negativeSpace" presStyleCnt="0"/>
      <dgm:spPr/>
    </dgm:pt>
    <dgm:pt modelId="{DC58CA3D-313C-426E-A0D6-37AFDA45F7F0}" type="pres">
      <dgm:prSet presAssocID="{730938A3-D819-41F7-BE39-9DDAA446A19F}" presName="childText" presStyleLbl="conFgAcc1" presStyleIdx="2" presStyleCnt="6">
        <dgm:presLayoutVars>
          <dgm:bulletEnabled val="1"/>
        </dgm:presLayoutVars>
      </dgm:prSet>
      <dgm:spPr/>
    </dgm:pt>
    <dgm:pt modelId="{97D0A409-687F-48B8-8F97-815DE1E84580}" type="pres">
      <dgm:prSet presAssocID="{F1FDF1A8-948A-4D3C-AA2E-BCB9DB7C421F}" presName="spaceBetweenRectangles" presStyleCnt="0"/>
      <dgm:spPr/>
    </dgm:pt>
    <dgm:pt modelId="{6C682417-E35E-4747-8277-8398315EE0A6}" type="pres">
      <dgm:prSet presAssocID="{ACC21E35-BE52-4B64-9CE3-EAFB2C2B911E}" presName="parentLin" presStyleCnt="0"/>
      <dgm:spPr/>
    </dgm:pt>
    <dgm:pt modelId="{3240125D-75FD-4A57-A758-6C50E602A37F}" type="pres">
      <dgm:prSet presAssocID="{ACC21E35-BE52-4B64-9CE3-EAFB2C2B911E}" presName="parentLeftMargin" presStyleLbl="node1" presStyleIdx="2" presStyleCnt="6"/>
      <dgm:spPr/>
    </dgm:pt>
    <dgm:pt modelId="{19E92E6E-C255-46EA-A296-4EEB24EE3A0F}" type="pres">
      <dgm:prSet presAssocID="{ACC21E35-BE52-4B64-9CE3-EAFB2C2B911E}" presName="parentText" presStyleLbl="node1" presStyleIdx="3" presStyleCnt="6">
        <dgm:presLayoutVars>
          <dgm:chMax val="0"/>
          <dgm:bulletEnabled val="1"/>
        </dgm:presLayoutVars>
      </dgm:prSet>
      <dgm:spPr/>
    </dgm:pt>
    <dgm:pt modelId="{B5396BCF-9918-4D1E-8A96-750EB7B7FAF0}" type="pres">
      <dgm:prSet presAssocID="{ACC21E35-BE52-4B64-9CE3-EAFB2C2B911E}" presName="negativeSpace" presStyleCnt="0"/>
      <dgm:spPr/>
    </dgm:pt>
    <dgm:pt modelId="{F46CC245-10BE-4E19-B679-8FD2CCBD83C6}" type="pres">
      <dgm:prSet presAssocID="{ACC21E35-BE52-4B64-9CE3-EAFB2C2B911E}" presName="childText" presStyleLbl="conFgAcc1" presStyleIdx="3" presStyleCnt="6">
        <dgm:presLayoutVars>
          <dgm:bulletEnabled val="1"/>
        </dgm:presLayoutVars>
      </dgm:prSet>
      <dgm:spPr/>
    </dgm:pt>
    <dgm:pt modelId="{259E2F94-8223-4A49-9E41-02FF9C3E6DB7}" type="pres">
      <dgm:prSet presAssocID="{ED660174-D282-4491-8B21-ACACA759DF36}" presName="spaceBetweenRectangles" presStyleCnt="0"/>
      <dgm:spPr/>
    </dgm:pt>
    <dgm:pt modelId="{0582B587-2F69-4A4E-91D2-4D573939D386}" type="pres">
      <dgm:prSet presAssocID="{0FABB1E1-B967-41CD-8BD9-01EE970157FC}" presName="parentLin" presStyleCnt="0"/>
      <dgm:spPr/>
    </dgm:pt>
    <dgm:pt modelId="{5637D23C-C60D-4167-8816-BB9B9D431E0E}" type="pres">
      <dgm:prSet presAssocID="{0FABB1E1-B967-41CD-8BD9-01EE970157FC}" presName="parentLeftMargin" presStyleLbl="node1" presStyleIdx="3" presStyleCnt="6"/>
      <dgm:spPr/>
    </dgm:pt>
    <dgm:pt modelId="{1CC4936E-ED17-4D2F-9813-87EE95763F16}" type="pres">
      <dgm:prSet presAssocID="{0FABB1E1-B967-41CD-8BD9-01EE970157FC}" presName="parentText" presStyleLbl="node1" presStyleIdx="4" presStyleCnt="6">
        <dgm:presLayoutVars>
          <dgm:chMax val="0"/>
          <dgm:bulletEnabled val="1"/>
        </dgm:presLayoutVars>
      </dgm:prSet>
      <dgm:spPr/>
    </dgm:pt>
    <dgm:pt modelId="{9E8ED095-A689-4B24-8673-40FB702F4F98}" type="pres">
      <dgm:prSet presAssocID="{0FABB1E1-B967-41CD-8BD9-01EE970157FC}" presName="negativeSpace" presStyleCnt="0"/>
      <dgm:spPr/>
    </dgm:pt>
    <dgm:pt modelId="{5AA363B9-8FB5-41E3-8B35-97BD2D191B34}" type="pres">
      <dgm:prSet presAssocID="{0FABB1E1-B967-41CD-8BD9-01EE970157FC}" presName="childText" presStyleLbl="conFgAcc1" presStyleIdx="4" presStyleCnt="6">
        <dgm:presLayoutVars>
          <dgm:bulletEnabled val="1"/>
        </dgm:presLayoutVars>
      </dgm:prSet>
      <dgm:spPr/>
    </dgm:pt>
    <dgm:pt modelId="{165391A6-F699-41AC-8B55-B5334317737C}" type="pres">
      <dgm:prSet presAssocID="{3CA35860-4109-4C87-9304-98F472AD5542}" presName="spaceBetweenRectangles" presStyleCnt="0"/>
      <dgm:spPr/>
    </dgm:pt>
    <dgm:pt modelId="{9922DA3E-3EF6-42FA-9CC9-86C6C0F10C5A}" type="pres">
      <dgm:prSet presAssocID="{5BA5075A-9611-40EC-B66E-1C50AF866171}" presName="parentLin" presStyleCnt="0"/>
      <dgm:spPr/>
    </dgm:pt>
    <dgm:pt modelId="{06CD99E7-5F6F-4B3A-B6AF-722345E5A49F}" type="pres">
      <dgm:prSet presAssocID="{5BA5075A-9611-40EC-B66E-1C50AF866171}" presName="parentLeftMargin" presStyleLbl="node1" presStyleIdx="4" presStyleCnt="6"/>
      <dgm:spPr/>
    </dgm:pt>
    <dgm:pt modelId="{ABF73B35-4281-4C64-B65F-D7E1D426DC52}" type="pres">
      <dgm:prSet presAssocID="{5BA5075A-9611-40EC-B66E-1C50AF866171}" presName="parentText" presStyleLbl="node1" presStyleIdx="5" presStyleCnt="6">
        <dgm:presLayoutVars>
          <dgm:chMax val="0"/>
          <dgm:bulletEnabled val="1"/>
        </dgm:presLayoutVars>
      </dgm:prSet>
      <dgm:spPr/>
    </dgm:pt>
    <dgm:pt modelId="{E970D71D-ECBA-4E7B-8977-0075B3C64135}" type="pres">
      <dgm:prSet presAssocID="{5BA5075A-9611-40EC-B66E-1C50AF866171}" presName="negativeSpace" presStyleCnt="0"/>
      <dgm:spPr/>
    </dgm:pt>
    <dgm:pt modelId="{1EBF7F84-B88A-4276-8D3B-5221674D7BF1}" type="pres">
      <dgm:prSet presAssocID="{5BA5075A-9611-40EC-B66E-1C50AF866171}" presName="childText" presStyleLbl="conFgAcc1" presStyleIdx="5" presStyleCnt="6">
        <dgm:presLayoutVars>
          <dgm:bulletEnabled val="1"/>
        </dgm:presLayoutVars>
      </dgm:prSet>
      <dgm:spPr/>
    </dgm:pt>
  </dgm:ptLst>
  <dgm:cxnLst>
    <dgm:cxn modelId="{662F1812-AED3-4BAE-8542-D20165F5DAA1}" type="presOf" srcId="{6229A896-BA79-4F93-B4A4-52AF8D0E63B7}" destId="{FBD91DA6-F483-4103-904B-0A0489E1DCE7}" srcOrd="1" destOrd="0" presId="urn:microsoft.com/office/officeart/2005/8/layout/list1"/>
    <dgm:cxn modelId="{B85F9E25-C652-4B7F-8FD1-439B78BFFC09}" type="presOf" srcId="{A7E2548B-AC32-4B01-BBFA-02F40C0F4EC3}" destId="{C385AF22-AC18-4DC8-9B28-602D0C637594}" srcOrd="1" destOrd="0" presId="urn:microsoft.com/office/officeart/2005/8/layout/list1"/>
    <dgm:cxn modelId="{C0C92239-6F59-4A67-8B01-83B8CED33E59}" type="presOf" srcId="{5BA5075A-9611-40EC-B66E-1C50AF866171}" destId="{06CD99E7-5F6F-4B3A-B6AF-722345E5A49F}" srcOrd="0" destOrd="0" presId="urn:microsoft.com/office/officeart/2005/8/layout/list1"/>
    <dgm:cxn modelId="{6DA28C3E-4066-4121-A777-396E8AC56E95}" srcId="{AA796176-FFEA-4453-B3C5-86FCA4C88052}" destId="{A7E2548B-AC32-4B01-BBFA-02F40C0F4EC3}" srcOrd="0" destOrd="0" parTransId="{E4D0092D-1226-4D08-9799-2812B1B3A205}" sibTransId="{28DDF60F-4746-4323-950A-660C2ED12F4C}"/>
    <dgm:cxn modelId="{AE945048-99BB-4E6F-831F-941A69103276}" type="presOf" srcId="{0FABB1E1-B967-41CD-8BD9-01EE970157FC}" destId="{5637D23C-C60D-4167-8816-BB9B9D431E0E}" srcOrd="0" destOrd="0" presId="urn:microsoft.com/office/officeart/2005/8/layout/list1"/>
    <dgm:cxn modelId="{5B67546E-5008-497C-A4CC-7BC7374777BD}" srcId="{AA796176-FFEA-4453-B3C5-86FCA4C88052}" destId="{730938A3-D819-41F7-BE39-9DDAA446A19F}" srcOrd="2" destOrd="0" parTransId="{EE78992F-1051-4CC8-911D-A5A310796546}" sibTransId="{F1FDF1A8-948A-4D3C-AA2E-BCB9DB7C421F}"/>
    <dgm:cxn modelId="{5746D370-F655-4369-9829-A3CB05B885AA}" type="presOf" srcId="{ACC21E35-BE52-4B64-9CE3-EAFB2C2B911E}" destId="{19E92E6E-C255-46EA-A296-4EEB24EE3A0F}" srcOrd="1" destOrd="0" presId="urn:microsoft.com/office/officeart/2005/8/layout/list1"/>
    <dgm:cxn modelId="{5DA8AC74-33F2-4C28-8300-0E50990216C1}" type="presOf" srcId="{AA796176-FFEA-4453-B3C5-86FCA4C88052}" destId="{5CB4522F-075B-43D2-9CCA-FF96AAAB0675}" srcOrd="0" destOrd="0" presId="urn:microsoft.com/office/officeart/2005/8/layout/list1"/>
    <dgm:cxn modelId="{D8070E78-59F1-4513-9398-C426422CA6D2}" type="presOf" srcId="{A7E2548B-AC32-4B01-BBFA-02F40C0F4EC3}" destId="{E4755B94-5E72-4C9F-A91A-56B0FCDA28F1}" srcOrd="0" destOrd="0" presId="urn:microsoft.com/office/officeart/2005/8/layout/list1"/>
    <dgm:cxn modelId="{6812FF8E-3082-4F64-839F-77BEEBDD451D}" srcId="{AA796176-FFEA-4453-B3C5-86FCA4C88052}" destId="{5BA5075A-9611-40EC-B66E-1C50AF866171}" srcOrd="5" destOrd="0" parTransId="{752AA41A-2BAD-4D16-954A-DD9664E56ECB}" sibTransId="{A41368AE-CFFF-41C3-A83B-7C82DA837351}"/>
    <dgm:cxn modelId="{8E1CF39A-2C53-4078-B676-390FA42BD10D}" type="presOf" srcId="{6229A896-BA79-4F93-B4A4-52AF8D0E63B7}" destId="{75DA4DF2-046A-4C6A-8086-7C3E7861D4E7}" srcOrd="0" destOrd="0" presId="urn:microsoft.com/office/officeart/2005/8/layout/list1"/>
    <dgm:cxn modelId="{B7AC3EAD-C2E5-4EE1-AD67-1717C0B0AE79}" type="presOf" srcId="{ACC21E35-BE52-4B64-9CE3-EAFB2C2B911E}" destId="{3240125D-75FD-4A57-A758-6C50E602A37F}" srcOrd="0" destOrd="0" presId="urn:microsoft.com/office/officeart/2005/8/layout/list1"/>
    <dgm:cxn modelId="{A0A139B8-C29C-4CF6-B01A-C9215FF29A1B}" type="presOf" srcId="{0FABB1E1-B967-41CD-8BD9-01EE970157FC}" destId="{1CC4936E-ED17-4D2F-9813-87EE95763F16}" srcOrd="1" destOrd="0" presId="urn:microsoft.com/office/officeart/2005/8/layout/list1"/>
    <dgm:cxn modelId="{04D720C0-4218-4938-9515-27C87D79C1B0}" type="presOf" srcId="{730938A3-D819-41F7-BE39-9DDAA446A19F}" destId="{427123AE-6E68-4008-BD50-9CC20F57260E}" srcOrd="1" destOrd="0" presId="urn:microsoft.com/office/officeart/2005/8/layout/list1"/>
    <dgm:cxn modelId="{A98C5DC5-964A-4B38-9CEA-B18325772BEA}" srcId="{AA796176-FFEA-4453-B3C5-86FCA4C88052}" destId="{ACC21E35-BE52-4B64-9CE3-EAFB2C2B911E}" srcOrd="3" destOrd="0" parTransId="{5C958575-B741-4319-9217-20F3E98CD28B}" sibTransId="{ED660174-D282-4491-8B21-ACACA759DF36}"/>
    <dgm:cxn modelId="{74F191C9-5108-49CC-A7FB-DE006B0A1E5B}" srcId="{AA796176-FFEA-4453-B3C5-86FCA4C88052}" destId="{0FABB1E1-B967-41CD-8BD9-01EE970157FC}" srcOrd="4" destOrd="0" parTransId="{C7B9EA86-F8CF-4931-9277-55EE61494FC9}" sibTransId="{3CA35860-4109-4C87-9304-98F472AD5542}"/>
    <dgm:cxn modelId="{F846AED5-C5CD-4945-9041-FB212C89E9C3}" type="presOf" srcId="{5BA5075A-9611-40EC-B66E-1C50AF866171}" destId="{ABF73B35-4281-4C64-B65F-D7E1D426DC52}" srcOrd="1" destOrd="0" presId="urn:microsoft.com/office/officeart/2005/8/layout/list1"/>
    <dgm:cxn modelId="{A1FCD9D6-88FE-42F6-A005-7CB64FD4DF60}" type="presOf" srcId="{730938A3-D819-41F7-BE39-9DDAA446A19F}" destId="{0B52D98E-03C2-4BD0-85E7-F52451A2A69F}" srcOrd="0" destOrd="0" presId="urn:microsoft.com/office/officeart/2005/8/layout/list1"/>
    <dgm:cxn modelId="{540F4AF6-C377-45C5-A590-7CA2DAF93499}" srcId="{AA796176-FFEA-4453-B3C5-86FCA4C88052}" destId="{6229A896-BA79-4F93-B4A4-52AF8D0E63B7}" srcOrd="1" destOrd="0" parTransId="{EDE61E28-8052-4A4A-BF9B-F66B384DF533}" sibTransId="{7165FF18-8236-4A4E-8431-4608C1BAE295}"/>
    <dgm:cxn modelId="{E64F7986-A22F-4AFA-B479-79081A7B952B}" type="presParOf" srcId="{5CB4522F-075B-43D2-9CCA-FF96AAAB0675}" destId="{792D5933-AD40-45AE-8480-2968FCA8CAA1}" srcOrd="0" destOrd="0" presId="urn:microsoft.com/office/officeart/2005/8/layout/list1"/>
    <dgm:cxn modelId="{3C593DDB-6C1E-4F28-B97E-4C473646A717}" type="presParOf" srcId="{792D5933-AD40-45AE-8480-2968FCA8CAA1}" destId="{E4755B94-5E72-4C9F-A91A-56B0FCDA28F1}" srcOrd="0" destOrd="0" presId="urn:microsoft.com/office/officeart/2005/8/layout/list1"/>
    <dgm:cxn modelId="{53C2F299-254F-4955-8E1D-0975BFA29DEA}" type="presParOf" srcId="{792D5933-AD40-45AE-8480-2968FCA8CAA1}" destId="{C385AF22-AC18-4DC8-9B28-602D0C637594}" srcOrd="1" destOrd="0" presId="urn:microsoft.com/office/officeart/2005/8/layout/list1"/>
    <dgm:cxn modelId="{3A418ED2-15B8-43F7-9CB2-B8862013A2CF}" type="presParOf" srcId="{5CB4522F-075B-43D2-9CCA-FF96AAAB0675}" destId="{744720FB-B56E-4487-9420-26F63FDC8A92}" srcOrd="1" destOrd="0" presId="urn:microsoft.com/office/officeart/2005/8/layout/list1"/>
    <dgm:cxn modelId="{4B625579-78F4-45B2-9DFA-A7F13878CD9D}" type="presParOf" srcId="{5CB4522F-075B-43D2-9CCA-FF96AAAB0675}" destId="{46544825-FBF5-4CDD-8C6C-17BDB8D6624D}" srcOrd="2" destOrd="0" presId="urn:microsoft.com/office/officeart/2005/8/layout/list1"/>
    <dgm:cxn modelId="{2DFB4BE4-930E-4611-A053-82E8D625F27C}" type="presParOf" srcId="{5CB4522F-075B-43D2-9CCA-FF96AAAB0675}" destId="{4BCF71AD-8735-4E36-8AA7-859BE626CF89}" srcOrd="3" destOrd="0" presId="urn:microsoft.com/office/officeart/2005/8/layout/list1"/>
    <dgm:cxn modelId="{F4723558-B28C-40C9-B27F-72F9BE0AF3F5}" type="presParOf" srcId="{5CB4522F-075B-43D2-9CCA-FF96AAAB0675}" destId="{EED333AA-5EDE-462B-829D-585765A00D61}" srcOrd="4" destOrd="0" presId="urn:microsoft.com/office/officeart/2005/8/layout/list1"/>
    <dgm:cxn modelId="{3D31BDE9-49B2-47DF-A12F-0683BC775F18}" type="presParOf" srcId="{EED333AA-5EDE-462B-829D-585765A00D61}" destId="{75DA4DF2-046A-4C6A-8086-7C3E7861D4E7}" srcOrd="0" destOrd="0" presId="urn:microsoft.com/office/officeart/2005/8/layout/list1"/>
    <dgm:cxn modelId="{37B9B0F7-2467-4A73-A2F3-48AAF33F4ACD}" type="presParOf" srcId="{EED333AA-5EDE-462B-829D-585765A00D61}" destId="{FBD91DA6-F483-4103-904B-0A0489E1DCE7}" srcOrd="1" destOrd="0" presId="urn:microsoft.com/office/officeart/2005/8/layout/list1"/>
    <dgm:cxn modelId="{85C47340-8A9E-4592-AB66-216A17057F11}" type="presParOf" srcId="{5CB4522F-075B-43D2-9CCA-FF96AAAB0675}" destId="{48F65CE9-588F-481F-B88C-E3C4A9B9C782}" srcOrd="5" destOrd="0" presId="urn:microsoft.com/office/officeart/2005/8/layout/list1"/>
    <dgm:cxn modelId="{B514B097-DCDB-49D3-9A46-45A481532DCB}" type="presParOf" srcId="{5CB4522F-075B-43D2-9CCA-FF96AAAB0675}" destId="{9A2FC35B-336D-4AB9-BE3B-E5A027415580}" srcOrd="6" destOrd="0" presId="urn:microsoft.com/office/officeart/2005/8/layout/list1"/>
    <dgm:cxn modelId="{8445FA2B-93A1-4A85-A633-6C53B31E6640}" type="presParOf" srcId="{5CB4522F-075B-43D2-9CCA-FF96AAAB0675}" destId="{781EB76A-EEE2-4822-9A02-692FC3F6DBFE}" srcOrd="7" destOrd="0" presId="urn:microsoft.com/office/officeart/2005/8/layout/list1"/>
    <dgm:cxn modelId="{585724F5-D580-4123-A6B5-18BCB4B61298}" type="presParOf" srcId="{5CB4522F-075B-43D2-9CCA-FF96AAAB0675}" destId="{1A83AB0C-0313-42B2-AD86-7F1781B8A4B2}" srcOrd="8" destOrd="0" presId="urn:microsoft.com/office/officeart/2005/8/layout/list1"/>
    <dgm:cxn modelId="{D3A9A500-291D-4315-A0B5-48A11AFD7872}" type="presParOf" srcId="{1A83AB0C-0313-42B2-AD86-7F1781B8A4B2}" destId="{0B52D98E-03C2-4BD0-85E7-F52451A2A69F}" srcOrd="0" destOrd="0" presId="urn:microsoft.com/office/officeart/2005/8/layout/list1"/>
    <dgm:cxn modelId="{08FF2DFE-CF0C-4A40-BF76-5D8DF2A83E45}" type="presParOf" srcId="{1A83AB0C-0313-42B2-AD86-7F1781B8A4B2}" destId="{427123AE-6E68-4008-BD50-9CC20F57260E}" srcOrd="1" destOrd="0" presId="urn:microsoft.com/office/officeart/2005/8/layout/list1"/>
    <dgm:cxn modelId="{6BF98521-58EF-4718-94C0-86D18F889A8F}" type="presParOf" srcId="{5CB4522F-075B-43D2-9CCA-FF96AAAB0675}" destId="{3E45E6F7-D029-421E-9785-40AC3D5809F6}" srcOrd="9" destOrd="0" presId="urn:microsoft.com/office/officeart/2005/8/layout/list1"/>
    <dgm:cxn modelId="{05C125E2-B9C9-4C04-B36D-0D1E8CAE682E}" type="presParOf" srcId="{5CB4522F-075B-43D2-9CCA-FF96AAAB0675}" destId="{DC58CA3D-313C-426E-A0D6-37AFDA45F7F0}" srcOrd="10" destOrd="0" presId="urn:microsoft.com/office/officeart/2005/8/layout/list1"/>
    <dgm:cxn modelId="{E919EC92-820A-428D-99E1-2B124C1E1608}" type="presParOf" srcId="{5CB4522F-075B-43D2-9CCA-FF96AAAB0675}" destId="{97D0A409-687F-48B8-8F97-815DE1E84580}" srcOrd="11" destOrd="0" presId="urn:microsoft.com/office/officeart/2005/8/layout/list1"/>
    <dgm:cxn modelId="{5EF25026-603F-4335-9104-A837A384B12F}" type="presParOf" srcId="{5CB4522F-075B-43D2-9CCA-FF96AAAB0675}" destId="{6C682417-E35E-4747-8277-8398315EE0A6}" srcOrd="12" destOrd="0" presId="urn:microsoft.com/office/officeart/2005/8/layout/list1"/>
    <dgm:cxn modelId="{9C82A2E3-73F3-44C2-B38A-81C0C8565E9A}" type="presParOf" srcId="{6C682417-E35E-4747-8277-8398315EE0A6}" destId="{3240125D-75FD-4A57-A758-6C50E602A37F}" srcOrd="0" destOrd="0" presId="urn:microsoft.com/office/officeart/2005/8/layout/list1"/>
    <dgm:cxn modelId="{F376AE30-1079-4CDB-8E35-FE488DCEAD2D}" type="presParOf" srcId="{6C682417-E35E-4747-8277-8398315EE0A6}" destId="{19E92E6E-C255-46EA-A296-4EEB24EE3A0F}" srcOrd="1" destOrd="0" presId="urn:microsoft.com/office/officeart/2005/8/layout/list1"/>
    <dgm:cxn modelId="{F33726E3-490B-4D06-A525-1BA1AEBB1C8F}" type="presParOf" srcId="{5CB4522F-075B-43D2-9CCA-FF96AAAB0675}" destId="{B5396BCF-9918-4D1E-8A96-750EB7B7FAF0}" srcOrd="13" destOrd="0" presId="urn:microsoft.com/office/officeart/2005/8/layout/list1"/>
    <dgm:cxn modelId="{D7FFDA87-5839-4CB8-B744-1B7230101671}" type="presParOf" srcId="{5CB4522F-075B-43D2-9CCA-FF96AAAB0675}" destId="{F46CC245-10BE-4E19-B679-8FD2CCBD83C6}" srcOrd="14" destOrd="0" presId="urn:microsoft.com/office/officeart/2005/8/layout/list1"/>
    <dgm:cxn modelId="{771C0B25-5E8F-4FF8-B0F2-C6E7A9E26EB1}" type="presParOf" srcId="{5CB4522F-075B-43D2-9CCA-FF96AAAB0675}" destId="{259E2F94-8223-4A49-9E41-02FF9C3E6DB7}" srcOrd="15" destOrd="0" presId="urn:microsoft.com/office/officeart/2005/8/layout/list1"/>
    <dgm:cxn modelId="{51C24110-273A-445F-A797-AAB07E190C8A}" type="presParOf" srcId="{5CB4522F-075B-43D2-9CCA-FF96AAAB0675}" destId="{0582B587-2F69-4A4E-91D2-4D573939D386}" srcOrd="16" destOrd="0" presId="urn:microsoft.com/office/officeart/2005/8/layout/list1"/>
    <dgm:cxn modelId="{88995C75-011B-442D-B3B0-68C8AA231378}" type="presParOf" srcId="{0582B587-2F69-4A4E-91D2-4D573939D386}" destId="{5637D23C-C60D-4167-8816-BB9B9D431E0E}" srcOrd="0" destOrd="0" presId="urn:microsoft.com/office/officeart/2005/8/layout/list1"/>
    <dgm:cxn modelId="{E0066D49-5AF0-4005-90B5-6383B1A25CC7}" type="presParOf" srcId="{0582B587-2F69-4A4E-91D2-4D573939D386}" destId="{1CC4936E-ED17-4D2F-9813-87EE95763F16}" srcOrd="1" destOrd="0" presId="urn:microsoft.com/office/officeart/2005/8/layout/list1"/>
    <dgm:cxn modelId="{81049395-50FC-4BE5-999A-FA3A910C6AB6}" type="presParOf" srcId="{5CB4522F-075B-43D2-9CCA-FF96AAAB0675}" destId="{9E8ED095-A689-4B24-8673-40FB702F4F98}" srcOrd="17" destOrd="0" presId="urn:microsoft.com/office/officeart/2005/8/layout/list1"/>
    <dgm:cxn modelId="{3D70EB50-153F-4492-947D-EB83294A4E59}" type="presParOf" srcId="{5CB4522F-075B-43D2-9CCA-FF96AAAB0675}" destId="{5AA363B9-8FB5-41E3-8B35-97BD2D191B34}" srcOrd="18" destOrd="0" presId="urn:microsoft.com/office/officeart/2005/8/layout/list1"/>
    <dgm:cxn modelId="{B4FB1D32-D4A2-4494-BD76-A825F382590C}" type="presParOf" srcId="{5CB4522F-075B-43D2-9CCA-FF96AAAB0675}" destId="{165391A6-F699-41AC-8B55-B5334317737C}" srcOrd="19" destOrd="0" presId="urn:microsoft.com/office/officeart/2005/8/layout/list1"/>
    <dgm:cxn modelId="{393A8961-3DBD-4564-A6C2-813CA257BD58}" type="presParOf" srcId="{5CB4522F-075B-43D2-9CCA-FF96AAAB0675}" destId="{9922DA3E-3EF6-42FA-9CC9-86C6C0F10C5A}" srcOrd="20" destOrd="0" presId="urn:microsoft.com/office/officeart/2005/8/layout/list1"/>
    <dgm:cxn modelId="{87A52DF9-2C26-4E57-84A9-EEF8930BCF18}" type="presParOf" srcId="{9922DA3E-3EF6-42FA-9CC9-86C6C0F10C5A}" destId="{06CD99E7-5F6F-4B3A-B6AF-722345E5A49F}" srcOrd="0" destOrd="0" presId="urn:microsoft.com/office/officeart/2005/8/layout/list1"/>
    <dgm:cxn modelId="{D7C378C8-1B98-4734-835E-992B34B3F5DC}" type="presParOf" srcId="{9922DA3E-3EF6-42FA-9CC9-86C6C0F10C5A}" destId="{ABF73B35-4281-4C64-B65F-D7E1D426DC52}" srcOrd="1" destOrd="0" presId="urn:microsoft.com/office/officeart/2005/8/layout/list1"/>
    <dgm:cxn modelId="{32DA0E08-E2AD-4011-8E55-153870D66355}" type="presParOf" srcId="{5CB4522F-075B-43D2-9CCA-FF96AAAB0675}" destId="{E970D71D-ECBA-4E7B-8977-0075B3C64135}" srcOrd="21" destOrd="0" presId="urn:microsoft.com/office/officeart/2005/8/layout/list1"/>
    <dgm:cxn modelId="{74407CAF-1C80-44D2-BC80-84029926B96A}" type="presParOf" srcId="{5CB4522F-075B-43D2-9CCA-FF96AAAB0675}" destId="{1EBF7F84-B88A-4276-8D3B-5221674D7BF1}" srcOrd="22" destOrd="0" presId="urn:microsoft.com/office/officeart/2005/8/layout/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44825-FBF5-4CDD-8C6C-17BDB8D6624D}">
      <dsp:nvSpPr>
        <dsp:cNvPr id="0" name=""/>
        <dsp:cNvSpPr/>
      </dsp:nvSpPr>
      <dsp:spPr>
        <a:xfrm>
          <a:off x="0" y="20489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85AF22-AC18-4DC8-9B28-602D0C637594}">
      <dsp:nvSpPr>
        <dsp:cNvPr id="0" name=""/>
        <dsp:cNvSpPr/>
      </dsp:nvSpPr>
      <dsp:spPr>
        <a:xfrm>
          <a:off x="263562" y="2777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案例目标</a:t>
          </a:r>
          <a:endParaRPr lang="zh-CN" altLang="en-US" sz="1600" kern="1200" dirty="0"/>
        </a:p>
      </dsp:txBody>
      <dsp:txXfrm>
        <a:off x="280855" y="45063"/>
        <a:ext cx="3655284" cy="319654"/>
      </dsp:txXfrm>
    </dsp:sp>
    <dsp:sp modelId="{9A2FC35B-336D-4AB9-BE3B-E5A027415580}">
      <dsp:nvSpPr>
        <dsp:cNvPr id="0" name=""/>
        <dsp:cNvSpPr/>
      </dsp:nvSpPr>
      <dsp:spPr>
        <a:xfrm>
          <a:off x="0" y="74921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D91DA6-F483-4103-904B-0A0489E1DCE7}">
      <dsp:nvSpPr>
        <dsp:cNvPr id="0" name=""/>
        <dsp:cNvSpPr/>
      </dsp:nvSpPr>
      <dsp:spPr>
        <a:xfrm>
          <a:off x="263562" y="57209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案例关键词</a:t>
          </a:r>
          <a:endParaRPr lang="zh-CN" altLang="en-US" sz="1600" kern="1200" dirty="0"/>
        </a:p>
      </dsp:txBody>
      <dsp:txXfrm>
        <a:off x="280855" y="589383"/>
        <a:ext cx="3655284" cy="319654"/>
      </dsp:txXfrm>
    </dsp:sp>
    <dsp:sp modelId="{DC58CA3D-313C-426E-A0D6-37AFDA45F7F0}">
      <dsp:nvSpPr>
        <dsp:cNvPr id="0" name=""/>
        <dsp:cNvSpPr/>
      </dsp:nvSpPr>
      <dsp:spPr>
        <a:xfrm>
          <a:off x="0" y="129353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7123AE-6E68-4008-BD50-9CC20F57260E}">
      <dsp:nvSpPr>
        <dsp:cNvPr id="0" name=""/>
        <dsp:cNvSpPr/>
      </dsp:nvSpPr>
      <dsp:spPr>
        <a:xfrm>
          <a:off x="263562" y="111641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案例概述（或运作流程）</a:t>
          </a:r>
          <a:endParaRPr lang="zh-CN" altLang="en-US" sz="1600" kern="1200" dirty="0"/>
        </a:p>
      </dsp:txBody>
      <dsp:txXfrm>
        <a:off x="280855" y="1133703"/>
        <a:ext cx="3655284" cy="319654"/>
      </dsp:txXfrm>
    </dsp:sp>
    <dsp:sp modelId="{F46CC245-10BE-4E19-B679-8FD2CCBD83C6}">
      <dsp:nvSpPr>
        <dsp:cNvPr id="0" name=""/>
        <dsp:cNvSpPr/>
      </dsp:nvSpPr>
      <dsp:spPr>
        <a:xfrm>
          <a:off x="0" y="183785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E92E6E-C255-46EA-A296-4EEB24EE3A0F}">
      <dsp:nvSpPr>
        <dsp:cNvPr id="0" name=""/>
        <dsp:cNvSpPr/>
      </dsp:nvSpPr>
      <dsp:spPr>
        <a:xfrm>
          <a:off x="263562" y="166073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dirty="0"/>
            <a:t>案例中亮点及可复用的点</a:t>
          </a:r>
        </a:p>
      </dsp:txBody>
      <dsp:txXfrm>
        <a:off x="280855" y="1678023"/>
        <a:ext cx="3655284" cy="319654"/>
      </dsp:txXfrm>
    </dsp:sp>
    <dsp:sp modelId="{5AA363B9-8FB5-41E3-8B35-97BD2D191B34}">
      <dsp:nvSpPr>
        <dsp:cNvPr id="0" name=""/>
        <dsp:cNvSpPr/>
      </dsp:nvSpPr>
      <dsp:spPr>
        <a:xfrm>
          <a:off x="0" y="238217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C4936E-ED17-4D2F-9813-87EE95763F16}">
      <dsp:nvSpPr>
        <dsp:cNvPr id="0" name=""/>
        <dsp:cNvSpPr/>
      </dsp:nvSpPr>
      <dsp:spPr>
        <a:xfrm>
          <a:off x="263562" y="220505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案例中待优化点及改善方案</a:t>
          </a:r>
          <a:endParaRPr lang="zh-CN" altLang="en-US" sz="1600" kern="1200" dirty="0"/>
        </a:p>
      </dsp:txBody>
      <dsp:txXfrm>
        <a:off x="280855" y="2222343"/>
        <a:ext cx="3655284" cy="319654"/>
      </dsp:txXfrm>
    </dsp:sp>
    <dsp:sp modelId="{1EBF7F84-B88A-4276-8D3B-5221674D7BF1}">
      <dsp:nvSpPr>
        <dsp:cNvPr id="0" name=""/>
        <dsp:cNvSpPr/>
      </dsp:nvSpPr>
      <dsp:spPr>
        <a:xfrm>
          <a:off x="0" y="292649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F73B35-4281-4C64-B65F-D7E1D426DC52}">
      <dsp:nvSpPr>
        <dsp:cNvPr id="0" name=""/>
        <dsp:cNvSpPr/>
      </dsp:nvSpPr>
      <dsp:spPr>
        <a:xfrm>
          <a:off x="263562" y="274937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dirty="0"/>
            <a:t>针对案例的延伸思考</a:t>
          </a:r>
        </a:p>
      </dsp:txBody>
      <dsp:txXfrm>
        <a:off x="280855" y="2766663"/>
        <a:ext cx="3655284"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0261" y="1143000"/>
            <a:ext cx="5497477"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1038" y="1143000"/>
            <a:ext cx="5495925"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282591" y="942757"/>
            <a:ext cx="7695544" cy="2005523"/>
          </a:xfrm>
        </p:spPr>
        <p:txBody>
          <a:bodyPr anchor="b"/>
          <a:lstStyle>
            <a:lvl1pPr algn="ctr">
              <a:defRPr sz="5030"/>
            </a:lvl1pPr>
          </a:lstStyle>
          <a:p>
            <a:r>
              <a:rPr lang="zh-CN" altLang="en-US"/>
              <a:t>单击此处编辑母版标题样式</a:t>
            </a:r>
            <a:endParaRPr lang="zh-CN" altLang="en-US"/>
          </a:p>
        </p:txBody>
      </p:sp>
      <p:sp>
        <p:nvSpPr>
          <p:cNvPr id="3" name="副标题 2"/>
          <p:cNvSpPr>
            <a:spLocks noGrp="1"/>
          </p:cNvSpPr>
          <p:nvPr>
            <p:ph type="subTitle" idx="1"/>
          </p:nvPr>
        </p:nvSpPr>
        <p:spPr>
          <a:xfrm>
            <a:off x="1282591" y="3025619"/>
            <a:ext cx="7695544" cy="1390797"/>
          </a:xfrm>
        </p:spPr>
        <p:txBody>
          <a:bodyPr/>
          <a:lstStyle>
            <a:lvl1pPr marL="0" indent="0" algn="ctr">
              <a:buNone/>
              <a:defRPr sz="2010"/>
            </a:lvl1pPr>
            <a:lvl2pPr marL="382905" indent="0" algn="ctr">
              <a:buNone/>
              <a:defRPr sz="1670"/>
            </a:lvl2pPr>
            <a:lvl3pPr marL="766445" indent="0" algn="ctr">
              <a:buNone/>
              <a:defRPr sz="1510"/>
            </a:lvl3pPr>
            <a:lvl4pPr marL="1148715" indent="0" algn="ctr">
              <a:buNone/>
              <a:defRPr sz="1340"/>
            </a:lvl4pPr>
            <a:lvl5pPr marL="1533525" indent="0" algn="ctr">
              <a:buNone/>
              <a:defRPr sz="1340"/>
            </a:lvl5pPr>
            <a:lvl6pPr marL="1915795" indent="0" algn="ctr">
              <a:buNone/>
              <a:defRPr sz="1340"/>
            </a:lvl6pPr>
            <a:lvl7pPr marL="2299970" indent="0" algn="ctr">
              <a:buNone/>
              <a:defRPr sz="1340"/>
            </a:lvl7pPr>
            <a:lvl8pPr marL="2682240" indent="0" algn="ctr">
              <a:buNone/>
              <a:defRPr sz="1340"/>
            </a:lvl8pPr>
            <a:lvl9pPr marL="3065780" indent="0" algn="ctr">
              <a:buNone/>
              <a:defRPr sz="134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42833" y="306697"/>
            <a:ext cx="2212469" cy="488179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705426" y="306697"/>
            <a:ext cx="6509148" cy="488179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00082" y="1436137"/>
            <a:ext cx="8849876" cy="2396226"/>
          </a:xfrm>
        </p:spPr>
        <p:txBody>
          <a:bodyPr anchor="b"/>
          <a:lstStyle>
            <a:lvl1pPr>
              <a:defRPr sz="503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00082" y="3855032"/>
            <a:ext cx="8849876" cy="1260118"/>
          </a:xfrm>
        </p:spPr>
        <p:txBody>
          <a:bodyPr/>
          <a:lstStyle>
            <a:lvl1pPr marL="0" indent="0">
              <a:buNone/>
              <a:defRPr sz="2010">
                <a:solidFill>
                  <a:schemeClr val="tx1">
                    <a:tint val="75000"/>
                  </a:schemeClr>
                </a:solidFill>
              </a:defRPr>
            </a:lvl1pPr>
            <a:lvl2pPr marL="382905" indent="0">
              <a:buNone/>
              <a:defRPr sz="1670">
                <a:solidFill>
                  <a:schemeClr val="tx1">
                    <a:tint val="75000"/>
                  </a:schemeClr>
                </a:solidFill>
              </a:defRPr>
            </a:lvl2pPr>
            <a:lvl3pPr marL="766445" indent="0">
              <a:buNone/>
              <a:defRPr sz="1510">
                <a:solidFill>
                  <a:schemeClr val="tx1">
                    <a:tint val="75000"/>
                  </a:schemeClr>
                </a:solidFill>
              </a:defRPr>
            </a:lvl3pPr>
            <a:lvl4pPr marL="1148715" indent="0">
              <a:buNone/>
              <a:defRPr sz="1340">
                <a:solidFill>
                  <a:schemeClr val="tx1">
                    <a:tint val="75000"/>
                  </a:schemeClr>
                </a:solidFill>
              </a:defRPr>
            </a:lvl4pPr>
            <a:lvl5pPr marL="1533525" indent="0">
              <a:buNone/>
              <a:defRPr sz="1340">
                <a:solidFill>
                  <a:schemeClr val="tx1">
                    <a:tint val="75000"/>
                  </a:schemeClr>
                </a:solidFill>
              </a:defRPr>
            </a:lvl5pPr>
            <a:lvl6pPr marL="1915795" indent="0">
              <a:buNone/>
              <a:defRPr sz="1340">
                <a:solidFill>
                  <a:schemeClr val="tx1">
                    <a:tint val="75000"/>
                  </a:schemeClr>
                </a:solidFill>
              </a:defRPr>
            </a:lvl6pPr>
            <a:lvl7pPr marL="2299970" indent="0">
              <a:buNone/>
              <a:defRPr sz="1340">
                <a:solidFill>
                  <a:schemeClr val="tx1">
                    <a:tint val="75000"/>
                  </a:schemeClr>
                </a:solidFill>
              </a:defRPr>
            </a:lvl7pPr>
            <a:lvl8pPr marL="2682240" indent="0">
              <a:buNone/>
              <a:defRPr sz="1340">
                <a:solidFill>
                  <a:schemeClr val="tx1">
                    <a:tint val="75000"/>
                  </a:schemeClr>
                </a:solidFill>
              </a:defRPr>
            </a:lvl8pPr>
            <a:lvl9pPr marL="3065780" indent="0">
              <a:buNone/>
              <a:defRPr sz="134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705426" y="1533478"/>
            <a:ext cx="4360808" cy="365501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194493" y="1533478"/>
            <a:ext cx="4360808" cy="365501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06762" y="306697"/>
            <a:ext cx="8849876" cy="1113439"/>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706762" y="1412135"/>
            <a:ext cx="4340767" cy="692065"/>
          </a:xfrm>
        </p:spPr>
        <p:txBody>
          <a:bodyPr anchor="b"/>
          <a:lstStyle>
            <a:lvl1pPr marL="0" indent="0">
              <a:buNone/>
              <a:defRPr sz="2010" b="1"/>
            </a:lvl1pPr>
            <a:lvl2pPr marL="382905" indent="0">
              <a:buNone/>
              <a:defRPr sz="1670" b="1"/>
            </a:lvl2pPr>
            <a:lvl3pPr marL="766445" indent="0">
              <a:buNone/>
              <a:defRPr sz="1510" b="1"/>
            </a:lvl3pPr>
            <a:lvl4pPr marL="1148715" indent="0">
              <a:buNone/>
              <a:defRPr sz="1340" b="1"/>
            </a:lvl4pPr>
            <a:lvl5pPr marL="1533525" indent="0">
              <a:buNone/>
              <a:defRPr sz="1340" b="1"/>
            </a:lvl5pPr>
            <a:lvl6pPr marL="1915795" indent="0">
              <a:buNone/>
              <a:defRPr sz="1340" b="1"/>
            </a:lvl6pPr>
            <a:lvl7pPr marL="2299970" indent="0">
              <a:buNone/>
              <a:defRPr sz="1340" b="1"/>
            </a:lvl7pPr>
            <a:lvl8pPr marL="2682240" indent="0">
              <a:buNone/>
              <a:defRPr sz="1340" b="1"/>
            </a:lvl8pPr>
            <a:lvl9pPr marL="3065780" indent="0">
              <a:buNone/>
              <a:defRPr sz="134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706762" y="2104200"/>
            <a:ext cx="4340767" cy="3094959"/>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5194493" y="1412135"/>
            <a:ext cx="4362145" cy="692065"/>
          </a:xfrm>
        </p:spPr>
        <p:txBody>
          <a:bodyPr anchor="b"/>
          <a:lstStyle>
            <a:lvl1pPr marL="0" indent="0">
              <a:buNone/>
              <a:defRPr sz="2010" b="1"/>
            </a:lvl1pPr>
            <a:lvl2pPr marL="382905" indent="0">
              <a:buNone/>
              <a:defRPr sz="1670" b="1"/>
            </a:lvl2pPr>
            <a:lvl3pPr marL="766445" indent="0">
              <a:buNone/>
              <a:defRPr sz="1510" b="1"/>
            </a:lvl3pPr>
            <a:lvl4pPr marL="1148715" indent="0">
              <a:buNone/>
              <a:defRPr sz="1340" b="1"/>
            </a:lvl4pPr>
            <a:lvl5pPr marL="1533525" indent="0">
              <a:buNone/>
              <a:defRPr sz="1340" b="1"/>
            </a:lvl5pPr>
            <a:lvl6pPr marL="1915795" indent="0">
              <a:buNone/>
              <a:defRPr sz="1340" b="1"/>
            </a:lvl6pPr>
            <a:lvl7pPr marL="2299970" indent="0">
              <a:buNone/>
              <a:defRPr sz="1340" b="1"/>
            </a:lvl7pPr>
            <a:lvl8pPr marL="2682240" indent="0">
              <a:buNone/>
              <a:defRPr sz="1340" b="1"/>
            </a:lvl8pPr>
            <a:lvl9pPr marL="3065780" indent="0">
              <a:buNone/>
              <a:defRPr sz="134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5194493" y="2104200"/>
            <a:ext cx="4362145" cy="3094959"/>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06762" y="384036"/>
            <a:ext cx="3309351" cy="1344127"/>
          </a:xfrm>
        </p:spPr>
        <p:txBody>
          <a:bodyPr anchor="b"/>
          <a:lstStyle>
            <a:lvl1pPr>
              <a:defRPr sz="2675"/>
            </a:lvl1pPr>
          </a:lstStyle>
          <a:p>
            <a:r>
              <a:rPr lang="zh-CN" altLang="en-US"/>
              <a:t>单击此处编辑母版标题样式</a:t>
            </a:r>
            <a:endParaRPr lang="zh-CN" altLang="en-US"/>
          </a:p>
        </p:txBody>
      </p:sp>
      <p:sp>
        <p:nvSpPr>
          <p:cNvPr id="3" name="内容占位符 2"/>
          <p:cNvSpPr>
            <a:spLocks noGrp="1"/>
          </p:cNvSpPr>
          <p:nvPr>
            <p:ph idx="1"/>
          </p:nvPr>
        </p:nvSpPr>
        <p:spPr>
          <a:xfrm>
            <a:off x="4362145" y="829413"/>
            <a:ext cx="5194492" cy="4093720"/>
          </a:xfrm>
        </p:spPr>
        <p:txBody>
          <a:bodyPr/>
          <a:lstStyle>
            <a:lvl1pPr>
              <a:defRPr sz="2675"/>
            </a:lvl1pPr>
            <a:lvl2pPr>
              <a:defRPr sz="2345"/>
            </a:lvl2pPr>
            <a:lvl3pPr>
              <a:defRPr sz="2010"/>
            </a:lvl3pPr>
            <a:lvl4pPr>
              <a:defRPr sz="1670"/>
            </a:lvl4pPr>
            <a:lvl5pPr>
              <a:defRPr sz="1670"/>
            </a:lvl5pPr>
            <a:lvl6pPr>
              <a:defRPr sz="1670"/>
            </a:lvl6pPr>
            <a:lvl7pPr>
              <a:defRPr sz="1670"/>
            </a:lvl7pPr>
            <a:lvl8pPr>
              <a:defRPr sz="1670"/>
            </a:lvl8pPr>
            <a:lvl9pPr>
              <a:defRPr sz="167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706762" y="1728163"/>
            <a:ext cx="3309351" cy="3201636"/>
          </a:xfrm>
        </p:spPr>
        <p:txBody>
          <a:bodyPr/>
          <a:lstStyle>
            <a:lvl1pPr marL="0" indent="0">
              <a:buNone/>
              <a:defRPr sz="1340"/>
            </a:lvl1pPr>
            <a:lvl2pPr marL="382905" indent="0">
              <a:buNone/>
              <a:defRPr sz="1175"/>
            </a:lvl2pPr>
            <a:lvl3pPr marL="766445" indent="0">
              <a:buNone/>
              <a:defRPr sz="1005"/>
            </a:lvl3pPr>
            <a:lvl4pPr marL="1148715" indent="0">
              <a:buNone/>
              <a:defRPr sz="840"/>
            </a:lvl4pPr>
            <a:lvl5pPr marL="1533525" indent="0">
              <a:buNone/>
              <a:defRPr sz="840"/>
            </a:lvl5pPr>
            <a:lvl6pPr marL="1915795" indent="0">
              <a:buNone/>
              <a:defRPr sz="840"/>
            </a:lvl6pPr>
            <a:lvl7pPr marL="2299970" indent="0">
              <a:buNone/>
              <a:defRPr sz="840"/>
            </a:lvl7pPr>
            <a:lvl8pPr marL="2682240" indent="0">
              <a:buNone/>
              <a:defRPr sz="840"/>
            </a:lvl8pPr>
            <a:lvl9pPr marL="3065780" indent="0">
              <a:buNone/>
              <a:defRPr sz="84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06762" y="384036"/>
            <a:ext cx="3309351" cy="1344127"/>
          </a:xfrm>
        </p:spPr>
        <p:txBody>
          <a:bodyPr anchor="b"/>
          <a:lstStyle>
            <a:lvl1pPr>
              <a:defRPr sz="2675"/>
            </a:lvl1pPr>
          </a:lstStyle>
          <a:p>
            <a:r>
              <a:rPr lang="zh-CN" altLang="en-US"/>
              <a:t>单击此处编辑母版标题样式</a:t>
            </a:r>
            <a:endParaRPr lang="zh-CN" altLang="en-US"/>
          </a:p>
        </p:txBody>
      </p:sp>
      <p:sp>
        <p:nvSpPr>
          <p:cNvPr id="3" name="图片占位符 2"/>
          <p:cNvSpPr>
            <a:spLocks noGrp="1"/>
          </p:cNvSpPr>
          <p:nvPr>
            <p:ph type="pic" idx="1"/>
          </p:nvPr>
        </p:nvSpPr>
        <p:spPr>
          <a:xfrm>
            <a:off x="4362145" y="829413"/>
            <a:ext cx="5194492" cy="4093720"/>
          </a:xfrm>
        </p:spPr>
        <p:txBody>
          <a:bodyPr/>
          <a:lstStyle>
            <a:lvl1pPr marL="0" indent="0">
              <a:buNone/>
              <a:defRPr sz="2675"/>
            </a:lvl1pPr>
            <a:lvl2pPr marL="382905" indent="0">
              <a:buNone/>
              <a:defRPr sz="2345"/>
            </a:lvl2pPr>
            <a:lvl3pPr marL="766445" indent="0">
              <a:buNone/>
              <a:defRPr sz="2010"/>
            </a:lvl3pPr>
            <a:lvl4pPr marL="1148715" indent="0">
              <a:buNone/>
              <a:defRPr sz="1670"/>
            </a:lvl4pPr>
            <a:lvl5pPr marL="1533525" indent="0">
              <a:buNone/>
              <a:defRPr sz="1670"/>
            </a:lvl5pPr>
            <a:lvl6pPr marL="1915795" indent="0">
              <a:buNone/>
              <a:defRPr sz="1670"/>
            </a:lvl6pPr>
            <a:lvl7pPr marL="2299970" indent="0">
              <a:buNone/>
              <a:defRPr sz="1670"/>
            </a:lvl7pPr>
            <a:lvl8pPr marL="2682240" indent="0">
              <a:buNone/>
              <a:defRPr sz="1670"/>
            </a:lvl8pPr>
            <a:lvl9pPr marL="3065780" indent="0">
              <a:buNone/>
              <a:defRPr sz="1670"/>
            </a:lvl9pPr>
          </a:lstStyle>
          <a:p>
            <a:endParaRPr lang="zh-CN" altLang="en-US"/>
          </a:p>
        </p:txBody>
      </p:sp>
      <p:sp>
        <p:nvSpPr>
          <p:cNvPr id="4" name="文本占位符 3"/>
          <p:cNvSpPr>
            <a:spLocks noGrp="1"/>
          </p:cNvSpPr>
          <p:nvPr>
            <p:ph type="body" sz="half" idx="2"/>
          </p:nvPr>
        </p:nvSpPr>
        <p:spPr>
          <a:xfrm>
            <a:off x="706762" y="1728163"/>
            <a:ext cx="3309351" cy="3201636"/>
          </a:xfrm>
        </p:spPr>
        <p:txBody>
          <a:bodyPr/>
          <a:lstStyle>
            <a:lvl1pPr marL="0" indent="0">
              <a:buNone/>
              <a:defRPr sz="1340"/>
            </a:lvl1pPr>
            <a:lvl2pPr marL="382905" indent="0">
              <a:buNone/>
              <a:defRPr sz="1175"/>
            </a:lvl2pPr>
            <a:lvl3pPr marL="766445" indent="0">
              <a:buNone/>
              <a:defRPr sz="1005"/>
            </a:lvl3pPr>
            <a:lvl4pPr marL="1148715" indent="0">
              <a:buNone/>
              <a:defRPr sz="840"/>
            </a:lvl4pPr>
            <a:lvl5pPr marL="1533525" indent="0">
              <a:buNone/>
              <a:defRPr sz="840"/>
            </a:lvl5pPr>
            <a:lvl6pPr marL="1915795" indent="0">
              <a:buNone/>
              <a:defRPr sz="840"/>
            </a:lvl6pPr>
            <a:lvl7pPr marL="2299970" indent="0">
              <a:buNone/>
              <a:defRPr sz="840"/>
            </a:lvl7pPr>
            <a:lvl8pPr marL="2682240" indent="0">
              <a:buNone/>
              <a:defRPr sz="840"/>
            </a:lvl8pPr>
            <a:lvl9pPr marL="3065780" indent="0">
              <a:buNone/>
              <a:defRPr sz="84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705425" y="306697"/>
            <a:ext cx="8849876" cy="1113439"/>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705425" y="1533478"/>
            <a:ext cx="8849876" cy="365501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705425" y="5339170"/>
            <a:ext cx="2308663" cy="306696"/>
          </a:xfrm>
          <a:prstGeom prst="rect">
            <a:avLst/>
          </a:prstGeom>
        </p:spPr>
        <p:txBody>
          <a:bodyPr vert="horz" lIns="91440" tIns="45720" rIns="91440" bIns="45720" rtlCol="0" anchor="ctr"/>
          <a:lstStyle>
            <a:lvl1pPr algn="l">
              <a:defRPr sz="1005">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3398866" y="5339170"/>
            <a:ext cx="3462995" cy="306696"/>
          </a:xfrm>
          <a:prstGeom prst="rect">
            <a:avLst/>
          </a:prstGeom>
        </p:spPr>
        <p:txBody>
          <a:bodyPr vert="horz" lIns="91440" tIns="45720" rIns="91440" bIns="45720" rtlCol="0" anchor="ctr"/>
          <a:lstStyle>
            <a:lvl1pPr algn="ctr">
              <a:defRPr sz="100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246637" y="5339170"/>
            <a:ext cx="2308663" cy="306696"/>
          </a:xfrm>
          <a:prstGeom prst="rect">
            <a:avLst/>
          </a:prstGeom>
        </p:spPr>
        <p:txBody>
          <a:bodyPr vert="horz" lIns="91440" tIns="45720" rIns="91440" bIns="45720" rtlCol="0" anchor="ctr"/>
          <a:lstStyle>
            <a:lvl1pPr algn="r">
              <a:defRPr sz="1005">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66445" rtl="0" eaLnBrk="1" latinLnBrk="0" hangingPunct="1">
        <a:lnSpc>
          <a:spcPct val="90000"/>
        </a:lnSpc>
        <a:spcBef>
          <a:spcPct val="0"/>
        </a:spcBef>
        <a:buNone/>
        <a:defRPr sz="3690" kern="1200">
          <a:solidFill>
            <a:schemeClr val="tx1"/>
          </a:solidFill>
          <a:latin typeface="+mj-lt"/>
          <a:ea typeface="+mj-ea"/>
          <a:cs typeface="+mj-cs"/>
        </a:defRPr>
      </a:lvl1pPr>
    </p:titleStyle>
    <p:bodyStyle>
      <a:lvl1pPr marL="191770" indent="-191770" algn="l" defTabSz="766445" rtl="0" eaLnBrk="1" latinLnBrk="0" hangingPunct="1">
        <a:lnSpc>
          <a:spcPct val="90000"/>
        </a:lnSpc>
        <a:spcBef>
          <a:spcPts val="840"/>
        </a:spcBef>
        <a:buFont typeface="Arial" panose="020B0604020202020204" pitchFamily="34" charset="0"/>
        <a:buChar char="•"/>
        <a:defRPr sz="2345" kern="1200">
          <a:solidFill>
            <a:schemeClr val="tx1"/>
          </a:solidFill>
          <a:latin typeface="+mn-lt"/>
          <a:ea typeface="+mn-ea"/>
          <a:cs typeface="+mn-cs"/>
        </a:defRPr>
      </a:lvl1pPr>
      <a:lvl2pPr marL="574675" indent="-191770" algn="l" defTabSz="766445" rtl="0" eaLnBrk="1" latinLnBrk="0" hangingPunct="1">
        <a:lnSpc>
          <a:spcPct val="90000"/>
        </a:lnSpc>
        <a:spcBef>
          <a:spcPct val="84000"/>
        </a:spcBef>
        <a:buFont typeface="Arial" panose="020B0604020202020204" pitchFamily="34" charset="0"/>
        <a:buChar char="•"/>
        <a:defRPr sz="2010" kern="1200">
          <a:solidFill>
            <a:schemeClr val="tx1"/>
          </a:solidFill>
          <a:latin typeface="+mn-lt"/>
          <a:ea typeface="+mn-ea"/>
          <a:cs typeface="+mn-cs"/>
        </a:defRPr>
      </a:lvl2pPr>
      <a:lvl3pPr marL="958850" indent="-191770" algn="l" defTabSz="766445" rtl="0" eaLnBrk="1" latinLnBrk="0" hangingPunct="1">
        <a:lnSpc>
          <a:spcPct val="90000"/>
        </a:lnSpc>
        <a:spcBef>
          <a:spcPct val="84000"/>
        </a:spcBef>
        <a:buFont typeface="Arial" panose="020B0604020202020204" pitchFamily="34" charset="0"/>
        <a:buChar char="•"/>
        <a:defRPr sz="1670" kern="1200">
          <a:solidFill>
            <a:schemeClr val="tx1"/>
          </a:solidFill>
          <a:latin typeface="+mn-lt"/>
          <a:ea typeface="+mn-ea"/>
          <a:cs typeface="+mn-cs"/>
        </a:defRPr>
      </a:lvl3pPr>
      <a:lvl4pPr marL="1341120"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4pPr>
      <a:lvl5pPr marL="1724660"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5pPr>
      <a:lvl6pPr marL="2107565"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6pPr>
      <a:lvl7pPr marL="2491105"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7pPr>
      <a:lvl8pPr marL="2874010"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8pPr>
      <a:lvl9pPr marL="3258185"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9pPr>
    </p:bodyStyle>
    <p:otherStyle>
      <a:defPPr>
        <a:defRPr lang="zh-CN"/>
      </a:defPPr>
      <a:lvl1pPr marL="0" algn="l" defTabSz="766445" rtl="0" eaLnBrk="1" latinLnBrk="0" hangingPunct="1">
        <a:defRPr sz="1510" kern="1200">
          <a:solidFill>
            <a:schemeClr val="tx1"/>
          </a:solidFill>
          <a:latin typeface="+mn-lt"/>
          <a:ea typeface="+mn-ea"/>
          <a:cs typeface="+mn-cs"/>
        </a:defRPr>
      </a:lvl1pPr>
      <a:lvl2pPr marL="382905" algn="l" defTabSz="766445" rtl="0" eaLnBrk="1" latinLnBrk="0" hangingPunct="1">
        <a:defRPr sz="1510" kern="1200">
          <a:solidFill>
            <a:schemeClr val="tx1"/>
          </a:solidFill>
          <a:latin typeface="+mn-lt"/>
          <a:ea typeface="+mn-ea"/>
          <a:cs typeface="+mn-cs"/>
        </a:defRPr>
      </a:lvl2pPr>
      <a:lvl3pPr marL="766445" algn="l" defTabSz="766445" rtl="0" eaLnBrk="1" latinLnBrk="0" hangingPunct="1">
        <a:defRPr sz="1510" kern="1200">
          <a:solidFill>
            <a:schemeClr val="tx1"/>
          </a:solidFill>
          <a:latin typeface="+mn-lt"/>
          <a:ea typeface="+mn-ea"/>
          <a:cs typeface="+mn-cs"/>
        </a:defRPr>
      </a:lvl3pPr>
      <a:lvl4pPr marL="1148715" algn="l" defTabSz="766445" rtl="0" eaLnBrk="1" latinLnBrk="0" hangingPunct="1">
        <a:defRPr sz="1510" kern="1200">
          <a:solidFill>
            <a:schemeClr val="tx1"/>
          </a:solidFill>
          <a:latin typeface="+mn-lt"/>
          <a:ea typeface="+mn-ea"/>
          <a:cs typeface="+mn-cs"/>
        </a:defRPr>
      </a:lvl4pPr>
      <a:lvl5pPr marL="1533525" algn="l" defTabSz="766445" rtl="0" eaLnBrk="1" latinLnBrk="0" hangingPunct="1">
        <a:defRPr sz="1510" kern="1200">
          <a:solidFill>
            <a:schemeClr val="tx1"/>
          </a:solidFill>
          <a:latin typeface="+mn-lt"/>
          <a:ea typeface="+mn-ea"/>
          <a:cs typeface="+mn-cs"/>
        </a:defRPr>
      </a:lvl5pPr>
      <a:lvl6pPr marL="1915795" algn="l" defTabSz="766445" rtl="0" eaLnBrk="1" latinLnBrk="0" hangingPunct="1">
        <a:defRPr sz="1510" kern="1200">
          <a:solidFill>
            <a:schemeClr val="tx1"/>
          </a:solidFill>
          <a:latin typeface="+mn-lt"/>
          <a:ea typeface="+mn-ea"/>
          <a:cs typeface="+mn-cs"/>
        </a:defRPr>
      </a:lvl6pPr>
      <a:lvl7pPr marL="2299970" algn="l" defTabSz="766445" rtl="0" eaLnBrk="1" latinLnBrk="0" hangingPunct="1">
        <a:defRPr sz="1510" kern="1200">
          <a:solidFill>
            <a:schemeClr val="tx1"/>
          </a:solidFill>
          <a:latin typeface="+mn-lt"/>
          <a:ea typeface="+mn-ea"/>
          <a:cs typeface="+mn-cs"/>
        </a:defRPr>
      </a:lvl7pPr>
      <a:lvl8pPr marL="2682240" algn="l" defTabSz="766445" rtl="0" eaLnBrk="1" latinLnBrk="0" hangingPunct="1">
        <a:defRPr sz="1510" kern="1200">
          <a:solidFill>
            <a:schemeClr val="tx1"/>
          </a:solidFill>
          <a:latin typeface="+mn-lt"/>
          <a:ea typeface="+mn-ea"/>
          <a:cs typeface="+mn-cs"/>
        </a:defRPr>
      </a:lvl8pPr>
      <a:lvl9pPr marL="3065780" algn="l" defTabSz="766445" rtl="0" eaLnBrk="1" latinLnBrk="0" hangingPunct="1">
        <a:defRPr sz="15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1.sv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notesSlide" Target="../notesSlides/notesSlide4.xml"/><Relationship Id="rId8" Type="http://schemas.openxmlformats.org/officeDocument/2006/relationships/slideLayout" Target="../slideLayouts/slideLayout1.xml"/><Relationship Id="rId7" Type="http://schemas.openxmlformats.org/officeDocument/2006/relationships/image" Target="../media/image5.svg"/><Relationship Id="rId6" Type="http://schemas.openxmlformats.org/officeDocument/2006/relationships/image" Target="../media/image12.png"/><Relationship Id="rId5" Type="http://schemas.openxmlformats.org/officeDocument/2006/relationships/image" Target="../media/image4.sv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diagramColors" Target="../diagrams/colors1.xml"/><Relationship Id="rId8" Type="http://schemas.openxmlformats.org/officeDocument/2006/relationships/diagramQuickStyle" Target="../diagrams/quickStyle1.xml"/><Relationship Id="rId7" Type="http://schemas.openxmlformats.org/officeDocument/2006/relationships/diagramLayout" Target="../diagrams/layout1.xml"/><Relationship Id="rId6" Type="http://schemas.openxmlformats.org/officeDocument/2006/relationships/diagramData" Target="../diagrams/data1.xml"/><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1" Type="http://schemas.openxmlformats.org/officeDocument/2006/relationships/slideLayout" Target="../slideLayouts/slideLayout1.xml"/><Relationship Id="rId10" Type="http://schemas.microsoft.com/office/2007/relationships/diagramDrawing" Target="../diagrams/drawing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7.png"/><Relationship Id="rId7" Type="http://schemas.openxmlformats.org/officeDocument/2006/relationships/image" Target="../media/image6.png"/><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0" Type="http://schemas.openxmlformats.org/officeDocument/2006/relationships/notesSlide" Target="../notesSlides/notesSlide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A900"/>
        </a:solidFill>
        <a:effectLst/>
      </p:bgPr>
    </p:bg>
    <p:spTree>
      <p:nvGrpSpPr>
        <p:cNvPr id="1" name=""/>
        <p:cNvGrpSpPr/>
        <p:nvPr/>
      </p:nvGrpSpPr>
      <p:grpSpPr>
        <a:xfrm>
          <a:off x="0" y="0"/>
          <a:ext cx="0" cy="0"/>
          <a:chOff x="0" y="0"/>
          <a:chExt cx="0" cy="0"/>
        </a:xfrm>
      </p:grpSpPr>
      <p:sp>
        <p:nvSpPr>
          <p:cNvPr id="5" name="文本框 4"/>
          <p:cNvSpPr txBox="1"/>
          <p:nvPr/>
        </p:nvSpPr>
        <p:spPr>
          <a:xfrm>
            <a:off x="1780856" y="1567122"/>
            <a:ext cx="6583680" cy="2306955"/>
          </a:xfrm>
          <a:prstGeom prst="rect">
            <a:avLst/>
          </a:prstGeom>
          <a:noFill/>
        </p:spPr>
        <p:txBody>
          <a:bodyPr wrap="none" rtlCol="0">
            <a:spAutoFit/>
          </a:bodyPr>
          <a:lstStyle/>
          <a:p>
            <a:pPr algn="ctr"/>
            <a:r>
              <a:rPr lang="zh-CN" altLang="en-US" sz="3600" b="1" dirty="0">
                <a:solidFill>
                  <a:schemeClr val="tx1"/>
                </a:solidFill>
              </a:rPr>
              <a:t>关于碧翠园裂变工具</a:t>
            </a:r>
            <a:r>
              <a:rPr lang="zh-CN" altLang="en-US" sz="3600" b="1" dirty="0"/>
              <a:t>案例的复盘</a:t>
            </a:r>
            <a:endParaRPr lang="en-US" altLang="zh-CN" sz="3600" b="1" dirty="0"/>
          </a:p>
          <a:p>
            <a:pPr algn="ctr">
              <a:lnSpc>
                <a:spcPct val="150000"/>
              </a:lnSpc>
            </a:pPr>
            <a:r>
              <a:rPr lang="zh-CN" altLang="en-US" sz="3600" b="1" dirty="0">
                <a:solidFill>
                  <a:schemeClr val="tx1"/>
                </a:solidFill>
              </a:rPr>
              <a:t>   </a:t>
            </a:r>
            <a:r>
              <a:rPr lang="zh-CN" altLang="en-US" b="1" dirty="0"/>
              <a:t>部门：供应链事业部</a:t>
            </a:r>
            <a:r>
              <a:rPr lang="zh-CN" altLang="en-US" sz="3600" b="1" dirty="0">
                <a:solidFill>
                  <a:schemeClr val="tx1"/>
                </a:solidFill>
              </a:rPr>
              <a:t>   </a:t>
            </a:r>
            <a:endParaRPr lang="en-US" altLang="zh-CN" sz="3600" b="1" dirty="0"/>
          </a:p>
          <a:p>
            <a:pPr algn="ctr">
              <a:lnSpc>
                <a:spcPct val="150000"/>
              </a:lnSpc>
            </a:pPr>
            <a:r>
              <a:rPr lang="zh-CN" altLang="en-US" b="1" dirty="0">
                <a:solidFill>
                  <a:schemeClr val="tx1"/>
                </a:solidFill>
              </a:rPr>
              <a:t>姓名：伍灿标</a:t>
            </a:r>
            <a:endParaRPr lang="en-US" altLang="zh-CN" b="1" dirty="0">
              <a:solidFill>
                <a:schemeClr val="tx1"/>
              </a:solidFill>
            </a:endParaRPr>
          </a:p>
          <a:p>
            <a:pPr algn="ctr">
              <a:lnSpc>
                <a:spcPct val="150000"/>
              </a:lnSpc>
            </a:pPr>
            <a:r>
              <a:rPr lang="zh-CN" altLang="en-US" b="1" dirty="0"/>
              <a:t>花名：星曜</a:t>
            </a:r>
            <a:endParaRPr lang="zh-CN" altLang="en-US" b="1" dirty="0"/>
          </a:p>
        </p:txBody>
      </p:sp>
      <p:sp>
        <p:nvSpPr>
          <p:cNvPr id="3" name="文本框 2"/>
          <p:cNvSpPr txBox="1"/>
          <p:nvPr/>
        </p:nvSpPr>
        <p:spPr>
          <a:xfrm>
            <a:off x="2577552" y="3941688"/>
            <a:ext cx="4990289" cy="812530"/>
          </a:xfrm>
          <a:prstGeom prst="rect">
            <a:avLst/>
          </a:prstGeom>
          <a:noFill/>
        </p:spPr>
        <p:txBody>
          <a:bodyPr wrap="square" rtlCol="0" anchor="t">
            <a:spAutoFit/>
          </a:bodyPr>
          <a:lstStyle/>
          <a:p>
            <a:pPr algn="dist">
              <a:lnSpc>
                <a:spcPct val="130000"/>
              </a:lnSpc>
            </a:pPr>
            <a:r>
              <a:rPr lang="zh-CN" altLang="en-US" sz="1200" b="1" dirty="0"/>
              <a:t>最专业的品牌私域运营服务商</a:t>
            </a:r>
            <a:endParaRPr lang="en-US" altLang="zh-CN" sz="1200" b="1" dirty="0"/>
          </a:p>
          <a:p>
            <a:pPr algn="dist">
              <a:lnSpc>
                <a:spcPct val="130000"/>
              </a:lnSpc>
            </a:pPr>
            <a:r>
              <a:rPr lang="zh-CN" altLang="zh-CN" sz="1200" b="1" dirty="0"/>
              <a:t>帮你管理最有价值的用户资产</a:t>
            </a:r>
            <a:endParaRPr lang="en-US" altLang="zh-CN" sz="1200" b="1" dirty="0"/>
          </a:p>
          <a:p>
            <a:pPr algn="dist">
              <a:lnSpc>
                <a:spcPct val="130000"/>
              </a:lnSpc>
            </a:pPr>
            <a:endParaRPr lang="zh-CN" altLang="en-US" sz="1200" b="1" dirty="0">
              <a:solidFill>
                <a:schemeClr val="tx1"/>
              </a:solidFill>
              <a:sym typeface="+mn-ea"/>
            </a:endParaRPr>
          </a:p>
        </p:txBody>
      </p:sp>
      <p:cxnSp>
        <p:nvCxnSpPr>
          <p:cNvPr id="4" name="直接连接符 3"/>
          <p:cNvCxnSpPr/>
          <p:nvPr/>
        </p:nvCxnSpPr>
        <p:spPr>
          <a:xfrm flipH="1" flipV="1">
            <a:off x="7620" y="4621530"/>
            <a:ext cx="10130155" cy="762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3871753" y="663517"/>
            <a:ext cx="2516505" cy="621030"/>
            <a:chOff x="5993" y="4227"/>
            <a:chExt cx="3963" cy="978"/>
          </a:xfrm>
        </p:grpSpPr>
        <p:sp>
          <p:nvSpPr>
            <p:cNvPr id="31" name="矩形 30"/>
            <p:cNvSpPr/>
            <p:nvPr/>
          </p:nvSpPr>
          <p:spPr>
            <a:xfrm>
              <a:off x="6984" y="4672"/>
              <a:ext cx="2973" cy="5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993" y="4673"/>
              <a:ext cx="991" cy="5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6022" y="4227"/>
              <a:ext cx="587" cy="587"/>
            </a:xfrm>
            <a:prstGeom prst="rect">
              <a:avLst/>
            </a:prstGeom>
            <a:effectLst>
              <a:outerShdw blurRad="50800" dist="38100" dir="2700000" algn="tl" rotWithShape="0">
                <a:prstClr val="black">
                  <a:alpha val="40000"/>
                </a:prstClr>
              </a:outerShdw>
            </a:effectLst>
          </p:spPr>
        </p:pic>
        <p:sp>
          <p:nvSpPr>
            <p:cNvPr id="19" name="文本框 18"/>
            <p:cNvSpPr txBox="1"/>
            <p:nvPr/>
          </p:nvSpPr>
          <p:spPr>
            <a:xfrm>
              <a:off x="6985" y="4673"/>
              <a:ext cx="2971" cy="531"/>
            </a:xfrm>
            <a:prstGeom prst="rect">
              <a:avLst/>
            </a:prstGeom>
            <a:noFill/>
          </p:spPr>
          <p:txBody>
            <a:bodyPr wrap="square" rtlCol="0">
              <a:spAutoFit/>
            </a:bodyPr>
            <a:lstStyle/>
            <a:p>
              <a:pPr algn="l"/>
              <a:r>
                <a:rPr lang="zh-CN" altLang="en-US" sz="1600" b="1" dirty="0">
                  <a:solidFill>
                    <a:srgbClr val="FEA900"/>
                  </a:solidFill>
                  <a:sym typeface="+mn-ea"/>
                </a:rPr>
                <a:t>品牌私域运营中心</a:t>
              </a:r>
              <a:endParaRPr lang="zh-CN" altLang="en-US" sz="1600" b="1" dirty="0">
                <a:solidFill>
                  <a:srgbClr val="FEA900"/>
                </a:solidFill>
                <a:sym typeface="+mn-ea"/>
              </a:endParaRPr>
            </a:p>
          </p:txBody>
        </p:sp>
        <p:sp>
          <p:nvSpPr>
            <p:cNvPr id="27" name="文本框 26"/>
            <p:cNvSpPr txBox="1"/>
            <p:nvPr/>
          </p:nvSpPr>
          <p:spPr>
            <a:xfrm>
              <a:off x="5994" y="4673"/>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endParaRPr lang="zh-CN" altLang="en-US" sz="1600" b="1">
                <a:solidFill>
                  <a:schemeClr val="tx1"/>
                </a:solidFill>
                <a:sym typeface="+mn-ea"/>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A900"/>
        </a:solidFill>
        <a:effectLst/>
      </p:bgPr>
    </p:bg>
    <p:spTree>
      <p:nvGrpSpPr>
        <p:cNvPr id="1" name=""/>
        <p:cNvGrpSpPr/>
        <p:nvPr/>
      </p:nvGrpSpPr>
      <p:grpSpPr>
        <a:xfrm>
          <a:off x="0" y="0"/>
          <a:ext cx="0" cy="0"/>
          <a:chOff x="0" y="0"/>
          <a:chExt cx="0" cy="0"/>
        </a:xfrm>
      </p:grpSpPr>
      <p:grpSp>
        <p:nvGrpSpPr>
          <p:cNvPr id="9" name="组合 8"/>
          <p:cNvGrpSpPr/>
          <p:nvPr/>
        </p:nvGrpSpPr>
        <p:grpSpPr>
          <a:xfrm>
            <a:off x="3886835" y="1041400"/>
            <a:ext cx="2516505" cy="621030"/>
            <a:chOff x="5993" y="4227"/>
            <a:chExt cx="3963" cy="978"/>
          </a:xfrm>
        </p:grpSpPr>
        <p:sp>
          <p:nvSpPr>
            <p:cNvPr id="31" name="矩形 30"/>
            <p:cNvSpPr/>
            <p:nvPr/>
          </p:nvSpPr>
          <p:spPr>
            <a:xfrm>
              <a:off x="6984" y="4672"/>
              <a:ext cx="2973" cy="5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993" y="4673"/>
              <a:ext cx="991" cy="5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resource"/>
            <p:cNvPicPr>
              <a:picLocks noChangeAspect="1"/>
            </p:cNvPicPr>
            <p:nvPr/>
          </p:nvPicPr>
          <p:blipFill>
            <a:blip r:embed="rId1"/>
            <a:stretch>
              <a:fillRect/>
            </a:stretch>
          </p:blipFill>
          <p:spPr>
            <a:xfrm>
              <a:off x="6022" y="4227"/>
              <a:ext cx="587" cy="587"/>
            </a:xfrm>
            <a:prstGeom prst="rect">
              <a:avLst/>
            </a:prstGeom>
            <a:effectLst>
              <a:outerShdw blurRad="50800" dist="38100" dir="2700000" algn="tl" rotWithShape="0">
                <a:prstClr val="black">
                  <a:alpha val="40000"/>
                </a:prstClr>
              </a:outerShdw>
            </a:effectLst>
          </p:spPr>
        </p:pic>
        <p:sp>
          <p:nvSpPr>
            <p:cNvPr id="19" name="文本框 18"/>
            <p:cNvSpPr txBox="1"/>
            <p:nvPr/>
          </p:nvSpPr>
          <p:spPr>
            <a:xfrm>
              <a:off x="6985" y="4673"/>
              <a:ext cx="2971" cy="531"/>
            </a:xfrm>
            <a:prstGeom prst="rect">
              <a:avLst/>
            </a:prstGeom>
            <a:noFill/>
          </p:spPr>
          <p:txBody>
            <a:bodyPr wrap="square" rtlCol="0">
              <a:spAutoFit/>
            </a:bodyPr>
            <a:lstStyle/>
            <a:p>
              <a:pPr algn="l"/>
              <a:r>
                <a:rPr lang="zh-CN" altLang="en-US" sz="1600" b="1">
                  <a:solidFill>
                    <a:srgbClr val="FEA900"/>
                  </a:solidFill>
                  <a:sym typeface="+mn-ea"/>
                </a:rPr>
                <a:t>品牌私域运营中心</a:t>
              </a:r>
              <a:endParaRPr lang="zh-CN" altLang="en-US" sz="1600" b="1">
                <a:solidFill>
                  <a:srgbClr val="FEA900"/>
                </a:solidFill>
                <a:sym typeface="+mn-ea"/>
              </a:endParaRPr>
            </a:p>
          </p:txBody>
        </p:sp>
        <p:sp>
          <p:nvSpPr>
            <p:cNvPr id="27" name="文本框 26"/>
            <p:cNvSpPr txBox="1"/>
            <p:nvPr/>
          </p:nvSpPr>
          <p:spPr>
            <a:xfrm>
              <a:off x="5994" y="4673"/>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endParaRPr lang="zh-CN" altLang="en-US" sz="1600" b="1">
                <a:solidFill>
                  <a:schemeClr val="tx1"/>
                </a:solidFill>
                <a:sym typeface="+mn-ea"/>
              </a:endParaRPr>
            </a:p>
          </p:txBody>
        </p:sp>
      </p:grpSp>
      <p:sp>
        <p:nvSpPr>
          <p:cNvPr id="2" name="文本框 1"/>
          <p:cNvSpPr txBox="1"/>
          <p:nvPr/>
        </p:nvSpPr>
        <p:spPr>
          <a:xfrm>
            <a:off x="1042035" y="1943735"/>
            <a:ext cx="8206105" cy="645160"/>
          </a:xfrm>
          <a:prstGeom prst="rect">
            <a:avLst/>
          </a:prstGeom>
          <a:noFill/>
        </p:spPr>
        <p:txBody>
          <a:bodyPr wrap="square" rtlCol="0">
            <a:spAutoFit/>
          </a:bodyPr>
          <a:lstStyle/>
          <a:p>
            <a:pPr algn="ctr"/>
            <a:r>
              <a:rPr lang="zh-CN" altLang="en-US" sz="3600" b="1">
                <a:solidFill>
                  <a:schemeClr val="tx1"/>
                </a:solidFill>
              </a:rPr>
              <a:t>最专业的品牌私域运营服务商</a:t>
            </a:r>
            <a:endParaRPr lang="zh-CN" altLang="en-US" sz="3600" b="1">
              <a:solidFill>
                <a:schemeClr val="tx1"/>
              </a:solidFill>
            </a:endParaRPr>
          </a:p>
        </p:txBody>
      </p:sp>
      <p:grpSp>
        <p:nvGrpSpPr>
          <p:cNvPr id="10" name="组合 9"/>
          <p:cNvGrpSpPr/>
          <p:nvPr/>
        </p:nvGrpSpPr>
        <p:grpSpPr>
          <a:xfrm>
            <a:off x="4688840" y="3872865"/>
            <a:ext cx="737870" cy="749300"/>
            <a:chOff x="6602" y="7573"/>
            <a:chExt cx="1162" cy="1180"/>
          </a:xfrm>
        </p:grpSpPr>
        <p:pic>
          <p:nvPicPr>
            <p:cNvPr id="3" name="图片 2" descr="015d8b6baa35987936daeba60c0d12a"/>
            <p:cNvPicPr>
              <a:picLocks noChangeAspect="1"/>
            </p:cNvPicPr>
            <p:nvPr/>
          </p:nvPicPr>
          <p:blipFill>
            <a:blip r:embed="rId2"/>
            <a:stretch>
              <a:fillRect/>
            </a:stretch>
          </p:blipFill>
          <p:spPr>
            <a:xfrm>
              <a:off x="6614" y="7591"/>
              <a:ext cx="1139" cy="1144"/>
            </a:xfrm>
            <a:prstGeom prst="rect">
              <a:avLst/>
            </a:prstGeom>
          </p:spPr>
        </p:pic>
        <p:pic>
          <p:nvPicPr>
            <p:cNvPr id="42" name="图片 41"/>
            <p:cNvPicPr>
              <a:picLocks noChangeAspect="1"/>
            </p:cNvPicPr>
            <p:nvPr/>
          </p:nvPicPr>
          <p:blipFill>
            <a:blip r:embed="rId3"/>
            <a:stretch>
              <a:fillRect/>
            </a:stretch>
          </p:blipFill>
          <p:spPr>
            <a:xfrm>
              <a:off x="7033" y="8016"/>
              <a:ext cx="300" cy="295"/>
            </a:xfrm>
            <a:prstGeom prst="rect">
              <a:avLst/>
            </a:prstGeom>
          </p:spPr>
        </p:pic>
        <p:sp>
          <p:nvSpPr>
            <p:cNvPr id="4" name="矩形 3"/>
            <p:cNvSpPr/>
            <p:nvPr/>
          </p:nvSpPr>
          <p:spPr>
            <a:xfrm>
              <a:off x="6602" y="7573"/>
              <a:ext cx="1162" cy="1180"/>
            </a:xfrm>
            <a:prstGeom prst="rect">
              <a:avLst/>
            </a:prstGeom>
            <a:noFill/>
            <a:ln w="12700" cmpd="sng">
              <a:solidFill>
                <a:srgbClr val="120C16"/>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2" name="图片 11" descr="resource"/>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398395" y="3971608"/>
            <a:ext cx="475615" cy="475615"/>
          </a:xfrm>
          <a:prstGeom prst="rect">
            <a:avLst/>
          </a:prstGeom>
          <a:effectLst>
            <a:outerShdw blurRad="50800" dist="38100" dir="2700000" algn="tl" rotWithShape="0">
              <a:prstClr val="black">
                <a:alpha val="40000"/>
              </a:prstClr>
            </a:outerShdw>
          </a:effectLst>
        </p:spPr>
      </p:pic>
      <p:sp>
        <p:nvSpPr>
          <p:cNvPr id="47" name="文本框 46"/>
          <p:cNvSpPr txBox="1"/>
          <p:nvPr/>
        </p:nvSpPr>
        <p:spPr>
          <a:xfrm>
            <a:off x="2013585" y="4518660"/>
            <a:ext cx="1244600" cy="394970"/>
          </a:xfrm>
          <a:prstGeom prst="rect">
            <a:avLst/>
          </a:prstGeom>
          <a:noFill/>
        </p:spPr>
        <p:txBody>
          <a:bodyPr wrap="square" rtlCol="0" anchor="t">
            <a:spAutoFit/>
          </a:bodyPr>
          <a:lstStyle/>
          <a:p>
            <a:pPr algn="ctr">
              <a:lnSpc>
                <a:spcPct val="110000"/>
              </a:lnSpc>
            </a:pPr>
            <a:r>
              <a:rPr lang="en-US" altLang="zh-CN" sz="900" b="1">
                <a:latin typeface="+mj-lt"/>
                <a:ea typeface="微软雅黑" panose="020B0503020204020204" charset="-122"/>
                <a:cs typeface="+mj-lt"/>
              </a:rPr>
              <a:t>Wei Zi Jun</a:t>
            </a:r>
            <a:endParaRPr lang="en-US" altLang="zh-CN" sz="900" b="1">
              <a:latin typeface="+mj-lt"/>
              <a:ea typeface="微软雅黑" panose="020B0503020204020204" charset="-122"/>
              <a:cs typeface="+mj-lt"/>
            </a:endParaRPr>
          </a:p>
          <a:p>
            <a:pPr algn="ctr">
              <a:lnSpc>
                <a:spcPct val="110000"/>
              </a:lnSpc>
            </a:pPr>
            <a:r>
              <a:rPr lang="en-US" altLang="zh-CN" sz="900" b="1">
                <a:latin typeface="+mj-lt"/>
                <a:ea typeface="微软雅黑" panose="020B0503020204020204" charset="-122"/>
                <a:cs typeface="+mj-lt"/>
              </a:rPr>
              <a:t>+86   139  0227  0098</a:t>
            </a:r>
            <a:endParaRPr lang="en-US" altLang="zh-CN" sz="900" b="1">
              <a:latin typeface="+mj-lt"/>
              <a:ea typeface="微软雅黑" panose="020B0503020204020204" charset="-122"/>
              <a:cs typeface="+mj-lt"/>
            </a:endParaRPr>
          </a:p>
        </p:txBody>
      </p:sp>
      <p:sp>
        <p:nvSpPr>
          <p:cNvPr id="38" name="文本框 37"/>
          <p:cNvSpPr txBox="1"/>
          <p:nvPr/>
        </p:nvSpPr>
        <p:spPr>
          <a:xfrm>
            <a:off x="6908165" y="4670425"/>
            <a:ext cx="1186815" cy="243205"/>
          </a:xfrm>
          <a:prstGeom prst="rect">
            <a:avLst/>
          </a:prstGeom>
          <a:noFill/>
        </p:spPr>
        <p:txBody>
          <a:bodyPr wrap="square" rtlCol="0" anchor="t">
            <a:spAutoFit/>
          </a:bodyPr>
          <a:lstStyle/>
          <a:p>
            <a:pPr algn="ctr">
              <a:lnSpc>
                <a:spcPct val="110000"/>
              </a:lnSpc>
            </a:pPr>
            <a:r>
              <a:rPr lang="en-US" altLang="zh-CN" sz="900" b="1">
                <a:latin typeface="+mj-lt"/>
                <a:ea typeface="微软雅黑" panose="020B0503020204020204" charset="-122"/>
                <a:cs typeface="+mj-lt"/>
              </a:rPr>
              <a:t>510970969@qq.com</a:t>
            </a:r>
            <a:endParaRPr lang="en-US" altLang="zh-CN" sz="900" b="1">
              <a:latin typeface="+mj-lt"/>
              <a:ea typeface="微软雅黑" panose="020B0503020204020204" charset="-122"/>
              <a:cs typeface="+mj-lt"/>
            </a:endParaRPr>
          </a:p>
        </p:txBody>
      </p:sp>
      <p:sp>
        <p:nvSpPr>
          <p:cNvPr id="39" name="文本框 38"/>
          <p:cNvSpPr txBox="1"/>
          <p:nvPr/>
        </p:nvSpPr>
        <p:spPr>
          <a:xfrm>
            <a:off x="4628515" y="4670425"/>
            <a:ext cx="840740" cy="243205"/>
          </a:xfrm>
          <a:prstGeom prst="rect">
            <a:avLst/>
          </a:prstGeom>
          <a:noFill/>
        </p:spPr>
        <p:txBody>
          <a:bodyPr wrap="square" rtlCol="0" anchor="t">
            <a:spAutoFit/>
          </a:bodyPr>
          <a:lstStyle/>
          <a:p>
            <a:pPr algn="ctr">
              <a:lnSpc>
                <a:spcPct val="110000"/>
              </a:lnSpc>
            </a:pPr>
            <a:r>
              <a:rPr lang="en-US" altLang="zh-CN" sz="900" b="1">
                <a:latin typeface="+mj-lt"/>
                <a:ea typeface="微软雅黑" panose="020B0503020204020204" charset="-122"/>
                <a:cs typeface="+mj-lt"/>
              </a:rPr>
              <a:t>WeChat</a:t>
            </a:r>
            <a:endParaRPr lang="en-US" altLang="zh-CN" sz="900" b="1">
              <a:latin typeface="+mj-lt"/>
              <a:ea typeface="微软雅黑" panose="020B0503020204020204" charset="-122"/>
              <a:cs typeface="+mj-lt"/>
            </a:endParaRPr>
          </a:p>
        </p:txBody>
      </p:sp>
      <p:pic>
        <p:nvPicPr>
          <p:cNvPr id="11" name="图片 10" descr="resource"/>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241540" y="4093845"/>
            <a:ext cx="454660" cy="307340"/>
          </a:xfrm>
          <a:prstGeom prst="rect">
            <a:avLst/>
          </a:prstGeom>
          <a:effectLst>
            <a:outerShdw blurRad="50800" dist="38100" dir="2700000" algn="tl" rotWithShape="0">
              <a:prstClr val="black">
                <a:alpha val="40000"/>
              </a:prstClr>
            </a:outerShdw>
          </a:effectLst>
        </p:spPr>
      </p:pic>
      <p:sp>
        <p:nvSpPr>
          <p:cNvPr id="6" name="文本框 5"/>
          <p:cNvSpPr txBox="1"/>
          <p:nvPr/>
        </p:nvSpPr>
        <p:spPr>
          <a:xfrm>
            <a:off x="1594168" y="2640965"/>
            <a:ext cx="7101840" cy="645160"/>
          </a:xfrm>
          <a:prstGeom prst="rect">
            <a:avLst/>
          </a:prstGeom>
          <a:noFill/>
        </p:spPr>
        <p:txBody>
          <a:bodyPr wrap="square" rtlCol="0">
            <a:spAutoFit/>
          </a:bodyPr>
          <a:lstStyle/>
          <a:p>
            <a:pPr algn="ctr"/>
            <a:r>
              <a:rPr lang="zh-CN" sz="3600" b="1">
                <a:solidFill>
                  <a:schemeClr val="tx1"/>
                </a:solidFill>
              </a:rPr>
              <a:t>帮你管理最有价值的用户资产</a:t>
            </a:r>
            <a:endParaRPr lang="en-US" altLang="zh-CN" sz="3600" b="1">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90284" y="406062"/>
            <a:ext cx="595035" cy="338554"/>
          </a:xfrm>
          <a:prstGeom prst="rect">
            <a:avLst/>
          </a:prstGeom>
          <a:noFill/>
        </p:spPr>
        <p:txBody>
          <a:bodyPr wrap="none" rtlCol="0">
            <a:spAutoFit/>
          </a:bodyPr>
          <a:lstStyle/>
          <a:p>
            <a:pPr algn="ctr"/>
            <a:r>
              <a:rPr lang="zh-CN" altLang="en-US" sz="1600" b="1" dirty="0">
                <a:sym typeface="+mn-ea"/>
              </a:rPr>
              <a:t>目录</a:t>
            </a:r>
            <a:endParaRPr lang="zh-CN" altLang="en-US" sz="1600" b="1" dirty="0">
              <a:sym typeface="+mn-ea"/>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aphicFrame>
        <p:nvGraphicFramePr>
          <p:cNvPr id="5" name="图示 4"/>
          <p:cNvGraphicFramePr/>
          <p:nvPr/>
        </p:nvGraphicFramePr>
        <p:xfrm>
          <a:off x="1606635" y="1458463"/>
          <a:ext cx="5271243" cy="3256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61709" y="438150"/>
            <a:ext cx="1005403" cy="338554"/>
          </a:xfrm>
          <a:prstGeom prst="rect">
            <a:avLst/>
          </a:prstGeom>
          <a:noFill/>
        </p:spPr>
        <p:txBody>
          <a:bodyPr wrap="none" rtlCol="0">
            <a:spAutoFit/>
          </a:bodyPr>
          <a:lstStyle/>
          <a:p>
            <a:pPr algn="ctr"/>
            <a:r>
              <a:rPr lang="zh-CN" altLang="en-US" sz="1600" b="1" dirty="0">
                <a:solidFill>
                  <a:schemeClr val="tx1"/>
                </a:solidFill>
                <a:sym typeface="+mn-ea"/>
              </a:rPr>
              <a:t>案例目标</a:t>
            </a:r>
            <a:endParaRPr lang="zh-CN" altLang="en-US" sz="1600" b="1" dirty="0">
              <a:solidFill>
                <a:schemeClr val="tx1"/>
              </a:solidFill>
              <a:sym typeface="+mn-ea"/>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301750" y="1840230"/>
            <a:ext cx="6439535" cy="645160"/>
          </a:xfrm>
          <a:prstGeom prst="rect">
            <a:avLst/>
          </a:prstGeom>
          <a:noFill/>
        </p:spPr>
        <p:txBody>
          <a:bodyPr wrap="square" rtlCol="0">
            <a:spAutoFit/>
          </a:bodyPr>
          <a:p>
            <a:pPr marL="285750" indent="-285750" algn="l">
              <a:buFont typeface="Arial" panose="020B0604020202020204" pitchFamily="34" charset="0"/>
              <a:buChar char="•"/>
            </a:pPr>
            <a:r>
              <a:rPr lang="zh-CN" altLang="en-US"/>
              <a:t>利用裂变工具通过邀请好友助力的方式来快速实现粉丝裂变式增长。</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70435" y="438150"/>
            <a:ext cx="1210588" cy="338554"/>
          </a:xfrm>
          <a:prstGeom prst="rect">
            <a:avLst/>
          </a:prstGeom>
          <a:noFill/>
        </p:spPr>
        <p:txBody>
          <a:bodyPr wrap="none" rtlCol="0">
            <a:spAutoFit/>
          </a:bodyPr>
          <a:lstStyle/>
          <a:p>
            <a:pPr algn="ctr"/>
            <a:r>
              <a:rPr lang="zh-CN" altLang="en-US" sz="1600" b="1" dirty="0">
                <a:sym typeface="+mn-ea"/>
              </a:rPr>
              <a:t>案例关键词</a:t>
            </a:r>
            <a:endParaRPr lang="zh-CN" altLang="en-US" sz="1600" b="1" dirty="0">
              <a:solidFill>
                <a:schemeClr val="tx1"/>
              </a:solidFill>
              <a:sym typeface="+mn-ea"/>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1466850" y="2088515"/>
            <a:ext cx="1440180" cy="1753235"/>
          </a:xfrm>
          <a:prstGeom prst="rect">
            <a:avLst/>
          </a:prstGeom>
          <a:noFill/>
        </p:spPr>
        <p:txBody>
          <a:bodyPr wrap="none" rtlCol="0">
            <a:spAutoFit/>
          </a:bodyPr>
          <a:p>
            <a:pPr indent="0" algn="l">
              <a:buFont typeface="+mj-ea"/>
              <a:buNone/>
            </a:pPr>
            <a:endParaRPr lang="zh-CN" altLang="en-US"/>
          </a:p>
          <a:p>
            <a:pPr marL="342900" indent="-342900" algn="l">
              <a:buFont typeface="+mj-ea"/>
              <a:buAutoNum type="circleNumDbPlain"/>
            </a:pPr>
            <a:r>
              <a:rPr lang="zh-CN" altLang="en-US">
                <a:sym typeface="+mn-ea"/>
              </a:rPr>
              <a:t>活动操作</a:t>
            </a:r>
            <a:endParaRPr lang="zh-CN" altLang="en-US"/>
          </a:p>
          <a:p>
            <a:pPr indent="0" algn="l">
              <a:buFont typeface="+mj-ea"/>
              <a:buNone/>
            </a:pPr>
            <a:endParaRPr lang="zh-CN" altLang="en-US"/>
          </a:p>
          <a:p>
            <a:pPr marL="342900" indent="-342900" algn="l">
              <a:buFont typeface="+mj-ea"/>
              <a:buAutoNum type="circleNumDbPlain"/>
            </a:pPr>
            <a:r>
              <a:rPr lang="zh-CN" altLang="en-US"/>
              <a:t>用户体验</a:t>
            </a:r>
            <a:endParaRPr lang="zh-CN" altLang="en-US"/>
          </a:p>
          <a:p>
            <a:pPr marL="342900" indent="-342900" algn="l">
              <a:buFont typeface="+mj-ea"/>
              <a:buAutoNum type="circleNumDbPlain"/>
            </a:pPr>
            <a:endParaRPr lang="zh-CN" altLang="en-US"/>
          </a:p>
          <a:p>
            <a:pPr marL="342900" indent="-342900" algn="l">
              <a:buFont typeface="+mj-ea"/>
              <a:buAutoNum type="circleNumDbPlain"/>
            </a:pP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90284" y="470168"/>
            <a:ext cx="1005403" cy="338554"/>
          </a:xfrm>
          <a:prstGeom prst="rect">
            <a:avLst/>
          </a:prstGeom>
          <a:noFill/>
        </p:spPr>
        <p:txBody>
          <a:bodyPr wrap="none" rtlCol="0">
            <a:spAutoFit/>
          </a:bodyPr>
          <a:lstStyle/>
          <a:p>
            <a:pPr algn="ctr"/>
            <a:r>
              <a:rPr lang="zh-CN" altLang="en-US" sz="1600" b="1" dirty="0">
                <a:sym typeface="+mn-ea"/>
              </a:rPr>
              <a:t>案例概述</a:t>
            </a:r>
            <a:endParaRPr lang="zh-CN" altLang="en-US" sz="1600" b="1" dirty="0">
              <a:solidFill>
                <a:schemeClr val="tx1"/>
              </a:solidFill>
              <a:sym typeface="+mn-ea"/>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89000" y="1188720"/>
            <a:ext cx="2227580" cy="368300"/>
          </a:xfrm>
          <a:prstGeom prst="rect">
            <a:avLst/>
          </a:prstGeom>
          <a:noFill/>
        </p:spPr>
        <p:txBody>
          <a:bodyPr wrap="square" rtlCol="0">
            <a:spAutoFit/>
          </a:bodyPr>
          <a:p>
            <a:r>
              <a:rPr lang="zh-CN" altLang="en-US"/>
              <a:t>后台活动设置流程：</a:t>
            </a:r>
            <a:endParaRPr lang="zh-CN" altLang="en-US"/>
          </a:p>
        </p:txBody>
      </p:sp>
      <p:pic>
        <p:nvPicPr>
          <p:cNvPr id="7" name="图片 6"/>
          <p:cNvPicPr>
            <a:picLocks noChangeAspect="1"/>
          </p:cNvPicPr>
          <p:nvPr/>
        </p:nvPicPr>
        <p:blipFill>
          <a:blip r:embed="rId6"/>
          <a:stretch>
            <a:fillRect/>
          </a:stretch>
        </p:blipFill>
        <p:spPr>
          <a:xfrm>
            <a:off x="565150" y="1731010"/>
            <a:ext cx="2756535" cy="2143125"/>
          </a:xfrm>
          <a:prstGeom prst="rect">
            <a:avLst/>
          </a:prstGeom>
          <a:noFill/>
          <a:ln w="9525">
            <a:noFill/>
          </a:ln>
        </p:spPr>
      </p:pic>
      <p:pic>
        <p:nvPicPr>
          <p:cNvPr id="8" name="图片 7"/>
          <p:cNvPicPr>
            <a:picLocks noChangeAspect="1"/>
          </p:cNvPicPr>
          <p:nvPr/>
        </p:nvPicPr>
        <p:blipFill>
          <a:blip r:embed="rId7"/>
          <a:stretch>
            <a:fillRect/>
          </a:stretch>
        </p:blipFill>
        <p:spPr>
          <a:xfrm>
            <a:off x="3505835" y="1731010"/>
            <a:ext cx="3248660" cy="1880235"/>
          </a:xfrm>
          <a:prstGeom prst="rect">
            <a:avLst/>
          </a:prstGeom>
          <a:noFill/>
          <a:ln w="9525">
            <a:noFill/>
          </a:ln>
        </p:spPr>
      </p:pic>
      <p:pic>
        <p:nvPicPr>
          <p:cNvPr id="9" name="图片 8"/>
          <p:cNvPicPr>
            <a:picLocks noChangeAspect="1"/>
          </p:cNvPicPr>
          <p:nvPr/>
        </p:nvPicPr>
        <p:blipFill>
          <a:blip r:embed="rId8"/>
          <a:stretch>
            <a:fillRect/>
          </a:stretch>
        </p:blipFill>
        <p:spPr>
          <a:xfrm>
            <a:off x="6911975" y="1740535"/>
            <a:ext cx="3170555" cy="1870710"/>
          </a:xfrm>
          <a:prstGeom prst="rect">
            <a:avLst/>
          </a:prstGeom>
          <a:noFill/>
          <a:ln w="9525">
            <a:noFill/>
          </a:ln>
        </p:spPr>
      </p:pic>
      <p:sp>
        <p:nvSpPr>
          <p:cNvPr id="10" name="文本框 9"/>
          <p:cNvSpPr txBox="1"/>
          <p:nvPr/>
        </p:nvSpPr>
        <p:spPr>
          <a:xfrm>
            <a:off x="855345" y="4052570"/>
            <a:ext cx="2087245" cy="1476375"/>
          </a:xfrm>
          <a:prstGeom prst="rect">
            <a:avLst/>
          </a:prstGeom>
          <a:noFill/>
        </p:spPr>
        <p:txBody>
          <a:bodyPr wrap="square" rtlCol="0">
            <a:spAutoFit/>
          </a:bodyPr>
          <a:p>
            <a:pPr algn="l"/>
            <a:r>
              <a:rPr lang="zh-CN" altLang="en-US"/>
              <a:t>1.在企微任务宝海报设置添加所需的活动海报调整二维码位置，然后点击保存</a:t>
            </a:r>
            <a:endParaRPr lang="zh-CN" altLang="en-US"/>
          </a:p>
        </p:txBody>
      </p:sp>
      <p:sp>
        <p:nvSpPr>
          <p:cNvPr id="11" name="文本框 10"/>
          <p:cNvSpPr txBox="1"/>
          <p:nvPr/>
        </p:nvSpPr>
        <p:spPr>
          <a:xfrm>
            <a:off x="3964305" y="4052570"/>
            <a:ext cx="2320925" cy="1198880"/>
          </a:xfrm>
          <a:prstGeom prst="rect">
            <a:avLst/>
          </a:prstGeom>
          <a:noFill/>
        </p:spPr>
        <p:txBody>
          <a:bodyPr wrap="square" rtlCol="0">
            <a:spAutoFit/>
          </a:bodyPr>
          <a:p>
            <a:pPr algn="l"/>
            <a:r>
              <a:rPr lang="zh-CN" altLang="en-US"/>
              <a:t>2.新建裂变活动任务，填写任务的名称和活动时间以及选择承接裂变粉丝的企微号</a:t>
            </a:r>
            <a:endParaRPr lang="zh-CN" altLang="en-US"/>
          </a:p>
        </p:txBody>
      </p:sp>
      <p:sp>
        <p:nvSpPr>
          <p:cNvPr id="13" name="文本框 12"/>
          <p:cNvSpPr txBox="1"/>
          <p:nvPr/>
        </p:nvSpPr>
        <p:spPr>
          <a:xfrm>
            <a:off x="6809105" y="3998595"/>
            <a:ext cx="3169920" cy="1198880"/>
          </a:xfrm>
          <a:prstGeom prst="rect">
            <a:avLst/>
          </a:prstGeom>
          <a:noFill/>
        </p:spPr>
        <p:txBody>
          <a:bodyPr wrap="square" rtlCol="0">
            <a:spAutoFit/>
          </a:bodyPr>
          <a:p>
            <a:pPr algn="l"/>
            <a:r>
              <a:rPr lang="zh-CN" altLang="en-US"/>
              <a:t>3.选择裂变活动的奖品和填写对应奖品的助力人数以及编辑活动推广文案，然后点击完成即可完成任务设置</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90284" y="470168"/>
            <a:ext cx="1005403" cy="338554"/>
          </a:xfrm>
          <a:prstGeom prst="rect">
            <a:avLst/>
          </a:prstGeom>
          <a:noFill/>
        </p:spPr>
        <p:txBody>
          <a:bodyPr wrap="none" rtlCol="0">
            <a:spAutoFit/>
          </a:bodyPr>
          <a:lstStyle/>
          <a:p>
            <a:pPr algn="ctr"/>
            <a:r>
              <a:rPr lang="zh-CN" altLang="en-US" sz="1600" b="1" dirty="0">
                <a:sym typeface="+mn-ea"/>
              </a:rPr>
              <a:t>案例概述</a:t>
            </a:r>
            <a:endParaRPr lang="zh-CN" altLang="en-US" sz="1600" b="1" dirty="0">
              <a:solidFill>
                <a:schemeClr val="tx1"/>
              </a:solidFill>
              <a:sym typeface="+mn-ea"/>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p:cNvPicPr>
            <a:picLocks noChangeAspect="1"/>
          </p:cNvPicPr>
          <p:nvPr/>
        </p:nvPicPr>
        <p:blipFill>
          <a:blip r:embed="rId6"/>
          <a:stretch>
            <a:fillRect/>
          </a:stretch>
        </p:blipFill>
        <p:spPr>
          <a:xfrm>
            <a:off x="889000" y="1682115"/>
            <a:ext cx="8763000" cy="3562350"/>
          </a:xfrm>
          <a:prstGeom prst="rect">
            <a:avLst/>
          </a:prstGeom>
        </p:spPr>
      </p:pic>
      <p:sp>
        <p:nvSpPr>
          <p:cNvPr id="5" name="文本框 4"/>
          <p:cNvSpPr txBox="1"/>
          <p:nvPr/>
        </p:nvSpPr>
        <p:spPr>
          <a:xfrm>
            <a:off x="1094105" y="1216025"/>
            <a:ext cx="1783080" cy="368300"/>
          </a:xfrm>
          <a:prstGeom prst="rect">
            <a:avLst/>
          </a:prstGeom>
          <a:noFill/>
        </p:spPr>
        <p:txBody>
          <a:bodyPr wrap="square" rtlCol="0">
            <a:spAutoFit/>
          </a:bodyPr>
          <a:p>
            <a:r>
              <a:rPr lang="zh-CN" altLang="en-US"/>
              <a:t>用户操作流程：</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60429" y="453560"/>
            <a:ext cx="2441694" cy="338554"/>
          </a:xfrm>
          <a:prstGeom prst="rect">
            <a:avLst/>
          </a:prstGeom>
          <a:noFill/>
        </p:spPr>
        <p:txBody>
          <a:bodyPr wrap="none" rtlCol="0">
            <a:spAutoFit/>
          </a:bodyPr>
          <a:lstStyle/>
          <a:p>
            <a:pPr algn="ctr"/>
            <a:r>
              <a:rPr lang="zh-CN" altLang="en-US" sz="1600" b="1" dirty="0">
                <a:solidFill>
                  <a:schemeClr val="tx1"/>
                </a:solidFill>
              </a:rPr>
              <a:t>案例中亮点及可复用的点</a:t>
            </a:r>
            <a:endParaRPr lang="zh-CN" altLang="en-US" sz="1600" b="1" dirty="0">
              <a:solidFill>
                <a:schemeClr val="tx1"/>
              </a:solidFill>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89000" y="1935480"/>
            <a:ext cx="8345805" cy="2214880"/>
          </a:xfrm>
          <a:prstGeom prst="rect">
            <a:avLst/>
          </a:prstGeom>
          <a:noFill/>
        </p:spPr>
        <p:txBody>
          <a:bodyPr wrap="square" rtlCol="0">
            <a:spAutoFit/>
          </a:bodyPr>
          <a:p>
            <a:pPr indent="0" algn="l">
              <a:buFont typeface="+mj-ea"/>
              <a:buNone/>
            </a:pPr>
            <a:r>
              <a:rPr lang="en-US">
                <a:cs typeface="+mn-lt"/>
                <a:sym typeface="+mn-ea"/>
              </a:rPr>
              <a:t>1.</a:t>
            </a:r>
            <a:r>
              <a:rPr lang="zh-CN" altLang="en-US">
                <a:cs typeface="+mn-lt"/>
                <a:sym typeface="+mn-ea"/>
              </a:rPr>
              <a:t>后台活动操作流程简单</a:t>
            </a:r>
            <a:r>
              <a:rPr lang="zh-CN" altLang="en-US">
                <a:sym typeface="+mn-ea"/>
              </a:rPr>
              <a:t>，</a:t>
            </a:r>
            <a:endParaRPr lang="zh-CN" altLang="en-US">
              <a:sym typeface="+mn-ea"/>
            </a:endParaRPr>
          </a:p>
          <a:p>
            <a:pPr indent="0" algn="l">
              <a:buFont typeface="+mj-ea"/>
              <a:buNone/>
            </a:pPr>
            <a:r>
              <a:rPr lang="zh-CN" altLang="en-US" sz="1200">
                <a:sym typeface="+mn-ea"/>
              </a:rPr>
              <a:t>操作简单易上手，</a:t>
            </a:r>
            <a:r>
              <a:rPr lang="en-US" altLang="zh-CN" sz="1200">
                <a:sym typeface="+mn-ea"/>
              </a:rPr>
              <a:t>1</a:t>
            </a:r>
            <a:r>
              <a:rPr lang="zh-CN" altLang="en-US" sz="1200">
                <a:sym typeface="+mn-ea"/>
              </a:rPr>
              <a:t>分钟就能自定义涨粉活动</a:t>
            </a:r>
            <a:endParaRPr lang="zh-CN" altLang="en-US" sz="1200">
              <a:sym typeface="+mn-ea"/>
            </a:endParaRPr>
          </a:p>
          <a:p>
            <a:pPr indent="0" algn="l">
              <a:buFont typeface="+mj-ea"/>
              <a:buNone/>
            </a:pPr>
            <a:endParaRPr lang="en-US">
              <a:sym typeface="+mn-ea"/>
            </a:endParaRPr>
          </a:p>
          <a:p>
            <a:pPr indent="0" algn="l">
              <a:buFont typeface="+mj-ea"/>
              <a:buNone/>
            </a:pPr>
            <a:r>
              <a:rPr lang="en-US">
                <a:sym typeface="+mn-ea"/>
              </a:rPr>
              <a:t>2.</a:t>
            </a:r>
            <a:r>
              <a:rPr b="1">
                <a:solidFill>
                  <a:schemeClr val="tx1"/>
                </a:solidFill>
                <a:sym typeface="+mn-ea"/>
              </a:rPr>
              <a:t>用户操作流程简单</a:t>
            </a:r>
            <a:r>
              <a:rPr>
                <a:sym typeface="+mn-ea"/>
              </a:rPr>
              <a:t>。</a:t>
            </a:r>
            <a:endParaRPr>
              <a:sym typeface="+mn-ea"/>
            </a:endParaRPr>
          </a:p>
          <a:p>
            <a:r>
              <a:rPr lang="zh-CN" altLang="en-US" sz="1200"/>
              <a:t>整个流程从用户获取邀请海报-邀请好友助力-凑够人数助力-领取奖品流程简单顺畅，没有任何槽点影响用户体验。奖品发货后系统会自动推送快递单号给用户，方便用户及时查询奖品发货动态，提高用户留存率。</a:t>
            </a:r>
            <a:endParaRPr lang="zh-CN" altLang="en-US" sz="1200"/>
          </a:p>
          <a:p>
            <a:endParaRPr lang="zh-CN" altLang="en-US"/>
          </a:p>
          <a:p>
            <a:r>
              <a:rPr lang="en-US" altLang="zh-CN"/>
              <a:t>3.</a:t>
            </a:r>
            <a:r>
              <a:rPr lang="zh-CN" altLang="en-US"/>
              <a:t>裂变的奖品可选择有赞商城的商品</a:t>
            </a:r>
            <a:endParaRPr lang="zh-CN" altLang="en-US">
              <a:solidFill>
                <a:srgbClr val="FF0000"/>
              </a:solidFill>
            </a:endParaRPr>
          </a:p>
          <a:p>
            <a:r>
              <a:rPr lang="zh-CN" altLang="en-US" sz="1200"/>
              <a:t>无缝对接有赞商城，活动数据实时与有赞进行同步，还能为商城的其他商品带来曝光机会</a:t>
            </a:r>
            <a:endParaRPr lang="zh-CN" altLang="en-US"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090284" y="406062"/>
            <a:ext cx="2646878" cy="338554"/>
          </a:xfrm>
          <a:prstGeom prst="rect">
            <a:avLst/>
          </a:prstGeom>
          <a:noFill/>
        </p:spPr>
        <p:txBody>
          <a:bodyPr wrap="none" rtlCol="0">
            <a:spAutoFit/>
          </a:bodyPr>
          <a:lstStyle/>
          <a:p>
            <a:pPr lvl="0"/>
            <a:r>
              <a:rPr lang="zh-CN" altLang="en-US" sz="1600" b="1" dirty="0">
                <a:solidFill>
                  <a:schemeClr val="tx1"/>
                </a:solidFill>
              </a:rPr>
              <a:t>案例中待优化点及改善方案</a:t>
            </a:r>
            <a:endParaRPr lang="zh-CN" altLang="en-US" sz="1600" b="1" dirty="0">
              <a:solidFill>
                <a:schemeClr val="tx1"/>
              </a:solidFill>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47917" y="1288112"/>
            <a:ext cx="6528435" cy="368300"/>
          </a:xfrm>
          <a:prstGeom prst="rect">
            <a:avLst/>
          </a:prstGeom>
          <a:noFill/>
        </p:spPr>
        <p:txBody>
          <a:bodyPr wrap="none" rtlCol="0">
            <a:spAutoFit/>
          </a:bodyPr>
          <a:lstStyle/>
          <a:p>
            <a:r>
              <a:rPr lang="en-US" altLang="zh-CN" dirty="0">
                <a:solidFill>
                  <a:schemeClr val="tx1"/>
                </a:solidFill>
              </a:rPr>
              <a:t>1.</a:t>
            </a:r>
            <a:r>
              <a:rPr lang="zh-CN" altLang="en-US" dirty="0">
                <a:solidFill>
                  <a:schemeClr val="tx1"/>
                </a:solidFill>
              </a:rPr>
              <a:t>裂变活动结束之后，已经达到领奖条件的用户无法领取奖品。</a:t>
            </a:r>
            <a:endParaRPr lang="zh-CN" altLang="en-US" dirty="0">
              <a:solidFill>
                <a:schemeClr val="tx1"/>
              </a:solidFill>
            </a:endParaRPr>
          </a:p>
        </p:txBody>
      </p:sp>
      <p:sp>
        <p:nvSpPr>
          <p:cNvPr id="7" name="文本框 6"/>
          <p:cNvSpPr txBox="1"/>
          <p:nvPr/>
        </p:nvSpPr>
        <p:spPr>
          <a:xfrm>
            <a:off x="415290" y="2049780"/>
            <a:ext cx="9509760" cy="583565"/>
          </a:xfrm>
          <a:prstGeom prst="rect">
            <a:avLst/>
          </a:prstGeom>
          <a:noFill/>
        </p:spPr>
        <p:txBody>
          <a:bodyPr wrap="square" rtlCol="0">
            <a:spAutoFit/>
          </a:bodyPr>
          <a:p>
            <a:r>
              <a:rPr lang="zh-CN" altLang="en-US" sz="1600">
                <a:solidFill>
                  <a:srgbClr val="FF0000"/>
                </a:solidFill>
              </a:rPr>
              <a:t>改善方案：宣传活动时社群应清晰宣传活动时间并引导用户达成条件后尽快领奖，避免活动时间结束导致无法领奖的情况，如果还有用户反馈错过兑奖时间而没有兑换，在后台重新开启活动即可继续领取。</a:t>
            </a:r>
            <a:endParaRPr lang="zh-CN" altLang="en-US" sz="1600">
              <a:solidFill>
                <a:srgbClr val="FF0000"/>
              </a:solidFill>
            </a:endParaRPr>
          </a:p>
        </p:txBody>
      </p:sp>
      <p:sp>
        <p:nvSpPr>
          <p:cNvPr id="8" name="文本框 7"/>
          <p:cNvSpPr txBox="1"/>
          <p:nvPr/>
        </p:nvSpPr>
        <p:spPr>
          <a:xfrm>
            <a:off x="532765" y="3282315"/>
            <a:ext cx="8561070" cy="645160"/>
          </a:xfrm>
          <a:prstGeom prst="rect">
            <a:avLst/>
          </a:prstGeom>
          <a:noFill/>
        </p:spPr>
        <p:txBody>
          <a:bodyPr wrap="square" rtlCol="0">
            <a:spAutoFit/>
          </a:bodyPr>
          <a:p>
            <a:r>
              <a:rPr lang="en-US" altLang="zh-CN"/>
              <a:t>2.</a:t>
            </a:r>
            <a:r>
              <a:rPr lang="zh-CN" altLang="en-US"/>
              <a:t>用户完成任务后需关注公众号才能继续领取奖品，可能会引起一部分用户反感，为什么完成了裂变任务还需要关注公众号才能领取？</a:t>
            </a:r>
            <a:endParaRPr lang="zh-CN" altLang="en-US"/>
          </a:p>
        </p:txBody>
      </p:sp>
      <p:sp>
        <p:nvSpPr>
          <p:cNvPr id="9" name="文本框 8"/>
          <p:cNvSpPr txBox="1"/>
          <p:nvPr/>
        </p:nvSpPr>
        <p:spPr>
          <a:xfrm>
            <a:off x="532765" y="4378960"/>
            <a:ext cx="7701280" cy="337185"/>
          </a:xfrm>
          <a:prstGeom prst="rect">
            <a:avLst/>
          </a:prstGeom>
          <a:noFill/>
        </p:spPr>
        <p:txBody>
          <a:bodyPr wrap="none" rtlCol="0">
            <a:spAutoFit/>
          </a:bodyPr>
          <a:p>
            <a:r>
              <a:rPr lang="zh-CN" altLang="en-US" sz="1600">
                <a:solidFill>
                  <a:srgbClr val="FF0000"/>
                </a:solidFill>
              </a:rPr>
              <a:t>改善方案：活动奖品选择后台自营的商品，可以选择不用关注公众号即可领取奖品。</a:t>
            </a:r>
            <a:endParaRPr lang="zh-CN" altLang="en-US" sz="16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1192936" y="453560"/>
            <a:ext cx="2031325" cy="338554"/>
          </a:xfrm>
          <a:prstGeom prst="rect">
            <a:avLst/>
          </a:prstGeom>
          <a:noFill/>
        </p:spPr>
        <p:txBody>
          <a:bodyPr wrap="none" rtlCol="0">
            <a:spAutoFit/>
          </a:bodyPr>
          <a:lstStyle/>
          <a:p>
            <a:pPr algn="ctr"/>
            <a:r>
              <a:rPr lang="zh-CN" altLang="en-US" sz="1600" b="1" dirty="0">
                <a:solidFill>
                  <a:schemeClr val="tx1"/>
                </a:solidFill>
              </a:rPr>
              <a:t>针对案例的延伸思考</a:t>
            </a:r>
            <a:endParaRPr lang="zh-CN" altLang="en-US" sz="1600" b="1" dirty="0">
              <a:solidFill>
                <a:schemeClr val="tx1"/>
              </a:solidFill>
            </a:endParaRPr>
          </a:p>
        </p:txBody>
      </p:sp>
      <p:grpSp>
        <p:nvGrpSpPr>
          <p:cNvPr id="36" name="组合 35"/>
          <p:cNvGrpSpPr/>
          <p:nvPr/>
        </p:nvGrpSpPr>
        <p:grpSpPr>
          <a:xfrm>
            <a:off x="752475" y="464185"/>
            <a:ext cx="341630" cy="280035"/>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2" name="组合 1"/>
          <p:cNvGrpSpPr/>
          <p:nvPr/>
        </p:nvGrpSpPr>
        <p:grpSpPr>
          <a:xfrm>
            <a:off x="8995410" y="375920"/>
            <a:ext cx="628650" cy="26670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黑色ROI"/>
            <p:cNvPicPr>
              <a:picLocks noChangeAspect="1"/>
            </p:cNvPicPr>
            <p:nvPr/>
          </p:nvPicPr>
          <p:blipFill>
            <a:blip r:embed="rId5"/>
            <a:stretch>
              <a:fillRect/>
            </a:stretch>
          </p:blipFill>
          <p:spPr>
            <a:xfrm>
              <a:off x="12670" y="1476"/>
              <a:ext cx="680" cy="411"/>
            </a:xfrm>
            <a:prstGeom prst="rect">
              <a:avLst/>
            </a:prstGeom>
          </p:spPr>
        </p:pic>
      </p:grpSp>
      <p:sp>
        <p:nvSpPr>
          <p:cNvPr id="3" name="矩形 2"/>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1094105" y="1723390"/>
            <a:ext cx="6995795" cy="1476375"/>
          </a:xfrm>
          <a:prstGeom prst="rect">
            <a:avLst/>
          </a:prstGeom>
          <a:noFill/>
        </p:spPr>
        <p:txBody>
          <a:bodyPr wrap="square" rtlCol="0">
            <a:spAutoFit/>
          </a:bodyPr>
          <a:p>
            <a:pPr marL="285750" indent="-285750" algn="l">
              <a:buFont typeface="Arial" panose="020B0604020202020204" pitchFamily="34" charset="0"/>
              <a:buChar char="•"/>
            </a:pPr>
            <a:r>
              <a:rPr lang="en-US" altLang="zh-CN">
                <a:latin typeface="+mn-ea"/>
                <a:sym typeface="+mn-ea"/>
              </a:rPr>
              <a:t>目前公司很多项目都需要做裂变活动来达到粉丝快速裂变增长的目的，一个好的裂变工具就变得非常重要了，后台活动设置简单和用户操作流程简单的裂变工具可以避免很多操作的失误以及用户体验上投诉，能为裂变活动带来更好的</a:t>
            </a:r>
            <a:r>
              <a:rPr lang="zh-CN" altLang="en-US">
                <a:latin typeface="+mn-ea"/>
                <a:sym typeface="+mn-ea"/>
              </a:rPr>
              <a:t>活动</a:t>
            </a:r>
            <a:r>
              <a:rPr lang="en-US" altLang="zh-CN">
                <a:latin typeface="+mn-ea"/>
                <a:sym typeface="+mn-ea"/>
              </a:rPr>
              <a:t>效果以及能降低获</a:t>
            </a:r>
            <a:r>
              <a:rPr lang="zh-CN" altLang="en-US">
                <a:latin typeface="+mn-ea"/>
                <a:sym typeface="+mn-ea"/>
              </a:rPr>
              <a:t>粉</a:t>
            </a:r>
            <a:r>
              <a:rPr lang="en-US" altLang="zh-CN">
                <a:latin typeface="+mn-ea"/>
                <a:sym typeface="+mn-ea"/>
              </a:rPr>
              <a:t>的成本。</a:t>
            </a:r>
            <a:endParaRPr lang="zh-CN" altLang="en-US">
              <a:latin typeface="+mn-ea"/>
              <a:sym typeface="+mn-ea"/>
            </a:endParaRPr>
          </a:p>
        </p:txBody>
      </p:sp>
    </p:spTree>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921</Words>
  <Application>WPS 演示</Application>
  <PresentationFormat>自定义</PresentationFormat>
  <Paragraphs>81</Paragraphs>
  <Slides>10</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Arial</vt:lpstr>
      <vt:lpstr>宋体</vt:lpstr>
      <vt:lpstr>Wingdings</vt:lpstr>
      <vt:lpstr>微软雅黑</vt:lpstr>
      <vt:lpstr>Calibri</vt:lpstr>
      <vt:lpstr>Arial Unicode MS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Administrator</cp:lastModifiedBy>
  <cp:revision>404</cp:revision>
  <dcterms:created xsi:type="dcterms:W3CDTF">2019-12-22T05:53:00Z</dcterms:created>
  <dcterms:modified xsi:type="dcterms:W3CDTF">2021-04-22T03:31:30Z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