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283" r:id="rId2"/>
    <p:sldId id="2635" r:id="rId3"/>
    <p:sldId id="2644" r:id="rId4"/>
    <p:sldId id="2646" r:id="rId5"/>
    <p:sldId id="2729" r:id="rId6"/>
    <p:sldId id="2700" r:id="rId7"/>
    <p:sldId id="2699" r:id="rId8"/>
    <p:sldId id="2728" r:id="rId9"/>
    <p:sldId id="2716" r:id="rId10"/>
    <p:sldId id="2660" r:id="rId11"/>
    <p:sldId id="2741" r:id="rId12"/>
    <p:sldId id="2647" r:id="rId13"/>
    <p:sldId id="2689" r:id="rId14"/>
    <p:sldId id="2742" r:id="rId15"/>
    <p:sldId id="2634" r:id="rId16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ED7D31"/>
    <a:srgbClr val="FEA900"/>
    <a:srgbClr val="E93252"/>
    <a:srgbClr val="6DF5ED"/>
    <a:srgbClr val="FFFFFF"/>
    <a:srgbClr val="F8F8F8"/>
    <a:srgbClr val="120C16"/>
    <a:srgbClr val="0358B2"/>
    <a:srgbClr val="035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7-29T00:31:24.238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#1">
  <dgm:title val=""/>
  <dgm:desc val=""/>
  <dgm:catLst>
    <dgm:cat type="accent4" pri="11500"/>
  </dgm:catLst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#1">
  <dgm:title val=""/>
  <dgm:desc val=""/>
  <dgm:catLst>
    <dgm:cat type="accent4" pri="11100"/>
  </dgm:catLst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#1">
  <dgm:title val=""/>
  <dgm:desc val=""/>
  <dgm:catLst>
    <dgm:cat type="accent4" pri="11200"/>
  </dgm:catLst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#1" loCatId="list" qsTypeId="urn:microsoft.com/office/officeart/2005/8/quickstyle/simple1#1" qsCatId="simple" csTypeId="urn:microsoft.com/office/officeart/2005/8/colors/accent0_1#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 dirty="0"/>
            <a:t>案例目标及背景</a:t>
          </a:r>
        </a:p>
      </dgm:t>
    </dgm:pt>
    <dgm:pt modelId="{E4D0092D-1226-4D08-9799-2812B1B3A205}" type="par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type="sib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 dirty="0"/>
            <a:t>案例关键词</a:t>
          </a:r>
        </a:p>
      </dgm:t>
    </dgm:pt>
    <dgm:pt modelId="{EDE61E28-8052-4A4A-BF9B-F66B384DF533}" type="par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type="sib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type="par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type="sib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type="par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type="sib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/>
            <a:t>案例中待优化点及改善方案</a:t>
          </a:r>
          <a:endParaRPr lang="zh-CN" altLang="en-US" sz="1600" dirty="0"/>
        </a:p>
      </dgm:t>
    </dgm:pt>
    <dgm:pt modelId="{C7B9EA86-F8CF-4931-9277-55EE61494FC9}" type="par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type="sib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type="par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type="sib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#1"/>
    <dgm:cxn modelId="{B85F9E25-C652-4B7F-8FD1-439B78BFFC09}" type="presOf" srcId="{A7E2548B-AC32-4B01-BBFA-02F40C0F4EC3}" destId="{C385AF22-AC18-4DC8-9B28-602D0C637594}" srcOrd="1" destOrd="0" presId="urn:microsoft.com/office/officeart/2005/8/layout/list1#1"/>
    <dgm:cxn modelId="{C0C92239-6F59-4A67-8B01-83B8CED33E59}" type="presOf" srcId="{5BA5075A-9611-40EC-B66E-1C50AF866171}" destId="{06CD99E7-5F6F-4B3A-B6AF-722345E5A49F}" srcOrd="0" destOrd="0" presId="urn:microsoft.com/office/officeart/2005/8/layout/list1#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#1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#1"/>
    <dgm:cxn modelId="{5DA8AC74-33F2-4C28-8300-0E50990216C1}" type="presOf" srcId="{AA796176-FFEA-4453-B3C5-86FCA4C88052}" destId="{5CB4522F-075B-43D2-9CCA-FF96AAAB0675}" srcOrd="0" destOrd="0" presId="urn:microsoft.com/office/officeart/2005/8/layout/list1#1"/>
    <dgm:cxn modelId="{D8070E78-59F1-4513-9398-C426422CA6D2}" type="presOf" srcId="{A7E2548B-AC32-4B01-BBFA-02F40C0F4EC3}" destId="{E4755B94-5E72-4C9F-A91A-56B0FCDA28F1}" srcOrd="0" destOrd="0" presId="urn:microsoft.com/office/officeart/2005/8/layout/list1#1"/>
    <dgm:cxn modelId="{6812FF8E-3082-4F64-839F-77BEEBDD451D}" srcId="{AA796176-FFEA-4453-B3C5-86FCA4C88052}" destId="{5BA5075A-9611-40EC-B66E-1C50AF866171}" srcOrd="5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#1"/>
    <dgm:cxn modelId="{B7AC3EAD-C2E5-4EE1-AD67-1717C0B0AE79}" type="presOf" srcId="{ACC21E35-BE52-4B64-9CE3-EAFB2C2B911E}" destId="{3240125D-75FD-4A57-A758-6C50E602A37F}" srcOrd="0" destOrd="0" presId="urn:microsoft.com/office/officeart/2005/8/layout/list1#1"/>
    <dgm:cxn modelId="{A0A139B8-C29C-4CF6-B01A-C9215FF29A1B}" type="presOf" srcId="{0FABB1E1-B967-41CD-8BD9-01EE970157FC}" destId="{1CC4936E-ED17-4D2F-9813-87EE95763F16}" srcOrd="1" destOrd="0" presId="urn:microsoft.com/office/officeart/2005/8/layout/list1#1"/>
    <dgm:cxn modelId="{04D720C0-4218-4938-9515-27C87D79C1B0}" type="presOf" srcId="{730938A3-D819-41F7-BE39-9DDAA446A19F}" destId="{427123AE-6E68-4008-BD50-9CC20F57260E}" srcOrd="1" destOrd="0" presId="urn:microsoft.com/office/officeart/2005/8/layout/list1#1"/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4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#1"/>
    <dgm:cxn modelId="{A1FCD9D6-88FE-42F6-A005-7CB64FD4DF60}" type="presOf" srcId="{730938A3-D819-41F7-BE39-9DDAA446A19F}" destId="{0B52D98E-03C2-4BD0-85E7-F52451A2A69F}" srcOrd="0" destOrd="0" presId="urn:microsoft.com/office/officeart/2005/8/layout/list1#1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E64F7986-A22F-4AFA-B479-79081A7B952B}" type="presParOf" srcId="{5CB4522F-075B-43D2-9CCA-FF96AAAB0675}" destId="{792D5933-AD40-45AE-8480-2968FCA8CAA1}" srcOrd="0" destOrd="0" presId="urn:microsoft.com/office/officeart/2005/8/layout/list1#1"/>
    <dgm:cxn modelId="{3C593DDB-6C1E-4F28-B97E-4C473646A717}" type="presParOf" srcId="{792D5933-AD40-45AE-8480-2968FCA8CAA1}" destId="{E4755B94-5E72-4C9F-A91A-56B0FCDA28F1}" srcOrd="0" destOrd="0" presId="urn:microsoft.com/office/officeart/2005/8/layout/list1#1"/>
    <dgm:cxn modelId="{53C2F299-254F-4955-8E1D-0975BFA29DEA}" type="presParOf" srcId="{792D5933-AD40-45AE-8480-2968FCA8CAA1}" destId="{C385AF22-AC18-4DC8-9B28-602D0C637594}" srcOrd="1" destOrd="0" presId="urn:microsoft.com/office/officeart/2005/8/layout/list1#1"/>
    <dgm:cxn modelId="{3A418ED2-15B8-43F7-9CB2-B8862013A2CF}" type="presParOf" srcId="{5CB4522F-075B-43D2-9CCA-FF96AAAB0675}" destId="{744720FB-B56E-4487-9420-26F63FDC8A92}" srcOrd="1" destOrd="0" presId="urn:microsoft.com/office/officeart/2005/8/layout/list1#1"/>
    <dgm:cxn modelId="{4B625579-78F4-45B2-9DFA-A7F13878CD9D}" type="presParOf" srcId="{5CB4522F-075B-43D2-9CCA-FF96AAAB0675}" destId="{46544825-FBF5-4CDD-8C6C-17BDB8D6624D}" srcOrd="2" destOrd="0" presId="urn:microsoft.com/office/officeart/2005/8/layout/list1#1"/>
    <dgm:cxn modelId="{2DFB4BE4-930E-4611-A053-82E8D625F27C}" type="presParOf" srcId="{5CB4522F-075B-43D2-9CCA-FF96AAAB0675}" destId="{4BCF71AD-8735-4E36-8AA7-859BE626CF89}" srcOrd="3" destOrd="0" presId="urn:microsoft.com/office/officeart/2005/8/layout/list1#1"/>
    <dgm:cxn modelId="{F4723558-B28C-40C9-B27F-72F9BE0AF3F5}" type="presParOf" srcId="{5CB4522F-075B-43D2-9CCA-FF96AAAB0675}" destId="{EED333AA-5EDE-462B-829D-585765A00D61}" srcOrd="4" destOrd="0" presId="urn:microsoft.com/office/officeart/2005/8/layout/list1#1"/>
    <dgm:cxn modelId="{3D31BDE9-49B2-47DF-A12F-0683BC775F18}" type="presParOf" srcId="{EED333AA-5EDE-462B-829D-585765A00D61}" destId="{75DA4DF2-046A-4C6A-8086-7C3E7861D4E7}" srcOrd="0" destOrd="0" presId="urn:microsoft.com/office/officeart/2005/8/layout/list1#1"/>
    <dgm:cxn modelId="{37B9B0F7-2467-4A73-A2F3-48AAF33F4ACD}" type="presParOf" srcId="{EED333AA-5EDE-462B-829D-585765A00D61}" destId="{FBD91DA6-F483-4103-904B-0A0489E1DCE7}" srcOrd="1" destOrd="0" presId="urn:microsoft.com/office/officeart/2005/8/layout/list1#1"/>
    <dgm:cxn modelId="{85C47340-8A9E-4592-AB66-216A17057F11}" type="presParOf" srcId="{5CB4522F-075B-43D2-9CCA-FF96AAAB0675}" destId="{48F65CE9-588F-481F-B88C-E3C4A9B9C782}" srcOrd="5" destOrd="0" presId="urn:microsoft.com/office/officeart/2005/8/layout/list1#1"/>
    <dgm:cxn modelId="{B514B097-DCDB-49D3-9A46-45A481532DCB}" type="presParOf" srcId="{5CB4522F-075B-43D2-9CCA-FF96AAAB0675}" destId="{9A2FC35B-336D-4AB9-BE3B-E5A027415580}" srcOrd="6" destOrd="0" presId="urn:microsoft.com/office/officeart/2005/8/layout/list1#1"/>
    <dgm:cxn modelId="{8445FA2B-93A1-4A85-A633-6C53B31E6640}" type="presParOf" srcId="{5CB4522F-075B-43D2-9CCA-FF96AAAB0675}" destId="{781EB76A-EEE2-4822-9A02-692FC3F6DBFE}" srcOrd="7" destOrd="0" presId="urn:microsoft.com/office/officeart/2005/8/layout/list1#1"/>
    <dgm:cxn modelId="{585724F5-D580-4123-A6B5-18BCB4B61298}" type="presParOf" srcId="{5CB4522F-075B-43D2-9CCA-FF96AAAB0675}" destId="{1A83AB0C-0313-42B2-AD86-7F1781B8A4B2}" srcOrd="8" destOrd="0" presId="urn:microsoft.com/office/officeart/2005/8/layout/list1#1"/>
    <dgm:cxn modelId="{D3A9A500-291D-4315-A0B5-48A11AFD7872}" type="presParOf" srcId="{1A83AB0C-0313-42B2-AD86-7F1781B8A4B2}" destId="{0B52D98E-03C2-4BD0-85E7-F52451A2A69F}" srcOrd="0" destOrd="0" presId="urn:microsoft.com/office/officeart/2005/8/layout/list1#1"/>
    <dgm:cxn modelId="{08FF2DFE-CF0C-4A40-BF76-5D8DF2A83E45}" type="presParOf" srcId="{1A83AB0C-0313-42B2-AD86-7F1781B8A4B2}" destId="{427123AE-6E68-4008-BD50-9CC20F57260E}" srcOrd="1" destOrd="0" presId="urn:microsoft.com/office/officeart/2005/8/layout/list1#1"/>
    <dgm:cxn modelId="{6BF98521-58EF-4718-94C0-86D18F889A8F}" type="presParOf" srcId="{5CB4522F-075B-43D2-9CCA-FF96AAAB0675}" destId="{3E45E6F7-D029-421E-9785-40AC3D5809F6}" srcOrd="9" destOrd="0" presId="urn:microsoft.com/office/officeart/2005/8/layout/list1#1"/>
    <dgm:cxn modelId="{05C125E2-B9C9-4C04-B36D-0D1E8CAE682E}" type="presParOf" srcId="{5CB4522F-075B-43D2-9CCA-FF96AAAB0675}" destId="{DC58CA3D-313C-426E-A0D6-37AFDA45F7F0}" srcOrd="10" destOrd="0" presId="urn:microsoft.com/office/officeart/2005/8/layout/list1#1"/>
    <dgm:cxn modelId="{E919EC92-820A-428D-99E1-2B124C1E1608}" type="presParOf" srcId="{5CB4522F-075B-43D2-9CCA-FF96AAAB0675}" destId="{97D0A409-687F-48B8-8F97-815DE1E84580}" srcOrd="11" destOrd="0" presId="urn:microsoft.com/office/officeart/2005/8/layout/list1#1"/>
    <dgm:cxn modelId="{5EF25026-603F-4335-9104-A837A384B12F}" type="presParOf" srcId="{5CB4522F-075B-43D2-9CCA-FF96AAAB0675}" destId="{6C682417-E35E-4747-8277-8398315EE0A6}" srcOrd="12" destOrd="0" presId="urn:microsoft.com/office/officeart/2005/8/layout/list1#1"/>
    <dgm:cxn modelId="{9C82A2E3-73F3-44C2-B38A-81C0C8565E9A}" type="presParOf" srcId="{6C682417-E35E-4747-8277-8398315EE0A6}" destId="{3240125D-75FD-4A57-A758-6C50E602A37F}" srcOrd="0" destOrd="0" presId="urn:microsoft.com/office/officeart/2005/8/layout/list1#1"/>
    <dgm:cxn modelId="{F376AE30-1079-4CDB-8E35-FE488DCEAD2D}" type="presParOf" srcId="{6C682417-E35E-4747-8277-8398315EE0A6}" destId="{19E92E6E-C255-46EA-A296-4EEB24EE3A0F}" srcOrd="1" destOrd="0" presId="urn:microsoft.com/office/officeart/2005/8/layout/list1#1"/>
    <dgm:cxn modelId="{F33726E3-490B-4D06-A525-1BA1AEBB1C8F}" type="presParOf" srcId="{5CB4522F-075B-43D2-9CCA-FF96AAAB0675}" destId="{B5396BCF-9918-4D1E-8A96-750EB7B7FAF0}" srcOrd="13" destOrd="0" presId="urn:microsoft.com/office/officeart/2005/8/layout/list1#1"/>
    <dgm:cxn modelId="{D7FFDA87-5839-4CB8-B744-1B7230101671}" type="presParOf" srcId="{5CB4522F-075B-43D2-9CCA-FF96AAAB0675}" destId="{F46CC245-10BE-4E19-B679-8FD2CCBD83C6}" srcOrd="14" destOrd="0" presId="urn:microsoft.com/office/officeart/2005/8/layout/list1#1"/>
    <dgm:cxn modelId="{771C0B25-5E8F-4FF8-B0F2-C6E7A9E26EB1}" type="presParOf" srcId="{5CB4522F-075B-43D2-9CCA-FF96AAAB0675}" destId="{259E2F94-8223-4A49-9E41-02FF9C3E6DB7}" srcOrd="15" destOrd="0" presId="urn:microsoft.com/office/officeart/2005/8/layout/list1#1"/>
    <dgm:cxn modelId="{51C24110-273A-445F-A797-AAB07E190C8A}" type="presParOf" srcId="{5CB4522F-075B-43D2-9CCA-FF96AAAB0675}" destId="{0582B587-2F69-4A4E-91D2-4D573939D386}" srcOrd="16" destOrd="0" presId="urn:microsoft.com/office/officeart/2005/8/layout/list1#1"/>
    <dgm:cxn modelId="{88995C75-011B-442D-B3B0-68C8AA231378}" type="presParOf" srcId="{0582B587-2F69-4A4E-91D2-4D573939D386}" destId="{5637D23C-C60D-4167-8816-BB9B9D431E0E}" srcOrd="0" destOrd="0" presId="urn:microsoft.com/office/officeart/2005/8/layout/list1#1"/>
    <dgm:cxn modelId="{E0066D49-5AF0-4005-90B5-6383B1A25CC7}" type="presParOf" srcId="{0582B587-2F69-4A4E-91D2-4D573939D386}" destId="{1CC4936E-ED17-4D2F-9813-87EE95763F16}" srcOrd="1" destOrd="0" presId="urn:microsoft.com/office/officeart/2005/8/layout/list1#1"/>
    <dgm:cxn modelId="{81049395-50FC-4BE5-999A-FA3A910C6AB6}" type="presParOf" srcId="{5CB4522F-075B-43D2-9CCA-FF96AAAB0675}" destId="{9E8ED095-A689-4B24-8673-40FB702F4F98}" srcOrd="17" destOrd="0" presId="urn:microsoft.com/office/officeart/2005/8/layout/list1#1"/>
    <dgm:cxn modelId="{3D70EB50-153F-4492-947D-EB83294A4E59}" type="presParOf" srcId="{5CB4522F-075B-43D2-9CCA-FF96AAAB0675}" destId="{5AA363B9-8FB5-41E3-8B35-97BD2D191B34}" srcOrd="18" destOrd="0" presId="urn:microsoft.com/office/officeart/2005/8/layout/list1#1"/>
    <dgm:cxn modelId="{B4FB1D32-D4A2-4494-BD76-A825F382590C}" type="presParOf" srcId="{5CB4522F-075B-43D2-9CCA-FF96AAAB0675}" destId="{165391A6-F699-41AC-8B55-B5334317737C}" srcOrd="19" destOrd="0" presId="urn:microsoft.com/office/officeart/2005/8/layout/list1#1"/>
    <dgm:cxn modelId="{393A8961-3DBD-4564-A6C2-813CA257BD58}" type="presParOf" srcId="{5CB4522F-075B-43D2-9CCA-FF96AAAB0675}" destId="{9922DA3E-3EF6-42FA-9CC9-86C6C0F10C5A}" srcOrd="20" destOrd="0" presId="urn:microsoft.com/office/officeart/2005/8/layout/list1#1"/>
    <dgm:cxn modelId="{87A52DF9-2C26-4E57-84A9-EEF8930BCF18}" type="presParOf" srcId="{9922DA3E-3EF6-42FA-9CC9-86C6C0F10C5A}" destId="{06CD99E7-5F6F-4B3A-B6AF-722345E5A49F}" srcOrd="0" destOrd="0" presId="urn:microsoft.com/office/officeart/2005/8/layout/list1#1"/>
    <dgm:cxn modelId="{D7C378C8-1B98-4734-835E-992B34B3F5DC}" type="presParOf" srcId="{9922DA3E-3EF6-42FA-9CC9-86C6C0F10C5A}" destId="{ABF73B35-4281-4C64-B65F-D7E1D426DC52}" srcOrd="1" destOrd="0" presId="urn:microsoft.com/office/officeart/2005/8/layout/list1#1"/>
    <dgm:cxn modelId="{32DA0E08-E2AD-4011-8E55-153870D66355}" type="presParOf" srcId="{5CB4522F-075B-43D2-9CCA-FF96AAAB0675}" destId="{E970D71D-ECBA-4E7B-8977-0075B3C64135}" srcOrd="21" destOrd="0" presId="urn:microsoft.com/office/officeart/2005/8/layout/list1#1"/>
    <dgm:cxn modelId="{74407CAF-1C80-44D2-BC80-84029926B96A}" type="presParOf" srcId="{5CB4522F-075B-43D2-9CCA-FF96AAAB0675}" destId="{1EBF7F84-B88A-4276-8D3B-5221674D7BF1}" srcOrd="2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71BED5-9553-415C-8C99-038CA5701B65}" type="doc">
      <dgm:prSet loTypeId="urn:microsoft.com/office/officeart/2005/8/layout/arrow2#1" loCatId="process" qsTypeId="urn:microsoft.com/office/officeart/2005/8/quickstyle/simple3#1" qsCatId="simple" csTypeId="urn:microsoft.com/office/officeart/2005/8/colors/accent2_1#1" csCatId="accent1" phldr="1"/>
      <dgm:spPr/>
    </dgm:pt>
    <dgm:pt modelId="{A3D2BF83-E471-4B54-A76D-9B5A789D714A}" type="pres">
      <dgm:prSet presAssocID="{5871BED5-9553-415C-8C99-038CA5701B65}" presName="arrowDiagram" presStyleCnt="0">
        <dgm:presLayoutVars>
          <dgm:chMax val="5"/>
          <dgm:dir val="rev"/>
          <dgm:resizeHandles val="exact"/>
        </dgm:presLayoutVars>
      </dgm:prSet>
      <dgm:spPr/>
    </dgm:pt>
  </dgm:ptLst>
  <dgm:cxnLst>
    <dgm:cxn modelId="{437C114C-9B83-4EFC-9404-A82C1A9CFBF4}" type="presOf" srcId="{5871BED5-9553-415C-8C99-038CA5701B65}" destId="{A3D2BF83-E471-4B54-A76D-9B5A789D714A}" srcOrd="0" destOrd="0" presId="urn:microsoft.com/office/officeart/2005/8/layout/arrow2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B9A8F0-FD03-4A42-B399-DD1847CF3B9C}" type="doc">
      <dgm:prSet loTypeId="urn:microsoft.com/office/officeart/2009/3/layout/StepUpProcess#1" loCatId="process" qsTypeId="urn:microsoft.com/office/officeart/2005/8/quickstyle/simple1#3" qsCatId="simple" csTypeId="urn:microsoft.com/office/officeart/2005/8/colors/accent4_5#1" csCatId="accent1" phldr="0"/>
      <dgm:spPr/>
      <dgm:t>
        <a:bodyPr/>
        <a:lstStyle/>
        <a:p>
          <a:endParaRPr lang="zh-CN" altLang="en-US"/>
        </a:p>
      </dgm:t>
    </dgm:pt>
    <dgm:pt modelId="{6BD16D8A-5653-4713-A20F-D0BDA852D54F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提醒</a:t>
          </a:r>
        </a:p>
      </dgm:t>
    </dgm:pt>
    <dgm:pt modelId="{BA930810-751F-4A79-8FB0-11E4409DC6E9}" type="parTrans" cxnId="{C05AD250-A0E6-4B11-954B-73C14713B0A5}">
      <dgm:prSet/>
      <dgm:spPr/>
      <dgm:t>
        <a:bodyPr/>
        <a:lstStyle/>
        <a:p>
          <a:endParaRPr lang="zh-CN" altLang="en-US"/>
        </a:p>
      </dgm:t>
    </dgm:pt>
    <dgm:pt modelId="{C8BA2AF4-FE08-4CC9-B85D-A33B6D14188C}" type="sibTrans" cxnId="{C05AD250-A0E6-4B11-954B-73C14713B0A5}">
      <dgm:prSet/>
      <dgm:spPr/>
      <dgm:t>
        <a:bodyPr/>
        <a:lstStyle/>
        <a:p>
          <a:endParaRPr lang="zh-CN" altLang="en-US"/>
        </a:p>
      </dgm:t>
    </dgm:pt>
    <dgm:pt modelId="{1FCF0387-0431-424F-8912-B70996C7CAD2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识别</a:t>
          </a:r>
        </a:p>
      </dgm:t>
    </dgm:pt>
    <dgm:pt modelId="{21A66327-93DC-4FD4-AE8A-8F24FCE05CDE}" type="parTrans" cxnId="{9EF1FA68-C636-4C18-8D1F-8031D6854DB5}">
      <dgm:prSet/>
      <dgm:spPr/>
      <dgm:t>
        <a:bodyPr/>
        <a:lstStyle/>
        <a:p>
          <a:endParaRPr lang="zh-CN" altLang="en-US"/>
        </a:p>
      </dgm:t>
    </dgm:pt>
    <dgm:pt modelId="{1ACD84AE-35B3-4501-8CB5-7896D190196E}" type="sibTrans" cxnId="{9EF1FA68-C636-4C18-8D1F-8031D6854DB5}">
      <dgm:prSet/>
      <dgm:spPr/>
      <dgm:t>
        <a:bodyPr/>
        <a:lstStyle/>
        <a:p>
          <a:endParaRPr lang="zh-CN" altLang="en-US"/>
        </a:p>
      </dgm:t>
    </dgm:pt>
    <dgm:pt modelId="{FE0953B8-219F-448F-96B3-4A0C1E3EC459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ym typeface="+mn-ea"/>
            </a:rPr>
            <a:t>精细</a:t>
          </a:r>
          <a:endParaRPr lang="zh-CN" altLang="en-US"/>
        </a:p>
      </dgm:t>
    </dgm:pt>
    <dgm:pt modelId="{5707F94D-B8B5-466C-96D1-E1A9A5D090C9}" type="parTrans" cxnId="{814E0124-3732-4C7D-9EC6-A27A9F4F1D2B}">
      <dgm:prSet/>
      <dgm:spPr/>
      <dgm:t>
        <a:bodyPr/>
        <a:lstStyle/>
        <a:p>
          <a:endParaRPr lang="zh-CN" altLang="en-US"/>
        </a:p>
      </dgm:t>
    </dgm:pt>
    <dgm:pt modelId="{6CF96CC3-3A72-4D0C-9B21-8FD30484CA44}" type="sibTrans" cxnId="{814E0124-3732-4C7D-9EC6-A27A9F4F1D2B}">
      <dgm:prSet/>
      <dgm:spPr/>
      <dgm:t>
        <a:bodyPr/>
        <a:lstStyle/>
        <a:p>
          <a:endParaRPr lang="zh-CN" altLang="en-US"/>
        </a:p>
      </dgm:t>
    </dgm:pt>
    <dgm:pt modelId="{26682B4D-98F1-4918-8BA4-E9BACFF69973}" type="pres">
      <dgm:prSet presAssocID="{16B9A8F0-FD03-4A42-B399-DD1847CF3B9C}" presName="rootnode" presStyleCnt="0">
        <dgm:presLayoutVars>
          <dgm:chMax/>
          <dgm:chPref/>
          <dgm:dir/>
          <dgm:animLvl val="lvl"/>
        </dgm:presLayoutVars>
      </dgm:prSet>
      <dgm:spPr/>
    </dgm:pt>
    <dgm:pt modelId="{9515C203-8BD5-407E-8585-653A8CA012A0}" type="pres">
      <dgm:prSet presAssocID="{6BD16D8A-5653-4713-A20F-D0BDA852D54F}" presName="composite" presStyleCnt="0"/>
      <dgm:spPr/>
    </dgm:pt>
    <dgm:pt modelId="{E45BFA90-D338-4867-B192-9BF5C62A40B7}" type="pres">
      <dgm:prSet presAssocID="{6BD16D8A-5653-4713-A20F-D0BDA852D54F}" presName="LShape" presStyleLbl="alignNode1" presStyleIdx="0" presStyleCnt="5"/>
      <dgm:spPr/>
    </dgm:pt>
    <dgm:pt modelId="{84F24978-831E-41A8-A919-9DF3159D95B3}" type="pres">
      <dgm:prSet presAssocID="{6BD16D8A-5653-4713-A20F-D0BDA852D54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1A5B80A-01D5-4349-A5BB-33A20E744C6C}" type="pres">
      <dgm:prSet presAssocID="{6BD16D8A-5653-4713-A20F-D0BDA852D54F}" presName="Triangle" presStyleLbl="alignNode1" presStyleIdx="1" presStyleCnt="5"/>
      <dgm:spPr/>
    </dgm:pt>
    <dgm:pt modelId="{FFE52942-E586-4843-BD0B-117C9B932463}" type="pres">
      <dgm:prSet presAssocID="{C8BA2AF4-FE08-4CC9-B85D-A33B6D14188C}" presName="sibTrans" presStyleCnt="0"/>
      <dgm:spPr/>
    </dgm:pt>
    <dgm:pt modelId="{082D2D2D-6BC2-4A1D-90D7-527C7BFBB016}" type="pres">
      <dgm:prSet presAssocID="{C8BA2AF4-FE08-4CC9-B85D-A33B6D14188C}" presName="space" presStyleCnt="0"/>
      <dgm:spPr/>
    </dgm:pt>
    <dgm:pt modelId="{CD2B0587-425B-4323-83E6-BADEF0A365FB}" type="pres">
      <dgm:prSet presAssocID="{1FCF0387-0431-424F-8912-B70996C7CAD2}" presName="composite" presStyleCnt="0"/>
      <dgm:spPr/>
    </dgm:pt>
    <dgm:pt modelId="{D804A231-4617-491C-9766-3FC53C39479E}" type="pres">
      <dgm:prSet presAssocID="{1FCF0387-0431-424F-8912-B70996C7CAD2}" presName="LShape" presStyleLbl="alignNode1" presStyleIdx="2" presStyleCnt="5"/>
      <dgm:spPr/>
    </dgm:pt>
    <dgm:pt modelId="{BC31EB00-2A90-4CCF-B82C-4A7025E8535A}" type="pres">
      <dgm:prSet presAssocID="{1FCF0387-0431-424F-8912-B70996C7CAD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19850C3-35E4-43A9-841E-37DE8E695D93}" type="pres">
      <dgm:prSet presAssocID="{1FCF0387-0431-424F-8912-B70996C7CAD2}" presName="Triangle" presStyleLbl="alignNode1" presStyleIdx="3" presStyleCnt="5"/>
      <dgm:spPr/>
    </dgm:pt>
    <dgm:pt modelId="{814AEBBB-BEC6-4360-9A83-36178B73197B}" type="pres">
      <dgm:prSet presAssocID="{1ACD84AE-35B3-4501-8CB5-7896D190196E}" presName="sibTrans" presStyleCnt="0"/>
      <dgm:spPr/>
    </dgm:pt>
    <dgm:pt modelId="{56EBBF49-9546-4DF1-8A8B-2CCFC0AAEB8A}" type="pres">
      <dgm:prSet presAssocID="{1ACD84AE-35B3-4501-8CB5-7896D190196E}" presName="space" presStyleCnt="0"/>
      <dgm:spPr/>
    </dgm:pt>
    <dgm:pt modelId="{F1BDA1DE-7774-41D4-B6CC-EA34BFE0E1F6}" type="pres">
      <dgm:prSet presAssocID="{FE0953B8-219F-448F-96B3-4A0C1E3EC459}" presName="composite" presStyleCnt="0"/>
      <dgm:spPr/>
    </dgm:pt>
    <dgm:pt modelId="{B12A881D-D55E-4ECD-AEB2-4F5DF5258573}" type="pres">
      <dgm:prSet presAssocID="{FE0953B8-219F-448F-96B3-4A0C1E3EC459}" presName="LShape" presStyleLbl="alignNode1" presStyleIdx="4" presStyleCnt="5"/>
      <dgm:spPr/>
    </dgm:pt>
    <dgm:pt modelId="{D1EE6131-7DC5-43B3-95B0-5EA645B87141}" type="pres">
      <dgm:prSet presAssocID="{FE0953B8-219F-448F-96B3-4A0C1E3EC45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B85D417-CDFB-4B0B-BDAD-9C5EA2807AD9}" type="presOf" srcId="{16B9A8F0-FD03-4A42-B399-DD1847CF3B9C}" destId="{26682B4D-98F1-4918-8BA4-E9BACFF69973}" srcOrd="0" destOrd="0" presId="urn:microsoft.com/office/officeart/2009/3/layout/StepUpProcess#1"/>
    <dgm:cxn modelId="{814E0124-3732-4C7D-9EC6-A27A9F4F1D2B}" srcId="{16B9A8F0-FD03-4A42-B399-DD1847CF3B9C}" destId="{FE0953B8-219F-448F-96B3-4A0C1E3EC459}" srcOrd="2" destOrd="0" parTransId="{5707F94D-B8B5-466C-96D1-E1A9A5D090C9}" sibTransId="{6CF96CC3-3A72-4D0C-9B21-8FD30484CA44}"/>
    <dgm:cxn modelId="{96430C63-951E-4D5D-84AB-C14C669F8C0B}" type="presOf" srcId="{1FCF0387-0431-424F-8912-B70996C7CAD2}" destId="{BC31EB00-2A90-4CCF-B82C-4A7025E8535A}" srcOrd="0" destOrd="0" presId="urn:microsoft.com/office/officeart/2009/3/layout/StepUpProcess#1"/>
    <dgm:cxn modelId="{9EF1FA68-C636-4C18-8D1F-8031D6854DB5}" srcId="{16B9A8F0-FD03-4A42-B399-DD1847CF3B9C}" destId="{1FCF0387-0431-424F-8912-B70996C7CAD2}" srcOrd="1" destOrd="0" parTransId="{21A66327-93DC-4FD4-AE8A-8F24FCE05CDE}" sibTransId="{1ACD84AE-35B3-4501-8CB5-7896D190196E}"/>
    <dgm:cxn modelId="{C05AD250-A0E6-4B11-954B-73C14713B0A5}" srcId="{16B9A8F0-FD03-4A42-B399-DD1847CF3B9C}" destId="{6BD16D8A-5653-4713-A20F-D0BDA852D54F}" srcOrd="0" destOrd="0" parTransId="{BA930810-751F-4A79-8FB0-11E4409DC6E9}" sibTransId="{C8BA2AF4-FE08-4CC9-B85D-A33B6D14188C}"/>
    <dgm:cxn modelId="{98061C9C-D78E-4067-8295-74456FC2781A}" type="presOf" srcId="{FE0953B8-219F-448F-96B3-4A0C1E3EC459}" destId="{D1EE6131-7DC5-43B3-95B0-5EA645B87141}" srcOrd="0" destOrd="0" presId="urn:microsoft.com/office/officeart/2009/3/layout/StepUpProcess#1"/>
    <dgm:cxn modelId="{001421A3-8B48-4BEE-9B68-F192B49AB0DF}" type="presOf" srcId="{6BD16D8A-5653-4713-A20F-D0BDA852D54F}" destId="{84F24978-831E-41A8-A919-9DF3159D95B3}" srcOrd="0" destOrd="0" presId="urn:microsoft.com/office/officeart/2009/3/layout/StepUpProcess#1"/>
    <dgm:cxn modelId="{CAEA4BD1-01EB-49EF-891D-FECB9FC86B0A}" type="presParOf" srcId="{26682B4D-98F1-4918-8BA4-E9BACFF69973}" destId="{9515C203-8BD5-407E-8585-653A8CA012A0}" srcOrd="0" destOrd="0" presId="urn:microsoft.com/office/officeart/2009/3/layout/StepUpProcess#1"/>
    <dgm:cxn modelId="{A6EAE6B6-6FAE-4A19-9FDD-41209B035176}" type="presParOf" srcId="{9515C203-8BD5-407E-8585-653A8CA012A0}" destId="{E45BFA90-D338-4867-B192-9BF5C62A40B7}" srcOrd="0" destOrd="0" presId="urn:microsoft.com/office/officeart/2009/3/layout/StepUpProcess#1"/>
    <dgm:cxn modelId="{499E852E-5F9E-4238-8070-A0CC74764712}" type="presParOf" srcId="{9515C203-8BD5-407E-8585-653A8CA012A0}" destId="{84F24978-831E-41A8-A919-9DF3159D95B3}" srcOrd="1" destOrd="0" presId="urn:microsoft.com/office/officeart/2009/3/layout/StepUpProcess#1"/>
    <dgm:cxn modelId="{107DB528-0BCE-433D-99C3-81644DBF7FC1}" type="presParOf" srcId="{9515C203-8BD5-407E-8585-653A8CA012A0}" destId="{61A5B80A-01D5-4349-A5BB-33A20E744C6C}" srcOrd="2" destOrd="0" presId="urn:microsoft.com/office/officeart/2009/3/layout/StepUpProcess#1"/>
    <dgm:cxn modelId="{27F29870-FE6E-48FE-BBD3-CFD80F4C1946}" type="presParOf" srcId="{26682B4D-98F1-4918-8BA4-E9BACFF69973}" destId="{FFE52942-E586-4843-BD0B-117C9B932463}" srcOrd="1" destOrd="0" presId="urn:microsoft.com/office/officeart/2009/3/layout/StepUpProcess#1"/>
    <dgm:cxn modelId="{88C67100-6095-4D91-A2CA-A8487E7356F5}" type="presParOf" srcId="{FFE52942-E586-4843-BD0B-117C9B932463}" destId="{082D2D2D-6BC2-4A1D-90D7-527C7BFBB016}" srcOrd="0" destOrd="0" presId="urn:microsoft.com/office/officeart/2009/3/layout/StepUpProcess#1"/>
    <dgm:cxn modelId="{0523ACB2-3CEB-4BED-8DE0-1779DC4B3BA5}" type="presParOf" srcId="{26682B4D-98F1-4918-8BA4-E9BACFF69973}" destId="{CD2B0587-425B-4323-83E6-BADEF0A365FB}" srcOrd="2" destOrd="0" presId="urn:microsoft.com/office/officeart/2009/3/layout/StepUpProcess#1"/>
    <dgm:cxn modelId="{A3273225-B714-45F6-B3B7-1A489F871E47}" type="presParOf" srcId="{CD2B0587-425B-4323-83E6-BADEF0A365FB}" destId="{D804A231-4617-491C-9766-3FC53C39479E}" srcOrd="0" destOrd="0" presId="urn:microsoft.com/office/officeart/2009/3/layout/StepUpProcess#1"/>
    <dgm:cxn modelId="{249F94BA-8F06-4C2A-A3E9-26DC4851BC36}" type="presParOf" srcId="{CD2B0587-425B-4323-83E6-BADEF0A365FB}" destId="{BC31EB00-2A90-4CCF-B82C-4A7025E8535A}" srcOrd="1" destOrd="0" presId="urn:microsoft.com/office/officeart/2009/3/layout/StepUpProcess#1"/>
    <dgm:cxn modelId="{DFAC9586-8693-4173-B695-87A0213266F3}" type="presParOf" srcId="{CD2B0587-425B-4323-83E6-BADEF0A365FB}" destId="{619850C3-35E4-43A9-841E-37DE8E695D93}" srcOrd="2" destOrd="0" presId="urn:microsoft.com/office/officeart/2009/3/layout/StepUpProcess#1"/>
    <dgm:cxn modelId="{72AD0E7D-1BB8-4945-BC18-BE49932B03D6}" type="presParOf" srcId="{26682B4D-98F1-4918-8BA4-E9BACFF69973}" destId="{814AEBBB-BEC6-4360-9A83-36178B73197B}" srcOrd="3" destOrd="0" presId="urn:microsoft.com/office/officeart/2009/3/layout/StepUpProcess#1"/>
    <dgm:cxn modelId="{E29D71AC-FB14-4A65-9057-FAAAD96D1F4B}" type="presParOf" srcId="{814AEBBB-BEC6-4360-9A83-36178B73197B}" destId="{56EBBF49-9546-4DF1-8A8B-2CCFC0AAEB8A}" srcOrd="0" destOrd="0" presId="urn:microsoft.com/office/officeart/2009/3/layout/StepUpProcess#1"/>
    <dgm:cxn modelId="{81B549D2-111D-4F6B-9F5B-D7A6E70AD896}" type="presParOf" srcId="{26682B4D-98F1-4918-8BA4-E9BACFF69973}" destId="{F1BDA1DE-7774-41D4-B6CC-EA34BFE0E1F6}" srcOrd="4" destOrd="0" presId="urn:microsoft.com/office/officeart/2009/3/layout/StepUpProcess#1"/>
    <dgm:cxn modelId="{78565B36-8F90-43FB-B8EF-EF4BC72D36BD}" type="presParOf" srcId="{F1BDA1DE-7774-41D4-B6CC-EA34BFE0E1F6}" destId="{B12A881D-D55E-4ECD-AEB2-4F5DF5258573}" srcOrd="0" destOrd="0" presId="urn:microsoft.com/office/officeart/2009/3/layout/StepUpProcess#1"/>
    <dgm:cxn modelId="{0BCD4607-C272-4E59-8278-E133F21F55FA}" type="presParOf" srcId="{F1BDA1DE-7774-41D4-B6CC-EA34BFE0E1F6}" destId="{D1EE6131-7DC5-43B3-95B0-5EA645B87141}" srcOrd="1" destOrd="0" presId="urn:microsoft.com/office/officeart/2009/3/layout/StepUpProcess#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3E32B4-CE32-42BD-BD08-24ACC09C786F}" type="doc">
      <dgm:prSet loTypeId="urn:microsoft.com/office/officeart/2009/layout/ReverseList#1" loCatId="relationship" qsTypeId="urn:microsoft.com/office/officeart/2005/8/quickstyle/simple1#4" qsCatId="simple" csTypeId="urn:microsoft.com/office/officeart/2005/8/colors/accent4_1#1" csCatId="accent1" phldr="0"/>
      <dgm:spPr/>
      <dgm:t>
        <a:bodyPr/>
        <a:lstStyle/>
        <a:p>
          <a:endParaRPr lang="zh-CN" altLang="en-US"/>
        </a:p>
      </dgm:t>
    </dgm:pt>
    <dgm:pt modelId="{AE0A974E-5517-4B07-9D1B-1871E14DA6EF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会话沟通</a:t>
          </a:r>
        </a:p>
      </dgm:t>
    </dgm:pt>
    <dgm:pt modelId="{4008E981-E3B2-47F6-B0BC-AD9904128A77}" type="parTrans" cxnId="{C568DC40-8514-4E82-9BD8-1A8A1996683E}">
      <dgm:prSet/>
      <dgm:spPr/>
      <dgm:t>
        <a:bodyPr/>
        <a:lstStyle/>
        <a:p>
          <a:endParaRPr lang="zh-CN" altLang="en-US"/>
        </a:p>
      </dgm:t>
    </dgm:pt>
    <dgm:pt modelId="{03C95618-CEB7-4107-B22C-F64F952ECFC6}" type="sibTrans" cxnId="{C568DC40-8514-4E82-9BD8-1A8A1996683E}">
      <dgm:prSet/>
      <dgm:spPr/>
      <dgm:t>
        <a:bodyPr/>
        <a:lstStyle/>
        <a:p>
          <a:endParaRPr lang="zh-CN" altLang="en-US"/>
        </a:p>
      </dgm:t>
    </dgm:pt>
    <dgm:pt modelId="{85ECAB72-0DB0-49C1-8708-B275D234BF40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标签识别</a:t>
          </a:r>
        </a:p>
      </dgm:t>
    </dgm:pt>
    <dgm:pt modelId="{11C977D8-5541-440E-BDC8-28AE72B95D95}" type="parTrans" cxnId="{A87BE1CF-8BAC-46BE-A910-063170DCA3FE}">
      <dgm:prSet/>
      <dgm:spPr/>
      <dgm:t>
        <a:bodyPr/>
        <a:lstStyle/>
        <a:p>
          <a:endParaRPr lang="zh-CN" altLang="en-US"/>
        </a:p>
      </dgm:t>
    </dgm:pt>
    <dgm:pt modelId="{56574561-4502-4E22-A9B3-6B1DBC46E9F7}" type="sibTrans" cxnId="{A87BE1CF-8BAC-46BE-A910-063170DCA3FE}">
      <dgm:prSet/>
      <dgm:spPr/>
      <dgm:t>
        <a:bodyPr/>
        <a:lstStyle/>
        <a:p>
          <a:endParaRPr lang="zh-CN" altLang="en-US"/>
        </a:p>
      </dgm:t>
    </dgm:pt>
    <dgm:pt modelId="{8512AE1B-843B-4AAE-BA09-F10126D844EA}" type="pres">
      <dgm:prSet presAssocID="{AF3E32B4-CE32-42BD-BD08-24ACC09C786F}" presName="Name0" presStyleCnt="0">
        <dgm:presLayoutVars>
          <dgm:chMax val="2"/>
          <dgm:chPref val="2"/>
          <dgm:animLvl val="lvl"/>
        </dgm:presLayoutVars>
      </dgm:prSet>
      <dgm:spPr/>
    </dgm:pt>
    <dgm:pt modelId="{869E7441-B8AE-403A-BC9C-A55F988A5613}" type="pres">
      <dgm:prSet presAssocID="{AF3E32B4-CE32-42BD-BD08-24ACC09C786F}" presName="LeftText" presStyleLbl="revTx" presStyleIdx="0" presStyleCnt="0">
        <dgm:presLayoutVars>
          <dgm:bulletEnabled val="1"/>
        </dgm:presLayoutVars>
      </dgm:prSet>
      <dgm:spPr/>
    </dgm:pt>
    <dgm:pt modelId="{8C9F0B33-CCAD-4C86-9908-DC9CCE3ADB83}" type="pres">
      <dgm:prSet presAssocID="{AF3E32B4-CE32-42BD-BD08-24ACC09C786F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4C219282-FABA-4713-B616-C8777EAE7758}" type="pres">
      <dgm:prSet presAssocID="{AF3E32B4-CE32-42BD-BD08-24ACC09C786F}" presName="RightText" presStyleLbl="revTx" presStyleIdx="0" presStyleCnt="0">
        <dgm:presLayoutVars>
          <dgm:bulletEnabled val="1"/>
        </dgm:presLayoutVars>
      </dgm:prSet>
      <dgm:spPr/>
    </dgm:pt>
    <dgm:pt modelId="{78E015E8-899D-47C8-9BCE-BF7D2AEE5401}" type="pres">
      <dgm:prSet presAssocID="{AF3E32B4-CE32-42BD-BD08-24ACC09C786F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130C526B-E31F-4388-9BFA-98D55B25F242}" type="pres">
      <dgm:prSet presAssocID="{AF3E32B4-CE32-42BD-BD08-24ACC09C786F}" presName="TopArrow" presStyleLbl="node1" presStyleIdx="0" presStyleCnt="2"/>
      <dgm:spPr/>
    </dgm:pt>
    <dgm:pt modelId="{5A31A79A-9257-4975-AB8D-29C4EE00596F}" type="pres">
      <dgm:prSet presAssocID="{AF3E32B4-CE32-42BD-BD08-24ACC09C786F}" presName="BottomArrow" presStyleLbl="node1" presStyleIdx="1" presStyleCnt="2"/>
      <dgm:spPr/>
    </dgm:pt>
  </dgm:ptLst>
  <dgm:cxnLst>
    <dgm:cxn modelId="{1CF2D928-5FC7-4342-B26F-D7B579567CD1}" type="presOf" srcId="{AE0A974E-5517-4B07-9D1B-1871E14DA6EF}" destId="{8C9F0B33-CCAD-4C86-9908-DC9CCE3ADB83}" srcOrd="0" destOrd="0" presId="urn:microsoft.com/office/officeart/2009/layout/ReverseList#1"/>
    <dgm:cxn modelId="{C568DC40-8514-4E82-9BD8-1A8A1996683E}" srcId="{AF3E32B4-CE32-42BD-BD08-24ACC09C786F}" destId="{AE0A974E-5517-4B07-9D1B-1871E14DA6EF}" srcOrd="0" destOrd="0" parTransId="{4008E981-E3B2-47F6-B0BC-AD9904128A77}" sibTransId="{03C95618-CEB7-4107-B22C-F64F952ECFC6}"/>
    <dgm:cxn modelId="{DE61E773-5933-45F4-8CB1-D316E7E55DF6}" type="presOf" srcId="{AE0A974E-5517-4B07-9D1B-1871E14DA6EF}" destId="{869E7441-B8AE-403A-BC9C-A55F988A5613}" srcOrd="1" destOrd="0" presId="urn:microsoft.com/office/officeart/2009/layout/ReverseList#1"/>
    <dgm:cxn modelId="{42630257-7301-4C0F-B7B6-62D378C255DE}" type="presOf" srcId="{85ECAB72-0DB0-49C1-8708-B275D234BF40}" destId="{4C219282-FABA-4713-B616-C8777EAE7758}" srcOrd="1" destOrd="0" presId="urn:microsoft.com/office/officeart/2009/layout/ReverseList#1"/>
    <dgm:cxn modelId="{EF1F7A5A-EE6A-4B49-BE94-5BAEBC453BCD}" type="presOf" srcId="{85ECAB72-0DB0-49C1-8708-B275D234BF40}" destId="{78E015E8-899D-47C8-9BCE-BF7D2AEE5401}" srcOrd="0" destOrd="0" presId="urn:microsoft.com/office/officeart/2009/layout/ReverseList#1"/>
    <dgm:cxn modelId="{C2EBA89B-63A5-47FF-BA49-E997EFEC76AB}" type="presOf" srcId="{AF3E32B4-CE32-42BD-BD08-24ACC09C786F}" destId="{8512AE1B-843B-4AAE-BA09-F10126D844EA}" srcOrd="0" destOrd="0" presId="urn:microsoft.com/office/officeart/2009/layout/ReverseList#1"/>
    <dgm:cxn modelId="{A87BE1CF-8BAC-46BE-A910-063170DCA3FE}" srcId="{AF3E32B4-CE32-42BD-BD08-24ACC09C786F}" destId="{85ECAB72-0DB0-49C1-8708-B275D234BF40}" srcOrd="1" destOrd="0" parTransId="{11C977D8-5541-440E-BDC8-28AE72B95D95}" sibTransId="{56574561-4502-4E22-A9B3-6B1DBC46E9F7}"/>
    <dgm:cxn modelId="{30D211D3-FE72-49AC-A3C6-DB41D04B80D8}" type="presParOf" srcId="{8512AE1B-843B-4AAE-BA09-F10126D844EA}" destId="{869E7441-B8AE-403A-BC9C-A55F988A5613}" srcOrd="0" destOrd="0" presId="urn:microsoft.com/office/officeart/2009/layout/ReverseList#1"/>
    <dgm:cxn modelId="{2468E010-31CB-498E-A833-C25877BFF3A7}" type="presParOf" srcId="{8512AE1B-843B-4AAE-BA09-F10126D844EA}" destId="{8C9F0B33-CCAD-4C86-9908-DC9CCE3ADB83}" srcOrd="1" destOrd="0" presId="urn:microsoft.com/office/officeart/2009/layout/ReverseList#1"/>
    <dgm:cxn modelId="{ED036457-BE2A-48DC-B118-BD5D830E8ED0}" type="presParOf" srcId="{8512AE1B-843B-4AAE-BA09-F10126D844EA}" destId="{4C219282-FABA-4713-B616-C8777EAE7758}" srcOrd="2" destOrd="0" presId="urn:microsoft.com/office/officeart/2009/layout/ReverseList#1"/>
    <dgm:cxn modelId="{2E31B118-9E3D-4390-910F-7D0062F89C84}" type="presParOf" srcId="{8512AE1B-843B-4AAE-BA09-F10126D844EA}" destId="{78E015E8-899D-47C8-9BCE-BF7D2AEE5401}" srcOrd="3" destOrd="0" presId="urn:microsoft.com/office/officeart/2009/layout/ReverseList#1"/>
    <dgm:cxn modelId="{7F0EB7E0-4A9A-489D-AEA0-31F6E80C2BF3}" type="presParOf" srcId="{8512AE1B-843B-4AAE-BA09-F10126D844EA}" destId="{130C526B-E31F-4388-9BFA-98D55B25F242}" srcOrd="4" destOrd="0" presId="urn:microsoft.com/office/officeart/2009/layout/ReverseList#1"/>
    <dgm:cxn modelId="{E2B8752F-0A62-4705-92F7-2D0792673998}" type="presParOf" srcId="{8512AE1B-843B-4AAE-BA09-F10126D844EA}" destId="{5A31A79A-9257-4975-AB8D-29C4EE00596F}" srcOrd="5" destOrd="0" presId="urn:microsoft.com/office/officeart/2009/layout/ReverseList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18CCF1-C502-4705-B152-2CF1267FE689}" type="doc">
      <dgm:prSet loTypeId="urn:microsoft.com/office/officeart/2005/8/layout/arrow3#1" loCatId="relationship" qsTypeId="urn:microsoft.com/office/officeart/2005/8/quickstyle/simple1#5" qsCatId="simple" csTypeId="urn:microsoft.com/office/officeart/2005/8/colors/accent4_2#1" csCatId="accent1" phldr="0"/>
      <dgm:spPr/>
      <dgm:t>
        <a:bodyPr/>
        <a:lstStyle/>
        <a:p>
          <a:endParaRPr lang="zh-CN" altLang="en-US"/>
        </a:p>
      </dgm:t>
    </dgm:pt>
    <dgm:pt modelId="{5BCBE6D3-20C5-4824-A1D7-A7EFB2B4CFE2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自动</a:t>
          </a:r>
        </a:p>
      </dgm:t>
    </dgm:pt>
    <dgm:pt modelId="{59BBCB00-D090-4BF7-877F-BBEFED941EC7}" type="parTrans" cxnId="{CBC8AA2A-4BB1-450A-B1F0-4E76D6AB304E}">
      <dgm:prSet/>
      <dgm:spPr/>
      <dgm:t>
        <a:bodyPr/>
        <a:lstStyle/>
        <a:p>
          <a:endParaRPr lang="zh-CN" altLang="en-US"/>
        </a:p>
      </dgm:t>
    </dgm:pt>
    <dgm:pt modelId="{A8C1F5E9-3061-440C-91B6-7B8DC8902E3F}" type="sibTrans" cxnId="{CBC8AA2A-4BB1-450A-B1F0-4E76D6AB304E}">
      <dgm:prSet/>
      <dgm:spPr/>
      <dgm:t>
        <a:bodyPr/>
        <a:lstStyle/>
        <a:p>
          <a:endParaRPr lang="zh-CN" altLang="en-US"/>
        </a:p>
      </dgm:t>
    </dgm:pt>
    <dgm:pt modelId="{A503CD65-5674-4348-A21C-ACB3E9EDD515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手动</a:t>
          </a:r>
        </a:p>
      </dgm:t>
    </dgm:pt>
    <dgm:pt modelId="{747FA98F-ED37-4268-94D9-A032C64510B7}" type="parTrans" cxnId="{54501E8B-66E9-4A1C-B5CB-90503B6BD4F8}">
      <dgm:prSet/>
      <dgm:spPr/>
      <dgm:t>
        <a:bodyPr/>
        <a:lstStyle/>
        <a:p>
          <a:endParaRPr lang="zh-CN" altLang="en-US"/>
        </a:p>
      </dgm:t>
    </dgm:pt>
    <dgm:pt modelId="{57AD28BA-E41B-4938-B0D0-C3A246FBBE18}" type="sibTrans" cxnId="{54501E8B-66E9-4A1C-B5CB-90503B6BD4F8}">
      <dgm:prSet/>
      <dgm:spPr/>
      <dgm:t>
        <a:bodyPr/>
        <a:lstStyle/>
        <a:p>
          <a:endParaRPr lang="zh-CN" altLang="en-US"/>
        </a:p>
      </dgm:t>
    </dgm:pt>
    <dgm:pt modelId="{5ABA4FC2-DFC4-4050-97A4-C4BB9F6E29BB}" type="pres">
      <dgm:prSet presAssocID="{3818CCF1-C502-4705-B152-2CF1267FE689}" presName="compositeShape" presStyleCnt="0">
        <dgm:presLayoutVars>
          <dgm:chMax val="2"/>
          <dgm:dir/>
          <dgm:resizeHandles val="exact"/>
        </dgm:presLayoutVars>
      </dgm:prSet>
      <dgm:spPr/>
    </dgm:pt>
    <dgm:pt modelId="{106B77A9-FA36-442D-A740-6CB65AA52082}" type="pres">
      <dgm:prSet presAssocID="{3818CCF1-C502-4705-B152-2CF1267FE689}" presName="divider" presStyleLbl="fgShp" presStyleIdx="0" presStyleCnt="1"/>
      <dgm:spPr/>
    </dgm:pt>
    <dgm:pt modelId="{3628A234-1501-4079-8FBD-104FC9C1A8F9}" type="pres">
      <dgm:prSet presAssocID="{5BCBE6D3-20C5-4824-A1D7-A7EFB2B4CFE2}" presName="downArrow" presStyleLbl="node1" presStyleIdx="0" presStyleCnt="2"/>
      <dgm:spPr/>
    </dgm:pt>
    <dgm:pt modelId="{B3C0F534-4F7F-41D7-9528-EDD92892662C}" type="pres">
      <dgm:prSet presAssocID="{5BCBE6D3-20C5-4824-A1D7-A7EFB2B4CFE2}" presName="downArrowText" presStyleLbl="revTx" presStyleIdx="0" presStyleCnt="2">
        <dgm:presLayoutVars>
          <dgm:bulletEnabled val="1"/>
        </dgm:presLayoutVars>
      </dgm:prSet>
      <dgm:spPr/>
    </dgm:pt>
    <dgm:pt modelId="{C4FB5934-44C4-479C-9BBE-E2D9DA1194D0}" type="pres">
      <dgm:prSet presAssocID="{A503CD65-5674-4348-A21C-ACB3E9EDD515}" presName="upArrow" presStyleLbl="node1" presStyleIdx="1" presStyleCnt="2"/>
      <dgm:spPr/>
    </dgm:pt>
    <dgm:pt modelId="{3EF508DF-0A9B-4972-A32B-5618330E610D}" type="pres">
      <dgm:prSet presAssocID="{A503CD65-5674-4348-A21C-ACB3E9EDD515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CBC8AA2A-4BB1-450A-B1F0-4E76D6AB304E}" srcId="{3818CCF1-C502-4705-B152-2CF1267FE689}" destId="{5BCBE6D3-20C5-4824-A1D7-A7EFB2B4CFE2}" srcOrd="0" destOrd="0" parTransId="{59BBCB00-D090-4BF7-877F-BBEFED941EC7}" sibTransId="{A8C1F5E9-3061-440C-91B6-7B8DC8902E3F}"/>
    <dgm:cxn modelId="{5116C356-5D34-4D86-B7B6-11CC5CA90EAD}" type="presOf" srcId="{3818CCF1-C502-4705-B152-2CF1267FE689}" destId="{5ABA4FC2-DFC4-4050-97A4-C4BB9F6E29BB}" srcOrd="0" destOrd="0" presId="urn:microsoft.com/office/officeart/2005/8/layout/arrow3#1"/>
    <dgm:cxn modelId="{00173D89-5E24-4225-B57D-B555EBBF9A96}" type="presOf" srcId="{A503CD65-5674-4348-A21C-ACB3E9EDD515}" destId="{3EF508DF-0A9B-4972-A32B-5618330E610D}" srcOrd="0" destOrd="0" presId="urn:microsoft.com/office/officeart/2005/8/layout/arrow3#1"/>
    <dgm:cxn modelId="{54501E8B-66E9-4A1C-B5CB-90503B6BD4F8}" srcId="{3818CCF1-C502-4705-B152-2CF1267FE689}" destId="{A503CD65-5674-4348-A21C-ACB3E9EDD515}" srcOrd="1" destOrd="0" parTransId="{747FA98F-ED37-4268-94D9-A032C64510B7}" sibTransId="{57AD28BA-E41B-4938-B0D0-C3A246FBBE18}"/>
    <dgm:cxn modelId="{CD7A0FB3-696F-48DA-A60D-E351A4DAA59B}" type="presOf" srcId="{5BCBE6D3-20C5-4824-A1D7-A7EFB2B4CFE2}" destId="{B3C0F534-4F7F-41D7-9528-EDD92892662C}" srcOrd="0" destOrd="0" presId="urn:microsoft.com/office/officeart/2005/8/layout/arrow3#1"/>
    <dgm:cxn modelId="{69E69FAA-65D1-4138-86AE-A96144B62704}" type="presParOf" srcId="{5ABA4FC2-DFC4-4050-97A4-C4BB9F6E29BB}" destId="{106B77A9-FA36-442D-A740-6CB65AA52082}" srcOrd="0" destOrd="0" presId="urn:microsoft.com/office/officeart/2005/8/layout/arrow3#1"/>
    <dgm:cxn modelId="{A033B213-C6CC-4762-9948-F7ECF87B4773}" type="presParOf" srcId="{5ABA4FC2-DFC4-4050-97A4-C4BB9F6E29BB}" destId="{3628A234-1501-4079-8FBD-104FC9C1A8F9}" srcOrd="1" destOrd="0" presId="urn:microsoft.com/office/officeart/2005/8/layout/arrow3#1"/>
    <dgm:cxn modelId="{C40F8717-197A-4BDE-A421-71580FAA2C14}" type="presParOf" srcId="{5ABA4FC2-DFC4-4050-97A4-C4BB9F6E29BB}" destId="{B3C0F534-4F7F-41D7-9528-EDD92892662C}" srcOrd="2" destOrd="0" presId="urn:microsoft.com/office/officeart/2005/8/layout/arrow3#1"/>
    <dgm:cxn modelId="{20785791-AF5F-4C47-9225-9ECEAF223726}" type="presParOf" srcId="{5ABA4FC2-DFC4-4050-97A4-C4BB9F6E29BB}" destId="{C4FB5934-44C4-479C-9BBE-E2D9DA1194D0}" srcOrd="3" destOrd="0" presId="urn:microsoft.com/office/officeart/2005/8/layout/arrow3#1"/>
    <dgm:cxn modelId="{50E56A58-088C-44A7-A4E5-338C2889EE29}" type="presParOf" srcId="{5ABA4FC2-DFC4-4050-97A4-C4BB9F6E29BB}" destId="{3EF508DF-0A9B-4972-A32B-5618330E610D}" srcOrd="4" destOrd="0" presId="urn:microsoft.com/office/officeart/2005/8/layout/arrow3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FB710E-6A15-4057-9CE7-E4AF076A6850}" type="doc">
      <dgm:prSet loTypeId="urn:microsoft.com/office/officeart/2005/8/layout/vList2#1" loCatId="list" qsTypeId="urn:microsoft.com/office/officeart/2005/8/quickstyle/simple3#2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9635B762-A9BD-42E4-A979-C40A06963B62}" type="pres">
      <dgm:prSet presAssocID="{F1FB710E-6A15-4057-9CE7-E4AF076A6850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BAA6B7E8-37B6-4A1A-8ADB-2F25DD1268AC}" type="presOf" srcId="{F1FB710E-6A15-4057-9CE7-E4AF076A6850}" destId="{9635B762-A9BD-42E4-A979-C40A06963B62}" srcOrd="0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案例目标及背景</a:t>
          </a:r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案例关键词</a:t>
          </a:r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案例中待优化点及改善方案</a:t>
          </a:r>
          <a:endParaRPr lang="zh-CN" altLang="en-US" sz="1600" kern="1200" dirty="0"/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BFA90-D338-4867-B192-9BF5C62A40B7}">
      <dsp:nvSpPr>
        <dsp:cNvPr id="0" name=""/>
        <dsp:cNvSpPr/>
      </dsp:nvSpPr>
      <dsp:spPr>
        <a:xfrm rot="5400000">
          <a:off x="507812" y="1770451"/>
          <a:ext cx="1519275" cy="252804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24978-831E-41A8-A919-9DF3159D95B3}">
      <dsp:nvSpPr>
        <dsp:cNvPr id="0" name=""/>
        <dsp:cNvSpPr/>
      </dsp:nvSpPr>
      <dsp:spPr bwMode="white">
        <a:xfrm>
          <a:off x="254207" y="2525790"/>
          <a:ext cx="2282328" cy="2000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500" kern="1200"/>
            <a:t>提醒</a:t>
          </a:r>
        </a:p>
      </dsp:txBody>
      <dsp:txXfrm>
        <a:off x="254207" y="2525790"/>
        <a:ext cx="2282328" cy="2000595"/>
      </dsp:txXfrm>
    </dsp:sp>
    <dsp:sp modelId="{61A5B80A-01D5-4349-A5BB-33A20E744C6C}">
      <dsp:nvSpPr>
        <dsp:cNvPr id="0" name=""/>
        <dsp:cNvSpPr/>
      </dsp:nvSpPr>
      <dsp:spPr>
        <a:xfrm>
          <a:off x="2105908" y="1584334"/>
          <a:ext cx="430628" cy="430628"/>
        </a:xfrm>
        <a:prstGeom prst="triangle">
          <a:avLst>
            <a:gd name="adj" fmla="val 100000"/>
          </a:avLst>
        </a:prstGeom>
        <a:solidFill>
          <a:schemeClr val="accent4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4A231-4617-491C-9766-3FC53C39479E}">
      <dsp:nvSpPr>
        <dsp:cNvPr id="0" name=""/>
        <dsp:cNvSpPr/>
      </dsp:nvSpPr>
      <dsp:spPr>
        <a:xfrm rot="5400000">
          <a:off x="3301829" y="1079068"/>
          <a:ext cx="1519275" cy="252804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1EB00-2A90-4CCF-B82C-4A7025E8535A}">
      <dsp:nvSpPr>
        <dsp:cNvPr id="0" name=""/>
        <dsp:cNvSpPr/>
      </dsp:nvSpPr>
      <dsp:spPr bwMode="white">
        <a:xfrm>
          <a:off x="3048224" y="1834408"/>
          <a:ext cx="2282328" cy="2000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500" kern="1200"/>
            <a:t>识别</a:t>
          </a:r>
        </a:p>
      </dsp:txBody>
      <dsp:txXfrm>
        <a:off x="3048224" y="1834408"/>
        <a:ext cx="2282328" cy="2000595"/>
      </dsp:txXfrm>
    </dsp:sp>
    <dsp:sp modelId="{619850C3-35E4-43A9-841E-37DE8E695D93}">
      <dsp:nvSpPr>
        <dsp:cNvPr id="0" name=""/>
        <dsp:cNvSpPr/>
      </dsp:nvSpPr>
      <dsp:spPr>
        <a:xfrm>
          <a:off x="4899925" y="892951"/>
          <a:ext cx="430628" cy="430628"/>
        </a:xfrm>
        <a:prstGeom prst="triangle">
          <a:avLst>
            <a:gd name="adj" fmla="val 100000"/>
          </a:avLst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A881D-D55E-4ECD-AEB2-4F5DF5258573}">
      <dsp:nvSpPr>
        <dsp:cNvPr id="0" name=""/>
        <dsp:cNvSpPr/>
      </dsp:nvSpPr>
      <dsp:spPr>
        <a:xfrm rot="5400000">
          <a:off x="6095845" y="387686"/>
          <a:ext cx="1519275" cy="252804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E6131-7DC5-43B3-95B0-5EA645B87141}">
      <dsp:nvSpPr>
        <dsp:cNvPr id="0" name=""/>
        <dsp:cNvSpPr/>
      </dsp:nvSpPr>
      <dsp:spPr bwMode="white">
        <a:xfrm>
          <a:off x="5842240" y="1143026"/>
          <a:ext cx="2282328" cy="2000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500" kern="1200">
              <a:sym typeface="+mn-ea"/>
            </a:rPr>
            <a:t>精细</a:t>
          </a:r>
          <a:endParaRPr lang="zh-CN" altLang="en-US" sz="6500" kern="1200"/>
        </a:p>
      </dsp:txBody>
      <dsp:txXfrm>
        <a:off x="5842240" y="1143026"/>
        <a:ext cx="2282328" cy="20005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F0B33-CCAD-4C86-9908-DC9CCE3ADB83}">
      <dsp:nvSpPr>
        <dsp:cNvPr id="0" name=""/>
        <dsp:cNvSpPr/>
      </dsp:nvSpPr>
      <dsp:spPr>
        <a:xfrm rot="16200000">
          <a:off x="1209503" y="1645097"/>
          <a:ext cx="3483524" cy="2128802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361950" rIns="325755" bIns="361950" numCol="1" spcCol="1270" anchor="t" anchorCtr="0">
          <a:noAutofit/>
        </a:bodyPr>
        <a:lstStyle/>
        <a:p>
          <a:pPr marL="0" lvl="0" indent="0" algn="l" defTabSz="2533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700" kern="1200"/>
            <a:t>会话沟通</a:t>
          </a:r>
        </a:p>
      </dsp:txBody>
      <dsp:txXfrm rot="5400000">
        <a:off x="1990802" y="1071674"/>
        <a:ext cx="2024864" cy="3275648"/>
      </dsp:txXfrm>
    </dsp:sp>
    <dsp:sp modelId="{78E015E8-899D-47C8-9BCE-BF7D2AEE5401}">
      <dsp:nvSpPr>
        <dsp:cNvPr id="0" name=""/>
        <dsp:cNvSpPr/>
      </dsp:nvSpPr>
      <dsp:spPr>
        <a:xfrm rot="5400000">
          <a:off x="3434971" y="1645097"/>
          <a:ext cx="3483524" cy="2128802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755" tIns="361950" rIns="217170" bIns="361950" numCol="1" spcCol="1270" anchor="t" anchorCtr="0">
          <a:noAutofit/>
        </a:bodyPr>
        <a:lstStyle/>
        <a:p>
          <a:pPr marL="0" lvl="0" indent="0" algn="l" defTabSz="2533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700" kern="1200"/>
            <a:t>标签识别</a:t>
          </a:r>
        </a:p>
      </dsp:txBody>
      <dsp:txXfrm rot="-5400000">
        <a:off x="4112332" y="1071674"/>
        <a:ext cx="2024864" cy="3275648"/>
      </dsp:txXfrm>
    </dsp:sp>
    <dsp:sp modelId="{130C526B-E31F-4388-9BFA-98D55B25F242}">
      <dsp:nvSpPr>
        <dsp:cNvPr id="0" name=""/>
        <dsp:cNvSpPr/>
      </dsp:nvSpPr>
      <dsp:spPr>
        <a:xfrm>
          <a:off x="2951048" y="0"/>
          <a:ext cx="2225467" cy="222535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1A79A-9257-4975-AB8D-29C4EE00596F}">
      <dsp:nvSpPr>
        <dsp:cNvPr id="0" name=""/>
        <dsp:cNvSpPr/>
      </dsp:nvSpPr>
      <dsp:spPr>
        <a:xfrm rot="10800000">
          <a:off x="2951048" y="3193095"/>
          <a:ext cx="2225467" cy="222535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B77A9-FA36-442D-A740-6CB65AA52082}">
      <dsp:nvSpPr>
        <dsp:cNvPr id="0" name=""/>
        <dsp:cNvSpPr/>
      </dsp:nvSpPr>
      <dsp:spPr bwMode="white">
        <a:xfrm rot="-300000">
          <a:off x="24943" y="2246694"/>
          <a:ext cx="8078115" cy="925066"/>
        </a:xfrm>
        <a:prstGeom prst="mathMinus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4">
            <a:tint val="60000"/>
          </a:schemeClr>
        </a:fillRef>
        <a:effectRef idx="0">
          <a:scrgbClr r="0" g="0" b="0"/>
        </a:effectRef>
        <a:fontRef idx="minor"/>
      </dsp:style>
    </dsp:sp>
    <dsp:sp modelId="{3628A234-1501-4079-8FBD-104FC9C1A8F9}">
      <dsp:nvSpPr>
        <dsp:cNvPr id="0" name=""/>
        <dsp:cNvSpPr/>
      </dsp:nvSpPr>
      <dsp:spPr bwMode="white">
        <a:xfrm>
          <a:off x="975360" y="270923"/>
          <a:ext cx="2438400" cy="2167382"/>
        </a:xfrm>
        <a:prstGeom prst="down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</dsp:sp>
    <dsp:sp modelId="{B3C0F534-4F7F-41D7-9528-EDD92892662C}">
      <dsp:nvSpPr>
        <dsp:cNvPr id="0" name=""/>
        <dsp:cNvSpPr/>
      </dsp:nvSpPr>
      <dsp:spPr bwMode="white">
        <a:xfrm>
          <a:off x="4307840" y="0"/>
          <a:ext cx="2600960" cy="2275751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>
              <a:solidFill>
                <a:schemeClr val="tx1"/>
              </a:solidFill>
            </a:rPr>
            <a:t>自动</a:t>
          </a:r>
        </a:p>
      </dsp:txBody>
      <dsp:txXfrm>
        <a:off x="4307840" y="0"/>
        <a:ext cx="2600960" cy="2275751"/>
      </dsp:txXfrm>
    </dsp:sp>
    <dsp:sp modelId="{C4FB5934-44C4-479C-9BBE-E2D9DA1194D0}">
      <dsp:nvSpPr>
        <dsp:cNvPr id="0" name=""/>
        <dsp:cNvSpPr/>
      </dsp:nvSpPr>
      <dsp:spPr bwMode="white">
        <a:xfrm>
          <a:off x="4714240" y="2980150"/>
          <a:ext cx="2438400" cy="2167382"/>
        </a:xfrm>
        <a:prstGeom prst="up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</dsp:sp>
    <dsp:sp modelId="{3EF508DF-0A9B-4972-A32B-5618330E610D}">
      <dsp:nvSpPr>
        <dsp:cNvPr id="0" name=""/>
        <dsp:cNvSpPr/>
      </dsp:nvSpPr>
      <dsp:spPr bwMode="white">
        <a:xfrm>
          <a:off x="1219200" y="3142704"/>
          <a:ext cx="2600960" cy="2275751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>
              <a:solidFill>
                <a:schemeClr val="tx1"/>
              </a:solidFill>
            </a:rPr>
            <a:t>手动</a:t>
          </a:r>
        </a:p>
      </dsp:txBody>
      <dsp:txXfrm>
        <a:off x="1219200" y="3142704"/>
        <a:ext cx="2600960" cy="22757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#1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parTxLTRAlign" val="r"/>
                    <dgm:param type="parTxRTLAlign" val="r"/>
                    <dgm:param type="txAnchorVert" val="t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2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3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4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4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5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6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7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7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8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9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0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0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1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1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2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3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4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4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6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70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74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83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87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96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200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#1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b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bR"/>
          <dgm:param type="flowDir" val="row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#1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parTxLTRAlign" val="l"/>
            <dgm:param type="txAnchorVert" val="t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#1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vertAlign" val="none"/>
      <dgm:param type="horz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#2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7.png"/><Relationship Id="rId9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comments" Target="../comments/comment1.xml"/><Relationship Id="rId4" Type="http://schemas.openxmlformats.org/officeDocument/2006/relationships/image" Target="../media/image7.png"/><Relationship Id="rId9" Type="http://schemas.microsoft.com/office/2007/relationships/diagramDrawing" Target="../diagrams/drawin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svg"/><Relationship Id="rId7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diagramColors" Target="../diagrams/colors2.xml"/><Relationship Id="rId5" Type="http://schemas.openxmlformats.org/officeDocument/2006/relationships/image" Target="../media/image5.png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4.svg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diagramColors" Target="../diagrams/colors4.xml"/><Relationship Id="rId5" Type="http://schemas.openxmlformats.org/officeDocument/2006/relationships/image" Target="../media/image5.pn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4.svg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4.sv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svg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sv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21.sv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20358" y="1567122"/>
            <a:ext cx="4504690" cy="2030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/>
              <a:t>  </a:t>
            </a:r>
            <a:r>
              <a:rPr lang="zh-CN" altLang="en-US" sz="3600" b="1" dirty="0"/>
              <a:t>关键词打标功能复盘</a:t>
            </a: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/>
              <a:t>部门：软件运维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</a:rPr>
              <a:t> </a:t>
            </a:r>
            <a:r>
              <a:rPr lang="zh-CN" altLang="en-US" b="1" dirty="0">
                <a:solidFill>
                  <a:schemeClr val="tx1"/>
                </a:solidFill>
              </a:rPr>
              <a:t>姓名：黄嘉晖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</a:t>
            </a:r>
            <a:r>
              <a:rPr lang="zh-CN" altLang="en-US" b="1" dirty="0">
                <a:sym typeface="+mn-ea"/>
              </a:rPr>
              <a:t>黄金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91" y="464453"/>
            <a:ext cx="1605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zh-CN" altLang="en-US" sz="1600" b="1" dirty="0">
                <a:sym typeface="+mn-ea"/>
              </a:rPr>
              <a:t>案例中待优化点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QQ浏览器截图202109071744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320" y="968375"/>
            <a:ext cx="7162800" cy="43497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32600" y="2049780"/>
            <a:ext cx="613410" cy="2479675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CN" altLang="en-US" sz="28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需手动点确认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502920" y="435610"/>
            <a:ext cx="28397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案例中改善方向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图示 6"/>
          <p:cNvGraphicFramePr/>
          <p:nvPr/>
        </p:nvGraphicFramePr>
        <p:xfrm>
          <a:off x="1065530" y="170180"/>
          <a:ext cx="8128000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8"/>
          <p:cNvSpPr/>
          <p:nvPr/>
        </p:nvSpPr>
        <p:spPr>
          <a:xfrm>
            <a:off x="1062355" y="2421890"/>
            <a:ext cx="2403475" cy="1962785"/>
          </a:xfrm>
          <a:prstGeom prst="hexagon">
            <a:avLst/>
          </a:prstGeom>
          <a:solidFill>
            <a:schemeClr val="accent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017713" y="2495868"/>
            <a:ext cx="28194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提</a:t>
            </a:r>
            <a:r>
              <a:rPr lang="en-US" altLang="zh-CN" sz="2800"/>
              <a:t> </a:t>
            </a:r>
          </a:p>
          <a:p>
            <a:endParaRPr lang="en-US" altLang="zh-CN" sz="2800"/>
          </a:p>
          <a:p>
            <a:endParaRPr lang="en-US" altLang="zh-CN" sz="2800"/>
          </a:p>
          <a:p>
            <a:r>
              <a:rPr lang="zh-CN" altLang="en-US" sz="2800"/>
              <a:t>示</a:t>
            </a:r>
          </a:p>
        </p:txBody>
      </p:sp>
      <p:sp>
        <p:nvSpPr>
          <p:cNvPr id="11" name="六边形 10"/>
          <p:cNvSpPr/>
          <p:nvPr/>
        </p:nvSpPr>
        <p:spPr>
          <a:xfrm>
            <a:off x="5644515" y="2421890"/>
            <a:ext cx="2403475" cy="1962785"/>
          </a:xfrm>
          <a:prstGeom prst="hexagon">
            <a:avLst/>
          </a:prstGeom>
          <a:solidFill>
            <a:schemeClr val="accent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765935" y="164465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ym typeface="+mn-ea"/>
              </a:rPr>
              <a:t>亮点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941695" y="1644650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ym typeface="+mn-ea"/>
              </a:rPr>
              <a:t>复用的点</a:t>
            </a:r>
            <a:endParaRPr lang="zh-CN" altLang="en-US" sz="3200"/>
          </a:p>
        </p:txBody>
      </p:sp>
      <p:sp>
        <p:nvSpPr>
          <p:cNvPr id="14" name="文本框 13"/>
          <p:cNvSpPr txBox="1"/>
          <p:nvPr/>
        </p:nvSpPr>
        <p:spPr>
          <a:xfrm>
            <a:off x="6539865" y="2581910"/>
            <a:ext cx="613410" cy="18027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/>
              <a:t>精</a:t>
            </a:r>
            <a:r>
              <a:rPr lang="en-US" altLang="zh-CN" sz="2800"/>
              <a:t>  </a:t>
            </a:r>
            <a:r>
              <a:rPr lang="zh-CN" altLang="en-US" sz="2800"/>
              <a:t>准</a:t>
            </a:r>
            <a:r>
              <a:rPr lang="en-US" altLang="zh-CN" sz="2800"/>
              <a:t>  </a:t>
            </a:r>
            <a:r>
              <a:rPr lang="zh-CN" altLang="en-US" sz="2800"/>
              <a:t>化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4512" y="464453"/>
            <a:ext cx="2011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dk1"/>
                </a:solidFill>
                <a:sym typeface="+mn-ea"/>
              </a:rPr>
              <a:t>针对案例的延伸思考</a:t>
            </a:r>
            <a:endParaRPr sz="1600">
              <a:solidFill>
                <a:schemeClr val="dk1"/>
              </a:solidFill>
            </a:endParaRPr>
          </a:p>
          <a:p>
            <a:pPr algn="ctr"/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9067800" y="390525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图示 8"/>
          <p:cNvGraphicFramePr/>
          <p:nvPr/>
        </p:nvGraphicFramePr>
        <p:xfrm>
          <a:off x="1378032" y="2637946"/>
          <a:ext cx="6730365" cy="884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156335" y="1416685"/>
            <a:ext cx="768540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/>
              <a:t>  1.</a:t>
            </a:r>
            <a:r>
              <a:rPr lang="zh-CN" altLang="en-US"/>
              <a:t>手动转变自动化关键词打标</a:t>
            </a:r>
            <a:r>
              <a:rPr lang="en-US" altLang="zh-CN"/>
              <a:t>,并在聊天框用不同颜色标签单独区分出来.</a:t>
            </a:r>
          </a:p>
          <a:p>
            <a:pPr algn="l"/>
            <a:endParaRPr lang="en-US" altLang="zh-CN"/>
          </a:p>
          <a:p>
            <a:pPr algn="l"/>
            <a:r>
              <a:rPr lang="en-US" altLang="zh-CN"/>
              <a:t>  </a:t>
            </a:r>
          </a:p>
          <a:p>
            <a:pPr algn="l"/>
            <a:r>
              <a:rPr lang="en-US" altLang="zh-CN"/>
              <a:t>  2.聊天框用不同颜色标签单独区分出来.</a:t>
            </a:r>
          </a:p>
          <a:p>
            <a:pPr algn="l"/>
            <a:endParaRPr lang="en-US" altLang="zh-CN"/>
          </a:p>
          <a:p>
            <a:pPr algn="l"/>
            <a:r>
              <a:rPr lang="en-US" altLang="zh-CN">
                <a:sym typeface="+mn-ea"/>
              </a:rPr>
              <a:t>  </a:t>
            </a:r>
          </a:p>
          <a:p>
            <a:pPr algn="l"/>
            <a:r>
              <a:rPr lang="en-US" altLang="zh-CN">
                <a:sym typeface="+mn-ea"/>
              </a:rPr>
              <a:t>  3.</a:t>
            </a:r>
            <a:r>
              <a:rPr lang="zh-CN" altLang="en-US">
                <a:sym typeface="+mn-ea"/>
              </a:rPr>
              <a:t>针对已回复的用户</a:t>
            </a:r>
            <a:r>
              <a:rPr lang="en-US" altLang="zh-CN">
                <a:sym typeface="+mn-ea"/>
              </a:rPr>
              <a:t>,</a:t>
            </a:r>
            <a:r>
              <a:rPr lang="zh-CN" altLang="en-US">
                <a:sym typeface="+mn-ea"/>
              </a:rPr>
              <a:t>通过关键词打标方式</a:t>
            </a:r>
            <a:r>
              <a:rPr lang="en-US" altLang="zh-CN">
                <a:sym typeface="+mn-ea"/>
              </a:rPr>
              <a:t>,</a:t>
            </a:r>
            <a:r>
              <a:rPr lang="zh-CN" altLang="en-US">
                <a:sym typeface="+mn-ea"/>
              </a:rPr>
              <a:t>置顶对话框</a:t>
            </a:r>
            <a:r>
              <a:rPr lang="en-US" altLang="zh-CN">
                <a:sym typeface="+mn-ea"/>
              </a:rPr>
              <a:t>.</a:t>
            </a:r>
            <a:endParaRPr lang="en-US" altLang="zh-CN"/>
          </a:p>
          <a:p>
            <a:pPr algn="l"/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 </a:t>
            </a:r>
            <a:r>
              <a:rPr lang="en-US" altLang="zh-CN"/>
              <a:t>      </a:t>
            </a:r>
            <a:r>
              <a:rPr lang="zh-CN" altLang="en-US"/>
              <a:t>以上三点要对系统会带来的压力以及实现的容难点</a:t>
            </a:r>
            <a:r>
              <a:rPr lang="en-US" altLang="zh-CN"/>
              <a:t>.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593215" y="1745615"/>
            <a:ext cx="6676390" cy="146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593215" y="2575560"/>
            <a:ext cx="3421380" cy="1397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593215" y="3456305"/>
            <a:ext cx="497268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5222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dk1"/>
                </a:solidFill>
                <a:sym typeface="+mn-ea"/>
              </a:rPr>
              <a:t>评分</a:t>
            </a:r>
            <a:endParaRPr sz="1600" b="1" dirty="0">
              <a:solidFill>
                <a:schemeClr val="dk1"/>
              </a:solidFill>
            </a:endParaRPr>
          </a:p>
          <a:p>
            <a:pPr algn="ctr"/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9067800" y="390525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50E3A69-8D8D-425D-97D2-826C9A570B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81" y="1199289"/>
            <a:ext cx="2713390" cy="2558599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FCE79751-F391-4E56-B1FE-E71FC334131F}"/>
              </a:ext>
            </a:extLst>
          </p:cNvPr>
          <p:cNvSpPr txBox="1"/>
          <p:nvPr/>
        </p:nvSpPr>
        <p:spPr>
          <a:xfrm>
            <a:off x="4251610" y="4097047"/>
            <a:ext cx="1210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dk1"/>
                </a:solidFill>
                <a:sym typeface="+mn-ea"/>
              </a:rPr>
              <a:t>黄金评分表</a:t>
            </a:r>
            <a:endParaRPr lang="en-US" altLang="zh-CN" sz="1600" b="1" dirty="0">
              <a:solidFill>
                <a:schemeClr val="dk1"/>
              </a:solidFill>
              <a:sym typeface="+mn-ea"/>
            </a:endParaRPr>
          </a:p>
          <a:p>
            <a:pPr algn="ctr"/>
            <a:endParaRPr lang="en-US" altLang="zh-CN" sz="1600" b="1" dirty="0">
              <a:solidFill>
                <a:schemeClr val="dk1"/>
              </a:solidFill>
              <a:sym typeface="+mn-ea"/>
            </a:endParaRPr>
          </a:p>
          <a:p>
            <a:pPr algn="ctr"/>
            <a:r>
              <a:rPr lang="zh-CN" altLang="en-US" sz="1600" b="1" dirty="0">
                <a:solidFill>
                  <a:schemeClr val="dk1"/>
                </a:solidFill>
                <a:sym typeface="+mn-ea"/>
              </a:rPr>
              <a:t>请为我打分</a:t>
            </a:r>
            <a:endParaRPr lang="zh-CN" altLang="en-US" sz="1600" b="1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89189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图示 6"/>
          <p:cNvGraphicFramePr/>
          <p:nvPr/>
        </p:nvGraphicFramePr>
        <p:xfrm>
          <a:off x="957580" y="2103755"/>
          <a:ext cx="4338320" cy="2434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图示 7"/>
          <p:cNvGraphicFramePr/>
          <p:nvPr/>
        </p:nvGraphicFramePr>
        <p:xfrm>
          <a:off x="1065530" y="170180"/>
          <a:ext cx="8128000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326286" y="464453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案例背景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图示 6"/>
          <p:cNvGraphicFramePr/>
          <p:nvPr/>
        </p:nvGraphicFramePr>
        <p:xfrm>
          <a:off x="1065530" y="170180"/>
          <a:ext cx="8128000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326286" y="464453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案例背景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8585" y="117475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QQ浏览器截图202109071631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6840" y="744855"/>
            <a:ext cx="6849110" cy="46393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0550" y="1840230"/>
            <a:ext cx="459740" cy="24485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/>
              <a:t>缺少提醒</a:t>
            </a:r>
            <a:r>
              <a:rPr lang="en-US" altLang="zh-CN"/>
              <a:t>,</a:t>
            </a:r>
            <a:r>
              <a:rPr lang="zh-CN" altLang="en-US"/>
              <a:t>无法精化标签</a:t>
            </a:r>
          </a:p>
        </p:txBody>
      </p:sp>
      <p:sp>
        <p:nvSpPr>
          <p:cNvPr id="8" name="右箭头 7"/>
          <p:cNvSpPr/>
          <p:nvPr/>
        </p:nvSpPr>
        <p:spPr>
          <a:xfrm>
            <a:off x="1299845" y="3073400"/>
            <a:ext cx="1162050" cy="49085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967740" y="2077720"/>
            <a:ext cx="14605" cy="201358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73886" y="464185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案例目标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QQ浏览器截图202109071701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9170" y="642620"/>
            <a:ext cx="7820660" cy="454406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01625" y="2418715"/>
            <a:ext cx="17830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自动检查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有助精准化打标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501015" y="2828290"/>
            <a:ext cx="728980" cy="762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01015" y="3617595"/>
            <a:ext cx="1323340" cy="444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586740" y="45021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1470660" y="64135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997585" y="450215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ym typeface="+mn-ea"/>
              </a:rPr>
              <a:t>步骤及</a:t>
            </a:r>
            <a:r>
              <a:rPr lang="zh-CN" altLang="en-US" b="1">
                <a:solidFill>
                  <a:schemeClr val="dk1"/>
                </a:solidFill>
                <a:sym typeface="+mn-ea"/>
              </a:rPr>
              <a:t>运作流程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188335" y="730885"/>
            <a:ext cx="25387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/>
              <a:t>功能设置-关键词打标签</a:t>
            </a:r>
          </a:p>
        </p:txBody>
      </p:sp>
      <p:pic>
        <p:nvPicPr>
          <p:cNvPr id="7" name="图片 6" descr="QQ浏览器截图202109071723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135" y="1164590"/>
            <a:ext cx="8724265" cy="4298950"/>
          </a:xfrm>
          <a:prstGeom prst="rect">
            <a:avLst/>
          </a:prstGeom>
        </p:spPr>
      </p:pic>
      <p:pic>
        <p:nvPicPr>
          <p:cNvPr id="9" name="图片 8" descr="31393935333132353b31393939353539343bd0f2bac531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570" y="3486150"/>
            <a:ext cx="683260" cy="683260"/>
          </a:xfrm>
          <a:prstGeom prst="rect">
            <a:avLst/>
          </a:prstGeom>
        </p:spPr>
      </p:pic>
      <p:pic>
        <p:nvPicPr>
          <p:cNvPr id="11" name="图片 10" descr="31393935333132353b31393939353539353bd0f2bac532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45295" y="1868805"/>
            <a:ext cx="756920" cy="7569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217930" y="464185"/>
            <a:ext cx="16129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 dirty="0">
                <a:sym typeface="+mn-ea"/>
              </a:rPr>
              <a:t>步骤及</a:t>
            </a:r>
            <a:r>
              <a:rPr lang="zh-CN" altLang="en-US" sz="1600" b="1">
                <a:solidFill>
                  <a:schemeClr val="dk1"/>
                </a:solidFill>
                <a:sym typeface="+mn-ea"/>
              </a:rPr>
              <a:t>运作流程</a:t>
            </a:r>
          </a:p>
        </p:txBody>
      </p:sp>
      <p:pic>
        <p:nvPicPr>
          <p:cNvPr id="5" name="图片 4" descr="QQ浏览器截图202109071733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2525" y="921385"/>
            <a:ext cx="8689340" cy="4149725"/>
          </a:xfrm>
          <a:prstGeom prst="rect">
            <a:avLst/>
          </a:prstGeom>
        </p:spPr>
      </p:pic>
      <p:pic>
        <p:nvPicPr>
          <p:cNvPr id="7" name="图片 6" descr="31393935333132353b31393939353539363bd0f2bac533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50965" y="223012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520065" y="537845"/>
            <a:ext cx="1821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步骤及</a:t>
            </a:r>
            <a:r>
              <a:rPr lang="zh-CN" altLang="en-US" sz="1600" b="1">
                <a:solidFill>
                  <a:schemeClr val="dk1"/>
                </a:solidFill>
                <a:sym typeface="+mn-ea"/>
              </a:rPr>
              <a:t>运作流程</a:t>
            </a:r>
          </a:p>
          <a:p>
            <a:pPr algn="ctr"/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27025" y="359410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 descr="QQ浏览器截图202109071758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 t="25541" b="25541"/>
          <a:stretch>
            <a:fillRect/>
          </a:stretch>
        </p:blipFill>
        <p:spPr>
          <a:xfrm>
            <a:off x="2254250" y="453914"/>
            <a:ext cx="6378575" cy="2351809"/>
          </a:xfrm>
          <a:prstGeom prst="rect">
            <a:avLst/>
          </a:prstGeom>
        </p:spPr>
      </p:pic>
      <p:pic>
        <p:nvPicPr>
          <p:cNvPr id="41" name="图片 40" descr="C:\Users\YUT\Desktop\QQ浏览器截图20210907174519.pngQQ浏览器截图202109071745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2563495" y="2880995"/>
            <a:ext cx="5970270" cy="2352040"/>
          </a:xfrm>
          <a:prstGeom prst="rect">
            <a:avLst/>
          </a:prstGeom>
        </p:spPr>
      </p:pic>
      <p:pic>
        <p:nvPicPr>
          <p:cNvPr id="42" name="图片 41" descr="31393935333132353b31393939353539373bd0f2bac534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7265" y="1172845"/>
            <a:ext cx="914400" cy="914400"/>
          </a:xfrm>
          <a:prstGeom prst="rect">
            <a:avLst/>
          </a:prstGeom>
        </p:spPr>
      </p:pic>
      <p:pic>
        <p:nvPicPr>
          <p:cNvPr id="43" name="图片 42" descr="31393935333132353b31393939353539383bd0f2bac535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2960" y="3332480"/>
            <a:ext cx="1223645" cy="12236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929,&quot;width&quot;:9193}"/>
  <p:tag name="KSO_WM_UNIT_PLACING_PICTURE_USER_RELATIVERECTANGLE" val="{&quot;bottom&quot;:0,&quot;left&quot;:0,&quot;right&quot;:0,&quot;top&quot;:0}"/>
  <p:tag name="KSO_WM_UNIT_PLACING_PICTURE_COLLAGE_RELATIVERECTANGLE" val="{&quot;bottom&quot;:0.25541203636888443,&quot;left&quot;:0,&quot;right&quot;:0,&quot;top&quot;:0.25541203636888443}"/>
  <p:tag name="KSO_WM_UNIT_PLACING_PICTURE_COLLAGE_VIEWPORT" val="{&quot;height&quot;:3703.6361905797885,&quot;width&quot;:10045}"/>
  <p:tag name="KSO_WM_UNIT_PLACING_PICTURE_INFO" val="{&quot;code&quot;:&quot;A[2]&quot;,&quot;full_picture&quot;:false,&quot;last_crop_picture&quot;:&quot;A[2]&quot;,&quot;scheme&quot;:&quot;2-1&quot;,&quot;spacing&quot;:5}"/>
  <p:tag name="KSO_WM_UNIT_PLACING_PICTURE" val="180039.870"/>
  <p:tag name="KSO_WM_BEAUTIFY_FLAG" val=""/>
  <p:tag name="KSO_WM_UNIT_TYPE" val=""/>
  <p:tag name="KSO_WM_UNIT_INDEX" val=""/>
  <p:tag name="KSO_WM_UNIT_ID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" val="180039.870"/>
  <p:tag name="KSO_WM_BEAUTIFY_FLAG" val=""/>
  <p:tag name="KSO_WM_UNIT_TYPE" val=""/>
  <p:tag name="KSO_WM_UNIT_INDEX" val=""/>
  <p:tag name="KSO_WM_UNIT_ID" val=""/>
  <p:tag name="KSO_WM_UNIT_PLACING_PICTURE_USER_RELATIVERECTANGLE" val="{&quot;bottom&quot;:0,&quot;left&quot;:0,&quot;right&quot;:0,&quot;top&quot;:0}"/>
  <p:tag name="KSO_WM_UNIT_PLACING_PICTURE_COLLAGE_RELATIVERECTANGLE" val="{&quot;bottom&quot;:0.31564777548134454,&quot;left&quot;:0,&quot;right&quot;:0,&quot;top&quot;:0.31564777548134454}"/>
  <p:tag name="KSO_WM_UNIT_PLACING_PICTURE_COLLAGE_VIEWPORT" val="{&quot;height&quot;:3703.636190579789,&quot;width&quot;:7753.651691504405}"/>
  <p:tag name="KSO_WM_UNIT_PLACING_PICTURE_INFO" val="{&quot;code&quot;:&quot;A[2]&quot;,&quot;full_picture&quot;:false,&quot;last_crop_picture&quot;:&quot;A[2]&quot;,&quot;scheme&quot;:&quot;2-1&quot;,&quot;spacing&quot;:5}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266</Words>
  <Application>Microsoft Office PowerPoint</Application>
  <PresentationFormat>自定义</PresentationFormat>
  <Paragraphs>69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微软雅黑</vt:lpstr>
      <vt:lpstr>Arial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462</cp:revision>
  <dcterms:created xsi:type="dcterms:W3CDTF">2019-12-22T05:53:00Z</dcterms:created>
  <dcterms:modified xsi:type="dcterms:W3CDTF">2021-10-09T03:11:45Z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82375B63C29F465CAA040A5C96DB8B4F</vt:lpwstr>
  </property>
</Properties>
</file>