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283" r:id="rId2"/>
    <p:sldId id="2635" r:id="rId3"/>
    <p:sldId id="2644" r:id="rId4"/>
    <p:sldId id="2646" r:id="rId5"/>
    <p:sldId id="2729" r:id="rId6"/>
    <p:sldId id="2699" r:id="rId7"/>
    <p:sldId id="2700" r:id="rId8"/>
    <p:sldId id="2728" r:id="rId9"/>
    <p:sldId id="2716" r:id="rId10"/>
    <p:sldId id="2703" r:id="rId11"/>
    <p:sldId id="2660" r:id="rId12"/>
    <p:sldId id="2647" r:id="rId13"/>
    <p:sldId id="2689" r:id="rId14"/>
    <p:sldId id="4003" r:id="rId15"/>
    <p:sldId id="2634" r:id="rId16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6E54E97A-E628-4DF1-B5CD-DC0C5E08C59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6500"/>
        </a:p>
      </dgm:t>
    </dgm:pt>
    <dgm:pt modelId="{0A635957-EBA9-46EA-B3FA-6F96E5DB631E}" type="parTrans" cxnId="{EFCE19E1-B3F8-48C6-A1DB-300EF198FD80}">
      <dgm:prSet/>
      <dgm:spPr/>
      <dgm:t>
        <a:bodyPr/>
        <a:lstStyle/>
        <a:p>
          <a:endParaRPr lang="zh-CN" altLang="en-US"/>
        </a:p>
      </dgm:t>
    </dgm:pt>
    <dgm:pt modelId="{DBBE75DC-A2A4-4FE3-874D-FC02321C4548}" type="sibTrans" cxnId="{EFCE19E1-B3F8-48C6-A1DB-300EF198FD80}">
      <dgm:prSet/>
      <dgm:spPr/>
      <dgm:t>
        <a:bodyPr/>
        <a:lstStyle/>
        <a:p>
          <a:endParaRPr lang="zh-CN" altLang="en-US"/>
        </a:p>
      </dgm:t>
    </dgm:pt>
    <dgm:pt modelId="{2937BA3B-9DEF-44E5-AD47-D50F7ADF5B3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6D9055B3-CD22-401A-A133-2436FA111B68}" type="parTrans" cxnId="{9FC4F842-D2F6-4108-928A-D010386C2DE5}">
      <dgm:prSet/>
      <dgm:spPr/>
    </dgm:pt>
    <dgm:pt modelId="{93C6228B-C02D-462B-A516-3FD60261EE85}" type="sibTrans" cxnId="{9FC4F842-D2F6-4108-928A-D010386C2DE5}">
      <dgm:prSet/>
      <dgm:spPr/>
    </dgm:pt>
    <dgm:pt modelId="{BF206A66-B20B-4AEB-95B9-EE2650343BA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2967A55D-8F4A-46E4-A4C9-BADEF5C84C2A}" type="parTrans" cxnId="{A4F7627A-8EC7-4CAE-B5B1-5F673862D3FA}">
      <dgm:prSet/>
      <dgm:spPr/>
    </dgm:pt>
    <dgm:pt modelId="{0BDF8608-8FDD-40CD-B600-A54D8278AAA1}" type="sibTrans" cxnId="{A4F7627A-8EC7-4CAE-B5B1-5F673862D3FA}">
      <dgm:prSet/>
      <dgm:spPr/>
    </dgm:pt>
    <dgm:pt modelId="{D536F84D-E8AE-4E30-B9CD-A6D3D393160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1AB8866F-6280-4337-A541-671B6BBED620}" type="parTrans" cxnId="{4AE16E7A-C11E-4586-82BD-36ADFFDB1186}">
      <dgm:prSet/>
      <dgm:spPr/>
    </dgm:pt>
    <dgm:pt modelId="{71D6670A-3F81-424C-AEBD-28B2BB18DECF}" type="sibTrans" cxnId="{4AE16E7A-C11E-4586-82BD-36ADFFDB1186}">
      <dgm:prSet/>
      <dgm:spPr/>
    </dgm:pt>
    <dgm:pt modelId="{DC0E9DF2-3EED-48C6-84AD-D48530D809B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0A8CF539-E420-49CA-8A38-FA876D810BAA}" type="parTrans" cxnId="{A6D8F613-2958-41C9-A2ED-61A9216D1C53}">
      <dgm:prSet/>
      <dgm:spPr/>
    </dgm:pt>
    <dgm:pt modelId="{563EA3DB-D9D7-4E78-8F6E-73D1DBB645A0}" type="sibTrans" cxnId="{A6D8F613-2958-41C9-A2ED-61A9216D1C53}">
      <dgm:prSet/>
      <dgm:spPr/>
    </dgm:pt>
    <dgm:pt modelId="{3019C341-5C50-45B8-BA55-12ABC48022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6FF96DFB-2793-4DBE-91A8-EC2551C24577}" type="parTrans" cxnId="{87524DB8-F707-483D-BF19-C102DC26A611}">
      <dgm:prSet/>
      <dgm:spPr/>
    </dgm:pt>
    <dgm:pt modelId="{6C31850C-CB6B-4064-A48D-8E072FD86211}" type="sibTrans" cxnId="{87524DB8-F707-483D-BF19-C102DC26A611}">
      <dgm:prSet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9B350C04-DA37-4BB5-A53E-6355C0F1A745}" type="pres">
      <dgm:prSet presAssocID="{5871BED5-9553-415C-8C99-038CA5701B65}" presName="arrow" presStyleLbl="bgShp" presStyleIdx="0" presStyleCnt="1"/>
      <dgm:spPr/>
    </dgm:pt>
    <dgm:pt modelId="{202CDE9A-0F6A-4720-9A1E-42EF3BC1338D}" type="pres">
      <dgm:prSet presAssocID="{5871BED5-9553-415C-8C99-038CA5701B65}" presName="arrowDiagram1" presStyleCnt="0">
        <dgm:presLayoutVars>
          <dgm:bulletEnabled val="1"/>
        </dgm:presLayoutVars>
      </dgm:prSet>
      <dgm:spPr/>
    </dgm:pt>
    <dgm:pt modelId="{67DAB253-32E5-4F25-8CEF-9B6A84FEB95F}" type="pres">
      <dgm:prSet presAssocID="{6E54E97A-E628-4DF1-B5CD-DC0C5E08C594}" presName="bullet1" presStyleLbl="node1" presStyleIdx="0" presStyleCnt="1"/>
      <dgm:spPr/>
    </dgm:pt>
    <dgm:pt modelId="{E80C0232-7014-4B7E-87AE-64E5FCF728F1}" type="pres">
      <dgm:prSet presAssocID="{6E54E97A-E628-4DF1-B5CD-DC0C5E08C594}" presName="textBox1" presStyleLbl="revTx" presStyleIdx="0" presStyleCnt="1" custScaleX="179718">
        <dgm:presLayoutVars>
          <dgm:bulletEnabled val="1"/>
        </dgm:presLayoutVars>
      </dgm:prSet>
      <dgm:spPr/>
    </dgm:pt>
  </dgm:ptLst>
  <dgm:cxnLst>
    <dgm:cxn modelId="{A6D8F613-2958-41C9-A2ED-61A9216D1C53}" srcId="{6E54E97A-E628-4DF1-B5CD-DC0C5E08C594}" destId="{DC0E9DF2-3EED-48C6-84AD-D48530D809B0}" srcOrd="3" destOrd="0" parTransId="{0A8CF539-E420-49CA-8A38-FA876D810BAA}" sibTransId="{563EA3DB-D9D7-4E78-8F6E-73D1DBB645A0}"/>
    <dgm:cxn modelId="{44BDC828-13D3-46AD-AFB7-AF2C2F37821E}" type="presOf" srcId="{2937BA3B-9DEF-44E5-AD47-D50F7ADF5B3C}" destId="{E80C0232-7014-4B7E-87AE-64E5FCF728F1}" srcOrd="0" destOrd="1" presId="urn:microsoft.com/office/officeart/2005/8/layout/arrow2#1"/>
    <dgm:cxn modelId="{9FC4F842-D2F6-4108-928A-D010386C2DE5}" srcId="{6E54E97A-E628-4DF1-B5CD-DC0C5E08C594}" destId="{2937BA3B-9DEF-44E5-AD47-D50F7ADF5B3C}" srcOrd="0" destOrd="0" parTransId="{6D9055B3-CD22-401A-A133-2436FA111B68}" sibTransId="{93C6228B-C02D-462B-A516-3FD60261EE85}"/>
    <dgm:cxn modelId="{B36B086D-76FA-4C6F-807D-62E9D1E9E0CA}" type="presOf" srcId="{DC0E9DF2-3EED-48C6-84AD-D48530D809B0}" destId="{E80C0232-7014-4B7E-87AE-64E5FCF728F1}" srcOrd="0" destOrd="4" presId="urn:microsoft.com/office/officeart/2005/8/layout/arrow2#1"/>
    <dgm:cxn modelId="{A4F7627A-8EC7-4CAE-B5B1-5F673862D3FA}" srcId="{6E54E97A-E628-4DF1-B5CD-DC0C5E08C594}" destId="{BF206A66-B20B-4AEB-95B9-EE2650343BAE}" srcOrd="1" destOrd="0" parTransId="{2967A55D-8F4A-46E4-A4C9-BADEF5C84C2A}" sibTransId="{0BDF8608-8FDD-40CD-B600-A54D8278AAA1}"/>
    <dgm:cxn modelId="{4AE16E7A-C11E-4586-82BD-36ADFFDB1186}" srcId="{6E54E97A-E628-4DF1-B5CD-DC0C5E08C594}" destId="{D536F84D-E8AE-4E30-B9CD-A6D3D3931602}" srcOrd="2" destOrd="0" parTransId="{1AB8866F-6280-4337-A541-671B6BBED620}" sibTransId="{71D6670A-3F81-424C-AEBD-28B2BB18DECF}"/>
    <dgm:cxn modelId="{E07BEA87-6A89-4316-8DD4-8A905C64BEB3}" type="presOf" srcId="{5871BED5-9553-415C-8C99-038CA5701B65}" destId="{A3D2BF83-E471-4B54-A76D-9B5A789D714A}" srcOrd="0" destOrd="0" presId="urn:microsoft.com/office/officeart/2005/8/layout/arrow2#1"/>
    <dgm:cxn modelId="{5155AE89-CC35-4B5F-B4E1-75EF19D315A6}" type="presOf" srcId="{BF206A66-B20B-4AEB-95B9-EE2650343BAE}" destId="{E80C0232-7014-4B7E-87AE-64E5FCF728F1}" srcOrd="0" destOrd="2" presId="urn:microsoft.com/office/officeart/2005/8/layout/arrow2#1"/>
    <dgm:cxn modelId="{96CB9BB4-C030-44B6-B0EE-E4E2449CDCA1}" type="presOf" srcId="{6E54E97A-E628-4DF1-B5CD-DC0C5E08C594}" destId="{E80C0232-7014-4B7E-87AE-64E5FCF728F1}" srcOrd="0" destOrd="0" presId="urn:microsoft.com/office/officeart/2005/8/layout/arrow2#1"/>
    <dgm:cxn modelId="{87524DB8-F707-483D-BF19-C102DC26A611}" srcId="{6E54E97A-E628-4DF1-B5CD-DC0C5E08C594}" destId="{3019C341-5C50-45B8-BA55-12ABC480221D}" srcOrd="4" destOrd="0" parTransId="{6FF96DFB-2793-4DBE-91A8-EC2551C24577}" sibTransId="{6C31850C-CB6B-4064-A48D-8E072FD86211}"/>
    <dgm:cxn modelId="{4C4D60C6-83FB-4DC8-8ED0-FDCFCA26B87B}" type="presOf" srcId="{D536F84D-E8AE-4E30-B9CD-A6D3D3931602}" destId="{E80C0232-7014-4B7E-87AE-64E5FCF728F1}" srcOrd="0" destOrd="3" presId="urn:microsoft.com/office/officeart/2005/8/layout/arrow2#1"/>
    <dgm:cxn modelId="{8B0BC4DE-119F-4B33-B654-70445FA734CA}" type="presOf" srcId="{3019C341-5C50-45B8-BA55-12ABC480221D}" destId="{E80C0232-7014-4B7E-87AE-64E5FCF728F1}" srcOrd="0" destOrd="5" presId="urn:microsoft.com/office/officeart/2005/8/layout/arrow2#1"/>
    <dgm:cxn modelId="{EFCE19E1-B3F8-48C6-A1DB-300EF198FD80}" srcId="{5871BED5-9553-415C-8C99-038CA5701B65}" destId="{6E54E97A-E628-4DF1-B5CD-DC0C5E08C594}" srcOrd="0" destOrd="0" parTransId="{0A635957-EBA9-46EA-B3FA-6F96E5DB631E}" sibTransId="{DBBE75DC-A2A4-4FE3-874D-FC02321C4548}"/>
    <dgm:cxn modelId="{F3D20376-C698-4DF6-9ACF-D16CFD99AE76}" type="presParOf" srcId="{A3D2BF83-E471-4B54-A76D-9B5A789D714A}" destId="{9B350C04-DA37-4BB5-A53E-6355C0F1A745}" srcOrd="0" destOrd="0" presId="urn:microsoft.com/office/officeart/2005/8/layout/arrow2#1"/>
    <dgm:cxn modelId="{0A2D90C5-6587-487F-991B-994A2EDFFC12}" type="presParOf" srcId="{A3D2BF83-E471-4B54-A76D-9B5A789D714A}" destId="{202CDE9A-0F6A-4720-9A1E-42EF3BC1338D}" srcOrd="1" destOrd="0" presId="urn:microsoft.com/office/officeart/2005/8/layout/arrow2#1"/>
    <dgm:cxn modelId="{EF18D69A-B889-4466-858C-4DA15EFAA78F}" type="presParOf" srcId="{202CDE9A-0F6A-4720-9A1E-42EF3BC1338D}" destId="{67DAB253-32E5-4F25-8CEF-9B6A84FEB95F}" srcOrd="0" destOrd="0" presId="urn:microsoft.com/office/officeart/2005/8/layout/arrow2#1"/>
    <dgm:cxn modelId="{B9D87061-ED5D-4B44-ACD5-0758993ADC6C}" type="presParOf" srcId="{202CDE9A-0F6A-4720-9A1E-42EF3BC1338D}" destId="{E80C0232-7014-4B7E-87AE-64E5FCF728F1}" srcOrd="1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BE9927-EBF6-477F-A3C6-733FE3BC1D4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F5BC978-DFC9-448B-A0E0-62510799635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dirty="0">
              <a:solidFill>
                <a:schemeClr val="tx1"/>
              </a:solidFill>
            </a:rPr>
            <a:t>任务开始</a:t>
          </a:r>
          <a:r>
            <a:rPr lang="en-US" dirty="0">
              <a:solidFill>
                <a:schemeClr val="tx1"/>
              </a:solidFill>
            </a:rPr>
            <a:t>:</a:t>
          </a:r>
          <a:r>
            <a:rPr lang="zh-CN" dirty="0">
              <a:solidFill>
                <a:schemeClr val="tx1"/>
              </a:solidFill>
            </a:rPr>
            <a:t>选择加入群中的前</a:t>
          </a:r>
          <a:r>
            <a:rPr lang="en-US" dirty="0">
              <a:solidFill>
                <a:schemeClr val="tx1"/>
              </a:solidFill>
            </a:rPr>
            <a:t>”40”</a:t>
          </a:r>
          <a:r>
            <a:rPr lang="zh-CN" dirty="0">
              <a:solidFill>
                <a:schemeClr val="tx1"/>
              </a:solidFill>
            </a:rPr>
            <a:t>名客户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zh-CN" dirty="0">
              <a:solidFill>
                <a:schemeClr val="tx1"/>
              </a:solidFill>
            </a:rPr>
            <a:t>是直接拉进群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zh-CN" dirty="0">
              <a:solidFill>
                <a:schemeClr val="tx1"/>
              </a:solidFill>
            </a:rPr>
            <a:t>不需要客户同意</a:t>
          </a:r>
          <a:r>
            <a:rPr lang="en-US" dirty="0">
              <a:solidFill>
                <a:schemeClr val="tx1"/>
              </a:solidFill>
            </a:rPr>
            <a:t>(</a:t>
          </a:r>
          <a:r>
            <a:rPr lang="zh-CN" dirty="0">
              <a:solidFill>
                <a:schemeClr val="tx1"/>
              </a:solidFill>
            </a:rPr>
            <a:t>强拉</a:t>
          </a:r>
          <a:r>
            <a:rPr lang="en-US" dirty="0">
              <a:solidFill>
                <a:schemeClr val="tx1"/>
              </a:solidFill>
            </a:rPr>
            <a:t>)</a:t>
          </a:r>
          <a:endParaRPr lang="zh-CN" dirty="0">
            <a:solidFill>
              <a:schemeClr val="tx1"/>
            </a:solidFill>
          </a:endParaRPr>
        </a:p>
      </dgm:t>
    </dgm:pt>
    <dgm:pt modelId="{1EBD7810-7795-4892-ADF1-22BB4CB54230}" type="parTrans" cxnId="{8E8EBBFF-2E91-44B3-B3E9-68520DACF2E9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5BC44A1D-5E42-432F-BA53-AD122254519E}" type="sibTrans" cxnId="{8E8EBBFF-2E91-44B3-B3E9-68520DACF2E9}">
      <dgm:prSet/>
      <dgm:spPr/>
      <dgm:t>
        <a:bodyPr/>
        <a:lstStyle/>
        <a:p>
          <a:endParaRPr lang="zh-CN" altLang="en-US">
            <a:solidFill>
              <a:srgbClr val="FF0000"/>
            </a:solidFill>
          </a:endParaRPr>
        </a:p>
      </dgm:t>
    </dgm:pt>
    <dgm:pt modelId="{2D488510-4EA5-4ABB-93C0-BB8B51DA4FA5}" type="pres">
      <dgm:prSet presAssocID="{B6BE9927-EBF6-477F-A3C6-733FE3BC1D4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0837262-107E-4DF9-8404-F81970E6908F}" type="pres">
      <dgm:prSet presAssocID="{BF5BC978-DFC9-448B-A0E0-625107996353}" presName="horFlow" presStyleCnt="0"/>
      <dgm:spPr/>
    </dgm:pt>
    <dgm:pt modelId="{1668AAD0-0BA3-468F-9F85-6244F79B47AC}" type="pres">
      <dgm:prSet presAssocID="{BF5BC978-DFC9-448B-A0E0-625107996353}" presName="bigChev" presStyleLbl="node1" presStyleIdx="0" presStyleCnt="1"/>
      <dgm:spPr/>
    </dgm:pt>
  </dgm:ptLst>
  <dgm:cxnLst>
    <dgm:cxn modelId="{80803979-9943-40FD-BF3D-48DC5C1DF9DF}" type="presOf" srcId="{BF5BC978-DFC9-448B-A0E0-625107996353}" destId="{1668AAD0-0BA3-468F-9F85-6244F79B47AC}" srcOrd="0" destOrd="0" presId="urn:microsoft.com/office/officeart/2005/8/layout/lProcess3"/>
    <dgm:cxn modelId="{0D4899CC-1D61-4922-A3E4-C3546B0DBF36}" type="presOf" srcId="{B6BE9927-EBF6-477F-A3C6-733FE3BC1D4C}" destId="{2D488510-4EA5-4ABB-93C0-BB8B51DA4FA5}" srcOrd="0" destOrd="0" presId="urn:microsoft.com/office/officeart/2005/8/layout/lProcess3"/>
    <dgm:cxn modelId="{8E8EBBFF-2E91-44B3-B3E9-68520DACF2E9}" srcId="{B6BE9927-EBF6-477F-A3C6-733FE3BC1D4C}" destId="{BF5BC978-DFC9-448B-A0E0-625107996353}" srcOrd="0" destOrd="0" parTransId="{1EBD7810-7795-4892-ADF1-22BB4CB54230}" sibTransId="{5BC44A1D-5E42-432F-BA53-AD122254519E}"/>
    <dgm:cxn modelId="{1CD92ACD-047A-49E6-AED5-6B753A8256DA}" type="presParOf" srcId="{2D488510-4EA5-4ABB-93C0-BB8B51DA4FA5}" destId="{10837262-107E-4DF9-8404-F81970E6908F}" srcOrd="0" destOrd="0" presId="urn:microsoft.com/office/officeart/2005/8/layout/lProcess3"/>
    <dgm:cxn modelId="{D2E1A60F-432B-4E94-B5EC-9DB3B68B779B}" type="presParOf" srcId="{10837262-107E-4DF9-8404-F81970E6908F}" destId="{1668AAD0-0BA3-468F-9F85-6244F79B47A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B99AD-2AEF-4631-A4B2-788884468E4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B413DA-5DBC-4006-B972-77497FA6796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sz="1400" dirty="0">
              <a:solidFill>
                <a:schemeClr val="tx1"/>
              </a:solidFill>
            </a:rPr>
            <a:t>从第</a:t>
          </a:r>
          <a:r>
            <a:rPr lang="en-US" sz="1400" dirty="0">
              <a:solidFill>
                <a:schemeClr val="tx1"/>
              </a:solidFill>
            </a:rPr>
            <a:t>”41”</a:t>
          </a:r>
          <a:r>
            <a:rPr lang="zh-CN" sz="1400" dirty="0">
              <a:solidFill>
                <a:schemeClr val="tx1"/>
              </a:solidFill>
            </a:rPr>
            <a:t>名客户开始</a:t>
          </a:r>
          <a:r>
            <a:rPr lang="en-US" sz="1400" dirty="0">
              <a:solidFill>
                <a:schemeClr val="tx1"/>
              </a:solidFill>
            </a:rPr>
            <a:t>.</a:t>
          </a:r>
          <a:r>
            <a:rPr lang="zh-CN" sz="1400" dirty="0">
              <a:solidFill>
                <a:schemeClr val="tx1"/>
              </a:solidFill>
            </a:rPr>
            <a:t>被邀请进群会收到一条进群邀请</a:t>
          </a:r>
          <a:r>
            <a:rPr lang="en-US" sz="1400" dirty="0">
              <a:solidFill>
                <a:schemeClr val="tx1"/>
              </a:solidFill>
            </a:rPr>
            <a:t>,</a:t>
          </a:r>
          <a:r>
            <a:rPr lang="zh-CN" sz="1400" dirty="0">
              <a:solidFill>
                <a:schemeClr val="tx1"/>
              </a:solidFill>
            </a:rPr>
            <a:t>客户同意才能进群</a:t>
          </a:r>
          <a:r>
            <a:rPr lang="en-US" sz="1400" dirty="0">
              <a:solidFill>
                <a:schemeClr val="tx1"/>
              </a:solidFill>
            </a:rPr>
            <a:t>(</a:t>
          </a:r>
          <a:r>
            <a:rPr lang="zh-CN" sz="1400" dirty="0">
              <a:solidFill>
                <a:schemeClr val="tx1"/>
              </a:solidFill>
            </a:rPr>
            <a:t>自愿为主</a:t>
          </a:r>
          <a:r>
            <a:rPr lang="en-US" sz="1400" dirty="0">
              <a:solidFill>
                <a:schemeClr val="tx1"/>
              </a:solidFill>
            </a:rPr>
            <a:t>)</a:t>
          </a:r>
          <a:endParaRPr lang="zh-CN" sz="1400" dirty="0">
            <a:solidFill>
              <a:schemeClr val="tx1"/>
            </a:solidFill>
          </a:endParaRPr>
        </a:p>
      </dgm:t>
    </dgm:pt>
    <dgm:pt modelId="{845DF855-D679-4B81-BA78-523A6E76D5DE}" type="parTrans" cxnId="{8873440D-FECD-484B-BF01-BEBC7457EE5E}">
      <dgm:prSet/>
      <dgm:spPr/>
      <dgm:t>
        <a:bodyPr/>
        <a:lstStyle/>
        <a:p>
          <a:endParaRPr lang="zh-CN" altLang="en-US"/>
        </a:p>
      </dgm:t>
    </dgm:pt>
    <dgm:pt modelId="{C4C2DCC7-53C9-4CC8-AE08-3D3670E7F500}" type="sibTrans" cxnId="{8873440D-FECD-484B-BF01-BEBC7457EE5E}">
      <dgm:prSet/>
      <dgm:spPr/>
      <dgm:t>
        <a:bodyPr/>
        <a:lstStyle/>
        <a:p>
          <a:endParaRPr lang="zh-CN" altLang="en-US"/>
        </a:p>
      </dgm:t>
    </dgm:pt>
    <dgm:pt modelId="{BBDCFF07-BFB0-45F7-B84A-DE68A015F21E}" type="pres">
      <dgm:prSet presAssocID="{9E0B99AD-2AEF-4631-A4B2-788884468E4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8215D9E-A5F6-4764-B98F-DE2C3FB189E0}" type="pres">
      <dgm:prSet presAssocID="{2FB413DA-5DBC-4006-B972-77497FA67964}" presName="horFlow" presStyleCnt="0"/>
      <dgm:spPr/>
    </dgm:pt>
    <dgm:pt modelId="{292C4B5D-A29F-4158-96C3-72F3ABCEB428}" type="pres">
      <dgm:prSet presAssocID="{2FB413DA-5DBC-4006-B972-77497FA67964}" presName="bigChev" presStyleLbl="node1" presStyleIdx="0" presStyleCnt="1"/>
      <dgm:spPr/>
    </dgm:pt>
  </dgm:ptLst>
  <dgm:cxnLst>
    <dgm:cxn modelId="{8873440D-FECD-484B-BF01-BEBC7457EE5E}" srcId="{9E0B99AD-2AEF-4631-A4B2-788884468E41}" destId="{2FB413DA-5DBC-4006-B972-77497FA67964}" srcOrd="0" destOrd="0" parTransId="{845DF855-D679-4B81-BA78-523A6E76D5DE}" sibTransId="{C4C2DCC7-53C9-4CC8-AE08-3D3670E7F500}"/>
    <dgm:cxn modelId="{0BB04FB2-BB76-42E7-A841-A9216A6AF9A2}" type="presOf" srcId="{9E0B99AD-2AEF-4631-A4B2-788884468E41}" destId="{BBDCFF07-BFB0-45F7-B84A-DE68A015F21E}" srcOrd="0" destOrd="0" presId="urn:microsoft.com/office/officeart/2005/8/layout/lProcess3"/>
    <dgm:cxn modelId="{FF3AF7CB-B570-4909-88C1-EB647D9E61C7}" type="presOf" srcId="{2FB413DA-5DBC-4006-B972-77497FA67964}" destId="{292C4B5D-A29F-4158-96C3-72F3ABCEB428}" srcOrd="0" destOrd="0" presId="urn:microsoft.com/office/officeart/2005/8/layout/lProcess3"/>
    <dgm:cxn modelId="{504F19AF-5D18-46D0-9890-13A9FB5AEDE7}" type="presParOf" srcId="{BBDCFF07-BFB0-45F7-B84A-DE68A015F21E}" destId="{E8215D9E-A5F6-4764-B98F-DE2C3FB189E0}" srcOrd="0" destOrd="0" presId="urn:microsoft.com/office/officeart/2005/8/layout/lProcess3"/>
    <dgm:cxn modelId="{61DF26CC-8E4B-46D3-974A-A68EC536AB37}" type="presParOf" srcId="{E8215D9E-A5F6-4764-B98F-DE2C3FB189E0}" destId="{292C4B5D-A29F-4158-96C3-72F3ABCEB4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30F4AA-CDCB-4117-AC2C-4BC6869E1E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BCE37BB-9639-4986-A700-E4AE0FB53AA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b="1">
              <a:solidFill>
                <a:schemeClr val="tx1"/>
              </a:solidFill>
            </a:rPr>
            <a:t>待优化点</a:t>
          </a:r>
          <a:r>
            <a:rPr lang="en-US" b="1">
              <a:solidFill>
                <a:schemeClr val="tx1"/>
              </a:solidFill>
            </a:rPr>
            <a:t>:</a:t>
          </a:r>
          <a:endParaRPr lang="zh-CN">
            <a:solidFill>
              <a:schemeClr val="tx1"/>
            </a:solidFill>
          </a:endParaRPr>
        </a:p>
      </dgm:t>
    </dgm:pt>
    <dgm:pt modelId="{D3F5900C-69F3-4ABD-9634-76811155BB49}" type="parTrans" cxnId="{20CAA2A7-07D3-489C-AC45-6E780FEE99B5}">
      <dgm:prSet/>
      <dgm:spPr/>
      <dgm:t>
        <a:bodyPr/>
        <a:lstStyle/>
        <a:p>
          <a:endParaRPr lang="zh-CN" altLang="en-US"/>
        </a:p>
      </dgm:t>
    </dgm:pt>
    <dgm:pt modelId="{B89302DA-FE4F-4B61-853A-2486FB2A8B4F}" type="sibTrans" cxnId="{20CAA2A7-07D3-489C-AC45-6E780FEE99B5}">
      <dgm:prSet/>
      <dgm:spPr/>
      <dgm:t>
        <a:bodyPr/>
        <a:lstStyle/>
        <a:p>
          <a:endParaRPr lang="zh-CN" altLang="en-US"/>
        </a:p>
      </dgm:t>
    </dgm:pt>
    <dgm:pt modelId="{0AEFB23F-E4FC-42AB-903E-F787EDFA66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dirty="0">
              <a:solidFill>
                <a:schemeClr val="tx1"/>
              </a:solidFill>
            </a:rPr>
            <a:t>平均拉三四十个人就有一个漏发邀请链接</a:t>
          </a:r>
          <a:r>
            <a:rPr lang="en-US" dirty="0">
              <a:solidFill>
                <a:schemeClr val="tx1"/>
              </a:solidFill>
            </a:rPr>
            <a:t>.</a:t>
          </a:r>
          <a:endParaRPr lang="zh-CN" dirty="0">
            <a:solidFill>
              <a:schemeClr val="tx1"/>
            </a:solidFill>
          </a:endParaRPr>
        </a:p>
      </dgm:t>
    </dgm:pt>
    <dgm:pt modelId="{0F0C237E-8F42-469B-B87E-AB730778EE5D}" type="parTrans" cxnId="{7F14A5B5-51FC-4F49-BA5D-4051057C210E}">
      <dgm:prSet/>
      <dgm:spPr/>
      <dgm:t>
        <a:bodyPr/>
        <a:lstStyle/>
        <a:p>
          <a:endParaRPr lang="zh-CN" altLang="en-US"/>
        </a:p>
      </dgm:t>
    </dgm:pt>
    <dgm:pt modelId="{635CC48E-882E-4FD3-8A8E-2A220555416A}" type="sibTrans" cxnId="{7F14A5B5-51FC-4F49-BA5D-4051057C210E}">
      <dgm:prSet/>
      <dgm:spPr/>
      <dgm:t>
        <a:bodyPr/>
        <a:lstStyle/>
        <a:p>
          <a:endParaRPr lang="zh-CN" altLang="en-US"/>
        </a:p>
      </dgm:t>
    </dgm:pt>
    <dgm:pt modelId="{EB019D54-50AE-48C3-B345-3E124908F243}" type="pres">
      <dgm:prSet presAssocID="{8030F4AA-CDCB-4117-AC2C-4BC6869E1E7D}" presName="linear" presStyleCnt="0">
        <dgm:presLayoutVars>
          <dgm:animLvl val="lvl"/>
          <dgm:resizeHandles val="exact"/>
        </dgm:presLayoutVars>
      </dgm:prSet>
      <dgm:spPr/>
    </dgm:pt>
    <dgm:pt modelId="{D343EFF2-7ABE-4D4C-8EC8-5A8E7E0AB245}" type="pres">
      <dgm:prSet presAssocID="{2BCE37BB-9639-4986-A700-E4AE0FB53A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A4DB4A-8BB9-4509-A287-949B2CCD6FF4}" type="pres">
      <dgm:prSet presAssocID="{B89302DA-FE4F-4B61-853A-2486FB2A8B4F}" presName="spacer" presStyleCnt="0"/>
      <dgm:spPr/>
    </dgm:pt>
    <dgm:pt modelId="{2970C759-861A-4040-882D-872B98118F0D}" type="pres">
      <dgm:prSet presAssocID="{0AEFB23F-E4FC-42AB-903E-F787EDFA66C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B5A2D3B-D3DE-413C-9D6A-19178C1362CF}" type="presOf" srcId="{8030F4AA-CDCB-4117-AC2C-4BC6869E1E7D}" destId="{EB019D54-50AE-48C3-B345-3E124908F243}" srcOrd="0" destOrd="0" presId="urn:microsoft.com/office/officeart/2005/8/layout/vList2"/>
    <dgm:cxn modelId="{3FF11182-7C6A-4973-9DE5-58582EF59ED6}" type="presOf" srcId="{0AEFB23F-E4FC-42AB-903E-F787EDFA66C1}" destId="{2970C759-861A-4040-882D-872B98118F0D}" srcOrd="0" destOrd="0" presId="urn:microsoft.com/office/officeart/2005/8/layout/vList2"/>
    <dgm:cxn modelId="{20CAA2A7-07D3-489C-AC45-6E780FEE99B5}" srcId="{8030F4AA-CDCB-4117-AC2C-4BC6869E1E7D}" destId="{2BCE37BB-9639-4986-A700-E4AE0FB53AAF}" srcOrd="0" destOrd="0" parTransId="{D3F5900C-69F3-4ABD-9634-76811155BB49}" sibTransId="{B89302DA-FE4F-4B61-853A-2486FB2A8B4F}"/>
    <dgm:cxn modelId="{7F14A5B5-51FC-4F49-BA5D-4051057C210E}" srcId="{8030F4AA-CDCB-4117-AC2C-4BC6869E1E7D}" destId="{0AEFB23F-E4FC-42AB-903E-F787EDFA66C1}" srcOrd="1" destOrd="0" parTransId="{0F0C237E-8F42-469B-B87E-AB730778EE5D}" sibTransId="{635CC48E-882E-4FD3-8A8E-2A220555416A}"/>
    <dgm:cxn modelId="{B3C37ADD-AB46-4A1B-A05A-6998328164A9}" type="presOf" srcId="{2BCE37BB-9639-4986-A700-E4AE0FB53AAF}" destId="{D343EFF2-7ABE-4D4C-8EC8-5A8E7E0AB245}" srcOrd="0" destOrd="0" presId="urn:microsoft.com/office/officeart/2005/8/layout/vList2"/>
    <dgm:cxn modelId="{E48AB96C-661D-4487-A9B2-F3CE77813115}" type="presParOf" srcId="{EB019D54-50AE-48C3-B345-3E124908F243}" destId="{D343EFF2-7ABE-4D4C-8EC8-5A8E7E0AB245}" srcOrd="0" destOrd="0" presId="urn:microsoft.com/office/officeart/2005/8/layout/vList2"/>
    <dgm:cxn modelId="{2BCD427E-42E3-4B82-990E-46AC692FC6C6}" type="presParOf" srcId="{EB019D54-50AE-48C3-B345-3E124908F243}" destId="{F8A4DB4A-8BB9-4509-A287-949B2CCD6FF4}" srcOrd="1" destOrd="0" presId="urn:microsoft.com/office/officeart/2005/8/layout/vList2"/>
    <dgm:cxn modelId="{7C60EE09-76C0-444E-9092-B6F964D63AA2}" type="presParOf" srcId="{EB019D54-50AE-48C3-B345-3E124908F243}" destId="{2970C759-861A-4040-882D-872B98118F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A7C7A-81CF-4FFB-B079-542B0D6A54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8E45EC-72E0-48CF-9F24-A8E7B2BC9EE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b="1">
              <a:solidFill>
                <a:schemeClr val="tx1"/>
              </a:solidFill>
            </a:rPr>
            <a:t>改善方向</a:t>
          </a:r>
          <a:r>
            <a:rPr lang="en-US" b="1">
              <a:solidFill>
                <a:schemeClr val="tx1"/>
              </a:solidFill>
            </a:rPr>
            <a:t>:</a:t>
          </a:r>
          <a:endParaRPr lang="zh-CN">
            <a:solidFill>
              <a:schemeClr val="tx1"/>
            </a:solidFill>
          </a:endParaRPr>
        </a:p>
      </dgm:t>
    </dgm:pt>
    <dgm:pt modelId="{D76AA72C-EA74-45B8-B638-71A38B486EDB}" type="parTrans" cxnId="{5263BFB2-620D-4877-B0DE-739152062071}">
      <dgm:prSet/>
      <dgm:spPr/>
      <dgm:t>
        <a:bodyPr/>
        <a:lstStyle/>
        <a:p>
          <a:endParaRPr lang="zh-CN" altLang="en-US"/>
        </a:p>
      </dgm:t>
    </dgm:pt>
    <dgm:pt modelId="{A6B60347-65FD-4827-8012-C9B7B308370D}" type="sibTrans" cxnId="{5263BFB2-620D-4877-B0DE-739152062071}">
      <dgm:prSet/>
      <dgm:spPr/>
      <dgm:t>
        <a:bodyPr/>
        <a:lstStyle/>
        <a:p>
          <a:endParaRPr lang="zh-CN" altLang="en-US"/>
        </a:p>
      </dgm:t>
    </dgm:pt>
    <dgm:pt modelId="{295011DD-936B-4A56-B70A-6D2E03EA3FE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zh-CN" dirty="0">
              <a:solidFill>
                <a:schemeClr val="tx1"/>
              </a:solidFill>
            </a:rPr>
            <a:t>要求技术完善修补漏发邀请链接的</a:t>
          </a:r>
          <a:r>
            <a:rPr lang="en-US" dirty="0">
              <a:solidFill>
                <a:schemeClr val="tx1"/>
              </a:solidFill>
            </a:rPr>
            <a:t>BUG.</a:t>
          </a:r>
          <a:endParaRPr lang="zh-CN" dirty="0">
            <a:solidFill>
              <a:schemeClr val="tx1"/>
            </a:solidFill>
          </a:endParaRPr>
        </a:p>
      </dgm:t>
    </dgm:pt>
    <dgm:pt modelId="{252FA61C-55C3-42CC-800E-F1092A7BAF60}" type="parTrans" cxnId="{258B4EF3-2D4D-4BD8-B72F-7CB33A35999C}">
      <dgm:prSet/>
      <dgm:spPr/>
      <dgm:t>
        <a:bodyPr/>
        <a:lstStyle/>
        <a:p>
          <a:endParaRPr lang="zh-CN" altLang="en-US"/>
        </a:p>
      </dgm:t>
    </dgm:pt>
    <dgm:pt modelId="{8B5604BD-935B-4473-AA30-C13CED421378}" type="sibTrans" cxnId="{258B4EF3-2D4D-4BD8-B72F-7CB33A35999C}">
      <dgm:prSet/>
      <dgm:spPr/>
      <dgm:t>
        <a:bodyPr/>
        <a:lstStyle/>
        <a:p>
          <a:endParaRPr lang="zh-CN" altLang="en-US"/>
        </a:p>
      </dgm:t>
    </dgm:pt>
    <dgm:pt modelId="{F2F16D05-EF24-4ADE-924A-7FB6F04B1457}" type="pres">
      <dgm:prSet presAssocID="{13EA7C7A-81CF-4FFB-B079-542B0D6A5423}" presName="linear" presStyleCnt="0">
        <dgm:presLayoutVars>
          <dgm:animLvl val="lvl"/>
          <dgm:resizeHandles val="exact"/>
        </dgm:presLayoutVars>
      </dgm:prSet>
      <dgm:spPr/>
    </dgm:pt>
    <dgm:pt modelId="{B0048B81-1FEB-43EB-B399-5A1EDBEA74CD}" type="pres">
      <dgm:prSet presAssocID="{528E45EC-72E0-48CF-9F24-A8E7B2BC9E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5B4D85-9A73-4A6E-8BEC-6E1A4BEC37BA}" type="pres">
      <dgm:prSet presAssocID="{A6B60347-65FD-4827-8012-C9B7B308370D}" presName="spacer" presStyleCnt="0"/>
      <dgm:spPr/>
    </dgm:pt>
    <dgm:pt modelId="{2EA2EF7F-B0A2-44EC-81D3-A0D0F76E6FD5}" type="pres">
      <dgm:prSet presAssocID="{295011DD-936B-4A56-B70A-6D2E03EA3FE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63BFB2-620D-4877-B0DE-739152062071}" srcId="{13EA7C7A-81CF-4FFB-B079-542B0D6A5423}" destId="{528E45EC-72E0-48CF-9F24-A8E7B2BC9EEF}" srcOrd="0" destOrd="0" parTransId="{D76AA72C-EA74-45B8-B638-71A38B486EDB}" sibTransId="{A6B60347-65FD-4827-8012-C9B7B308370D}"/>
    <dgm:cxn modelId="{5713C1BA-965D-4BDF-B834-3030CA63366E}" type="presOf" srcId="{13EA7C7A-81CF-4FFB-B079-542B0D6A5423}" destId="{F2F16D05-EF24-4ADE-924A-7FB6F04B1457}" srcOrd="0" destOrd="0" presId="urn:microsoft.com/office/officeart/2005/8/layout/vList2"/>
    <dgm:cxn modelId="{2A04E9E6-5613-4FF7-A75A-87B9DB9E187C}" type="presOf" srcId="{528E45EC-72E0-48CF-9F24-A8E7B2BC9EEF}" destId="{B0048B81-1FEB-43EB-B399-5A1EDBEA74CD}" srcOrd="0" destOrd="0" presId="urn:microsoft.com/office/officeart/2005/8/layout/vList2"/>
    <dgm:cxn modelId="{BD28A9E8-4EF7-46E3-BE7E-7BD19DB0E1EB}" type="presOf" srcId="{295011DD-936B-4A56-B70A-6D2E03EA3FEB}" destId="{2EA2EF7F-B0A2-44EC-81D3-A0D0F76E6FD5}" srcOrd="0" destOrd="0" presId="urn:microsoft.com/office/officeart/2005/8/layout/vList2"/>
    <dgm:cxn modelId="{258B4EF3-2D4D-4BD8-B72F-7CB33A35999C}" srcId="{13EA7C7A-81CF-4FFB-B079-542B0D6A5423}" destId="{295011DD-936B-4A56-B70A-6D2E03EA3FEB}" srcOrd="1" destOrd="0" parTransId="{252FA61C-55C3-42CC-800E-F1092A7BAF60}" sibTransId="{8B5604BD-935B-4473-AA30-C13CED421378}"/>
    <dgm:cxn modelId="{9CF236CC-BFB4-4025-8C53-5F51326B4AB4}" type="presParOf" srcId="{F2F16D05-EF24-4ADE-924A-7FB6F04B1457}" destId="{B0048B81-1FEB-43EB-B399-5A1EDBEA74CD}" srcOrd="0" destOrd="0" presId="urn:microsoft.com/office/officeart/2005/8/layout/vList2"/>
    <dgm:cxn modelId="{86574149-6298-4A5A-9EA9-A882023B4955}" type="presParOf" srcId="{F2F16D05-EF24-4ADE-924A-7FB6F04B1457}" destId="{3A5B4D85-9A73-4A6E-8BEC-6E1A4BEC37BA}" srcOrd="1" destOrd="0" presId="urn:microsoft.com/office/officeart/2005/8/layout/vList2"/>
    <dgm:cxn modelId="{5AD49930-EF6D-415B-AEA1-A73D3720C35F}" type="presParOf" srcId="{F2F16D05-EF24-4ADE-924A-7FB6F04B1457}" destId="{2EA2EF7F-B0A2-44EC-81D3-A0D0F76E6F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3AF61-84E4-4C13-B3F1-72923B2725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945752-E586-4126-922A-3F8903BF5FE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sz="1600" dirty="0"/>
            <a:t>新粉自动拉群计划</a:t>
          </a:r>
          <a:r>
            <a:rPr lang="en-US" sz="1600" dirty="0"/>
            <a:t>:</a:t>
          </a:r>
          <a:r>
            <a:rPr lang="zh-CN" sz="1600" dirty="0"/>
            <a:t>在任务开始后</a:t>
          </a:r>
          <a:r>
            <a:rPr lang="en-US" sz="1600" dirty="0"/>
            <a:t>,</a:t>
          </a:r>
          <a:r>
            <a:rPr lang="zh-CN" sz="1600" dirty="0"/>
            <a:t>若计划内容需修改</a:t>
          </a:r>
          <a:r>
            <a:rPr lang="en-US" sz="1600" dirty="0"/>
            <a:t>,</a:t>
          </a:r>
          <a:r>
            <a:rPr lang="zh-CN" sz="1600" dirty="0"/>
            <a:t>则要停止原有任务</a:t>
          </a:r>
          <a:r>
            <a:rPr lang="en-US" sz="1600" dirty="0"/>
            <a:t>,</a:t>
          </a:r>
          <a:r>
            <a:rPr lang="zh-CN" sz="1600" dirty="0"/>
            <a:t>新开任务才行</a:t>
          </a:r>
          <a:r>
            <a:rPr lang="en-US" sz="1600" dirty="0"/>
            <a:t>.</a:t>
          </a:r>
          <a:r>
            <a:rPr lang="zh-CN" sz="1600" dirty="0"/>
            <a:t> </a:t>
          </a:r>
        </a:p>
      </dgm:t>
    </dgm:pt>
    <dgm:pt modelId="{1D6EF121-CA69-413E-8169-5C5FF2C8F308}" type="parTrans" cxnId="{07920B28-93A9-4987-912D-BB3492DFD701}">
      <dgm:prSet/>
      <dgm:spPr/>
      <dgm:t>
        <a:bodyPr/>
        <a:lstStyle/>
        <a:p>
          <a:endParaRPr lang="zh-CN" altLang="en-US" sz="1600"/>
        </a:p>
      </dgm:t>
    </dgm:pt>
    <dgm:pt modelId="{1902A3B6-C1A4-4419-9483-CF6DB9941F53}" type="sibTrans" cxnId="{07920B28-93A9-4987-912D-BB3492DFD701}">
      <dgm:prSet/>
      <dgm:spPr/>
      <dgm:t>
        <a:bodyPr/>
        <a:lstStyle/>
        <a:p>
          <a:endParaRPr lang="zh-CN" altLang="en-US" sz="1600"/>
        </a:p>
      </dgm:t>
    </dgm:pt>
    <dgm:pt modelId="{A23AE81B-FA7D-4BED-BEE8-4E76CBEBF06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sz="1600" dirty="0"/>
            <a:t>是否 可在原有计划中进行修改</a:t>
          </a:r>
          <a:r>
            <a:rPr lang="en-US" sz="1600" dirty="0"/>
            <a:t>?</a:t>
          </a:r>
          <a:r>
            <a:rPr lang="zh-CN" sz="1600" dirty="0"/>
            <a:t>无需停止</a:t>
          </a:r>
          <a:r>
            <a:rPr lang="en-US" sz="1600" dirty="0"/>
            <a:t>.</a:t>
          </a:r>
          <a:endParaRPr lang="zh-CN" sz="1600" dirty="0"/>
        </a:p>
      </dgm:t>
    </dgm:pt>
    <dgm:pt modelId="{370905B5-E0CA-4203-8EEB-73C425BEAAAA}" type="parTrans" cxnId="{DB4889EE-6C71-4958-A7E4-AB802C2F0428}">
      <dgm:prSet/>
      <dgm:spPr/>
      <dgm:t>
        <a:bodyPr/>
        <a:lstStyle/>
        <a:p>
          <a:endParaRPr lang="zh-CN" altLang="en-US" sz="1600"/>
        </a:p>
      </dgm:t>
    </dgm:pt>
    <dgm:pt modelId="{D3746A48-DF52-42E9-B0B6-03575BCB780E}" type="sibTrans" cxnId="{DB4889EE-6C71-4958-A7E4-AB802C2F0428}">
      <dgm:prSet/>
      <dgm:spPr/>
      <dgm:t>
        <a:bodyPr/>
        <a:lstStyle/>
        <a:p>
          <a:endParaRPr lang="zh-CN" altLang="en-US" sz="1600"/>
        </a:p>
      </dgm:t>
    </dgm:pt>
    <dgm:pt modelId="{42479CF3-AEC6-4EDF-A19E-A323964C5EF9}" type="pres">
      <dgm:prSet presAssocID="{5D23AF61-84E4-4C13-B3F1-72923B27258E}" presName="linear" presStyleCnt="0">
        <dgm:presLayoutVars>
          <dgm:animLvl val="lvl"/>
          <dgm:resizeHandles val="exact"/>
        </dgm:presLayoutVars>
      </dgm:prSet>
      <dgm:spPr/>
    </dgm:pt>
    <dgm:pt modelId="{4752B539-3724-48C2-9E24-6BE83194DB9A}" type="pres">
      <dgm:prSet presAssocID="{35945752-E586-4126-922A-3F8903BF5FE1}" presName="parentText" presStyleLbl="node1" presStyleIdx="0" presStyleCnt="2" custLinFactNeighborX="13438" custLinFactNeighborY="-85200">
        <dgm:presLayoutVars>
          <dgm:chMax val="0"/>
          <dgm:bulletEnabled val="1"/>
        </dgm:presLayoutVars>
      </dgm:prSet>
      <dgm:spPr/>
    </dgm:pt>
    <dgm:pt modelId="{B4F1AA64-C0DD-45F6-B6B5-F4901962B4D7}" type="pres">
      <dgm:prSet presAssocID="{1902A3B6-C1A4-4419-9483-CF6DB9941F53}" presName="spacer" presStyleCnt="0"/>
      <dgm:spPr/>
    </dgm:pt>
    <dgm:pt modelId="{A9C76DD5-A777-45A2-AB5E-FF3B84E87BFF}" type="pres">
      <dgm:prSet presAssocID="{A23AE81B-FA7D-4BED-BEE8-4E76CBEBF06E}" presName="parentText" presStyleLbl="node1" presStyleIdx="1" presStyleCnt="2" custLinFactNeighborX="-236">
        <dgm:presLayoutVars>
          <dgm:chMax val="0"/>
          <dgm:bulletEnabled val="1"/>
        </dgm:presLayoutVars>
      </dgm:prSet>
      <dgm:spPr/>
    </dgm:pt>
  </dgm:ptLst>
  <dgm:cxnLst>
    <dgm:cxn modelId="{1C446008-4831-4C68-AD36-666C7FC4A66F}" type="presOf" srcId="{A23AE81B-FA7D-4BED-BEE8-4E76CBEBF06E}" destId="{A9C76DD5-A777-45A2-AB5E-FF3B84E87BFF}" srcOrd="0" destOrd="0" presId="urn:microsoft.com/office/officeart/2005/8/layout/vList2"/>
    <dgm:cxn modelId="{07920B28-93A9-4987-912D-BB3492DFD701}" srcId="{5D23AF61-84E4-4C13-B3F1-72923B27258E}" destId="{35945752-E586-4126-922A-3F8903BF5FE1}" srcOrd="0" destOrd="0" parTransId="{1D6EF121-CA69-413E-8169-5C5FF2C8F308}" sibTransId="{1902A3B6-C1A4-4419-9483-CF6DB9941F53}"/>
    <dgm:cxn modelId="{A3135736-2D5A-4E15-8B44-99BB53744948}" type="presOf" srcId="{35945752-E586-4126-922A-3F8903BF5FE1}" destId="{4752B539-3724-48C2-9E24-6BE83194DB9A}" srcOrd="0" destOrd="0" presId="urn:microsoft.com/office/officeart/2005/8/layout/vList2"/>
    <dgm:cxn modelId="{8F0E10BE-FD6E-4B5C-8B20-BD986DC7D2AA}" type="presOf" srcId="{5D23AF61-84E4-4C13-B3F1-72923B27258E}" destId="{42479CF3-AEC6-4EDF-A19E-A323964C5EF9}" srcOrd="0" destOrd="0" presId="urn:microsoft.com/office/officeart/2005/8/layout/vList2"/>
    <dgm:cxn modelId="{DB4889EE-6C71-4958-A7E4-AB802C2F0428}" srcId="{5D23AF61-84E4-4C13-B3F1-72923B27258E}" destId="{A23AE81B-FA7D-4BED-BEE8-4E76CBEBF06E}" srcOrd="1" destOrd="0" parTransId="{370905B5-E0CA-4203-8EEB-73C425BEAAAA}" sibTransId="{D3746A48-DF52-42E9-B0B6-03575BCB780E}"/>
    <dgm:cxn modelId="{47F9275E-4851-4FEE-A5D4-014B923A2740}" type="presParOf" srcId="{42479CF3-AEC6-4EDF-A19E-A323964C5EF9}" destId="{4752B539-3724-48C2-9E24-6BE83194DB9A}" srcOrd="0" destOrd="0" presId="urn:microsoft.com/office/officeart/2005/8/layout/vList2"/>
    <dgm:cxn modelId="{620C2B91-15DB-4EBB-BCBD-695CF87E980B}" type="presParOf" srcId="{42479CF3-AEC6-4EDF-A19E-A323964C5EF9}" destId="{B4F1AA64-C0DD-45F6-B6B5-F4901962B4D7}" srcOrd="1" destOrd="0" presId="urn:microsoft.com/office/officeart/2005/8/layout/vList2"/>
    <dgm:cxn modelId="{0E308D0F-3E5B-4721-905E-F8B5ADE71446}" type="presParOf" srcId="{42479CF3-AEC6-4EDF-A19E-A323964C5EF9}" destId="{A9C76DD5-A777-45A2-AB5E-FF3B84E87B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FB710E-6A15-4057-9CE7-E4AF076A685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EF82ADA-FB2F-4B36-A6FB-032AC47076D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sz="1600" dirty="0"/>
            <a:t>强拉前</a:t>
          </a:r>
          <a:r>
            <a:rPr lang="en-US" sz="1600" dirty="0"/>
            <a:t>40</a:t>
          </a:r>
          <a:r>
            <a:rPr lang="zh-CN" sz="1600" dirty="0"/>
            <a:t>位客户</a:t>
          </a:r>
          <a:r>
            <a:rPr lang="en-US" sz="1600" dirty="0"/>
            <a:t>,</a:t>
          </a:r>
          <a:r>
            <a:rPr lang="zh-CN" sz="1600" dirty="0"/>
            <a:t>可能会带来个别用户体验不好</a:t>
          </a:r>
          <a:r>
            <a:rPr lang="en-US" sz="1600" dirty="0"/>
            <a:t>,</a:t>
          </a:r>
          <a:r>
            <a:rPr lang="zh-CN" sz="1600" dirty="0"/>
            <a:t>如何改善？</a:t>
          </a:r>
        </a:p>
      </dgm:t>
    </dgm:pt>
    <dgm:pt modelId="{31150A89-7485-416D-B942-BF4429E02141}" type="parTrans" cxnId="{1D10FE06-A9F2-4ECC-B985-5265D53C904C}">
      <dgm:prSet/>
      <dgm:spPr/>
      <dgm:t>
        <a:bodyPr/>
        <a:lstStyle/>
        <a:p>
          <a:endParaRPr lang="zh-CN" altLang="en-US" sz="1600"/>
        </a:p>
      </dgm:t>
    </dgm:pt>
    <dgm:pt modelId="{2FF1DC35-A4A6-43AB-BC1C-5CCBC2A039BE}" type="sibTrans" cxnId="{1D10FE06-A9F2-4ECC-B985-5265D53C904C}">
      <dgm:prSet/>
      <dgm:spPr/>
      <dgm:t>
        <a:bodyPr/>
        <a:lstStyle/>
        <a:p>
          <a:endParaRPr lang="zh-CN" altLang="en-US" sz="1600"/>
        </a:p>
      </dgm:t>
    </dgm:pt>
    <dgm:pt modelId="{9635B762-A9BD-42E4-A979-C40A06963B62}" type="pres">
      <dgm:prSet presAssocID="{F1FB710E-6A15-4057-9CE7-E4AF076A6850}" presName="linear" presStyleCnt="0">
        <dgm:presLayoutVars>
          <dgm:animLvl val="lvl"/>
          <dgm:resizeHandles val="exact"/>
        </dgm:presLayoutVars>
      </dgm:prSet>
      <dgm:spPr/>
    </dgm:pt>
    <dgm:pt modelId="{83314BE5-D5E5-4ED2-8C49-6ECABF6F0DF9}" type="pres">
      <dgm:prSet presAssocID="{8EF82ADA-FB2F-4B36-A6FB-032AC47076D0}" presName="parentText" presStyleLbl="node1" presStyleIdx="0" presStyleCnt="1" custLinFactNeighborX="-1103" custLinFactNeighborY="-3766">
        <dgm:presLayoutVars>
          <dgm:chMax val="0"/>
          <dgm:bulletEnabled val="1"/>
        </dgm:presLayoutVars>
      </dgm:prSet>
      <dgm:spPr/>
    </dgm:pt>
  </dgm:ptLst>
  <dgm:cxnLst>
    <dgm:cxn modelId="{1D10FE06-A9F2-4ECC-B985-5265D53C904C}" srcId="{F1FB710E-6A15-4057-9CE7-E4AF076A6850}" destId="{8EF82ADA-FB2F-4B36-A6FB-032AC47076D0}" srcOrd="0" destOrd="0" parTransId="{31150A89-7485-416D-B942-BF4429E02141}" sibTransId="{2FF1DC35-A4A6-43AB-BC1C-5CCBC2A039BE}"/>
    <dgm:cxn modelId="{55A60F35-9D37-47D2-AD5F-A10722E49F12}" type="presOf" srcId="{8EF82ADA-FB2F-4B36-A6FB-032AC47076D0}" destId="{83314BE5-D5E5-4ED2-8C49-6ECABF6F0DF9}" srcOrd="0" destOrd="0" presId="urn:microsoft.com/office/officeart/2005/8/layout/vList2"/>
    <dgm:cxn modelId="{990226CB-A7AC-45E7-AE82-2FC1E244EAD9}" type="presOf" srcId="{F1FB710E-6A15-4057-9CE7-E4AF076A6850}" destId="{9635B762-A9BD-42E4-A979-C40A06963B62}" srcOrd="0" destOrd="0" presId="urn:microsoft.com/office/officeart/2005/8/layout/vList2"/>
    <dgm:cxn modelId="{E3D0B615-5023-49E3-A9DB-3859E455AAA2}" type="presParOf" srcId="{9635B762-A9BD-42E4-A979-C40A06963B62}" destId="{83314BE5-D5E5-4ED2-8C49-6ECABF6F0D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50C04-DA37-4BB5-A53E-6355C0F1A745}">
      <dsp:nvSpPr>
        <dsp:cNvPr id="0" name=""/>
        <dsp:cNvSpPr/>
      </dsp:nvSpPr>
      <dsp:spPr>
        <a:xfrm>
          <a:off x="221487" y="0"/>
          <a:ext cx="3895344" cy="2434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AB253-32E5-4F25-8CEF-9B6A84FEB95F}">
      <dsp:nvSpPr>
        <dsp:cNvPr id="0" name=""/>
        <dsp:cNvSpPr/>
      </dsp:nvSpPr>
      <dsp:spPr>
        <a:xfrm>
          <a:off x="3193635" y="493734"/>
          <a:ext cx="288255" cy="2882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0C0232-7014-4B7E-87AE-64E5FCF728F1}">
      <dsp:nvSpPr>
        <dsp:cNvPr id="0" name=""/>
        <dsp:cNvSpPr/>
      </dsp:nvSpPr>
      <dsp:spPr>
        <a:xfrm>
          <a:off x="1158567" y="637862"/>
          <a:ext cx="2800253" cy="179672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741" bIns="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sz="6500" kern="1200"/>
        </a:p>
        <a:p>
          <a:pPr marL="285750" lvl="1" indent="-285750" algn="l" defTabSz="2889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6500" kern="1200"/>
        </a:p>
        <a:p>
          <a:pPr marL="285750" lvl="1" indent="-285750" algn="l" defTabSz="2889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6500" kern="1200"/>
        </a:p>
        <a:p>
          <a:pPr marL="285750" lvl="1" indent="-285750" algn="l" defTabSz="2889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6500" kern="1200"/>
        </a:p>
        <a:p>
          <a:pPr marL="285750" lvl="1" indent="-285750" algn="l" defTabSz="2889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6500" kern="1200"/>
        </a:p>
        <a:p>
          <a:pPr marL="285750" lvl="1" indent="-285750" algn="l" defTabSz="2889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6500" kern="1200"/>
        </a:p>
      </dsp:txBody>
      <dsp:txXfrm>
        <a:off x="1246276" y="725571"/>
        <a:ext cx="2624835" cy="1621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8AAD0-0BA3-468F-9F85-6244F79B47AC}">
      <dsp:nvSpPr>
        <dsp:cNvPr id="0" name=""/>
        <dsp:cNvSpPr/>
      </dsp:nvSpPr>
      <dsp:spPr>
        <a:xfrm>
          <a:off x="0" y="184719"/>
          <a:ext cx="3145928" cy="125837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1"/>
              </a:solidFill>
            </a:rPr>
            <a:t>任务开始</a:t>
          </a:r>
          <a:r>
            <a:rPr lang="en-US" sz="1500" kern="1200" dirty="0">
              <a:solidFill>
                <a:schemeClr val="tx1"/>
              </a:solidFill>
            </a:rPr>
            <a:t>:</a:t>
          </a:r>
          <a:r>
            <a:rPr lang="zh-CN" sz="1500" kern="1200" dirty="0">
              <a:solidFill>
                <a:schemeClr val="tx1"/>
              </a:solidFill>
            </a:rPr>
            <a:t>选择加入群中的前</a:t>
          </a:r>
          <a:r>
            <a:rPr lang="en-US" sz="1500" kern="1200" dirty="0">
              <a:solidFill>
                <a:schemeClr val="tx1"/>
              </a:solidFill>
            </a:rPr>
            <a:t>”40”</a:t>
          </a:r>
          <a:r>
            <a:rPr lang="zh-CN" sz="1500" kern="1200" dirty="0">
              <a:solidFill>
                <a:schemeClr val="tx1"/>
              </a:solidFill>
            </a:rPr>
            <a:t>名客户</a:t>
          </a:r>
          <a:r>
            <a:rPr lang="en-US" sz="1500" kern="1200" dirty="0">
              <a:solidFill>
                <a:schemeClr val="tx1"/>
              </a:solidFill>
            </a:rPr>
            <a:t>,</a:t>
          </a:r>
          <a:r>
            <a:rPr lang="zh-CN" sz="1500" kern="1200" dirty="0">
              <a:solidFill>
                <a:schemeClr val="tx1"/>
              </a:solidFill>
            </a:rPr>
            <a:t>是直接拉进群</a:t>
          </a:r>
          <a:r>
            <a:rPr lang="en-US" sz="1500" kern="1200" dirty="0">
              <a:solidFill>
                <a:schemeClr val="tx1"/>
              </a:solidFill>
            </a:rPr>
            <a:t>,</a:t>
          </a:r>
          <a:r>
            <a:rPr lang="zh-CN" sz="1500" kern="1200" dirty="0">
              <a:solidFill>
                <a:schemeClr val="tx1"/>
              </a:solidFill>
            </a:rPr>
            <a:t>不需要客户同意</a:t>
          </a:r>
          <a:r>
            <a:rPr lang="en-US" sz="1500" kern="1200" dirty="0">
              <a:solidFill>
                <a:schemeClr val="tx1"/>
              </a:solidFill>
            </a:rPr>
            <a:t>(</a:t>
          </a:r>
          <a:r>
            <a:rPr lang="zh-CN" sz="1500" kern="1200" dirty="0">
              <a:solidFill>
                <a:schemeClr val="tx1"/>
              </a:solidFill>
            </a:rPr>
            <a:t>强拉</a:t>
          </a:r>
          <a:r>
            <a:rPr lang="en-US" sz="1500" kern="1200" dirty="0">
              <a:solidFill>
                <a:schemeClr val="tx1"/>
              </a:solidFill>
            </a:rPr>
            <a:t>)</a:t>
          </a:r>
          <a:endParaRPr lang="zh-CN" sz="1500" kern="1200" dirty="0">
            <a:solidFill>
              <a:schemeClr val="tx1"/>
            </a:solidFill>
          </a:endParaRPr>
        </a:p>
      </dsp:txBody>
      <dsp:txXfrm>
        <a:off x="629186" y="184719"/>
        <a:ext cx="1887557" cy="1258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4B5D-A29F-4158-96C3-72F3ABCEB428}">
      <dsp:nvSpPr>
        <dsp:cNvPr id="0" name=""/>
        <dsp:cNvSpPr/>
      </dsp:nvSpPr>
      <dsp:spPr>
        <a:xfrm>
          <a:off x="0" y="444143"/>
          <a:ext cx="2854519" cy="1141807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</a:rPr>
            <a:t>从第</a:t>
          </a:r>
          <a:r>
            <a:rPr lang="en-US" sz="1400" kern="1200" dirty="0">
              <a:solidFill>
                <a:schemeClr val="tx1"/>
              </a:solidFill>
            </a:rPr>
            <a:t>”41”</a:t>
          </a:r>
          <a:r>
            <a:rPr lang="zh-CN" sz="1400" kern="1200" dirty="0">
              <a:solidFill>
                <a:schemeClr val="tx1"/>
              </a:solidFill>
            </a:rPr>
            <a:t>名客户开始</a:t>
          </a:r>
          <a:r>
            <a:rPr lang="en-US" sz="1400" kern="1200" dirty="0">
              <a:solidFill>
                <a:schemeClr val="tx1"/>
              </a:solidFill>
            </a:rPr>
            <a:t>.</a:t>
          </a:r>
          <a:r>
            <a:rPr lang="zh-CN" sz="1400" kern="1200" dirty="0">
              <a:solidFill>
                <a:schemeClr val="tx1"/>
              </a:solidFill>
            </a:rPr>
            <a:t>被邀请进群会收到一条进群邀请</a:t>
          </a:r>
          <a:r>
            <a:rPr lang="en-US" sz="1400" kern="1200" dirty="0">
              <a:solidFill>
                <a:schemeClr val="tx1"/>
              </a:solidFill>
            </a:rPr>
            <a:t>,</a:t>
          </a:r>
          <a:r>
            <a:rPr lang="zh-CN" sz="1400" kern="1200" dirty="0">
              <a:solidFill>
                <a:schemeClr val="tx1"/>
              </a:solidFill>
            </a:rPr>
            <a:t>客户同意才能进群</a:t>
          </a:r>
          <a:r>
            <a:rPr lang="en-US" sz="1400" kern="1200" dirty="0">
              <a:solidFill>
                <a:schemeClr val="tx1"/>
              </a:solidFill>
            </a:rPr>
            <a:t>(</a:t>
          </a:r>
          <a:r>
            <a:rPr lang="zh-CN" sz="1400" kern="1200" dirty="0">
              <a:solidFill>
                <a:schemeClr val="tx1"/>
              </a:solidFill>
            </a:rPr>
            <a:t>自愿为主</a:t>
          </a:r>
          <a:r>
            <a:rPr lang="en-US" sz="1400" kern="1200" dirty="0">
              <a:solidFill>
                <a:schemeClr val="tx1"/>
              </a:solidFill>
            </a:rPr>
            <a:t>)</a:t>
          </a:r>
          <a:endParaRPr lang="zh-CN" sz="1400" kern="1200" dirty="0">
            <a:solidFill>
              <a:schemeClr val="tx1"/>
            </a:solidFill>
          </a:endParaRPr>
        </a:p>
      </dsp:txBody>
      <dsp:txXfrm>
        <a:off x="570904" y="444143"/>
        <a:ext cx="1712712" cy="1141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EFF2-7ABE-4D4C-8EC8-5A8E7E0AB245}">
      <dsp:nvSpPr>
        <dsp:cNvPr id="0" name=""/>
        <dsp:cNvSpPr/>
      </dsp:nvSpPr>
      <dsp:spPr>
        <a:xfrm>
          <a:off x="0" y="58077"/>
          <a:ext cx="2814955" cy="341055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b="1" kern="1200">
              <a:solidFill>
                <a:schemeClr val="tx1"/>
              </a:solidFill>
            </a:rPr>
            <a:t>待优化点</a:t>
          </a:r>
          <a:r>
            <a:rPr lang="en-US" sz="1100" b="1" kern="1200">
              <a:solidFill>
                <a:schemeClr val="tx1"/>
              </a:solidFill>
            </a:rPr>
            <a:t>:</a:t>
          </a:r>
          <a:endParaRPr lang="zh-CN" sz="1100" kern="1200">
            <a:solidFill>
              <a:schemeClr val="tx1"/>
            </a:solidFill>
          </a:endParaRPr>
        </a:p>
      </dsp:txBody>
      <dsp:txXfrm>
        <a:off x="16649" y="74726"/>
        <a:ext cx="2781657" cy="307757"/>
      </dsp:txXfrm>
    </dsp:sp>
    <dsp:sp modelId="{2970C759-861A-4040-882D-872B98118F0D}">
      <dsp:nvSpPr>
        <dsp:cNvPr id="0" name=""/>
        <dsp:cNvSpPr/>
      </dsp:nvSpPr>
      <dsp:spPr>
        <a:xfrm>
          <a:off x="0" y="430812"/>
          <a:ext cx="2814955" cy="341055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kern="1200" dirty="0">
              <a:solidFill>
                <a:schemeClr val="tx1"/>
              </a:solidFill>
            </a:rPr>
            <a:t>平均拉三四十个人就有一个漏发邀请链接</a:t>
          </a:r>
          <a:r>
            <a:rPr lang="en-US" sz="1100" kern="1200" dirty="0">
              <a:solidFill>
                <a:schemeClr val="tx1"/>
              </a:solidFill>
            </a:rPr>
            <a:t>.</a:t>
          </a:r>
          <a:endParaRPr lang="zh-CN" sz="1100" kern="1200" dirty="0">
            <a:solidFill>
              <a:schemeClr val="tx1"/>
            </a:solidFill>
          </a:endParaRPr>
        </a:p>
      </dsp:txBody>
      <dsp:txXfrm>
        <a:off x="16649" y="447461"/>
        <a:ext cx="2781657" cy="307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48B81-1FEB-43EB-B399-5A1EDBEA74CD}">
      <dsp:nvSpPr>
        <dsp:cNvPr id="0" name=""/>
        <dsp:cNvSpPr/>
      </dsp:nvSpPr>
      <dsp:spPr>
        <a:xfrm>
          <a:off x="0" y="23985"/>
          <a:ext cx="2962275" cy="403064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b="1" kern="1200">
              <a:solidFill>
                <a:schemeClr val="tx1"/>
              </a:solidFill>
            </a:rPr>
            <a:t>改善方向</a:t>
          </a:r>
          <a:r>
            <a:rPr lang="en-US" sz="1300" b="1" kern="1200">
              <a:solidFill>
                <a:schemeClr val="tx1"/>
              </a:solidFill>
            </a:rPr>
            <a:t>:</a:t>
          </a:r>
          <a:endParaRPr lang="zh-CN" sz="1300" kern="1200">
            <a:solidFill>
              <a:schemeClr val="tx1"/>
            </a:solidFill>
          </a:endParaRPr>
        </a:p>
      </dsp:txBody>
      <dsp:txXfrm>
        <a:off x="19676" y="43661"/>
        <a:ext cx="2922923" cy="363712"/>
      </dsp:txXfrm>
    </dsp:sp>
    <dsp:sp modelId="{2EA2EF7F-B0A2-44EC-81D3-A0D0F76E6FD5}">
      <dsp:nvSpPr>
        <dsp:cNvPr id="0" name=""/>
        <dsp:cNvSpPr/>
      </dsp:nvSpPr>
      <dsp:spPr>
        <a:xfrm>
          <a:off x="0" y="464490"/>
          <a:ext cx="2962275" cy="403064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dirty="0">
              <a:solidFill>
                <a:schemeClr val="tx1"/>
              </a:solidFill>
            </a:rPr>
            <a:t>要求技术完善修补漏发邀请链接的</a:t>
          </a:r>
          <a:r>
            <a:rPr lang="en-US" sz="1300" kern="1200" dirty="0">
              <a:solidFill>
                <a:schemeClr val="tx1"/>
              </a:solidFill>
            </a:rPr>
            <a:t>BUG.</a:t>
          </a:r>
          <a:endParaRPr lang="zh-CN" sz="1300" kern="1200" dirty="0">
            <a:solidFill>
              <a:schemeClr val="tx1"/>
            </a:solidFill>
          </a:endParaRPr>
        </a:p>
      </dsp:txBody>
      <dsp:txXfrm>
        <a:off x="19676" y="484166"/>
        <a:ext cx="2922923" cy="363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2B539-3724-48C2-9E24-6BE83194DB9A}">
      <dsp:nvSpPr>
        <dsp:cNvPr id="0" name=""/>
        <dsp:cNvSpPr/>
      </dsp:nvSpPr>
      <dsp:spPr>
        <a:xfrm>
          <a:off x="0" y="0"/>
          <a:ext cx="6730365" cy="8424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新粉自动拉群计划</a:t>
          </a:r>
          <a:r>
            <a:rPr lang="en-US" sz="1600" kern="1200" dirty="0"/>
            <a:t>:</a:t>
          </a:r>
          <a:r>
            <a:rPr lang="zh-CN" sz="1600" kern="1200" dirty="0"/>
            <a:t>在任务开始后</a:t>
          </a:r>
          <a:r>
            <a:rPr lang="en-US" sz="1600" kern="1200" dirty="0"/>
            <a:t>,</a:t>
          </a:r>
          <a:r>
            <a:rPr lang="zh-CN" sz="1600" kern="1200" dirty="0"/>
            <a:t>若计划内容需修改</a:t>
          </a:r>
          <a:r>
            <a:rPr lang="en-US" sz="1600" kern="1200" dirty="0"/>
            <a:t>,</a:t>
          </a:r>
          <a:r>
            <a:rPr lang="zh-CN" sz="1600" kern="1200" dirty="0"/>
            <a:t>则要停止原有任务</a:t>
          </a:r>
          <a:r>
            <a:rPr lang="en-US" sz="1600" kern="1200" dirty="0"/>
            <a:t>,</a:t>
          </a:r>
          <a:r>
            <a:rPr lang="zh-CN" sz="1600" kern="1200" dirty="0"/>
            <a:t>新开任务才行</a:t>
          </a:r>
          <a:r>
            <a:rPr lang="en-US" sz="1600" kern="1200" dirty="0"/>
            <a:t>.</a:t>
          </a:r>
          <a:r>
            <a:rPr lang="zh-CN" sz="1600" kern="1200" dirty="0"/>
            <a:t> </a:t>
          </a:r>
        </a:p>
      </dsp:txBody>
      <dsp:txXfrm>
        <a:off x="41123" y="41123"/>
        <a:ext cx="6648119" cy="760154"/>
      </dsp:txXfrm>
    </dsp:sp>
    <dsp:sp modelId="{A9C76DD5-A777-45A2-AB5E-FF3B84E87BFF}">
      <dsp:nvSpPr>
        <dsp:cNvPr id="0" name=""/>
        <dsp:cNvSpPr/>
      </dsp:nvSpPr>
      <dsp:spPr>
        <a:xfrm>
          <a:off x="0" y="911723"/>
          <a:ext cx="6730365" cy="8424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是否 可在原有计划中进行修改</a:t>
          </a:r>
          <a:r>
            <a:rPr lang="en-US" sz="1600" kern="1200" dirty="0"/>
            <a:t>?</a:t>
          </a:r>
          <a:r>
            <a:rPr lang="zh-CN" sz="1600" kern="1200" dirty="0"/>
            <a:t>无需停止</a:t>
          </a:r>
          <a:r>
            <a:rPr lang="en-US" sz="1600" kern="1200" dirty="0"/>
            <a:t>.</a:t>
          </a:r>
          <a:endParaRPr lang="zh-CN" sz="1600" kern="1200" dirty="0"/>
        </a:p>
      </dsp:txBody>
      <dsp:txXfrm>
        <a:off x="41123" y="952846"/>
        <a:ext cx="6648119" cy="760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14BE5-D5E5-4ED2-8C49-6ECABF6F0DF9}">
      <dsp:nvSpPr>
        <dsp:cNvPr id="0" name=""/>
        <dsp:cNvSpPr/>
      </dsp:nvSpPr>
      <dsp:spPr>
        <a:xfrm>
          <a:off x="0" y="0"/>
          <a:ext cx="6730365" cy="87984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强拉前</a:t>
          </a:r>
          <a:r>
            <a:rPr lang="en-US" sz="1600" kern="1200" dirty="0"/>
            <a:t>40</a:t>
          </a:r>
          <a:r>
            <a:rPr lang="zh-CN" sz="1600" kern="1200" dirty="0"/>
            <a:t>位客户</a:t>
          </a:r>
          <a:r>
            <a:rPr lang="en-US" sz="1600" kern="1200" dirty="0"/>
            <a:t>,</a:t>
          </a:r>
          <a:r>
            <a:rPr lang="zh-CN" sz="1600" kern="1200" dirty="0"/>
            <a:t>可能会带来个别用户体验不好</a:t>
          </a:r>
          <a:r>
            <a:rPr lang="en-US" sz="1600" kern="1200" dirty="0"/>
            <a:t>,</a:t>
          </a:r>
          <a:r>
            <a:rPr lang="zh-CN" sz="1600" kern="1200" dirty="0"/>
            <a:t>如何改善？</a:t>
          </a:r>
        </a:p>
      </dsp:txBody>
      <dsp:txXfrm>
        <a:off x="42950" y="42950"/>
        <a:ext cx="6644465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12" Type="http://schemas.openxmlformats.org/officeDocument/2006/relationships/diagramData" Target="../diagrams/data6.xml"/><Relationship Id="rId2" Type="http://schemas.openxmlformats.org/officeDocument/2006/relationships/image" Target="../media/image3.pn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7.png"/><Relationship Id="rId5" Type="http://schemas.openxmlformats.org/officeDocument/2006/relationships/diagramData" Target="../diagrams/data5.xml"/><Relationship Id="rId15" Type="http://schemas.openxmlformats.org/officeDocument/2006/relationships/diagramColors" Target="../diagrams/colors6.xml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microsoft.com/office/2007/relationships/diagramDrawing" Target="../diagrams/drawing5.xml"/><Relationship Id="rId1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comments" Target="../comments/comment1.xml"/><Relationship Id="rId10" Type="http://schemas.openxmlformats.org/officeDocument/2006/relationships/diagramData" Target="../diagrams/data8.xml"/><Relationship Id="rId4" Type="http://schemas.openxmlformats.org/officeDocument/2006/relationships/image" Target="../media/image7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svg"/><Relationship Id="rId7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svg"/><Relationship Id="rId7" Type="http://schemas.openxmlformats.org/officeDocument/2006/relationships/image" Target="../media/image21.jpeg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sv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diagramDrawing" Target="../diagrams/drawing4.xml"/><Relationship Id="rId5" Type="http://schemas.openxmlformats.org/officeDocument/2006/relationships/image" Target="../media/image2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79547" y="1567122"/>
            <a:ext cx="6186309" cy="198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新粉自动拉群，提升建群效率</a:t>
            </a: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部门：软件运维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姓名：黄嘉晖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0767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微信图片_202108111116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49" y="940259"/>
            <a:ext cx="4597716" cy="4090846"/>
          </a:xfrm>
          <a:prstGeom prst="rect">
            <a:avLst/>
          </a:prstGeom>
        </p:spPr>
      </p:pic>
      <p:pic>
        <p:nvPicPr>
          <p:cNvPr id="15" name="图片 14" descr="QQ浏览器截图202108111210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157" y="905510"/>
            <a:ext cx="4575407" cy="4309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624B1ACB-0E86-47FE-A93A-AC19252BE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77264"/>
              </p:ext>
            </p:extLst>
          </p:nvPr>
        </p:nvGraphicFramePr>
        <p:xfrm>
          <a:off x="7013892" y="1862772"/>
          <a:ext cx="2814955" cy="82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descr="微信图片_202108111116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570" y="1196975"/>
            <a:ext cx="2322830" cy="4230370"/>
          </a:xfrm>
          <a:prstGeom prst="rect">
            <a:avLst/>
          </a:prstGeom>
        </p:spPr>
      </p:pic>
      <p:pic>
        <p:nvPicPr>
          <p:cNvPr id="10" name="图片 9" descr="微信图片_202108111116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7290" y="1421765"/>
            <a:ext cx="4380230" cy="3895090"/>
          </a:xfrm>
          <a:prstGeom prst="rect">
            <a:avLst/>
          </a:prstGeom>
        </p:spPr>
      </p:pic>
      <p:pic>
        <p:nvPicPr>
          <p:cNvPr id="11" name="图片 10" descr="微信图片_202108111116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3420" y="1454150"/>
            <a:ext cx="4380230" cy="3895090"/>
          </a:xfrm>
          <a:prstGeom prst="rect">
            <a:avLst/>
          </a:prstGeom>
        </p:spPr>
      </p:pic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10D4EF4C-29D0-44A6-9DAC-87D754A38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559606"/>
              </p:ext>
            </p:extLst>
          </p:nvPr>
        </p:nvGraphicFramePr>
        <p:xfrm>
          <a:off x="6979920" y="3515995"/>
          <a:ext cx="2962275" cy="89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3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Arial" panose="020B0604020202020204" pitchFamily="34" charset="0"/>
              </a:rPr>
              <a:t>标准化的手动操作，完成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Arial" panose="020B0604020202020204" pitchFamily="34" charset="0"/>
              </a:rPr>
              <a:t>IT</a:t>
            </a: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Arial" panose="020B0604020202020204" pitchFamily="34" charset="0"/>
              </a:rPr>
              <a:t>自动化转变</a:t>
            </a:r>
            <a:endParaRPr lang="en-US" altLang="zh-CN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4"/>
          <p:cNvSpPr/>
          <p:nvPr>
            <p:custDataLst>
              <p:tags r:id="rId5"/>
            </p:custDataLst>
          </p:nvPr>
        </p:nvSpPr>
        <p:spPr>
          <a:xfrm rot="19743805">
            <a:off x="2485197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6"/>
          <p:cNvSpPr/>
          <p:nvPr>
            <p:custDataLst>
              <p:tags r:id="rId6"/>
            </p:custDataLst>
          </p:nvPr>
        </p:nvSpPr>
        <p:spPr>
          <a:xfrm rot="19743805">
            <a:off x="2786549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3"/>
          <p:cNvSpPr/>
          <p:nvPr>
            <p:custDataLst>
              <p:tags r:id="rId7"/>
            </p:custDataLst>
          </p:nvPr>
        </p:nvSpPr>
        <p:spPr>
          <a:xfrm>
            <a:off x="3114761" y="2633047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Arial" panose="020B0604020202020204" pitchFamily="34" charset="0"/>
              </a:rPr>
              <a:t>智能、高效</a:t>
            </a:r>
            <a:endParaRPr lang="en-US" altLang="zh-CN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任意多边形 15"/>
          <p:cNvSpPr/>
          <p:nvPr>
            <p:custDataLst>
              <p:tags r:id="rId8"/>
            </p:custDataLst>
          </p:nvPr>
        </p:nvSpPr>
        <p:spPr>
          <a:xfrm rot="19743805">
            <a:off x="2794804" y="2766363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5D92167-E603-42D3-AABF-5191001ED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507127"/>
              </p:ext>
            </p:extLst>
          </p:nvPr>
        </p:nvGraphicFramePr>
        <p:xfrm>
          <a:off x="1303766" y="1048018"/>
          <a:ext cx="6730365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6E4F18FF-6E9C-42A9-9435-2DF8A0FA5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212798"/>
              </p:ext>
            </p:extLst>
          </p:nvPr>
        </p:nvGraphicFramePr>
        <p:xfrm>
          <a:off x="1378032" y="2988042"/>
          <a:ext cx="6730365" cy="88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8B3204-E7E9-4C65-8340-02776AB45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48" y="2051487"/>
            <a:ext cx="1983168" cy="1998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57580" y="2103755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083810" y="1986915"/>
            <a:ext cx="4368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ym typeface="+mn-ea"/>
              </a:rPr>
              <a:t>提升建群效率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26286" y="1650588"/>
            <a:ext cx="4378325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300" b="1" dirty="0"/>
              <a:t>手动拉群     全流程         </a:t>
            </a:r>
            <a:r>
              <a:rPr lang="en-US" altLang="zh-CN" sz="2300" b="1" dirty="0"/>
              <a:t>5-8</a:t>
            </a:r>
            <a:r>
              <a:rPr lang="zh-CN" altLang="en-US" sz="2300" b="1" dirty="0"/>
              <a:t>分钟   </a:t>
            </a:r>
            <a:endParaRPr lang="en-US" altLang="zh-CN" sz="23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166302" y="2944673"/>
            <a:ext cx="4378325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300" b="1" dirty="0"/>
              <a:t>自动拉群     全流程          </a:t>
            </a:r>
            <a:r>
              <a:rPr lang="en-US" altLang="zh-CN" sz="2300" b="1" dirty="0"/>
              <a:t>???</a:t>
            </a:r>
            <a:r>
              <a:rPr lang="zh-CN" altLang="en-US" sz="2300" b="1" dirty="0">
                <a:sym typeface="+mn-ea"/>
              </a:rPr>
              <a:t>分钟</a:t>
            </a:r>
            <a:r>
              <a:rPr lang="zh-CN" altLang="en-US" sz="2300" b="1" dirty="0"/>
              <a:t>   </a:t>
            </a:r>
            <a:endParaRPr lang="en-US" altLang="zh-CN" sz="23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94740" y="912495"/>
            <a:ext cx="4378325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300" b="1" dirty="0"/>
              <a:t>手动</a:t>
            </a:r>
            <a:r>
              <a:rPr lang="en-US" altLang="zh-CN" sz="2300" b="1" dirty="0"/>
              <a:t>:</a:t>
            </a:r>
            <a:r>
              <a:rPr lang="zh-CN" altLang="en-US" sz="2300" b="1" dirty="0"/>
              <a:t>耗时</a:t>
            </a:r>
            <a:r>
              <a:rPr lang="en-US" altLang="zh-CN" sz="2300" b="1" dirty="0"/>
              <a:t>,</a:t>
            </a:r>
            <a:r>
              <a:rPr lang="zh-CN" altLang="en-US" sz="2300" b="1" dirty="0"/>
              <a:t>低效</a:t>
            </a:r>
            <a:r>
              <a:rPr lang="en-US" altLang="zh-CN" sz="2300" b="1" dirty="0"/>
              <a:t>.</a:t>
            </a:r>
          </a:p>
        </p:txBody>
      </p:sp>
      <p:pic>
        <p:nvPicPr>
          <p:cNvPr id="7" name="图片 6" descr="微信图片_202108111040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91" y="1376680"/>
            <a:ext cx="3963262" cy="3470275"/>
          </a:xfrm>
          <a:prstGeom prst="rect">
            <a:avLst/>
          </a:prstGeom>
        </p:spPr>
      </p:pic>
      <p:pic>
        <p:nvPicPr>
          <p:cNvPr id="8" name="图片 7" descr="微信图片_20210811104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9" y="1468120"/>
            <a:ext cx="5366385" cy="3501390"/>
          </a:xfrm>
          <a:prstGeom prst="rect">
            <a:avLst/>
          </a:prstGeom>
        </p:spPr>
      </p:pic>
      <p:pic>
        <p:nvPicPr>
          <p:cNvPr id="5" name="图片 4" descr="31393935333132353b31393939353539343bd0f2bac53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8475" y="4489450"/>
            <a:ext cx="914400" cy="914400"/>
          </a:xfrm>
          <a:prstGeom prst="rect">
            <a:avLst/>
          </a:prstGeom>
        </p:spPr>
      </p:pic>
      <p:pic>
        <p:nvPicPr>
          <p:cNvPr id="9" name="图片 8" descr="31393935333132353b31393939353539353bd0f2bac53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98310" y="29305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微信图片_20210811104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26390"/>
            <a:ext cx="2878455" cy="5116830"/>
          </a:xfrm>
          <a:prstGeom prst="rect">
            <a:avLst/>
          </a:prstGeom>
        </p:spPr>
      </p:pic>
      <p:pic>
        <p:nvPicPr>
          <p:cNvPr id="9" name="图片 8" descr="微信图片_20210811104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790" y="326390"/>
            <a:ext cx="2877820" cy="5115560"/>
          </a:xfrm>
          <a:prstGeom prst="rect">
            <a:avLst/>
          </a:prstGeom>
        </p:spPr>
      </p:pic>
      <p:pic>
        <p:nvPicPr>
          <p:cNvPr id="5" name="图片 4" descr="31393935333132353b31393939353539363bd0f2bac53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55" y="3024505"/>
            <a:ext cx="914400" cy="914400"/>
          </a:xfrm>
          <a:prstGeom prst="rect">
            <a:avLst/>
          </a:prstGeom>
        </p:spPr>
      </p:pic>
      <p:pic>
        <p:nvPicPr>
          <p:cNvPr id="7" name="图片 6" descr="31393935333132353b31393939353539373bd0f2bac53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0725" y="292989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74115" y="862965"/>
            <a:ext cx="3474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自动拉群</a:t>
            </a:r>
            <a:r>
              <a:rPr lang="en-US" altLang="zh-CN" b="1" dirty="0">
                <a:sym typeface="+mn-ea"/>
              </a:rPr>
              <a:t>:</a:t>
            </a:r>
            <a:r>
              <a:rPr lang="zh-CN" altLang="en-US" b="1" dirty="0">
                <a:sym typeface="+mn-ea"/>
              </a:rPr>
              <a:t>省时</a:t>
            </a:r>
            <a:r>
              <a:rPr lang="en-US" altLang="zh-CN" b="1" dirty="0">
                <a:sym typeface="+mn-ea"/>
              </a:rPr>
              <a:t>,</a:t>
            </a:r>
            <a:r>
              <a:rPr lang="zh-CN" altLang="en-US" b="1" dirty="0">
                <a:sym typeface="+mn-ea"/>
              </a:rPr>
              <a:t>高效</a:t>
            </a:r>
            <a:r>
              <a:rPr lang="en-US" altLang="zh-CN" b="1" dirty="0">
                <a:sym typeface="+mn-ea"/>
              </a:rPr>
              <a:t>.</a:t>
            </a:r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8" name="图片 7" descr="QQ浏览器截图202108111130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70" y="1194435"/>
            <a:ext cx="8616315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2108111115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062" y="744616"/>
            <a:ext cx="3286169" cy="44856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217930" y="464185"/>
            <a:ext cx="1612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126592C-5FD4-451E-8982-8FCD41AE3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21993"/>
              </p:ext>
            </p:extLst>
          </p:nvPr>
        </p:nvGraphicFramePr>
        <p:xfrm>
          <a:off x="956945" y="1838959"/>
          <a:ext cx="3145928" cy="162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57580" y="45847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微信图片_202108111116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668" y="468349"/>
            <a:ext cx="2684697" cy="4767862"/>
          </a:xfrm>
          <a:prstGeom prst="rect">
            <a:avLst/>
          </a:prstGeom>
        </p:spPr>
      </p:pic>
      <p:pic>
        <p:nvPicPr>
          <p:cNvPr id="16" name="图片 15" descr="微信图片_20210811111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551" y="468349"/>
            <a:ext cx="2684698" cy="4770625"/>
          </a:xfrm>
          <a:prstGeom prst="rect">
            <a:avLst/>
          </a:prstGeom>
        </p:spPr>
      </p:pic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349AB754-ED78-43FB-80AF-E04B65E73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167484"/>
              </p:ext>
            </p:extLst>
          </p:nvPr>
        </p:nvGraphicFramePr>
        <p:xfrm>
          <a:off x="373711" y="1864360"/>
          <a:ext cx="2854519" cy="203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377</Words>
  <Application>Microsoft Office PowerPoint</Application>
  <PresentationFormat>自定义</PresentationFormat>
  <Paragraphs>60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458</cp:revision>
  <dcterms:created xsi:type="dcterms:W3CDTF">2019-12-22T05:53:00Z</dcterms:created>
  <dcterms:modified xsi:type="dcterms:W3CDTF">2021-08-19T03:01:43Z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C7C30B2189EC4E4A92C29C91A6BADB6C</vt:lpwstr>
  </property>
</Properties>
</file>