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283" r:id="rId4"/>
    <p:sldId id="2663" r:id="rId6"/>
    <p:sldId id="2666" r:id="rId7"/>
    <p:sldId id="2667" r:id="rId8"/>
    <p:sldId id="2674" r:id="rId9"/>
    <p:sldId id="2669" r:id="rId10"/>
    <p:sldId id="2670" r:id="rId11"/>
    <p:sldId id="2671" r:id="rId12"/>
    <p:sldId id="2634" r:id="rId13"/>
  </p:sldIdLst>
  <p:sldSz cx="10259695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o jun" initials="cj" lastIdx="1" clrIdx="0"/>
  <p:cmAuthor id="2" name="YUT" initials="Y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900"/>
    <a:srgbClr val="F8F8F8"/>
    <a:srgbClr val="120C16"/>
    <a:srgbClr val="6DF5ED"/>
    <a:srgbClr val="E93252"/>
    <a:srgbClr val="0358B2"/>
    <a:srgbClr val="0358B1"/>
    <a:srgbClr val="035898"/>
    <a:srgbClr val="F1F1F1"/>
    <a:srgbClr val="026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62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#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#2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#3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96176-FFEA-4453-B3C5-86FCA4C88052}" type="doc">
      <dgm:prSet loTypeId="urn:microsoft.com/office/officeart/2005/8/layout/list1#1" loCatId="list" qsTypeId="urn:microsoft.com/office/officeart/2005/8/quickstyle/simple1#1" qsCatId="simple" csTypeId="urn:microsoft.com/office/officeart/2005/8/colors/accent0_1#1" csCatId="mainScheme" phldr="1"/>
      <dgm:spPr/>
      <dgm:t>
        <a:bodyPr/>
        <a:lstStyle/>
        <a:p>
          <a:endParaRPr lang="zh-CN" altLang="en-US"/>
        </a:p>
      </dgm:t>
    </dgm:pt>
    <dgm:pt modelId="{A7E2548B-AC32-4B01-BBFA-02F40C0F4EC3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/>
            <a:t>A-</a:t>
          </a:r>
          <a:r>
            <a:rPr lang="zh-CN" altLang="en-US" sz="1600" b="1"/>
            <a:t>案例目标</a:t>
          </a:r>
          <a:endParaRPr lang="zh-CN" altLang="en-US" sz="1600" b="1" dirty="0"/>
        </a:p>
      </dgm:t>
    </dgm:pt>
    <dgm:pt modelId="{E4D0092D-1226-4D08-9799-2812B1B3A205}" cxnId="{CB77B485-4D64-450D-8BD9-FBF3CB4A1B5F}" type="parTrans">
      <dgm:prSet/>
      <dgm:spPr/>
      <dgm:t>
        <a:bodyPr/>
        <a:lstStyle/>
        <a:p>
          <a:endParaRPr lang="zh-CN" altLang="en-US" sz="1600"/>
        </a:p>
      </dgm:t>
    </dgm:pt>
    <dgm:pt modelId="{28DDF60F-4746-4323-950A-660C2ED12F4C}" cxnId="{CB77B485-4D64-450D-8BD9-FBF3CB4A1B5F}" type="sibTrans">
      <dgm:prSet/>
      <dgm:spPr/>
      <dgm:t>
        <a:bodyPr/>
        <a:lstStyle/>
        <a:p>
          <a:endParaRPr lang="zh-CN" altLang="en-US" sz="1600"/>
        </a:p>
      </dgm:t>
    </dgm:pt>
    <dgm:pt modelId="{6229A896-BA79-4F93-B4A4-52AF8D0E63B7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/>
            <a:t>B-</a:t>
          </a:r>
          <a:r>
            <a:rPr lang="zh-CN" altLang="en-US" sz="1600" b="1"/>
            <a:t>案例关键词</a:t>
          </a:r>
          <a:endParaRPr lang="zh-CN" altLang="en-US" sz="1600" b="1" dirty="0"/>
        </a:p>
      </dgm:t>
    </dgm:pt>
    <dgm:pt modelId="{EDE61E28-8052-4A4A-BF9B-F66B384DF533}" cxnId="{D223F4C4-B277-4578-AE2F-1F3F1C948471}" type="parTrans">
      <dgm:prSet/>
      <dgm:spPr/>
      <dgm:t>
        <a:bodyPr/>
        <a:lstStyle/>
        <a:p>
          <a:endParaRPr lang="zh-CN" altLang="en-US" sz="1600"/>
        </a:p>
      </dgm:t>
    </dgm:pt>
    <dgm:pt modelId="{7165FF18-8236-4A4E-8431-4608C1BAE295}" cxnId="{D223F4C4-B277-4578-AE2F-1F3F1C948471}" type="sibTrans">
      <dgm:prSet/>
      <dgm:spPr/>
      <dgm:t>
        <a:bodyPr/>
        <a:lstStyle/>
        <a:p>
          <a:endParaRPr lang="zh-CN" altLang="en-US" sz="1600"/>
        </a:p>
      </dgm:t>
    </dgm:pt>
    <dgm:pt modelId="{730938A3-D819-41F7-BE39-9DDAA446A19F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/>
            <a:t>C-</a:t>
          </a:r>
          <a:r>
            <a:rPr lang="zh-CN" altLang="en-US" sz="1600" b="1"/>
            <a:t>案例概述</a:t>
          </a:r>
          <a:endParaRPr lang="zh-CN" altLang="en-US" sz="1600" dirty="0"/>
        </a:p>
      </dgm:t>
    </dgm:pt>
    <dgm:pt modelId="{EE78992F-1051-4CC8-911D-A5A310796546}" cxnId="{B9F4C9E7-4C20-484D-8C77-2224A87CF83A}" type="parTrans">
      <dgm:prSet/>
      <dgm:spPr/>
      <dgm:t>
        <a:bodyPr/>
        <a:lstStyle/>
        <a:p>
          <a:endParaRPr lang="zh-CN" altLang="en-US" sz="1600"/>
        </a:p>
      </dgm:t>
    </dgm:pt>
    <dgm:pt modelId="{F1FDF1A8-948A-4D3C-AA2E-BCB9DB7C421F}" cxnId="{B9F4C9E7-4C20-484D-8C77-2224A87CF83A}" type="sibTrans">
      <dgm:prSet/>
      <dgm:spPr/>
      <dgm:t>
        <a:bodyPr/>
        <a:lstStyle/>
        <a:p>
          <a:endParaRPr lang="zh-CN" altLang="en-US" sz="1600"/>
        </a:p>
      </dgm:t>
    </dgm:pt>
    <dgm:pt modelId="{ACC21E35-BE52-4B64-9CE3-EAFB2C2B911E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dirty="0"/>
            <a:t>D-</a:t>
          </a:r>
          <a:r>
            <a:rPr lang="zh-CN" altLang="en-US" sz="1600" b="1" dirty="0"/>
            <a:t>案例中亮点及可复用的点</a:t>
          </a:r>
          <a:endParaRPr sz="1200" b="1"/>
        </a:p>
      </dgm:t>
    </dgm:pt>
    <dgm:pt modelId="{5C958575-B741-4319-9217-20F3E98CD28B}" cxnId="{4577357F-53AF-4A7D-B4E9-191505B7B24C}" type="parTrans">
      <dgm:prSet/>
      <dgm:spPr/>
      <dgm:t>
        <a:bodyPr/>
        <a:lstStyle/>
        <a:p>
          <a:endParaRPr lang="zh-CN" altLang="en-US" sz="1600"/>
        </a:p>
      </dgm:t>
    </dgm:pt>
    <dgm:pt modelId="{ED660174-D282-4491-8B21-ACACA759DF36}" cxnId="{4577357F-53AF-4A7D-B4E9-191505B7B24C}" type="sibTrans">
      <dgm:prSet/>
      <dgm:spPr/>
      <dgm:t>
        <a:bodyPr/>
        <a:lstStyle/>
        <a:p>
          <a:endParaRPr lang="zh-CN" altLang="en-US" sz="1600"/>
        </a:p>
      </dgm:t>
    </dgm:pt>
    <dgm:pt modelId="{0FABB1E1-B967-41CD-8BD9-01EE970157FC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/>
            <a:t>E-</a:t>
          </a:r>
          <a:r>
            <a:rPr lang="zh-CN" altLang="en-US" sz="1600" b="1"/>
            <a:t>案例中待优化点及改善方案</a:t>
          </a:r>
          <a:endParaRPr lang="zh-CN" altLang="en-US" sz="1600" b="1" dirty="0"/>
        </a:p>
      </dgm:t>
    </dgm:pt>
    <dgm:pt modelId="{C7B9EA86-F8CF-4931-9277-55EE61494FC9}" cxnId="{18093359-8B2B-4653-9802-4F5F17524017}" type="parTrans">
      <dgm:prSet/>
      <dgm:spPr/>
      <dgm:t>
        <a:bodyPr/>
        <a:lstStyle/>
        <a:p>
          <a:endParaRPr lang="zh-CN" altLang="en-US" sz="1600"/>
        </a:p>
      </dgm:t>
    </dgm:pt>
    <dgm:pt modelId="{3CA35860-4109-4C87-9304-98F472AD5542}" cxnId="{18093359-8B2B-4653-9802-4F5F17524017}" type="sibTrans">
      <dgm:prSet/>
      <dgm:spPr/>
      <dgm:t>
        <a:bodyPr/>
        <a:lstStyle/>
        <a:p>
          <a:endParaRPr lang="zh-CN" altLang="en-US" sz="1600"/>
        </a:p>
      </dgm:t>
    </dgm:pt>
    <dgm:pt modelId="{5BA5075A-9611-40EC-B66E-1C50AF866171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dirty="0"/>
            <a:t>F-</a:t>
          </a:r>
          <a:r>
            <a:rPr lang="zh-CN" altLang="en-US" sz="1600" b="1" dirty="0"/>
            <a:t>针对案例的延伸思考</a:t>
          </a:r>
          <a:endParaRPr sz="1200" b="1"/>
        </a:p>
      </dgm:t>
    </dgm:pt>
    <dgm:pt modelId="{752AA41A-2BAD-4D16-954A-DD9664E56ECB}" cxnId="{CE846077-079F-48CB-A9C7-E2410B838E54}" type="parTrans">
      <dgm:prSet/>
      <dgm:spPr/>
      <dgm:t>
        <a:bodyPr/>
        <a:lstStyle/>
        <a:p>
          <a:endParaRPr lang="zh-CN" altLang="en-US" sz="1600"/>
        </a:p>
      </dgm:t>
    </dgm:pt>
    <dgm:pt modelId="{A41368AE-CFFF-41C3-A83B-7C82DA837351}" cxnId="{CE846077-079F-48CB-A9C7-E2410B838E54}" type="sibTrans">
      <dgm:prSet/>
      <dgm:spPr/>
      <dgm:t>
        <a:bodyPr/>
        <a:lstStyle/>
        <a:p>
          <a:endParaRPr lang="zh-CN" altLang="en-US" sz="1600"/>
        </a:p>
      </dgm:t>
    </dgm:pt>
    <dgm:pt modelId="{5CB4522F-075B-43D2-9CCA-FF96AAAB0675}" type="pres">
      <dgm:prSet presAssocID="{AA796176-FFEA-4453-B3C5-86FCA4C88052}" presName="linear" presStyleCnt="0">
        <dgm:presLayoutVars>
          <dgm:dir/>
          <dgm:animLvl val="lvl"/>
          <dgm:resizeHandles val="exact"/>
        </dgm:presLayoutVars>
      </dgm:prSet>
      <dgm:spPr/>
    </dgm:pt>
    <dgm:pt modelId="{792D5933-AD40-45AE-8480-2968FCA8CAA1}" type="pres">
      <dgm:prSet presAssocID="{A7E2548B-AC32-4B01-BBFA-02F40C0F4EC3}" presName="parentLin" presStyleCnt="0"/>
      <dgm:spPr/>
    </dgm:pt>
    <dgm:pt modelId="{E4755B94-5E72-4C9F-A91A-56B0FCDA28F1}" type="pres">
      <dgm:prSet presAssocID="{A7E2548B-AC32-4B01-BBFA-02F40C0F4EC3}" presName="parentLeftMargin" presStyleLbl="node1" presStyleIdx="0" presStyleCnt="6"/>
      <dgm:spPr/>
    </dgm:pt>
    <dgm:pt modelId="{C385AF22-AC18-4DC8-9B28-602D0C637594}" type="pres">
      <dgm:prSet presAssocID="{A7E2548B-AC32-4B01-BBFA-02F40C0F4EC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44720FB-B56E-4487-9420-26F63FDC8A92}" type="pres">
      <dgm:prSet presAssocID="{A7E2548B-AC32-4B01-BBFA-02F40C0F4EC3}" presName="negativeSpace" presStyleCnt="0"/>
      <dgm:spPr/>
    </dgm:pt>
    <dgm:pt modelId="{46544825-FBF5-4CDD-8C6C-17BDB8D6624D}" type="pres">
      <dgm:prSet presAssocID="{A7E2548B-AC32-4B01-BBFA-02F40C0F4EC3}" presName="childText" presStyleLbl="conFgAcc1" presStyleIdx="0" presStyleCnt="6">
        <dgm:presLayoutVars>
          <dgm:bulletEnabled val="1"/>
        </dgm:presLayoutVars>
      </dgm:prSet>
      <dgm:spPr/>
    </dgm:pt>
    <dgm:pt modelId="{4BCF71AD-8735-4E36-8AA7-859BE626CF89}" type="pres">
      <dgm:prSet presAssocID="{28DDF60F-4746-4323-950A-660C2ED12F4C}" presName="spaceBetweenRectangles" presStyleCnt="0"/>
      <dgm:spPr/>
    </dgm:pt>
    <dgm:pt modelId="{EED333AA-5EDE-462B-829D-585765A00D61}" type="pres">
      <dgm:prSet presAssocID="{6229A896-BA79-4F93-B4A4-52AF8D0E63B7}" presName="parentLin" presStyleCnt="0"/>
      <dgm:spPr/>
    </dgm:pt>
    <dgm:pt modelId="{75DA4DF2-046A-4C6A-8086-7C3E7861D4E7}" type="pres">
      <dgm:prSet presAssocID="{6229A896-BA79-4F93-B4A4-52AF8D0E63B7}" presName="parentLeftMargin" presStyleLbl="node1" presStyleIdx="0" presStyleCnt="6"/>
      <dgm:spPr/>
    </dgm:pt>
    <dgm:pt modelId="{FBD91DA6-F483-4103-904B-0A0489E1DCE7}" type="pres">
      <dgm:prSet presAssocID="{6229A896-BA79-4F93-B4A4-52AF8D0E63B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8F65CE9-588F-481F-B88C-E3C4A9B9C782}" type="pres">
      <dgm:prSet presAssocID="{6229A896-BA79-4F93-B4A4-52AF8D0E63B7}" presName="negativeSpace" presStyleCnt="0"/>
      <dgm:spPr/>
    </dgm:pt>
    <dgm:pt modelId="{9A2FC35B-336D-4AB9-BE3B-E5A027415580}" type="pres">
      <dgm:prSet presAssocID="{6229A896-BA79-4F93-B4A4-52AF8D0E63B7}" presName="childText" presStyleLbl="conFgAcc1" presStyleIdx="1" presStyleCnt="6">
        <dgm:presLayoutVars>
          <dgm:bulletEnabled val="1"/>
        </dgm:presLayoutVars>
      </dgm:prSet>
      <dgm:spPr/>
    </dgm:pt>
    <dgm:pt modelId="{781EB76A-EEE2-4822-9A02-692FC3F6DBFE}" type="pres">
      <dgm:prSet presAssocID="{7165FF18-8236-4A4E-8431-4608C1BAE295}" presName="spaceBetweenRectangles" presStyleCnt="0"/>
      <dgm:spPr/>
    </dgm:pt>
    <dgm:pt modelId="{1A83AB0C-0313-42B2-AD86-7F1781B8A4B2}" type="pres">
      <dgm:prSet presAssocID="{730938A3-D819-41F7-BE39-9DDAA446A19F}" presName="parentLin" presStyleCnt="0"/>
      <dgm:spPr/>
    </dgm:pt>
    <dgm:pt modelId="{0B52D98E-03C2-4BD0-85E7-F52451A2A69F}" type="pres">
      <dgm:prSet presAssocID="{730938A3-D819-41F7-BE39-9DDAA446A19F}" presName="parentLeftMargin" presStyleLbl="node1" presStyleIdx="1" presStyleCnt="6"/>
      <dgm:spPr/>
    </dgm:pt>
    <dgm:pt modelId="{427123AE-6E68-4008-BD50-9CC20F57260E}" type="pres">
      <dgm:prSet presAssocID="{730938A3-D819-41F7-BE39-9DDAA446A19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E45E6F7-D029-421E-9785-40AC3D5809F6}" type="pres">
      <dgm:prSet presAssocID="{730938A3-D819-41F7-BE39-9DDAA446A19F}" presName="negativeSpace" presStyleCnt="0"/>
      <dgm:spPr/>
    </dgm:pt>
    <dgm:pt modelId="{DC58CA3D-313C-426E-A0D6-37AFDA45F7F0}" type="pres">
      <dgm:prSet presAssocID="{730938A3-D819-41F7-BE39-9DDAA446A19F}" presName="childText" presStyleLbl="conFgAcc1" presStyleIdx="2" presStyleCnt="6">
        <dgm:presLayoutVars>
          <dgm:bulletEnabled val="1"/>
        </dgm:presLayoutVars>
      </dgm:prSet>
      <dgm:spPr/>
    </dgm:pt>
    <dgm:pt modelId="{97D0A409-687F-48B8-8F97-815DE1E84580}" type="pres">
      <dgm:prSet presAssocID="{F1FDF1A8-948A-4D3C-AA2E-BCB9DB7C421F}" presName="spaceBetweenRectangles" presStyleCnt="0"/>
      <dgm:spPr/>
    </dgm:pt>
    <dgm:pt modelId="{6C682417-E35E-4747-8277-8398315EE0A6}" type="pres">
      <dgm:prSet presAssocID="{ACC21E35-BE52-4B64-9CE3-EAFB2C2B911E}" presName="parentLin" presStyleCnt="0"/>
      <dgm:spPr/>
    </dgm:pt>
    <dgm:pt modelId="{3240125D-75FD-4A57-A758-6C50E602A37F}" type="pres">
      <dgm:prSet presAssocID="{ACC21E35-BE52-4B64-9CE3-EAFB2C2B911E}" presName="parentLeftMargin" presStyleLbl="node1" presStyleIdx="2" presStyleCnt="6"/>
      <dgm:spPr/>
    </dgm:pt>
    <dgm:pt modelId="{19E92E6E-C255-46EA-A296-4EEB24EE3A0F}" type="pres">
      <dgm:prSet presAssocID="{ACC21E35-BE52-4B64-9CE3-EAFB2C2B911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5396BCF-9918-4D1E-8A96-750EB7B7FAF0}" type="pres">
      <dgm:prSet presAssocID="{ACC21E35-BE52-4B64-9CE3-EAFB2C2B911E}" presName="negativeSpace" presStyleCnt="0"/>
      <dgm:spPr/>
    </dgm:pt>
    <dgm:pt modelId="{F46CC245-10BE-4E19-B679-8FD2CCBD83C6}" type="pres">
      <dgm:prSet presAssocID="{ACC21E35-BE52-4B64-9CE3-EAFB2C2B911E}" presName="childText" presStyleLbl="conFgAcc1" presStyleIdx="3" presStyleCnt="6">
        <dgm:presLayoutVars>
          <dgm:bulletEnabled val="1"/>
        </dgm:presLayoutVars>
      </dgm:prSet>
      <dgm:spPr/>
    </dgm:pt>
    <dgm:pt modelId="{259E2F94-8223-4A49-9E41-02FF9C3E6DB7}" type="pres">
      <dgm:prSet presAssocID="{ED660174-D282-4491-8B21-ACACA759DF36}" presName="spaceBetweenRectangles" presStyleCnt="0"/>
      <dgm:spPr/>
    </dgm:pt>
    <dgm:pt modelId="{0582B587-2F69-4A4E-91D2-4D573939D386}" type="pres">
      <dgm:prSet presAssocID="{0FABB1E1-B967-41CD-8BD9-01EE970157FC}" presName="parentLin" presStyleCnt="0"/>
      <dgm:spPr/>
    </dgm:pt>
    <dgm:pt modelId="{5637D23C-C60D-4167-8816-BB9B9D431E0E}" type="pres">
      <dgm:prSet presAssocID="{0FABB1E1-B967-41CD-8BD9-01EE970157FC}" presName="parentLeftMargin" presStyleLbl="node1" presStyleIdx="3" presStyleCnt="6"/>
      <dgm:spPr/>
    </dgm:pt>
    <dgm:pt modelId="{1CC4936E-ED17-4D2F-9813-87EE95763F16}" type="pres">
      <dgm:prSet presAssocID="{0FABB1E1-B967-41CD-8BD9-01EE970157F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E8ED095-A689-4B24-8673-40FB702F4F98}" type="pres">
      <dgm:prSet presAssocID="{0FABB1E1-B967-41CD-8BD9-01EE970157FC}" presName="negativeSpace" presStyleCnt="0"/>
      <dgm:spPr/>
    </dgm:pt>
    <dgm:pt modelId="{5AA363B9-8FB5-41E3-8B35-97BD2D191B34}" type="pres">
      <dgm:prSet presAssocID="{0FABB1E1-B967-41CD-8BD9-01EE970157FC}" presName="childText" presStyleLbl="conFgAcc1" presStyleIdx="4" presStyleCnt="6">
        <dgm:presLayoutVars>
          <dgm:bulletEnabled val="1"/>
        </dgm:presLayoutVars>
      </dgm:prSet>
      <dgm:spPr/>
    </dgm:pt>
    <dgm:pt modelId="{165391A6-F699-41AC-8B55-B5334317737C}" type="pres">
      <dgm:prSet presAssocID="{3CA35860-4109-4C87-9304-98F472AD5542}" presName="spaceBetweenRectangles" presStyleCnt="0"/>
      <dgm:spPr/>
    </dgm:pt>
    <dgm:pt modelId="{9922DA3E-3EF6-42FA-9CC9-86C6C0F10C5A}" type="pres">
      <dgm:prSet presAssocID="{5BA5075A-9611-40EC-B66E-1C50AF866171}" presName="parentLin" presStyleCnt="0"/>
      <dgm:spPr/>
    </dgm:pt>
    <dgm:pt modelId="{06CD99E7-5F6F-4B3A-B6AF-722345E5A49F}" type="pres">
      <dgm:prSet presAssocID="{5BA5075A-9611-40EC-B66E-1C50AF866171}" presName="parentLeftMargin" presStyleLbl="node1" presStyleIdx="4" presStyleCnt="6"/>
      <dgm:spPr/>
    </dgm:pt>
    <dgm:pt modelId="{ABF73B35-4281-4C64-B65F-D7E1D426DC52}" type="pres">
      <dgm:prSet presAssocID="{5BA5075A-9611-40EC-B66E-1C50AF866171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E970D71D-ECBA-4E7B-8977-0075B3C64135}" type="pres">
      <dgm:prSet presAssocID="{5BA5075A-9611-40EC-B66E-1C50AF866171}" presName="negativeSpace" presStyleCnt="0"/>
      <dgm:spPr/>
    </dgm:pt>
    <dgm:pt modelId="{1EBF7F84-B88A-4276-8D3B-5221674D7BF1}" type="pres">
      <dgm:prSet presAssocID="{5BA5075A-9611-40EC-B66E-1C50AF86617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C7A9D224-0ADB-4A11-B7B2-6B3493D09745}" type="presOf" srcId="{0FABB1E1-B967-41CD-8BD9-01EE970157FC}" destId="{5637D23C-C60D-4167-8816-BB9B9D431E0E}" srcOrd="0" destOrd="0" presId="urn:microsoft.com/office/officeart/2005/8/layout/list1#1"/>
    <dgm:cxn modelId="{9B729731-8917-407D-9167-DE5EE75F617A}" type="presOf" srcId="{5BA5075A-9611-40EC-B66E-1C50AF866171}" destId="{ABF73B35-4281-4C64-B65F-D7E1D426DC52}" srcOrd="1" destOrd="0" presId="urn:microsoft.com/office/officeart/2005/8/layout/list1#1"/>
    <dgm:cxn modelId="{C534D266-A0DF-4CF7-8CE9-E01A28C60DDE}" type="presOf" srcId="{730938A3-D819-41F7-BE39-9DDAA446A19F}" destId="{427123AE-6E68-4008-BD50-9CC20F57260E}" srcOrd="1" destOrd="0" presId="urn:microsoft.com/office/officeart/2005/8/layout/list1#1"/>
    <dgm:cxn modelId="{78396168-2D53-4E12-845F-7B01F125278D}" type="presOf" srcId="{6229A896-BA79-4F93-B4A4-52AF8D0E63B7}" destId="{FBD91DA6-F483-4103-904B-0A0489E1DCE7}" srcOrd="1" destOrd="0" presId="urn:microsoft.com/office/officeart/2005/8/layout/list1#1"/>
    <dgm:cxn modelId="{57CABA50-BBCE-4C5D-BC13-A47671470E99}" type="presOf" srcId="{6229A896-BA79-4F93-B4A4-52AF8D0E63B7}" destId="{75DA4DF2-046A-4C6A-8086-7C3E7861D4E7}" srcOrd="0" destOrd="0" presId="urn:microsoft.com/office/officeart/2005/8/layout/list1#1"/>
    <dgm:cxn modelId="{206E0B51-8780-442A-9C23-28A08946A73F}" type="presOf" srcId="{A7E2548B-AC32-4B01-BBFA-02F40C0F4EC3}" destId="{E4755B94-5E72-4C9F-A91A-56B0FCDA28F1}" srcOrd="0" destOrd="0" presId="urn:microsoft.com/office/officeart/2005/8/layout/list1#1"/>
    <dgm:cxn modelId="{CE846077-079F-48CB-A9C7-E2410B838E54}" srcId="{AA796176-FFEA-4453-B3C5-86FCA4C88052}" destId="{5BA5075A-9611-40EC-B66E-1C50AF866171}" srcOrd="5" destOrd="0" parTransId="{752AA41A-2BAD-4D16-954A-DD9664E56ECB}" sibTransId="{A41368AE-CFFF-41C3-A83B-7C82DA837351}"/>
    <dgm:cxn modelId="{E57F7658-7DE6-486A-97C5-69979C21DA7B}" type="presOf" srcId="{730938A3-D819-41F7-BE39-9DDAA446A19F}" destId="{0B52D98E-03C2-4BD0-85E7-F52451A2A69F}" srcOrd="0" destOrd="0" presId="urn:microsoft.com/office/officeart/2005/8/layout/list1#1"/>
    <dgm:cxn modelId="{18093359-8B2B-4653-9802-4F5F17524017}" srcId="{AA796176-FFEA-4453-B3C5-86FCA4C88052}" destId="{0FABB1E1-B967-41CD-8BD9-01EE970157FC}" srcOrd="4" destOrd="0" parTransId="{C7B9EA86-F8CF-4931-9277-55EE61494FC9}" sibTransId="{3CA35860-4109-4C87-9304-98F472AD5542}"/>
    <dgm:cxn modelId="{4577357F-53AF-4A7D-B4E9-191505B7B24C}" srcId="{AA796176-FFEA-4453-B3C5-86FCA4C88052}" destId="{ACC21E35-BE52-4B64-9CE3-EAFB2C2B911E}" srcOrd="3" destOrd="0" parTransId="{5C958575-B741-4319-9217-20F3E98CD28B}" sibTransId="{ED660174-D282-4491-8B21-ACACA759DF36}"/>
    <dgm:cxn modelId="{CB77B485-4D64-450D-8BD9-FBF3CB4A1B5F}" srcId="{AA796176-FFEA-4453-B3C5-86FCA4C88052}" destId="{A7E2548B-AC32-4B01-BBFA-02F40C0F4EC3}" srcOrd="0" destOrd="0" parTransId="{E4D0092D-1226-4D08-9799-2812B1B3A205}" sibTransId="{28DDF60F-4746-4323-950A-660C2ED12F4C}"/>
    <dgm:cxn modelId="{D223F4C4-B277-4578-AE2F-1F3F1C948471}" srcId="{AA796176-FFEA-4453-B3C5-86FCA4C88052}" destId="{6229A896-BA79-4F93-B4A4-52AF8D0E63B7}" srcOrd="1" destOrd="0" parTransId="{EDE61E28-8052-4A4A-BF9B-F66B384DF533}" sibTransId="{7165FF18-8236-4A4E-8431-4608C1BAE295}"/>
    <dgm:cxn modelId="{393ED1C6-EE30-4E3C-8642-55CD979AEA27}" type="presOf" srcId="{ACC21E35-BE52-4B64-9CE3-EAFB2C2B911E}" destId="{3240125D-75FD-4A57-A758-6C50E602A37F}" srcOrd="0" destOrd="0" presId="urn:microsoft.com/office/officeart/2005/8/layout/list1#1"/>
    <dgm:cxn modelId="{049351DF-F06C-4334-8088-EDDC9CC4886C}" type="presOf" srcId="{5BA5075A-9611-40EC-B66E-1C50AF866171}" destId="{06CD99E7-5F6F-4B3A-B6AF-722345E5A49F}" srcOrd="0" destOrd="0" presId="urn:microsoft.com/office/officeart/2005/8/layout/list1#1"/>
    <dgm:cxn modelId="{BC9AA2DF-3DA9-479B-A900-B0538B7FAA6E}" type="presOf" srcId="{0FABB1E1-B967-41CD-8BD9-01EE970157FC}" destId="{1CC4936E-ED17-4D2F-9813-87EE95763F16}" srcOrd="1" destOrd="0" presId="urn:microsoft.com/office/officeart/2005/8/layout/list1#1"/>
    <dgm:cxn modelId="{BA0D6BE3-33A5-4226-B3A3-C05DB2021DAE}" type="presOf" srcId="{A7E2548B-AC32-4B01-BBFA-02F40C0F4EC3}" destId="{C385AF22-AC18-4DC8-9B28-602D0C637594}" srcOrd="1" destOrd="0" presId="urn:microsoft.com/office/officeart/2005/8/layout/list1#1"/>
    <dgm:cxn modelId="{B9F4C9E7-4C20-484D-8C77-2224A87CF83A}" srcId="{AA796176-FFEA-4453-B3C5-86FCA4C88052}" destId="{730938A3-D819-41F7-BE39-9DDAA446A19F}" srcOrd="2" destOrd="0" parTransId="{EE78992F-1051-4CC8-911D-A5A310796546}" sibTransId="{F1FDF1A8-948A-4D3C-AA2E-BCB9DB7C421F}"/>
    <dgm:cxn modelId="{5778FAF0-F0FB-4516-B3BC-D808E2E893A1}" type="presOf" srcId="{ACC21E35-BE52-4B64-9CE3-EAFB2C2B911E}" destId="{19E92E6E-C255-46EA-A296-4EEB24EE3A0F}" srcOrd="1" destOrd="0" presId="urn:microsoft.com/office/officeart/2005/8/layout/list1#1"/>
    <dgm:cxn modelId="{46F7B6F8-3112-43EC-84C3-B9AC1A82596B}" type="presOf" srcId="{AA796176-FFEA-4453-B3C5-86FCA4C88052}" destId="{5CB4522F-075B-43D2-9CCA-FF96AAAB0675}" srcOrd="0" destOrd="0" presId="urn:microsoft.com/office/officeart/2005/8/layout/list1#1"/>
    <dgm:cxn modelId="{1F5ACD17-59AA-4E4C-887A-C0F34279C586}" type="presParOf" srcId="{5CB4522F-075B-43D2-9CCA-FF96AAAB0675}" destId="{792D5933-AD40-45AE-8480-2968FCA8CAA1}" srcOrd="0" destOrd="0" presId="urn:microsoft.com/office/officeart/2005/8/layout/list1#1"/>
    <dgm:cxn modelId="{38027E57-9AC6-4828-BEFD-C435BE46718C}" type="presParOf" srcId="{792D5933-AD40-45AE-8480-2968FCA8CAA1}" destId="{E4755B94-5E72-4C9F-A91A-56B0FCDA28F1}" srcOrd="0" destOrd="0" presId="urn:microsoft.com/office/officeart/2005/8/layout/list1#1"/>
    <dgm:cxn modelId="{A7E93AD7-85F7-436B-8681-30DC0C903C42}" type="presParOf" srcId="{792D5933-AD40-45AE-8480-2968FCA8CAA1}" destId="{C385AF22-AC18-4DC8-9B28-602D0C637594}" srcOrd="1" destOrd="0" presId="urn:microsoft.com/office/officeart/2005/8/layout/list1#1"/>
    <dgm:cxn modelId="{9CE5DE8A-FA7D-4F5E-A721-27D6FBDF1A70}" type="presParOf" srcId="{5CB4522F-075B-43D2-9CCA-FF96AAAB0675}" destId="{744720FB-B56E-4487-9420-26F63FDC8A92}" srcOrd="1" destOrd="0" presId="urn:microsoft.com/office/officeart/2005/8/layout/list1#1"/>
    <dgm:cxn modelId="{0008BB40-380C-47B9-8D10-D45C8DB94A05}" type="presParOf" srcId="{5CB4522F-075B-43D2-9CCA-FF96AAAB0675}" destId="{46544825-FBF5-4CDD-8C6C-17BDB8D6624D}" srcOrd="2" destOrd="0" presId="urn:microsoft.com/office/officeart/2005/8/layout/list1#1"/>
    <dgm:cxn modelId="{E3537C5B-4A91-4BEF-902B-C933921748D5}" type="presParOf" srcId="{5CB4522F-075B-43D2-9CCA-FF96AAAB0675}" destId="{4BCF71AD-8735-4E36-8AA7-859BE626CF89}" srcOrd="3" destOrd="0" presId="urn:microsoft.com/office/officeart/2005/8/layout/list1#1"/>
    <dgm:cxn modelId="{997A9B02-DB84-4CDD-804C-50E7F770A9CE}" type="presParOf" srcId="{5CB4522F-075B-43D2-9CCA-FF96AAAB0675}" destId="{EED333AA-5EDE-462B-829D-585765A00D61}" srcOrd="4" destOrd="0" presId="urn:microsoft.com/office/officeart/2005/8/layout/list1#1"/>
    <dgm:cxn modelId="{DAD4C999-96F2-4C00-B869-D9E1CC43BB0E}" type="presParOf" srcId="{EED333AA-5EDE-462B-829D-585765A00D61}" destId="{75DA4DF2-046A-4C6A-8086-7C3E7861D4E7}" srcOrd="0" destOrd="0" presId="urn:microsoft.com/office/officeart/2005/8/layout/list1#1"/>
    <dgm:cxn modelId="{C42A7EE8-A448-4EE0-AFFD-5692FBDBAB56}" type="presParOf" srcId="{EED333AA-5EDE-462B-829D-585765A00D61}" destId="{FBD91DA6-F483-4103-904B-0A0489E1DCE7}" srcOrd="1" destOrd="0" presId="urn:microsoft.com/office/officeart/2005/8/layout/list1#1"/>
    <dgm:cxn modelId="{F6B913C8-53F4-4551-B1E7-5607D28EDDF9}" type="presParOf" srcId="{5CB4522F-075B-43D2-9CCA-FF96AAAB0675}" destId="{48F65CE9-588F-481F-B88C-E3C4A9B9C782}" srcOrd="5" destOrd="0" presId="urn:microsoft.com/office/officeart/2005/8/layout/list1#1"/>
    <dgm:cxn modelId="{55AFA583-1103-45DA-8122-DB483C68ADB8}" type="presParOf" srcId="{5CB4522F-075B-43D2-9CCA-FF96AAAB0675}" destId="{9A2FC35B-336D-4AB9-BE3B-E5A027415580}" srcOrd="6" destOrd="0" presId="urn:microsoft.com/office/officeart/2005/8/layout/list1#1"/>
    <dgm:cxn modelId="{FC2D715A-928D-4EAF-A591-FD5F41D16EE5}" type="presParOf" srcId="{5CB4522F-075B-43D2-9CCA-FF96AAAB0675}" destId="{781EB76A-EEE2-4822-9A02-692FC3F6DBFE}" srcOrd="7" destOrd="0" presId="urn:microsoft.com/office/officeart/2005/8/layout/list1#1"/>
    <dgm:cxn modelId="{84243BFF-CE75-468A-ACD1-99EA153FAF52}" type="presParOf" srcId="{5CB4522F-075B-43D2-9CCA-FF96AAAB0675}" destId="{1A83AB0C-0313-42B2-AD86-7F1781B8A4B2}" srcOrd="8" destOrd="0" presId="urn:microsoft.com/office/officeart/2005/8/layout/list1#1"/>
    <dgm:cxn modelId="{6F8BA54E-4CCA-4EFD-8168-C0A58FB1F7F4}" type="presParOf" srcId="{1A83AB0C-0313-42B2-AD86-7F1781B8A4B2}" destId="{0B52D98E-03C2-4BD0-85E7-F52451A2A69F}" srcOrd="0" destOrd="0" presId="urn:microsoft.com/office/officeart/2005/8/layout/list1#1"/>
    <dgm:cxn modelId="{8B8C9B7A-F057-4FC5-BB84-89829CD4F705}" type="presParOf" srcId="{1A83AB0C-0313-42B2-AD86-7F1781B8A4B2}" destId="{427123AE-6E68-4008-BD50-9CC20F57260E}" srcOrd="1" destOrd="0" presId="urn:microsoft.com/office/officeart/2005/8/layout/list1#1"/>
    <dgm:cxn modelId="{4FDCC58A-E1D4-4B5B-8C4E-A088E93D24E2}" type="presParOf" srcId="{5CB4522F-075B-43D2-9CCA-FF96AAAB0675}" destId="{3E45E6F7-D029-421E-9785-40AC3D5809F6}" srcOrd="9" destOrd="0" presId="urn:microsoft.com/office/officeart/2005/8/layout/list1#1"/>
    <dgm:cxn modelId="{B846D305-AA40-4F8A-872D-7EB323BC5CCC}" type="presParOf" srcId="{5CB4522F-075B-43D2-9CCA-FF96AAAB0675}" destId="{DC58CA3D-313C-426E-A0D6-37AFDA45F7F0}" srcOrd="10" destOrd="0" presId="urn:microsoft.com/office/officeart/2005/8/layout/list1#1"/>
    <dgm:cxn modelId="{55AD14E3-D6AD-448B-9479-B41A94D1496D}" type="presParOf" srcId="{5CB4522F-075B-43D2-9CCA-FF96AAAB0675}" destId="{97D0A409-687F-48B8-8F97-815DE1E84580}" srcOrd="11" destOrd="0" presId="urn:microsoft.com/office/officeart/2005/8/layout/list1#1"/>
    <dgm:cxn modelId="{A4BA4DA8-A3A2-45EA-87E4-C3503C5558BD}" type="presParOf" srcId="{5CB4522F-075B-43D2-9CCA-FF96AAAB0675}" destId="{6C682417-E35E-4747-8277-8398315EE0A6}" srcOrd="12" destOrd="0" presId="urn:microsoft.com/office/officeart/2005/8/layout/list1#1"/>
    <dgm:cxn modelId="{5AAC4399-782A-4E57-98C4-C8366BD3EAAE}" type="presParOf" srcId="{6C682417-E35E-4747-8277-8398315EE0A6}" destId="{3240125D-75FD-4A57-A758-6C50E602A37F}" srcOrd="0" destOrd="0" presId="urn:microsoft.com/office/officeart/2005/8/layout/list1#1"/>
    <dgm:cxn modelId="{81D730DD-2DCC-4A14-8A67-5C0C38FBE30F}" type="presParOf" srcId="{6C682417-E35E-4747-8277-8398315EE0A6}" destId="{19E92E6E-C255-46EA-A296-4EEB24EE3A0F}" srcOrd="1" destOrd="0" presId="urn:microsoft.com/office/officeart/2005/8/layout/list1#1"/>
    <dgm:cxn modelId="{9547A959-D3B5-4B86-BDB3-22043B4AD8AA}" type="presParOf" srcId="{5CB4522F-075B-43D2-9CCA-FF96AAAB0675}" destId="{B5396BCF-9918-4D1E-8A96-750EB7B7FAF0}" srcOrd="13" destOrd="0" presId="urn:microsoft.com/office/officeart/2005/8/layout/list1#1"/>
    <dgm:cxn modelId="{47F16382-F78B-46CB-B074-05BF37AFC270}" type="presParOf" srcId="{5CB4522F-075B-43D2-9CCA-FF96AAAB0675}" destId="{F46CC245-10BE-4E19-B679-8FD2CCBD83C6}" srcOrd="14" destOrd="0" presId="urn:microsoft.com/office/officeart/2005/8/layout/list1#1"/>
    <dgm:cxn modelId="{8BF01B84-0673-4A65-AFA9-9140C98BC79F}" type="presParOf" srcId="{5CB4522F-075B-43D2-9CCA-FF96AAAB0675}" destId="{259E2F94-8223-4A49-9E41-02FF9C3E6DB7}" srcOrd="15" destOrd="0" presId="urn:microsoft.com/office/officeart/2005/8/layout/list1#1"/>
    <dgm:cxn modelId="{B1CA8E0E-8695-4206-9D36-FA587DBBCE93}" type="presParOf" srcId="{5CB4522F-075B-43D2-9CCA-FF96AAAB0675}" destId="{0582B587-2F69-4A4E-91D2-4D573939D386}" srcOrd="16" destOrd="0" presId="urn:microsoft.com/office/officeart/2005/8/layout/list1#1"/>
    <dgm:cxn modelId="{D30B6921-8401-4F2C-A149-E69B8993E6B4}" type="presParOf" srcId="{0582B587-2F69-4A4E-91D2-4D573939D386}" destId="{5637D23C-C60D-4167-8816-BB9B9D431E0E}" srcOrd="0" destOrd="0" presId="urn:microsoft.com/office/officeart/2005/8/layout/list1#1"/>
    <dgm:cxn modelId="{EC1888DB-BF44-4A08-BA9E-2B4F3E3AF4C0}" type="presParOf" srcId="{0582B587-2F69-4A4E-91D2-4D573939D386}" destId="{1CC4936E-ED17-4D2F-9813-87EE95763F16}" srcOrd="1" destOrd="0" presId="urn:microsoft.com/office/officeart/2005/8/layout/list1#1"/>
    <dgm:cxn modelId="{3E3A3D92-B588-4DC5-AC6E-191AA92BDC41}" type="presParOf" srcId="{5CB4522F-075B-43D2-9CCA-FF96AAAB0675}" destId="{9E8ED095-A689-4B24-8673-40FB702F4F98}" srcOrd="17" destOrd="0" presId="urn:microsoft.com/office/officeart/2005/8/layout/list1#1"/>
    <dgm:cxn modelId="{8C7BB0D1-69EA-4CDE-A3F0-F5FAB09C366F}" type="presParOf" srcId="{5CB4522F-075B-43D2-9CCA-FF96AAAB0675}" destId="{5AA363B9-8FB5-41E3-8B35-97BD2D191B34}" srcOrd="18" destOrd="0" presId="urn:microsoft.com/office/officeart/2005/8/layout/list1#1"/>
    <dgm:cxn modelId="{A09D62B7-73E6-4EE8-8C5E-3F537B23F26D}" type="presParOf" srcId="{5CB4522F-075B-43D2-9CCA-FF96AAAB0675}" destId="{165391A6-F699-41AC-8B55-B5334317737C}" srcOrd="19" destOrd="0" presId="urn:microsoft.com/office/officeart/2005/8/layout/list1#1"/>
    <dgm:cxn modelId="{E2E40D64-3D72-487A-9104-CE2EE83A323E}" type="presParOf" srcId="{5CB4522F-075B-43D2-9CCA-FF96AAAB0675}" destId="{9922DA3E-3EF6-42FA-9CC9-86C6C0F10C5A}" srcOrd="20" destOrd="0" presId="urn:microsoft.com/office/officeart/2005/8/layout/list1#1"/>
    <dgm:cxn modelId="{6DCBD06E-71FE-4468-984E-6C0E9767853B}" type="presParOf" srcId="{9922DA3E-3EF6-42FA-9CC9-86C6C0F10C5A}" destId="{06CD99E7-5F6F-4B3A-B6AF-722345E5A49F}" srcOrd="0" destOrd="0" presId="urn:microsoft.com/office/officeart/2005/8/layout/list1#1"/>
    <dgm:cxn modelId="{866FF0D1-6371-441E-940B-E7645A8E09A7}" type="presParOf" srcId="{9922DA3E-3EF6-42FA-9CC9-86C6C0F10C5A}" destId="{ABF73B35-4281-4C64-B65F-D7E1D426DC52}" srcOrd="1" destOrd="0" presId="urn:microsoft.com/office/officeart/2005/8/layout/list1#1"/>
    <dgm:cxn modelId="{87988AB5-F54D-4708-BD8D-6CCC254D1E60}" type="presParOf" srcId="{5CB4522F-075B-43D2-9CCA-FF96AAAB0675}" destId="{E970D71D-ECBA-4E7B-8977-0075B3C64135}" srcOrd="21" destOrd="0" presId="urn:microsoft.com/office/officeart/2005/8/layout/list1#1"/>
    <dgm:cxn modelId="{F3D25CFE-A092-4D9B-87F2-0A0B1DA7EC2B}" type="presParOf" srcId="{5CB4522F-075B-43D2-9CCA-FF96AAAB0675}" destId="{1EBF7F84-B88A-4276-8D3B-5221674D7BF1}" srcOrd="22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796176-FFEA-4453-B3C5-86FCA4C88052}" type="doc">
      <dgm:prSet loTypeId="urn:microsoft.com/office/officeart/2005/8/layout/list1#2" loCatId="list" qsTypeId="urn:microsoft.com/office/officeart/2005/8/quickstyle/simple1#2" qsCatId="simple" csTypeId="urn:microsoft.com/office/officeart/2005/8/colors/accent0_1#2" csCatId="mainScheme" phldr="1"/>
      <dgm:spPr/>
      <dgm:t>
        <a:bodyPr/>
        <a:lstStyle/>
        <a:p>
          <a:endParaRPr lang="zh-CN" altLang="en-US"/>
        </a:p>
      </dgm:t>
    </dgm:pt>
    <dgm:pt modelId="{A7E2548B-AC32-4B01-BBFA-02F40C0F4EC3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/>
            <a:t>A-</a:t>
          </a:r>
          <a:r>
            <a:rPr lang="zh-CN" altLang="en-US" sz="1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cs typeface="微软雅黑" panose="020B0503020204020204" charset="-122"/>
              <a:sym typeface="+mn-ea"/>
            </a:rPr>
            <a:t>点对点</a:t>
          </a:r>
          <a:r>
            <a:rPr lang="zh-CN" altLang="en-US" sz="1600" b="1" dirty="0"/>
            <a:t/>
          </a:r>
          <a:endParaRPr lang="zh-CN" altLang="en-US" sz="1600" b="1" dirty="0"/>
        </a:p>
      </dgm:t>
    </dgm:pt>
    <dgm:pt modelId="{E4D0092D-1226-4D08-9799-2812B1B3A205}" cxnId="{87ED9CAB-CC0C-407A-B0D1-BC5D06E10F4D}" type="parTrans">
      <dgm:prSet/>
      <dgm:spPr/>
      <dgm:t>
        <a:bodyPr/>
        <a:lstStyle/>
        <a:p>
          <a:endParaRPr lang="zh-CN" altLang="en-US" sz="1600"/>
        </a:p>
      </dgm:t>
    </dgm:pt>
    <dgm:pt modelId="{28DDF60F-4746-4323-950A-660C2ED12F4C}" cxnId="{87ED9CAB-CC0C-407A-B0D1-BC5D06E10F4D}" type="sibTrans">
      <dgm:prSet/>
      <dgm:spPr/>
      <dgm:t>
        <a:bodyPr/>
        <a:lstStyle/>
        <a:p>
          <a:endParaRPr lang="zh-CN" altLang="en-US" sz="1600"/>
        </a:p>
      </dgm:t>
    </dgm:pt>
    <dgm:pt modelId="{6229A896-BA79-4F93-B4A4-52AF8D0E63B7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/>
            <a:t>B-</a:t>
          </a:r>
          <a:r>
            <a:rPr lang="zh-CN" altLang="en-US" sz="1600" b="1"/>
            <a:t>外部群发</a:t>
          </a:r>
          <a:r>
            <a:rPr lang="zh-CN" altLang="en-US" sz="1600" b="1" dirty="0"/>
            <a:t/>
          </a:r>
          <a:endParaRPr lang="zh-CN" altLang="en-US" sz="1600" b="1" dirty="0"/>
        </a:p>
      </dgm:t>
    </dgm:pt>
    <dgm:pt modelId="{EDE61E28-8052-4A4A-BF9B-F66B384DF533}" cxnId="{B9A04060-E864-41D1-B57C-AE41A03D8802}" type="parTrans">
      <dgm:prSet/>
      <dgm:spPr/>
      <dgm:t>
        <a:bodyPr/>
        <a:lstStyle/>
        <a:p>
          <a:endParaRPr lang="zh-CN" altLang="en-US" sz="1600"/>
        </a:p>
      </dgm:t>
    </dgm:pt>
    <dgm:pt modelId="{7165FF18-8236-4A4E-8431-4608C1BAE295}" cxnId="{B9A04060-E864-41D1-B57C-AE41A03D8802}" type="sibTrans">
      <dgm:prSet/>
      <dgm:spPr/>
      <dgm:t>
        <a:bodyPr/>
        <a:lstStyle/>
        <a:p>
          <a:endParaRPr lang="zh-CN" altLang="en-US" sz="1600"/>
        </a:p>
      </dgm:t>
    </dgm:pt>
    <dgm:pt modelId="{5CB4522F-075B-43D2-9CCA-FF96AAAB0675}" type="pres">
      <dgm:prSet presAssocID="{AA796176-FFEA-4453-B3C5-86FCA4C88052}" presName="linear" presStyleCnt="0">
        <dgm:presLayoutVars>
          <dgm:dir/>
          <dgm:animLvl val="lvl"/>
          <dgm:resizeHandles val="exact"/>
        </dgm:presLayoutVars>
      </dgm:prSet>
      <dgm:spPr/>
    </dgm:pt>
    <dgm:pt modelId="{792D5933-AD40-45AE-8480-2968FCA8CAA1}" type="pres">
      <dgm:prSet presAssocID="{A7E2548B-AC32-4B01-BBFA-02F40C0F4EC3}" presName="parentLin" presStyleCnt="0"/>
      <dgm:spPr/>
    </dgm:pt>
    <dgm:pt modelId="{E4755B94-5E72-4C9F-A91A-56B0FCDA28F1}" type="pres">
      <dgm:prSet presAssocID="{A7E2548B-AC32-4B01-BBFA-02F40C0F4EC3}" presName="parentLeftMargin" presStyleCnt="0"/>
      <dgm:spPr/>
    </dgm:pt>
    <dgm:pt modelId="{C385AF22-AC18-4DC8-9B28-602D0C637594}" type="pres">
      <dgm:prSet presAssocID="{A7E2548B-AC32-4B01-BBFA-02F40C0F4EC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44720FB-B56E-4487-9420-26F63FDC8A92}" type="pres">
      <dgm:prSet presAssocID="{A7E2548B-AC32-4B01-BBFA-02F40C0F4EC3}" presName="negativeSpace" presStyleCnt="0"/>
      <dgm:spPr/>
    </dgm:pt>
    <dgm:pt modelId="{46544825-FBF5-4CDD-8C6C-17BDB8D6624D}" type="pres">
      <dgm:prSet presAssocID="{A7E2548B-AC32-4B01-BBFA-02F40C0F4EC3}" presName="childText" presStyleLbl="conFgAcc1" presStyleIdx="0" presStyleCnt="2">
        <dgm:presLayoutVars>
          <dgm:bulletEnabled val="1"/>
        </dgm:presLayoutVars>
      </dgm:prSet>
      <dgm:spPr/>
    </dgm:pt>
    <dgm:pt modelId="{4BCF71AD-8735-4E36-8AA7-859BE626CF89}" type="pres">
      <dgm:prSet presAssocID="{28DDF60F-4746-4323-950A-660C2ED12F4C}" presName="spaceBetweenRectangles" presStyleCnt="0"/>
      <dgm:spPr/>
    </dgm:pt>
    <dgm:pt modelId="{EED333AA-5EDE-462B-829D-585765A00D61}" type="pres">
      <dgm:prSet presAssocID="{6229A896-BA79-4F93-B4A4-52AF8D0E63B7}" presName="parentLin" presStyleCnt="0"/>
      <dgm:spPr/>
    </dgm:pt>
    <dgm:pt modelId="{75DA4DF2-046A-4C6A-8086-7C3E7861D4E7}" type="pres">
      <dgm:prSet presAssocID="{6229A896-BA79-4F93-B4A4-52AF8D0E63B7}" presName="parentLeftMargin" presStyleCnt="0"/>
      <dgm:spPr/>
    </dgm:pt>
    <dgm:pt modelId="{FBD91DA6-F483-4103-904B-0A0489E1DCE7}" type="pres">
      <dgm:prSet presAssocID="{6229A896-BA79-4F93-B4A4-52AF8D0E63B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8F65CE9-588F-481F-B88C-E3C4A9B9C782}" type="pres">
      <dgm:prSet presAssocID="{6229A896-BA79-4F93-B4A4-52AF8D0E63B7}" presName="negativeSpace" presStyleCnt="0"/>
      <dgm:spPr/>
    </dgm:pt>
    <dgm:pt modelId="{9A2FC35B-336D-4AB9-BE3B-E5A027415580}" type="pres">
      <dgm:prSet presAssocID="{6229A896-BA79-4F93-B4A4-52AF8D0E63B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7ED9CAB-CC0C-407A-B0D1-BC5D06E10F4D}" srcId="{AA796176-FFEA-4453-B3C5-86FCA4C88052}" destId="{A7E2548B-AC32-4B01-BBFA-02F40C0F4EC3}" srcOrd="0" destOrd="0" parTransId="{E4D0092D-1226-4D08-9799-2812B1B3A205}" sibTransId="{28DDF60F-4746-4323-950A-660C2ED12F4C}"/>
    <dgm:cxn modelId="{B9A04060-E864-41D1-B57C-AE41A03D8802}" srcId="{AA796176-FFEA-4453-B3C5-86FCA4C88052}" destId="{6229A896-BA79-4F93-B4A4-52AF8D0E63B7}" srcOrd="1" destOrd="0" parTransId="{EDE61E28-8052-4A4A-BF9B-F66B384DF533}" sibTransId="{7165FF18-8236-4A4E-8431-4608C1BAE295}"/>
    <dgm:cxn modelId="{F9B2E08E-5208-4006-B724-698E1B6FA554}" type="presOf" srcId="{AA796176-FFEA-4453-B3C5-86FCA4C88052}" destId="{5CB4522F-075B-43D2-9CCA-FF96AAAB0675}" srcOrd="0" destOrd="0" presId="urn:microsoft.com/office/officeart/2005/8/layout/list1#2"/>
    <dgm:cxn modelId="{82885B00-27C9-4C03-A2DA-D1EE0D3286DF}" type="presParOf" srcId="{5CB4522F-075B-43D2-9CCA-FF96AAAB0675}" destId="{792D5933-AD40-45AE-8480-2968FCA8CAA1}" srcOrd="0" destOrd="0" presId="urn:microsoft.com/office/officeart/2005/8/layout/list1#2"/>
    <dgm:cxn modelId="{F6CC83C4-96EB-4082-97F4-5E48493E65D5}" type="presParOf" srcId="{792D5933-AD40-45AE-8480-2968FCA8CAA1}" destId="{E4755B94-5E72-4C9F-A91A-56B0FCDA28F1}" srcOrd="0" destOrd="0" presId="urn:microsoft.com/office/officeart/2005/8/layout/list1#2"/>
    <dgm:cxn modelId="{E50AC0ED-99ED-442A-94DF-F405462E3992}" type="presOf" srcId="{A7E2548B-AC32-4B01-BBFA-02F40C0F4EC3}" destId="{E4755B94-5E72-4C9F-A91A-56B0FCDA28F1}" srcOrd="0" destOrd="0" presId="urn:microsoft.com/office/officeart/2005/8/layout/list1#2"/>
    <dgm:cxn modelId="{3AAD120A-74D3-4CA4-AE7E-33B72314F3EF}" type="presParOf" srcId="{792D5933-AD40-45AE-8480-2968FCA8CAA1}" destId="{C385AF22-AC18-4DC8-9B28-602D0C637594}" srcOrd="1" destOrd="0" presId="urn:microsoft.com/office/officeart/2005/8/layout/list1#2"/>
    <dgm:cxn modelId="{2C206B85-D68E-418D-BDC1-02BA0F2FC873}" type="presOf" srcId="{A7E2548B-AC32-4B01-BBFA-02F40C0F4EC3}" destId="{C385AF22-AC18-4DC8-9B28-602D0C637594}" srcOrd="0" destOrd="0" presId="urn:microsoft.com/office/officeart/2005/8/layout/list1#2"/>
    <dgm:cxn modelId="{FB9C13C8-75A9-4CAA-817B-5AFC4321533B}" type="presParOf" srcId="{5CB4522F-075B-43D2-9CCA-FF96AAAB0675}" destId="{744720FB-B56E-4487-9420-26F63FDC8A92}" srcOrd="1" destOrd="0" presId="urn:microsoft.com/office/officeart/2005/8/layout/list1#2"/>
    <dgm:cxn modelId="{BDA7E9DE-B08D-46EA-AF72-9AF29B6F6160}" type="presParOf" srcId="{5CB4522F-075B-43D2-9CCA-FF96AAAB0675}" destId="{46544825-FBF5-4CDD-8C6C-17BDB8D6624D}" srcOrd="2" destOrd="0" presId="urn:microsoft.com/office/officeart/2005/8/layout/list1#2"/>
    <dgm:cxn modelId="{94DECCED-2945-4A59-BD12-B66464722939}" type="presParOf" srcId="{5CB4522F-075B-43D2-9CCA-FF96AAAB0675}" destId="{4BCF71AD-8735-4E36-8AA7-859BE626CF89}" srcOrd="3" destOrd="0" presId="urn:microsoft.com/office/officeart/2005/8/layout/list1#2"/>
    <dgm:cxn modelId="{3128F20C-D307-40C5-8238-E0EB47493450}" type="presParOf" srcId="{5CB4522F-075B-43D2-9CCA-FF96AAAB0675}" destId="{EED333AA-5EDE-462B-829D-585765A00D61}" srcOrd="4" destOrd="0" presId="urn:microsoft.com/office/officeart/2005/8/layout/list1#2"/>
    <dgm:cxn modelId="{8CD17F56-B026-47F6-B7A9-6575494F5FDE}" type="presParOf" srcId="{EED333AA-5EDE-462B-829D-585765A00D61}" destId="{75DA4DF2-046A-4C6A-8086-7C3E7861D4E7}" srcOrd="0" destOrd="4" presId="urn:microsoft.com/office/officeart/2005/8/layout/list1#2"/>
    <dgm:cxn modelId="{2C746D55-9F4C-4990-AF1F-F43C7116B3E0}" type="presOf" srcId="{6229A896-BA79-4F93-B4A4-52AF8D0E63B7}" destId="{75DA4DF2-046A-4C6A-8086-7C3E7861D4E7}" srcOrd="0" destOrd="0" presId="urn:microsoft.com/office/officeart/2005/8/layout/list1#2"/>
    <dgm:cxn modelId="{FBC4C84F-3005-4B9D-AFCC-2152C16661B1}" type="presParOf" srcId="{EED333AA-5EDE-462B-829D-585765A00D61}" destId="{FBD91DA6-F483-4103-904B-0A0489E1DCE7}" srcOrd="1" destOrd="4" presId="urn:microsoft.com/office/officeart/2005/8/layout/list1#2"/>
    <dgm:cxn modelId="{6A5C426C-2F74-472A-AD29-D0EB4C1CD1A1}" type="presOf" srcId="{6229A896-BA79-4F93-B4A4-52AF8D0E63B7}" destId="{FBD91DA6-F483-4103-904B-0A0489E1DCE7}" srcOrd="0" destOrd="0" presId="urn:microsoft.com/office/officeart/2005/8/layout/list1#2"/>
    <dgm:cxn modelId="{64AE920A-5018-4B39-A35E-2FD677F6952C}" type="presParOf" srcId="{5CB4522F-075B-43D2-9CCA-FF96AAAB0675}" destId="{48F65CE9-588F-481F-B88C-E3C4A9B9C782}" srcOrd="5" destOrd="0" presId="urn:microsoft.com/office/officeart/2005/8/layout/list1#2"/>
    <dgm:cxn modelId="{B8DDC809-FC92-4A4E-B24B-456561BF27D9}" type="presParOf" srcId="{5CB4522F-075B-43D2-9CCA-FF96AAAB0675}" destId="{9A2FC35B-336D-4AB9-BE3B-E5A027415580}" srcOrd="6" destOrd="0" presId="urn:microsoft.com/office/officeart/2005/8/layout/list1#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796176-FFEA-4453-B3C5-86FCA4C88052}" type="doc">
      <dgm:prSet loTypeId="urn:microsoft.com/office/officeart/2005/8/layout/list1#3" loCatId="list" qsTypeId="urn:microsoft.com/office/officeart/2005/8/quickstyle/simple1#3" qsCatId="simple" csTypeId="urn:microsoft.com/office/officeart/2005/8/colors/accent0_1#3" csCatId="mainScheme" phldr="1"/>
      <dgm:spPr/>
      <dgm:t>
        <a:bodyPr/>
        <a:lstStyle/>
        <a:p>
          <a:endParaRPr lang="zh-CN" altLang="en-US"/>
        </a:p>
      </dgm:t>
    </dgm:pt>
    <dgm:pt modelId="{A7E2548B-AC32-4B01-BBFA-02F40C0F4EC3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dirty="0"/>
            <a:t>A-</a:t>
          </a:r>
          <a:r>
            <a:rPr lang="zh-CN" altLang="en-US" sz="1400">
              <a:sym typeface="+mn-ea"/>
            </a:rPr>
            <a:t>我们的粉丝30天安家计划素材内容可以小视频了</a:t>
          </a:r>
          <a:r>
            <a:rPr lang="zh-CN" altLang="en-US" sz="1400" b="1" dirty="0">
              <a:latin typeface="Calibri" panose="020F0502020204030204" charset="0"/>
              <a:ea typeface="微软雅黑" panose="020B0503020204020204" charset="-122"/>
              <a:sym typeface="+mn-ea"/>
            </a:rPr>
            <a:t/>
          </a:r>
          <a:endParaRPr lang="zh-CN" altLang="en-US" sz="1400" b="1" dirty="0">
            <a:latin typeface="Calibri" panose="020F0502020204030204" charset="0"/>
            <a:ea typeface="微软雅黑" panose="020B0503020204020204" charset="-122"/>
            <a:sym typeface="+mn-ea"/>
          </a:endParaRPr>
        </a:p>
      </dgm:t>
    </dgm:pt>
    <dgm:pt modelId="{E4D0092D-1226-4D08-9799-2812B1B3A205}" cxnId="{8BDF2DC0-52D0-428C-B36C-9E77D5E415E7}" type="parTrans">
      <dgm:prSet/>
      <dgm:spPr/>
      <dgm:t>
        <a:bodyPr/>
        <a:lstStyle/>
        <a:p>
          <a:endParaRPr lang="zh-CN" altLang="en-US" sz="1600"/>
        </a:p>
      </dgm:t>
    </dgm:pt>
    <dgm:pt modelId="{28DDF60F-4746-4323-950A-660C2ED12F4C}" cxnId="{8BDF2DC0-52D0-428C-B36C-9E77D5E415E7}" type="sibTrans">
      <dgm:prSet/>
      <dgm:spPr/>
      <dgm:t>
        <a:bodyPr/>
        <a:lstStyle/>
        <a:p>
          <a:endParaRPr lang="zh-CN" altLang="en-US" sz="1600"/>
        </a:p>
      </dgm:t>
    </dgm:pt>
    <dgm:pt modelId="{6229A896-BA79-4F93-B4A4-52AF8D0E63B7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dirty="0"/>
            <a:t>B-</a:t>
          </a:r>
          <a:r>
            <a:rPr lang="zh-CN" altLang="en-US" sz="1400">
              <a:sym typeface="+mn-ea"/>
            </a:rPr>
            <a:t>我们可以点对点推爆款的时候，用视频号的小视频了（建议测试家具用品）</a:t>
          </a:r>
          <a:r>
            <a:rPr lang="zh-CN" altLang="en-US" sz="1400" b="1" dirty="0">
              <a:latin typeface="Calibri" panose="020F0502020204030204" charset="0"/>
              <a:ea typeface="微软雅黑" panose="020B0503020204020204" charset="-122"/>
              <a:sym typeface="+mn-ea"/>
            </a:rPr>
            <a:t/>
          </a:r>
          <a:endParaRPr lang="zh-CN" altLang="en-US" sz="1400" b="1" dirty="0">
            <a:latin typeface="Calibri" panose="020F0502020204030204" charset="0"/>
            <a:ea typeface="微软雅黑" panose="020B0503020204020204" charset="-122"/>
            <a:sym typeface="+mn-ea"/>
          </a:endParaRPr>
        </a:p>
      </dgm:t>
    </dgm:pt>
    <dgm:pt modelId="{EDE61E28-8052-4A4A-BF9B-F66B384DF533}" cxnId="{AAC1CA85-5A97-46B6-9168-7D964395F749}" type="parTrans">
      <dgm:prSet/>
      <dgm:spPr/>
      <dgm:t>
        <a:bodyPr/>
        <a:lstStyle/>
        <a:p>
          <a:endParaRPr lang="zh-CN" altLang="en-US" sz="1600"/>
        </a:p>
      </dgm:t>
    </dgm:pt>
    <dgm:pt modelId="{7165FF18-8236-4A4E-8431-4608C1BAE295}" cxnId="{AAC1CA85-5A97-46B6-9168-7D964395F749}" type="sibTrans">
      <dgm:prSet/>
      <dgm:spPr/>
      <dgm:t>
        <a:bodyPr/>
        <a:lstStyle/>
        <a:p>
          <a:endParaRPr lang="zh-CN" altLang="en-US" sz="1600"/>
        </a:p>
      </dgm:t>
    </dgm:pt>
    <dgm:pt modelId="{730938A3-D819-41F7-BE39-9DDAA446A19F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dirty="0"/>
            <a:t>C-</a:t>
          </a:r>
          <a:r>
            <a:rPr lang="zh-CN" altLang="en-US" sz="1400">
              <a:sym typeface="+mn-ea"/>
            </a:rPr>
            <a:t>群里的素材也可以多样化了，中老年群体对短视频的接受程度很高（也建议群内测试）</a:t>
          </a:r>
          <a:r>
            <a:rPr lang="zh-CN" altLang="en-US" sz="1400" b="1" dirty="0">
              <a:latin typeface="Calibri" panose="020F0502020204030204" charset="0"/>
              <a:ea typeface="微软雅黑" panose="020B0503020204020204" charset="-122"/>
              <a:sym typeface="+mn-ea"/>
            </a:rPr>
            <a:t/>
          </a:r>
          <a:endParaRPr lang="zh-CN" altLang="en-US" sz="1400" b="1" dirty="0">
            <a:latin typeface="Calibri" panose="020F0502020204030204" charset="0"/>
            <a:ea typeface="微软雅黑" panose="020B0503020204020204" charset="-122"/>
            <a:sym typeface="+mn-ea"/>
          </a:endParaRPr>
        </a:p>
      </dgm:t>
    </dgm:pt>
    <dgm:pt modelId="{EE78992F-1051-4CC8-911D-A5A310796546}" cxnId="{334EEB5F-626E-4B2B-8489-9E50A5C980B0}" type="parTrans">
      <dgm:prSet/>
      <dgm:spPr/>
      <dgm:t>
        <a:bodyPr/>
        <a:lstStyle/>
        <a:p>
          <a:endParaRPr lang="zh-CN" altLang="en-US" sz="1600"/>
        </a:p>
      </dgm:t>
    </dgm:pt>
    <dgm:pt modelId="{F1FDF1A8-948A-4D3C-AA2E-BCB9DB7C421F}" cxnId="{334EEB5F-626E-4B2B-8489-9E50A5C980B0}" type="sibTrans">
      <dgm:prSet/>
      <dgm:spPr/>
      <dgm:t>
        <a:bodyPr/>
        <a:lstStyle/>
        <a:p>
          <a:endParaRPr lang="zh-CN" altLang="en-US" sz="1600"/>
        </a:p>
      </dgm:t>
    </dgm:pt>
    <dgm:pt modelId="{5CB4522F-075B-43D2-9CCA-FF96AAAB0675}" type="pres">
      <dgm:prSet presAssocID="{AA796176-FFEA-4453-B3C5-86FCA4C88052}" presName="linear" presStyleCnt="0">
        <dgm:presLayoutVars>
          <dgm:dir/>
          <dgm:animLvl val="lvl"/>
          <dgm:resizeHandles val="exact"/>
        </dgm:presLayoutVars>
      </dgm:prSet>
      <dgm:spPr/>
    </dgm:pt>
    <dgm:pt modelId="{792D5933-AD40-45AE-8480-2968FCA8CAA1}" type="pres">
      <dgm:prSet presAssocID="{A7E2548B-AC32-4B01-BBFA-02F40C0F4EC3}" presName="parentLin" presStyleCnt="0"/>
      <dgm:spPr/>
    </dgm:pt>
    <dgm:pt modelId="{E4755B94-5E72-4C9F-A91A-56B0FCDA28F1}" type="pres">
      <dgm:prSet presAssocID="{A7E2548B-AC32-4B01-BBFA-02F40C0F4EC3}" presName="parentLeftMargin" presStyleCnt="0"/>
      <dgm:spPr/>
    </dgm:pt>
    <dgm:pt modelId="{C385AF22-AC18-4DC8-9B28-602D0C637594}" type="pres">
      <dgm:prSet presAssocID="{A7E2548B-AC32-4B01-BBFA-02F40C0F4EC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44720FB-B56E-4487-9420-26F63FDC8A92}" type="pres">
      <dgm:prSet presAssocID="{A7E2548B-AC32-4B01-BBFA-02F40C0F4EC3}" presName="negativeSpace" presStyleCnt="0"/>
      <dgm:spPr/>
    </dgm:pt>
    <dgm:pt modelId="{46544825-FBF5-4CDD-8C6C-17BDB8D6624D}" type="pres">
      <dgm:prSet presAssocID="{A7E2548B-AC32-4B01-BBFA-02F40C0F4EC3}" presName="childText" presStyleLbl="conFgAcc1" presStyleIdx="0" presStyleCnt="3">
        <dgm:presLayoutVars>
          <dgm:bulletEnabled val="1"/>
        </dgm:presLayoutVars>
      </dgm:prSet>
      <dgm:spPr/>
    </dgm:pt>
    <dgm:pt modelId="{4BCF71AD-8735-4E36-8AA7-859BE626CF89}" type="pres">
      <dgm:prSet presAssocID="{28DDF60F-4746-4323-950A-660C2ED12F4C}" presName="spaceBetweenRectangles" presStyleCnt="0"/>
      <dgm:spPr/>
    </dgm:pt>
    <dgm:pt modelId="{EED333AA-5EDE-462B-829D-585765A00D61}" type="pres">
      <dgm:prSet presAssocID="{6229A896-BA79-4F93-B4A4-52AF8D0E63B7}" presName="parentLin" presStyleCnt="0"/>
      <dgm:spPr/>
    </dgm:pt>
    <dgm:pt modelId="{75DA4DF2-046A-4C6A-8086-7C3E7861D4E7}" type="pres">
      <dgm:prSet presAssocID="{6229A896-BA79-4F93-B4A4-52AF8D0E63B7}" presName="parentLeftMargin" presStyleCnt="0"/>
      <dgm:spPr/>
    </dgm:pt>
    <dgm:pt modelId="{FBD91DA6-F483-4103-904B-0A0489E1DCE7}" type="pres">
      <dgm:prSet presAssocID="{6229A896-BA79-4F93-B4A4-52AF8D0E63B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8F65CE9-588F-481F-B88C-E3C4A9B9C782}" type="pres">
      <dgm:prSet presAssocID="{6229A896-BA79-4F93-B4A4-52AF8D0E63B7}" presName="negativeSpace" presStyleCnt="0"/>
      <dgm:spPr/>
    </dgm:pt>
    <dgm:pt modelId="{9A2FC35B-336D-4AB9-BE3B-E5A027415580}" type="pres">
      <dgm:prSet presAssocID="{6229A896-BA79-4F93-B4A4-52AF8D0E63B7}" presName="childText" presStyleLbl="conFgAcc1" presStyleIdx="1" presStyleCnt="3">
        <dgm:presLayoutVars>
          <dgm:bulletEnabled val="1"/>
        </dgm:presLayoutVars>
      </dgm:prSet>
      <dgm:spPr/>
    </dgm:pt>
    <dgm:pt modelId="{781EB76A-EEE2-4822-9A02-692FC3F6DBFE}" type="pres">
      <dgm:prSet presAssocID="{7165FF18-8236-4A4E-8431-4608C1BAE295}" presName="spaceBetweenRectangles" presStyleCnt="0"/>
      <dgm:spPr/>
    </dgm:pt>
    <dgm:pt modelId="{1A83AB0C-0313-42B2-AD86-7F1781B8A4B2}" type="pres">
      <dgm:prSet presAssocID="{730938A3-D819-41F7-BE39-9DDAA446A19F}" presName="parentLin" presStyleCnt="0"/>
      <dgm:spPr/>
    </dgm:pt>
    <dgm:pt modelId="{0B52D98E-03C2-4BD0-85E7-F52451A2A69F}" type="pres">
      <dgm:prSet presAssocID="{730938A3-D819-41F7-BE39-9DDAA446A19F}" presName="parentLeftMargin" presStyleCnt="0"/>
      <dgm:spPr/>
    </dgm:pt>
    <dgm:pt modelId="{427123AE-6E68-4008-BD50-9CC20F57260E}" type="pres">
      <dgm:prSet presAssocID="{730938A3-D819-41F7-BE39-9DDAA446A19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E45E6F7-D029-421E-9785-40AC3D5809F6}" type="pres">
      <dgm:prSet presAssocID="{730938A3-D819-41F7-BE39-9DDAA446A19F}" presName="negativeSpace" presStyleCnt="0"/>
      <dgm:spPr/>
    </dgm:pt>
    <dgm:pt modelId="{DC58CA3D-313C-426E-A0D6-37AFDA45F7F0}" type="pres">
      <dgm:prSet presAssocID="{730938A3-D819-41F7-BE39-9DDAA446A19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BDF2DC0-52D0-428C-B36C-9E77D5E415E7}" srcId="{AA796176-FFEA-4453-B3C5-86FCA4C88052}" destId="{A7E2548B-AC32-4B01-BBFA-02F40C0F4EC3}" srcOrd="0" destOrd="0" parTransId="{E4D0092D-1226-4D08-9799-2812B1B3A205}" sibTransId="{28DDF60F-4746-4323-950A-660C2ED12F4C}"/>
    <dgm:cxn modelId="{AAC1CA85-5A97-46B6-9168-7D964395F749}" srcId="{AA796176-FFEA-4453-B3C5-86FCA4C88052}" destId="{6229A896-BA79-4F93-B4A4-52AF8D0E63B7}" srcOrd="1" destOrd="0" parTransId="{EDE61E28-8052-4A4A-BF9B-F66B384DF533}" sibTransId="{7165FF18-8236-4A4E-8431-4608C1BAE295}"/>
    <dgm:cxn modelId="{334EEB5F-626E-4B2B-8489-9E50A5C980B0}" srcId="{AA796176-FFEA-4453-B3C5-86FCA4C88052}" destId="{730938A3-D819-41F7-BE39-9DDAA446A19F}" srcOrd="2" destOrd="0" parTransId="{EE78992F-1051-4CC8-911D-A5A310796546}" sibTransId="{F1FDF1A8-948A-4D3C-AA2E-BCB9DB7C421F}"/>
    <dgm:cxn modelId="{4E7945A1-5337-4B24-B660-65623DDEEBDC}" type="presOf" srcId="{AA796176-FFEA-4453-B3C5-86FCA4C88052}" destId="{5CB4522F-075B-43D2-9CCA-FF96AAAB0675}" srcOrd="0" destOrd="0" presId="urn:microsoft.com/office/officeart/2005/8/layout/list1#3"/>
    <dgm:cxn modelId="{A1506EE8-8F6E-4996-AE28-FDB33D28C559}" type="presParOf" srcId="{5CB4522F-075B-43D2-9CCA-FF96AAAB0675}" destId="{792D5933-AD40-45AE-8480-2968FCA8CAA1}" srcOrd="0" destOrd="0" presId="urn:microsoft.com/office/officeart/2005/8/layout/list1#3"/>
    <dgm:cxn modelId="{98DE0802-09FB-4EC7-B407-F134341E7989}" type="presParOf" srcId="{792D5933-AD40-45AE-8480-2968FCA8CAA1}" destId="{E4755B94-5E72-4C9F-A91A-56B0FCDA28F1}" srcOrd="0" destOrd="0" presId="urn:microsoft.com/office/officeart/2005/8/layout/list1#3"/>
    <dgm:cxn modelId="{498B0FA5-7241-4730-8319-2A223BB08471}" type="presOf" srcId="{A7E2548B-AC32-4B01-BBFA-02F40C0F4EC3}" destId="{E4755B94-5E72-4C9F-A91A-56B0FCDA28F1}" srcOrd="0" destOrd="0" presId="urn:microsoft.com/office/officeart/2005/8/layout/list1#3"/>
    <dgm:cxn modelId="{C98B8F2F-87D6-4189-956A-7D84ABF8C066}" type="presParOf" srcId="{792D5933-AD40-45AE-8480-2968FCA8CAA1}" destId="{C385AF22-AC18-4DC8-9B28-602D0C637594}" srcOrd="1" destOrd="0" presId="urn:microsoft.com/office/officeart/2005/8/layout/list1#3"/>
    <dgm:cxn modelId="{AAC65779-C9EF-4B2A-9C1F-BAEDBC5ADCAB}" type="presOf" srcId="{A7E2548B-AC32-4B01-BBFA-02F40C0F4EC3}" destId="{C385AF22-AC18-4DC8-9B28-602D0C637594}" srcOrd="0" destOrd="0" presId="urn:microsoft.com/office/officeart/2005/8/layout/list1#3"/>
    <dgm:cxn modelId="{C50C7CD1-416A-4AD6-A1E7-FAFE4F8A59CB}" type="presParOf" srcId="{5CB4522F-075B-43D2-9CCA-FF96AAAB0675}" destId="{744720FB-B56E-4487-9420-26F63FDC8A92}" srcOrd="1" destOrd="0" presId="urn:microsoft.com/office/officeart/2005/8/layout/list1#3"/>
    <dgm:cxn modelId="{D0CBA47A-0D62-4DFF-ABDD-2D3B4A53DBBF}" type="presParOf" srcId="{5CB4522F-075B-43D2-9CCA-FF96AAAB0675}" destId="{46544825-FBF5-4CDD-8C6C-17BDB8D6624D}" srcOrd="2" destOrd="0" presId="urn:microsoft.com/office/officeart/2005/8/layout/list1#3"/>
    <dgm:cxn modelId="{ECD9E85E-3859-4CCA-AB60-38A38028A48B}" type="presParOf" srcId="{5CB4522F-075B-43D2-9CCA-FF96AAAB0675}" destId="{4BCF71AD-8735-4E36-8AA7-859BE626CF89}" srcOrd="3" destOrd="0" presId="urn:microsoft.com/office/officeart/2005/8/layout/list1#3"/>
    <dgm:cxn modelId="{28E6BD7F-512F-4608-B669-27957A68A832}" type="presParOf" srcId="{5CB4522F-075B-43D2-9CCA-FF96AAAB0675}" destId="{EED333AA-5EDE-462B-829D-585765A00D61}" srcOrd="4" destOrd="0" presId="urn:microsoft.com/office/officeart/2005/8/layout/list1#3"/>
    <dgm:cxn modelId="{3E237C10-4A80-42E1-9279-918264847929}" type="presParOf" srcId="{EED333AA-5EDE-462B-829D-585765A00D61}" destId="{75DA4DF2-046A-4C6A-8086-7C3E7861D4E7}" srcOrd="0" destOrd="4" presId="urn:microsoft.com/office/officeart/2005/8/layout/list1#3"/>
    <dgm:cxn modelId="{1EEF6191-F49D-4FBD-B29B-EF4AFB0F2096}" type="presOf" srcId="{6229A896-BA79-4F93-B4A4-52AF8D0E63B7}" destId="{75DA4DF2-046A-4C6A-8086-7C3E7861D4E7}" srcOrd="0" destOrd="0" presId="urn:microsoft.com/office/officeart/2005/8/layout/list1#3"/>
    <dgm:cxn modelId="{F7459C47-CD52-432A-88FE-F929B0A5D0FF}" type="presParOf" srcId="{EED333AA-5EDE-462B-829D-585765A00D61}" destId="{FBD91DA6-F483-4103-904B-0A0489E1DCE7}" srcOrd="1" destOrd="4" presId="urn:microsoft.com/office/officeart/2005/8/layout/list1#3"/>
    <dgm:cxn modelId="{66167BFE-46B5-4E2B-BBEF-55E47003D70B}" type="presOf" srcId="{6229A896-BA79-4F93-B4A4-52AF8D0E63B7}" destId="{FBD91DA6-F483-4103-904B-0A0489E1DCE7}" srcOrd="0" destOrd="0" presId="urn:microsoft.com/office/officeart/2005/8/layout/list1#3"/>
    <dgm:cxn modelId="{F4DA1671-540E-439C-A7D3-401C2108317E}" type="presParOf" srcId="{5CB4522F-075B-43D2-9CCA-FF96AAAB0675}" destId="{48F65CE9-588F-481F-B88C-E3C4A9B9C782}" srcOrd="5" destOrd="0" presId="urn:microsoft.com/office/officeart/2005/8/layout/list1#3"/>
    <dgm:cxn modelId="{4D895E20-A413-40DE-B986-9FE3F5B848E1}" type="presParOf" srcId="{5CB4522F-075B-43D2-9CCA-FF96AAAB0675}" destId="{9A2FC35B-336D-4AB9-BE3B-E5A027415580}" srcOrd="6" destOrd="0" presId="urn:microsoft.com/office/officeart/2005/8/layout/list1#3"/>
    <dgm:cxn modelId="{66159FAE-C86B-453E-A9B4-F545ACC585A6}" type="presParOf" srcId="{5CB4522F-075B-43D2-9CCA-FF96AAAB0675}" destId="{781EB76A-EEE2-4822-9A02-692FC3F6DBFE}" srcOrd="7" destOrd="0" presId="urn:microsoft.com/office/officeart/2005/8/layout/list1#3"/>
    <dgm:cxn modelId="{7730248F-A4AE-46A1-AD64-2C6429F6DE43}" type="presParOf" srcId="{5CB4522F-075B-43D2-9CCA-FF96AAAB0675}" destId="{1A83AB0C-0313-42B2-AD86-7F1781B8A4B2}" srcOrd="8" destOrd="0" presId="urn:microsoft.com/office/officeart/2005/8/layout/list1#3"/>
    <dgm:cxn modelId="{909A498C-97DE-4670-8086-EFE89178AED0}" type="presParOf" srcId="{1A83AB0C-0313-42B2-AD86-7F1781B8A4B2}" destId="{0B52D98E-03C2-4BD0-85E7-F52451A2A69F}" srcOrd="0" destOrd="8" presId="urn:microsoft.com/office/officeart/2005/8/layout/list1#3"/>
    <dgm:cxn modelId="{0DA74068-AE3A-4A5D-A575-D72A227F19B4}" type="presOf" srcId="{730938A3-D819-41F7-BE39-9DDAA446A19F}" destId="{0B52D98E-03C2-4BD0-85E7-F52451A2A69F}" srcOrd="0" destOrd="0" presId="urn:microsoft.com/office/officeart/2005/8/layout/list1#3"/>
    <dgm:cxn modelId="{3C221252-7B60-4279-9632-C836E5E7703D}" type="presParOf" srcId="{1A83AB0C-0313-42B2-AD86-7F1781B8A4B2}" destId="{427123AE-6E68-4008-BD50-9CC20F57260E}" srcOrd="1" destOrd="8" presId="urn:microsoft.com/office/officeart/2005/8/layout/list1#3"/>
    <dgm:cxn modelId="{FDF25AAC-560F-4F8A-B847-1BEC1C98E35D}" type="presOf" srcId="{730938A3-D819-41F7-BE39-9DDAA446A19F}" destId="{427123AE-6E68-4008-BD50-9CC20F57260E}" srcOrd="0" destOrd="0" presId="urn:microsoft.com/office/officeart/2005/8/layout/list1#3"/>
    <dgm:cxn modelId="{7E370A21-EBB3-4EC6-BB8F-CD52589F723A}" type="presParOf" srcId="{5CB4522F-075B-43D2-9CCA-FF96AAAB0675}" destId="{3E45E6F7-D029-421E-9785-40AC3D5809F6}" srcOrd="9" destOrd="0" presId="urn:microsoft.com/office/officeart/2005/8/layout/list1#3"/>
    <dgm:cxn modelId="{4BF08267-2E83-4F82-918D-C99210E3E760}" type="presParOf" srcId="{5CB4522F-075B-43D2-9CCA-FF96AAAB0675}" destId="{DC58CA3D-313C-426E-A0D6-37AFDA45F7F0}" srcOrd="10" destOrd="0" presId="urn:microsoft.com/office/officeart/2005/8/layout/list1#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44825-FBF5-4CDD-8C6C-17BDB8D6624D}">
      <dsp:nvSpPr>
        <dsp:cNvPr id="0" name=""/>
        <dsp:cNvSpPr/>
      </dsp:nvSpPr>
      <dsp:spPr>
        <a:xfrm>
          <a:off x="0" y="205017"/>
          <a:ext cx="4411980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5AF22-AC18-4DC8-9B28-602D0C637594}">
      <dsp:nvSpPr>
        <dsp:cNvPr id="0" name=""/>
        <dsp:cNvSpPr/>
      </dsp:nvSpPr>
      <dsp:spPr>
        <a:xfrm>
          <a:off x="220599" y="27897"/>
          <a:ext cx="3088386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734" tIns="0" rIns="116734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/>
            <a:t>A-</a:t>
          </a:r>
          <a:r>
            <a:rPr lang="zh-CN" altLang="en-US" sz="1600" b="1" kern="1200"/>
            <a:t>案例目标</a:t>
          </a:r>
          <a:endParaRPr lang="zh-CN" altLang="en-US" sz="1600" b="1" kern="1200" dirty="0"/>
        </a:p>
      </dsp:txBody>
      <dsp:txXfrm>
        <a:off x="237892" y="45190"/>
        <a:ext cx="3053800" cy="319654"/>
      </dsp:txXfrm>
    </dsp:sp>
    <dsp:sp modelId="{9A2FC35B-336D-4AB9-BE3B-E5A027415580}">
      <dsp:nvSpPr>
        <dsp:cNvPr id="0" name=""/>
        <dsp:cNvSpPr/>
      </dsp:nvSpPr>
      <dsp:spPr>
        <a:xfrm>
          <a:off x="0" y="749337"/>
          <a:ext cx="4411980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91DA6-F483-4103-904B-0A0489E1DCE7}">
      <dsp:nvSpPr>
        <dsp:cNvPr id="0" name=""/>
        <dsp:cNvSpPr/>
      </dsp:nvSpPr>
      <dsp:spPr>
        <a:xfrm>
          <a:off x="220599" y="572217"/>
          <a:ext cx="3088386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734" tIns="0" rIns="116734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/>
            <a:t>B-</a:t>
          </a:r>
          <a:r>
            <a:rPr lang="zh-CN" altLang="en-US" sz="1600" b="1" kern="1200"/>
            <a:t>案例关键词</a:t>
          </a:r>
          <a:endParaRPr lang="zh-CN" altLang="en-US" sz="1600" b="1" kern="1200" dirty="0"/>
        </a:p>
      </dsp:txBody>
      <dsp:txXfrm>
        <a:off x="237892" y="589510"/>
        <a:ext cx="3053800" cy="319654"/>
      </dsp:txXfrm>
    </dsp:sp>
    <dsp:sp modelId="{DC58CA3D-313C-426E-A0D6-37AFDA45F7F0}">
      <dsp:nvSpPr>
        <dsp:cNvPr id="0" name=""/>
        <dsp:cNvSpPr/>
      </dsp:nvSpPr>
      <dsp:spPr>
        <a:xfrm>
          <a:off x="0" y="1293657"/>
          <a:ext cx="4411980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123AE-6E68-4008-BD50-9CC20F57260E}">
      <dsp:nvSpPr>
        <dsp:cNvPr id="0" name=""/>
        <dsp:cNvSpPr/>
      </dsp:nvSpPr>
      <dsp:spPr>
        <a:xfrm>
          <a:off x="220599" y="1116537"/>
          <a:ext cx="3088386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734" tIns="0" rIns="116734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/>
            <a:t>C-</a:t>
          </a:r>
          <a:r>
            <a:rPr lang="zh-CN" altLang="en-US" sz="1600" b="1" kern="1200"/>
            <a:t>案例概述</a:t>
          </a:r>
          <a:endParaRPr lang="zh-CN" altLang="en-US" sz="1600" kern="1200" dirty="0"/>
        </a:p>
      </dsp:txBody>
      <dsp:txXfrm>
        <a:off x="237892" y="1133830"/>
        <a:ext cx="3053800" cy="319654"/>
      </dsp:txXfrm>
    </dsp:sp>
    <dsp:sp modelId="{F46CC245-10BE-4E19-B679-8FD2CCBD83C6}">
      <dsp:nvSpPr>
        <dsp:cNvPr id="0" name=""/>
        <dsp:cNvSpPr/>
      </dsp:nvSpPr>
      <dsp:spPr>
        <a:xfrm>
          <a:off x="0" y="1837977"/>
          <a:ext cx="4411980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92E6E-C255-46EA-A296-4EEB24EE3A0F}">
      <dsp:nvSpPr>
        <dsp:cNvPr id="0" name=""/>
        <dsp:cNvSpPr/>
      </dsp:nvSpPr>
      <dsp:spPr>
        <a:xfrm>
          <a:off x="220599" y="1660857"/>
          <a:ext cx="3088386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734" tIns="0" rIns="116734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D-</a:t>
          </a:r>
          <a:r>
            <a:rPr lang="zh-CN" altLang="en-US" sz="1600" b="1" kern="1200" dirty="0"/>
            <a:t>案例中亮点及可复用的点</a:t>
          </a:r>
          <a:endParaRPr sz="1200" b="1" kern="1200"/>
        </a:p>
      </dsp:txBody>
      <dsp:txXfrm>
        <a:off x="237892" y="1678150"/>
        <a:ext cx="3053800" cy="319654"/>
      </dsp:txXfrm>
    </dsp:sp>
    <dsp:sp modelId="{5AA363B9-8FB5-41E3-8B35-97BD2D191B34}">
      <dsp:nvSpPr>
        <dsp:cNvPr id="0" name=""/>
        <dsp:cNvSpPr/>
      </dsp:nvSpPr>
      <dsp:spPr>
        <a:xfrm>
          <a:off x="0" y="2382297"/>
          <a:ext cx="4411980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4936E-ED17-4D2F-9813-87EE95763F16}">
      <dsp:nvSpPr>
        <dsp:cNvPr id="0" name=""/>
        <dsp:cNvSpPr/>
      </dsp:nvSpPr>
      <dsp:spPr>
        <a:xfrm>
          <a:off x="220599" y="2205177"/>
          <a:ext cx="3088386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734" tIns="0" rIns="116734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/>
            <a:t>E-</a:t>
          </a:r>
          <a:r>
            <a:rPr lang="zh-CN" altLang="en-US" sz="1600" b="1" kern="1200"/>
            <a:t>案例中待优化点及改善方案</a:t>
          </a:r>
          <a:endParaRPr lang="zh-CN" altLang="en-US" sz="1600" b="1" kern="1200" dirty="0"/>
        </a:p>
      </dsp:txBody>
      <dsp:txXfrm>
        <a:off x="237892" y="2222470"/>
        <a:ext cx="3053800" cy="319654"/>
      </dsp:txXfrm>
    </dsp:sp>
    <dsp:sp modelId="{1EBF7F84-B88A-4276-8D3B-5221674D7BF1}">
      <dsp:nvSpPr>
        <dsp:cNvPr id="0" name=""/>
        <dsp:cNvSpPr/>
      </dsp:nvSpPr>
      <dsp:spPr>
        <a:xfrm>
          <a:off x="0" y="2926617"/>
          <a:ext cx="4411980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73B35-4281-4C64-B65F-D7E1D426DC52}">
      <dsp:nvSpPr>
        <dsp:cNvPr id="0" name=""/>
        <dsp:cNvSpPr/>
      </dsp:nvSpPr>
      <dsp:spPr>
        <a:xfrm>
          <a:off x="220599" y="2749497"/>
          <a:ext cx="3088386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734" tIns="0" rIns="116734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F-</a:t>
          </a:r>
          <a:r>
            <a:rPr lang="zh-CN" altLang="en-US" sz="1600" b="1" kern="1200" dirty="0"/>
            <a:t>针对案例的延伸思考</a:t>
          </a:r>
          <a:endParaRPr sz="1200" b="1" kern="1200"/>
        </a:p>
      </dsp:txBody>
      <dsp:txXfrm>
        <a:off x="237892" y="2766790"/>
        <a:ext cx="3053800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44825-FBF5-4CDD-8C6C-17BDB8D6624D}">
      <dsp:nvSpPr>
        <dsp:cNvPr id="0" name=""/>
        <dsp:cNvSpPr/>
      </dsp:nvSpPr>
      <dsp:spPr>
        <a:xfrm>
          <a:off x="0" y="414537"/>
          <a:ext cx="4411980" cy="604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5AF22-AC18-4DC8-9B28-602D0C637594}">
      <dsp:nvSpPr>
        <dsp:cNvPr id="0" name=""/>
        <dsp:cNvSpPr/>
      </dsp:nvSpPr>
      <dsp:spPr>
        <a:xfrm>
          <a:off x="220599" y="60297"/>
          <a:ext cx="3088386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734" tIns="0" rIns="116734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/>
            <a:t>A-</a:t>
          </a:r>
          <a:r>
            <a:rPr lang="zh-CN" altLang="en-US" sz="1600" b="1" kern="1200"/>
            <a:t>完整规划与优质执行</a:t>
          </a:r>
          <a:endParaRPr lang="zh-CN" altLang="en-US" sz="1600" b="1" kern="1200" dirty="0"/>
        </a:p>
      </dsp:txBody>
      <dsp:txXfrm>
        <a:off x="255184" y="94882"/>
        <a:ext cx="3019216" cy="639310"/>
      </dsp:txXfrm>
    </dsp:sp>
    <dsp:sp modelId="{9A2FC35B-336D-4AB9-BE3B-E5A027415580}">
      <dsp:nvSpPr>
        <dsp:cNvPr id="0" name=""/>
        <dsp:cNvSpPr/>
      </dsp:nvSpPr>
      <dsp:spPr>
        <a:xfrm>
          <a:off x="0" y="1503177"/>
          <a:ext cx="4411980" cy="604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91DA6-F483-4103-904B-0A0489E1DCE7}">
      <dsp:nvSpPr>
        <dsp:cNvPr id="0" name=""/>
        <dsp:cNvSpPr/>
      </dsp:nvSpPr>
      <dsp:spPr>
        <a:xfrm>
          <a:off x="220599" y="1148937"/>
          <a:ext cx="3088386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734" tIns="0" rIns="116734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/>
            <a:t>B-</a:t>
          </a:r>
          <a:r>
            <a:rPr lang="zh-CN" altLang="en-US" sz="1600" b="1" kern="1200">
              <a:sym typeface="+mn-ea"/>
            </a:rPr>
            <a:t>优质客户服务</a:t>
          </a:r>
          <a:endParaRPr lang="zh-CN" altLang="en-US" sz="1600" b="1" kern="1200" dirty="0"/>
        </a:p>
      </dsp:txBody>
      <dsp:txXfrm>
        <a:off x="255184" y="1183522"/>
        <a:ext cx="3019216" cy="639310"/>
      </dsp:txXfrm>
    </dsp:sp>
    <dsp:sp modelId="{DC58CA3D-313C-426E-A0D6-37AFDA45F7F0}">
      <dsp:nvSpPr>
        <dsp:cNvPr id="0" name=""/>
        <dsp:cNvSpPr/>
      </dsp:nvSpPr>
      <dsp:spPr>
        <a:xfrm>
          <a:off x="0" y="2591817"/>
          <a:ext cx="4411980" cy="604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123AE-6E68-4008-BD50-9CC20F57260E}">
      <dsp:nvSpPr>
        <dsp:cNvPr id="0" name=""/>
        <dsp:cNvSpPr/>
      </dsp:nvSpPr>
      <dsp:spPr>
        <a:xfrm>
          <a:off x="220599" y="2237577"/>
          <a:ext cx="3088386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734" tIns="0" rIns="116734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/>
            <a:t>C-</a:t>
          </a:r>
          <a:r>
            <a:rPr lang="zh-CN" altLang="en-US" sz="1600" b="1" kern="1200">
              <a:sym typeface="+mn-ea"/>
            </a:rPr>
            <a:t>问题定位及快速解决</a:t>
          </a:r>
          <a:endParaRPr lang="zh-CN" altLang="en-US" sz="1600" b="1" kern="1200" dirty="0"/>
        </a:p>
      </dsp:txBody>
      <dsp:txXfrm>
        <a:off x="255184" y="2272162"/>
        <a:ext cx="3019216" cy="639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44825-FBF5-4CDD-8C6C-17BDB8D6624D}">
      <dsp:nvSpPr>
        <dsp:cNvPr id="0" name=""/>
        <dsp:cNvSpPr/>
      </dsp:nvSpPr>
      <dsp:spPr>
        <a:xfrm>
          <a:off x="0" y="414537"/>
          <a:ext cx="4411980" cy="604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5AF22-AC18-4DC8-9B28-602D0C637594}">
      <dsp:nvSpPr>
        <dsp:cNvPr id="0" name=""/>
        <dsp:cNvSpPr/>
      </dsp:nvSpPr>
      <dsp:spPr>
        <a:xfrm>
          <a:off x="220599" y="60297"/>
          <a:ext cx="3088386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734" tIns="0" rIns="116734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b="1" kern="1200" dirty="0"/>
            <a:t>A-</a:t>
          </a:r>
          <a:r>
            <a:rPr lang="zh-CN" altLang="en-US" sz="1400" kern="1200" dirty="0">
              <a:latin typeface="Calibri" panose="020F0502020204030204" charset="0"/>
              <a:ea typeface="微软雅黑" panose="020B0503020204020204" charset="-122"/>
              <a:sym typeface="+mn-ea"/>
            </a:rPr>
            <a:t>区分用户和系统自身关键词的触发</a:t>
          </a:r>
          <a:endParaRPr lang="zh-CN" altLang="en-US" sz="1400" b="1" kern="1200" dirty="0">
            <a:latin typeface="Calibri" panose="020F0502020204030204" charset="0"/>
            <a:ea typeface="微软雅黑" panose="020B0503020204020204" charset="-122"/>
            <a:sym typeface="+mn-ea"/>
          </a:endParaRPr>
        </a:p>
      </dsp:txBody>
      <dsp:txXfrm>
        <a:off x="255184" y="94882"/>
        <a:ext cx="3019216" cy="639310"/>
      </dsp:txXfrm>
    </dsp:sp>
    <dsp:sp modelId="{9A2FC35B-336D-4AB9-BE3B-E5A027415580}">
      <dsp:nvSpPr>
        <dsp:cNvPr id="0" name=""/>
        <dsp:cNvSpPr/>
      </dsp:nvSpPr>
      <dsp:spPr>
        <a:xfrm>
          <a:off x="0" y="1503177"/>
          <a:ext cx="4411980" cy="604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91DA6-F483-4103-904B-0A0489E1DCE7}">
      <dsp:nvSpPr>
        <dsp:cNvPr id="0" name=""/>
        <dsp:cNvSpPr/>
      </dsp:nvSpPr>
      <dsp:spPr>
        <a:xfrm>
          <a:off x="220599" y="1148937"/>
          <a:ext cx="3088386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734" tIns="0" rIns="116734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b="1" kern="1200" dirty="0"/>
            <a:t>B-</a:t>
          </a:r>
          <a:r>
            <a:rPr lang="zh-CN" altLang="en-US" sz="1400" kern="1200" dirty="0"/>
            <a:t>系统多条关键词添加优化</a:t>
          </a:r>
          <a:endParaRPr lang="zh-CN" altLang="en-US" sz="1400" b="1" kern="1200" dirty="0">
            <a:latin typeface="Calibri" panose="020F0502020204030204" charset="0"/>
            <a:ea typeface="微软雅黑" panose="020B0503020204020204" charset="-122"/>
            <a:sym typeface="+mn-ea"/>
          </a:endParaRPr>
        </a:p>
      </dsp:txBody>
      <dsp:txXfrm>
        <a:off x="255184" y="1183522"/>
        <a:ext cx="3019216" cy="639310"/>
      </dsp:txXfrm>
    </dsp:sp>
    <dsp:sp modelId="{DC58CA3D-313C-426E-A0D6-37AFDA45F7F0}">
      <dsp:nvSpPr>
        <dsp:cNvPr id="0" name=""/>
        <dsp:cNvSpPr/>
      </dsp:nvSpPr>
      <dsp:spPr>
        <a:xfrm>
          <a:off x="0" y="2591817"/>
          <a:ext cx="4411980" cy="604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123AE-6E68-4008-BD50-9CC20F57260E}">
      <dsp:nvSpPr>
        <dsp:cNvPr id="0" name=""/>
        <dsp:cNvSpPr/>
      </dsp:nvSpPr>
      <dsp:spPr>
        <a:xfrm>
          <a:off x="220599" y="2237577"/>
          <a:ext cx="3088386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734" tIns="0" rIns="116734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b="1" kern="1200" dirty="0"/>
            <a:t>C-</a:t>
          </a:r>
          <a:r>
            <a:rPr lang="zh-CN" altLang="en-US" sz="1400" kern="1200" dirty="0">
              <a:latin typeface="Calibri" panose="020F0502020204030204" charset="0"/>
              <a:ea typeface="微软雅黑" panose="020B0503020204020204" charset="-122"/>
              <a:sym typeface="+mn-ea"/>
            </a:rPr>
            <a:t>关键词模糊匹配的优化</a:t>
          </a:r>
          <a:endParaRPr lang="zh-CN" altLang="en-US" sz="1400" b="1" kern="1200" dirty="0">
            <a:latin typeface="Calibri" panose="020F0502020204030204" charset="0"/>
            <a:ea typeface="微软雅黑" panose="020B0503020204020204" charset="-122"/>
            <a:sym typeface="+mn-ea"/>
          </a:endParaRPr>
        </a:p>
      </dsp:txBody>
      <dsp:txXfrm>
        <a:off x="255184" y="2272162"/>
        <a:ext cx="3019216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#2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#3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20B48-4953-406B-A801-DD0A418DC3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20B48-4953-406B-A801-DD0A418DC3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20B48-4953-406B-A801-DD0A418DC3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20B48-4953-406B-A801-DD0A418DC3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20B48-4953-406B-A801-DD0A418DC3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1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0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image" Target="file:///C:\Users\1V994W2\PycharmProjects\PPT_Background_Generation/pic_temp/pic_half_down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18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7.xml"/><Relationship Id="rId12" Type="http://schemas.openxmlformats.org/officeDocument/2006/relationships/tags" Target="../tags/tag23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5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4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3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tags" Target="../tags/tag38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image" Target="file:///C:\Users\1V994W2\Documents\Tencent%20Files\574576071\FileRecv\&#25340;&#35013;&#32032;&#26448;\&#20845;&#21313;\\59\subject_holdleft_71,110,125_0_staid_full_0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2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1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0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9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7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6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78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77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5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3" Type="http://schemas.openxmlformats.org/officeDocument/2006/relationships/tags" Target="../tags/tag90.xml"/><Relationship Id="rId12" Type="http://schemas.openxmlformats.org/officeDocument/2006/relationships/tags" Target="../tags/tag89.xml"/><Relationship Id="rId11" Type="http://schemas.openxmlformats.org/officeDocument/2006/relationships/tags" Target="../tags/tag88.xml"/><Relationship Id="rId10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1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4" Type="http://schemas.openxmlformats.org/officeDocument/2006/relationships/tags" Target="../tags/tag107.xml"/><Relationship Id="rId13" Type="http://schemas.openxmlformats.org/officeDocument/2006/relationships/tags" Target="../tags/tag106.xml"/><Relationship Id="rId12" Type="http://schemas.openxmlformats.org/officeDocument/2006/relationships/tags" Target="../tags/tag105.xml"/><Relationship Id="rId11" Type="http://schemas.openxmlformats.org/officeDocument/2006/relationships/tags" Target="../tags/tag104.xml"/><Relationship Id="rId10" Type="http://schemas.openxmlformats.org/officeDocument/2006/relationships/tags" Target="../tags/tag103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10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4" Type="http://schemas.openxmlformats.org/officeDocument/2006/relationships/tags" Target="../tags/tag116.xml"/><Relationship Id="rId13" Type="http://schemas.openxmlformats.org/officeDocument/2006/relationships/tags" Target="../tags/tag115.xml"/><Relationship Id="rId12" Type="http://schemas.openxmlformats.org/officeDocument/2006/relationships/tags" Target="../tags/tag11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19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6" Type="http://schemas.openxmlformats.org/officeDocument/2006/relationships/tags" Target="../tags/tag127.xml"/><Relationship Id="rId15" Type="http://schemas.openxmlformats.org/officeDocument/2006/relationships/tags" Target="../tags/tag126.xml"/><Relationship Id="rId14" Type="http://schemas.openxmlformats.org/officeDocument/2006/relationships/tags" Target="../tags/tag125.xml"/><Relationship Id="rId13" Type="http://schemas.openxmlformats.org/officeDocument/2006/relationships/tags" Target="../tags/tag124.xml"/><Relationship Id="rId12" Type="http://schemas.openxmlformats.org/officeDocument/2006/relationships/tags" Target="../tags/tag123.xml"/><Relationship Id="rId11" Type="http://schemas.openxmlformats.org/officeDocument/2006/relationships/tags" Target="../tags/tag122.xml"/><Relationship Id="rId10" Type="http://schemas.openxmlformats.org/officeDocument/2006/relationships/tags" Target="../tags/tag121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31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30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3" Type="http://schemas.openxmlformats.org/officeDocument/2006/relationships/tags" Target="../tags/tag135.xml"/><Relationship Id="rId12" Type="http://schemas.openxmlformats.org/officeDocument/2006/relationships/tags" Target="../tags/tag134.xml"/><Relationship Id="rId11" Type="http://schemas.openxmlformats.org/officeDocument/2006/relationships/tags" Target="../tags/tag133.xml"/><Relationship Id="rId10" Type="http://schemas.openxmlformats.org/officeDocument/2006/relationships/tags" Target="../tags/tag13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" y="0"/>
            <a:ext cx="10239022" cy="575945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2463435" y="2178459"/>
            <a:ext cx="5332824" cy="968974"/>
          </a:xfrm>
        </p:spPr>
        <p:txBody>
          <a:bodyPr vert="horz" wrap="square" lIns="90170" tIns="0" rIns="90170" bIns="0" rtlCol="0" anchor="b" anchorCtr="0">
            <a:normAutofit/>
          </a:bodyPr>
          <a:lstStyle>
            <a:lvl1pPr algn="dist">
              <a:defRPr lang="zh-CN" altLang="en-US" sz="6045" b="0" spc="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4" hasCustomPrompt="1"/>
            <p:custDataLst>
              <p:tags r:id="rId9"/>
            </p:custDataLst>
          </p:nvPr>
        </p:nvSpPr>
        <p:spPr>
          <a:xfrm>
            <a:off x="2463435" y="3190380"/>
            <a:ext cx="5332824" cy="303438"/>
          </a:xfrm>
        </p:spPr>
        <p:txBody>
          <a:bodyPr vert="horz" wrap="square" lIns="0" tIns="0" rIns="0" bIns="0" rtlCol="0" anchor="t" anchorCtr="0">
            <a:normAutofit/>
          </a:bodyPr>
          <a:lstStyle>
            <a:lvl1pPr algn="dist">
              <a:defRPr lang="zh-CN" altLang="en-US" sz="168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lvl="0" indent="0" algn="ctr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cxnSp>
        <p:nvCxnSpPr>
          <p:cNvPr id="6" name="直接连接符 5"/>
          <p:cNvCxnSpPr/>
          <p:nvPr userDrawn="1">
            <p:custDataLst>
              <p:tags r:id="rId10"/>
            </p:custDataLst>
          </p:nvPr>
        </p:nvCxnSpPr>
        <p:spPr>
          <a:xfrm>
            <a:off x="2463435" y="3113094"/>
            <a:ext cx="533282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占位符 7"/>
          <p:cNvSpPr>
            <a:spLocks noGrp="1"/>
          </p:cNvSpPr>
          <p:nvPr>
            <p:ph type="body" sz="quarter" idx="15" hasCustomPrompt="1"/>
            <p:custDataLst>
              <p:tags r:id="rId11"/>
            </p:custDataLst>
          </p:nvPr>
        </p:nvSpPr>
        <p:spPr>
          <a:xfrm>
            <a:off x="3292847" y="3963677"/>
            <a:ext cx="1493191" cy="303971"/>
          </a:xfrm>
        </p:spPr>
        <p:txBody>
          <a:bodyPr/>
          <a:lstStyle>
            <a:lvl1pPr marL="0" indent="0" algn="dist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汇报人姓名</a:t>
            </a:r>
            <a:endParaRPr lang="zh-CN" altLang="en-US" dirty="0"/>
          </a:p>
        </p:txBody>
      </p:sp>
      <p:sp>
        <p:nvSpPr>
          <p:cNvPr id="12" name="文本占位符 7"/>
          <p:cNvSpPr>
            <a:spLocks noGrp="1"/>
          </p:cNvSpPr>
          <p:nvPr>
            <p:ph type="body" sz="quarter" idx="16" hasCustomPrompt="1"/>
            <p:custDataLst>
              <p:tags r:id="rId12"/>
            </p:custDataLst>
          </p:nvPr>
        </p:nvSpPr>
        <p:spPr>
          <a:xfrm>
            <a:off x="5617957" y="3963677"/>
            <a:ext cx="1493191" cy="303971"/>
          </a:xfrm>
        </p:spPr>
        <p:txBody>
          <a:bodyPr/>
          <a:lstStyle>
            <a:lvl1pPr marL="0" indent="0" algn="dist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zh-CN" dirty="0"/>
              <a:t>2020/01/01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" y="0"/>
            <a:ext cx="604742" cy="505542"/>
          </a:xfrm>
          <a:prstGeom prst="rect">
            <a:avLst/>
          </a:prstGeom>
        </p:spPr>
      </p:pic>
      <p:pic>
        <p:nvPicPr>
          <p:cNvPr id="7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16" y="0"/>
            <a:ext cx="604742" cy="50554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72913" y="372234"/>
            <a:ext cx="9113869" cy="37116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01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572913" y="799930"/>
            <a:ext cx="9113869" cy="4525684"/>
          </a:xfrm>
        </p:spPr>
        <p:txBody>
          <a:bodyPr vert="horz" wrap="square" lIns="90170" tIns="46990" rIns="90170" bIns="46990" rtlCol="0">
            <a:normAutofit/>
          </a:bodyPr>
          <a:lstStyle>
            <a:lvl1pPr marL="191770" marR="0" lvl="0" indent="-1917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4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75945" marR="0" lvl="1" indent="-1917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4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60120" marR="0" lvl="2" indent="-1917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4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43660" marR="0" lvl="3" indent="-1917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4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727835" marR="0" lvl="4" indent="-1917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4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344" y="4800395"/>
            <a:ext cx="3413007" cy="959055"/>
          </a:xfrm>
          <a:prstGeom prst="rect">
            <a:avLst/>
          </a:prstGeom>
        </p:spPr>
      </p:pic>
      <p:pic>
        <p:nvPicPr>
          <p:cNvPr id="7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344" y="0"/>
            <a:ext cx="3413007" cy="95905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Subtitle 1"/>
          <p:cNvSpPr>
            <a:spLocks noGrp="1"/>
          </p:cNvSpPr>
          <p:nvPr>
            <p:ph type="subTitle" idx="13" hasCustomPrompt="1"/>
            <p:custDataLst>
              <p:tags r:id="rId11"/>
            </p:custDataLst>
          </p:nvPr>
        </p:nvSpPr>
        <p:spPr>
          <a:xfrm>
            <a:off x="3959293" y="3131702"/>
            <a:ext cx="3809770" cy="270374"/>
          </a:xfrm>
        </p:spPr>
        <p:txBody>
          <a:bodyPr vert="horz" wrap="square" lIns="0" tIns="0" rIns="0" bIns="0" rtlCol="0" anchor="t" anchorCtr="0">
            <a:normAutofit/>
          </a:bodyPr>
          <a:lstStyle>
            <a:lvl1pPr algn="l">
              <a:defRPr kumimoji="0" lang="zh-CN" altLang="en-US" sz="1510" b="0" i="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3" name="Title 2"/>
          <p:cNvSpPr>
            <a:spLocks noGrp="1"/>
          </p:cNvSpPr>
          <p:nvPr>
            <p:ph type="ctrTitle" idx="14" hasCustomPrompt="1"/>
            <p:custDataLst>
              <p:tags r:id="rId12"/>
            </p:custDataLst>
          </p:nvPr>
        </p:nvSpPr>
        <p:spPr>
          <a:xfrm>
            <a:off x="3959293" y="2259251"/>
            <a:ext cx="3809770" cy="701800"/>
          </a:xfrm>
        </p:spPr>
        <p:txBody>
          <a:bodyPr vert="horz" wrap="square" lIns="0" tIns="0" rIns="0" bIns="0" rtlCol="0" anchor="b" anchorCtr="0">
            <a:normAutofit/>
          </a:bodyPr>
          <a:lstStyle>
            <a:lvl1pPr algn="l">
              <a:defRPr kumimoji="0" lang="zh-CN" altLang="en-US" sz="3360" b="0" i="0" spc="4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marR="0" lvl="0" indent="0"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" y="0"/>
            <a:ext cx="604742" cy="505542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16" y="0"/>
            <a:ext cx="604742" cy="50554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72913" y="372234"/>
            <a:ext cx="9113869" cy="37116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01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572954" y="799930"/>
            <a:ext cx="4436945" cy="4525684"/>
          </a:xfrm>
        </p:spPr>
        <p:txBody>
          <a:bodyPr vert="horz" wrap="square" lIns="90170" tIns="46990" rIns="90170" bIns="46990" rtlCol="0">
            <a:normAutofit/>
          </a:bodyPr>
          <a:lstStyle>
            <a:lvl1pPr marL="191770" marR="0" lvl="0" indent="-1917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4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75945" marR="0" lvl="1" indent="-1917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4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60120" marR="0" lvl="2" indent="-1917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4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43660" marR="0" lvl="3" indent="-1917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4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727835" marR="0" lvl="4" indent="-1917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4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5249838" y="799930"/>
            <a:ext cx="4436945" cy="4525684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34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34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34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34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34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" y="0"/>
            <a:ext cx="604742" cy="505542"/>
          </a:xfrm>
          <a:prstGeom prst="rect">
            <a:avLst/>
          </a:prstGeom>
        </p:spPr>
      </p:pic>
      <p:pic>
        <p:nvPicPr>
          <p:cNvPr id="10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16" y="0"/>
            <a:ext cx="604742" cy="50554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72913" y="372234"/>
            <a:ext cx="9113869" cy="37116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01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572954" y="799930"/>
            <a:ext cx="4436945" cy="319972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68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84175" indent="0">
              <a:buNone/>
              <a:defRPr sz="1680" b="1"/>
            </a:lvl2pPr>
            <a:lvl3pPr marL="767715" indent="0">
              <a:buNone/>
              <a:defRPr sz="1510" b="1"/>
            </a:lvl3pPr>
            <a:lvl4pPr marL="1151890" indent="0">
              <a:buNone/>
              <a:defRPr sz="1345" b="1"/>
            </a:lvl4pPr>
            <a:lvl5pPr marL="1536065" indent="0">
              <a:buNone/>
              <a:defRPr sz="1345" b="1"/>
            </a:lvl5pPr>
            <a:lvl6pPr marL="1919605" indent="0">
              <a:buNone/>
              <a:defRPr sz="1345" b="1"/>
            </a:lvl6pPr>
            <a:lvl7pPr marL="2303780" indent="0">
              <a:buNone/>
              <a:defRPr sz="1345" b="1"/>
            </a:lvl7pPr>
            <a:lvl8pPr marL="2687955" indent="0">
              <a:buNone/>
              <a:defRPr sz="1345" b="1"/>
            </a:lvl8pPr>
            <a:lvl9pPr marL="3071495" indent="0">
              <a:buNone/>
              <a:defRPr sz="1345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572949" y="1181221"/>
            <a:ext cx="4436910" cy="4144278"/>
          </a:xfrm>
        </p:spPr>
        <p:txBody>
          <a:bodyPr vert="horz" wrap="square" lIns="90170" tIns="46990" rIns="90170" bIns="46990" rtlCol="0">
            <a:normAutofit/>
          </a:bodyPr>
          <a:lstStyle>
            <a:lvl1pPr marL="191770" marR="0" lvl="0" indent="-1917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4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75945" marR="0" lvl="1" indent="-1917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4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60120" marR="0" lvl="2" indent="-1917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4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43660" marR="0" lvl="3" indent="-1917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4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727835" marR="0" lvl="4" indent="-1917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4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5247212" y="799930"/>
            <a:ext cx="4436945" cy="319972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68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84175" indent="0">
              <a:buNone/>
              <a:defRPr sz="1680" b="1"/>
            </a:lvl2pPr>
            <a:lvl3pPr marL="767715" indent="0">
              <a:buNone/>
              <a:defRPr sz="1510" b="1"/>
            </a:lvl3pPr>
            <a:lvl4pPr marL="1151890" indent="0">
              <a:buNone/>
              <a:defRPr sz="1345" b="1"/>
            </a:lvl4pPr>
            <a:lvl5pPr marL="1536065" indent="0">
              <a:buNone/>
              <a:defRPr sz="1345" b="1"/>
            </a:lvl5pPr>
            <a:lvl6pPr marL="1919605" indent="0">
              <a:buNone/>
              <a:defRPr sz="1345" b="1"/>
            </a:lvl6pPr>
            <a:lvl7pPr marL="2303780" indent="0">
              <a:buNone/>
              <a:defRPr sz="1345" b="1"/>
            </a:lvl7pPr>
            <a:lvl8pPr marL="2687955" indent="0">
              <a:buNone/>
              <a:defRPr sz="1345" b="1"/>
            </a:lvl8pPr>
            <a:lvl9pPr marL="3071495" indent="0">
              <a:buNone/>
              <a:defRPr sz="134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5247212" y="1181221"/>
            <a:ext cx="4436945" cy="4144278"/>
          </a:xfrm>
        </p:spPr>
        <p:txBody>
          <a:bodyPr vert="horz" wrap="square" lIns="90170" tIns="46990" rIns="90170" bIns="46990" rtlCol="0">
            <a:normAutofit/>
          </a:bodyPr>
          <a:lstStyle>
            <a:lvl1pPr marL="191770" marR="0" lvl="0" indent="-1917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4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75945" marR="0" lvl="1" indent="-1917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4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60120" marR="0" lvl="2" indent="-1917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4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43660" marR="0" lvl="3" indent="-1917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4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727835" marR="0" lvl="4" indent="-1917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4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2" y="1843024"/>
            <a:ext cx="3686048" cy="2073402"/>
          </a:xfrm>
          <a:prstGeom prst="rect">
            <a:avLst/>
          </a:prstGeom>
        </p:spPr>
      </p:pic>
      <p:sp>
        <p:nvSpPr>
          <p:cNvPr id="7" name="任意多边形 6"/>
          <p:cNvSpPr/>
          <p:nvPr userDrawn="1">
            <p:custDataLst>
              <p:tags r:id="rId5"/>
            </p:custDataLst>
          </p:nvPr>
        </p:nvSpPr>
        <p:spPr>
          <a:xfrm>
            <a:off x="4106953" y="0"/>
            <a:ext cx="6142406" cy="5759450"/>
          </a:xfrm>
          <a:custGeom>
            <a:avLst/>
            <a:gdLst>
              <a:gd name="connsiteX0" fmla="*/ 1714500 w 7314000"/>
              <a:gd name="connsiteY0" fmla="*/ 0 h 6858000"/>
              <a:gd name="connsiteX1" fmla="*/ 7314000 w 7314000"/>
              <a:gd name="connsiteY1" fmla="*/ 0 h 6858000"/>
              <a:gd name="connsiteX2" fmla="*/ 7314000 w 7314000"/>
              <a:gd name="connsiteY2" fmla="*/ 6858000 h 6858000"/>
              <a:gd name="connsiteX3" fmla="*/ 0 w 7314000"/>
              <a:gd name="connsiteY3" fmla="*/ 6858000 h 6858000"/>
              <a:gd name="connsiteX4" fmla="*/ 1714500 w 731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4000" h="6858000">
                <a:moveTo>
                  <a:pt x="1714500" y="0"/>
                </a:moveTo>
                <a:lnTo>
                  <a:pt x="7314000" y="0"/>
                </a:lnTo>
                <a:lnTo>
                  <a:pt x="7314000" y="6858000"/>
                </a:lnTo>
                <a:lnTo>
                  <a:pt x="0" y="6858000"/>
                </a:lnTo>
                <a:lnTo>
                  <a:pt x="1714500" y="0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51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01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" y="0"/>
            <a:ext cx="604742" cy="505542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16" y="0"/>
            <a:ext cx="604742" cy="50554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72954" y="372234"/>
            <a:ext cx="9113869" cy="37116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01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572954" y="799930"/>
            <a:ext cx="4436945" cy="4525684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34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75945" marR="0" lvl="1" indent="-1917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4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60120" marR="0" lvl="2" indent="-1917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4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43660" marR="0" lvl="3" indent="-1917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4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727835" marR="0" lvl="4" indent="-1917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4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5249878" y="799930"/>
            <a:ext cx="4436945" cy="4525684"/>
          </a:xfrm>
        </p:spPr>
        <p:txBody>
          <a:bodyPr vert="horz" wrap="square" lIns="90170" tIns="46990" rIns="90170" bIns="46990" rtlCol="0">
            <a:normAutofit/>
          </a:bodyPr>
          <a:lstStyle>
            <a:lvl1pPr marL="191770" marR="0" lvl="0" indent="-1917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4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" y="0"/>
            <a:ext cx="604742" cy="505542"/>
          </a:xfrm>
          <a:prstGeom prst="rect">
            <a:avLst/>
          </a:prstGeom>
        </p:spPr>
      </p:pic>
      <p:pic>
        <p:nvPicPr>
          <p:cNvPr id="7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16" y="0"/>
            <a:ext cx="604742" cy="505542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8888132" y="799930"/>
            <a:ext cx="798650" cy="4525684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01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572949" y="799924"/>
            <a:ext cx="8253785" cy="4525684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" y="0"/>
            <a:ext cx="604742" cy="505542"/>
          </a:xfrm>
          <a:prstGeom prst="rect">
            <a:avLst/>
          </a:prstGeom>
        </p:spPr>
      </p:pic>
      <p:pic>
        <p:nvPicPr>
          <p:cNvPr id="6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16" y="0"/>
            <a:ext cx="604742" cy="505542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72954" y="799930"/>
            <a:ext cx="9113869" cy="4525684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" y="0"/>
            <a:ext cx="10239022" cy="575945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 idx="13" hasCustomPrompt="1"/>
            <p:custDataLst>
              <p:tags r:id="rId8"/>
            </p:custDataLst>
          </p:nvPr>
        </p:nvSpPr>
        <p:spPr>
          <a:xfrm>
            <a:off x="2675415" y="2250052"/>
            <a:ext cx="4908865" cy="1259346"/>
          </a:xfrm>
        </p:spPr>
        <p:txBody>
          <a:bodyPr vert="horz" wrap="square" lIns="0" tIns="0" rIns="0" bIns="0" rtlCol="0" anchor="b" anchorCtr="0">
            <a:normAutofit/>
          </a:bodyPr>
          <a:lstStyle>
            <a:lvl1pPr algn="dist">
              <a:defRPr lang="zh-CN" altLang="en-US" sz="7390" b="0" spc="1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" y="0"/>
            <a:ext cx="604742" cy="505542"/>
          </a:xfrm>
          <a:prstGeom prst="rect">
            <a:avLst/>
          </a:prstGeom>
        </p:spPr>
      </p:pic>
      <p:pic>
        <p:nvPicPr>
          <p:cNvPr id="6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16" y="0"/>
            <a:ext cx="604742" cy="50554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/>
          <p:cNvSpPr/>
          <p:nvPr userDrawn="1">
            <p:custDataLst>
              <p:tags r:id="rId2"/>
            </p:custDataLst>
          </p:nvPr>
        </p:nvSpPr>
        <p:spPr>
          <a:xfrm>
            <a:off x="255625" y="255143"/>
            <a:ext cx="9748445" cy="524916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510"/>
          </a:p>
        </p:txBody>
      </p:sp>
      <p:pic>
        <p:nvPicPr>
          <p:cNvPr id="9" name="图片 6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" y="0"/>
            <a:ext cx="604742" cy="505542"/>
          </a:xfrm>
          <a:prstGeom prst="rect">
            <a:avLst/>
          </a:prstGeom>
        </p:spPr>
      </p:pic>
      <p:pic>
        <p:nvPicPr>
          <p:cNvPr id="8" name="图片 8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16" y="0"/>
            <a:ext cx="604742" cy="50554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086643" y="1049097"/>
            <a:ext cx="8084393" cy="607690"/>
          </a:xfrm>
        </p:spPr>
        <p:txBody>
          <a:bodyPr wrap="square" anchor="ctr">
            <a:normAutofit/>
          </a:bodyPr>
          <a:lstStyle>
            <a:lvl1pPr>
              <a:defRPr sz="2685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086234" y="1817023"/>
            <a:ext cx="8084561" cy="289333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/>
          <p:cNvSpPr/>
          <p:nvPr userDrawn="1">
            <p:custDataLst>
              <p:tags r:id="rId2"/>
            </p:custDataLst>
          </p:nvPr>
        </p:nvSpPr>
        <p:spPr>
          <a:xfrm>
            <a:off x="10336" y="0"/>
            <a:ext cx="4051773" cy="575945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510"/>
          </a:p>
        </p:txBody>
      </p:sp>
      <p:pic>
        <p:nvPicPr>
          <p:cNvPr id="8" name="图片 6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16" y="0"/>
            <a:ext cx="604742" cy="50554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00116" y="646993"/>
            <a:ext cx="3325667" cy="740717"/>
          </a:xfrm>
        </p:spPr>
        <p:txBody>
          <a:bodyPr wrap="square" anchor="ctr" anchorCtr="0">
            <a:normAutofit/>
          </a:bodyPr>
          <a:lstStyle>
            <a:lvl1pPr>
              <a:defRPr sz="3025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03140" y="1481433"/>
            <a:ext cx="3322643" cy="343753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4294400" y="646605"/>
            <a:ext cx="5442000" cy="42729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4"/>
          <p:cNvSpPr/>
          <p:nvPr userDrawn="1">
            <p:custDataLst>
              <p:tags r:id="rId2"/>
            </p:custDataLst>
          </p:nvPr>
        </p:nvSpPr>
        <p:spPr>
          <a:xfrm>
            <a:off x="10336" y="0"/>
            <a:ext cx="10239022" cy="223754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510"/>
          </a:p>
        </p:txBody>
      </p:sp>
      <p:pic>
        <p:nvPicPr>
          <p:cNvPr id="10" name="图片 6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" y="0"/>
            <a:ext cx="604742" cy="505542"/>
          </a:xfrm>
          <a:prstGeom prst="rect">
            <a:avLst/>
          </a:prstGeom>
        </p:spPr>
      </p:pic>
      <p:pic>
        <p:nvPicPr>
          <p:cNvPr id="8" name="图片 8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16" y="0"/>
            <a:ext cx="604742" cy="50554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24303" y="656063"/>
            <a:ext cx="9218143" cy="526060"/>
          </a:xfrm>
        </p:spPr>
        <p:txBody>
          <a:bodyPr wrap="square" anchor="ctr">
            <a:normAutofit/>
          </a:bodyPr>
          <a:lstStyle>
            <a:lvl1pPr algn="ctr">
              <a:defRPr sz="3025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524303" y="1393757"/>
            <a:ext cx="9217786" cy="69536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524954" y="2358200"/>
            <a:ext cx="9209073" cy="28812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4"/>
          <p:cNvSpPr/>
          <p:nvPr userDrawn="1">
            <p:custDataLst>
              <p:tags r:id="rId2"/>
            </p:custDataLst>
          </p:nvPr>
        </p:nvSpPr>
        <p:spPr>
          <a:xfrm>
            <a:off x="10336" y="4223404"/>
            <a:ext cx="10239022" cy="153604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510"/>
          </a:p>
        </p:txBody>
      </p:sp>
      <p:pic>
        <p:nvPicPr>
          <p:cNvPr id="10" name="图片 6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" y="0"/>
            <a:ext cx="604742" cy="505542"/>
          </a:xfrm>
          <a:prstGeom prst="rect">
            <a:avLst/>
          </a:prstGeom>
        </p:spPr>
      </p:pic>
      <p:pic>
        <p:nvPicPr>
          <p:cNvPr id="8" name="图片 8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16" y="0"/>
            <a:ext cx="604742" cy="50554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18256" y="562340"/>
            <a:ext cx="9218143" cy="474663"/>
          </a:xfrm>
        </p:spPr>
        <p:txBody>
          <a:bodyPr wrap="square" anchor="ctr" anchorCtr="0">
            <a:normAutofit/>
          </a:bodyPr>
          <a:lstStyle>
            <a:lvl1pPr algn="ctr">
              <a:defRPr sz="2685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18287" y="1411897"/>
            <a:ext cx="9230237" cy="269681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09186" y="4350577"/>
            <a:ext cx="9239307" cy="8495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4"/>
          <p:cNvSpPr/>
          <p:nvPr userDrawn="1">
            <p:custDataLst>
              <p:tags r:id="rId2"/>
            </p:custDataLst>
          </p:nvPr>
        </p:nvSpPr>
        <p:spPr>
          <a:xfrm>
            <a:off x="10336" y="0"/>
            <a:ext cx="10239022" cy="76792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510"/>
          </a:p>
        </p:txBody>
      </p:sp>
      <p:pic>
        <p:nvPicPr>
          <p:cNvPr id="12" name="图片 6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16" y="5253908"/>
            <a:ext cx="604742" cy="505542"/>
          </a:xfrm>
          <a:prstGeom prst="rect">
            <a:avLst/>
          </a:prstGeom>
        </p:spPr>
      </p:pic>
      <p:pic>
        <p:nvPicPr>
          <p:cNvPr id="10" name="图片 8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" y="5253908"/>
            <a:ext cx="604742" cy="50554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97093" y="199540"/>
            <a:ext cx="9269540" cy="3711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497093" y="1396780"/>
            <a:ext cx="4486627" cy="243076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5252796" y="1396780"/>
            <a:ext cx="4507790" cy="243076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491046" y="4045220"/>
            <a:ext cx="4486627" cy="65606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5261866" y="4042197"/>
            <a:ext cx="4507790" cy="65606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/>
          <p:cNvSpPr/>
          <p:nvPr userDrawn="1">
            <p:custDataLst>
              <p:tags r:id="rId2"/>
            </p:custDataLst>
          </p:nvPr>
        </p:nvSpPr>
        <p:spPr>
          <a:xfrm>
            <a:off x="10336" y="800924"/>
            <a:ext cx="10239022" cy="415760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510"/>
          </a:p>
        </p:txBody>
      </p:sp>
      <p:pic>
        <p:nvPicPr>
          <p:cNvPr id="9" name="图片 6"/>
          <p:cNvPicPr/>
          <p:nvPr userDrawn="1"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688" y="4621981"/>
            <a:ext cx="1360670" cy="1137469"/>
          </a:xfrm>
          <a:prstGeom prst="rect">
            <a:avLst/>
          </a:prstGeom>
        </p:spPr>
      </p:pic>
      <p:pic>
        <p:nvPicPr>
          <p:cNvPr id="8" name="图片 8"/>
          <p:cNvPicPr/>
          <p:nvPr userDrawn="1"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" y="4621981"/>
            <a:ext cx="1360670" cy="11374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9206" y="1124680"/>
            <a:ext cx="7679267" cy="2004470"/>
          </a:xfrm>
        </p:spPr>
        <p:txBody>
          <a:bodyPr wrap="square" anchor="b">
            <a:normAutofit/>
          </a:bodyPr>
          <a:lstStyle>
            <a:lvl1pPr algn="ctr">
              <a:defRPr sz="504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288881" y="3244037"/>
            <a:ext cx="7679267" cy="139073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41.xml"/><Relationship Id="rId23" Type="http://schemas.openxmlformats.org/officeDocument/2006/relationships/tags" Target="../tags/tag140.xml"/><Relationship Id="rId22" Type="http://schemas.openxmlformats.org/officeDocument/2006/relationships/tags" Target="../tags/tag139.xml"/><Relationship Id="rId21" Type="http://schemas.openxmlformats.org/officeDocument/2006/relationships/tags" Target="../tags/tag138.xml"/><Relationship Id="rId20" Type="http://schemas.openxmlformats.org/officeDocument/2006/relationships/tags" Target="../tags/tag137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36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72913" y="372231"/>
            <a:ext cx="9113869" cy="371168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72913" y="807396"/>
            <a:ext cx="9113869" cy="4525684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749157" y="5332684"/>
            <a:ext cx="2267500" cy="2660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01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467014" y="5332684"/>
            <a:ext cx="3325667" cy="2660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01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7241646" y="5332684"/>
            <a:ext cx="2267500" cy="2660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01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10336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1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767715" rtl="0" eaLnBrk="1" fontAlgn="auto" latinLnBrk="0" hangingPunct="1">
        <a:lnSpc>
          <a:spcPct val="100000"/>
        </a:lnSpc>
        <a:spcBef>
          <a:spcPct val="0"/>
        </a:spcBef>
        <a:buNone/>
        <a:defRPr sz="2015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91770" indent="-191770" algn="l" defTabSz="76771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345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75945" indent="-191770" algn="l" defTabSz="76771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351915" algn="l"/>
        </a:tabLst>
        <a:defRPr sz="1345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960120" indent="-191770" algn="l" defTabSz="76771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345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343660" indent="-191770" algn="l" defTabSz="76771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345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727835" indent="-191770" algn="l" defTabSz="76771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345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112010" indent="-191770" algn="l" defTabSz="76771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5550" indent="-191770" algn="l" defTabSz="76771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9725" indent="-191770" algn="l" defTabSz="76771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63900" indent="-191770" algn="l" defTabSz="76771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771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4175" algn="l" defTabSz="76771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7715" algn="l" defTabSz="76771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51890" algn="l" defTabSz="76771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6065" algn="l" defTabSz="76771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9605" algn="l" defTabSz="76771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303780" algn="l" defTabSz="76771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7955" algn="l" defTabSz="76771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71495" algn="l" defTabSz="76771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sv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2.sv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17.xml"/><Relationship Id="rId12" Type="http://schemas.openxmlformats.org/officeDocument/2006/relationships/tags" Target="../tags/tag142.xml"/><Relationship Id="rId11" Type="http://schemas.openxmlformats.org/officeDocument/2006/relationships/image" Target="../media/image11.png"/><Relationship Id="rId10" Type="http://schemas.openxmlformats.org/officeDocument/2006/relationships/image" Target="../media/image3.svg"/><Relationship Id="rId1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2.sv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4" Type="http://schemas.openxmlformats.org/officeDocument/2006/relationships/notesSlide" Target="../notesSlides/notesSlide3.xml"/><Relationship Id="rId13" Type="http://schemas.openxmlformats.org/officeDocument/2006/relationships/slideLayout" Target="../slideLayouts/slideLayout17.xml"/><Relationship Id="rId12" Type="http://schemas.openxmlformats.org/officeDocument/2006/relationships/tags" Target="../tags/tag143.xml"/><Relationship Id="rId11" Type="http://schemas.openxmlformats.org/officeDocument/2006/relationships/image" Target="../media/image11.png"/><Relationship Id="rId10" Type="http://schemas.openxmlformats.org/officeDocument/2006/relationships/image" Target="../media/image3.svg"/><Relationship Id="rId1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tags" Target="../tags/tag144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3.svg"/><Relationship Id="rId4" Type="http://schemas.openxmlformats.org/officeDocument/2006/relationships/image" Target="../media/image10.png"/><Relationship Id="rId3" Type="http://schemas.openxmlformats.org/officeDocument/2006/relationships/image" Target="../media/image2.svg"/><Relationship Id="rId2" Type="http://schemas.openxmlformats.org/officeDocument/2006/relationships/image" Target="../media/image9.pn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tags" Target="../tags/tag145.xml"/><Relationship Id="rId7" Type="http://schemas.openxmlformats.org/officeDocument/2006/relationships/image" Target="../media/image13.png"/><Relationship Id="rId6" Type="http://schemas.openxmlformats.org/officeDocument/2006/relationships/image" Target="../media/image11.png"/><Relationship Id="rId5" Type="http://schemas.openxmlformats.org/officeDocument/2006/relationships/image" Target="../media/image3.svg"/><Relationship Id="rId4" Type="http://schemas.openxmlformats.org/officeDocument/2006/relationships/image" Target="../media/image10.png"/><Relationship Id="rId3" Type="http://schemas.openxmlformats.org/officeDocument/2006/relationships/image" Target="../media/image2.svg"/><Relationship Id="rId2" Type="http://schemas.openxmlformats.org/officeDocument/2006/relationships/image" Target="../media/image9.png"/><Relationship Id="rId10" Type="http://schemas.openxmlformats.org/officeDocument/2006/relationships/notesSlide" Target="../notesSlides/notesSlide5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146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3.svg"/><Relationship Id="rId3" Type="http://schemas.openxmlformats.org/officeDocument/2006/relationships/image" Target="../media/image10.png"/><Relationship Id="rId2" Type="http://schemas.openxmlformats.org/officeDocument/2006/relationships/image" Target="../media/image2.sv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147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3.svg"/><Relationship Id="rId3" Type="http://schemas.openxmlformats.org/officeDocument/2006/relationships/image" Target="../media/image10.png"/><Relationship Id="rId2" Type="http://schemas.openxmlformats.org/officeDocument/2006/relationships/image" Target="../media/image2.sv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2.sv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4" Type="http://schemas.openxmlformats.org/officeDocument/2006/relationships/notesSlide" Target="../notesSlides/notesSlide7.xml"/><Relationship Id="rId13" Type="http://schemas.openxmlformats.org/officeDocument/2006/relationships/slideLayout" Target="../slideLayouts/slideLayout17.xml"/><Relationship Id="rId12" Type="http://schemas.openxmlformats.org/officeDocument/2006/relationships/tags" Target="../tags/tag148.xml"/><Relationship Id="rId11" Type="http://schemas.openxmlformats.org/officeDocument/2006/relationships/image" Target="../media/image11.png"/><Relationship Id="rId10" Type="http://schemas.openxmlformats.org/officeDocument/2006/relationships/image" Target="../media/image3.svg"/><Relationship Id="rId1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svg"/><Relationship Id="rId6" Type="http://schemas.openxmlformats.org/officeDocument/2006/relationships/image" Target="../media/image19.png"/><Relationship Id="rId5" Type="http://schemas.openxmlformats.org/officeDocument/2006/relationships/image" Target="../media/image4.sv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923857" y="1734762"/>
            <a:ext cx="4297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</a:rPr>
              <a:t>关于群发</a:t>
            </a:r>
            <a:r>
              <a:rPr lang="zh-CN" altLang="en-US" sz="3600" b="1" dirty="0"/>
              <a:t>的案例复盘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7552" y="4074403"/>
            <a:ext cx="4990289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 dirty="0"/>
              <a:t>最专业的品牌私域运营服务商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r>
              <a:rPr lang="zh-CN" altLang="zh-CN" sz="1200" b="1" dirty="0"/>
              <a:t>帮你管理最有价值的用户资产</a:t>
            </a:r>
            <a:endParaRPr lang="zh-CN" altLang="en-US" sz="1200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63500" y="47612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71753" y="663517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 dirty="0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116070" y="2543175"/>
            <a:ext cx="205994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dirty="0">
                <a:sym typeface="+mn-ea"/>
              </a:rPr>
              <a:t>部门：软件运维部   </a:t>
            </a:r>
            <a:endParaRPr lang="en-US" altLang="zh-CN" b="1" dirty="0"/>
          </a:p>
          <a:p>
            <a:pPr algn="l">
              <a:lnSpc>
                <a:spcPct val="150000"/>
              </a:lnSpc>
            </a:pPr>
            <a:r>
              <a:rPr lang="zh-CN" altLang="en-US" b="1" dirty="0">
                <a:sym typeface="+mn-ea"/>
              </a:rPr>
              <a:t>姓名：黄嘉晖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b="1" dirty="0">
                <a:sym typeface="+mn-ea"/>
              </a:rPr>
              <a:t>花名：黄金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示 4"/>
          <p:cNvGraphicFramePr/>
          <p:nvPr/>
        </p:nvGraphicFramePr>
        <p:xfrm>
          <a:off x="5483860" y="1826895"/>
          <a:ext cx="4411980" cy="3256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860" y="2026920"/>
            <a:ext cx="1914525" cy="1704975"/>
          </a:xfrm>
          <a:prstGeom prst="rect">
            <a:avLst/>
          </a:prstGeom>
        </p:spPr>
      </p:pic>
      <p:sp>
        <p:nvSpPr>
          <p:cNvPr id="6145" name="文本框 29"/>
          <p:cNvSpPr txBox="1"/>
          <p:nvPr/>
        </p:nvSpPr>
        <p:spPr>
          <a:xfrm>
            <a:off x="1110995" y="427506"/>
            <a:ext cx="589280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zh-CN" altLang="en-US" sz="1600" b="1" dirty="0">
                <a:latin typeface="Calibri" panose="020F0502020204030204" charset="0"/>
                <a:ea typeface="微软雅黑" panose="020B0503020204020204" charset="-122"/>
                <a:sym typeface="微软雅黑" panose="020B0503020204020204" charset="-122"/>
              </a:rPr>
              <a:t>目录</a:t>
            </a:r>
            <a:endParaRPr lang="zh-CN" altLang="en-US" sz="1600" b="1" dirty="0">
              <a:latin typeface="Calibri" panose="020F050202020403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28" y="464334"/>
            <a:ext cx="341608" cy="280018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6147" name="组合 1"/>
          <p:cNvGrpSpPr/>
          <p:nvPr/>
        </p:nvGrpSpPr>
        <p:grpSpPr>
          <a:xfrm>
            <a:off x="8994218" y="376393"/>
            <a:ext cx="628611" cy="266683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pic>
          <p:nvPicPr>
            <p:cNvPr id="6149" name="图片 5" descr="黑色ROI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" name="矩形 5"/>
          <p:cNvSpPr/>
          <p:nvPr/>
        </p:nvSpPr>
        <p:spPr>
          <a:xfrm>
            <a:off x="103182" y="120821"/>
            <a:ext cx="10041903" cy="552415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示 4"/>
          <p:cNvGraphicFramePr/>
          <p:nvPr/>
        </p:nvGraphicFramePr>
        <p:xfrm>
          <a:off x="5483860" y="1777365"/>
          <a:ext cx="4411980" cy="3256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860" y="2026920"/>
            <a:ext cx="1914525" cy="1704975"/>
          </a:xfrm>
          <a:prstGeom prst="rect">
            <a:avLst/>
          </a:prstGeom>
        </p:spPr>
      </p:pic>
      <p:sp>
        <p:nvSpPr>
          <p:cNvPr id="6145" name="文本框 29"/>
          <p:cNvSpPr txBox="1"/>
          <p:nvPr/>
        </p:nvSpPr>
        <p:spPr>
          <a:xfrm>
            <a:off x="1053465" y="427355"/>
            <a:ext cx="1242695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1600" b="1" dirty="0">
                <a:latin typeface="Calibri" panose="020F0502020204030204" charset="0"/>
                <a:ea typeface="微软雅黑" panose="020B0503020204020204" charset="-122"/>
                <a:sym typeface="微软雅黑" panose="020B0503020204020204" charset="-122"/>
              </a:rPr>
              <a:t>案例关键词</a:t>
            </a:r>
            <a:endParaRPr lang="zh-CN" altLang="en-US" sz="1600" b="1" dirty="0">
              <a:latin typeface="Calibri" panose="020F050202020403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28" y="464334"/>
            <a:ext cx="341608" cy="280018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6147" name="组合 1"/>
          <p:cNvGrpSpPr/>
          <p:nvPr/>
        </p:nvGrpSpPr>
        <p:grpSpPr>
          <a:xfrm>
            <a:off x="8994218" y="376393"/>
            <a:ext cx="628611" cy="266683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pic>
          <p:nvPicPr>
            <p:cNvPr id="6149" name="图片 5" descr="黑色ROI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" name="矩形 5"/>
          <p:cNvSpPr/>
          <p:nvPr/>
        </p:nvSpPr>
        <p:spPr>
          <a:xfrm>
            <a:off x="103182" y="120821"/>
            <a:ext cx="10041903" cy="552415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</p:spTree>
    <p:custDataLst>
      <p:tags r:id="rId1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2930" y="1835150"/>
            <a:ext cx="1914525" cy="1704975"/>
          </a:xfrm>
          <a:prstGeom prst="rect">
            <a:avLst/>
          </a:prstGeom>
        </p:spPr>
      </p:pic>
      <p:sp>
        <p:nvSpPr>
          <p:cNvPr id="6145" name="文本框 29"/>
          <p:cNvSpPr txBox="1"/>
          <p:nvPr/>
        </p:nvSpPr>
        <p:spPr>
          <a:xfrm>
            <a:off x="1111250" y="427355"/>
            <a:ext cx="999490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1600" b="1" dirty="0">
                <a:latin typeface="Calibri" panose="020F0502020204030204" charset="0"/>
                <a:ea typeface="微软雅黑" panose="020B0503020204020204" charset="-122"/>
                <a:sym typeface="微软雅黑" panose="020B0503020204020204" charset="-122"/>
              </a:rPr>
              <a:t>案例</a:t>
            </a:r>
            <a:r>
              <a:rPr lang="zh-CN" altLang="en-US" sz="1600" b="1">
                <a:solidFill>
                  <a:schemeClr val="dk1"/>
                </a:solidFill>
                <a:sym typeface="+mn-ea"/>
              </a:rPr>
              <a:t>概述</a:t>
            </a:r>
            <a:endParaRPr lang="zh-CN" altLang="en-US" sz="1600" b="1" dirty="0">
              <a:latin typeface="Calibri" panose="020F050202020403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28" y="464334"/>
            <a:ext cx="341608" cy="280018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6147" name="组合 1"/>
          <p:cNvGrpSpPr/>
          <p:nvPr/>
        </p:nvGrpSpPr>
        <p:grpSpPr>
          <a:xfrm>
            <a:off x="8994218" y="376393"/>
            <a:ext cx="628611" cy="266683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pic>
          <p:nvPicPr>
            <p:cNvPr id="6149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" name="矩形 5"/>
          <p:cNvSpPr/>
          <p:nvPr/>
        </p:nvSpPr>
        <p:spPr>
          <a:xfrm>
            <a:off x="103182" y="120821"/>
            <a:ext cx="10041903" cy="552415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7" name="object 3"/>
          <p:cNvSpPr txBox="1"/>
          <p:nvPr/>
        </p:nvSpPr>
        <p:spPr>
          <a:xfrm>
            <a:off x="3207385" y="528955"/>
            <a:ext cx="3983990" cy="674370"/>
          </a:xfrm>
          <a:prstGeom prst="rect">
            <a:avLst/>
          </a:prstGeom>
        </p:spPr>
        <p:txBody>
          <a:bodyPr vert="horz" wrap="square" lIns="0" tIns="10664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3600" b="1" noProof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</a:rPr>
              <a:t>点对点</a:t>
            </a:r>
            <a:r>
              <a:rPr lang="en-US" altLang="zh-CN" sz="3600" b="1" noProof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3600" b="1" noProof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</a:rPr>
              <a:t>群发</a:t>
            </a:r>
            <a:endParaRPr lang="zh-CN" altLang="en-US" sz="3600" b="1" noProof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图片 9" descr="微信图片_202107081118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7455" y="1203325"/>
            <a:ext cx="7211060" cy="433070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2930" y="1835150"/>
            <a:ext cx="1914525" cy="1704975"/>
          </a:xfrm>
          <a:prstGeom prst="rect">
            <a:avLst/>
          </a:prstGeom>
        </p:spPr>
      </p:pic>
      <p:sp>
        <p:nvSpPr>
          <p:cNvPr id="6145" name="文本框 29"/>
          <p:cNvSpPr txBox="1"/>
          <p:nvPr/>
        </p:nvSpPr>
        <p:spPr>
          <a:xfrm>
            <a:off x="1111250" y="427355"/>
            <a:ext cx="999490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1600" b="1" dirty="0">
                <a:latin typeface="Calibri" panose="020F0502020204030204" charset="0"/>
                <a:ea typeface="微软雅黑" panose="020B0503020204020204" charset="-122"/>
                <a:sym typeface="微软雅黑" panose="020B0503020204020204" charset="-122"/>
              </a:rPr>
              <a:t>案例</a:t>
            </a:r>
            <a:r>
              <a:rPr lang="zh-CN" altLang="en-US" sz="1600" b="1">
                <a:solidFill>
                  <a:schemeClr val="dk1"/>
                </a:solidFill>
                <a:sym typeface="+mn-ea"/>
              </a:rPr>
              <a:t>概述</a:t>
            </a:r>
            <a:endParaRPr lang="zh-CN" altLang="en-US" sz="1600" b="1" dirty="0">
              <a:latin typeface="Calibri" panose="020F050202020403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28" y="464334"/>
            <a:ext cx="341608" cy="280018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6147" name="组合 1"/>
          <p:cNvGrpSpPr/>
          <p:nvPr/>
        </p:nvGrpSpPr>
        <p:grpSpPr>
          <a:xfrm>
            <a:off x="8994218" y="376393"/>
            <a:ext cx="628611" cy="266683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pic>
          <p:nvPicPr>
            <p:cNvPr id="6149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" name="矩形 5"/>
          <p:cNvSpPr/>
          <p:nvPr/>
        </p:nvSpPr>
        <p:spPr>
          <a:xfrm>
            <a:off x="103182" y="120821"/>
            <a:ext cx="10041903" cy="552415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7" name="object 3"/>
          <p:cNvSpPr txBox="1"/>
          <p:nvPr/>
        </p:nvSpPr>
        <p:spPr>
          <a:xfrm>
            <a:off x="3207385" y="528955"/>
            <a:ext cx="3983990" cy="674370"/>
          </a:xfrm>
          <a:prstGeom prst="rect">
            <a:avLst/>
          </a:prstGeom>
        </p:spPr>
        <p:txBody>
          <a:bodyPr vert="horz" wrap="square" lIns="0" tIns="10664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36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</a:rPr>
              <a:t>外部群</a:t>
            </a:r>
            <a:r>
              <a:rPr lang="en-US" altLang="zh-CN" sz="36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36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</a:rPr>
              <a:t>群发</a:t>
            </a:r>
            <a:endParaRPr lang="zh-CN" altLang="en-US" sz="3600" b="1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微信图片_202107081121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7455" y="1203325"/>
            <a:ext cx="7399655" cy="420751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文本框 29"/>
          <p:cNvSpPr txBox="1"/>
          <p:nvPr/>
        </p:nvSpPr>
        <p:spPr>
          <a:xfrm>
            <a:off x="1111250" y="427355"/>
            <a:ext cx="2440940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案例中亮点</a:t>
            </a:r>
            <a:endParaRPr lang="zh-CN" altLang="en-US" sz="1600" b="1" dirty="0">
              <a:latin typeface="Calibri" panose="020F050202020403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52428" y="464334"/>
            <a:ext cx="341608" cy="280018"/>
            <a:chOff x="4729" y="1585"/>
            <a:chExt cx="842" cy="708"/>
          </a:xfrm>
        </p:grpSpPr>
        <p:pic>
          <p:nvPicPr>
            <p:cNvPr id="3" name="图片 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8" name="图片 7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9" name="图片 8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6147" name="组合 1"/>
          <p:cNvGrpSpPr/>
          <p:nvPr/>
        </p:nvGrpSpPr>
        <p:grpSpPr>
          <a:xfrm>
            <a:off x="8994218" y="376393"/>
            <a:ext cx="628611" cy="266683"/>
            <a:chOff x="12515" y="1472"/>
            <a:chExt cx="990" cy="420"/>
          </a:xfrm>
        </p:grpSpPr>
        <p:sp>
          <p:nvSpPr>
            <p:cNvPr id="11" name="对角圆角矩形 10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pic>
          <p:nvPicPr>
            <p:cNvPr id="6149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2" name="矩形 11"/>
          <p:cNvSpPr/>
          <p:nvPr/>
        </p:nvSpPr>
        <p:spPr>
          <a:xfrm>
            <a:off x="103182" y="120821"/>
            <a:ext cx="10041903" cy="552415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19" name="图片 18" descr="QQ浏览器截图202107081042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455" y="947420"/>
            <a:ext cx="8599805" cy="423672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文本框 29"/>
          <p:cNvSpPr txBox="1"/>
          <p:nvPr/>
        </p:nvSpPr>
        <p:spPr>
          <a:xfrm>
            <a:off x="1192860" y="435948"/>
            <a:ext cx="2637155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案例中待优化点及改善方案</a:t>
            </a:r>
            <a:endParaRPr lang="zh-CN" altLang="en-US" sz="1600" b="1" dirty="0">
              <a:latin typeface="Calibri" panose="020F050202020403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52428" y="464334"/>
            <a:ext cx="341608" cy="280018"/>
            <a:chOff x="4729" y="1585"/>
            <a:chExt cx="842" cy="708"/>
          </a:xfrm>
        </p:grpSpPr>
        <p:pic>
          <p:nvPicPr>
            <p:cNvPr id="3" name="图片 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8" name="图片 7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9" name="图片 8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6147" name="组合 1"/>
          <p:cNvGrpSpPr/>
          <p:nvPr/>
        </p:nvGrpSpPr>
        <p:grpSpPr>
          <a:xfrm>
            <a:off x="8994218" y="376393"/>
            <a:ext cx="628611" cy="266683"/>
            <a:chOff x="12515" y="1472"/>
            <a:chExt cx="990" cy="420"/>
          </a:xfrm>
        </p:grpSpPr>
        <p:sp>
          <p:nvSpPr>
            <p:cNvPr id="11" name="对角圆角矩形 10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pic>
          <p:nvPicPr>
            <p:cNvPr id="6149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2" name="矩形 11"/>
          <p:cNvSpPr/>
          <p:nvPr/>
        </p:nvSpPr>
        <p:spPr>
          <a:xfrm>
            <a:off x="103182" y="120821"/>
            <a:ext cx="10041903" cy="552415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17" name="图片 16" descr="微信图片_202107081123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740" y="842010"/>
            <a:ext cx="8174990" cy="408178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示 4"/>
          <p:cNvGraphicFramePr/>
          <p:nvPr/>
        </p:nvGraphicFramePr>
        <p:xfrm>
          <a:off x="5483860" y="1777365"/>
          <a:ext cx="4411980" cy="3256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860" y="2026920"/>
            <a:ext cx="1914525" cy="1704975"/>
          </a:xfrm>
          <a:prstGeom prst="rect">
            <a:avLst/>
          </a:prstGeom>
        </p:spPr>
      </p:pic>
      <p:sp>
        <p:nvSpPr>
          <p:cNvPr id="6145" name="文本框 29"/>
          <p:cNvSpPr txBox="1"/>
          <p:nvPr/>
        </p:nvSpPr>
        <p:spPr>
          <a:xfrm>
            <a:off x="1053465" y="427355"/>
            <a:ext cx="2079625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针对案例的延伸思考</a:t>
            </a:r>
            <a:endParaRPr lang="zh-CN" altLang="en-US" sz="1600" b="1" dirty="0">
              <a:latin typeface="Calibri" panose="020F050202020403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28" y="464334"/>
            <a:ext cx="341608" cy="280018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6147" name="组合 1"/>
          <p:cNvGrpSpPr/>
          <p:nvPr/>
        </p:nvGrpSpPr>
        <p:grpSpPr>
          <a:xfrm>
            <a:off x="8994218" y="376393"/>
            <a:ext cx="628611" cy="266683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pic>
          <p:nvPicPr>
            <p:cNvPr id="6149" name="图片 5" descr="黑色ROI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" name="矩形 5"/>
          <p:cNvSpPr/>
          <p:nvPr/>
        </p:nvSpPr>
        <p:spPr>
          <a:xfrm>
            <a:off x="103182" y="120821"/>
            <a:ext cx="10041903" cy="552415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</p:spTree>
    <p:custDataLst>
      <p:tags r:id="rId1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886835" y="104140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42035" y="1943735"/>
            <a:ext cx="8206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最专业的品牌私域运营服务商</a:t>
            </a:r>
            <a:endParaRPr lang="zh-CN" altLang="en-US" sz="3600" b="1">
              <a:solidFill>
                <a:schemeClr val="tx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688840" y="3872865"/>
            <a:ext cx="737870" cy="749300"/>
            <a:chOff x="6602" y="7573"/>
            <a:chExt cx="1162" cy="1180"/>
          </a:xfrm>
        </p:grpSpPr>
        <p:pic>
          <p:nvPicPr>
            <p:cNvPr id="3" name="图片 2" descr="015d8b6baa35987936daeba60c0d12a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resource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8395" y="3971608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2013585" y="4518660"/>
            <a:ext cx="1244600" cy="394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Wei Zi Jun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+86   139  0227  0098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908165" y="4670425"/>
            <a:ext cx="118681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510970969@qq.com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628515" y="4670425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WeChat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pic>
        <p:nvPicPr>
          <p:cNvPr id="11" name="图片 10" descr="resourc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41540" y="4093845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594168" y="2640965"/>
            <a:ext cx="7101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>
                <a:solidFill>
                  <a:schemeClr val="tx1"/>
                </a:solidFill>
              </a:rPr>
              <a:t>帮你管理最有价值的用户资产</a:t>
            </a:r>
            <a:endParaRPr lang="en-US" altLang="zh-CN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2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2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TEMPLATE_THUMBS_INDEX" val="1、4、7、9、12、13、18、21、22、24、25、28、35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422"/>
</p:tagLst>
</file>

<file path=ppt/tags/tag142.xml><?xml version="1.0" encoding="utf-8"?>
<p:tagLst xmlns:p="http://schemas.openxmlformats.org/presentationml/2006/main">
  <p:tag name="KSO_WM_SLIDE_ID" val="custom20204422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4422"/>
  <p:tag name="KSO_WM_SLIDE_LAYOUT" val="a_l"/>
  <p:tag name="KSO_WM_SLIDE_LAYOUT_CNT" val="1_1"/>
</p:tagLst>
</file>

<file path=ppt/tags/tag143.xml><?xml version="1.0" encoding="utf-8"?>
<p:tagLst xmlns:p="http://schemas.openxmlformats.org/presentationml/2006/main">
  <p:tag name="KSO_WM_SLIDE_ID" val="custom20204422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4422"/>
  <p:tag name="KSO_WM_SLIDE_LAYOUT" val="a_l"/>
  <p:tag name="KSO_WM_SLIDE_LAYOUT_CNT" val="1_1"/>
</p:tagLst>
</file>

<file path=ppt/tags/tag144.xml><?xml version="1.0" encoding="utf-8"?>
<p:tagLst xmlns:p="http://schemas.openxmlformats.org/presentationml/2006/main">
  <p:tag name="KSO_WM_SLIDE_ID" val="custom20204422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4422"/>
  <p:tag name="KSO_WM_SLIDE_LAYOUT" val="a_l"/>
  <p:tag name="KSO_WM_SLIDE_LAYOUT_CNT" val="1_1"/>
</p:tagLst>
</file>

<file path=ppt/tags/tag145.xml><?xml version="1.0" encoding="utf-8"?>
<p:tagLst xmlns:p="http://schemas.openxmlformats.org/presentationml/2006/main">
  <p:tag name="KSO_WM_SLIDE_ID" val="custom20204422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4422"/>
  <p:tag name="KSO_WM_SLIDE_LAYOUT" val="a_l"/>
  <p:tag name="KSO_WM_SLIDE_LAYOUT_CNT" val="1_1"/>
</p:tagLst>
</file>

<file path=ppt/tags/tag146.xml><?xml version="1.0" encoding="utf-8"?>
<p:tagLst xmlns:p="http://schemas.openxmlformats.org/presentationml/2006/main">
  <p:tag name="KSO_WM_SLIDE_ID" val="diagram20200191_2"/>
  <p:tag name="KSO_WM_TEMPLATE_SUBCATEGORY" val="0"/>
  <p:tag name="KSO_WM_SLIDE_TYPE" val="text"/>
  <p:tag name="KSO_WM_SLIDE_SUBTYPE" val="diag"/>
  <p:tag name="KSO_WM_SLIDE_ITEM_CNT" val="4"/>
  <p:tag name="KSO_WM_SLIDE_INDEX" val="2"/>
  <p:tag name="KSO_WM_SLIDE_SIZE" val="686.956*297.845"/>
  <p:tag name="KSO_WM_SLIDE_POSITION" val="174.56*187.312"/>
  <p:tag name="KSO_WM_DIAGRAM_GROUP_CODE" val="m1-1"/>
  <p:tag name="KSO_WM_SLIDE_DIAGTYPE" val="m"/>
  <p:tag name="KSO_WM_TAG_VERSION" val="1.0"/>
  <p:tag name="KSO_WM_BEAUTIFY_FLAG" val="#wm#"/>
  <p:tag name="KSO_WM_TEMPLATE_CATEGORY" val="diagram"/>
  <p:tag name="KSO_WM_TEMPLATE_INDEX" val="20200191"/>
  <p:tag name="KSO_WM_SLIDE_LAYOUT" val="a_f_m"/>
  <p:tag name="KSO_WM_SLIDE_LAYOUT_CNT" val="1_1_1"/>
</p:tagLst>
</file>

<file path=ppt/tags/tag147.xml><?xml version="1.0" encoding="utf-8"?>
<p:tagLst xmlns:p="http://schemas.openxmlformats.org/presentationml/2006/main">
  <p:tag name="KSO_WM_SLIDE_ID" val="diagram20200191_2"/>
  <p:tag name="KSO_WM_TEMPLATE_SUBCATEGORY" val="0"/>
  <p:tag name="KSO_WM_SLIDE_TYPE" val="text"/>
  <p:tag name="KSO_WM_SLIDE_SUBTYPE" val="diag"/>
  <p:tag name="KSO_WM_SLIDE_ITEM_CNT" val="4"/>
  <p:tag name="KSO_WM_SLIDE_INDEX" val="2"/>
  <p:tag name="KSO_WM_SLIDE_SIZE" val="686.956*297.845"/>
  <p:tag name="KSO_WM_SLIDE_POSITION" val="174.56*187.312"/>
  <p:tag name="KSO_WM_DIAGRAM_GROUP_CODE" val="m1-1"/>
  <p:tag name="KSO_WM_SLIDE_DIAGTYPE" val="m"/>
  <p:tag name="KSO_WM_TAG_VERSION" val="1.0"/>
  <p:tag name="KSO_WM_BEAUTIFY_FLAG" val="#wm#"/>
  <p:tag name="KSO_WM_TEMPLATE_CATEGORY" val="diagram"/>
  <p:tag name="KSO_WM_TEMPLATE_INDEX" val="20200191"/>
  <p:tag name="KSO_WM_SLIDE_LAYOUT" val="a_f_m"/>
  <p:tag name="KSO_WM_SLIDE_LAYOUT_CNT" val="1_1_1"/>
</p:tagLst>
</file>

<file path=ppt/tags/tag148.xml><?xml version="1.0" encoding="utf-8"?>
<p:tagLst xmlns:p="http://schemas.openxmlformats.org/presentationml/2006/main">
  <p:tag name="KSO_WM_SLIDE_ID" val="custom20204422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4422"/>
  <p:tag name="KSO_WM_SLIDE_LAYOUT" val="a_l"/>
  <p:tag name="KSO_WM_SLIDE_LAYOUT_CNT" val="1_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262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76D4F6"/>
      </a:accent1>
      <a:accent2>
        <a:srgbClr val="9EC0FC"/>
      </a:accent2>
      <a:accent3>
        <a:srgbClr val="BEB3FF"/>
      </a:accent3>
      <a:accent4>
        <a:srgbClr val="67593B"/>
      </a:accent4>
      <a:accent5>
        <a:srgbClr val="7B4D3F"/>
      </a:accent5>
      <a:accent6>
        <a:srgbClr val="7B4651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WPS 演示</Application>
  <PresentationFormat>自定义</PresentationFormat>
  <Paragraphs>46</Paragraphs>
  <Slides>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汉仪旗黑-85S</vt:lpstr>
      <vt:lpstr>黑体</vt:lpstr>
      <vt:lpstr>Calibri</vt:lpstr>
      <vt:lpstr>Arial Unicode MS</vt:lpstr>
      <vt:lpstr>1_Office 主题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HuiHuiHUang</cp:lastModifiedBy>
  <cp:revision>448</cp:revision>
  <dcterms:created xsi:type="dcterms:W3CDTF">2019-12-22T05:53:00Z</dcterms:created>
  <dcterms:modified xsi:type="dcterms:W3CDTF">2021-07-08T03:29:51Z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2052-11.1.0.10578</vt:lpwstr>
  </property>
  <property fmtid="{D5CDD505-2E9C-101B-9397-08002B2CF9AE}" pid="3" name="ICV">
    <vt:lpwstr>811B8E38ABEE4269AD720D3DC590ED57</vt:lpwstr>
  </property>
</Properties>
</file>