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283" r:id="rId3"/>
    <p:sldId id="2635" r:id="rId5"/>
    <p:sldId id="2644" r:id="rId6"/>
    <p:sldId id="2646" r:id="rId7"/>
    <p:sldId id="2729" r:id="rId8"/>
    <p:sldId id="2700" r:id="rId9"/>
    <p:sldId id="2699" r:id="rId10"/>
    <p:sldId id="2728" r:id="rId11"/>
    <p:sldId id="2716" r:id="rId12"/>
    <p:sldId id="2738" r:id="rId13"/>
    <p:sldId id="2739" r:id="rId14"/>
    <p:sldId id="2647" r:id="rId15"/>
    <p:sldId id="2660" r:id="rId16"/>
    <p:sldId id="2689" r:id="rId17"/>
    <p:sldId id="2634" r:id="rId18"/>
  </p:sldIdLst>
  <p:sldSz cx="10259695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ED7D31"/>
    <a:srgbClr val="FEA900"/>
    <a:srgbClr val="E93252"/>
    <a:srgbClr val="6DF5ED"/>
    <a:srgbClr val="FFFFFF"/>
    <a:srgbClr val="F8F8F8"/>
    <a:srgbClr val="120C16"/>
    <a:srgbClr val="0358B2"/>
    <a:srgbClr val="035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7-29T00:31:24.238" idx="1">
    <p:pos x="10" y="10"/>
    <p:text/>
  </p:cm>
</p:cmLst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#1">
  <dgm:title val=""/>
  <dgm:desc val=""/>
  <dgm:catLst>
    <dgm:cat type="mainScheme" pri="10100"/>
  </dgm:catLst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#1">
  <dgm:title val=""/>
  <dgm:desc val=""/>
  <dgm:catLst>
    <dgm:cat type="accent2" pri="11100"/>
  </dgm:catLst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96176-FFEA-4453-B3C5-86FCA4C88052}" type="doc">
      <dgm:prSet loTypeId="urn:microsoft.com/office/officeart/2005/8/layout/list1#1" loCatId="list" qsTypeId="urn:microsoft.com/office/officeart/2005/8/quickstyle/simple1#1" qsCatId="simple" csTypeId="urn:microsoft.com/office/officeart/2005/8/colors/accent0_1#1" csCatId="mainScheme" phldr="1"/>
      <dgm:spPr/>
      <dgm:t>
        <a:bodyPr/>
        <a:lstStyle/>
        <a:p>
          <a:endParaRPr lang="zh-CN" altLang="en-US"/>
        </a:p>
      </dgm:t>
    </dgm:pt>
    <dgm:pt modelId="{6229A896-BA79-4F93-B4A4-52AF8D0E63B7}">
      <dgm:prSet phldrT="[文本]" custT="1"/>
      <dgm:spPr/>
      <dgm:t>
        <a:bodyPr/>
        <a:lstStyle/>
        <a:p>
          <a:r>
            <a:rPr lang="zh-CN" altLang="en-US" sz="1600" dirty="0"/>
            <a:t>案例关键词</a:t>
          </a:r>
        </a:p>
      </dgm:t>
    </dgm:pt>
    <dgm:pt modelId="{EDE61E28-8052-4A4A-BF9B-F66B384DF533}" cxnId="{540F4AF6-C377-45C5-A590-7CA2DAF93499}" type="parTrans">
      <dgm:prSet/>
      <dgm:spPr/>
      <dgm:t>
        <a:bodyPr/>
        <a:lstStyle/>
        <a:p>
          <a:endParaRPr lang="zh-CN" altLang="en-US" sz="1600"/>
        </a:p>
      </dgm:t>
    </dgm:pt>
    <dgm:pt modelId="{7165FF18-8236-4A4E-8431-4608C1BAE295}" cxnId="{540F4AF6-C377-45C5-A590-7CA2DAF93499}" type="sibTrans">
      <dgm:prSet/>
      <dgm:spPr/>
      <dgm:t>
        <a:bodyPr/>
        <a:lstStyle/>
        <a:p>
          <a:endParaRPr lang="zh-CN" altLang="en-US" sz="1600"/>
        </a:p>
      </dgm:t>
    </dgm:pt>
    <dgm:pt modelId="{ACC21E35-BE52-4B64-9CE3-EAFB2C2B911E}">
      <dgm:prSet phldrT="[文本]" custT="1"/>
      <dgm:spPr/>
      <dgm:t>
        <a:bodyPr/>
        <a:lstStyle/>
        <a:p>
          <a:r>
            <a:rPr lang="zh-CN" altLang="en-US" sz="1600" dirty="0"/>
            <a:t>案例中亮点及可复用的点</a:t>
          </a:r>
        </a:p>
      </dgm:t>
    </dgm:pt>
    <dgm:pt modelId="{5C958575-B741-4319-9217-20F3E98CD28B}" cxnId="{A98C5DC5-964A-4B38-9CEA-B18325772BEA}" type="parTrans">
      <dgm:prSet/>
      <dgm:spPr/>
      <dgm:t>
        <a:bodyPr/>
        <a:lstStyle/>
        <a:p>
          <a:endParaRPr lang="zh-CN" altLang="en-US" sz="1600"/>
        </a:p>
      </dgm:t>
    </dgm:pt>
    <dgm:pt modelId="{ED660174-D282-4491-8B21-ACACA759DF36}" cxnId="{A98C5DC5-964A-4B38-9CEA-B18325772BEA}" type="sibTrans">
      <dgm:prSet/>
      <dgm:spPr/>
      <dgm:t>
        <a:bodyPr/>
        <a:lstStyle/>
        <a:p>
          <a:endParaRPr lang="zh-CN" altLang="en-US" sz="1600"/>
        </a:p>
      </dgm:t>
    </dgm:pt>
    <dgm:pt modelId="{5BA5075A-9611-40EC-B66E-1C50AF866171}">
      <dgm:prSet phldrT="[文本]" custT="1"/>
      <dgm:spPr/>
      <dgm:t>
        <a:bodyPr/>
        <a:lstStyle/>
        <a:p>
          <a:r>
            <a:rPr lang="zh-CN" altLang="en-US" sz="1600" dirty="0"/>
            <a:t>针对案例的延伸思考</a:t>
          </a:r>
        </a:p>
      </dgm:t>
    </dgm:pt>
    <dgm:pt modelId="{752AA41A-2BAD-4D16-954A-DD9664E56ECB}" cxnId="{6812FF8E-3082-4F64-839F-77BEEBDD451D}" type="parTrans">
      <dgm:prSet/>
      <dgm:spPr/>
      <dgm:t>
        <a:bodyPr/>
        <a:lstStyle/>
        <a:p>
          <a:endParaRPr lang="zh-CN" altLang="en-US" sz="1600"/>
        </a:p>
      </dgm:t>
    </dgm:pt>
    <dgm:pt modelId="{A41368AE-CFFF-41C3-A83B-7C82DA837351}" cxnId="{6812FF8E-3082-4F64-839F-77BEEBDD451D}" type="sibTrans">
      <dgm:prSet/>
      <dgm:spPr/>
      <dgm:t>
        <a:bodyPr/>
        <a:lstStyle/>
        <a:p>
          <a:endParaRPr lang="zh-CN" altLang="en-US" sz="1600"/>
        </a:p>
      </dgm:t>
    </dgm:pt>
    <dgm:pt modelId="{0FABB1E1-B967-41CD-8BD9-01EE970157FC}">
      <dgm:prSet phldrT="[文本]" custT="1"/>
      <dgm:spPr/>
      <dgm:t>
        <a:bodyPr/>
        <a:lstStyle/>
        <a:p>
          <a:r>
            <a:rPr lang="zh-CN" altLang="en-US" sz="1600"/>
            <a:t>案例中待优化点及改善方案</a:t>
          </a:r>
          <a:endParaRPr lang="zh-CN" altLang="en-US" sz="1600" dirty="0"/>
        </a:p>
      </dgm:t>
    </dgm:pt>
    <dgm:pt modelId="{C7B9EA86-F8CF-4931-9277-55EE61494FC9}" cxnId="{74F191C9-5108-49CC-A7FB-DE006B0A1E5B}" type="parTrans">
      <dgm:prSet/>
      <dgm:spPr/>
      <dgm:t>
        <a:bodyPr/>
        <a:lstStyle/>
        <a:p>
          <a:endParaRPr lang="zh-CN" altLang="en-US" sz="1600"/>
        </a:p>
      </dgm:t>
    </dgm:pt>
    <dgm:pt modelId="{3CA35860-4109-4C87-9304-98F472AD5542}" cxnId="{74F191C9-5108-49CC-A7FB-DE006B0A1E5B}" type="sibTrans">
      <dgm:prSet/>
      <dgm:spPr/>
      <dgm:t>
        <a:bodyPr/>
        <a:lstStyle/>
        <a:p>
          <a:endParaRPr lang="zh-CN" altLang="en-US" sz="1600"/>
        </a:p>
      </dgm:t>
    </dgm:pt>
    <dgm:pt modelId="{730938A3-D819-41F7-BE39-9DDAA446A19F}">
      <dgm:prSet phldrT="[文本]" custT="1"/>
      <dgm:spPr/>
      <dgm:t>
        <a:bodyPr/>
        <a:lstStyle/>
        <a:p>
          <a:r>
            <a:rPr lang="zh-CN" altLang="en-US" sz="1600" dirty="0"/>
            <a:t>实现场景</a:t>
          </a:r>
        </a:p>
      </dgm:t>
    </dgm:pt>
    <dgm:pt modelId="{EE78992F-1051-4CC8-911D-A5A310796546}" cxnId="{5B67546E-5008-497C-A4CC-7BC7374777BD}" type="parTrans">
      <dgm:prSet/>
      <dgm:spPr/>
      <dgm:t>
        <a:bodyPr/>
        <a:lstStyle/>
        <a:p>
          <a:endParaRPr lang="zh-CN" altLang="en-US" sz="1600"/>
        </a:p>
      </dgm:t>
    </dgm:pt>
    <dgm:pt modelId="{F1FDF1A8-948A-4D3C-AA2E-BCB9DB7C421F}" cxnId="{5B67546E-5008-497C-A4CC-7BC7374777BD}" type="sibTrans">
      <dgm:prSet/>
      <dgm:spPr/>
      <dgm:t>
        <a:bodyPr/>
        <a:lstStyle/>
        <a:p>
          <a:endParaRPr lang="zh-CN" altLang="en-US" sz="1600"/>
        </a:p>
      </dgm:t>
    </dgm:pt>
    <dgm:pt modelId="{5CB4522F-075B-43D2-9CCA-FF96AAAB0675}" type="pres">
      <dgm:prSet presAssocID="{AA796176-FFEA-4453-B3C5-86FCA4C88052}" presName="linear" presStyleCnt="0">
        <dgm:presLayoutVars>
          <dgm:dir/>
          <dgm:animLvl val="lvl"/>
          <dgm:resizeHandles val="exact"/>
        </dgm:presLayoutVars>
      </dgm:prSet>
      <dgm:spPr/>
    </dgm:pt>
    <dgm:pt modelId="{EED333AA-5EDE-462B-829D-585765A00D61}" type="pres">
      <dgm:prSet presAssocID="{6229A896-BA79-4F93-B4A4-52AF8D0E63B7}" presName="parentLin" presStyleCnt="0"/>
      <dgm:spPr/>
    </dgm:pt>
    <dgm:pt modelId="{75DA4DF2-046A-4C6A-8086-7C3E7861D4E7}" type="pres">
      <dgm:prSet presAssocID="{6229A896-BA79-4F93-B4A4-52AF8D0E63B7}" presName="parentLeftMargin" presStyleLbl="node1" presStyleIdx="0" presStyleCnt="5"/>
      <dgm:spPr/>
    </dgm:pt>
    <dgm:pt modelId="{FBD91DA6-F483-4103-904B-0A0489E1DCE7}" type="pres">
      <dgm:prSet presAssocID="{6229A896-BA79-4F93-B4A4-52AF8D0E63B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8F65CE9-588F-481F-B88C-E3C4A9B9C782}" type="pres">
      <dgm:prSet presAssocID="{6229A896-BA79-4F93-B4A4-52AF8D0E63B7}" presName="negativeSpace" presStyleCnt="0"/>
      <dgm:spPr/>
    </dgm:pt>
    <dgm:pt modelId="{9A2FC35B-336D-4AB9-BE3B-E5A027415580}" type="pres">
      <dgm:prSet presAssocID="{6229A896-BA79-4F93-B4A4-52AF8D0E63B7}" presName="childText" presStyleLbl="conFgAcc1" presStyleIdx="0" presStyleCnt="5">
        <dgm:presLayoutVars>
          <dgm:bulletEnabled val="1"/>
        </dgm:presLayoutVars>
      </dgm:prSet>
      <dgm:spPr/>
    </dgm:pt>
    <dgm:pt modelId="{781EB76A-EEE2-4822-9A02-692FC3F6DBFE}" type="pres">
      <dgm:prSet presAssocID="{7165FF18-8236-4A4E-8431-4608C1BAE295}" presName="spaceBetweenRectangles" presStyleCnt="0"/>
      <dgm:spPr/>
    </dgm:pt>
    <dgm:pt modelId="{1A83AB0C-0313-42B2-AD86-7F1781B8A4B2}" type="pres">
      <dgm:prSet presAssocID="{730938A3-D819-41F7-BE39-9DDAA446A19F}" presName="parentLin" presStyleCnt="0"/>
      <dgm:spPr/>
    </dgm:pt>
    <dgm:pt modelId="{0B52D98E-03C2-4BD0-85E7-F52451A2A69F}" type="pres">
      <dgm:prSet presAssocID="{730938A3-D819-41F7-BE39-9DDAA446A19F}" presName="parentLeftMargin" presStyleLbl="node1" presStyleIdx="0" presStyleCnt="5"/>
      <dgm:spPr/>
    </dgm:pt>
    <dgm:pt modelId="{427123AE-6E68-4008-BD50-9CC20F57260E}" type="pres">
      <dgm:prSet presAssocID="{730938A3-D819-41F7-BE39-9DDAA446A19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E45E6F7-D029-421E-9785-40AC3D5809F6}" type="pres">
      <dgm:prSet presAssocID="{730938A3-D819-41F7-BE39-9DDAA446A19F}" presName="negativeSpace" presStyleCnt="0"/>
      <dgm:spPr/>
    </dgm:pt>
    <dgm:pt modelId="{DC58CA3D-313C-426E-A0D6-37AFDA45F7F0}" type="pres">
      <dgm:prSet presAssocID="{730938A3-D819-41F7-BE39-9DDAA446A19F}" presName="childText" presStyleLbl="conFgAcc1" presStyleIdx="1" presStyleCnt="5">
        <dgm:presLayoutVars>
          <dgm:bulletEnabled val="1"/>
        </dgm:presLayoutVars>
      </dgm:prSet>
      <dgm:spPr/>
    </dgm:pt>
    <dgm:pt modelId="{97D0A409-687F-48B8-8F97-815DE1E84580}" type="pres">
      <dgm:prSet presAssocID="{F1FDF1A8-948A-4D3C-AA2E-BCB9DB7C421F}" presName="spaceBetweenRectangles" presStyleCnt="0"/>
      <dgm:spPr/>
    </dgm:pt>
    <dgm:pt modelId="{6C682417-E35E-4747-8277-8398315EE0A6}" type="pres">
      <dgm:prSet presAssocID="{ACC21E35-BE52-4B64-9CE3-EAFB2C2B911E}" presName="parentLin" presStyleCnt="0"/>
      <dgm:spPr/>
    </dgm:pt>
    <dgm:pt modelId="{3240125D-75FD-4A57-A758-6C50E602A37F}" type="pres">
      <dgm:prSet presAssocID="{ACC21E35-BE52-4B64-9CE3-EAFB2C2B911E}" presName="parentLeftMargin" presStyleLbl="node1" presStyleIdx="1" presStyleCnt="5"/>
      <dgm:spPr/>
    </dgm:pt>
    <dgm:pt modelId="{19E92E6E-C255-46EA-A296-4EEB24EE3A0F}" type="pres">
      <dgm:prSet presAssocID="{ACC21E35-BE52-4B64-9CE3-EAFB2C2B911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B5396BCF-9918-4D1E-8A96-750EB7B7FAF0}" type="pres">
      <dgm:prSet presAssocID="{ACC21E35-BE52-4B64-9CE3-EAFB2C2B911E}" presName="negativeSpace" presStyleCnt="0"/>
      <dgm:spPr/>
    </dgm:pt>
    <dgm:pt modelId="{F46CC245-10BE-4E19-B679-8FD2CCBD83C6}" type="pres">
      <dgm:prSet presAssocID="{ACC21E35-BE52-4B64-9CE3-EAFB2C2B911E}" presName="childText" presStyleLbl="conFgAcc1" presStyleIdx="2" presStyleCnt="5">
        <dgm:presLayoutVars>
          <dgm:bulletEnabled val="1"/>
        </dgm:presLayoutVars>
      </dgm:prSet>
      <dgm:spPr/>
    </dgm:pt>
    <dgm:pt modelId="{259E2F94-8223-4A49-9E41-02FF9C3E6DB7}" type="pres">
      <dgm:prSet presAssocID="{ED660174-D282-4491-8B21-ACACA759DF36}" presName="spaceBetweenRectangles" presStyleCnt="0"/>
      <dgm:spPr/>
    </dgm:pt>
    <dgm:pt modelId="{0582B587-2F69-4A4E-91D2-4D573939D386}" type="pres">
      <dgm:prSet presAssocID="{0FABB1E1-B967-41CD-8BD9-01EE970157FC}" presName="parentLin" presStyleCnt="0"/>
      <dgm:spPr/>
    </dgm:pt>
    <dgm:pt modelId="{5637D23C-C60D-4167-8816-BB9B9D431E0E}" type="pres">
      <dgm:prSet presAssocID="{0FABB1E1-B967-41CD-8BD9-01EE970157FC}" presName="parentLeftMargin" presStyleLbl="node1" presStyleIdx="2" presStyleCnt="5"/>
      <dgm:spPr/>
    </dgm:pt>
    <dgm:pt modelId="{1CC4936E-ED17-4D2F-9813-87EE95763F16}" type="pres">
      <dgm:prSet presAssocID="{0FABB1E1-B967-41CD-8BD9-01EE970157F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8ED095-A689-4B24-8673-40FB702F4F98}" type="pres">
      <dgm:prSet presAssocID="{0FABB1E1-B967-41CD-8BD9-01EE970157FC}" presName="negativeSpace" presStyleCnt="0"/>
      <dgm:spPr/>
    </dgm:pt>
    <dgm:pt modelId="{5AA363B9-8FB5-41E3-8B35-97BD2D191B34}" type="pres">
      <dgm:prSet presAssocID="{0FABB1E1-B967-41CD-8BD9-01EE970157FC}" presName="childText" presStyleLbl="conFgAcc1" presStyleIdx="3" presStyleCnt="5">
        <dgm:presLayoutVars>
          <dgm:bulletEnabled val="1"/>
        </dgm:presLayoutVars>
      </dgm:prSet>
      <dgm:spPr/>
    </dgm:pt>
    <dgm:pt modelId="{165391A6-F699-41AC-8B55-B5334317737C}" type="pres">
      <dgm:prSet presAssocID="{3CA35860-4109-4C87-9304-98F472AD5542}" presName="spaceBetweenRectangles" presStyleCnt="0"/>
      <dgm:spPr/>
    </dgm:pt>
    <dgm:pt modelId="{9922DA3E-3EF6-42FA-9CC9-86C6C0F10C5A}" type="pres">
      <dgm:prSet presAssocID="{5BA5075A-9611-40EC-B66E-1C50AF866171}" presName="parentLin" presStyleCnt="0"/>
      <dgm:spPr/>
    </dgm:pt>
    <dgm:pt modelId="{06CD99E7-5F6F-4B3A-B6AF-722345E5A49F}" type="pres">
      <dgm:prSet presAssocID="{5BA5075A-9611-40EC-B66E-1C50AF866171}" presName="parentLeftMargin" presStyleLbl="node1" presStyleIdx="3" presStyleCnt="5"/>
      <dgm:spPr/>
    </dgm:pt>
    <dgm:pt modelId="{ABF73B35-4281-4C64-B65F-D7E1D426DC52}" type="pres">
      <dgm:prSet presAssocID="{5BA5075A-9611-40EC-B66E-1C50AF866171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E970D71D-ECBA-4E7B-8977-0075B3C64135}" type="pres">
      <dgm:prSet presAssocID="{5BA5075A-9611-40EC-B66E-1C50AF866171}" presName="negativeSpace" presStyleCnt="0"/>
      <dgm:spPr/>
    </dgm:pt>
    <dgm:pt modelId="{1EBF7F84-B88A-4276-8D3B-5221674D7BF1}" type="pres">
      <dgm:prSet presAssocID="{5BA5075A-9611-40EC-B66E-1C50AF86617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62F1812-AED3-4BAE-8542-D20165F5DAA1}" type="presOf" srcId="{6229A896-BA79-4F93-B4A4-52AF8D0E63B7}" destId="{FBD91DA6-F483-4103-904B-0A0489E1DCE7}" srcOrd="1" destOrd="0" presId="urn:microsoft.com/office/officeart/2005/8/layout/list1#1"/>
    <dgm:cxn modelId="{C0C92239-6F59-4A67-8B01-83B8CED33E59}" type="presOf" srcId="{5BA5075A-9611-40EC-B66E-1C50AF866171}" destId="{06CD99E7-5F6F-4B3A-B6AF-722345E5A49F}" srcOrd="0" destOrd="0" presId="urn:microsoft.com/office/officeart/2005/8/layout/list1#1"/>
    <dgm:cxn modelId="{AE945048-99BB-4E6F-831F-941A69103276}" type="presOf" srcId="{0FABB1E1-B967-41CD-8BD9-01EE970157FC}" destId="{5637D23C-C60D-4167-8816-BB9B9D431E0E}" srcOrd="0" destOrd="0" presId="urn:microsoft.com/office/officeart/2005/8/layout/list1#1"/>
    <dgm:cxn modelId="{5B67546E-5008-497C-A4CC-7BC7374777BD}" srcId="{AA796176-FFEA-4453-B3C5-86FCA4C88052}" destId="{730938A3-D819-41F7-BE39-9DDAA446A19F}" srcOrd="1" destOrd="0" parTransId="{EE78992F-1051-4CC8-911D-A5A310796546}" sibTransId="{F1FDF1A8-948A-4D3C-AA2E-BCB9DB7C421F}"/>
    <dgm:cxn modelId="{5746D370-F655-4369-9829-A3CB05B885AA}" type="presOf" srcId="{ACC21E35-BE52-4B64-9CE3-EAFB2C2B911E}" destId="{19E92E6E-C255-46EA-A296-4EEB24EE3A0F}" srcOrd="1" destOrd="0" presId="urn:microsoft.com/office/officeart/2005/8/layout/list1#1"/>
    <dgm:cxn modelId="{5DA8AC74-33F2-4C28-8300-0E50990216C1}" type="presOf" srcId="{AA796176-FFEA-4453-B3C5-86FCA4C88052}" destId="{5CB4522F-075B-43D2-9CCA-FF96AAAB0675}" srcOrd="0" destOrd="0" presId="urn:microsoft.com/office/officeart/2005/8/layout/list1#1"/>
    <dgm:cxn modelId="{6812FF8E-3082-4F64-839F-77BEEBDD451D}" srcId="{AA796176-FFEA-4453-B3C5-86FCA4C88052}" destId="{5BA5075A-9611-40EC-B66E-1C50AF866171}" srcOrd="4" destOrd="0" parTransId="{752AA41A-2BAD-4D16-954A-DD9664E56ECB}" sibTransId="{A41368AE-CFFF-41C3-A83B-7C82DA837351}"/>
    <dgm:cxn modelId="{8E1CF39A-2C53-4078-B676-390FA42BD10D}" type="presOf" srcId="{6229A896-BA79-4F93-B4A4-52AF8D0E63B7}" destId="{75DA4DF2-046A-4C6A-8086-7C3E7861D4E7}" srcOrd="0" destOrd="0" presId="urn:microsoft.com/office/officeart/2005/8/layout/list1#1"/>
    <dgm:cxn modelId="{B7AC3EAD-C2E5-4EE1-AD67-1717C0B0AE79}" type="presOf" srcId="{ACC21E35-BE52-4B64-9CE3-EAFB2C2B911E}" destId="{3240125D-75FD-4A57-A758-6C50E602A37F}" srcOrd="0" destOrd="0" presId="urn:microsoft.com/office/officeart/2005/8/layout/list1#1"/>
    <dgm:cxn modelId="{A0A139B8-C29C-4CF6-B01A-C9215FF29A1B}" type="presOf" srcId="{0FABB1E1-B967-41CD-8BD9-01EE970157FC}" destId="{1CC4936E-ED17-4D2F-9813-87EE95763F16}" srcOrd="1" destOrd="0" presId="urn:microsoft.com/office/officeart/2005/8/layout/list1#1"/>
    <dgm:cxn modelId="{04D720C0-4218-4938-9515-27C87D79C1B0}" type="presOf" srcId="{730938A3-D819-41F7-BE39-9DDAA446A19F}" destId="{427123AE-6E68-4008-BD50-9CC20F57260E}" srcOrd="1" destOrd="0" presId="urn:microsoft.com/office/officeart/2005/8/layout/list1#1"/>
    <dgm:cxn modelId="{A98C5DC5-964A-4B38-9CEA-B18325772BEA}" srcId="{AA796176-FFEA-4453-B3C5-86FCA4C88052}" destId="{ACC21E35-BE52-4B64-9CE3-EAFB2C2B911E}" srcOrd="2" destOrd="0" parTransId="{5C958575-B741-4319-9217-20F3E98CD28B}" sibTransId="{ED660174-D282-4491-8B21-ACACA759DF36}"/>
    <dgm:cxn modelId="{74F191C9-5108-49CC-A7FB-DE006B0A1E5B}" srcId="{AA796176-FFEA-4453-B3C5-86FCA4C88052}" destId="{0FABB1E1-B967-41CD-8BD9-01EE970157FC}" srcOrd="3" destOrd="0" parTransId="{C7B9EA86-F8CF-4931-9277-55EE61494FC9}" sibTransId="{3CA35860-4109-4C87-9304-98F472AD5542}"/>
    <dgm:cxn modelId="{F846AED5-C5CD-4945-9041-FB212C89E9C3}" type="presOf" srcId="{5BA5075A-9611-40EC-B66E-1C50AF866171}" destId="{ABF73B35-4281-4C64-B65F-D7E1D426DC52}" srcOrd="1" destOrd="0" presId="urn:microsoft.com/office/officeart/2005/8/layout/list1#1"/>
    <dgm:cxn modelId="{A1FCD9D6-88FE-42F6-A005-7CB64FD4DF60}" type="presOf" srcId="{730938A3-D819-41F7-BE39-9DDAA446A19F}" destId="{0B52D98E-03C2-4BD0-85E7-F52451A2A69F}" srcOrd="0" destOrd="0" presId="urn:microsoft.com/office/officeart/2005/8/layout/list1#1"/>
    <dgm:cxn modelId="{540F4AF6-C377-45C5-A590-7CA2DAF93499}" srcId="{AA796176-FFEA-4453-B3C5-86FCA4C88052}" destId="{6229A896-BA79-4F93-B4A4-52AF8D0E63B7}" srcOrd="0" destOrd="0" parTransId="{EDE61E28-8052-4A4A-BF9B-F66B384DF533}" sibTransId="{7165FF18-8236-4A4E-8431-4608C1BAE295}"/>
    <dgm:cxn modelId="{F4723558-B28C-40C9-B27F-72F9BE0AF3F5}" type="presParOf" srcId="{5CB4522F-075B-43D2-9CCA-FF96AAAB0675}" destId="{EED333AA-5EDE-462B-829D-585765A00D61}" srcOrd="0" destOrd="0" presId="urn:microsoft.com/office/officeart/2005/8/layout/list1#1"/>
    <dgm:cxn modelId="{3D31BDE9-49B2-47DF-A12F-0683BC775F18}" type="presParOf" srcId="{EED333AA-5EDE-462B-829D-585765A00D61}" destId="{75DA4DF2-046A-4C6A-8086-7C3E7861D4E7}" srcOrd="0" destOrd="0" presId="urn:microsoft.com/office/officeart/2005/8/layout/list1#1"/>
    <dgm:cxn modelId="{37B9B0F7-2467-4A73-A2F3-48AAF33F4ACD}" type="presParOf" srcId="{EED333AA-5EDE-462B-829D-585765A00D61}" destId="{FBD91DA6-F483-4103-904B-0A0489E1DCE7}" srcOrd="1" destOrd="0" presId="urn:microsoft.com/office/officeart/2005/8/layout/list1#1"/>
    <dgm:cxn modelId="{85C47340-8A9E-4592-AB66-216A17057F11}" type="presParOf" srcId="{5CB4522F-075B-43D2-9CCA-FF96AAAB0675}" destId="{48F65CE9-588F-481F-B88C-E3C4A9B9C782}" srcOrd="1" destOrd="0" presId="urn:microsoft.com/office/officeart/2005/8/layout/list1#1"/>
    <dgm:cxn modelId="{B514B097-DCDB-49D3-9A46-45A481532DCB}" type="presParOf" srcId="{5CB4522F-075B-43D2-9CCA-FF96AAAB0675}" destId="{9A2FC35B-336D-4AB9-BE3B-E5A027415580}" srcOrd="2" destOrd="0" presId="urn:microsoft.com/office/officeart/2005/8/layout/list1#1"/>
    <dgm:cxn modelId="{8445FA2B-93A1-4A85-A633-6C53B31E6640}" type="presParOf" srcId="{5CB4522F-075B-43D2-9CCA-FF96AAAB0675}" destId="{781EB76A-EEE2-4822-9A02-692FC3F6DBFE}" srcOrd="3" destOrd="0" presId="urn:microsoft.com/office/officeart/2005/8/layout/list1#1"/>
    <dgm:cxn modelId="{585724F5-D580-4123-A6B5-18BCB4B61298}" type="presParOf" srcId="{5CB4522F-075B-43D2-9CCA-FF96AAAB0675}" destId="{1A83AB0C-0313-42B2-AD86-7F1781B8A4B2}" srcOrd="4" destOrd="0" presId="urn:microsoft.com/office/officeart/2005/8/layout/list1#1"/>
    <dgm:cxn modelId="{D3A9A500-291D-4315-A0B5-48A11AFD7872}" type="presParOf" srcId="{1A83AB0C-0313-42B2-AD86-7F1781B8A4B2}" destId="{0B52D98E-03C2-4BD0-85E7-F52451A2A69F}" srcOrd="0" destOrd="0" presId="urn:microsoft.com/office/officeart/2005/8/layout/list1#1"/>
    <dgm:cxn modelId="{08FF2DFE-CF0C-4A40-BF76-5D8DF2A83E45}" type="presParOf" srcId="{1A83AB0C-0313-42B2-AD86-7F1781B8A4B2}" destId="{427123AE-6E68-4008-BD50-9CC20F57260E}" srcOrd="1" destOrd="0" presId="urn:microsoft.com/office/officeart/2005/8/layout/list1#1"/>
    <dgm:cxn modelId="{6BF98521-58EF-4718-94C0-86D18F889A8F}" type="presParOf" srcId="{5CB4522F-075B-43D2-9CCA-FF96AAAB0675}" destId="{3E45E6F7-D029-421E-9785-40AC3D5809F6}" srcOrd="5" destOrd="0" presId="urn:microsoft.com/office/officeart/2005/8/layout/list1#1"/>
    <dgm:cxn modelId="{05C125E2-B9C9-4C04-B36D-0D1E8CAE682E}" type="presParOf" srcId="{5CB4522F-075B-43D2-9CCA-FF96AAAB0675}" destId="{DC58CA3D-313C-426E-A0D6-37AFDA45F7F0}" srcOrd="6" destOrd="0" presId="urn:microsoft.com/office/officeart/2005/8/layout/list1#1"/>
    <dgm:cxn modelId="{E919EC92-820A-428D-99E1-2B124C1E1608}" type="presParOf" srcId="{5CB4522F-075B-43D2-9CCA-FF96AAAB0675}" destId="{97D0A409-687F-48B8-8F97-815DE1E84580}" srcOrd="7" destOrd="0" presId="urn:microsoft.com/office/officeart/2005/8/layout/list1#1"/>
    <dgm:cxn modelId="{5EF25026-603F-4335-9104-A837A384B12F}" type="presParOf" srcId="{5CB4522F-075B-43D2-9CCA-FF96AAAB0675}" destId="{6C682417-E35E-4747-8277-8398315EE0A6}" srcOrd="8" destOrd="0" presId="urn:microsoft.com/office/officeart/2005/8/layout/list1#1"/>
    <dgm:cxn modelId="{9C82A2E3-73F3-44C2-B38A-81C0C8565E9A}" type="presParOf" srcId="{6C682417-E35E-4747-8277-8398315EE0A6}" destId="{3240125D-75FD-4A57-A758-6C50E602A37F}" srcOrd="0" destOrd="0" presId="urn:microsoft.com/office/officeart/2005/8/layout/list1#1"/>
    <dgm:cxn modelId="{F376AE30-1079-4CDB-8E35-FE488DCEAD2D}" type="presParOf" srcId="{6C682417-E35E-4747-8277-8398315EE0A6}" destId="{19E92E6E-C255-46EA-A296-4EEB24EE3A0F}" srcOrd="1" destOrd="0" presId="urn:microsoft.com/office/officeart/2005/8/layout/list1#1"/>
    <dgm:cxn modelId="{F33726E3-490B-4D06-A525-1BA1AEBB1C8F}" type="presParOf" srcId="{5CB4522F-075B-43D2-9CCA-FF96AAAB0675}" destId="{B5396BCF-9918-4D1E-8A96-750EB7B7FAF0}" srcOrd="9" destOrd="0" presId="urn:microsoft.com/office/officeart/2005/8/layout/list1#1"/>
    <dgm:cxn modelId="{D7FFDA87-5839-4CB8-B744-1B7230101671}" type="presParOf" srcId="{5CB4522F-075B-43D2-9CCA-FF96AAAB0675}" destId="{F46CC245-10BE-4E19-B679-8FD2CCBD83C6}" srcOrd="10" destOrd="0" presId="urn:microsoft.com/office/officeart/2005/8/layout/list1#1"/>
    <dgm:cxn modelId="{771C0B25-5E8F-4FF8-B0F2-C6E7A9E26EB1}" type="presParOf" srcId="{5CB4522F-075B-43D2-9CCA-FF96AAAB0675}" destId="{259E2F94-8223-4A49-9E41-02FF9C3E6DB7}" srcOrd="11" destOrd="0" presId="urn:microsoft.com/office/officeart/2005/8/layout/list1#1"/>
    <dgm:cxn modelId="{51C24110-273A-445F-A797-AAB07E190C8A}" type="presParOf" srcId="{5CB4522F-075B-43D2-9CCA-FF96AAAB0675}" destId="{0582B587-2F69-4A4E-91D2-4D573939D386}" srcOrd="12" destOrd="0" presId="urn:microsoft.com/office/officeart/2005/8/layout/list1#1"/>
    <dgm:cxn modelId="{88995C75-011B-442D-B3B0-68C8AA231378}" type="presParOf" srcId="{0582B587-2F69-4A4E-91D2-4D573939D386}" destId="{5637D23C-C60D-4167-8816-BB9B9D431E0E}" srcOrd="0" destOrd="0" presId="urn:microsoft.com/office/officeart/2005/8/layout/list1#1"/>
    <dgm:cxn modelId="{E0066D49-5AF0-4005-90B5-6383B1A25CC7}" type="presParOf" srcId="{0582B587-2F69-4A4E-91D2-4D573939D386}" destId="{1CC4936E-ED17-4D2F-9813-87EE95763F16}" srcOrd="1" destOrd="0" presId="urn:microsoft.com/office/officeart/2005/8/layout/list1#1"/>
    <dgm:cxn modelId="{81049395-50FC-4BE5-999A-FA3A910C6AB6}" type="presParOf" srcId="{5CB4522F-075B-43D2-9CCA-FF96AAAB0675}" destId="{9E8ED095-A689-4B24-8673-40FB702F4F98}" srcOrd="13" destOrd="0" presId="urn:microsoft.com/office/officeart/2005/8/layout/list1#1"/>
    <dgm:cxn modelId="{3D70EB50-153F-4492-947D-EB83294A4E59}" type="presParOf" srcId="{5CB4522F-075B-43D2-9CCA-FF96AAAB0675}" destId="{5AA363B9-8FB5-41E3-8B35-97BD2D191B34}" srcOrd="14" destOrd="0" presId="urn:microsoft.com/office/officeart/2005/8/layout/list1#1"/>
    <dgm:cxn modelId="{B4FB1D32-D4A2-4494-BD76-A825F382590C}" type="presParOf" srcId="{5CB4522F-075B-43D2-9CCA-FF96AAAB0675}" destId="{165391A6-F699-41AC-8B55-B5334317737C}" srcOrd="15" destOrd="0" presId="urn:microsoft.com/office/officeart/2005/8/layout/list1#1"/>
    <dgm:cxn modelId="{393A8961-3DBD-4564-A6C2-813CA257BD58}" type="presParOf" srcId="{5CB4522F-075B-43D2-9CCA-FF96AAAB0675}" destId="{9922DA3E-3EF6-42FA-9CC9-86C6C0F10C5A}" srcOrd="16" destOrd="0" presId="urn:microsoft.com/office/officeart/2005/8/layout/list1#1"/>
    <dgm:cxn modelId="{87A52DF9-2C26-4E57-84A9-EEF8930BCF18}" type="presParOf" srcId="{9922DA3E-3EF6-42FA-9CC9-86C6C0F10C5A}" destId="{06CD99E7-5F6F-4B3A-B6AF-722345E5A49F}" srcOrd="0" destOrd="0" presId="urn:microsoft.com/office/officeart/2005/8/layout/list1#1"/>
    <dgm:cxn modelId="{D7C378C8-1B98-4734-835E-992B34B3F5DC}" type="presParOf" srcId="{9922DA3E-3EF6-42FA-9CC9-86C6C0F10C5A}" destId="{ABF73B35-4281-4C64-B65F-D7E1D426DC52}" srcOrd="1" destOrd="0" presId="urn:microsoft.com/office/officeart/2005/8/layout/list1#1"/>
    <dgm:cxn modelId="{32DA0E08-E2AD-4011-8E55-153870D66355}" type="presParOf" srcId="{5CB4522F-075B-43D2-9CCA-FF96AAAB0675}" destId="{E970D71D-ECBA-4E7B-8977-0075B3C64135}" srcOrd="17" destOrd="0" presId="urn:microsoft.com/office/officeart/2005/8/layout/list1#1"/>
    <dgm:cxn modelId="{74407CAF-1C80-44D2-BC80-84029926B96A}" type="presParOf" srcId="{5CB4522F-075B-43D2-9CCA-FF96AAAB0675}" destId="{1EBF7F84-B88A-4276-8D3B-5221674D7BF1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71BED5-9553-415C-8C99-038CA5701B65}" type="doc">
      <dgm:prSet loTypeId="urn:microsoft.com/office/officeart/2005/8/layout/arrow2#1" loCatId="process" qsTypeId="urn:microsoft.com/office/officeart/2005/8/quickstyle/simple3#1" qsCatId="simple" csTypeId="urn:microsoft.com/office/officeart/2005/8/colors/accent2_1#1" csCatId="accent1" phldr="1"/>
      <dgm:spPr/>
    </dgm:pt>
    <dgm:pt modelId="{A3D2BF83-E471-4B54-A76D-9B5A789D714A}" type="pres">
      <dgm:prSet presAssocID="{5871BED5-9553-415C-8C99-038CA5701B65}" presName="arrowDiagram" presStyleCnt="0">
        <dgm:presLayoutVars>
          <dgm:chMax val="5"/>
          <dgm:dir val="rev"/>
          <dgm:resizeHandles val="exact"/>
        </dgm:presLayoutVars>
      </dgm:prSet>
      <dgm:spPr/>
    </dgm:pt>
  </dgm:ptLst>
  <dgm:cxnLst>
    <dgm:cxn modelId="{437C114C-9B83-4EFC-9404-A82C1A9CFBF4}" type="presOf" srcId="{5871BED5-9553-415C-8C99-038CA5701B65}" destId="{A3D2BF83-E471-4B54-A76D-9B5A789D714A}" srcOrd="0" destOrd="0" presId="urn:microsoft.com/office/officeart/2005/8/layout/arrow2#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16BF91-A2B0-417C-85F7-4BE5BF855858}" type="doc">
      <dgm:prSet loTypeId="urn:microsoft.com/office/officeart/2009/3/layout/FramedTextPicture" loCatId="picture" qsTypeId="urn:microsoft.com/office/officeart/2005/8/quickstyle/simple5" qsCatId="simple" csTypeId="urn:microsoft.com/office/officeart/2005/8/colors/accent4_5" csCatId="accent1" phldr="0"/>
      <dgm:spPr/>
      <dgm:t>
        <a:bodyPr/>
        <a:p>
          <a:endParaRPr lang="zh-CN" altLang="en-US"/>
        </a:p>
      </dgm:t>
    </dgm:pt>
    <dgm:pt modelId="{2D09127F-43B5-437A-893E-523906554A43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/>
            <a:t>用户分层</a:t>
          </a:r>
          <a:endParaRPr lang="zh-CN" altLang="en-US"/>
        </a:p>
      </dgm:t>
    </dgm:pt>
    <dgm:pt modelId="{AA222F4F-4021-43D7-9245-48ED62AA15DA}" cxnId="{D90D2B99-35A5-421F-94D9-9F072AF26C64}" type="parTrans">
      <dgm:prSet/>
      <dgm:spPr/>
      <dgm:t>
        <a:bodyPr/>
        <a:p>
          <a:endParaRPr lang="zh-CN" altLang="en-US"/>
        </a:p>
      </dgm:t>
    </dgm:pt>
    <dgm:pt modelId="{3D558D70-D132-4CA7-B097-810E2008A661}" cxnId="{D90D2B99-35A5-421F-94D9-9F072AF26C64}" type="sibTrans">
      <dgm:prSet/>
      <dgm:spPr/>
      <dgm:t>
        <a:bodyPr/>
        <a:p>
          <a:endParaRPr lang="zh-CN" altLang="en-US"/>
        </a:p>
      </dgm:t>
    </dgm:pt>
    <dgm:pt modelId="{1994FEF8-0071-4B36-9045-CB6331289EC9}" type="pres">
      <dgm:prSet presAssocID="{8C16BF91-A2B0-417C-85F7-4BE5BF855858}" presName="Name0" presStyleCnt="0">
        <dgm:presLayoutVars>
          <dgm:chMax/>
          <dgm:chPref/>
          <dgm:dir/>
        </dgm:presLayoutVars>
      </dgm:prSet>
      <dgm:spPr/>
    </dgm:pt>
    <dgm:pt modelId="{C9E83846-A304-4648-B1AE-A36B025025FC}" type="pres">
      <dgm:prSet presAssocID="{2D09127F-43B5-437A-893E-523906554A43}" presName="composite" presStyleCnt="0">
        <dgm:presLayoutVars>
          <dgm:chMax/>
          <dgm:chPref/>
        </dgm:presLayoutVars>
      </dgm:prSet>
      <dgm:spPr/>
    </dgm:pt>
    <dgm:pt modelId="{4D1B123B-9631-4A7A-B7DC-25953E6FA19B}" type="pres">
      <dgm:prSet presAssocID="{2D09127F-43B5-437A-893E-523906554A43}" presName="Image" presStyleLbl="bgImgPlace1" presStyleIdx="0" presStyleCnt="1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9AFDD5C5-6D04-4565-8EF8-8701C703CCA5}" type="pres">
      <dgm:prSet presAssocID="{2D09127F-43B5-437A-893E-523906554A43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3D37F0B9-0864-4916-B215-D73ABF72F74A}" type="pres">
      <dgm:prSet presAssocID="{2D09127F-43B5-437A-893E-523906554A43}" presName="tlFrame" presStyleLbl="node1" presStyleIdx="0" presStyleCnt="4"/>
      <dgm:spPr/>
    </dgm:pt>
    <dgm:pt modelId="{4F2AD0B9-93B7-4106-9FE2-F816B5AA55E7}" type="pres">
      <dgm:prSet presAssocID="{2D09127F-43B5-437A-893E-523906554A43}" presName="trFrame" presStyleLbl="node1" presStyleIdx="1" presStyleCnt="4"/>
      <dgm:spPr/>
    </dgm:pt>
    <dgm:pt modelId="{6BAF6BFE-C959-4668-857D-86A73801D29D}" type="pres">
      <dgm:prSet presAssocID="{2D09127F-43B5-437A-893E-523906554A43}" presName="blFrame" presStyleLbl="node1" presStyleIdx="2" presStyleCnt="4"/>
      <dgm:spPr/>
    </dgm:pt>
    <dgm:pt modelId="{9A4D4852-73D0-4ACF-A45B-DDF7357E7345}" type="pres">
      <dgm:prSet presAssocID="{2D09127F-43B5-437A-893E-523906554A43}" presName="brFrame" presStyleLbl="node1" presStyleIdx="3" presStyleCnt="4"/>
      <dgm:spPr/>
    </dgm:pt>
  </dgm:ptLst>
  <dgm:cxnLst>
    <dgm:cxn modelId="{D90D2B99-35A5-421F-94D9-9F072AF26C64}" srcId="{8C16BF91-A2B0-417C-85F7-4BE5BF855858}" destId="{2D09127F-43B5-437A-893E-523906554A43}" srcOrd="0" destOrd="0" parTransId="{AA222F4F-4021-43D7-9245-48ED62AA15DA}" sibTransId="{3D558D70-D132-4CA7-B097-810E2008A661}"/>
    <dgm:cxn modelId="{03DE6F15-D20A-4DC1-BA83-4EED9A10EE00}" type="presOf" srcId="{8C16BF91-A2B0-417C-85F7-4BE5BF855858}" destId="{1994FEF8-0071-4B36-9045-CB6331289EC9}" srcOrd="0" destOrd="0" presId="urn:microsoft.com/office/officeart/2009/3/layout/FramedTextPicture"/>
    <dgm:cxn modelId="{43DBD683-7A19-4306-BC01-6EA01C983AB4}" type="presParOf" srcId="{1994FEF8-0071-4B36-9045-CB6331289EC9}" destId="{C9E83846-A304-4648-B1AE-A36B025025FC}" srcOrd="0" destOrd="0" presId="urn:microsoft.com/office/officeart/2009/3/layout/FramedTextPicture"/>
    <dgm:cxn modelId="{4D414BD5-FEBD-4637-8710-9582048BDD2D}" type="presParOf" srcId="{C9E83846-A304-4648-B1AE-A36B025025FC}" destId="{4D1B123B-9631-4A7A-B7DC-25953E6FA19B}" srcOrd="0" destOrd="0" presId="urn:microsoft.com/office/officeart/2009/3/layout/FramedTextPicture"/>
    <dgm:cxn modelId="{FA311A56-385D-48A5-91DC-9599CDC63A14}" type="presParOf" srcId="{C9E83846-A304-4648-B1AE-A36B025025FC}" destId="{9AFDD5C5-6D04-4565-8EF8-8701C703CCA5}" srcOrd="1" destOrd="0" presId="urn:microsoft.com/office/officeart/2009/3/layout/FramedTextPicture"/>
    <dgm:cxn modelId="{9EC5E6E5-8D58-4371-A508-8B561F3E19FC}" type="presOf" srcId="{2D09127F-43B5-437A-893E-523906554A43}" destId="{9AFDD5C5-6D04-4565-8EF8-8701C703CCA5}" srcOrd="0" destOrd="0" presId="urn:microsoft.com/office/officeart/2009/3/layout/FramedTextPicture"/>
    <dgm:cxn modelId="{EA8A03F6-D8FE-413F-87C7-C7AF0DEC2977}" type="presParOf" srcId="{C9E83846-A304-4648-B1AE-A36B025025FC}" destId="{3D37F0B9-0864-4916-B215-D73ABF72F74A}" srcOrd="2" destOrd="0" presId="urn:microsoft.com/office/officeart/2009/3/layout/FramedTextPicture"/>
    <dgm:cxn modelId="{BE7A0795-F07C-4720-B2BD-93D7A5982514}" type="presParOf" srcId="{C9E83846-A304-4648-B1AE-A36B025025FC}" destId="{4F2AD0B9-93B7-4106-9FE2-F816B5AA55E7}" srcOrd="3" destOrd="0" presId="urn:microsoft.com/office/officeart/2009/3/layout/FramedTextPicture"/>
    <dgm:cxn modelId="{D0584CB0-8E3D-402C-B231-CE390C73B02C}" type="presParOf" srcId="{C9E83846-A304-4648-B1AE-A36B025025FC}" destId="{6BAF6BFE-C959-4668-857D-86A73801D29D}" srcOrd="4" destOrd="0" presId="urn:microsoft.com/office/officeart/2009/3/layout/FramedTextPicture"/>
    <dgm:cxn modelId="{9DCB575A-0EAC-49EC-A4FF-093DB489A046}" type="presParOf" srcId="{C9E83846-A304-4648-B1AE-A36B025025FC}" destId="{9A4D4852-73D0-4ACF-A45B-DDF7357E7345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3B8DF6-35DC-40C0-8F19-522E1EDC5FBB}" type="doc">
      <dgm:prSet loTypeId="relationship" loCatId="relationship" qsTypeId="urn:microsoft.com/office/officeart/2005/8/quickstyle/simple1" qsCatId="simple" csTypeId="urn:microsoft.com/office/officeart/2005/8/colors/accent4_1" csCatId="accent1" phldr="0"/>
      <dgm:spPr/>
      <dgm:t>
        <a:bodyPr/>
        <a:p>
          <a:endParaRPr lang="zh-CN" altLang="en-US"/>
        </a:p>
      </dgm:t>
    </dgm:pt>
    <dgm:pt modelId="{AC457EA6-B62E-49FF-AAE4-FDCECA659245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/>
            <a:t>划分不同人群</a:t>
          </a:r>
          <a:r>
            <a:rPr lang="zh-CN" altLang="en-US" sz="3200"/>
            <a:t/>
          </a:r>
          <a:endParaRPr lang="zh-CN" altLang="en-US" sz="3200"/>
        </a:p>
      </dgm:t>
    </dgm:pt>
    <dgm:pt modelId="{AE6A6C96-96CB-45E6-8D7F-66757D89E4F4}" cxnId="{C5CC90A9-E2D6-41A2-B4B1-9F90DC82B2AE}" type="parTrans">
      <dgm:prSet/>
      <dgm:spPr/>
      <dgm:t>
        <a:bodyPr/>
        <a:p>
          <a:endParaRPr lang="zh-CN" altLang="en-US"/>
        </a:p>
      </dgm:t>
    </dgm:pt>
    <dgm:pt modelId="{86CBD87F-F42A-4DD5-899B-60D283C415B9}" cxnId="{C5CC90A9-E2D6-41A2-B4B1-9F90DC82B2AE}" type="sibTrans">
      <dgm:prSet/>
      <dgm:spPr/>
      <dgm:t>
        <a:bodyPr/>
        <a:p>
          <a:endParaRPr lang="zh-CN" altLang="en-US"/>
        </a:p>
      </dgm:t>
    </dgm:pt>
    <dgm:pt modelId="{73724102-6497-452A-AC49-7BA877B6E78D}">
      <dgm:prSet phldrT="[文本]" phldr="0" custT="1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/>
            <a:t>收集用户的行为数据</a:t>
          </a:r>
          <a:r>
            <a:rPr lang="zh-CN" altLang="en-US" sz="3200"/>
            <a:t/>
          </a:r>
          <a:endParaRPr lang="zh-CN" altLang="en-US" sz="3200"/>
        </a:p>
      </dgm:t>
    </dgm:pt>
    <dgm:pt modelId="{E449FA48-E31D-41BB-ABDF-3FCA2E74E294}" cxnId="{9868D4F6-4DA0-455F-8A3F-EF098F5741A5}" type="parTrans">
      <dgm:prSet/>
      <dgm:spPr/>
      <dgm:t>
        <a:bodyPr/>
        <a:p>
          <a:endParaRPr lang="zh-CN" altLang="en-US"/>
        </a:p>
      </dgm:t>
    </dgm:pt>
    <dgm:pt modelId="{A4283399-1C1D-43B6-80F4-C0B25E1D9112}" cxnId="{9868D4F6-4DA0-455F-8A3F-EF098F5741A5}" type="sibTrans">
      <dgm:prSet/>
      <dgm:spPr/>
      <dgm:t>
        <a:bodyPr/>
        <a:p>
          <a:endParaRPr lang="zh-CN" altLang="en-US"/>
        </a:p>
      </dgm:t>
    </dgm:pt>
    <dgm:pt modelId="{32C0187A-203A-47E0-AE80-DE1BBE36DF21}" type="pres">
      <dgm:prSet presAssocID="{BC3B8DF6-35DC-40C0-8F19-522E1EDC5FBB}" presName="compositeShape" presStyleCnt="0">
        <dgm:presLayoutVars>
          <dgm:chMax val="2"/>
          <dgm:dir/>
          <dgm:resizeHandles val="exact"/>
        </dgm:presLayoutVars>
      </dgm:prSet>
      <dgm:spPr/>
    </dgm:pt>
    <dgm:pt modelId="{1B804FF8-9A50-4C4C-A653-7D234E1788FF}" type="pres">
      <dgm:prSet presAssocID="{BC3B8DF6-35DC-40C0-8F19-522E1EDC5FBB}" presName="ribbon" presStyleLbl="node1" presStyleIdx="0" presStyleCnt="1"/>
      <dgm:spPr/>
    </dgm:pt>
    <dgm:pt modelId="{1B295838-9029-4CD1-95F7-745580BB313C}" type="pres">
      <dgm:prSet presAssocID="{BC3B8DF6-35DC-40C0-8F19-522E1EDC5FBB}" presName="leftArrowText" presStyleCnt="0">
        <dgm:presLayoutVars>
          <dgm:chMax val="0"/>
          <dgm:bulletEnabled val="1"/>
        </dgm:presLayoutVars>
      </dgm:prSet>
      <dgm:spPr/>
    </dgm:pt>
    <dgm:pt modelId="{1AEED5F8-C663-4502-98D9-5D1EE09EF4C1}" type="pres">
      <dgm:prSet presAssocID="{BC3B8DF6-35DC-40C0-8F19-522E1EDC5FBB}" presName="rightArrowText" presStyleCnt="0">
        <dgm:presLayoutVars>
          <dgm:chMax val="0"/>
          <dgm:bulletEnabled val="1"/>
        </dgm:presLayoutVars>
      </dgm:prSet>
      <dgm:spPr/>
    </dgm:pt>
  </dgm:ptLst>
  <dgm:cxnLst>
    <dgm:cxn modelId="{C5CC90A9-E2D6-41A2-B4B1-9F90DC82B2AE}" srcId="{BC3B8DF6-35DC-40C0-8F19-522E1EDC5FBB}" destId="{AC457EA6-B62E-49FF-AAE4-FDCECA659245}" srcOrd="0" destOrd="0" parTransId="{AE6A6C96-96CB-45E6-8D7F-66757D89E4F4}" sibTransId="{86CBD87F-F42A-4DD5-899B-60D283C415B9}"/>
    <dgm:cxn modelId="{9868D4F6-4DA0-455F-8A3F-EF098F5741A5}" srcId="{BC3B8DF6-35DC-40C0-8F19-522E1EDC5FBB}" destId="{73724102-6497-452A-AC49-7BA877B6E78D}" srcOrd="1" destOrd="0" parTransId="{E449FA48-E31D-41BB-ABDF-3FCA2E74E294}" sibTransId="{A4283399-1C1D-43B6-80F4-C0B25E1D9112}"/>
    <dgm:cxn modelId="{211BF68B-A020-4B4A-83A0-47A90EDED922}" type="presOf" srcId="{BC3B8DF6-35DC-40C0-8F19-522E1EDC5FBB}" destId="{32C0187A-203A-47E0-AE80-DE1BBE36DF21}" srcOrd="0" destOrd="0" presId="urn:microsoft.com/office/officeart/2005/8/layout/arrow6"/>
    <dgm:cxn modelId="{9F3A7386-F8D6-4DA4-B5F8-429D115725B2}" type="presParOf" srcId="{32C0187A-203A-47E0-AE80-DE1BBE36DF21}" destId="{1B804FF8-9A50-4C4C-A653-7D234E1788FF}" srcOrd="0" destOrd="0" presId="urn:microsoft.com/office/officeart/2005/8/layout/arrow6"/>
    <dgm:cxn modelId="{BB81299A-EB96-4E9E-BDF7-5EF33471BFCB}" type="presParOf" srcId="{32C0187A-203A-47E0-AE80-DE1BBE36DF21}" destId="{1B295838-9029-4CD1-95F7-745580BB313C}" srcOrd="1" destOrd="0" presId="urn:microsoft.com/office/officeart/2005/8/layout/arrow6"/>
    <dgm:cxn modelId="{EA8E86DA-0069-4F6F-B146-D9EB8E1D8827}" type="presOf" srcId="{AC457EA6-B62E-49FF-AAE4-FDCECA659245}" destId="{1B295838-9029-4CD1-95F7-745580BB313C}" srcOrd="1" destOrd="0" presId="urn:microsoft.com/office/officeart/2005/8/layout/arrow6"/>
    <dgm:cxn modelId="{27CFEDB2-6DD1-41F3-B3E8-9FD734180F18}" type="presParOf" srcId="{32C0187A-203A-47E0-AE80-DE1BBE36DF21}" destId="{1AEED5F8-C663-4502-98D9-5D1EE09EF4C1}" srcOrd="2" destOrd="0" presId="urn:microsoft.com/office/officeart/2005/8/layout/arrow6"/>
    <dgm:cxn modelId="{50CE34E6-E216-4AAB-B9FF-F332A1B2A23E}" type="presOf" srcId="{73724102-6497-452A-AC49-7BA877B6E78D}" destId="{1AEED5F8-C663-4502-98D9-5D1EE09EF4C1}" srcOrd="1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6A395C-591B-401B-9A23-B27BB8E9D76E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0"/>
      <dgm:spPr/>
      <dgm:t>
        <a:bodyPr/>
        <a:p>
          <a:endParaRPr lang="zh-CN" altLang="en-US"/>
        </a:p>
      </dgm:t>
    </dgm:pt>
    <dgm:pt modelId="{B7838E50-2C4F-4330-8654-439DAF6F4954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02</a:t>
          </a:r>
          <a:r>
            <a:rPr lang="en-US" altLang="zh-CN"/>
            <a:t/>
          </a:r>
          <a:endParaRPr lang="en-US" altLang="zh-CN"/>
        </a:p>
      </dgm:t>
    </dgm:pt>
    <dgm:pt modelId="{CDA5A401-7997-43DA-A89D-CCA2AA99F292}" cxnId="{EFEB26D4-9C9D-435D-B729-E2C9E2ED72F2}" type="parTrans">
      <dgm:prSet/>
      <dgm:spPr/>
      <dgm:t>
        <a:bodyPr/>
        <a:p>
          <a:endParaRPr lang="zh-CN" altLang="en-US"/>
        </a:p>
      </dgm:t>
    </dgm:pt>
    <dgm:pt modelId="{13C87236-FB20-417E-9B00-3602EE7A15E7}" cxnId="{EFEB26D4-9C9D-435D-B729-E2C9E2ED72F2}" type="sibTrans">
      <dgm:prSet/>
      <dgm:spPr/>
      <dgm:t>
        <a:bodyPr/>
        <a:p>
          <a:endParaRPr lang="zh-CN" altLang="en-US"/>
        </a:p>
      </dgm:t>
    </dgm:pt>
    <dgm:pt modelId="{2F0B79A5-F0C4-4E37-A666-E4DDC7577E8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03</a:t>
          </a:r>
          <a:endParaRPr lang="en-US" altLang="zh-CN"/>
        </a:p>
      </dgm:t>
    </dgm:pt>
    <dgm:pt modelId="{C62928F1-851A-473C-BC67-D0AF28D00018}" cxnId="{DCF5438F-4FB7-4F54-8687-69B86AC81FF0}" type="parTrans">
      <dgm:prSet/>
      <dgm:spPr/>
      <dgm:t>
        <a:bodyPr/>
        <a:p>
          <a:endParaRPr lang="zh-CN" altLang="en-US"/>
        </a:p>
      </dgm:t>
    </dgm:pt>
    <dgm:pt modelId="{A838EBAB-5F36-4746-848D-31203B3044FD}" cxnId="{DCF5438F-4FB7-4F54-8687-69B86AC81FF0}" type="sibTrans">
      <dgm:prSet/>
      <dgm:spPr/>
      <dgm:t>
        <a:bodyPr/>
        <a:p>
          <a:endParaRPr lang="zh-CN" altLang="en-US"/>
        </a:p>
      </dgm:t>
    </dgm:pt>
    <dgm:pt modelId="{C7A1070D-5244-4B9A-8E8E-FEEDCB0F8FF8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/>
            <a:t>01</a:t>
          </a:r>
          <a:r>
            <a:rPr lang="en-US" altLang="zh-CN"/>
            <a:t/>
          </a:r>
          <a:endParaRPr lang="en-US" altLang="zh-CN"/>
        </a:p>
      </dgm:t>
    </dgm:pt>
    <dgm:pt modelId="{3C0654FF-0225-45CD-BEBD-3A3C24E6BC4C}" cxnId="{0DA65EB1-687A-4B31-BE72-734E81032A83}" type="parTrans">
      <dgm:prSet/>
      <dgm:spPr/>
      <dgm:t>
        <a:bodyPr/>
        <a:p>
          <a:endParaRPr lang="zh-CN" altLang="en-US"/>
        </a:p>
      </dgm:t>
    </dgm:pt>
    <dgm:pt modelId="{60495940-5980-4E7B-9CF8-14B18B6C7988}" cxnId="{0DA65EB1-687A-4B31-BE72-734E81032A83}" type="sibTrans">
      <dgm:prSet/>
      <dgm:spPr/>
      <dgm:t>
        <a:bodyPr/>
        <a:p>
          <a:endParaRPr lang="zh-CN" altLang="en-US"/>
        </a:p>
      </dgm:t>
    </dgm:pt>
    <dgm:pt modelId="{DFDC3BA4-6A3E-4388-B2A3-FD6ABEF0064B}" type="pres">
      <dgm:prSet presAssocID="{AA6A395C-591B-401B-9A23-B27BB8E9D76E}" presName="Name0" presStyleCnt="0">
        <dgm:presLayoutVars>
          <dgm:dir/>
        </dgm:presLayoutVars>
      </dgm:prSet>
      <dgm:spPr/>
    </dgm:pt>
    <dgm:pt modelId="{DD3F206A-DD9F-4D17-9F45-5E729C227911}" type="pres">
      <dgm:prSet presAssocID="{B7838E50-2C4F-4330-8654-439DAF6F4954}" presName="composite" presStyleCnt="0"/>
      <dgm:spPr/>
    </dgm:pt>
    <dgm:pt modelId="{0F4BB4EE-949E-4C95-8F64-F5003361860A}" type="pres">
      <dgm:prSet presAssocID="{B7838E50-2C4F-4330-8654-439DAF6F4954}" presName="Image" presStyleLbl="alignNode1" presStyleIdx="0" presStyleCnt="3"/>
      <dgm:spPr>
        <a:blipFill>
          <a:blip xmlns:r="http://schemas.openxmlformats.org/officeDocument/2006/relationships" r:embed="rId1"/>
          <a:stretch>
            <a:fillRect/>
          </a:stretch>
        </a:blipFill>
      </dgm:spPr>
    </dgm:pt>
    <dgm:pt modelId="{44FDEB81-E1E7-4128-9FEB-7DA0BFD5A07A}" type="pres">
      <dgm:prSet presAssocID="{B7838E50-2C4F-4330-8654-439DAF6F4954}" presName="Parent" presStyleLbl="revTx" presStyleIdx="0" presStyleCnt="3">
        <dgm:presLayoutVars>
          <dgm:bulletEnabled val="1"/>
        </dgm:presLayoutVars>
      </dgm:prSet>
      <dgm:spPr/>
    </dgm:pt>
    <dgm:pt modelId="{84642BD9-9464-4A11-AD81-3E46D65D54FD}" type="pres">
      <dgm:prSet presAssocID="{13C87236-FB20-417E-9B00-3602EE7A15E7}" presName="sibTrans" presStyleCnt="0"/>
      <dgm:spPr/>
    </dgm:pt>
    <dgm:pt modelId="{91008A32-D5EB-46F3-B706-72C71137EAE2}" type="pres">
      <dgm:prSet presAssocID="{2F0B79A5-F0C4-4E37-A666-E4DDC7577E88}" presName="composite" presStyleCnt="0"/>
      <dgm:spPr/>
    </dgm:pt>
    <dgm:pt modelId="{C66FED96-9AF5-4B97-A505-745EC518A5B6}" type="pres">
      <dgm:prSet presAssocID="{2F0B79A5-F0C4-4E37-A666-E4DDC7577E88}" presName="Image" presStyleLbl="alignNode1" presStyleIdx="1" presStyleCnt="3"/>
      <dgm:spPr>
        <a:blipFill>
          <a:blip xmlns:r="http://schemas.openxmlformats.org/officeDocument/2006/relationships" r:embed="rId2"/>
          <a:stretch>
            <a:fillRect/>
          </a:stretch>
        </a:blipFill>
      </dgm:spPr>
    </dgm:pt>
    <dgm:pt modelId="{A18585FF-1EF8-4A8C-BFD8-9CFD8863A946}" type="pres">
      <dgm:prSet presAssocID="{2F0B79A5-F0C4-4E37-A666-E4DDC7577E88}" presName="Parent" presStyleLbl="revTx" presStyleIdx="1" presStyleCnt="3">
        <dgm:presLayoutVars>
          <dgm:bulletEnabled val="1"/>
        </dgm:presLayoutVars>
      </dgm:prSet>
      <dgm:spPr/>
    </dgm:pt>
    <dgm:pt modelId="{A4C548AA-BF97-45A5-9902-93315CC4E911}" type="pres">
      <dgm:prSet presAssocID="{A838EBAB-5F36-4746-848D-31203B3044FD}" presName="sibTrans" presStyleCnt="0"/>
      <dgm:spPr/>
    </dgm:pt>
    <dgm:pt modelId="{2C0CF61E-72BA-4AB9-8608-A621D6211E8A}" type="pres">
      <dgm:prSet presAssocID="{C7A1070D-5244-4B9A-8E8E-FEEDCB0F8FF8}" presName="composite" presStyleCnt="0"/>
      <dgm:spPr/>
    </dgm:pt>
    <dgm:pt modelId="{21CA0912-5282-4CD8-8B4C-1CD5D92A296C}" type="pres">
      <dgm:prSet presAssocID="{C7A1070D-5244-4B9A-8E8E-FEEDCB0F8FF8}" presName="Image" presStyleLbl="alignNode1" presStyleIdx="2" presStyleCnt="3"/>
      <dgm:spPr>
        <a:blipFill>
          <a:blip xmlns:r="http://schemas.openxmlformats.org/officeDocument/2006/relationships" r:embed="rId3"/>
          <a:stretch>
            <a:fillRect/>
          </a:stretch>
        </a:blipFill>
      </dgm:spPr>
    </dgm:pt>
    <dgm:pt modelId="{01D59B44-9C0B-41F9-A94A-E47687BBE314}" type="pres">
      <dgm:prSet presAssocID="{C7A1070D-5244-4B9A-8E8E-FEEDCB0F8FF8}" presName="Parent" presStyleLbl="revTx" presStyleIdx="2" presStyleCnt="3">
        <dgm:presLayoutVars>
          <dgm:bulletEnabled val="1"/>
        </dgm:presLayoutVars>
      </dgm:prSet>
      <dgm:spPr/>
    </dgm:pt>
  </dgm:ptLst>
  <dgm:cxnLst>
    <dgm:cxn modelId="{EFEB26D4-9C9D-435D-B729-E2C9E2ED72F2}" srcId="{AA6A395C-591B-401B-9A23-B27BB8E9D76E}" destId="{B7838E50-2C4F-4330-8654-439DAF6F4954}" srcOrd="0" destOrd="0" parTransId="{CDA5A401-7997-43DA-A89D-CCA2AA99F292}" sibTransId="{13C87236-FB20-417E-9B00-3602EE7A15E7}"/>
    <dgm:cxn modelId="{DCF5438F-4FB7-4F54-8687-69B86AC81FF0}" srcId="{AA6A395C-591B-401B-9A23-B27BB8E9D76E}" destId="{2F0B79A5-F0C4-4E37-A666-E4DDC7577E88}" srcOrd="1" destOrd="0" parTransId="{C62928F1-851A-473C-BC67-D0AF28D00018}" sibTransId="{A838EBAB-5F36-4746-848D-31203B3044FD}"/>
    <dgm:cxn modelId="{0DA65EB1-687A-4B31-BE72-734E81032A83}" srcId="{AA6A395C-591B-401B-9A23-B27BB8E9D76E}" destId="{C7A1070D-5244-4B9A-8E8E-FEEDCB0F8FF8}" srcOrd="2" destOrd="0" parTransId="{3C0654FF-0225-45CD-BEBD-3A3C24E6BC4C}" sibTransId="{60495940-5980-4E7B-9CF8-14B18B6C7988}"/>
    <dgm:cxn modelId="{B70D4A73-1B9F-4514-92E0-37AA47549D00}" type="presOf" srcId="{AA6A395C-591B-401B-9A23-B27BB8E9D76E}" destId="{DFDC3BA4-6A3E-4388-B2A3-FD6ABEF0064B}" srcOrd="0" destOrd="0" presId="urn:microsoft.com/office/officeart/2008/layout/PictureAccentBlocks"/>
    <dgm:cxn modelId="{ED1DD582-BD71-4F51-A7CD-72EE5A7C5983}" type="presParOf" srcId="{DFDC3BA4-6A3E-4388-B2A3-FD6ABEF0064B}" destId="{DD3F206A-DD9F-4D17-9F45-5E729C227911}" srcOrd="0" destOrd="0" presId="urn:microsoft.com/office/officeart/2008/layout/PictureAccentBlocks"/>
    <dgm:cxn modelId="{12FD2ABA-65F2-49F4-8B84-62AB7092B140}" type="presParOf" srcId="{DD3F206A-DD9F-4D17-9F45-5E729C227911}" destId="{0F4BB4EE-949E-4C95-8F64-F5003361860A}" srcOrd="0" destOrd="0" presId="urn:microsoft.com/office/officeart/2008/layout/PictureAccentBlocks"/>
    <dgm:cxn modelId="{2533CE83-AFDB-4A94-BF03-BA12EC3F0DD8}" type="presParOf" srcId="{DD3F206A-DD9F-4D17-9F45-5E729C227911}" destId="{44FDEB81-E1E7-4128-9FEB-7DA0BFD5A07A}" srcOrd="1" destOrd="0" presId="urn:microsoft.com/office/officeart/2008/layout/PictureAccentBlocks"/>
    <dgm:cxn modelId="{34EA87AC-BBC2-411D-BEAE-68821B55BF09}" type="presOf" srcId="{B7838E50-2C4F-4330-8654-439DAF6F4954}" destId="{44FDEB81-E1E7-4128-9FEB-7DA0BFD5A07A}" srcOrd="0" destOrd="0" presId="urn:microsoft.com/office/officeart/2008/layout/PictureAccentBlocks"/>
    <dgm:cxn modelId="{276E01A8-0C5E-410C-BBEC-DA88E8B5C4C5}" type="presParOf" srcId="{DFDC3BA4-6A3E-4388-B2A3-FD6ABEF0064B}" destId="{84642BD9-9464-4A11-AD81-3E46D65D54FD}" srcOrd="1" destOrd="0" presId="urn:microsoft.com/office/officeart/2008/layout/PictureAccentBlocks"/>
    <dgm:cxn modelId="{457188CA-0B30-4935-B4DC-9BEDF0C5B64C}" type="presParOf" srcId="{DFDC3BA4-6A3E-4388-B2A3-FD6ABEF0064B}" destId="{91008A32-D5EB-46F3-B706-72C71137EAE2}" srcOrd="2" destOrd="0" presId="urn:microsoft.com/office/officeart/2008/layout/PictureAccentBlocks"/>
    <dgm:cxn modelId="{42E12788-E3F4-420D-BAE1-AA1D41A8FA1C}" type="presParOf" srcId="{91008A32-D5EB-46F3-B706-72C71137EAE2}" destId="{C66FED96-9AF5-4B97-A505-745EC518A5B6}" srcOrd="0" destOrd="2" presId="urn:microsoft.com/office/officeart/2008/layout/PictureAccentBlocks"/>
    <dgm:cxn modelId="{8DF1D9A1-9954-4B74-9560-B74FDD7CC1ED}" type="presParOf" srcId="{91008A32-D5EB-46F3-B706-72C71137EAE2}" destId="{A18585FF-1EF8-4A8C-BFD8-9CFD8863A946}" srcOrd="1" destOrd="2" presId="urn:microsoft.com/office/officeart/2008/layout/PictureAccentBlocks"/>
    <dgm:cxn modelId="{B580E936-A965-4AC6-B1D6-B3B12F60634E}" type="presOf" srcId="{2F0B79A5-F0C4-4E37-A666-E4DDC7577E88}" destId="{A18585FF-1EF8-4A8C-BFD8-9CFD8863A946}" srcOrd="0" destOrd="0" presId="urn:microsoft.com/office/officeart/2008/layout/PictureAccentBlocks"/>
    <dgm:cxn modelId="{214044B3-7FF7-4550-9C23-8B421A2AA321}" type="presParOf" srcId="{DFDC3BA4-6A3E-4388-B2A3-FD6ABEF0064B}" destId="{A4C548AA-BF97-45A5-9902-93315CC4E911}" srcOrd="3" destOrd="0" presId="urn:microsoft.com/office/officeart/2008/layout/PictureAccentBlocks"/>
    <dgm:cxn modelId="{ACFC1457-35CE-4FB7-9FA3-1CDD32116798}" type="presParOf" srcId="{DFDC3BA4-6A3E-4388-B2A3-FD6ABEF0064B}" destId="{2C0CF61E-72BA-4AB9-8608-A621D6211E8A}" srcOrd="4" destOrd="0" presId="urn:microsoft.com/office/officeart/2008/layout/PictureAccentBlocks"/>
    <dgm:cxn modelId="{D82470B2-6B99-453F-859E-833C0616AACF}" type="presParOf" srcId="{2C0CF61E-72BA-4AB9-8608-A621D6211E8A}" destId="{21CA0912-5282-4CD8-8B4C-1CD5D92A296C}" srcOrd="0" destOrd="4" presId="urn:microsoft.com/office/officeart/2008/layout/PictureAccentBlocks"/>
    <dgm:cxn modelId="{965BC8D4-0F8D-4DE9-8B41-115FE750FDE3}" type="presParOf" srcId="{2C0CF61E-72BA-4AB9-8608-A621D6211E8A}" destId="{01D59B44-9C0B-41F9-A94A-E47687BBE314}" srcOrd="1" destOrd="4" presId="urn:microsoft.com/office/officeart/2008/layout/PictureAccentBlocks"/>
    <dgm:cxn modelId="{1FC3572A-8880-42A1-91D7-557737ED33AB}" type="presOf" srcId="{C7A1070D-5244-4B9A-8E8E-FEEDCB0F8FF8}" destId="{01D59B44-9C0B-41F9-A94A-E47687BBE314}" srcOrd="0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FB710E-6A15-4057-9CE7-E4AF076A6850}" type="doc">
      <dgm:prSet loTypeId="urn:microsoft.com/office/officeart/2005/8/layout/vList2#1" loCatId="list" qsTypeId="urn:microsoft.com/office/officeart/2005/8/quickstyle/simple3#2" qsCatId="simple" csTypeId="urn:microsoft.com/office/officeart/2005/8/colors/accent1_2#1" csCatId="accent1" phldr="1"/>
      <dgm:spPr/>
      <dgm:t>
        <a:bodyPr/>
        <a:lstStyle/>
        <a:p>
          <a:endParaRPr lang="zh-CN" altLang="en-US"/>
        </a:p>
      </dgm:t>
    </dgm:pt>
    <dgm:pt modelId="{9635B762-A9BD-42E4-A979-C40A06963B62}" type="pres">
      <dgm:prSet presAssocID="{F1FB710E-6A15-4057-9CE7-E4AF076A6850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BAA6B7E8-37B6-4A1A-8ADB-2F25DD1268AC}" type="presOf" srcId="{F1FB710E-6A15-4057-9CE7-E4AF076A6850}" destId="{9635B762-A9BD-42E4-A979-C40A06963B62}" srcOrd="0" destOrd="0" presId="urn:microsoft.com/office/officeart/2005/8/layout/vList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FC35B-336D-4AB9-BE3B-E5A027415580}">
      <dsp:nvSpPr>
        <dsp:cNvPr id="0" name=""/>
        <dsp:cNvSpPr/>
      </dsp:nvSpPr>
      <dsp:spPr>
        <a:xfrm>
          <a:off x="0" y="28517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D91DA6-F483-4103-904B-0A0489E1DCE7}">
      <dsp:nvSpPr>
        <dsp:cNvPr id="0" name=""/>
        <dsp:cNvSpPr/>
      </dsp:nvSpPr>
      <dsp:spPr>
        <a:xfrm>
          <a:off x="263562" y="7853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案例关键词</a:t>
          </a:r>
        </a:p>
      </dsp:txBody>
      <dsp:txXfrm>
        <a:off x="283737" y="98705"/>
        <a:ext cx="3649520" cy="372930"/>
      </dsp:txXfrm>
    </dsp:sp>
    <dsp:sp modelId="{DC58CA3D-313C-426E-A0D6-37AFDA45F7F0}">
      <dsp:nvSpPr>
        <dsp:cNvPr id="0" name=""/>
        <dsp:cNvSpPr/>
      </dsp:nvSpPr>
      <dsp:spPr>
        <a:xfrm>
          <a:off x="0" y="92021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123AE-6E68-4008-BD50-9CC20F57260E}">
      <dsp:nvSpPr>
        <dsp:cNvPr id="0" name=""/>
        <dsp:cNvSpPr/>
      </dsp:nvSpPr>
      <dsp:spPr>
        <a:xfrm>
          <a:off x="263562" y="71357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实现场景</a:t>
          </a:r>
        </a:p>
      </dsp:txBody>
      <dsp:txXfrm>
        <a:off x="283737" y="733745"/>
        <a:ext cx="3649520" cy="372930"/>
      </dsp:txXfrm>
    </dsp:sp>
    <dsp:sp modelId="{F46CC245-10BE-4E19-B679-8FD2CCBD83C6}">
      <dsp:nvSpPr>
        <dsp:cNvPr id="0" name=""/>
        <dsp:cNvSpPr/>
      </dsp:nvSpPr>
      <dsp:spPr>
        <a:xfrm>
          <a:off x="0" y="155525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E92E6E-C255-46EA-A296-4EEB24EE3A0F}">
      <dsp:nvSpPr>
        <dsp:cNvPr id="0" name=""/>
        <dsp:cNvSpPr/>
      </dsp:nvSpPr>
      <dsp:spPr>
        <a:xfrm>
          <a:off x="263562" y="134861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案例中亮点及可复用的点</a:t>
          </a:r>
        </a:p>
      </dsp:txBody>
      <dsp:txXfrm>
        <a:off x="283737" y="1368785"/>
        <a:ext cx="3649520" cy="372930"/>
      </dsp:txXfrm>
    </dsp:sp>
    <dsp:sp modelId="{5AA363B9-8FB5-41E3-8B35-97BD2D191B34}">
      <dsp:nvSpPr>
        <dsp:cNvPr id="0" name=""/>
        <dsp:cNvSpPr/>
      </dsp:nvSpPr>
      <dsp:spPr>
        <a:xfrm>
          <a:off x="0" y="219029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4936E-ED17-4D2F-9813-87EE95763F16}">
      <dsp:nvSpPr>
        <dsp:cNvPr id="0" name=""/>
        <dsp:cNvSpPr/>
      </dsp:nvSpPr>
      <dsp:spPr>
        <a:xfrm>
          <a:off x="263562" y="198365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/>
            <a:t>案例中待优化点及改善方案</a:t>
          </a:r>
          <a:endParaRPr lang="zh-CN" altLang="en-US" sz="1600" kern="1200" dirty="0"/>
        </a:p>
      </dsp:txBody>
      <dsp:txXfrm>
        <a:off x="283737" y="2003825"/>
        <a:ext cx="3649520" cy="372930"/>
      </dsp:txXfrm>
    </dsp:sp>
    <dsp:sp modelId="{1EBF7F84-B88A-4276-8D3B-5221674D7BF1}">
      <dsp:nvSpPr>
        <dsp:cNvPr id="0" name=""/>
        <dsp:cNvSpPr/>
      </dsp:nvSpPr>
      <dsp:spPr>
        <a:xfrm>
          <a:off x="0" y="2825330"/>
          <a:ext cx="5271243" cy="352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F73B35-4281-4C64-B65F-D7E1D426DC52}">
      <dsp:nvSpPr>
        <dsp:cNvPr id="0" name=""/>
        <dsp:cNvSpPr/>
      </dsp:nvSpPr>
      <dsp:spPr>
        <a:xfrm>
          <a:off x="263562" y="2618690"/>
          <a:ext cx="3689870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468" tIns="0" rIns="139468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针对案例的延伸思考</a:t>
          </a:r>
        </a:p>
      </dsp:txBody>
      <dsp:txXfrm>
        <a:off x="283737" y="2638865"/>
        <a:ext cx="3649520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241540" cy="4613910"/>
        <a:chOff x="0" y="0"/>
        <a:chExt cx="7241540" cy="4613910"/>
      </a:xfrm>
    </dsp:grpSpPr>
    <dsp:sp modelId="{4D1B123B-9631-4A7A-B7DC-25953E6FA19B}">
      <dsp:nvSpPr>
        <dsp:cNvPr id="3" name="矩形 2"/>
        <dsp:cNvSpPr/>
      </dsp:nvSpPr>
      <dsp:spPr bwMode="white">
        <a:xfrm>
          <a:off x="119043" y="0"/>
          <a:ext cx="2700532" cy="1800348"/>
        </a:xfrm>
        <a:prstGeom prst="rect">
          <a:avLst/>
        </a:prstGeom>
        <a:blipFill>
          <a:blip r:embed="rId1"/>
          <a:stretch>
            <a:fillRect/>
          </a:stretch>
        </a:blipFill>
      </dsp:spPr>
      <dsp:style>
        <a:lnRef idx="0">
          <a:schemeClr val="lt1"/>
        </a:lnRef>
        <a:fillRef idx="1">
          <a:schemeClr val="accent4">
            <a:tint val="50000"/>
          </a:schemeClr>
        </a:fillRef>
        <a:effectRef idx="3">
          <a:scrgbClr r="0" g="0" b="0"/>
        </a:effectRef>
        <a:fontRef idx="minor"/>
      </dsp:style>
      <dsp:txXfrm>
        <a:off x="119043" y="0"/>
        <a:ext cx="2700532" cy="1800348"/>
      </dsp:txXfrm>
    </dsp:sp>
    <dsp:sp modelId="{9AFDD5C5-6D04-4565-8EF8-8701C703CCA5}">
      <dsp:nvSpPr>
        <dsp:cNvPr id="4" name="矩形 3"/>
        <dsp:cNvSpPr/>
      </dsp:nvSpPr>
      <dsp:spPr bwMode="white">
        <a:xfrm>
          <a:off x="2932330" y="1912927"/>
          <a:ext cx="3825987" cy="2363245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247650" tIns="247650" rIns="247650" bIns="24765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>
              <a:solidFill>
                <a:schemeClr val="tx1"/>
              </a:solidFill>
            </a:rPr>
            <a:t>用户分层</a:t>
          </a:r>
          <a:endParaRPr lang="zh-CN" altLang="en-US">
            <a:solidFill>
              <a:schemeClr val="tx1"/>
            </a:solidFill>
          </a:endParaRPr>
        </a:p>
      </dsp:txBody>
      <dsp:txXfrm>
        <a:off x="2932330" y="1912927"/>
        <a:ext cx="3825987" cy="2363245"/>
      </dsp:txXfrm>
    </dsp:sp>
    <dsp:sp modelId="{3D37F0B9-0864-4916-B215-D73ABF72F74A}">
      <dsp:nvSpPr>
        <dsp:cNvPr id="5" name="半闭框 4"/>
        <dsp:cNvSpPr/>
      </dsp:nvSpPr>
      <dsp:spPr bwMode="white">
        <a:xfrm>
          <a:off x="2594764" y="1575650"/>
          <a:ext cx="918853" cy="919091"/>
        </a:xfrm>
        <a:prstGeom prst="halfFrame">
          <a:avLst>
            <a:gd name="adj1" fmla="val 25770"/>
            <a:gd name="adj2" fmla="val 25770"/>
          </a:avLst>
        </a:prstGeom>
      </dsp:spPr>
      <dsp:style>
        <a:lnRef idx="0">
          <a:schemeClr val="lt1"/>
        </a:lnRef>
        <a:fillRef idx="3">
          <a:schemeClr val="accent4">
            <a:alpha val="90000"/>
            <a:hueOff val="0"/>
            <a:satOff val="0"/>
            <a:lumOff val="0"/>
            <a:alpha val="90196"/>
          </a:schemeClr>
        </a:fillRef>
        <a:effectRef idx="3">
          <a:scrgbClr r="0" g="0" b="0"/>
        </a:effectRef>
        <a:fontRef idx="minor">
          <a:schemeClr val="lt1"/>
        </a:fontRef>
      </dsp:style>
      <dsp:txXfrm>
        <a:off x="2594764" y="1575650"/>
        <a:ext cx="918853" cy="919091"/>
      </dsp:txXfrm>
    </dsp:sp>
    <dsp:sp modelId="{4F2AD0B9-93B7-4106-9FE2-F816B5AA55E7}">
      <dsp:nvSpPr>
        <dsp:cNvPr id="6" name="半闭框 5"/>
        <dsp:cNvSpPr/>
      </dsp:nvSpPr>
      <dsp:spPr bwMode="white">
        <a:xfrm rot="5400000">
          <a:off x="6203525" y="1575769"/>
          <a:ext cx="919091" cy="918853"/>
        </a:xfrm>
        <a:prstGeom prst="halfFrame">
          <a:avLst>
            <a:gd name="adj1" fmla="val 25770"/>
            <a:gd name="adj2" fmla="val 25770"/>
          </a:avLst>
        </a:prstGeom>
      </dsp:spPr>
      <dsp:style>
        <a:lnRef idx="0">
          <a:schemeClr val="lt1"/>
        </a:lnRef>
        <a:fillRef idx="3">
          <a:schemeClr val="accent4">
            <a:alpha val="90000"/>
            <a:hueOff val="0"/>
            <a:satOff val="0"/>
            <a:lumOff val="0"/>
            <a:alpha val="76863"/>
          </a:schemeClr>
        </a:fillRef>
        <a:effectRef idx="3">
          <a:scrgbClr r="0" g="0" b="0"/>
        </a:effectRef>
        <a:fontRef idx="minor">
          <a:schemeClr val="lt1"/>
        </a:fontRef>
      </dsp:style>
      <dsp:txXfrm rot="5400000">
        <a:off x="6203525" y="1575769"/>
        <a:ext cx="919091" cy="918853"/>
      </dsp:txXfrm>
    </dsp:sp>
    <dsp:sp modelId="{6BAF6BFE-C959-4668-857D-86A73801D29D}">
      <dsp:nvSpPr>
        <dsp:cNvPr id="7" name="半闭框 6"/>
        <dsp:cNvSpPr/>
      </dsp:nvSpPr>
      <dsp:spPr bwMode="white">
        <a:xfrm rot="16200000">
          <a:off x="2594645" y="3694938"/>
          <a:ext cx="919091" cy="918853"/>
        </a:xfrm>
        <a:prstGeom prst="halfFrame">
          <a:avLst>
            <a:gd name="adj1" fmla="val 25770"/>
            <a:gd name="adj2" fmla="val 25770"/>
          </a:avLst>
        </a:prstGeom>
      </dsp:spPr>
      <dsp:style>
        <a:lnRef idx="0">
          <a:schemeClr val="lt1"/>
        </a:lnRef>
        <a:fillRef idx="3">
          <a:schemeClr val="accent4">
            <a:alpha val="90000"/>
            <a:hueOff val="0"/>
            <a:satOff val="0"/>
            <a:lumOff val="0"/>
            <a:alpha val="63529"/>
          </a:schemeClr>
        </a:fillRef>
        <a:effectRef idx="3">
          <a:scrgbClr r="0" g="0" b="0"/>
        </a:effectRef>
        <a:fontRef idx="minor">
          <a:schemeClr val="lt1"/>
        </a:fontRef>
      </dsp:style>
      <dsp:txXfrm rot="16200000">
        <a:off x="2594645" y="3694938"/>
        <a:ext cx="919091" cy="918853"/>
      </dsp:txXfrm>
    </dsp:sp>
    <dsp:sp modelId="{9A4D4852-73D0-4ACF-A45B-DDF7357E7345}">
      <dsp:nvSpPr>
        <dsp:cNvPr id="8" name="半闭框 7"/>
        <dsp:cNvSpPr/>
      </dsp:nvSpPr>
      <dsp:spPr bwMode="white">
        <a:xfrm rot="10800000">
          <a:off x="6203644" y="3694819"/>
          <a:ext cx="918853" cy="919091"/>
        </a:xfrm>
        <a:prstGeom prst="halfFrame">
          <a:avLst>
            <a:gd name="adj1" fmla="val 25770"/>
            <a:gd name="adj2" fmla="val 25770"/>
          </a:avLst>
        </a:prstGeom>
      </dsp:spPr>
      <dsp:style>
        <a:lnRef idx="0">
          <a:schemeClr val="lt1"/>
        </a:lnRef>
        <a:fillRef idx="3">
          <a:schemeClr val="accent4">
            <a:alpha val="90000"/>
            <a:hueOff val="0"/>
            <a:satOff val="0"/>
            <a:lumOff val="0"/>
            <a:alpha val="50196"/>
          </a:schemeClr>
        </a:fillRef>
        <a:effectRef idx="3">
          <a:scrgbClr r="0" g="0" b="0"/>
        </a:effectRef>
        <a:fontRef idx="minor">
          <a:schemeClr val="lt1"/>
        </a:fontRef>
      </dsp:style>
      <dsp:txXfrm rot="10800000">
        <a:off x="6203644" y="3694819"/>
        <a:ext cx="918853" cy="9190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8128000" cy="3251200"/>
        <a:chOff x="0" y="0"/>
        <a:chExt cx="8128000" cy="3251200"/>
      </a:xfrm>
    </dsp:grpSpPr>
    <dsp:sp modelId="{1B804FF8-9A50-4C4C-A653-7D234E1788FF}">
      <dsp:nvSpPr>
        <dsp:cNvPr id="3" name="形状 2"/>
        <dsp:cNvSpPr/>
      </dsp:nvSpPr>
      <dsp:spPr bwMode="white">
        <a:xfrm>
          <a:off x="0" y="1083628"/>
          <a:ext cx="8128000" cy="3251200"/>
        </a:xfrm>
        <a:prstGeom prst="leftRightRibbon">
          <a:avLst/>
        </a:prstGeom>
      </dsp:spPr>
      <dsp:style>
        <a:lnRef idx="2">
          <a:schemeClr val="accent4">
            <a:shade val="80000"/>
          </a:schemeClr>
        </a:lnRef>
        <a:fillRef idx="1">
          <a:schemeClr val="lt1"/>
        </a:fillRef>
        <a:effectRef idx="0">
          <a:scrgbClr r="0" g="0" b="0"/>
        </a:effectRef>
        <a:fontRef idx="minor">
          <a:schemeClr val="lt1"/>
        </a:fontRef>
      </dsp:style>
      <dsp:txXfrm>
        <a:off x="0" y="1083628"/>
        <a:ext cx="8128000" cy="3251200"/>
      </dsp:txXfrm>
    </dsp:sp>
    <dsp:sp modelId="{1B295838-9029-4CD1-95F7-745580BB313C}">
      <dsp:nvSpPr>
        <dsp:cNvPr id="4" name="矩形 3"/>
        <dsp:cNvSpPr/>
      </dsp:nvSpPr>
      <dsp:spPr bwMode="white">
        <a:xfrm>
          <a:off x="975360" y="1652588"/>
          <a:ext cx="2682240" cy="1593088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113792" rIns="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>
              <a:solidFill>
                <a:schemeClr val="dk1"/>
              </a:solidFill>
            </a:rPr>
            <a:t>划分不同人群</a:t>
          </a:r>
          <a:endParaRPr lang="zh-CN" altLang="en-US" sz="3200">
            <a:solidFill>
              <a:schemeClr val="dk1"/>
            </a:solidFill>
          </a:endParaRPr>
        </a:p>
      </dsp:txBody>
      <dsp:txXfrm>
        <a:off x="975360" y="1652588"/>
        <a:ext cx="2682240" cy="1593088"/>
      </dsp:txXfrm>
    </dsp:sp>
    <dsp:sp modelId="{1AEED5F8-C663-4502-98D9-5D1EE09EF4C1}">
      <dsp:nvSpPr>
        <dsp:cNvPr id="5" name="矩形 4"/>
        <dsp:cNvSpPr/>
      </dsp:nvSpPr>
      <dsp:spPr bwMode="white">
        <a:xfrm>
          <a:off x="4064000" y="2172780"/>
          <a:ext cx="3169920" cy="1593088"/>
        </a:xfrm>
        <a:prstGeom prst="rect">
          <a:avLst/>
        </a:prstGeom>
        <a:noFill/>
        <a:ln>
          <a:noFill/>
        </a:ln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0" tIns="113792" rIns="0" bIns="12192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200">
              <a:solidFill>
                <a:schemeClr val="dk1"/>
              </a:solidFill>
            </a:rPr>
            <a:t>收集用户的行为数据</a:t>
          </a:r>
          <a:endParaRPr lang="zh-CN" altLang="en-US" sz="3200">
            <a:solidFill>
              <a:schemeClr val="dk1"/>
            </a:solidFill>
          </a:endParaRPr>
        </a:p>
      </dsp:txBody>
      <dsp:txXfrm>
        <a:off x="4064000" y="2172780"/>
        <a:ext cx="3169920" cy="15930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9738995" cy="4911725"/>
        <a:chOff x="0" y="0"/>
        <a:chExt cx="9738995" cy="4911725"/>
      </a:xfrm>
    </dsp:grpSpPr>
    <dsp:sp modelId="{0F4BB4EE-949E-4C95-8F64-F5003361860A}">
      <dsp:nvSpPr>
        <dsp:cNvPr id="3" name="矩形 2"/>
        <dsp:cNvSpPr/>
      </dsp:nvSpPr>
      <dsp:spPr bwMode="white">
        <a:xfrm>
          <a:off x="4879961" y="2703272"/>
          <a:ext cx="2208453" cy="2208453"/>
        </a:xfrm>
        <a:prstGeom prst="rect">
          <a:avLst/>
        </a:prstGeom>
        <a:blipFill>
          <a:blip r:embed="rId1"/>
          <a:stretch>
            <a:fillRect/>
          </a:stretch>
        </a:blip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4879961" y="2703272"/>
        <a:ext cx="2208453" cy="2208453"/>
      </dsp:txXfrm>
    </dsp:sp>
    <dsp:sp modelId="{44FDEB81-E1E7-4128-9FEB-7DA0BFD5A07A}">
      <dsp:nvSpPr>
        <dsp:cNvPr id="4" name="矩形 3"/>
        <dsp:cNvSpPr/>
      </dsp:nvSpPr>
      <dsp:spPr bwMode="white">
        <a:xfrm rot="16200000">
          <a:off x="3554889" y="3586653"/>
          <a:ext cx="2208453" cy="4416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6510" tIns="16510" rIns="16510" bIns="16510" anchor="b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02</a:t>
          </a:r>
          <a:endParaRPr lang="en-US" altLang="zh-CN">
            <a:solidFill>
              <a:schemeClr val="tx1"/>
            </a:solidFill>
          </a:endParaRPr>
        </a:p>
      </dsp:txBody>
      <dsp:txXfrm rot="16200000">
        <a:off x="3554889" y="3586653"/>
        <a:ext cx="2208453" cy="441691"/>
      </dsp:txXfrm>
    </dsp:sp>
    <dsp:sp modelId="{C66FED96-9AF5-4B97-A505-745EC518A5B6}">
      <dsp:nvSpPr>
        <dsp:cNvPr id="5" name="矩形 4"/>
        <dsp:cNvSpPr/>
      </dsp:nvSpPr>
      <dsp:spPr bwMode="white">
        <a:xfrm>
          <a:off x="7530542" y="2703272"/>
          <a:ext cx="2208453" cy="2208453"/>
        </a:xfrm>
        <a:prstGeom prst="rect">
          <a:avLst/>
        </a:prstGeom>
        <a:blipFill>
          <a:blip r:embed="rId2"/>
          <a:stretch>
            <a:fillRect/>
          </a:stretch>
        </a:blip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530542" y="2703272"/>
        <a:ext cx="2208453" cy="2208453"/>
      </dsp:txXfrm>
    </dsp:sp>
    <dsp:sp modelId="{A18585FF-1EF8-4A8C-BFD8-9CFD8863A946}">
      <dsp:nvSpPr>
        <dsp:cNvPr id="6" name="矩形 5"/>
        <dsp:cNvSpPr/>
      </dsp:nvSpPr>
      <dsp:spPr bwMode="white">
        <a:xfrm rot="16200000">
          <a:off x="6205470" y="3586653"/>
          <a:ext cx="2208453" cy="4416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6510" tIns="16510" rIns="16510" bIns="16510" anchor="b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03</a:t>
          </a:r>
          <a:endParaRPr lang="en-US" altLang="zh-CN">
            <a:solidFill>
              <a:schemeClr val="tx1"/>
            </a:solidFill>
          </a:endParaRPr>
        </a:p>
      </dsp:txBody>
      <dsp:txXfrm rot="16200000">
        <a:off x="6205470" y="3586653"/>
        <a:ext cx="2208453" cy="441691"/>
      </dsp:txXfrm>
    </dsp:sp>
    <dsp:sp modelId="{21CA0912-5282-4CD8-8B4C-1CD5D92A296C}">
      <dsp:nvSpPr>
        <dsp:cNvPr id="7" name="矩形 6"/>
        <dsp:cNvSpPr/>
      </dsp:nvSpPr>
      <dsp:spPr bwMode="white">
        <a:xfrm>
          <a:off x="7530542" y="0"/>
          <a:ext cx="2208453" cy="2208453"/>
        </a:xfrm>
        <a:prstGeom prst="rect">
          <a:avLst/>
        </a:prstGeom>
        <a:blipFill>
          <a:blip r:embed="rId3"/>
          <a:stretch>
            <a:fillRect/>
          </a:stretch>
        </a:blipFill>
      </dsp:spPr>
      <dsp:style>
        <a:lnRef idx="2">
          <a:schemeClr val="accen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Xfrm>
        <a:off x="7530542" y="0"/>
        <a:ext cx="2208453" cy="2208453"/>
      </dsp:txXfrm>
    </dsp:sp>
    <dsp:sp modelId="{01D59B44-9C0B-41F9-A94A-E47687BBE314}">
      <dsp:nvSpPr>
        <dsp:cNvPr id="8" name="矩形 7"/>
        <dsp:cNvSpPr/>
      </dsp:nvSpPr>
      <dsp:spPr bwMode="white">
        <a:xfrm rot="16200000">
          <a:off x="6205470" y="883381"/>
          <a:ext cx="2208453" cy="441691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vert="horz" wrap="square" lIns="16510" tIns="16510" rIns="16510" bIns="16510" anchor="b"/>
        <a:lstStyle>
          <a:lvl1pPr algn="l">
            <a:defRPr sz="2600"/>
          </a:lvl1pPr>
          <a:lvl2pPr marL="228600" indent="-228600" algn="l">
            <a:defRPr sz="2000"/>
          </a:lvl2pPr>
          <a:lvl3pPr marL="457200" indent="-228600" algn="l">
            <a:defRPr sz="2000"/>
          </a:lvl3pPr>
          <a:lvl4pPr marL="685800" indent="-228600" algn="l">
            <a:defRPr sz="2000"/>
          </a:lvl4pPr>
          <a:lvl5pPr marL="914400" indent="-228600" algn="l">
            <a:defRPr sz="2000"/>
          </a:lvl5pPr>
          <a:lvl6pPr marL="1143000" indent="-228600" algn="l">
            <a:defRPr sz="2000"/>
          </a:lvl6pPr>
          <a:lvl7pPr marL="1371600" indent="-228600" algn="l">
            <a:defRPr sz="2000"/>
          </a:lvl7pPr>
          <a:lvl8pPr marL="1600200" indent="-228600" algn="l">
            <a:defRPr sz="2000"/>
          </a:lvl8pPr>
          <a:lvl9pPr marL="1828800" indent="-228600" algn="l">
            <a:defRPr sz="2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zh-CN">
              <a:solidFill>
                <a:schemeClr val="tx1"/>
              </a:solidFill>
            </a:rPr>
            <a:t>01</a:t>
          </a:r>
          <a:endParaRPr lang="en-US" altLang="zh-CN">
            <a:solidFill>
              <a:schemeClr val="tx1"/>
            </a:solidFill>
          </a:endParaRPr>
        </a:p>
      </dsp:txBody>
      <dsp:txXfrm rot="16200000">
        <a:off x="6205470" y="883381"/>
        <a:ext cx="2208453" cy="441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#1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parTxLTRAlign" val="r"/>
                    <dgm:param type="parTxRTLAlign" val="r"/>
                    <dgm:param type="txAnchorVert" val="t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2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3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45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49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5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6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7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7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88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92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01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05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1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1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2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3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44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48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57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61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70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74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83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187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" val="t"/>
                          </dgm:alg>
                        </dgm:if>
                        <dgm:else name="Name196">
                          <dgm:alg type="tx">
                            <dgm:param type="parTxLTRAlign" val="l"/>
                            <dgm:param type="parTxRTLAlign" val="l"/>
                            <dgm:param type="txAnchorVert" val="t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parTxLTRAlign" val="l"/>
                            <dgm:param type="parTxRTLAlign" val="r"/>
                            <dgm:param type="txAnchorVertCh" val="b"/>
                            <dgm:param type="txAnchorVert" val="b"/>
                          </dgm:alg>
                        </dgm:if>
                        <dgm:else name="Name200">
                          <dgm:alg type="tx">
                            <dgm:param type="parTxLTRAlign" val="r"/>
                            <dgm:param type="parTxRTLAlign" val="r"/>
                            <dgm:param type="txAnchorVert" val="b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  <dgm:param type="grDir" val="tL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type="halfFrame" r:blip="" rot="90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type="halfFrame" r:blip="" rot="270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type="halfFrame" r:blip="" rot="180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bkpt" val="fixed"/>
              <dgm:param type="bkPtFixedVal" val="3"/>
              <dgm:param type="off" val="off"/>
              <dgm:param type="grDir" val="bL"/>
              <dgm:param type="horzAlign" val="r"/>
              <dgm:param type="vertAlign" val="b"/>
            </dgm:alg>
          </dgm:if>
          <dgm:else name="Name5">
            <dgm:alg type="snake">
              <dgm:param type="bkpt" val="fixed"/>
              <dgm:param type="bkPtFixedVal" val="3"/>
              <dgm:param type="off" val="off"/>
              <dgm:param type="grDir" val="bR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bkpt" val="fixed"/>
              <dgm:param type="bkPtFixedVal" val="2"/>
              <dgm:param type="off" val="off"/>
              <dgm:param type="grDir" val="bL"/>
              <dgm:param type="horzAlign" val="r"/>
              <dgm:param type="vertAlign" val="b"/>
            </dgm:alg>
          </dgm:if>
          <dgm:else name="Name9">
            <dgm:alg type="snake">
              <dgm:param type="bkpt" val="fixed"/>
              <dgm:param type="bkPtFixedVal" val="2"/>
              <dgm:param type="off" val="off"/>
              <dgm:param type="grDir" val="bR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autoTxRot" val="grav"/>
            <dgm:param type="parTxLTRAlign" val="l"/>
            <dgm:param type="txAnchorVertCh" val="b"/>
            <dgm:param type="txAnchorVert" val="b"/>
          </dgm:alg>
          <dgm:choose name="Name13">
            <dgm:if name="Name14" func="var" arg="dir" op="equ" val="norm">
              <dgm:shape xmlns:r="http://schemas.openxmlformats.org/officeDocument/2006/relationships" type="rect" r:blip="" rot="270">
                <dgm:adjLst/>
              </dgm:shape>
            </dgm:if>
            <dgm:else name="Name15">
              <dgm:shape xmlns:r="http://schemas.openxmlformats.org/officeDocument/2006/relationships" type="rect" r:blip="" rot="90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#1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>
          <dgm:prSet csTypeId="urn:microsoft.com/office/officeart/2005/8/colors/accent6_5"/>
        </dgm:pt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sv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microsoft.com/office/2007/relationships/diagramDrawing" Target="../diagrams/drawing6.xml"/><Relationship Id="rId7" Type="http://schemas.openxmlformats.org/officeDocument/2006/relationships/diagramColors" Target="../diagrams/colors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0" Type="http://schemas.openxmlformats.org/officeDocument/2006/relationships/comments" Target="../comments/comment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6" Type="http://schemas.openxmlformats.org/officeDocument/2006/relationships/image" Target="../media/image20.png"/><Relationship Id="rId5" Type="http://schemas.openxmlformats.org/officeDocument/2006/relationships/image" Target="../media/image4.sv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1.xml"/><Relationship Id="rId8" Type="http://schemas.openxmlformats.org/officeDocument/2006/relationships/diagramQuickStyle" Target="../diagrams/quickStyle1.xml"/><Relationship Id="rId7" Type="http://schemas.openxmlformats.org/officeDocument/2006/relationships/diagramLayout" Target="../diagrams/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2.xml"/><Relationship Id="rId8" Type="http://schemas.openxmlformats.org/officeDocument/2006/relationships/diagramQuickStyle" Target="../diagrams/quickStyle2.xml"/><Relationship Id="rId7" Type="http://schemas.openxmlformats.org/officeDocument/2006/relationships/diagramLayout" Target="../diagrams/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microsoft.com/office/2007/relationships/diagramDrawing" Target="../diagrams/drawing3.xml"/><Relationship Id="rId14" Type="http://schemas.openxmlformats.org/officeDocument/2006/relationships/diagramColors" Target="../diagrams/colors3.xml"/><Relationship Id="rId13" Type="http://schemas.openxmlformats.org/officeDocument/2006/relationships/diagramQuickStyle" Target="../diagrams/quickStyle3.xml"/><Relationship Id="rId12" Type="http://schemas.openxmlformats.org/officeDocument/2006/relationships/diagramLayout" Target="../diagrams/layout3.xml"/><Relationship Id="rId11" Type="http://schemas.openxmlformats.org/officeDocument/2006/relationships/diagramData" Target="../diagrams/data3.xml"/><Relationship Id="rId10" Type="http://schemas.microsoft.com/office/2007/relationships/diagramDrawing" Target="../diagrams/drawin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4.xml"/><Relationship Id="rId8" Type="http://schemas.openxmlformats.org/officeDocument/2006/relationships/diagramQuickStyle" Target="../diagrams/quickStyle4.xml"/><Relationship Id="rId7" Type="http://schemas.openxmlformats.org/officeDocument/2006/relationships/diagramLayout" Target="../diagrams/layout4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4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diagramColors" Target="../diagrams/colors5.xml"/><Relationship Id="rId8" Type="http://schemas.openxmlformats.org/officeDocument/2006/relationships/diagramQuickStyle" Target="../diagrams/quickStyle5.xml"/><Relationship Id="rId7" Type="http://schemas.openxmlformats.org/officeDocument/2006/relationships/diagramLayout" Target="../diagrams/layout5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1.xml"/><Relationship Id="rId10" Type="http://schemas.microsoft.com/office/2007/relationships/diagramDrawing" Target="../diagrams/drawing5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3.png"/><Relationship Id="rId3" Type="http://schemas.openxmlformats.org/officeDocument/2006/relationships/image" Target="../media/image2.svg"/><Relationship Id="rId2" Type="http://schemas.openxmlformats.org/officeDocument/2006/relationships/image" Target="../media/image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8.jpeg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64403" y="1567122"/>
            <a:ext cx="581660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一份调查问券带来的</a:t>
            </a:r>
            <a:r>
              <a:rPr lang="en-US" altLang="zh-CN" sz="3600" b="1" dirty="0"/>
              <a:t>”</a:t>
            </a:r>
            <a:r>
              <a:rPr lang="zh-CN" altLang="en-US" sz="3600" b="1" dirty="0"/>
              <a:t>好处</a:t>
            </a:r>
            <a:r>
              <a:rPr lang="en-US" altLang="zh-CN" sz="3600" b="1" dirty="0"/>
              <a:t>”  </a:t>
            </a:r>
            <a:endParaRPr lang="zh-CN" altLang="en-US" sz="3600" b="1" dirty="0"/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部门：软件运维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tx1"/>
                </a:solidFill>
              </a:rPr>
              <a:t> </a:t>
            </a:r>
            <a:r>
              <a:rPr lang="zh-CN" altLang="en-US" b="1" dirty="0">
                <a:solidFill>
                  <a:schemeClr val="tx1"/>
                </a:solidFill>
              </a:rPr>
              <a:t>姓名：黄嘉晖</a:t>
            </a:r>
            <a:endParaRPr lang="en-US" altLang="zh-CN" b="1" dirty="0"/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ym typeface="+mn-ea"/>
              </a:rPr>
              <a:t>黄金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 dirty="0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18847" y="315209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dk1"/>
                </a:solidFill>
                <a:sym typeface="+mn-ea"/>
              </a:rPr>
              <a:t>操作流程</a:t>
            </a:r>
            <a:endParaRPr lang="zh-CN" altLang="en-US" sz="1600" dirty="0"/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7025" y="35941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95" y="807720"/>
            <a:ext cx="4758055" cy="4321810"/>
          </a:xfrm>
          <a:prstGeom prst="rect">
            <a:avLst/>
          </a:prstGeom>
        </p:spPr>
      </p:pic>
      <p:pic>
        <p:nvPicPr>
          <p:cNvPr id="11" name="图片 10" descr="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5275" y="709930"/>
            <a:ext cx="5848350" cy="28816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18847" y="315209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/>
              <a:t>展现方式</a:t>
            </a:r>
            <a:endParaRPr lang="zh-CN" altLang="en-US" sz="1600" dirty="0"/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7025" y="35941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290" y="707390"/>
            <a:ext cx="4718050" cy="3415030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95" y="2775585"/>
            <a:ext cx="3350260" cy="2800350"/>
          </a:xfrm>
          <a:prstGeom prst="rect">
            <a:avLst/>
          </a:prstGeom>
        </p:spPr>
      </p:pic>
      <p:pic>
        <p:nvPicPr>
          <p:cNvPr id="9" name="图片 8" descr="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2790" y="236855"/>
            <a:ext cx="2973070" cy="516001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六边形 8"/>
          <p:cNvSpPr/>
          <p:nvPr/>
        </p:nvSpPr>
        <p:spPr>
          <a:xfrm>
            <a:off x="2703360" y="2175400"/>
            <a:ext cx="1907540" cy="1686560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345581" y="2400453"/>
            <a:ext cx="28194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省</a:t>
            </a:r>
            <a:endParaRPr lang="zh-CN" altLang="en-US" sz="2800" dirty="0"/>
          </a:p>
          <a:p>
            <a:endParaRPr lang="zh-CN" altLang="en-US" sz="2800" dirty="0"/>
          </a:p>
          <a:p>
            <a:r>
              <a:rPr lang="zh-CN" altLang="en-US" sz="2800" dirty="0"/>
              <a:t>时</a:t>
            </a:r>
            <a:endParaRPr lang="zh-CN" altLang="en-US" sz="2800" dirty="0"/>
          </a:p>
          <a:p>
            <a:r>
              <a:rPr lang="en-US" altLang="zh-CN" sz="2800" dirty="0"/>
              <a:t> </a:t>
            </a:r>
            <a:endParaRPr lang="en-US" altLang="zh-CN" sz="2800" dirty="0"/>
          </a:p>
          <a:p>
            <a:endParaRPr lang="en-US" altLang="zh-CN" sz="2800" dirty="0"/>
          </a:p>
          <a:p>
            <a:endParaRPr lang="zh-CN" altLang="en-US" sz="2800" dirty="0"/>
          </a:p>
        </p:txBody>
      </p:sp>
      <p:sp>
        <p:nvSpPr>
          <p:cNvPr id="11" name="六边形 10"/>
          <p:cNvSpPr/>
          <p:nvPr/>
        </p:nvSpPr>
        <p:spPr>
          <a:xfrm>
            <a:off x="5586399" y="2162229"/>
            <a:ext cx="1896110" cy="1612265"/>
          </a:xfrm>
          <a:prstGeom prst="hexagon">
            <a:avLst/>
          </a:prstGeom>
          <a:solidFill>
            <a:schemeClr val="accent4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227749" y="2220649"/>
            <a:ext cx="613410" cy="18027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800" dirty="0"/>
              <a:t>多</a:t>
            </a:r>
            <a:r>
              <a:rPr lang="en-US" altLang="zh-CN" sz="2800" dirty="0"/>
              <a:t>  </a:t>
            </a:r>
            <a:r>
              <a:rPr lang="zh-CN" altLang="en-US" sz="2800" dirty="0"/>
              <a:t>层</a:t>
            </a:r>
            <a:r>
              <a:rPr lang="en-US" altLang="zh-CN" sz="2800" dirty="0"/>
              <a:t>  </a:t>
            </a:r>
            <a:r>
              <a:rPr lang="zh-CN" altLang="en-US" sz="2800" dirty="0"/>
              <a:t>次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63091" y="464453"/>
            <a:ext cx="16052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/>
            <a:r>
              <a:rPr lang="zh-CN" altLang="en-US" sz="1600" b="1" dirty="0">
                <a:sym typeface="+mn-ea"/>
              </a:rPr>
              <a:t>案例中待优化点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 descr="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3180" y="1176020"/>
            <a:ext cx="7147560" cy="3862070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>
            <a:off x="418465" y="3733165"/>
            <a:ext cx="134810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8155" y="2584450"/>
            <a:ext cx="134810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07975" y="2797810"/>
            <a:ext cx="2034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 </a:t>
            </a:r>
            <a:r>
              <a:rPr lang="zh-CN" altLang="en-US"/>
              <a:t>标签</a:t>
            </a:r>
            <a:endParaRPr lang="zh-CN" altLang="en-US"/>
          </a:p>
          <a:p>
            <a:r>
              <a:rPr lang="zh-CN" altLang="en-US"/>
              <a:t>只能“单选”</a:t>
            </a:r>
            <a:endParaRPr lang="zh-CN" altLang="en-US"/>
          </a:p>
          <a:p>
            <a:r>
              <a:rPr lang="zh-CN" altLang="en-US"/>
              <a:t>不能“多选”</a:t>
            </a:r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320040" y="2138680"/>
            <a:ext cx="1804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数据展示不精准</a:t>
            </a:r>
            <a:endParaRPr lang="zh-CN" altLang="en-US"/>
          </a:p>
          <a:p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418465" y="4803775"/>
            <a:ext cx="1595120" cy="1079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342900" y="4424045"/>
            <a:ext cx="19646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未填写不能打标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2" y="464453"/>
            <a:ext cx="2011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dk1"/>
                </a:solidFill>
                <a:sym typeface="+mn-ea"/>
              </a:rPr>
              <a:t>针对案例的延伸思考</a:t>
            </a:r>
            <a:endParaRPr sz="1600">
              <a:solidFill>
                <a:schemeClr val="dk1"/>
              </a:solidFill>
            </a:endParaRPr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9067800" y="390525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" name="图示 8"/>
          <p:cNvGraphicFramePr/>
          <p:nvPr/>
        </p:nvGraphicFramePr>
        <p:xfrm>
          <a:off x="1378032" y="2637946"/>
          <a:ext cx="6730365" cy="884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94435" y="1449070"/>
            <a:ext cx="768540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dirty="0"/>
              <a:t>  1.</a:t>
            </a:r>
            <a:r>
              <a:rPr lang="zh-CN" altLang="en-US" dirty="0"/>
              <a:t>增加调查问券的填写率</a:t>
            </a:r>
            <a:r>
              <a:rPr lang="en-US" altLang="zh-CN" dirty="0"/>
              <a:t>.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/>
              <a:t>  </a:t>
            </a:r>
            <a:endParaRPr lang="en-US" altLang="zh-CN" dirty="0"/>
          </a:p>
          <a:p>
            <a:pPr algn="l"/>
            <a:r>
              <a:rPr lang="en-US" altLang="zh-CN" dirty="0"/>
              <a:t>  2.出现多个问卷,如何分类归组?</a:t>
            </a:r>
            <a:endParaRPr lang="en-US" altLang="zh-CN" dirty="0"/>
          </a:p>
          <a:p>
            <a:pPr algn="l"/>
            <a:endParaRPr lang="en-US" altLang="zh-CN" dirty="0"/>
          </a:p>
          <a:p>
            <a:pPr algn="l"/>
            <a:r>
              <a:rPr lang="en-US" altLang="zh-CN" dirty="0">
                <a:sym typeface="+mn-ea"/>
              </a:rPr>
              <a:t>  </a:t>
            </a:r>
            <a:endParaRPr lang="en-US" altLang="zh-CN" dirty="0">
              <a:sym typeface="+mn-ea"/>
            </a:endParaRPr>
          </a:p>
          <a:p>
            <a:pPr algn="l"/>
            <a:r>
              <a:rPr lang="en-US" altLang="zh-CN" dirty="0">
                <a:sym typeface="+mn-ea"/>
              </a:rPr>
              <a:t>  3.</a:t>
            </a:r>
            <a:r>
              <a:rPr lang="zh-CN" altLang="en-US" dirty="0">
                <a:sym typeface="+mn-ea"/>
              </a:rPr>
              <a:t>问题模版</a:t>
            </a:r>
            <a:endParaRPr lang="zh-CN" altLang="en-US" dirty="0"/>
          </a:p>
          <a:p>
            <a:pPr algn="l"/>
            <a:endParaRPr lang="zh-CN" altLang="en-US" dirty="0"/>
          </a:p>
          <a:p>
            <a:pPr algn="l"/>
            <a:r>
              <a:rPr lang="zh-CN" altLang="en-US" dirty="0"/>
              <a:t> </a:t>
            </a:r>
            <a:r>
              <a:rPr lang="en-US" altLang="zh-CN" dirty="0"/>
              <a:t>      </a:t>
            </a:r>
            <a:endParaRPr lang="en-US" altLang="zh-CN" dirty="0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593215" y="1727200"/>
            <a:ext cx="2096770" cy="1841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593215" y="2575560"/>
            <a:ext cx="3421380" cy="1397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1593215" y="3451225"/>
            <a:ext cx="887095" cy="50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  <a:endParaRPr lang="zh-CN" altLang="en-US" sz="1600" b="1">
                <a:solidFill>
                  <a:srgbClr val="FEA900"/>
                </a:solidFill>
                <a:sym typeface="+mn-ea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  <a:endParaRPr lang="zh-CN" altLang="en-US" sz="1600" b="1">
                <a:solidFill>
                  <a:schemeClr val="tx1"/>
                </a:solidFill>
                <a:sym typeface="+mn-ea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  <a:endParaRPr lang="zh-CN" altLang="en-US" sz="3600" b="1">
              <a:solidFill>
                <a:schemeClr val="tx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  <a:endParaRPr lang="en-US" altLang="zh-CN" sz="900" b="1">
              <a:latin typeface="+mj-lt"/>
              <a:ea typeface="微软雅黑" panose="020B0503020204020204" charset="-122"/>
              <a:cs typeface="+mj-lt"/>
            </a:endParaRP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0284" y="40606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目录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606635" y="1458463"/>
          <a:ext cx="5271243" cy="325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959121" y="43815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案例</a:t>
            </a:r>
            <a:r>
              <a:rPr lang="zh-CN" altLang="en-US" sz="1600" b="1" dirty="0">
                <a:sym typeface="+mn-ea"/>
              </a:rPr>
              <a:t>关键词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7" name="图示 6"/>
          <p:cNvGraphicFramePr/>
          <p:nvPr/>
        </p:nvGraphicFramePr>
        <p:xfrm>
          <a:off x="1246505" y="974090"/>
          <a:ext cx="4338320" cy="2434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图示 9"/>
          <p:cNvGraphicFramePr/>
          <p:nvPr/>
        </p:nvGraphicFramePr>
        <p:xfrm>
          <a:off x="1363980" y="857250"/>
          <a:ext cx="7241540" cy="4613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321426" y="46445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实现场景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5" name="图示 4"/>
          <p:cNvGraphicFramePr/>
          <p:nvPr/>
        </p:nvGraphicFramePr>
        <p:xfrm>
          <a:off x="1065530" y="170180"/>
          <a:ext cx="8128000" cy="5418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8536" y="440599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人工操作时代</a:t>
            </a:r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5" name="图示 44"/>
          <p:cNvGraphicFramePr/>
          <p:nvPr/>
        </p:nvGraphicFramePr>
        <p:xfrm>
          <a:off x="-1036320" y="514350"/>
          <a:ext cx="9738995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7" name="文本框 46"/>
          <p:cNvSpPr txBox="1"/>
          <p:nvPr/>
        </p:nvSpPr>
        <p:spPr>
          <a:xfrm>
            <a:off x="681990" y="1311275"/>
            <a:ext cx="46405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  </a:t>
            </a:r>
            <a:r>
              <a:rPr lang="zh-CN" altLang="en-US"/>
              <a:t>没有问券打标功能时</a:t>
            </a:r>
            <a:r>
              <a:rPr lang="en-US" altLang="zh-CN"/>
              <a:t>,</a:t>
            </a:r>
            <a:r>
              <a:rPr lang="zh-CN" altLang="en-US"/>
              <a:t>若想做用户分层调研</a:t>
            </a:r>
            <a:r>
              <a:rPr lang="en-US" altLang="zh-CN"/>
              <a:t>,</a:t>
            </a:r>
            <a:r>
              <a:rPr lang="zh-CN" altLang="en-US"/>
              <a:t>需要每天人工设置</a:t>
            </a:r>
            <a:r>
              <a:rPr lang="en-US" altLang="zh-CN"/>
              <a:t>,</a:t>
            </a:r>
            <a:r>
              <a:rPr lang="zh-CN" altLang="en-US"/>
              <a:t>对客户进行骚扰式</a:t>
            </a:r>
            <a:r>
              <a:rPr lang="zh-CN" altLang="en-US">
                <a:sym typeface="+mn-ea"/>
              </a:rPr>
              <a:t>点对点群发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日子长了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容易被删除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白做工之余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还会带不好的客户用户体验</a:t>
            </a: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6651" y="448282"/>
            <a:ext cx="161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  <a:sym typeface="+mn-ea"/>
              </a:rPr>
              <a:t>自动化操作时代</a:t>
            </a:r>
            <a:endParaRPr lang="zh-CN" altLang="en-US" sz="1600" b="1" dirty="0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041400" y="1188085"/>
            <a:ext cx="13258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轻松一点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标签自然来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 descr="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7080" y="1557020"/>
            <a:ext cx="6562090" cy="3685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6" name="组合 35"/>
          <p:cNvGrpSpPr/>
          <p:nvPr/>
        </p:nvGrpSpPr>
        <p:grpSpPr>
          <a:xfrm>
            <a:off x="586740" y="45021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/>
        </p:nvSpPr>
        <p:spPr>
          <a:xfrm>
            <a:off x="1470660" y="641350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7585" y="45021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 dirty="0">
                <a:solidFill>
                  <a:schemeClr val="dk1"/>
                </a:solidFill>
                <a:sym typeface="+mn-ea"/>
              </a:rPr>
              <a:t>操作流程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649980" y="495935"/>
            <a:ext cx="21513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/>
              <a:t>首页</a:t>
            </a:r>
            <a:r>
              <a:rPr lang="en-US" altLang="zh-CN"/>
              <a:t>-</a:t>
            </a:r>
            <a:r>
              <a:rPr lang="zh-CN" altLang="en-US"/>
              <a:t>调查问券</a:t>
            </a:r>
            <a:r>
              <a:rPr lang="en-US" altLang="zh-CN"/>
              <a:t>-</a:t>
            </a:r>
            <a:r>
              <a:rPr lang="zh-CN" altLang="en-US"/>
              <a:t>新增</a:t>
            </a:r>
            <a:endParaRPr lang="zh-CN" altLang="en-US"/>
          </a:p>
        </p:txBody>
      </p:sp>
      <p:pic>
        <p:nvPicPr>
          <p:cNvPr id="12" name="图片 11" descr="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3165" y="1142365"/>
            <a:ext cx="7975600" cy="39293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1082757" y="400574"/>
            <a:ext cx="16129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>
                <a:solidFill>
                  <a:schemeClr val="dk1"/>
                </a:solidFill>
                <a:sym typeface="+mn-ea"/>
              </a:rPr>
              <a:t>操作流程</a:t>
            </a:r>
            <a:endParaRPr lang="zh-CN" altLang="en-US" sz="1600" dirty="0"/>
          </a:p>
        </p:txBody>
      </p:sp>
      <p:pic>
        <p:nvPicPr>
          <p:cNvPr id="9" name="图片 8" descr="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7220" y="808355"/>
            <a:ext cx="5302250" cy="47275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55345" y="1443355"/>
            <a:ext cx="2289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/>
              <a:t>通过标题</a:t>
            </a:r>
            <a:r>
              <a:rPr lang="en-US" altLang="zh-CN"/>
              <a:t>,</a:t>
            </a:r>
            <a:r>
              <a:rPr lang="zh-CN" altLang="en-US"/>
              <a:t>描述</a:t>
            </a:r>
            <a:r>
              <a:rPr lang="en-US" altLang="zh-CN"/>
              <a:t>,</a:t>
            </a:r>
            <a:r>
              <a:rPr lang="zh-CN" altLang="en-US"/>
              <a:t>封面</a:t>
            </a:r>
            <a:r>
              <a:rPr lang="en-US" altLang="zh-CN"/>
              <a:t>,</a:t>
            </a:r>
            <a:endParaRPr lang="en-US" altLang="zh-CN"/>
          </a:p>
          <a:p>
            <a:r>
              <a:rPr lang="zh-CN" altLang="en-US"/>
              <a:t>三方面设备</a:t>
            </a:r>
            <a:r>
              <a:rPr lang="en-US" altLang="zh-CN"/>
              <a:t>,</a:t>
            </a:r>
            <a:r>
              <a:rPr lang="zh-CN" altLang="en-US"/>
              <a:t>吸引客户打开进行填写</a:t>
            </a:r>
            <a:r>
              <a:rPr lang="en-US" altLang="zh-CN"/>
              <a:t>,</a:t>
            </a:r>
            <a:r>
              <a:rPr lang="zh-CN" altLang="en-US"/>
              <a:t>达到</a:t>
            </a:r>
            <a:r>
              <a:rPr lang="en-US" altLang="zh-CN"/>
              <a:t>”</a:t>
            </a:r>
            <a:r>
              <a:rPr lang="zh-CN" altLang="en-US"/>
              <a:t>目的</a:t>
            </a:r>
            <a:r>
              <a:rPr lang="en-US" altLang="zh-CN"/>
              <a:t>”</a:t>
            </a:r>
            <a:endParaRPr lang="en-US" altLang="zh-CN"/>
          </a:p>
        </p:txBody>
      </p:sp>
      <p:pic>
        <p:nvPicPr>
          <p:cNvPr id="12" name="图片 11" descr="b5ef0afc56ed41858b85d8df90e120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625" y="3448685"/>
            <a:ext cx="2413000" cy="1968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718847" y="315209"/>
            <a:ext cx="18218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b="1" dirty="0">
                <a:solidFill>
                  <a:schemeClr val="dk1"/>
                </a:solidFill>
                <a:sym typeface="+mn-ea"/>
              </a:rPr>
              <a:t>操作流程</a:t>
            </a:r>
            <a:endParaRPr lang="zh-CN" altLang="en-US" sz="1600" dirty="0"/>
          </a:p>
          <a:p>
            <a:pPr algn="ctr"/>
            <a:endParaRPr lang="zh-CN" altLang="en-US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27025" y="359410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 descr="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65" y="678815"/>
            <a:ext cx="4093210" cy="4767580"/>
          </a:xfrm>
          <a:prstGeom prst="rect">
            <a:avLst/>
          </a:prstGeom>
        </p:spPr>
      </p:pic>
      <p:pic>
        <p:nvPicPr>
          <p:cNvPr id="7" name="图片 6" descr="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8410" y="532130"/>
            <a:ext cx="3937000" cy="50603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WPS 演示</Application>
  <PresentationFormat>自定义</PresentationFormat>
  <Paragraphs>97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Calibri</vt:lpstr>
      <vt:lpstr>Arial Unicode MS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HuiHuiHUang</cp:lastModifiedBy>
  <cp:revision>469</cp:revision>
  <dcterms:created xsi:type="dcterms:W3CDTF">2019-12-22T05:53:00Z</dcterms:created>
  <dcterms:modified xsi:type="dcterms:W3CDTF">2021-10-14T03:31:02Z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7861DA85BE3F407CA311566C0D24C260</vt:lpwstr>
  </property>
</Properties>
</file>