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283" r:id="rId2"/>
    <p:sldId id="2635" r:id="rId3"/>
    <p:sldId id="2644" r:id="rId4"/>
    <p:sldId id="2646" r:id="rId5"/>
    <p:sldId id="2729" r:id="rId6"/>
    <p:sldId id="2700" r:id="rId7"/>
    <p:sldId id="2699" r:id="rId8"/>
    <p:sldId id="2728" r:id="rId9"/>
    <p:sldId id="2716" r:id="rId10"/>
    <p:sldId id="2660" r:id="rId11"/>
    <p:sldId id="2741" r:id="rId12"/>
    <p:sldId id="2742" r:id="rId13"/>
    <p:sldId id="2647" r:id="rId14"/>
    <p:sldId id="2689" r:id="rId15"/>
    <p:sldId id="4003" r:id="rId16"/>
    <p:sldId id="2634" r:id="rId17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#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</dgm:ptLst>
  <dgm:cxnLst>
    <dgm:cxn modelId="{437C114C-9B83-4EFC-9404-A82C1A9CFBF4}" type="presOf" srcId="{5871BED5-9553-415C-8C99-038CA5701B65}" destId="{A3D2BF83-E471-4B54-A76D-9B5A789D714A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#1" loCatId="list" qsTypeId="urn:microsoft.com/office/officeart/2005/8/quickstyle/simple4#1" qsCatId="simple" csTypeId="urn:microsoft.com/office/officeart/2005/8/colors/accent4_2#1" csCatId="accent1" phldr="0"/>
      <dgm:spPr/>
      <dgm:t>
        <a:bodyPr/>
        <a:lstStyle/>
        <a:p>
          <a:endParaRPr lang="zh-CN" altLang="en-US"/>
        </a:p>
      </dgm:t>
    </dgm:pt>
    <dgm:pt modelId="{D49F27BA-C7D4-47F5-A566-6558CB160CC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客户来源</a:t>
          </a:r>
        </a:p>
      </dgm:t>
    </dgm:pt>
    <dgm:pt modelId="{DFF52EEB-FE15-4438-9ABF-8177F955BE98}" type="parTrans" cxnId="{C04A6026-2683-4C13-AE1A-EE187CFF7595}">
      <dgm:prSet/>
      <dgm:spPr/>
      <dgm:t>
        <a:bodyPr/>
        <a:lstStyle/>
        <a:p>
          <a:endParaRPr lang="zh-CN" altLang="en-US"/>
        </a:p>
      </dgm:t>
    </dgm:pt>
    <dgm:pt modelId="{6C7F23EE-527F-445D-A03B-C095553F5BFB}" type="sibTrans" cxnId="{C04A6026-2683-4C13-AE1A-EE187CFF7595}">
      <dgm:prSet/>
      <dgm:spPr/>
      <dgm:t>
        <a:bodyPr/>
        <a:lstStyle/>
        <a:p>
          <a:endParaRPr lang="zh-CN" altLang="en-US"/>
        </a:p>
      </dgm:t>
    </dgm:pt>
    <dgm:pt modelId="{1A95FDA0-3844-435D-9E9C-86ADA9E455A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/>
            <a:t> </a:t>
          </a:r>
          <a:r>
            <a:rPr lang="zh-CN" altLang="en-US" sz="3200"/>
            <a:t>有效区分</a:t>
          </a:r>
        </a:p>
      </dgm:t>
    </dgm:pt>
    <dgm:pt modelId="{087CCA06-0DDB-4D11-83D1-BCE3FCB04E7F}" type="parTrans" cxnId="{35C67622-D814-4C6F-B313-A07B8548B554}">
      <dgm:prSet/>
      <dgm:spPr/>
      <dgm:t>
        <a:bodyPr/>
        <a:lstStyle/>
        <a:p>
          <a:endParaRPr lang="zh-CN" altLang="en-US"/>
        </a:p>
      </dgm:t>
    </dgm:pt>
    <dgm:pt modelId="{8D56E4F9-6742-478E-A47A-C0FA477F77A1}" type="sibTrans" cxnId="{35C67622-D814-4C6F-B313-A07B8548B554}">
      <dgm:prSet/>
      <dgm:spPr/>
      <dgm:t>
        <a:bodyPr/>
        <a:lstStyle/>
        <a:p>
          <a:endParaRPr lang="zh-CN" altLang="en-US"/>
        </a:p>
      </dgm:t>
    </dgm:pt>
    <dgm:pt modelId="{A8D79439-D5EC-4A2C-8886-3366D5388AE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关注时间</a:t>
          </a:r>
        </a:p>
      </dgm:t>
    </dgm:pt>
    <dgm:pt modelId="{76D1CF85-CE3E-482B-BBDE-33CB26C491B3}" type="parTrans" cxnId="{52A61CD1-C6F3-487D-8A7F-AA75AB6538E7}">
      <dgm:prSet/>
      <dgm:spPr/>
      <dgm:t>
        <a:bodyPr/>
        <a:lstStyle/>
        <a:p>
          <a:endParaRPr lang="zh-CN" altLang="en-US"/>
        </a:p>
      </dgm:t>
    </dgm:pt>
    <dgm:pt modelId="{894E5B85-0B0F-4179-80FC-578AC7607573}" type="sibTrans" cxnId="{52A61CD1-C6F3-487D-8A7F-AA75AB6538E7}">
      <dgm:prSet/>
      <dgm:spPr/>
      <dgm:t>
        <a:bodyPr/>
        <a:lstStyle/>
        <a:p>
          <a:endParaRPr lang="zh-CN" altLang="en-US"/>
        </a:p>
      </dgm:t>
    </dgm:pt>
    <dgm:pt modelId="{3551B63F-97E5-4C25-8E48-EA3324E4693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/>
            <a:t> </a:t>
          </a:r>
          <a:r>
            <a:rPr lang="zh-CN" altLang="en-US" sz="2800"/>
            <a:t>自动获取</a:t>
          </a:r>
        </a:p>
      </dgm:t>
    </dgm:pt>
    <dgm:pt modelId="{D45CBEB4-CA5A-42B2-A8B1-A227C3D51854}" type="parTrans" cxnId="{09FADA1F-D817-440B-BF54-7044D3312628}">
      <dgm:prSet/>
      <dgm:spPr/>
      <dgm:t>
        <a:bodyPr/>
        <a:lstStyle/>
        <a:p>
          <a:endParaRPr lang="zh-CN" altLang="en-US"/>
        </a:p>
      </dgm:t>
    </dgm:pt>
    <dgm:pt modelId="{2A745622-EF74-41CE-8640-57C9EC089F05}" type="sibTrans" cxnId="{09FADA1F-D817-440B-BF54-7044D3312628}">
      <dgm:prSet/>
      <dgm:spPr/>
      <dgm:t>
        <a:bodyPr/>
        <a:lstStyle/>
        <a:p>
          <a:endParaRPr lang="zh-CN" altLang="en-US"/>
        </a:p>
      </dgm:t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2"/>
      <dgm:spPr/>
    </dgm:pt>
    <dgm:pt modelId="{28FDBCD3-F61A-450D-892D-E8EA240C3445}" type="pres">
      <dgm:prSet presAssocID="{D49F27BA-C7D4-47F5-A566-6558CB160CCE}" presName="firstChildTx" presStyleLbl="bgAccFollowNode1" presStyleIdx="0" presStyleCnt="2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18930822-DE8A-4ABA-986D-CE814670A45E}" type="pres">
      <dgm:prSet presAssocID="{A8D79439-D5EC-4A2C-8886-3366D5388AE4}" presName="posSpace" presStyleCnt="0"/>
      <dgm:spPr/>
    </dgm:pt>
    <dgm:pt modelId="{0A15879E-9902-4979-B022-1C436A8138BA}" type="pres">
      <dgm:prSet presAssocID="{A8D79439-D5EC-4A2C-8886-3366D5388AE4}" presName="vertFlow" presStyleCnt="0"/>
      <dgm:spPr/>
    </dgm:pt>
    <dgm:pt modelId="{B212BFCE-AFC4-4470-9DE6-F92A458943E5}" type="pres">
      <dgm:prSet presAssocID="{A8D79439-D5EC-4A2C-8886-3366D5388AE4}" presName="topSpace" presStyleCnt="0"/>
      <dgm:spPr/>
    </dgm:pt>
    <dgm:pt modelId="{9C59777D-1DF0-421E-9582-AB045FE3CF8B}" type="pres">
      <dgm:prSet presAssocID="{A8D79439-D5EC-4A2C-8886-3366D5388AE4}" presName="firstComp" presStyleCnt="0"/>
      <dgm:spPr/>
    </dgm:pt>
    <dgm:pt modelId="{B4EA86C9-9645-41DF-AB1C-E026D8E8F43F}" type="pres">
      <dgm:prSet presAssocID="{A8D79439-D5EC-4A2C-8886-3366D5388AE4}" presName="firstChild" presStyleLbl="bgAccFollowNode1" presStyleIdx="1" presStyleCnt="2"/>
      <dgm:spPr/>
    </dgm:pt>
    <dgm:pt modelId="{FFBACF87-1AED-4FB0-90AE-33D277960054}" type="pres">
      <dgm:prSet presAssocID="{A8D79439-D5EC-4A2C-8886-3366D5388AE4}" presName="firstChildTx" presStyleLbl="bgAccFollowNode1" presStyleIdx="1" presStyleCnt="2">
        <dgm:presLayoutVars>
          <dgm:bulletEnabled val="1"/>
        </dgm:presLayoutVars>
      </dgm:prSet>
      <dgm:spPr/>
    </dgm:pt>
    <dgm:pt modelId="{F8B169DC-C365-4F65-9BF5-245F62A807F7}" type="pres">
      <dgm:prSet presAssocID="{A8D79439-D5EC-4A2C-8886-3366D5388AE4}" presName="negSpace" presStyleCnt="0"/>
      <dgm:spPr/>
    </dgm:pt>
    <dgm:pt modelId="{789C2E5F-53BE-4B9F-8B8F-155498EB6E4B}" type="pres">
      <dgm:prSet presAssocID="{A8D79439-D5EC-4A2C-8886-3366D5388AE4}" presName="circle" presStyleLbl="node1" presStyleIdx="1" presStyleCnt="2"/>
      <dgm:spPr/>
    </dgm:pt>
  </dgm:ptLst>
  <dgm:cxnLst>
    <dgm:cxn modelId="{C0A5390F-82E9-49E5-90F3-E5D6EDC74817}" type="presOf" srcId="{70E259BE-FD81-44F8-8AD8-696122467FE8}" destId="{73F0E6AA-1B12-4917-A5B9-27714EB21A6F}" srcOrd="0" destOrd="0" presId="urn:microsoft.com/office/officeart/2005/8/layout/hList9#1"/>
    <dgm:cxn modelId="{09FADA1F-D817-440B-BF54-7044D3312628}" srcId="{A8D79439-D5EC-4A2C-8886-3366D5388AE4}" destId="{3551B63F-97E5-4C25-8E48-EA3324E4693A}" srcOrd="0" destOrd="0" parTransId="{D45CBEB4-CA5A-42B2-A8B1-A227C3D51854}" sibTransId="{2A745622-EF74-41CE-8640-57C9EC089F05}"/>
    <dgm:cxn modelId="{35C67622-D814-4C6F-B313-A07B8548B554}" srcId="{D49F27BA-C7D4-47F5-A566-6558CB160CCE}" destId="{1A95FDA0-3844-435D-9E9C-86ADA9E455A3}" srcOrd="0" destOrd="0" parTransId="{087CCA06-0DDB-4D11-83D1-BCE3FCB04E7F}" sibTransId="{8D56E4F9-6742-478E-A47A-C0FA477F77A1}"/>
    <dgm:cxn modelId="{C04A6026-2683-4C13-AE1A-EE187CFF7595}" srcId="{70E259BE-FD81-44F8-8AD8-696122467FE8}" destId="{D49F27BA-C7D4-47F5-A566-6558CB160CCE}" srcOrd="0" destOrd="0" parTransId="{DFF52EEB-FE15-4438-9ABF-8177F955BE98}" sibTransId="{6C7F23EE-527F-445D-A03B-C095553F5BFB}"/>
    <dgm:cxn modelId="{EEA15768-1489-4619-AB38-58521231FDF9}" type="presOf" srcId="{3551B63F-97E5-4C25-8E48-EA3324E4693A}" destId="{FFBACF87-1AED-4FB0-90AE-33D277960054}" srcOrd="1" destOrd="0" presId="urn:microsoft.com/office/officeart/2005/8/layout/hList9#1"/>
    <dgm:cxn modelId="{D24B2E9D-FE03-484D-97BE-2EEEC5277DD2}" type="presOf" srcId="{1A95FDA0-3844-435D-9E9C-86ADA9E455A3}" destId="{F8D49E38-B053-4501-BD89-EB8E5A6A61CD}" srcOrd="0" destOrd="0" presId="urn:microsoft.com/office/officeart/2005/8/layout/hList9#1"/>
    <dgm:cxn modelId="{52A61CD1-C6F3-487D-8A7F-AA75AB6538E7}" srcId="{70E259BE-FD81-44F8-8AD8-696122467FE8}" destId="{A8D79439-D5EC-4A2C-8886-3366D5388AE4}" srcOrd="1" destOrd="0" parTransId="{76D1CF85-CE3E-482B-BBDE-33CB26C491B3}" sibTransId="{894E5B85-0B0F-4179-80FC-578AC7607573}"/>
    <dgm:cxn modelId="{F047D9D6-736E-42EB-8A0D-30719B435441}" type="presOf" srcId="{D49F27BA-C7D4-47F5-A566-6558CB160CCE}" destId="{92447B8B-B043-4F04-A3B7-D0DE831D4431}" srcOrd="0" destOrd="0" presId="urn:microsoft.com/office/officeart/2005/8/layout/hList9#1"/>
    <dgm:cxn modelId="{5FB670E8-D58A-4C60-A69D-450F22BA3AA0}" type="presOf" srcId="{1A95FDA0-3844-435D-9E9C-86ADA9E455A3}" destId="{28FDBCD3-F61A-450D-892D-E8EA240C3445}" srcOrd="1" destOrd="0" presId="urn:microsoft.com/office/officeart/2005/8/layout/hList9#1"/>
    <dgm:cxn modelId="{503108EF-F636-4190-A9AC-FB0F39D20F1C}" type="presOf" srcId="{3551B63F-97E5-4C25-8E48-EA3324E4693A}" destId="{B4EA86C9-9645-41DF-AB1C-E026D8E8F43F}" srcOrd="0" destOrd="0" presId="urn:microsoft.com/office/officeart/2005/8/layout/hList9#1"/>
    <dgm:cxn modelId="{044DA4FE-68C5-45FB-90F3-E7DD26F6E71A}" type="presOf" srcId="{A8D79439-D5EC-4A2C-8886-3366D5388AE4}" destId="{789C2E5F-53BE-4B9F-8B8F-155498EB6E4B}" srcOrd="0" destOrd="0" presId="urn:microsoft.com/office/officeart/2005/8/layout/hList9#1"/>
    <dgm:cxn modelId="{1E8E3F61-3349-4132-B017-48D83210593F}" type="presParOf" srcId="{73F0E6AA-1B12-4917-A5B9-27714EB21A6F}" destId="{9EB08046-B0A8-40D6-9F0C-C2EFDB819E01}" srcOrd="0" destOrd="0" presId="urn:microsoft.com/office/officeart/2005/8/layout/hList9#1"/>
    <dgm:cxn modelId="{05F680C8-82EC-43B8-8AAC-8ECA3F4E9849}" type="presParOf" srcId="{73F0E6AA-1B12-4917-A5B9-27714EB21A6F}" destId="{771756F4-E425-4246-8438-12F2B4FD2670}" srcOrd="1" destOrd="0" presId="urn:microsoft.com/office/officeart/2005/8/layout/hList9#1"/>
    <dgm:cxn modelId="{5C4C8698-C7BB-4F49-B448-2EBD4D40C7C8}" type="presParOf" srcId="{771756F4-E425-4246-8438-12F2B4FD2670}" destId="{55853259-BBE5-4C45-95ED-7DCB7230171A}" srcOrd="0" destOrd="0" presId="urn:microsoft.com/office/officeart/2005/8/layout/hList9#1"/>
    <dgm:cxn modelId="{B339E2A0-00C7-4F36-8D30-AC8D6A572CBA}" type="presParOf" srcId="{771756F4-E425-4246-8438-12F2B4FD2670}" destId="{8C960F9D-26EC-4627-9CF2-7B18C666CB35}" srcOrd="1" destOrd="0" presId="urn:microsoft.com/office/officeart/2005/8/layout/hList9#1"/>
    <dgm:cxn modelId="{744C1DF9-A2DE-4522-8CFF-A409514DE432}" type="presParOf" srcId="{8C960F9D-26EC-4627-9CF2-7B18C666CB35}" destId="{F8D49E38-B053-4501-BD89-EB8E5A6A61CD}" srcOrd="0" destOrd="0" presId="urn:microsoft.com/office/officeart/2005/8/layout/hList9#1"/>
    <dgm:cxn modelId="{B3956AA9-5C38-407B-91BF-4242D8F91803}" type="presParOf" srcId="{8C960F9D-26EC-4627-9CF2-7B18C666CB35}" destId="{28FDBCD3-F61A-450D-892D-E8EA240C3445}" srcOrd="1" destOrd="0" presId="urn:microsoft.com/office/officeart/2005/8/layout/hList9#1"/>
    <dgm:cxn modelId="{10C8D02A-0C88-4E54-9748-E3D0A664E1C3}" type="presParOf" srcId="{73F0E6AA-1B12-4917-A5B9-27714EB21A6F}" destId="{E16CB8C9-D1FB-4FF3-8667-AEACA8E83E5C}" srcOrd="2" destOrd="0" presId="urn:microsoft.com/office/officeart/2005/8/layout/hList9#1"/>
    <dgm:cxn modelId="{C7EDDF59-2A10-4A03-97C8-C45CB689B04E}" type="presParOf" srcId="{73F0E6AA-1B12-4917-A5B9-27714EB21A6F}" destId="{92447B8B-B043-4F04-A3B7-D0DE831D4431}" srcOrd="3" destOrd="0" presId="urn:microsoft.com/office/officeart/2005/8/layout/hList9#1"/>
    <dgm:cxn modelId="{DF0E5584-A9B7-4D95-A01B-C7BD02539544}" type="presParOf" srcId="{73F0E6AA-1B12-4917-A5B9-27714EB21A6F}" destId="{86EC9F84-227C-4E06-9DF9-580577FF07E6}" srcOrd="4" destOrd="0" presId="urn:microsoft.com/office/officeart/2005/8/layout/hList9#1"/>
    <dgm:cxn modelId="{C8176B04-73A1-40A3-96FE-8BD65BA5E6B2}" type="presParOf" srcId="{73F0E6AA-1B12-4917-A5B9-27714EB21A6F}" destId="{18930822-DE8A-4ABA-986D-CE814670A45E}" srcOrd="5" destOrd="0" presId="urn:microsoft.com/office/officeart/2005/8/layout/hList9#1"/>
    <dgm:cxn modelId="{A1225AE3-D641-4B80-B4CD-784085CBA6D7}" type="presParOf" srcId="{73F0E6AA-1B12-4917-A5B9-27714EB21A6F}" destId="{0A15879E-9902-4979-B022-1C436A8138BA}" srcOrd="6" destOrd="0" presId="urn:microsoft.com/office/officeart/2005/8/layout/hList9#1"/>
    <dgm:cxn modelId="{A2A9ABBC-116D-417A-B544-812636721D0F}" type="presParOf" srcId="{0A15879E-9902-4979-B022-1C436A8138BA}" destId="{B212BFCE-AFC4-4470-9DE6-F92A458943E5}" srcOrd="0" destOrd="0" presId="urn:microsoft.com/office/officeart/2005/8/layout/hList9#1"/>
    <dgm:cxn modelId="{285B7A5A-4B48-4133-92F3-BC903276B43A}" type="presParOf" srcId="{0A15879E-9902-4979-B022-1C436A8138BA}" destId="{9C59777D-1DF0-421E-9582-AB045FE3CF8B}" srcOrd="1" destOrd="0" presId="urn:microsoft.com/office/officeart/2005/8/layout/hList9#1"/>
    <dgm:cxn modelId="{D2AC14F2-C044-42F2-AF42-757EB72DB785}" type="presParOf" srcId="{9C59777D-1DF0-421E-9582-AB045FE3CF8B}" destId="{B4EA86C9-9645-41DF-AB1C-E026D8E8F43F}" srcOrd="0" destOrd="0" presId="urn:microsoft.com/office/officeart/2005/8/layout/hList9#1"/>
    <dgm:cxn modelId="{86997872-77A0-4809-8FA3-9C377F0ABF25}" type="presParOf" srcId="{9C59777D-1DF0-421E-9582-AB045FE3CF8B}" destId="{FFBACF87-1AED-4FB0-90AE-33D277960054}" srcOrd="1" destOrd="0" presId="urn:microsoft.com/office/officeart/2005/8/layout/hList9#1"/>
    <dgm:cxn modelId="{1A7409F2-0124-426B-8BE5-FA9E450C214C}" type="presParOf" srcId="{73F0E6AA-1B12-4917-A5B9-27714EB21A6F}" destId="{F8B169DC-C365-4F65-9BF5-245F62A807F7}" srcOrd="7" destOrd="0" presId="urn:microsoft.com/office/officeart/2005/8/layout/hList9#1"/>
    <dgm:cxn modelId="{D6AA528B-9B56-47BA-AD26-2874078E3D40}" type="presParOf" srcId="{73F0E6AA-1B12-4917-A5B9-27714EB21A6F}" destId="{789C2E5F-53BE-4B9F-8B8F-155498EB6E4B}" srcOrd="8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2B458C-BC40-45A6-8A19-CA6B6A1A4FE2}" type="doc">
      <dgm:prSet loTypeId="urn:microsoft.com/office/officeart/2005/8/layout/vList6" loCatId="process" qsTypeId="urn:microsoft.com/office/officeart/2005/8/quickstyle/simple4#2" qsCatId="simple" csTypeId="urn:microsoft.com/office/officeart/2005/8/colors/accent4_2#2" csCatId="accent1" phldr="0"/>
      <dgm:spPr/>
      <dgm:t>
        <a:bodyPr/>
        <a:lstStyle/>
        <a:p>
          <a:endParaRPr lang="zh-CN" altLang="en-US"/>
        </a:p>
      </dgm:t>
    </dgm:pt>
    <dgm:pt modelId="{49A999F3-5393-483C-B555-B31850A91A85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无接收事件服务器</a:t>
          </a:r>
          <a:r>
            <a:rPr lang="en-US" altLang="zh-CN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-</a:t>
          </a:r>
          <a:r>
            <a: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前</a:t>
          </a:r>
        </a:p>
      </dgm:t>
    </dgm:pt>
    <dgm:pt modelId="{360286A8-D7B4-4F6A-95E0-0BEA70FFD800}" type="parTrans" cxnId="{C67A0B9D-60B5-4265-B2E5-8084ECCD98EF}">
      <dgm:prSet/>
      <dgm:spPr/>
      <dgm:t>
        <a:bodyPr/>
        <a:lstStyle/>
        <a:p>
          <a:endParaRPr lang="zh-CN" altLang="en-US"/>
        </a:p>
      </dgm:t>
    </dgm:pt>
    <dgm:pt modelId="{92A4D751-D9B2-4592-908C-8D7C3757D80D}" type="sibTrans" cxnId="{C67A0B9D-60B5-4265-B2E5-8084ECCD98EF}">
      <dgm:prSet/>
      <dgm:spPr/>
      <dgm:t>
        <a:bodyPr/>
        <a:lstStyle/>
        <a:p>
          <a:endParaRPr lang="zh-CN" altLang="en-US"/>
        </a:p>
      </dgm:t>
    </dgm:pt>
    <dgm:pt modelId="{7F907CF2-C614-4A82-ADF2-97BD3FFB279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800"/>
            <a:t>客户信息</a:t>
          </a:r>
          <a:endParaRPr lang="en-US" altLang="zh-CN" sz="2800"/>
        </a:p>
      </dgm:t>
    </dgm:pt>
    <dgm:pt modelId="{0EA976F2-894F-4D09-9DA9-F01DF9CB3F1F}" type="parTrans" cxnId="{0A00AA9E-45FF-4D4D-BA76-841DA9C7DDF4}">
      <dgm:prSet/>
      <dgm:spPr/>
      <dgm:t>
        <a:bodyPr/>
        <a:lstStyle/>
        <a:p>
          <a:endParaRPr lang="zh-CN" altLang="en-US"/>
        </a:p>
      </dgm:t>
    </dgm:pt>
    <dgm:pt modelId="{CB91B726-F4DE-441F-A2BD-87D81E8EBE31}" type="sibTrans" cxnId="{0A00AA9E-45FF-4D4D-BA76-841DA9C7DDF4}">
      <dgm:prSet/>
      <dgm:spPr/>
      <dgm:t>
        <a:bodyPr/>
        <a:lstStyle/>
        <a:p>
          <a:endParaRPr lang="zh-CN" altLang="en-US"/>
        </a:p>
      </dgm:t>
    </dgm:pt>
    <dgm:pt modelId="{4210E99E-06F0-4F7F-91BE-91D14342BE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800"/>
            <a:t>无法有效区分</a:t>
          </a:r>
        </a:p>
      </dgm:t>
    </dgm:pt>
    <dgm:pt modelId="{75C8F51A-BCA7-4C22-8EF2-BBC5B3825EA6}" type="parTrans" cxnId="{111C36F9-D85C-42D0-BDDF-3D0C3E4842A5}">
      <dgm:prSet/>
      <dgm:spPr/>
    </dgm:pt>
    <dgm:pt modelId="{499F2E46-7BC1-4561-BD9D-737D752F8825}" type="sibTrans" cxnId="{111C36F9-D85C-42D0-BDDF-3D0C3E4842A5}">
      <dgm:prSet/>
      <dgm:spPr/>
    </dgm:pt>
    <dgm:pt modelId="{9CFA9ADF-295B-4DB7-9B2B-A2191DF0D5D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800"/>
            <a:t>显示慢</a:t>
          </a:r>
          <a:r>
            <a:rPr lang="en-US" altLang="zh-CN" sz="2800"/>
            <a:t>/</a:t>
          </a:r>
          <a:r>
            <a:rPr lang="zh-CN" altLang="en-US" sz="2800"/>
            <a:t>不同步</a:t>
          </a:r>
        </a:p>
      </dgm:t>
    </dgm:pt>
    <dgm:pt modelId="{F882EBF7-385D-4816-B760-25060D58CE9B}" type="parTrans" cxnId="{E8E00B5B-0108-4115-BC70-4902ECB6AA49}">
      <dgm:prSet/>
      <dgm:spPr/>
    </dgm:pt>
    <dgm:pt modelId="{B91EA2E3-94AB-4736-B285-390C3806AF1D}" type="sibTrans" cxnId="{E8E00B5B-0108-4115-BC70-4902ECB6AA49}">
      <dgm:prSet/>
      <dgm:spPr/>
    </dgm:pt>
    <dgm:pt modelId="{8440406C-EA8B-4CFB-B794-62351B035B0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800"/>
        </a:p>
      </dgm:t>
    </dgm:pt>
    <dgm:pt modelId="{B9E6AA50-1577-4079-9A8B-9719D9F6A92F}" type="parTrans" cxnId="{2FD9BF00-5EC9-4D6B-AD47-CF0539F4052B}">
      <dgm:prSet/>
      <dgm:spPr/>
    </dgm:pt>
    <dgm:pt modelId="{E9ED6A71-5E1E-47D1-A29A-502F2F3FB1C6}" type="sibTrans" cxnId="{2FD9BF00-5EC9-4D6B-AD47-CF0539F4052B}">
      <dgm:prSet/>
      <dgm:spPr/>
    </dgm:pt>
    <dgm:pt modelId="{764F500B-C8A4-4E60-945F-D7765480140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800"/>
        </a:p>
      </dgm:t>
    </dgm:pt>
    <dgm:pt modelId="{9A7B9B9D-B13C-43F2-8A57-D8F2ABE0EFD4}" type="parTrans" cxnId="{6E9210BE-863B-4E05-84E1-1324207DCC3C}">
      <dgm:prSet/>
      <dgm:spPr/>
    </dgm:pt>
    <dgm:pt modelId="{AB30ECAA-B9E5-4BC2-B5E4-5D532BD623D2}" type="sibTrans" cxnId="{6E9210BE-863B-4E05-84E1-1324207DCC3C}">
      <dgm:prSet/>
      <dgm:spPr/>
    </dgm:pt>
    <dgm:pt modelId="{11202647-87D2-4592-A30B-55EB6B2D39D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800"/>
        </a:p>
      </dgm:t>
    </dgm:pt>
    <dgm:pt modelId="{95209D28-BAEF-4B8A-84B5-887C62A2ED62}" type="parTrans" cxnId="{E1C118BE-3B87-4D54-87F3-0C664B1AFBAA}">
      <dgm:prSet/>
      <dgm:spPr/>
    </dgm:pt>
    <dgm:pt modelId="{7C29DADE-AC02-4FF5-AD1C-10C80BF8E227}" type="sibTrans" cxnId="{E1C118BE-3B87-4D54-87F3-0C664B1AFBAA}">
      <dgm:prSet/>
      <dgm:spPr/>
    </dgm:pt>
    <dgm:pt modelId="{D53B822D-A009-433B-9C42-C9E48F2382E5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添置接收事件服务器</a:t>
          </a:r>
          <a:r>
            <a:rPr lang="en-US" altLang="zh-CN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-</a:t>
          </a:r>
          <a:r>
            <a: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后</a:t>
          </a:r>
        </a:p>
      </dgm:t>
    </dgm:pt>
    <dgm:pt modelId="{361BB1B2-26C4-418D-AA7E-3BCE179F9189}" type="parTrans" cxnId="{615852D9-2C54-40B5-BDBF-E6D4858FE0FB}">
      <dgm:prSet/>
      <dgm:spPr/>
      <dgm:t>
        <a:bodyPr/>
        <a:lstStyle/>
        <a:p>
          <a:endParaRPr lang="zh-CN" altLang="en-US"/>
        </a:p>
      </dgm:t>
    </dgm:pt>
    <dgm:pt modelId="{C9F3669F-E7CC-4682-80C6-69739008D0D8}" type="sibTrans" cxnId="{615852D9-2C54-40B5-BDBF-E6D4858FE0FB}">
      <dgm:prSet/>
      <dgm:spPr/>
      <dgm:t>
        <a:bodyPr/>
        <a:lstStyle/>
        <a:p>
          <a:endParaRPr lang="zh-CN" altLang="en-US"/>
        </a:p>
      </dgm:t>
    </dgm:pt>
    <dgm:pt modelId="{C4696398-B485-4CE9-B3C3-1089FF30319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sym typeface="+mn-ea"/>
            </a:rPr>
            <a:t>客户信息</a:t>
          </a:r>
          <a:endParaRPr lang="en-US" altLang="zh-CN">
            <a:sym typeface="+mn-ea"/>
          </a:endParaRPr>
        </a:p>
      </dgm:t>
    </dgm:pt>
    <dgm:pt modelId="{E07C9789-4E0E-406A-8FCA-1EE4D0B57505}" type="parTrans" cxnId="{FCEAA455-6E5D-43CC-B2A4-6E9991FA7D44}">
      <dgm:prSet/>
      <dgm:spPr/>
      <dgm:t>
        <a:bodyPr/>
        <a:lstStyle/>
        <a:p>
          <a:endParaRPr lang="zh-CN" altLang="en-US"/>
        </a:p>
      </dgm:t>
    </dgm:pt>
    <dgm:pt modelId="{27923DB6-8ECC-4047-B109-447748AE2B33}" type="sibTrans" cxnId="{FCEAA455-6E5D-43CC-B2A4-6E9991FA7D44}">
      <dgm:prSet/>
      <dgm:spPr/>
      <dgm:t>
        <a:bodyPr/>
        <a:lstStyle/>
        <a:p>
          <a:endParaRPr lang="zh-CN" altLang="en-US"/>
        </a:p>
      </dgm:t>
    </dgm:pt>
    <dgm:pt modelId="{13F6AB69-0714-435F-83A9-9CF9C4E6670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sym typeface="+mn-ea"/>
            </a:rPr>
            <a:t>有效区分</a:t>
          </a:r>
          <a:endParaRPr lang="zh-CN" altLang="en-US"/>
        </a:p>
      </dgm:t>
    </dgm:pt>
    <dgm:pt modelId="{09B58E77-A849-4658-8B49-1D21331D42F8}" type="parTrans" cxnId="{E16EA97C-4A66-418A-8FA4-E28A869367AC}">
      <dgm:prSet/>
      <dgm:spPr/>
    </dgm:pt>
    <dgm:pt modelId="{D7F75835-1814-4FD7-A40A-3ABA8636CB3D}" type="sibTrans" cxnId="{E16EA97C-4A66-418A-8FA4-E28A869367AC}">
      <dgm:prSet/>
      <dgm:spPr/>
    </dgm:pt>
    <dgm:pt modelId="{96BEAF07-7121-4049-8A7A-7117B043EAE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sym typeface="+mn-ea"/>
            </a:rPr>
            <a:t>显示快</a:t>
          </a:r>
          <a:r>
            <a:rPr lang="en-US" altLang="zh-CN">
              <a:sym typeface="+mn-ea"/>
            </a:rPr>
            <a:t>/</a:t>
          </a:r>
          <a:r>
            <a:rPr lang="zh-CN" altLang="en-US">
              <a:sym typeface="+mn-ea"/>
            </a:rPr>
            <a:t>自动同步</a:t>
          </a:r>
          <a:endParaRPr lang="zh-CN" altLang="en-US"/>
        </a:p>
      </dgm:t>
    </dgm:pt>
    <dgm:pt modelId="{ED7C4FF0-C011-47BA-906B-54A84DAE1E66}" type="parTrans" cxnId="{D814CA55-83C3-4444-B11D-21E9596998B8}">
      <dgm:prSet/>
      <dgm:spPr/>
    </dgm:pt>
    <dgm:pt modelId="{F8124433-303E-4806-A871-129BAF89D81C}" type="sibTrans" cxnId="{D814CA55-83C3-4444-B11D-21E9596998B8}">
      <dgm:prSet/>
      <dgm:spPr/>
    </dgm:pt>
    <dgm:pt modelId="{2EF8B422-C6FF-4D6D-9EC0-E16AF08EB397}" type="pres">
      <dgm:prSet presAssocID="{892B458C-BC40-45A6-8A19-CA6B6A1A4FE2}" presName="Name0" presStyleCnt="0">
        <dgm:presLayoutVars>
          <dgm:dir/>
          <dgm:animLvl val="lvl"/>
          <dgm:resizeHandles/>
        </dgm:presLayoutVars>
      </dgm:prSet>
      <dgm:spPr/>
    </dgm:pt>
    <dgm:pt modelId="{20267F05-5909-4E72-A4A6-FE38F950F91F}" type="pres">
      <dgm:prSet presAssocID="{49A999F3-5393-483C-B555-B31850A91A85}" presName="linNode" presStyleCnt="0"/>
      <dgm:spPr/>
    </dgm:pt>
    <dgm:pt modelId="{3E5C28D6-E517-43C8-8FB4-28F9D62E9CD5}" type="pres">
      <dgm:prSet presAssocID="{49A999F3-5393-483C-B555-B31850A91A85}" presName="parentShp" presStyleLbl="node1" presStyleIdx="0" presStyleCnt="2">
        <dgm:presLayoutVars>
          <dgm:bulletEnabled val="1"/>
        </dgm:presLayoutVars>
      </dgm:prSet>
      <dgm:spPr/>
    </dgm:pt>
    <dgm:pt modelId="{F64336A0-5BD4-4828-88F4-EACF259256AA}" type="pres">
      <dgm:prSet presAssocID="{49A999F3-5393-483C-B555-B31850A91A85}" presName="childShp" presStyleLbl="bgAccFollowNode1" presStyleIdx="0" presStyleCnt="2" custLinFactNeighborX="-503">
        <dgm:presLayoutVars>
          <dgm:bulletEnabled val="1"/>
        </dgm:presLayoutVars>
      </dgm:prSet>
      <dgm:spPr/>
    </dgm:pt>
    <dgm:pt modelId="{E62BF8D4-3AB1-463D-B5AE-DC2A3D7487A9}" type="pres">
      <dgm:prSet presAssocID="{92A4D751-D9B2-4592-908C-8D7C3757D80D}" presName="spacing" presStyleCnt="0"/>
      <dgm:spPr/>
    </dgm:pt>
    <dgm:pt modelId="{E9E12816-E339-4F6D-9BA6-4A75C59F9032}" type="pres">
      <dgm:prSet presAssocID="{D53B822D-A009-433B-9C42-C9E48F2382E5}" presName="linNode" presStyleCnt="0"/>
      <dgm:spPr/>
    </dgm:pt>
    <dgm:pt modelId="{5374CFFA-4AFA-4C8B-A17E-2A83A494C838}" type="pres">
      <dgm:prSet presAssocID="{D53B822D-A009-433B-9C42-C9E48F2382E5}" presName="parentShp" presStyleLbl="node1" presStyleIdx="1" presStyleCnt="2">
        <dgm:presLayoutVars>
          <dgm:bulletEnabled val="1"/>
        </dgm:presLayoutVars>
      </dgm:prSet>
      <dgm:spPr/>
    </dgm:pt>
    <dgm:pt modelId="{D74634E7-CFBB-41DF-86D8-912CF6A570D6}" type="pres">
      <dgm:prSet presAssocID="{D53B822D-A009-433B-9C42-C9E48F2382E5}" presName="childShp" presStyleLbl="bgAccFollowNode1" presStyleIdx="1" presStyleCnt="2" custLinFactNeighborX="-1302" custLinFactNeighborY="-1320">
        <dgm:presLayoutVars>
          <dgm:bulletEnabled val="1"/>
        </dgm:presLayoutVars>
      </dgm:prSet>
      <dgm:spPr/>
    </dgm:pt>
  </dgm:ptLst>
  <dgm:cxnLst>
    <dgm:cxn modelId="{2FD9BF00-5EC9-4D6B-AD47-CF0539F4052B}" srcId="{49A999F3-5393-483C-B555-B31850A91A85}" destId="{8440406C-EA8B-4CFB-B794-62351B035B05}" srcOrd="3" destOrd="0" parTransId="{B9E6AA50-1577-4079-9A8B-9719D9F6A92F}" sibTransId="{E9ED6A71-5E1E-47D1-A29A-502F2F3FB1C6}"/>
    <dgm:cxn modelId="{A8191F01-1CFD-470A-848E-76FFEA2A79E7}" type="presOf" srcId="{4210E99E-06F0-4F7F-91BE-91D14342BEF7}" destId="{F64336A0-5BD4-4828-88F4-EACF259256AA}" srcOrd="0" destOrd="1" presId="urn:microsoft.com/office/officeart/2005/8/layout/vList6"/>
    <dgm:cxn modelId="{7608DF08-BFBC-467B-A053-C9E6492682B5}" type="presOf" srcId="{13F6AB69-0714-435F-83A9-9CF9C4E66704}" destId="{D74634E7-CFBB-41DF-86D8-912CF6A570D6}" srcOrd="0" destOrd="1" presId="urn:microsoft.com/office/officeart/2005/8/layout/vList6"/>
    <dgm:cxn modelId="{6F362F1D-6D78-43F9-86A2-453220F606B6}" type="presOf" srcId="{7F907CF2-C614-4A82-ADF2-97BD3FFB2791}" destId="{F64336A0-5BD4-4828-88F4-EACF259256AA}" srcOrd="0" destOrd="0" presId="urn:microsoft.com/office/officeart/2005/8/layout/vList6"/>
    <dgm:cxn modelId="{E8E00B5B-0108-4115-BC70-4902ECB6AA49}" srcId="{49A999F3-5393-483C-B555-B31850A91A85}" destId="{9CFA9ADF-295B-4DB7-9B2B-A2191DF0D5DF}" srcOrd="2" destOrd="0" parTransId="{F882EBF7-385D-4816-B760-25060D58CE9B}" sibTransId="{B91EA2E3-94AB-4736-B285-390C3806AF1D}"/>
    <dgm:cxn modelId="{9B8C555B-810C-49C3-B9E4-9F9DC12CF135}" type="presOf" srcId="{892B458C-BC40-45A6-8A19-CA6B6A1A4FE2}" destId="{2EF8B422-C6FF-4D6D-9EC0-E16AF08EB397}" srcOrd="0" destOrd="0" presId="urn:microsoft.com/office/officeart/2005/8/layout/vList6"/>
    <dgm:cxn modelId="{5F0BBB51-EB26-41C4-89C2-988638935C93}" type="presOf" srcId="{9CFA9ADF-295B-4DB7-9B2B-A2191DF0D5DF}" destId="{F64336A0-5BD4-4828-88F4-EACF259256AA}" srcOrd="0" destOrd="2" presId="urn:microsoft.com/office/officeart/2005/8/layout/vList6"/>
    <dgm:cxn modelId="{FCEAA455-6E5D-43CC-B2A4-6E9991FA7D44}" srcId="{D53B822D-A009-433B-9C42-C9E48F2382E5}" destId="{C4696398-B485-4CE9-B3C3-1089FF303198}" srcOrd="0" destOrd="0" parTransId="{E07C9789-4E0E-406A-8FCA-1EE4D0B57505}" sibTransId="{27923DB6-8ECC-4047-B109-447748AE2B33}"/>
    <dgm:cxn modelId="{D814CA55-83C3-4444-B11D-21E9596998B8}" srcId="{D53B822D-A009-433B-9C42-C9E48F2382E5}" destId="{96BEAF07-7121-4049-8A7A-7117B043EAE0}" srcOrd="2" destOrd="0" parTransId="{ED7C4FF0-C011-47BA-906B-54A84DAE1E66}" sibTransId="{F8124433-303E-4806-A871-129BAF89D81C}"/>
    <dgm:cxn modelId="{E16EA97C-4A66-418A-8FA4-E28A869367AC}" srcId="{D53B822D-A009-433B-9C42-C9E48F2382E5}" destId="{13F6AB69-0714-435F-83A9-9CF9C4E66704}" srcOrd="1" destOrd="0" parTransId="{09B58E77-A849-4658-8B49-1D21331D42F8}" sibTransId="{D7F75835-1814-4FD7-A40A-3ABA8636CB3D}"/>
    <dgm:cxn modelId="{66358C83-0D33-4B10-8BCB-FEB399A4FC9E}" type="presOf" srcId="{49A999F3-5393-483C-B555-B31850A91A85}" destId="{3E5C28D6-E517-43C8-8FB4-28F9D62E9CD5}" srcOrd="0" destOrd="0" presId="urn:microsoft.com/office/officeart/2005/8/layout/vList6"/>
    <dgm:cxn modelId="{EEDC8F83-6B5F-49D3-83C7-88745FCDCCD7}" type="presOf" srcId="{D53B822D-A009-433B-9C42-C9E48F2382E5}" destId="{5374CFFA-4AFA-4C8B-A17E-2A83A494C838}" srcOrd="0" destOrd="0" presId="urn:microsoft.com/office/officeart/2005/8/layout/vList6"/>
    <dgm:cxn modelId="{E3F2F087-6C24-4553-A27F-8B71E1DA6543}" type="presOf" srcId="{96BEAF07-7121-4049-8A7A-7117B043EAE0}" destId="{D74634E7-CFBB-41DF-86D8-912CF6A570D6}" srcOrd="0" destOrd="2" presId="urn:microsoft.com/office/officeart/2005/8/layout/vList6"/>
    <dgm:cxn modelId="{E590C594-EE38-4BF5-87BC-00ED1B2030AD}" type="presOf" srcId="{C4696398-B485-4CE9-B3C3-1089FF303198}" destId="{D74634E7-CFBB-41DF-86D8-912CF6A570D6}" srcOrd="0" destOrd="0" presId="urn:microsoft.com/office/officeart/2005/8/layout/vList6"/>
    <dgm:cxn modelId="{C67A0B9D-60B5-4265-B2E5-8084ECCD98EF}" srcId="{892B458C-BC40-45A6-8A19-CA6B6A1A4FE2}" destId="{49A999F3-5393-483C-B555-B31850A91A85}" srcOrd="0" destOrd="0" parTransId="{360286A8-D7B4-4F6A-95E0-0BEA70FFD800}" sibTransId="{92A4D751-D9B2-4592-908C-8D7C3757D80D}"/>
    <dgm:cxn modelId="{0A00AA9E-45FF-4D4D-BA76-841DA9C7DDF4}" srcId="{49A999F3-5393-483C-B555-B31850A91A85}" destId="{7F907CF2-C614-4A82-ADF2-97BD3FFB2791}" srcOrd="0" destOrd="0" parTransId="{0EA976F2-894F-4D09-9DA9-F01DF9CB3F1F}" sibTransId="{CB91B726-F4DE-441F-A2BD-87D81E8EBE31}"/>
    <dgm:cxn modelId="{B9699CB6-9847-4B77-A9A1-2703E7DF7A04}" type="presOf" srcId="{11202647-87D2-4592-A30B-55EB6B2D39D6}" destId="{F64336A0-5BD4-4828-88F4-EACF259256AA}" srcOrd="0" destOrd="5" presId="urn:microsoft.com/office/officeart/2005/8/layout/vList6"/>
    <dgm:cxn modelId="{6E9210BE-863B-4E05-84E1-1324207DCC3C}" srcId="{49A999F3-5393-483C-B555-B31850A91A85}" destId="{764F500B-C8A4-4E60-945F-D77654801407}" srcOrd="4" destOrd="0" parTransId="{9A7B9B9D-B13C-43F2-8A57-D8F2ABE0EFD4}" sibTransId="{AB30ECAA-B9E5-4BC2-B5E4-5D532BD623D2}"/>
    <dgm:cxn modelId="{E1C118BE-3B87-4D54-87F3-0C664B1AFBAA}" srcId="{49A999F3-5393-483C-B555-B31850A91A85}" destId="{11202647-87D2-4592-A30B-55EB6B2D39D6}" srcOrd="5" destOrd="0" parTransId="{95209D28-BAEF-4B8A-84B5-887C62A2ED62}" sibTransId="{7C29DADE-AC02-4FF5-AD1C-10C80BF8E227}"/>
    <dgm:cxn modelId="{F0F920D0-183C-476D-ACF8-4B6B44FC272C}" type="presOf" srcId="{8440406C-EA8B-4CFB-B794-62351B035B05}" destId="{F64336A0-5BD4-4828-88F4-EACF259256AA}" srcOrd="0" destOrd="3" presId="urn:microsoft.com/office/officeart/2005/8/layout/vList6"/>
    <dgm:cxn modelId="{615852D9-2C54-40B5-BDBF-E6D4858FE0FB}" srcId="{892B458C-BC40-45A6-8A19-CA6B6A1A4FE2}" destId="{D53B822D-A009-433B-9C42-C9E48F2382E5}" srcOrd="1" destOrd="0" parTransId="{361BB1B2-26C4-418D-AA7E-3BCE179F9189}" sibTransId="{C9F3669F-E7CC-4682-80C6-69739008D0D8}"/>
    <dgm:cxn modelId="{111C36F9-D85C-42D0-BDDF-3D0C3E4842A5}" srcId="{49A999F3-5393-483C-B555-B31850A91A85}" destId="{4210E99E-06F0-4F7F-91BE-91D14342BEF7}" srcOrd="1" destOrd="0" parTransId="{75C8F51A-BCA7-4C22-8EF2-BBC5B3825EA6}" sibTransId="{499F2E46-7BC1-4561-BD9D-737D752F8825}"/>
    <dgm:cxn modelId="{BF8816FD-3789-4B28-8C3F-B89FBEB731E8}" type="presOf" srcId="{764F500B-C8A4-4E60-945F-D77654801407}" destId="{F64336A0-5BD4-4828-88F4-EACF259256AA}" srcOrd="0" destOrd="4" presId="urn:microsoft.com/office/officeart/2005/8/layout/vList6"/>
    <dgm:cxn modelId="{BE75BBC5-F435-4543-9164-811AA197C24B}" type="presParOf" srcId="{2EF8B422-C6FF-4D6D-9EC0-E16AF08EB397}" destId="{20267F05-5909-4E72-A4A6-FE38F950F91F}" srcOrd="0" destOrd="0" presId="urn:microsoft.com/office/officeart/2005/8/layout/vList6"/>
    <dgm:cxn modelId="{FE449E7B-F28C-479F-8EC7-AD4E9E3CFF88}" type="presParOf" srcId="{20267F05-5909-4E72-A4A6-FE38F950F91F}" destId="{3E5C28D6-E517-43C8-8FB4-28F9D62E9CD5}" srcOrd="0" destOrd="0" presId="urn:microsoft.com/office/officeart/2005/8/layout/vList6"/>
    <dgm:cxn modelId="{65440366-1608-48E9-B04B-4A6F7927C538}" type="presParOf" srcId="{20267F05-5909-4E72-A4A6-FE38F950F91F}" destId="{F64336A0-5BD4-4828-88F4-EACF259256AA}" srcOrd="1" destOrd="0" presId="urn:microsoft.com/office/officeart/2005/8/layout/vList6"/>
    <dgm:cxn modelId="{44C32552-5F0A-4371-9802-0D1A51DC35DB}" type="presParOf" srcId="{2EF8B422-C6FF-4D6D-9EC0-E16AF08EB397}" destId="{E62BF8D4-3AB1-463D-B5AE-DC2A3D7487A9}" srcOrd="1" destOrd="0" presId="urn:microsoft.com/office/officeart/2005/8/layout/vList6"/>
    <dgm:cxn modelId="{E958F4A6-08B5-4E50-80FA-F88C8EC69621}" type="presParOf" srcId="{2EF8B422-C6FF-4D6D-9EC0-E16AF08EB397}" destId="{E9E12816-E339-4F6D-9BA6-4A75C59F9032}" srcOrd="2" destOrd="0" presId="urn:microsoft.com/office/officeart/2005/8/layout/vList6"/>
    <dgm:cxn modelId="{030F84D8-4EC3-4420-B031-576F92954CD5}" type="presParOf" srcId="{E9E12816-E339-4F6D-9BA6-4A75C59F9032}" destId="{5374CFFA-4AFA-4C8B-A17E-2A83A494C838}" srcOrd="0" destOrd="0" presId="urn:microsoft.com/office/officeart/2005/8/layout/vList6"/>
    <dgm:cxn modelId="{401716A5-0DC7-4839-BA7E-1A0D846ED6D0}" type="presParOf" srcId="{E9E12816-E339-4F6D-9BA6-4A75C59F9032}" destId="{D74634E7-CFBB-41DF-86D8-912CF6A570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FB710E-6A15-4057-9CE7-E4AF076A6850}" type="doc">
      <dgm:prSet loTypeId="urn:microsoft.com/office/officeart/2005/8/layout/vList2#1" loCatId="list" qsTypeId="urn:microsoft.com/office/officeart/2005/8/quickstyle/simple3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635B762-A9BD-42E4-A979-C40A06963B62}" type="pres">
      <dgm:prSet presAssocID="{F1FB710E-6A15-4057-9CE7-E4AF076A685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AA6B7E8-37B6-4A1A-8ADB-2F25DD1268AC}" type="presOf" srcId="{F1FB710E-6A15-4057-9CE7-E4AF076A6850}" destId="{9635B762-A9BD-42E4-A979-C40A06963B62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9E38-B053-4501-BD89-EB8E5A6A61CD}">
      <dsp:nvSpPr>
        <dsp:cNvPr id="0" name=""/>
        <dsp:cNvSpPr/>
      </dsp:nvSpPr>
      <dsp:spPr bwMode="white">
        <a:xfrm>
          <a:off x="1354667" y="2200804"/>
          <a:ext cx="2540000" cy="169418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>
              <a:solidFill>
                <a:schemeClr val="dk1"/>
              </a:solidFill>
            </a:rPr>
            <a:t> </a:t>
          </a:r>
          <a:r>
            <a:rPr lang="zh-CN" altLang="en-US" sz="3200" kern="1200">
              <a:solidFill>
                <a:schemeClr val="dk1"/>
              </a:solidFill>
            </a:rPr>
            <a:t>有效区分</a:t>
          </a:r>
        </a:p>
      </dsp:txBody>
      <dsp:txXfrm>
        <a:off x="1354667" y="2200804"/>
        <a:ext cx="2540000" cy="1694180"/>
      </dsp:txXfrm>
    </dsp:sp>
    <dsp:sp modelId="{92447B8B-B043-4F04-A3B7-D0DE831D4431}">
      <dsp:nvSpPr>
        <dsp:cNvPr id="0" name=""/>
        <dsp:cNvSpPr/>
      </dsp:nvSpPr>
      <dsp:spPr bwMode="white">
        <a:xfrm>
          <a:off x="0" y="1523471"/>
          <a:ext cx="1693333" cy="16933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客户来源</a:t>
          </a:r>
        </a:p>
      </dsp:txBody>
      <dsp:txXfrm>
        <a:off x="0" y="1523471"/>
        <a:ext cx="1693333" cy="1693333"/>
      </dsp:txXfrm>
    </dsp:sp>
    <dsp:sp modelId="{B4EA86C9-9645-41DF-AB1C-E026D8E8F43F}">
      <dsp:nvSpPr>
        <dsp:cNvPr id="0" name=""/>
        <dsp:cNvSpPr/>
      </dsp:nvSpPr>
      <dsp:spPr bwMode="white">
        <a:xfrm>
          <a:off x="5588000" y="2200804"/>
          <a:ext cx="2540000" cy="169418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>
              <a:solidFill>
                <a:schemeClr val="dk1"/>
              </a:solidFill>
            </a:rPr>
            <a:t> </a:t>
          </a:r>
          <a:r>
            <a:rPr lang="zh-CN" altLang="en-US" sz="2800" kern="1200">
              <a:solidFill>
                <a:schemeClr val="dk1"/>
              </a:solidFill>
            </a:rPr>
            <a:t>自动获取</a:t>
          </a:r>
        </a:p>
      </dsp:txBody>
      <dsp:txXfrm>
        <a:off x="5588000" y="2200804"/>
        <a:ext cx="2540000" cy="1694180"/>
      </dsp:txXfrm>
    </dsp:sp>
    <dsp:sp modelId="{789C2E5F-53BE-4B9F-8B8F-155498EB6E4B}">
      <dsp:nvSpPr>
        <dsp:cNvPr id="0" name=""/>
        <dsp:cNvSpPr/>
      </dsp:nvSpPr>
      <dsp:spPr bwMode="white">
        <a:xfrm>
          <a:off x="4233333" y="1523471"/>
          <a:ext cx="1693333" cy="16933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关注时间</a:t>
          </a:r>
        </a:p>
      </dsp:txBody>
      <dsp:txXfrm>
        <a:off x="4233333" y="1523471"/>
        <a:ext cx="1693333" cy="1693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336A0-5BD4-4828-88F4-EACF259256AA}">
      <dsp:nvSpPr>
        <dsp:cNvPr id="0" name=""/>
        <dsp:cNvSpPr/>
      </dsp:nvSpPr>
      <dsp:spPr bwMode="white">
        <a:xfrm>
          <a:off x="2766299" y="0"/>
          <a:ext cx="4170426" cy="2166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>
              <a:solidFill>
                <a:schemeClr val="dk1"/>
              </a:solidFill>
            </a:rPr>
            <a:t>客户信息</a:t>
          </a:r>
          <a:endParaRPr lang="en-US" altLang="zh-CN" sz="2800" kern="1200">
            <a:solidFill>
              <a:schemeClr val="dk1"/>
            </a:solidFill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>
              <a:solidFill>
                <a:schemeClr val="dk1"/>
              </a:solidFill>
            </a:rPr>
            <a:t>无法有效区分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>
              <a:solidFill>
                <a:schemeClr val="dk1"/>
              </a:solidFill>
            </a:rPr>
            <a:t>显示慢</a:t>
          </a:r>
          <a:r>
            <a:rPr lang="en-US" altLang="zh-CN" sz="2800" kern="1200">
              <a:solidFill>
                <a:schemeClr val="dk1"/>
              </a:solidFill>
            </a:rPr>
            <a:t>/</a:t>
          </a:r>
          <a:r>
            <a:rPr lang="zh-CN" altLang="en-US" sz="2800" kern="1200">
              <a:solidFill>
                <a:schemeClr val="dk1"/>
              </a:solidFill>
            </a:rPr>
            <a:t>不同步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800" kern="1200">
            <a:solidFill>
              <a:schemeClr val="dk1"/>
            </a:solidFill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800" kern="1200">
            <a:solidFill>
              <a:schemeClr val="dk1"/>
            </a:solidFill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800" kern="1200">
            <a:solidFill>
              <a:schemeClr val="dk1"/>
            </a:solidFill>
          </a:endParaRPr>
        </a:p>
      </dsp:txBody>
      <dsp:txXfrm>
        <a:off x="2766299" y="0"/>
        <a:ext cx="4170426" cy="2166257"/>
      </dsp:txXfrm>
    </dsp:sp>
    <dsp:sp modelId="{3E5C28D6-E517-43C8-8FB4-28F9D62E9CD5}">
      <dsp:nvSpPr>
        <dsp:cNvPr id="0" name=""/>
        <dsp:cNvSpPr/>
      </dsp:nvSpPr>
      <dsp:spPr bwMode="white">
        <a:xfrm>
          <a:off x="0" y="0"/>
          <a:ext cx="2780284" cy="21662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无接收事件服务器</a:t>
          </a:r>
          <a:r>
            <a:rPr lang="en-US" altLang="zh-CN" sz="3600" kern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-</a:t>
          </a:r>
          <a:r>
            <a:rPr lang="zh-CN" altLang="en-US" sz="3600" kern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前</a:t>
          </a:r>
        </a:p>
      </dsp:txBody>
      <dsp:txXfrm>
        <a:off x="0" y="0"/>
        <a:ext cx="2780284" cy="2166257"/>
      </dsp:txXfrm>
    </dsp:sp>
    <dsp:sp modelId="{D74634E7-CFBB-41DF-86D8-912CF6A570D6}">
      <dsp:nvSpPr>
        <dsp:cNvPr id="0" name=""/>
        <dsp:cNvSpPr/>
      </dsp:nvSpPr>
      <dsp:spPr bwMode="white">
        <a:xfrm>
          <a:off x="2744085" y="2354288"/>
          <a:ext cx="4170426" cy="2166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>
              <a:solidFill>
                <a:schemeClr val="dk1"/>
              </a:solidFill>
              <a:sym typeface="+mn-ea"/>
            </a:rPr>
            <a:t>客户信息</a:t>
          </a:r>
          <a:endParaRPr lang="en-US" altLang="zh-CN" sz="3600" kern="1200">
            <a:solidFill>
              <a:schemeClr val="dk1"/>
            </a:solidFill>
            <a:sym typeface="+mn-ea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>
              <a:solidFill>
                <a:schemeClr val="dk1"/>
              </a:solidFill>
              <a:sym typeface="+mn-ea"/>
            </a:rPr>
            <a:t>有效区分</a:t>
          </a:r>
          <a:endParaRPr lang="zh-CN" altLang="en-US" sz="3600" kern="1200">
            <a:solidFill>
              <a:schemeClr val="dk1"/>
            </a:solidFill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>
              <a:solidFill>
                <a:schemeClr val="dk1"/>
              </a:solidFill>
              <a:sym typeface="+mn-ea"/>
            </a:rPr>
            <a:t>显示快</a:t>
          </a:r>
          <a:r>
            <a:rPr lang="en-US" altLang="zh-CN" sz="3600" kern="1200">
              <a:solidFill>
                <a:schemeClr val="dk1"/>
              </a:solidFill>
              <a:sym typeface="+mn-ea"/>
            </a:rPr>
            <a:t>/</a:t>
          </a:r>
          <a:r>
            <a:rPr lang="zh-CN" altLang="en-US" sz="3600" kern="1200">
              <a:solidFill>
                <a:schemeClr val="dk1"/>
              </a:solidFill>
              <a:sym typeface="+mn-ea"/>
            </a:rPr>
            <a:t>自动同步</a:t>
          </a:r>
          <a:endParaRPr lang="zh-CN" altLang="en-US" sz="3600" kern="1200">
            <a:solidFill>
              <a:schemeClr val="dk1"/>
            </a:solidFill>
          </a:endParaRPr>
        </a:p>
      </dsp:txBody>
      <dsp:txXfrm>
        <a:off x="2744085" y="2354288"/>
        <a:ext cx="4170426" cy="2166257"/>
      </dsp:txXfrm>
    </dsp:sp>
    <dsp:sp modelId="{5374CFFA-4AFA-4C8B-A17E-2A83A494C838}">
      <dsp:nvSpPr>
        <dsp:cNvPr id="0" name=""/>
        <dsp:cNvSpPr/>
      </dsp:nvSpPr>
      <dsp:spPr bwMode="white">
        <a:xfrm>
          <a:off x="0" y="2382883"/>
          <a:ext cx="2780284" cy="21662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添置接收事件服务器</a:t>
          </a:r>
          <a:r>
            <a:rPr lang="en-US" altLang="zh-CN" sz="3600" kern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-</a:t>
          </a:r>
          <a:r>
            <a:rPr lang="zh-CN" altLang="en-US" sz="3600" kern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后</a:t>
          </a:r>
        </a:p>
      </dsp:txBody>
      <dsp:txXfrm>
        <a:off x="0" y="2382883"/>
        <a:ext cx="2780284" cy="2166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comments" Target="../comments/comment1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4.sv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image" Target="../media/image3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sv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svg"/><Relationship Id="rId7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4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4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7465" y="1567122"/>
            <a:ext cx="507047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/>
              <a:t>  “</a:t>
            </a:r>
            <a:r>
              <a:rPr lang="zh-CN" altLang="en-US" sz="3600" b="1" dirty="0"/>
              <a:t>有效</a:t>
            </a:r>
            <a:r>
              <a:rPr lang="en-US" altLang="zh-CN" sz="3600" b="1" dirty="0"/>
              <a:t>”+”</a:t>
            </a:r>
            <a:r>
              <a:rPr lang="zh-CN" altLang="en-US" sz="3600" b="1" dirty="0"/>
              <a:t>获取</a:t>
            </a:r>
            <a:r>
              <a:rPr lang="en-US" altLang="zh-CN" sz="3600" b="1" dirty="0"/>
              <a:t>”</a:t>
            </a:r>
            <a:r>
              <a:rPr lang="zh-CN" altLang="en-US" sz="3600" b="1" dirty="0"/>
              <a:t>功能复盘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部门：软件运维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姓名：黄嘉晖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zh-CN" altLang="en-US" b="1" dirty="0"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QQ浏览器截图202108251905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10" y="923925"/>
            <a:ext cx="9175750" cy="45212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783070" y="2437765"/>
            <a:ext cx="362585" cy="175323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无法自动读取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02920" y="435610"/>
            <a:ext cx="28397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案例中改善方向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QQ浏览器截图202108251907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15" y="886460"/>
            <a:ext cx="8633460" cy="42538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85405" y="1050925"/>
            <a:ext cx="47244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更</a:t>
            </a:r>
          </a:p>
          <a:p>
            <a:r>
              <a:rPr lang="zh-CN" altLang="en-US"/>
              <a:t>改</a:t>
            </a:r>
          </a:p>
          <a:p>
            <a:r>
              <a:rPr lang="zh-CN" altLang="en-US"/>
              <a:t>读</a:t>
            </a:r>
          </a:p>
          <a:p>
            <a:r>
              <a:rPr lang="zh-CN" altLang="en-US"/>
              <a:t>取</a:t>
            </a:r>
          </a:p>
          <a:p>
            <a:r>
              <a:rPr lang="zh-CN" altLang="en-US"/>
              <a:t>模</a:t>
            </a:r>
          </a:p>
          <a:p>
            <a:r>
              <a:rPr lang="zh-CN" altLang="en-US"/>
              <a:t>式</a:t>
            </a:r>
            <a:r>
              <a:rPr lang="en-US" altLang="zh-CN"/>
              <a:t>:</a:t>
            </a:r>
          </a:p>
          <a:p>
            <a:r>
              <a:rPr lang="zh-CN" altLang="en-US">
                <a:solidFill>
                  <a:srgbClr val="FF0000"/>
                </a:solidFill>
              </a:rPr>
              <a:t>自</a:t>
            </a:r>
          </a:p>
          <a:p>
            <a:r>
              <a:rPr lang="zh-CN" altLang="en-US">
                <a:solidFill>
                  <a:srgbClr val="FF0000"/>
                </a:solidFill>
              </a:rPr>
              <a:t>动</a:t>
            </a:r>
          </a:p>
          <a:p>
            <a:r>
              <a:rPr lang="zh-CN" altLang="en-US">
                <a:solidFill>
                  <a:srgbClr val="FF0000"/>
                </a:solidFill>
              </a:rPr>
              <a:t>读</a:t>
            </a:r>
          </a:p>
          <a:p>
            <a:r>
              <a:rPr lang="zh-CN" altLang="en-US">
                <a:solidFill>
                  <a:srgbClr val="FF0000"/>
                </a:solidFill>
              </a:rPr>
              <a:t>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57580" y="458470"/>
            <a:ext cx="28397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案例中待优化点及改善方向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QQ浏览器截图202108251907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15" y="886460"/>
            <a:ext cx="8633460" cy="4253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1062355" y="2421890"/>
            <a:ext cx="2403475" cy="1962785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17713" y="2495868"/>
            <a:ext cx="2819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快速同步</a:t>
            </a:r>
          </a:p>
        </p:txBody>
      </p:sp>
      <p:sp>
        <p:nvSpPr>
          <p:cNvPr id="11" name="六边形 10"/>
          <p:cNvSpPr/>
          <p:nvPr/>
        </p:nvSpPr>
        <p:spPr>
          <a:xfrm>
            <a:off x="5644515" y="2421890"/>
            <a:ext cx="2403475" cy="1962785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65935" y="164465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ym typeface="+mn-ea"/>
              </a:rPr>
              <a:t>亮点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41695" y="16446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ym typeface="+mn-ea"/>
              </a:rPr>
              <a:t>复用的点</a:t>
            </a:r>
            <a:endParaRPr lang="zh-CN" altLang="en-US" sz="3200"/>
          </a:p>
        </p:txBody>
      </p:sp>
      <p:sp>
        <p:nvSpPr>
          <p:cNvPr id="14" name="文本框 13"/>
          <p:cNvSpPr txBox="1"/>
          <p:nvPr/>
        </p:nvSpPr>
        <p:spPr>
          <a:xfrm>
            <a:off x="6539230" y="2581910"/>
            <a:ext cx="613410" cy="1802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/>
              <a:t>自动读取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示 8"/>
          <p:cNvGraphicFramePr/>
          <p:nvPr/>
        </p:nvGraphicFramePr>
        <p:xfrm>
          <a:off x="1378032" y="2637946"/>
          <a:ext cx="6730365" cy="88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圆角矩形 4"/>
          <p:cNvSpPr/>
          <p:nvPr/>
        </p:nvSpPr>
        <p:spPr>
          <a:xfrm>
            <a:off x="1860550" y="1456055"/>
            <a:ext cx="5982970" cy="1378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860550" y="3318510"/>
            <a:ext cx="5982970" cy="1378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81860" y="1823085"/>
            <a:ext cx="489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   </a:t>
            </a:r>
            <a:r>
              <a:rPr lang="zh-CN" altLang="en-US"/>
              <a:t>如何提高读取时间,区分客户来源途径</a:t>
            </a:r>
            <a:r>
              <a:rPr lang="en-US" altLang="zh-CN"/>
              <a:t>,</a:t>
            </a:r>
            <a:r>
              <a:rPr lang="zh-CN" altLang="en-US"/>
              <a:t>系统自动触发”活码添加”配置的欢迎语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82982" y="3823335"/>
            <a:ext cx="37204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 个人与活码欢迎语识别触发,不混乱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AE75CB-CD18-401F-BA7F-C5B0742A5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40" y="2228161"/>
            <a:ext cx="1642642" cy="1688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957580" y="2103755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855345" y="46418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/>
          <p:cNvGraphicFramePr/>
          <p:nvPr/>
        </p:nvGraphicFramePr>
        <p:xfrm>
          <a:off x="1141730" y="801370"/>
          <a:ext cx="6950710" cy="454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26515" y="801370"/>
            <a:ext cx="3678555" cy="814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300" b="1" dirty="0"/>
              <a:t>          </a:t>
            </a:r>
            <a:r>
              <a:rPr lang="en-US" altLang="zh-CN" sz="2400" b="1" dirty="0"/>
              <a:t>  </a:t>
            </a:r>
            <a:r>
              <a:rPr lang="zh-CN" altLang="en-US" sz="2400" b="1" dirty="0"/>
              <a:t>无效用工</a:t>
            </a:r>
            <a:r>
              <a:rPr lang="en-US" altLang="zh-CN" sz="2400" b="1" dirty="0"/>
              <a:t> , </a:t>
            </a:r>
            <a:r>
              <a:rPr lang="zh-CN" altLang="en-US" sz="2400" b="1" dirty="0"/>
              <a:t>影响工作</a:t>
            </a:r>
          </a:p>
          <a:p>
            <a:endParaRPr lang="en-US" altLang="zh-CN" sz="2300" b="1" dirty="0"/>
          </a:p>
        </p:txBody>
      </p:sp>
      <p:pic>
        <p:nvPicPr>
          <p:cNvPr id="10" name="图片 9" descr="QQ浏览器截图202108251739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95" y="1403350"/>
            <a:ext cx="8397240" cy="414591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2388235" y="1269365"/>
            <a:ext cx="903605" cy="127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93820" y="1269365"/>
            <a:ext cx="74803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886" y="46418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52040" y="744855"/>
            <a:ext cx="2881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ym typeface="+mn-ea"/>
              </a:rPr>
              <a:t>自动读取</a:t>
            </a:r>
            <a:r>
              <a:rPr lang="en-US" altLang="zh-CN" sz="2400" b="1" dirty="0">
                <a:sym typeface="+mn-ea"/>
              </a:rPr>
              <a:t>   </a:t>
            </a:r>
            <a:r>
              <a:rPr lang="zh-CN" altLang="en-US" sz="2400" b="1" dirty="0">
                <a:sym typeface="+mn-ea"/>
              </a:rPr>
              <a:t>有效区分</a:t>
            </a:r>
            <a:endParaRPr lang="zh-CN" altLang="en-US" sz="2400" dirty="0"/>
          </a:p>
        </p:txBody>
      </p:sp>
      <p:pic>
        <p:nvPicPr>
          <p:cNvPr id="7" name="图片 6" descr="微信图片_202108251810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" y="1420495"/>
            <a:ext cx="8454390" cy="417449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2618105" y="1204595"/>
            <a:ext cx="8807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83685" y="1189990"/>
            <a:ext cx="78613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86740" y="45021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70660" y="6413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7585" y="45021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ym typeface="+mn-ea"/>
              </a:rPr>
              <a:t>步骤及</a:t>
            </a:r>
            <a:r>
              <a:rPr lang="zh-CN" altLang="en-US" b="1">
                <a:solidFill>
                  <a:schemeClr val="dk1"/>
                </a:solidFill>
                <a:sym typeface="+mn-ea"/>
              </a:rPr>
              <a:t>运作流程</a:t>
            </a:r>
            <a:endParaRPr lang="zh-CN" altLang="en-US"/>
          </a:p>
        </p:txBody>
      </p:sp>
      <p:pic>
        <p:nvPicPr>
          <p:cNvPr id="16" name="图片 15" descr="QQ浏览器截图202108251727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" y="1320165"/>
            <a:ext cx="5215255" cy="3119120"/>
          </a:xfrm>
          <a:prstGeom prst="rect">
            <a:avLst/>
          </a:prstGeom>
        </p:spPr>
      </p:pic>
      <p:pic>
        <p:nvPicPr>
          <p:cNvPr id="17" name="图片 16" descr="QQ浏览器截图202108251728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190" y="2590800"/>
            <a:ext cx="5035550" cy="2815590"/>
          </a:xfrm>
          <a:prstGeom prst="rect">
            <a:avLst/>
          </a:prstGeom>
        </p:spPr>
      </p:pic>
      <p:pic>
        <p:nvPicPr>
          <p:cNvPr id="19" name="图片 18" descr="31393935333132353b31393939353630343bb7bdd0ced0f2bac53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7675" y="3406775"/>
            <a:ext cx="914400" cy="914400"/>
          </a:xfrm>
          <a:prstGeom prst="rect">
            <a:avLst/>
          </a:prstGeom>
        </p:spPr>
      </p:pic>
      <p:pic>
        <p:nvPicPr>
          <p:cNvPr id="20" name="图片 19" descr="31393935333132353b31393939353630353bb7bdd0ced0f2bac53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93835" y="44392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17930" y="464185"/>
            <a:ext cx="1612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</p:txBody>
      </p:sp>
      <p:pic>
        <p:nvPicPr>
          <p:cNvPr id="8" name="图片 7" descr="QQ浏览器截图202108251730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905" y="851535"/>
            <a:ext cx="7705090" cy="4631055"/>
          </a:xfrm>
          <a:prstGeom prst="rect">
            <a:avLst/>
          </a:prstGeom>
        </p:spPr>
      </p:pic>
      <p:pic>
        <p:nvPicPr>
          <p:cNvPr id="9" name="图片 8" descr="31393935333132353b31393939353630363bb7bdd0ced0f2bac53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635" y="22663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57580" y="458470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浏览器截图202108251840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1439545"/>
            <a:ext cx="8036560" cy="3968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55825" y="799465"/>
            <a:ext cx="54635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直接对接企微</a:t>
            </a:r>
            <a:r>
              <a:rPr lang="en-US" altLang="zh-CN"/>
              <a:t>API</a:t>
            </a:r>
            <a:r>
              <a:rPr lang="zh-CN" altLang="en-US"/>
              <a:t>接口</a:t>
            </a:r>
            <a:r>
              <a:rPr lang="en-US" altLang="zh-CN"/>
              <a:t>,</a:t>
            </a:r>
            <a:r>
              <a:rPr lang="zh-CN" altLang="en-US"/>
              <a:t>数据更准确</a:t>
            </a:r>
            <a:r>
              <a:rPr lang="en-US" altLang="zh-CN"/>
              <a:t>,</a:t>
            </a:r>
            <a:r>
              <a:rPr lang="zh-CN" altLang="en-US"/>
              <a:t>有助调整营销方向</a:t>
            </a:r>
            <a:r>
              <a:rPr lang="en-US" altLang="zh-CN"/>
              <a:t>.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437765" y="1183005"/>
            <a:ext cx="4821555" cy="133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316</Words>
  <Application>Microsoft Office PowerPoint</Application>
  <PresentationFormat>自定义</PresentationFormat>
  <Paragraphs>78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460</cp:revision>
  <dcterms:created xsi:type="dcterms:W3CDTF">2019-12-22T05:53:00Z</dcterms:created>
  <dcterms:modified xsi:type="dcterms:W3CDTF">2021-08-27T07:27:07Z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6327779357C14588B0CC4FF3FA538941</vt:lpwstr>
  </property>
</Properties>
</file>