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283" r:id="rId4"/>
    <p:sldId id="2663" r:id="rId6"/>
    <p:sldId id="2666" r:id="rId7"/>
    <p:sldId id="2667" r:id="rId8"/>
    <p:sldId id="2680" r:id="rId9"/>
    <p:sldId id="2681" r:id="rId10"/>
    <p:sldId id="2674" r:id="rId11"/>
    <p:sldId id="2669" r:id="rId12"/>
    <p:sldId id="2670" r:id="rId13"/>
    <p:sldId id="2671" r:id="rId14"/>
    <p:sldId id="2634" r:id="rId15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YUT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#3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A-</a:t>
          </a:r>
          <a:r>
            <a:rPr lang="zh-CN" altLang="en-US" sz="1600" b="1"/>
            <a:t>案例目标</a:t>
          </a:r>
          <a:endParaRPr lang="zh-CN" altLang="en-US" sz="1600" b="1" dirty="0"/>
        </a:p>
      </dgm:t>
    </dgm:pt>
    <dgm:pt modelId="{E4D0092D-1226-4D08-9799-2812B1B3A205}" cxnId="{CB77B485-4D64-450D-8BD9-FBF3CB4A1B5F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CB77B485-4D64-450D-8BD9-FBF3CB4A1B5F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B-</a:t>
          </a:r>
          <a:r>
            <a:rPr lang="zh-CN" altLang="en-US" sz="1600" b="1"/>
            <a:t>案例关键词</a:t>
          </a:r>
          <a:endParaRPr lang="zh-CN" altLang="en-US" sz="1600" b="1" dirty="0"/>
        </a:p>
      </dgm:t>
    </dgm:pt>
    <dgm:pt modelId="{EDE61E28-8052-4A4A-BF9B-F66B384DF533}" cxnId="{D223F4C4-B277-4578-AE2F-1F3F1C948471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D223F4C4-B277-4578-AE2F-1F3F1C948471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C-</a:t>
          </a:r>
          <a:r>
            <a:rPr lang="zh-CN" altLang="en-US" sz="1600" b="1"/>
            <a:t>案例概述</a:t>
          </a:r>
          <a:endParaRPr lang="zh-CN" altLang="en-US" sz="1600" dirty="0"/>
        </a:p>
      </dgm:t>
    </dgm:pt>
    <dgm:pt modelId="{EE78992F-1051-4CC8-911D-A5A310796546}" cxnId="{B9F4C9E7-4C20-484D-8C77-2224A87CF83A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B9F4C9E7-4C20-484D-8C77-2224A87CF83A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/>
            <a:t>D-</a:t>
          </a:r>
          <a:r>
            <a:rPr lang="zh-CN" altLang="en-US" sz="1600" b="1" dirty="0"/>
            <a:t>案例中亮点及可复用的点</a:t>
          </a:r>
          <a:endParaRPr sz="1200" b="1"/>
        </a:p>
      </dgm:t>
    </dgm:pt>
    <dgm:pt modelId="{5C958575-B741-4319-9217-20F3E98CD28B}" cxnId="{4577357F-53AF-4A7D-B4E9-191505B7B24C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4577357F-53AF-4A7D-B4E9-191505B7B24C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E-</a:t>
          </a:r>
          <a:r>
            <a:rPr lang="zh-CN" altLang="en-US" sz="1600" b="1"/>
            <a:t>案例中待优化点及改善方案</a:t>
          </a:r>
          <a:endParaRPr lang="zh-CN" altLang="en-US" sz="1600" b="1" dirty="0"/>
        </a:p>
      </dgm:t>
    </dgm:pt>
    <dgm:pt modelId="{C7B9EA86-F8CF-4931-9277-55EE61494FC9}" cxnId="{18093359-8B2B-4653-9802-4F5F17524017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18093359-8B2B-4653-9802-4F5F17524017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dirty="0"/>
            <a:t>F-</a:t>
          </a:r>
          <a:r>
            <a:rPr lang="zh-CN" altLang="en-US" sz="1600" b="1" dirty="0"/>
            <a:t>针对案例的延伸思考</a:t>
          </a:r>
          <a:endParaRPr sz="1200" b="1"/>
        </a:p>
      </dgm:t>
    </dgm:pt>
    <dgm:pt modelId="{752AA41A-2BAD-4D16-954A-DD9664E56ECB}" cxnId="{CE846077-079F-48CB-A9C7-E2410B838E54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CE846077-079F-48CB-A9C7-E2410B838E54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7A9D224-0ADB-4A11-B7B2-6B3493D09745}" type="presOf" srcId="{0FABB1E1-B967-41CD-8BD9-01EE970157FC}" destId="{5637D23C-C60D-4167-8816-BB9B9D431E0E}" srcOrd="0" destOrd="0" presId="urn:microsoft.com/office/officeart/2005/8/layout/list1#1"/>
    <dgm:cxn modelId="{9B729731-8917-407D-9167-DE5EE75F617A}" type="presOf" srcId="{5BA5075A-9611-40EC-B66E-1C50AF866171}" destId="{ABF73B35-4281-4C64-B65F-D7E1D426DC52}" srcOrd="1" destOrd="0" presId="urn:microsoft.com/office/officeart/2005/8/layout/list1#1"/>
    <dgm:cxn modelId="{C534D266-A0DF-4CF7-8CE9-E01A28C60DDE}" type="presOf" srcId="{730938A3-D819-41F7-BE39-9DDAA446A19F}" destId="{427123AE-6E68-4008-BD50-9CC20F57260E}" srcOrd="1" destOrd="0" presId="urn:microsoft.com/office/officeart/2005/8/layout/list1#1"/>
    <dgm:cxn modelId="{78396168-2D53-4E12-845F-7B01F125278D}" type="presOf" srcId="{6229A896-BA79-4F93-B4A4-52AF8D0E63B7}" destId="{FBD91DA6-F483-4103-904B-0A0489E1DCE7}" srcOrd="1" destOrd="0" presId="urn:microsoft.com/office/officeart/2005/8/layout/list1#1"/>
    <dgm:cxn modelId="{57CABA50-BBCE-4C5D-BC13-A47671470E99}" type="presOf" srcId="{6229A896-BA79-4F93-B4A4-52AF8D0E63B7}" destId="{75DA4DF2-046A-4C6A-8086-7C3E7861D4E7}" srcOrd="0" destOrd="0" presId="urn:microsoft.com/office/officeart/2005/8/layout/list1#1"/>
    <dgm:cxn modelId="{206E0B51-8780-442A-9C23-28A08946A73F}" type="presOf" srcId="{A7E2548B-AC32-4B01-BBFA-02F40C0F4EC3}" destId="{E4755B94-5E72-4C9F-A91A-56B0FCDA28F1}" srcOrd="0" destOrd="0" presId="urn:microsoft.com/office/officeart/2005/8/layout/list1#1"/>
    <dgm:cxn modelId="{CE846077-079F-48CB-A9C7-E2410B838E54}" srcId="{AA796176-FFEA-4453-B3C5-86FCA4C88052}" destId="{5BA5075A-9611-40EC-B66E-1C50AF866171}" srcOrd="5" destOrd="0" parTransId="{752AA41A-2BAD-4D16-954A-DD9664E56ECB}" sibTransId="{A41368AE-CFFF-41C3-A83B-7C82DA837351}"/>
    <dgm:cxn modelId="{E57F7658-7DE6-486A-97C5-69979C21DA7B}" type="presOf" srcId="{730938A3-D819-41F7-BE39-9DDAA446A19F}" destId="{0B52D98E-03C2-4BD0-85E7-F52451A2A69F}" srcOrd="0" destOrd="0" presId="urn:microsoft.com/office/officeart/2005/8/layout/list1#1"/>
    <dgm:cxn modelId="{18093359-8B2B-4653-9802-4F5F17524017}" srcId="{AA796176-FFEA-4453-B3C5-86FCA4C88052}" destId="{0FABB1E1-B967-41CD-8BD9-01EE970157FC}" srcOrd="4" destOrd="0" parTransId="{C7B9EA86-F8CF-4931-9277-55EE61494FC9}" sibTransId="{3CA35860-4109-4C87-9304-98F472AD5542}"/>
    <dgm:cxn modelId="{4577357F-53AF-4A7D-B4E9-191505B7B24C}" srcId="{AA796176-FFEA-4453-B3C5-86FCA4C88052}" destId="{ACC21E35-BE52-4B64-9CE3-EAFB2C2B911E}" srcOrd="3" destOrd="0" parTransId="{5C958575-B741-4319-9217-20F3E98CD28B}" sibTransId="{ED660174-D282-4491-8B21-ACACA759DF36}"/>
    <dgm:cxn modelId="{CB77B485-4D64-450D-8BD9-FBF3CB4A1B5F}" srcId="{AA796176-FFEA-4453-B3C5-86FCA4C88052}" destId="{A7E2548B-AC32-4B01-BBFA-02F40C0F4EC3}" srcOrd="0" destOrd="0" parTransId="{E4D0092D-1226-4D08-9799-2812B1B3A205}" sibTransId="{28DDF60F-4746-4323-950A-660C2ED12F4C}"/>
    <dgm:cxn modelId="{D223F4C4-B277-4578-AE2F-1F3F1C948471}" srcId="{AA796176-FFEA-4453-B3C5-86FCA4C88052}" destId="{6229A896-BA79-4F93-B4A4-52AF8D0E63B7}" srcOrd="1" destOrd="0" parTransId="{EDE61E28-8052-4A4A-BF9B-F66B384DF533}" sibTransId="{7165FF18-8236-4A4E-8431-4608C1BAE295}"/>
    <dgm:cxn modelId="{393ED1C6-EE30-4E3C-8642-55CD979AEA27}" type="presOf" srcId="{ACC21E35-BE52-4B64-9CE3-EAFB2C2B911E}" destId="{3240125D-75FD-4A57-A758-6C50E602A37F}" srcOrd="0" destOrd="0" presId="urn:microsoft.com/office/officeart/2005/8/layout/list1#1"/>
    <dgm:cxn modelId="{049351DF-F06C-4334-8088-EDDC9CC4886C}" type="presOf" srcId="{5BA5075A-9611-40EC-B66E-1C50AF866171}" destId="{06CD99E7-5F6F-4B3A-B6AF-722345E5A49F}" srcOrd="0" destOrd="0" presId="urn:microsoft.com/office/officeart/2005/8/layout/list1#1"/>
    <dgm:cxn modelId="{BC9AA2DF-3DA9-479B-A900-B0538B7FAA6E}" type="presOf" srcId="{0FABB1E1-B967-41CD-8BD9-01EE970157FC}" destId="{1CC4936E-ED17-4D2F-9813-87EE95763F16}" srcOrd="1" destOrd="0" presId="urn:microsoft.com/office/officeart/2005/8/layout/list1#1"/>
    <dgm:cxn modelId="{BA0D6BE3-33A5-4226-B3A3-C05DB2021DAE}" type="presOf" srcId="{A7E2548B-AC32-4B01-BBFA-02F40C0F4EC3}" destId="{C385AF22-AC18-4DC8-9B28-602D0C637594}" srcOrd="1" destOrd="0" presId="urn:microsoft.com/office/officeart/2005/8/layout/list1#1"/>
    <dgm:cxn modelId="{B9F4C9E7-4C20-484D-8C77-2224A87CF83A}" srcId="{AA796176-FFEA-4453-B3C5-86FCA4C88052}" destId="{730938A3-D819-41F7-BE39-9DDAA446A19F}" srcOrd="2" destOrd="0" parTransId="{EE78992F-1051-4CC8-911D-A5A310796546}" sibTransId="{F1FDF1A8-948A-4D3C-AA2E-BCB9DB7C421F}"/>
    <dgm:cxn modelId="{5778FAF0-F0FB-4516-B3BC-D808E2E893A1}" type="presOf" srcId="{ACC21E35-BE52-4B64-9CE3-EAFB2C2B911E}" destId="{19E92E6E-C255-46EA-A296-4EEB24EE3A0F}" srcOrd="1" destOrd="0" presId="urn:microsoft.com/office/officeart/2005/8/layout/list1#1"/>
    <dgm:cxn modelId="{46F7B6F8-3112-43EC-84C3-B9AC1A82596B}" type="presOf" srcId="{AA796176-FFEA-4453-B3C5-86FCA4C88052}" destId="{5CB4522F-075B-43D2-9CCA-FF96AAAB0675}" srcOrd="0" destOrd="0" presId="urn:microsoft.com/office/officeart/2005/8/layout/list1#1"/>
    <dgm:cxn modelId="{1F5ACD17-59AA-4E4C-887A-C0F34279C586}" type="presParOf" srcId="{5CB4522F-075B-43D2-9CCA-FF96AAAB0675}" destId="{792D5933-AD40-45AE-8480-2968FCA8CAA1}" srcOrd="0" destOrd="0" presId="urn:microsoft.com/office/officeart/2005/8/layout/list1#1"/>
    <dgm:cxn modelId="{38027E57-9AC6-4828-BEFD-C435BE46718C}" type="presParOf" srcId="{792D5933-AD40-45AE-8480-2968FCA8CAA1}" destId="{E4755B94-5E72-4C9F-A91A-56B0FCDA28F1}" srcOrd="0" destOrd="0" presId="urn:microsoft.com/office/officeart/2005/8/layout/list1#1"/>
    <dgm:cxn modelId="{A7E93AD7-85F7-436B-8681-30DC0C903C42}" type="presParOf" srcId="{792D5933-AD40-45AE-8480-2968FCA8CAA1}" destId="{C385AF22-AC18-4DC8-9B28-602D0C637594}" srcOrd="1" destOrd="0" presId="urn:microsoft.com/office/officeart/2005/8/layout/list1#1"/>
    <dgm:cxn modelId="{9CE5DE8A-FA7D-4F5E-A721-27D6FBDF1A70}" type="presParOf" srcId="{5CB4522F-075B-43D2-9CCA-FF96AAAB0675}" destId="{744720FB-B56E-4487-9420-26F63FDC8A92}" srcOrd="1" destOrd="0" presId="urn:microsoft.com/office/officeart/2005/8/layout/list1#1"/>
    <dgm:cxn modelId="{0008BB40-380C-47B9-8D10-D45C8DB94A05}" type="presParOf" srcId="{5CB4522F-075B-43D2-9CCA-FF96AAAB0675}" destId="{46544825-FBF5-4CDD-8C6C-17BDB8D6624D}" srcOrd="2" destOrd="0" presId="urn:microsoft.com/office/officeart/2005/8/layout/list1#1"/>
    <dgm:cxn modelId="{E3537C5B-4A91-4BEF-902B-C933921748D5}" type="presParOf" srcId="{5CB4522F-075B-43D2-9CCA-FF96AAAB0675}" destId="{4BCF71AD-8735-4E36-8AA7-859BE626CF89}" srcOrd="3" destOrd="0" presId="urn:microsoft.com/office/officeart/2005/8/layout/list1#1"/>
    <dgm:cxn modelId="{997A9B02-DB84-4CDD-804C-50E7F770A9CE}" type="presParOf" srcId="{5CB4522F-075B-43D2-9CCA-FF96AAAB0675}" destId="{EED333AA-5EDE-462B-829D-585765A00D61}" srcOrd="4" destOrd="0" presId="urn:microsoft.com/office/officeart/2005/8/layout/list1#1"/>
    <dgm:cxn modelId="{DAD4C999-96F2-4C00-B869-D9E1CC43BB0E}" type="presParOf" srcId="{EED333AA-5EDE-462B-829D-585765A00D61}" destId="{75DA4DF2-046A-4C6A-8086-7C3E7861D4E7}" srcOrd="0" destOrd="0" presId="urn:microsoft.com/office/officeart/2005/8/layout/list1#1"/>
    <dgm:cxn modelId="{C42A7EE8-A448-4EE0-AFFD-5692FBDBAB56}" type="presParOf" srcId="{EED333AA-5EDE-462B-829D-585765A00D61}" destId="{FBD91DA6-F483-4103-904B-0A0489E1DCE7}" srcOrd="1" destOrd="0" presId="urn:microsoft.com/office/officeart/2005/8/layout/list1#1"/>
    <dgm:cxn modelId="{F6B913C8-53F4-4551-B1E7-5607D28EDDF9}" type="presParOf" srcId="{5CB4522F-075B-43D2-9CCA-FF96AAAB0675}" destId="{48F65CE9-588F-481F-B88C-E3C4A9B9C782}" srcOrd="5" destOrd="0" presId="urn:microsoft.com/office/officeart/2005/8/layout/list1#1"/>
    <dgm:cxn modelId="{55AFA583-1103-45DA-8122-DB483C68ADB8}" type="presParOf" srcId="{5CB4522F-075B-43D2-9CCA-FF96AAAB0675}" destId="{9A2FC35B-336D-4AB9-BE3B-E5A027415580}" srcOrd="6" destOrd="0" presId="urn:microsoft.com/office/officeart/2005/8/layout/list1#1"/>
    <dgm:cxn modelId="{FC2D715A-928D-4EAF-A591-FD5F41D16EE5}" type="presParOf" srcId="{5CB4522F-075B-43D2-9CCA-FF96AAAB0675}" destId="{781EB76A-EEE2-4822-9A02-692FC3F6DBFE}" srcOrd="7" destOrd="0" presId="urn:microsoft.com/office/officeart/2005/8/layout/list1#1"/>
    <dgm:cxn modelId="{84243BFF-CE75-468A-ACD1-99EA153FAF52}" type="presParOf" srcId="{5CB4522F-075B-43D2-9CCA-FF96AAAB0675}" destId="{1A83AB0C-0313-42B2-AD86-7F1781B8A4B2}" srcOrd="8" destOrd="0" presId="urn:microsoft.com/office/officeart/2005/8/layout/list1#1"/>
    <dgm:cxn modelId="{6F8BA54E-4CCA-4EFD-8168-C0A58FB1F7F4}" type="presParOf" srcId="{1A83AB0C-0313-42B2-AD86-7F1781B8A4B2}" destId="{0B52D98E-03C2-4BD0-85E7-F52451A2A69F}" srcOrd="0" destOrd="0" presId="urn:microsoft.com/office/officeart/2005/8/layout/list1#1"/>
    <dgm:cxn modelId="{8B8C9B7A-F057-4FC5-BB84-89829CD4F705}" type="presParOf" srcId="{1A83AB0C-0313-42B2-AD86-7F1781B8A4B2}" destId="{427123AE-6E68-4008-BD50-9CC20F57260E}" srcOrd="1" destOrd="0" presId="urn:microsoft.com/office/officeart/2005/8/layout/list1#1"/>
    <dgm:cxn modelId="{4FDCC58A-E1D4-4B5B-8C4E-A088E93D24E2}" type="presParOf" srcId="{5CB4522F-075B-43D2-9CCA-FF96AAAB0675}" destId="{3E45E6F7-D029-421E-9785-40AC3D5809F6}" srcOrd="9" destOrd="0" presId="urn:microsoft.com/office/officeart/2005/8/layout/list1#1"/>
    <dgm:cxn modelId="{B846D305-AA40-4F8A-872D-7EB323BC5CCC}" type="presParOf" srcId="{5CB4522F-075B-43D2-9CCA-FF96AAAB0675}" destId="{DC58CA3D-313C-426E-A0D6-37AFDA45F7F0}" srcOrd="10" destOrd="0" presId="urn:microsoft.com/office/officeart/2005/8/layout/list1#1"/>
    <dgm:cxn modelId="{55AD14E3-D6AD-448B-9479-B41A94D1496D}" type="presParOf" srcId="{5CB4522F-075B-43D2-9CCA-FF96AAAB0675}" destId="{97D0A409-687F-48B8-8F97-815DE1E84580}" srcOrd="11" destOrd="0" presId="urn:microsoft.com/office/officeart/2005/8/layout/list1#1"/>
    <dgm:cxn modelId="{A4BA4DA8-A3A2-45EA-87E4-C3503C5558BD}" type="presParOf" srcId="{5CB4522F-075B-43D2-9CCA-FF96AAAB0675}" destId="{6C682417-E35E-4747-8277-8398315EE0A6}" srcOrd="12" destOrd="0" presId="urn:microsoft.com/office/officeart/2005/8/layout/list1#1"/>
    <dgm:cxn modelId="{5AAC4399-782A-4E57-98C4-C8366BD3EAAE}" type="presParOf" srcId="{6C682417-E35E-4747-8277-8398315EE0A6}" destId="{3240125D-75FD-4A57-A758-6C50E602A37F}" srcOrd="0" destOrd="0" presId="urn:microsoft.com/office/officeart/2005/8/layout/list1#1"/>
    <dgm:cxn modelId="{81D730DD-2DCC-4A14-8A67-5C0C38FBE30F}" type="presParOf" srcId="{6C682417-E35E-4747-8277-8398315EE0A6}" destId="{19E92E6E-C255-46EA-A296-4EEB24EE3A0F}" srcOrd="1" destOrd="0" presId="urn:microsoft.com/office/officeart/2005/8/layout/list1#1"/>
    <dgm:cxn modelId="{9547A959-D3B5-4B86-BDB3-22043B4AD8AA}" type="presParOf" srcId="{5CB4522F-075B-43D2-9CCA-FF96AAAB0675}" destId="{B5396BCF-9918-4D1E-8A96-750EB7B7FAF0}" srcOrd="13" destOrd="0" presId="urn:microsoft.com/office/officeart/2005/8/layout/list1#1"/>
    <dgm:cxn modelId="{47F16382-F78B-46CB-B074-05BF37AFC270}" type="presParOf" srcId="{5CB4522F-075B-43D2-9CCA-FF96AAAB0675}" destId="{F46CC245-10BE-4E19-B679-8FD2CCBD83C6}" srcOrd="14" destOrd="0" presId="urn:microsoft.com/office/officeart/2005/8/layout/list1#1"/>
    <dgm:cxn modelId="{8BF01B84-0673-4A65-AFA9-9140C98BC79F}" type="presParOf" srcId="{5CB4522F-075B-43D2-9CCA-FF96AAAB0675}" destId="{259E2F94-8223-4A49-9E41-02FF9C3E6DB7}" srcOrd="15" destOrd="0" presId="urn:microsoft.com/office/officeart/2005/8/layout/list1#1"/>
    <dgm:cxn modelId="{B1CA8E0E-8695-4206-9D36-FA587DBBCE93}" type="presParOf" srcId="{5CB4522F-075B-43D2-9CCA-FF96AAAB0675}" destId="{0582B587-2F69-4A4E-91D2-4D573939D386}" srcOrd="16" destOrd="0" presId="urn:microsoft.com/office/officeart/2005/8/layout/list1#1"/>
    <dgm:cxn modelId="{D30B6921-8401-4F2C-A149-E69B8993E6B4}" type="presParOf" srcId="{0582B587-2F69-4A4E-91D2-4D573939D386}" destId="{5637D23C-C60D-4167-8816-BB9B9D431E0E}" srcOrd="0" destOrd="0" presId="urn:microsoft.com/office/officeart/2005/8/layout/list1#1"/>
    <dgm:cxn modelId="{EC1888DB-BF44-4A08-BA9E-2B4F3E3AF4C0}" type="presParOf" srcId="{0582B587-2F69-4A4E-91D2-4D573939D386}" destId="{1CC4936E-ED17-4D2F-9813-87EE95763F16}" srcOrd="1" destOrd="0" presId="urn:microsoft.com/office/officeart/2005/8/layout/list1#1"/>
    <dgm:cxn modelId="{3E3A3D92-B588-4DC5-AC6E-191AA92BDC41}" type="presParOf" srcId="{5CB4522F-075B-43D2-9CCA-FF96AAAB0675}" destId="{9E8ED095-A689-4B24-8673-40FB702F4F98}" srcOrd="17" destOrd="0" presId="urn:microsoft.com/office/officeart/2005/8/layout/list1#1"/>
    <dgm:cxn modelId="{8C7BB0D1-69EA-4CDE-A3F0-F5FAB09C366F}" type="presParOf" srcId="{5CB4522F-075B-43D2-9CCA-FF96AAAB0675}" destId="{5AA363B9-8FB5-41E3-8B35-97BD2D191B34}" srcOrd="18" destOrd="0" presId="urn:microsoft.com/office/officeart/2005/8/layout/list1#1"/>
    <dgm:cxn modelId="{A09D62B7-73E6-4EE8-8C5E-3F537B23F26D}" type="presParOf" srcId="{5CB4522F-075B-43D2-9CCA-FF96AAAB0675}" destId="{165391A6-F699-41AC-8B55-B5334317737C}" srcOrd="19" destOrd="0" presId="urn:microsoft.com/office/officeart/2005/8/layout/list1#1"/>
    <dgm:cxn modelId="{E2E40D64-3D72-487A-9104-CE2EE83A323E}" type="presParOf" srcId="{5CB4522F-075B-43D2-9CCA-FF96AAAB0675}" destId="{9922DA3E-3EF6-42FA-9CC9-86C6C0F10C5A}" srcOrd="20" destOrd="0" presId="urn:microsoft.com/office/officeart/2005/8/layout/list1#1"/>
    <dgm:cxn modelId="{6DCBD06E-71FE-4468-984E-6C0E9767853B}" type="presParOf" srcId="{9922DA3E-3EF6-42FA-9CC9-86C6C0F10C5A}" destId="{06CD99E7-5F6F-4B3A-B6AF-722345E5A49F}" srcOrd="0" destOrd="0" presId="urn:microsoft.com/office/officeart/2005/8/layout/list1#1"/>
    <dgm:cxn modelId="{866FF0D1-6371-441E-940B-E7645A8E09A7}" type="presParOf" srcId="{9922DA3E-3EF6-42FA-9CC9-86C6C0F10C5A}" destId="{ABF73B35-4281-4C64-B65F-D7E1D426DC52}" srcOrd="1" destOrd="0" presId="urn:microsoft.com/office/officeart/2005/8/layout/list1#1"/>
    <dgm:cxn modelId="{87988AB5-F54D-4708-BD8D-6CCC254D1E60}" type="presParOf" srcId="{5CB4522F-075B-43D2-9CCA-FF96AAAB0675}" destId="{E970D71D-ECBA-4E7B-8977-0075B3C64135}" srcOrd="21" destOrd="0" presId="urn:microsoft.com/office/officeart/2005/8/layout/list1#1"/>
    <dgm:cxn modelId="{F3D25CFE-A092-4D9B-87F2-0A0B1DA7EC2B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2" loCatId="list" qsTypeId="urn:microsoft.com/office/officeart/2005/8/quickstyle/simple1#2" qsCatId="simple" csTypeId="urn:microsoft.com/office/officeart/2005/8/colors/accent0_1#2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A-</a:t>
          </a:r>
          <a:r>
            <a:rPr lang="zh-CN" altLang="en-US" sz="1600" b="1"/>
            <a:t>官方端口显示</a:t>
          </a:r>
          <a:r>
            <a:rPr lang="zh-CN" altLang="en-US" sz="1600" b="1" dirty="0"/>
            <a:t/>
          </a:r>
          <a:endParaRPr lang="zh-CN" altLang="en-US" sz="1600" b="1" dirty="0"/>
        </a:p>
      </dgm:t>
    </dgm:pt>
    <dgm:pt modelId="{E4D0092D-1226-4D08-9799-2812B1B3A205}" cxnId="{931A2A7B-4DAF-4043-8154-0C9D567092D7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931A2A7B-4DAF-4043-8154-0C9D567092D7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/>
            <a:t>B-</a:t>
          </a:r>
          <a:r>
            <a:rPr lang="zh-CN" altLang="en-US" sz="1600" b="1"/>
            <a:t>历史朋友圈</a:t>
          </a:r>
          <a:r>
            <a:rPr lang="zh-CN" altLang="en-US" sz="1600" b="1" dirty="0"/>
            <a:t/>
          </a:r>
          <a:endParaRPr lang="zh-CN" altLang="en-US" sz="1600" b="1" dirty="0"/>
        </a:p>
      </dgm:t>
    </dgm:pt>
    <dgm:pt modelId="{EDE61E28-8052-4A4A-BF9B-F66B384DF533}" cxnId="{5DE08B05-0A6B-4E09-8C44-393B919DAD3E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DE08B05-0A6B-4E09-8C44-393B919DAD3E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Cnt="0"/>
      <dgm:spPr/>
    </dgm:pt>
    <dgm:pt modelId="{C385AF22-AC18-4DC8-9B28-602D0C637594}" type="pres">
      <dgm:prSet presAssocID="{A7E2548B-AC32-4B01-BBFA-02F40C0F4E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2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Cnt="0"/>
      <dgm:spPr/>
    </dgm:pt>
    <dgm:pt modelId="{FBD91DA6-F483-4103-904B-0A0489E1DCE7}" type="pres">
      <dgm:prSet presAssocID="{6229A896-BA79-4F93-B4A4-52AF8D0E63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1A2A7B-4DAF-4043-8154-0C9D567092D7}" srcId="{AA796176-FFEA-4453-B3C5-86FCA4C88052}" destId="{A7E2548B-AC32-4B01-BBFA-02F40C0F4EC3}" srcOrd="0" destOrd="0" parTransId="{E4D0092D-1226-4D08-9799-2812B1B3A205}" sibTransId="{28DDF60F-4746-4323-950A-660C2ED12F4C}"/>
    <dgm:cxn modelId="{5DE08B05-0A6B-4E09-8C44-393B919DAD3E}" srcId="{AA796176-FFEA-4453-B3C5-86FCA4C88052}" destId="{6229A896-BA79-4F93-B4A4-52AF8D0E63B7}" srcOrd="1" destOrd="0" parTransId="{EDE61E28-8052-4A4A-BF9B-F66B384DF533}" sibTransId="{7165FF18-8236-4A4E-8431-4608C1BAE295}"/>
    <dgm:cxn modelId="{343D3BAB-68B5-422F-9DD3-EFF112CB31D7}" type="presOf" srcId="{AA796176-FFEA-4453-B3C5-86FCA4C88052}" destId="{5CB4522F-075B-43D2-9CCA-FF96AAAB0675}" srcOrd="0" destOrd="0" presId="urn:microsoft.com/office/officeart/2005/8/layout/list1#2"/>
    <dgm:cxn modelId="{72933DBB-6FFB-4363-87B3-A73328EBFC45}" type="presParOf" srcId="{5CB4522F-075B-43D2-9CCA-FF96AAAB0675}" destId="{792D5933-AD40-45AE-8480-2968FCA8CAA1}" srcOrd="0" destOrd="0" presId="urn:microsoft.com/office/officeart/2005/8/layout/list1#2"/>
    <dgm:cxn modelId="{B60A51CA-6009-4326-B541-AD8C1E587FDC}" type="presParOf" srcId="{792D5933-AD40-45AE-8480-2968FCA8CAA1}" destId="{E4755B94-5E72-4C9F-A91A-56B0FCDA28F1}" srcOrd="0" destOrd="0" presId="urn:microsoft.com/office/officeart/2005/8/layout/list1#2"/>
    <dgm:cxn modelId="{61A37171-1995-4AE9-9814-418E16CE2D64}" type="presOf" srcId="{A7E2548B-AC32-4B01-BBFA-02F40C0F4EC3}" destId="{E4755B94-5E72-4C9F-A91A-56B0FCDA28F1}" srcOrd="0" destOrd="0" presId="urn:microsoft.com/office/officeart/2005/8/layout/list1#2"/>
    <dgm:cxn modelId="{EB2FD918-30CC-484A-96E9-88AB9963F965}" type="presParOf" srcId="{792D5933-AD40-45AE-8480-2968FCA8CAA1}" destId="{C385AF22-AC18-4DC8-9B28-602D0C637594}" srcOrd="1" destOrd="0" presId="urn:microsoft.com/office/officeart/2005/8/layout/list1#2"/>
    <dgm:cxn modelId="{6015ABBB-7082-4D9B-8B54-4599EE16D895}" type="presOf" srcId="{A7E2548B-AC32-4B01-BBFA-02F40C0F4EC3}" destId="{C385AF22-AC18-4DC8-9B28-602D0C637594}" srcOrd="0" destOrd="0" presId="urn:microsoft.com/office/officeart/2005/8/layout/list1#2"/>
    <dgm:cxn modelId="{1DCDB79E-F012-4B5C-9365-5E9C1C69AAF4}" type="presParOf" srcId="{5CB4522F-075B-43D2-9CCA-FF96AAAB0675}" destId="{744720FB-B56E-4487-9420-26F63FDC8A92}" srcOrd="1" destOrd="0" presId="urn:microsoft.com/office/officeart/2005/8/layout/list1#2"/>
    <dgm:cxn modelId="{3B73E875-0DE1-443B-BA75-A0D382A4FAD3}" type="presParOf" srcId="{5CB4522F-075B-43D2-9CCA-FF96AAAB0675}" destId="{46544825-FBF5-4CDD-8C6C-17BDB8D6624D}" srcOrd="2" destOrd="0" presId="urn:microsoft.com/office/officeart/2005/8/layout/list1#2"/>
    <dgm:cxn modelId="{EA8E7C36-DD88-44E3-88A3-27C3FFD10850}" type="presParOf" srcId="{5CB4522F-075B-43D2-9CCA-FF96AAAB0675}" destId="{4BCF71AD-8735-4E36-8AA7-859BE626CF89}" srcOrd="3" destOrd="0" presId="urn:microsoft.com/office/officeart/2005/8/layout/list1#2"/>
    <dgm:cxn modelId="{8FD99835-E7F1-4B7C-9BCD-2B3F964FF1CD}" type="presParOf" srcId="{5CB4522F-075B-43D2-9CCA-FF96AAAB0675}" destId="{EED333AA-5EDE-462B-829D-585765A00D61}" srcOrd="4" destOrd="0" presId="urn:microsoft.com/office/officeart/2005/8/layout/list1#2"/>
    <dgm:cxn modelId="{985338EE-533F-40C9-95EE-0D9185B79C7E}" type="presParOf" srcId="{EED333AA-5EDE-462B-829D-585765A00D61}" destId="{75DA4DF2-046A-4C6A-8086-7C3E7861D4E7}" srcOrd="0" destOrd="4" presId="urn:microsoft.com/office/officeart/2005/8/layout/list1#2"/>
    <dgm:cxn modelId="{4DC0A3DA-4841-4044-887B-3F1A9BB6C5FE}" type="presOf" srcId="{6229A896-BA79-4F93-B4A4-52AF8D0E63B7}" destId="{75DA4DF2-046A-4C6A-8086-7C3E7861D4E7}" srcOrd="0" destOrd="0" presId="urn:microsoft.com/office/officeart/2005/8/layout/list1#2"/>
    <dgm:cxn modelId="{A9B5E5DB-4D0C-4C88-BB65-35AAE4535621}" type="presParOf" srcId="{EED333AA-5EDE-462B-829D-585765A00D61}" destId="{FBD91DA6-F483-4103-904B-0A0489E1DCE7}" srcOrd="1" destOrd="4" presId="urn:microsoft.com/office/officeart/2005/8/layout/list1#2"/>
    <dgm:cxn modelId="{0BC956C7-30CF-4426-B6C8-2A7C38219357}" type="presOf" srcId="{6229A896-BA79-4F93-B4A4-52AF8D0E63B7}" destId="{FBD91DA6-F483-4103-904B-0A0489E1DCE7}" srcOrd="0" destOrd="0" presId="urn:microsoft.com/office/officeart/2005/8/layout/list1#2"/>
    <dgm:cxn modelId="{0E5B1222-E8AA-498B-9A3A-FD34CD0D258C}" type="presParOf" srcId="{5CB4522F-075B-43D2-9CCA-FF96AAAB0675}" destId="{48F65CE9-588F-481F-B88C-E3C4A9B9C782}" srcOrd="5" destOrd="0" presId="urn:microsoft.com/office/officeart/2005/8/layout/list1#2"/>
    <dgm:cxn modelId="{DCE39ADE-B4E7-4CBF-B427-6D7F8EDC3B55}" type="presParOf" srcId="{5CB4522F-075B-43D2-9CCA-FF96AAAB0675}" destId="{9A2FC35B-336D-4AB9-BE3B-E5A027415580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list" loCatId="list" qsTypeId="urn:microsoft.com/office/officeart/2005/8/quickstyle/simple1#3" qsCatId="simple" csTypeId="urn:microsoft.com/office/officeart/2005/8/colors/accent0_1#3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/>
            <a:t>A-</a:t>
          </a:r>
          <a:r>
            <a:rPr lang="zh-CN" altLang="en-US" sz="1400">
              <a:sym typeface="+mn-ea"/>
            </a:rPr>
            <a:t>企业微信朋友圈能力更加开放、完全与微信共通</a:t>
          </a:r>
          <a:r>
            <a:rPr lang="en-US" altLang="zh-CN" sz="1400">
              <a:sym typeface="+mn-ea"/>
            </a:rPr>
            <a:t>,</a:t>
          </a:r>
          <a:r>
            <a:rPr lang="zh-CN" altLang="en-US" sz="1400">
              <a:sym typeface="+mn-ea"/>
            </a:rPr>
            <a:t>企业微信连接普通微信、连接客户的能力进一步加强！</a:t>
          </a:r>
          <a:r>
            <a:rPr lang="en-US" altLang="zh-CN" sz="1400">
              <a:sym typeface="+mn-ea"/>
            </a:rPr>
            <a:t/>
          </a:r>
          <a:endParaRPr lang="en-US" altLang="zh-CN" sz="1400">
            <a:sym typeface="+mn-ea"/>
          </a:endParaRPr>
        </a:p>
      </dgm:t>
    </dgm:pt>
    <dgm:pt modelId="{E4D0092D-1226-4D08-9799-2812B1B3A205}" cxnId="{4064698B-AA0A-4446-A464-7CB7592990C3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4064698B-AA0A-4446-A464-7CB7592990C3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b="1" dirty="0"/>
            <a:t>B-</a:t>
          </a:r>
          <a:r>
            <a:rPr lang="zh-CN" altLang="en-US" sz="1400" dirty="0"/>
            <a:t>企业微信暂时还不能查看客户朋友圈</a:t>
          </a:r>
          <a:r>
            <a:rPr lang="en-US" altLang="zh-CN" sz="1400" dirty="0"/>
            <a:t>-</a:t>
          </a:r>
          <a:r>
            <a:rPr lang="zh-CN" altLang="en-US" sz="1400" dirty="0"/>
            <a:t>可期待一下</a:t>
          </a:r>
          <a:r>
            <a:rPr lang="en-US" altLang="zh-CN" sz="1400" dirty="0"/>
            <a:t>!</a:t>
          </a:r>
          <a:r>
            <a:rPr lang="en-US" altLang="zh-CN" sz="1400" dirty="0">
              <a:sym typeface="+mn-ea"/>
            </a:rPr>
            <a:t/>
          </a:r>
          <a:endParaRPr lang="en-US" altLang="zh-CN" sz="1400" dirty="0">
            <a:sym typeface="+mn-ea"/>
          </a:endParaRPr>
        </a:p>
      </dgm:t>
    </dgm:pt>
    <dgm:pt modelId="{EDE61E28-8052-4A4A-BF9B-F66B384DF533}" cxnId="{620CC3F5-B18E-48D3-9579-145379F5635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620CC3F5-B18E-48D3-9579-145379F56359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Cnt="0"/>
      <dgm:spPr/>
    </dgm:pt>
    <dgm:pt modelId="{C385AF22-AC18-4DC8-9B28-602D0C637594}" type="pres">
      <dgm:prSet presAssocID="{A7E2548B-AC32-4B01-BBFA-02F40C0F4EC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2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Cnt="0"/>
      <dgm:spPr/>
    </dgm:pt>
    <dgm:pt modelId="{FBD91DA6-F483-4103-904B-0A0489E1DCE7}" type="pres">
      <dgm:prSet presAssocID="{6229A896-BA79-4F93-B4A4-52AF8D0E63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64698B-AA0A-4446-A464-7CB7592990C3}" srcId="{AA796176-FFEA-4453-B3C5-86FCA4C88052}" destId="{A7E2548B-AC32-4B01-BBFA-02F40C0F4EC3}" srcOrd="0" destOrd="0" parTransId="{E4D0092D-1226-4D08-9799-2812B1B3A205}" sibTransId="{28DDF60F-4746-4323-950A-660C2ED12F4C}"/>
    <dgm:cxn modelId="{620CC3F5-B18E-48D3-9579-145379F56359}" srcId="{AA796176-FFEA-4453-B3C5-86FCA4C88052}" destId="{6229A896-BA79-4F93-B4A4-52AF8D0E63B7}" srcOrd="1" destOrd="0" parTransId="{EDE61E28-8052-4A4A-BF9B-F66B384DF533}" sibTransId="{7165FF18-8236-4A4E-8431-4608C1BAE295}"/>
    <dgm:cxn modelId="{1926A6DC-9AAA-4022-9362-7FC7B4BC1E25}" type="presOf" srcId="{AA796176-FFEA-4453-B3C5-86FCA4C88052}" destId="{5CB4522F-075B-43D2-9CCA-FF96AAAB0675}" srcOrd="0" destOrd="0" presId="urn:microsoft.com/office/officeart/2005/8/layout/list1#3"/>
    <dgm:cxn modelId="{FD2E1E0E-860F-4129-A5A4-2555A86E1CCE}" type="presParOf" srcId="{5CB4522F-075B-43D2-9CCA-FF96AAAB0675}" destId="{792D5933-AD40-45AE-8480-2968FCA8CAA1}" srcOrd="0" destOrd="0" presId="urn:microsoft.com/office/officeart/2005/8/layout/list1#3"/>
    <dgm:cxn modelId="{3D9AB2E7-ADED-402D-A525-3DA86F894986}" type="presParOf" srcId="{792D5933-AD40-45AE-8480-2968FCA8CAA1}" destId="{E4755B94-5E72-4C9F-A91A-56B0FCDA28F1}" srcOrd="0" destOrd="0" presId="urn:microsoft.com/office/officeart/2005/8/layout/list1#3"/>
    <dgm:cxn modelId="{B43FAB24-AB64-4DF5-83C6-DCE24E51C2C8}" type="presOf" srcId="{A7E2548B-AC32-4B01-BBFA-02F40C0F4EC3}" destId="{E4755B94-5E72-4C9F-A91A-56B0FCDA28F1}" srcOrd="0" destOrd="0" presId="urn:microsoft.com/office/officeart/2005/8/layout/list1#3"/>
    <dgm:cxn modelId="{77FD0CDA-A1C8-47E7-9DF7-F0138EA8956F}" type="presParOf" srcId="{792D5933-AD40-45AE-8480-2968FCA8CAA1}" destId="{C385AF22-AC18-4DC8-9B28-602D0C637594}" srcOrd="1" destOrd="0" presId="urn:microsoft.com/office/officeart/2005/8/layout/list1#3"/>
    <dgm:cxn modelId="{0EF61913-AAC9-415A-A74E-C32084158530}" type="presOf" srcId="{A7E2548B-AC32-4B01-BBFA-02F40C0F4EC3}" destId="{C385AF22-AC18-4DC8-9B28-602D0C637594}" srcOrd="0" destOrd="0" presId="urn:microsoft.com/office/officeart/2005/8/layout/list1#3"/>
    <dgm:cxn modelId="{A8F16F9A-78C6-482E-9734-806A19596B2D}" type="presParOf" srcId="{5CB4522F-075B-43D2-9CCA-FF96AAAB0675}" destId="{744720FB-B56E-4487-9420-26F63FDC8A92}" srcOrd="1" destOrd="0" presId="urn:microsoft.com/office/officeart/2005/8/layout/list1#3"/>
    <dgm:cxn modelId="{90982E8F-AB6D-458E-B2B2-05E6B13D0494}" type="presParOf" srcId="{5CB4522F-075B-43D2-9CCA-FF96AAAB0675}" destId="{46544825-FBF5-4CDD-8C6C-17BDB8D6624D}" srcOrd="2" destOrd="0" presId="urn:microsoft.com/office/officeart/2005/8/layout/list1#3"/>
    <dgm:cxn modelId="{35F75FA4-D67D-4805-B1A9-E50D19DA59C6}" type="presParOf" srcId="{5CB4522F-075B-43D2-9CCA-FF96AAAB0675}" destId="{4BCF71AD-8735-4E36-8AA7-859BE626CF89}" srcOrd="3" destOrd="0" presId="urn:microsoft.com/office/officeart/2005/8/layout/list1#3"/>
    <dgm:cxn modelId="{E4B890A3-6227-4A7B-A7F5-65FD990A7B0C}" type="presParOf" srcId="{5CB4522F-075B-43D2-9CCA-FF96AAAB0675}" destId="{EED333AA-5EDE-462B-829D-585765A00D61}" srcOrd="4" destOrd="0" presId="urn:microsoft.com/office/officeart/2005/8/layout/list1#3"/>
    <dgm:cxn modelId="{78D0F89B-6DDF-4324-9E8D-8BCB0A9FA7C4}" type="presParOf" srcId="{EED333AA-5EDE-462B-829D-585765A00D61}" destId="{75DA4DF2-046A-4C6A-8086-7C3E7861D4E7}" srcOrd="0" destOrd="4" presId="urn:microsoft.com/office/officeart/2005/8/layout/list1#3"/>
    <dgm:cxn modelId="{4B5D706D-1B34-41BD-A755-F9A9CF564669}" type="presOf" srcId="{6229A896-BA79-4F93-B4A4-52AF8D0E63B7}" destId="{75DA4DF2-046A-4C6A-8086-7C3E7861D4E7}" srcOrd="0" destOrd="0" presId="urn:microsoft.com/office/officeart/2005/8/layout/list1#3"/>
    <dgm:cxn modelId="{E93E9CD9-052E-4D04-B1C7-40D5C429D320}" type="presParOf" srcId="{EED333AA-5EDE-462B-829D-585765A00D61}" destId="{FBD91DA6-F483-4103-904B-0A0489E1DCE7}" srcOrd="1" destOrd="4" presId="urn:microsoft.com/office/officeart/2005/8/layout/list1#3"/>
    <dgm:cxn modelId="{9B6170A6-7197-443E-A117-7CC325AAF749}" type="presOf" srcId="{6229A896-BA79-4F93-B4A4-52AF8D0E63B7}" destId="{FBD91DA6-F483-4103-904B-0A0489E1DCE7}" srcOrd="0" destOrd="0" presId="urn:microsoft.com/office/officeart/2005/8/layout/list1#3"/>
    <dgm:cxn modelId="{62CB9CC6-C7C0-4FF2-AA40-93DFBDB5B8BF}" type="presParOf" srcId="{5CB4522F-075B-43D2-9CCA-FF96AAAB0675}" destId="{48F65CE9-588F-481F-B88C-E3C4A9B9C782}" srcOrd="5" destOrd="0" presId="urn:microsoft.com/office/officeart/2005/8/layout/list1#3"/>
    <dgm:cxn modelId="{BD115C12-8786-4532-98A5-9BDC72CA36B4}" type="presParOf" srcId="{5CB4522F-075B-43D2-9CCA-FF96AAAB0675}" destId="{9A2FC35B-336D-4AB9-BE3B-E5A027415580}" srcOrd="6" destOrd="0" presId="urn:microsoft.com/office/officeart/2005/8/layout/list1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501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2789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A-</a:t>
          </a:r>
          <a:r>
            <a:rPr lang="zh-CN" altLang="en-US" sz="1600" b="1" kern="1200"/>
            <a:t>案例目标</a:t>
          </a:r>
          <a:endParaRPr lang="zh-CN" altLang="en-US" sz="1600" b="1" kern="1200" dirty="0"/>
        </a:p>
      </dsp:txBody>
      <dsp:txXfrm>
        <a:off x="237892" y="45190"/>
        <a:ext cx="3053800" cy="319654"/>
      </dsp:txXfrm>
    </dsp:sp>
    <dsp:sp modelId="{9A2FC35B-336D-4AB9-BE3B-E5A027415580}">
      <dsp:nvSpPr>
        <dsp:cNvPr id="0" name=""/>
        <dsp:cNvSpPr/>
      </dsp:nvSpPr>
      <dsp:spPr>
        <a:xfrm>
          <a:off x="0" y="74933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57221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B-</a:t>
          </a:r>
          <a:r>
            <a:rPr lang="zh-CN" altLang="en-US" sz="1600" b="1" kern="1200"/>
            <a:t>案例关键词</a:t>
          </a:r>
          <a:endParaRPr lang="zh-CN" altLang="en-US" sz="1600" b="1" kern="1200" dirty="0"/>
        </a:p>
      </dsp:txBody>
      <dsp:txXfrm>
        <a:off x="237892" y="589510"/>
        <a:ext cx="3053800" cy="319654"/>
      </dsp:txXfrm>
    </dsp:sp>
    <dsp:sp modelId="{DC58CA3D-313C-426E-A0D6-37AFDA45F7F0}">
      <dsp:nvSpPr>
        <dsp:cNvPr id="0" name=""/>
        <dsp:cNvSpPr/>
      </dsp:nvSpPr>
      <dsp:spPr>
        <a:xfrm>
          <a:off x="0" y="129365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111653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C-</a:t>
          </a:r>
          <a:r>
            <a:rPr lang="zh-CN" altLang="en-US" sz="1600" b="1" kern="1200"/>
            <a:t>案例概述</a:t>
          </a:r>
          <a:endParaRPr lang="zh-CN" altLang="en-US" sz="1600" kern="1200" dirty="0"/>
        </a:p>
      </dsp:txBody>
      <dsp:txXfrm>
        <a:off x="237892" y="1133830"/>
        <a:ext cx="3053800" cy="319654"/>
      </dsp:txXfrm>
    </dsp:sp>
    <dsp:sp modelId="{F46CC245-10BE-4E19-B679-8FD2CCBD83C6}">
      <dsp:nvSpPr>
        <dsp:cNvPr id="0" name=""/>
        <dsp:cNvSpPr/>
      </dsp:nvSpPr>
      <dsp:spPr>
        <a:xfrm>
          <a:off x="0" y="183797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20599" y="166085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D-</a:t>
          </a:r>
          <a:r>
            <a:rPr lang="zh-CN" altLang="en-US" sz="1600" b="1" kern="1200" dirty="0"/>
            <a:t>案例中亮点及可复用的点</a:t>
          </a:r>
          <a:endParaRPr sz="1200" b="1" kern="1200"/>
        </a:p>
      </dsp:txBody>
      <dsp:txXfrm>
        <a:off x="237892" y="1678150"/>
        <a:ext cx="3053800" cy="319654"/>
      </dsp:txXfrm>
    </dsp:sp>
    <dsp:sp modelId="{5AA363B9-8FB5-41E3-8B35-97BD2D191B34}">
      <dsp:nvSpPr>
        <dsp:cNvPr id="0" name=""/>
        <dsp:cNvSpPr/>
      </dsp:nvSpPr>
      <dsp:spPr>
        <a:xfrm>
          <a:off x="0" y="238229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20599" y="220517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E-</a:t>
          </a:r>
          <a:r>
            <a:rPr lang="zh-CN" altLang="en-US" sz="1600" b="1" kern="1200"/>
            <a:t>案例中待优化点及改善方案</a:t>
          </a:r>
          <a:endParaRPr lang="zh-CN" altLang="en-US" sz="1600" b="1" kern="1200" dirty="0"/>
        </a:p>
      </dsp:txBody>
      <dsp:txXfrm>
        <a:off x="237892" y="2222470"/>
        <a:ext cx="3053800" cy="319654"/>
      </dsp:txXfrm>
    </dsp:sp>
    <dsp:sp modelId="{1EBF7F84-B88A-4276-8D3B-5221674D7BF1}">
      <dsp:nvSpPr>
        <dsp:cNvPr id="0" name=""/>
        <dsp:cNvSpPr/>
      </dsp:nvSpPr>
      <dsp:spPr>
        <a:xfrm>
          <a:off x="0" y="2926617"/>
          <a:ext cx="4411980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20599" y="2749497"/>
          <a:ext cx="3088386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F-</a:t>
          </a:r>
          <a:r>
            <a:rPr lang="zh-CN" altLang="en-US" sz="1600" b="1" kern="1200" dirty="0"/>
            <a:t>针对案例的延伸思考</a:t>
          </a:r>
          <a:endParaRPr sz="1200" b="1" kern="1200"/>
        </a:p>
      </dsp:txBody>
      <dsp:txXfrm>
        <a:off x="237892" y="2766790"/>
        <a:ext cx="305380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41453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6029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A-</a:t>
          </a:r>
          <a:r>
            <a:rPr lang="zh-CN" altLang="en-US" sz="1600" b="1" kern="1200"/>
            <a:t>完整规划与优质执行</a:t>
          </a:r>
          <a:endParaRPr lang="zh-CN" altLang="en-US" sz="1600" b="1" kern="1200" dirty="0"/>
        </a:p>
      </dsp:txBody>
      <dsp:txXfrm>
        <a:off x="255184" y="94882"/>
        <a:ext cx="3019216" cy="639310"/>
      </dsp:txXfrm>
    </dsp:sp>
    <dsp:sp modelId="{9A2FC35B-336D-4AB9-BE3B-E5A027415580}">
      <dsp:nvSpPr>
        <dsp:cNvPr id="0" name=""/>
        <dsp:cNvSpPr/>
      </dsp:nvSpPr>
      <dsp:spPr>
        <a:xfrm>
          <a:off x="0" y="150317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114893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B-</a:t>
          </a:r>
          <a:r>
            <a:rPr lang="zh-CN" altLang="en-US" sz="1600" b="1" kern="1200">
              <a:sym typeface="+mn-ea"/>
            </a:rPr>
            <a:t>优质客户服务</a:t>
          </a:r>
          <a:endParaRPr lang="zh-CN" altLang="en-US" sz="1600" b="1" kern="1200" dirty="0"/>
        </a:p>
      </dsp:txBody>
      <dsp:txXfrm>
        <a:off x="255184" y="1183522"/>
        <a:ext cx="3019216" cy="639310"/>
      </dsp:txXfrm>
    </dsp:sp>
    <dsp:sp modelId="{DC58CA3D-313C-426E-A0D6-37AFDA45F7F0}">
      <dsp:nvSpPr>
        <dsp:cNvPr id="0" name=""/>
        <dsp:cNvSpPr/>
      </dsp:nvSpPr>
      <dsp:spPr>
        <a:xfrm>
          <a:off x="0" y="259181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223757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/>
            <a:t>C-</a:t>
          </a:r>
          <a:r>
            <a:rPr lang="zh-CN" altLang="en-US" sz="1600" b="1" kern="1200">
              <a:sym typeface="+mn-ea"/>
            </a:rPr>
            <a:t>问题定位及快速解决</a:t>
          </a:r>
          <a:endParaRPr lang="zh-CN" altLang="en-US" sz="1600" b="1" kern="1200" dirty="0"/>
        </a:p>
      </dsp:txBody>
      <dsp:txXfrm>
        <a:off x="255184" y="2272162"/>
        <a:ext cx="3019216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41453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20599" y="6029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A-</a:t>
          </a:r>
          <a:r>
            <a:rPr lang="zh-CN" altLang="en-US" sz="1400" kern="1200" dirty="0">
              <a:latin typeface="Calibri" panose="020F0502020204030204" charset="0"/>
              <a:ea typeface="微软雅黑" panose="020B0503020204020204" charset="-122"/>
              <a:sym typeface="+mn-ea"/>
            </a:rPr>
            <a:t>区分用户和系统自身关键词的触发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94882"/>
        <a:ext cx="3019216" cy="639310"/>
      </dsp:txXfrm>
    </dsp:sp>
    <dsp:sp modelId="{9A2FC35B-336D-4AB9-BE3B-E5A027415580}">
      <dsp:nvSpPr>
        <dsp:cNvPr id="0" name=""/>
        <dsp:cNvSpPr/>
      </dsp:nvSpPr>
      <dsp:spPr>
        <a:xfrm>
          <a:off x="0" y="150317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20599" y="114893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B-</a:t>
          </a:r>
          <a:r>
            <a:rPr lang="zh-CN" altLang="en-US" sz="1400" kern="1200" dirty="0"/>
            <a:t>系统多条关键词添加优化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1183522"/>
        <a:ext cx="3019216" cy="639310"/>
      </dsp:txXfrm>
    </dsp:sp>
    <dsp:sp modelId="{DC58CA3D-313C-426E-A0D6-37AFDA45F7F0}">
      <dsp:nvSpPr>
        <dsp:cNvPr id="0" name=""/>
        <dsp:cNvSpPr/>
      </dsp:nvSpPr>
      <dsp:spPr>
        <a:xfrm>
          <a:off x="0" y="2591817"/>
          <a:ext cx="4411980" cy="604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20599" y="2237577"/>
          <a:ext cx="308838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734" tIns="0" rIns="116734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b="1" kern="1200" dirty="0"/>
            <a:t>C-</a:t>
          </a:r>
          <a:r>
            <a:rPr lang="zh-CN" altLang="en-US" sz="1400" kern="1200" dirty="0">
              <a:latin typeface="Calibri" panose="020F0502020204030204" charset="0"/>
              <a:ea typeface="微软雅黑" panose="020B0503020204020204" charset="-122"/>
              <a:sym typeface="+mn-ea"/>
            </a:rPr>
            <a:t>关键词模糊匹配的优化</a:t>
          </a:r>
          <a:endParaRPr lang="zh-CN" altLang="en-US" sz="1400" b="1" kern="1200" dirty="0">
            <a:latin typeface="Calibri" panose="020F0502020204030204" charset="0"/>
            <a:ea typeface="微软雅黑" panose="020B0503020204020204" charset="-122"/>
            <a:sym typeface="+mn-ea"/>
          </a:endParaRPr>
        </a:p>
      </dsp:txBody>
      <dsp:txXfrm>
        <a:off x="255184" y="2272162"/>
        <a:ext cx="3019216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3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20B48-4953-406B-A801-DD0A418DC3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1V994W2\Documents\Tencent%20Files\574576071\FileRecv\&#25340;&#35013;&#32032;&#26448;\&#20845;&#21313;\\59\subject_holdleft_71,110,125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9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10239022" cy="575945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463435" y="2178459"/>
            <a:ext cx="5332824" cy="968974"/>
          </a:xfrm>
        </p:spPr>
        <p:txBody>
          <a:bodyPr vert="horz" wrap="square" lIns="90170" tIns="0" rIns="90170" bIns="0" rtlCol="0" anchor="b" anchorCtr="0">
            <a:normAutofit/>
          </a:bodyPr>
          <a:lstStyle>
            <a:lvl1pPr algn="dist">
              <a:defRPr lang="zh-CN" altLang="en-US" sz="6045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463435" y="3190380"/>
            <a:ext cx="5332824" cy="303438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dist">
              <a:defRPr lang="zh-CN" altLang="en-US" sz="168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10"/>
            </p:custDataLst>
          </p:nvPr>
        </p:nvCxnSpPr>
        <p:spPr>
          <a:xfrm>
            <a:off x="2463435" y="3113094"/>
            <a:ext cx="5332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3292847" y="3963677"/>
            <a:ext cx="1493191" cy="303971"/>
          </a:xfrm>
        </p:spPr>
        <p:txBody>
          <a:bodyPr/>
          <a:lstStyle>
            <a:lvl1pPr marL="0" indent="0" algn="dist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汇报人姓名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  <p:custDataLst>
              <p:tags r:id="rId12"/>
            </p:custDataLst>
          </p:nvPr>
        </p:nvSpPr>
        <p:spPr>
          <a:xfrm>
            <a:off x="5617957" y="3963677"/>
            <a:ext cx="1493191" cy="303971"/>
          </a:xfrm>
        </p:spPr>
        <p:txBody>
          <a:bodyPr/>
          <a:lstStyle>
            <a:lvl1pPr marL="0" indent="0" algn="dist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2020/01/01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572913" y="799930"/>
            <a:ext cx="9113869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4" y="4800395"/>
            <a:ext cx="3413007" cy="959055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4" y="0"/>
            <a:ext cx="3413007" cy="95905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3959293" y="3131702"/>
            <a:ext cx="3809770" cy="270374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l">
              <a:defRPr kumimoji="0" lang="zh-CN" altLang="en-US" sz="151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3959293" y="2259251"/>
            <a:ext cx="3809770" cy="701800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l">
              <a:defRPr kumimoji="0" lang="zh-CN" altLang="en-US" sz="3360" b="0" i="0" spc="4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572954" y="799930"/>
            <a:ext cx="4436945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249838" y="799930"/>
            <a:ext cx="4436945" cy="45256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34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10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13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572954" y="799930"/>
            <a:ext cx="4436945" cy="31997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8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84175" indent="0">
              <a:buNone/>
              <a:defRPr sz="1680" b="1"/>
            </a:lvl2pPr>
            <a:lvl3pPr marL="767715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19605" indent="0">
              <a:buNone/>
              <a:defRPr sz="1345" b="1"/>
            </a:lvl6pPr>
            <a:lvl7pPr marL="2303780" indent="0">
              <a:buNone/>
              <a:defRPr sz="1345" b="1"/>
            </a:lvl7pPr>
            <a:lvl8pPr marL="2687955" indent="0">
              <a:buNone/>
              <a:defRPr sz="1345" b="1"/>
            </a:lvl8pPr>
            <a:lvl9pPr marL="3071495" indent="0">
              <a:buNone/>
              <a:defRPr sz="134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572949" y="1181221"/>
            <a:ext cx="4436910" cy="4144278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5247212" y="799930"/>
            <a:ext cx="4436945" cy="3199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8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4175" indent="0">
              <a:buNone/>
              <a:defRPr sz="1680" b="1"/>
            </a:lvl2pPr>
            <a:lvl3pPr marL="767715" indent="0">
              <a:buNone/>
              <a:defRPr sz="1510" b="1"/>
            </a:lvl3pPr>
            <a:lvl4pPr marL="1151890" indent="0">
              <a:buNone/>
              <a:defRPr sz="1345" b="1"/>
            </a:lvl4pPr>
            <a:lvl5pPr marL="1536065" indent="0">
              <a:buNone/>
              <a:defRPr sz="1345" b="1"/>
            </a:lvl5pPr>
            <a:lvl6pPr marL="1919605" indent="0">
              <a:buNone/>
              <a:defRPr sz="1345" b="1"/>
            </a:lvl6pPr>
            <a:lvl7pPr marL="2303780" indent="0">
              <a:buNone/>
              <a:defRPr sz="1345" b="1"/>
            </a:lvl7pPr>
            <a:lvl8pPr marL="2687955" indent="0">
              <a:buNone/>
              <a:defRPr sz="1345" b="1"/>
            </a:lvl8pPr>
            <a:lvl9pPr marL="3071495" indent="0">
              <a:buNone/>
              <a:defRPr sz="134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5247212" y="1181221"/>
            <a:ext cx="4436945" cy="4144278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1843024"/>
            <a:ext cx="3686048" cy="2073402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>
            <a:off x="4106953" y="0"/>
            <a:ext cx="6142406" cy="575945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1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2954" y="372234"/>
            <a:ext cx="9113869" cy="37116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572954" y="799930"/>
            <a:ext cx="4436945" cy="45256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75945" marR="0" lvl="1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60120" marR="0" lvl="2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43660" marR="0" lvl="3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27835" marR="0" lvl="4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5249878" y="799930"/>
            <a:ext cx="4436945" cy="4525684"/>
          </a:xfrm>
        </p:spPr>
        <p:txBody>
          <a:bodyPr vert="horz" wrap="square" lIns="90170" tIns="46990" rIns="90170" bIns="46990" rtlCol="0">
            <a:normAutofit/>
          </a:bodyPr>
          <a:lstStyle>
            <a:lvl1pPr marL="191770" marR="0" lvl="0" indent="-1917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4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8888132" y="799930"/>
            <a:ext cx="798650" cy="45256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0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72949" y="799924"/>
            <a:ext cx="8253785" cy="45256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2954" y="799930"/>
            <a:ext cx="9113869" cy="45256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10239022" cy="575945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2675415" y="2250052"/>
            <a:ext cx="4908865" cy="1259346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739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255625" y="255143"/>
            <a:ext cx="9748445" cy="524916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6643" y="1049097"/>
            <a:ext cx="8084393" cy="607690"/>
          </a:xfrm>
        </p:spPr>
        <p:txBody>
          <a:bodyPr wrap="square" anchor="ctr">
            <a:normAutofit/>
          </a:bodyPr>
          <a:lstStyle>
            <a:lvl1pPr>
              <a:defRPr sz="268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086234" y="1817023"/>
            <a:ext cx="8084561" cy="28933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4051773" cy="57594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8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00116" y="646993"/>
            <a:ext cx="3325667" cy="740717"/>
          </a:xfrm>
        </p:spPr>
        <p:txBody>
          <a:bodyPr wrap="square" anchor="ctr" anchorCtr="0">
            <a:normAutofit/>
          </a:bodyPr>
          <a:lstStyle>
            <a:lvl1pPr>
              <a:defRPr sz="3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03140" y="1481433"/>
            <a:ext cx="3322643" cy="34375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294400" y="646605"/>
            <a:ext cx="5442000" cy="42729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10239022" cy="22375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24303" y="656063"/>
            <a:ext cx="9218143" cy="526060"/>
          </a:xfrm>
        </p:spPr>
        <p:txBody>
          <a:bodyPr wrap="square" anchor="ctr">
            <a:normAutofit/>
          </a:bodyPr>
          <a:lstStyle>
            <a:lvl1pPr algn="ctr">
              <a:defRPr sz="3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24303" y="1393757"/>
            <a:ext cx="9217786" cy="69536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24954" y="2358200"/>
            <a:ext cx="9209073" cy="28812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10336" y="4223404"/>
            <a:ext cx="10239022" cy="15360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0"/>
            <a:ext cx="604742" cy="505542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0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18256" y="562340"/>
            <a:ext cx="9218143" cy="474663"/>
          </a:xfrm>
        </p:spPr>
        <p:txBody>
          <a:bodyPr wrap="square" anchor="ctr" anchorCtr="0">
            <a:normAutofit/>
          </a:bodyPr>
          <a:lstStyle>
            <a:lvl1pPr algn="ctr">
              <a:defRPr sz="268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18287" y="1411897"/>
            <a:ext cx="9230237" cy="269681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09186" y="4350577"/>
            <a:ext cx="9239307" cy="8495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 userDrawn="1">
            <p:custDataLst>
              <p:tags r:id="rId2"/>
            </p:custDataLst>
          </p:nvPr>
        </p:nvSpPr>
        <p:spPr>
          <a:xfrm>
            <a:off x="10336" y="0"/>
            <a:ext cx="10239022" cy="76792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12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16" y="5253908"/>
            <a:ext cx="604742" cy="505542"/>
          </a:xfrm>
          <a:prstGeom prst="rect">
            <a:avLst/>
          </a:prstGeom>
        </p:spPr>
      </p:pic>
      <p:pic>
        <p:nvPicPr>
          <p:cNvPr id="10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5253908"/>
            <a:ext cx="604742" cy="5055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97093" y="199540"/>
            <a:ext cx="9269540" cy="3711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97093" y="1396780"/>
            <a:ext cx="4486627" cy="24307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252796" y="1396780"/>
            <a:ext cx="4507790" cy="243076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491046" y="4045220"/>
            <a:ext cx="4486627" cy="6560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5261866" y="4042197"/>
            <a:ext cx="4507790" cy="65606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10336" y="800924"/>
            <a:ext cx="10239022" cy="415760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510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88" y="4621981"/>
            <a:ext cx="1360670" cy="1137469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" y="4621981"/>
            <a:ext cx="1360670" cy="1137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9206" y="1124680"/>
            <a:ext cx="7679267" cy="2004470"/>
          </a:xfrm>
        </p:spPr>
        <p:txBody>
          <a:bodyPr wrap="square" anchor="b">
            <a:normAutofit/>
          </a:bodyPr>
          <a:lstStyle>
            <a:lvl1pPr algn="ctr">
              <a:defRPr sz="504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288881" y="3244037"/>
            <a:ext cx="7679267" cy="139073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72913" y="372231"/>
            <a:ext cx="9113869" cy="37116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72913" y="807396"/>
            <a:ext cx="9113869" cy="45256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749157" y="5332684"/>
            <a:ext cx="2267500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467014" y="5332684"/>
            <a:ext cx="3325667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241646" y="5332684"/>
            <a:ext cx="2267500" cy="26605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01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10336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767715" rtl="0" eaLnBrk="1" fontAlgn="auto" latinLnBrk="0" hangingPunct="1">
        <a:lnSpc>
          <a:spcPct val="100000"/>
        </a:lnSpc>
        <a:spcBef>
          <a:spcPct val="0"/>
        </a:spcBef>
        <a:buNone/>
        <a:defRPr sz="201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9177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75945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51915" algn="l"/>
        </a:tabLst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96012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343660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727835" indent="-191770" algn="l" defTabSz="76771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4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11201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555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972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6390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417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9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6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0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80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5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71495" algn="l" defTabSz="76771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50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4.png"/><Relationship Id="rId5" Type="http://schemas.openxmlformats.org/officeDocument/2006/relationships/image" Target="../media/image4.sv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42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2.sv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43.xml"/><Relationship Id="rId11" Type="http://schemas.openxmlformats.org/officeDocument/2006/relationships/image" Target="../media/image11.png"/><Relationship Id="rId10" Type="http://schemas.openxmlformats.org/officeDocument/2006/relationships/image" Target="../media/image3.svg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4.xml"/><Relationship Id="rId7" Type="http://schemas.openxmlformats.org/officeDocument/2006/relationships/image" Target="../media/image12.jpeg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10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4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6.xml"/><Relationship Id="rId7" Type="http://schemas.openxmlformats.org/officeDocument/2006/relationships/image" Target="../media/image17.jpeg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10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7.xml"/><Relationship Id="rId7" Type="http://schemas.openxmlformats.org/officeDocument/2006/relationships/image" Target="../media/image18.jpeg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10.png"/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8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9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3.sv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81057" y="1734762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朋友圈案例复盘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4074403"/>
            <a:ext cx="4990289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63500" y="47612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16070" y="2543175"/>
            <a:ext cx="205994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部门：软件运维部   </a:t>
            </a:r>
            <a:endParaRPr lang="en-US" altLang="zh-CN" b="1" dirty="0"/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姓名：黄嘉晖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ym typeface="+mn-ea"/>
              </a:rPr>
              <a:t>花名：黄金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77736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86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053465" y="427355"/>
            <a:ext cx="207962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针对案例的延伸思考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82689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24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0995" y="427506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5483860" y="1777365"/>
          <a:ext cx="4411980" cy="325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860" y="202692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053465" y="427355"/>
            <a:ext cx="124269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案例关键词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183515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1250" y="427355"/>
            <a:ext cx="9994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概述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object 3"/>
          <p:cNvSpPr txBox="1"/>
          <p:nvPr/>
        </p:nvSpPr>
        <p:spPr>
          <a:xfrm>
            <a:off x="5556885" y="1519555"/>
            <a:ext cx="3535680" cy="2335530"/>
          </a:xfrm>
          <a:prstGeom prst="rect">
            <a:avLst/>
          </a:prstGeom>
        </p:spPr>
        <p:txBody>
          <a:bodyPr vert="horz" wrap="square" lIns="0" tIns="10664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SCRM</a:t>
            </a:r>
            <a:r>
              <a:rPr lang="zh-CN" alt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系统的朋友圈是以</a:t>
            </a:r>
            <a:r>
              <a:rPr lang="en-US" altLang="zh-CN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H5</a:t>
            </a:r>
            <a:r>
              <a:rPr lang="zh-CN" alt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页面形式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呈现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会有以下情况出现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endParaRPr lang="en-US" altLang="zh-CN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图片会出现被压缩的可能性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影响图片效果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图片数能只发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4-6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张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过超过会出现发送失败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不能用满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官格展示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减少产品的机会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朋友圈只能看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不能点赞与评论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缺少互动的机会</a:t>
            </a:r>
            <a:r>
              <a:rPr lang="en-US" altLang="zh-CN" sz="1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zh-CN" altLang="en-US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14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1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微信图片_202107291606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450" y="379095"/>
            <a:ext cx="2628900" cy="49066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29"/>
          <p:cNvSpPr txBox="1"/>
          <p:nvPr/>
        </p:nvSpPr>
        <p:spPr>
          <a:xfrm>
            <a:off x="1111250" y="427355"/>
            <a:ext cx="9994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概述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5" name="图片 4" descr="8ebf5a47-30e8-47e9-8c6a-c5ceb2c3b2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" y="764540"/>
            <a:ext cx="2501265" cy="4486275"/>
          </a:xfrm>
          <a:prstGeom prst="rect">
            <a:avLst/>
          </a:prstGeom>
        </p:spPr>
      </p:pic>
      <p:pic>
        <p:nvPicPr>
          <p:cNvPr id="8" name="图片 7" descr="企业微信截图_162754970840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785" y="293370"/>
            <a:ext cx="2639060" cy="4513580"/>
          </a:xfrm>
          <a:prstGeom prst="rect">
            <a:avLst/>
          </a:prstGeom>
        </p:spPr>
      </p:pic>
      <p:pic>
        <p:nvPicPr>
          <p:cNvPr id="9" name="图片 8" descr="企业微信截图_162754971872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180" y="935355"/>
            <a:ext cx="2616835" cy="4476750"/>
          </a:xfrm>
          <a:prstGeom prst="rect">
            <a:avLst/>
          </a:prstGeom>
        </p:spPr>
      </p:pic>
      <p:pic>
        <p:nvPicPr>
          <p:cNvPr id="10" name="图片 9" descr="企业微信截图_16275499207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9630" y="699770"/>
            <a:ext cx="2890520" cy="48412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3515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1111250" y="427355"/>
            <a:ext cx="99949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概述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object 3"/>
          <p:cNvSpPr txBox="1"/>
          <p:nvPr/>
        </p:nvSpPr>
        <p:spPr>
          <a:xfrm>
            <a:off x="3207385" y="544830"/>
            <a:ext cx="5387340" cy="526415"/>
          </a:xfrm>
          <a:prstGeom prst="rect">
            <a:avLst/>
          </a:prstGeom>
        </p:spPr>
        <p:txBody>
          <a:bodyPr vert="horz" wrap="square" lIns="0" tIns="10664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客户在访问成员的个人信息页时，可看到朋友圈入口，并查看成员历史发表的内容，帮助企业更好地展现产品介绍、活动信息。</a:t>
            </a:r>
            <a:endParaRPr lang="zh-CN" altLang="en-US" sz="1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6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705" y="1243965"/>
            <a:ext cx="6014720" cy="43262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35150"/>
            <a:ext cx="1914525" cy="1704975"/>
          </a:xfrm>
          <a:prstGeom prst="rect">
            <a:avLst/>
          </a:prstGeom>
        </p:spPr>
      </p:pic>
      <p:sp>
        <p:nvSpPr>
          <p:cNvPr id="6145" name="文本框 29"/>
          <p:cNvSpPr txBox="1"/>
          <p:nvPr/>
        </p:nvSpPr>
        <p:spPr>
          <a:xfrm>
            <a:off x="991870" y="464185"/>
            <a:ext cx="12801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案例中亮点</a:t>
            </a:r>
            <a:r>
              <a:rPr lang="en-US" altLang="zh-CN" sz="1600" b="1" dirty="0">
                <a:sym typeface="+mn-ea"/>
              </a:rPr>
              <a:t>-</a:t>
            </a:r>
            <a:endParaRPr lang="en-US" altLang="zh-CN" sz="1600" b="1" dirty="0">
              <a:latin typeface="Calibri" panose="020F050202020403020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矩形 5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object 3"/>
          <p:cNvSpPr txBox="1"/>
          <p:nvPr/>
        </p:nvSpPr>
        <p:spPr>
          <a:xfrm>
            <a:off x="2061845" y="464185"/>
            <a:ext cx="6487795" cy="600075"/>
          </a:xfrm>
          <a:prstGeom prst="rect">
            <a:avLst/>
          </a:prstGeom>
        </p:spPr>
        <p:txBody>
          <a:bodyPr vert="horz" wrap="square" lIns="0" tIns="10664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1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cs typeface="微软雅黑" panose="020B0503020204020204" charset="-122"/>
              </a:rPr>
              <a:t>企业微信朋友圈还支持设置【封面素材】及【签名】，管理员统一配置好封面素材和签名素材后，员工可以直接使用素材库内容。</a:t>
            </a:r>
            <a:endParaRPr sz="16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640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455" y="1186180"/>
            <a:ext cx="6404610" cy="40652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29"/>
          <p:cNvSpPr txBox="1"/>
          <p:nvPr/>
        </p:nvSpPr>
        <p:spPr>
          <a:xfrm>
            <a:off x="1094740" y="407670"/>
            <a:ext cx="67640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案例中亮点</a:t>
            </a:r>
            <a:r>
              <a:rPr lang="en-US" altLang="zh-CN" sz="1600" b="1" dirty="0">
                <a:sym typeface="+mn-ea"/>
              </a:rPr>
              <a:t>-企业管理员配置完成后，员工可在手机端，从素材库内选择【封面素材】、【签名】，也可以自定义封面图及签名。</a:t>
            </a:r>
            <a:endParaRPr lang="en-US" altLang="zh-CN" sz="1600" b="1" dirty="0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" name="图片 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11" name="对角圆角矩形 10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矩形 11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" name="图片 3" descr="640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40" y="1045210"/>
            <a:ext cx="7435850" cy="43313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29"/>
          <p:cNvSpPr txBox="1"/>
          <p:nvPr/>
        </p:nvSpPr>
        <p:spPr>
          <a:xfrm>
            <a:off x="1192860" y="435948"/>
            <a:ext cx="263715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案例中待优化点及改善方案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2428" y="464334"/>
            <a:ext cx="341608" cy="280018"/>
            <a:chOff x="4729" y="1585"/>
            <a:chExt cx="842" cy="708"/>
          </a:xfrm>
        </p:grpSpPr>
        <p:pic>
          <p:nvPicPr>
            <p:cNvPr id="3" name="图片 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8" name="图片 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7" name="组合 1"/>
          <p:cNvGrpSpPr/>
          <p:nvPr/>
        </p:nvGrpSpPr>
        <p:grpSpPr>
          <a:xfrm>
            <a:off x="8994218" y="376393"/>
            <a:ext cx="628611" cy="266683"/>
            <a:chOff x="12515" y="1472"/>
            <a:chExt cx="990" cy="420"/>
          </a:xfrm>
        </p:grpSpPr>
        <p:sp>
          <p:nvSpPr>
            <p:cNvPr id="11" name="对角圆角矩形 10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9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矩形 11"/>
          <p:cNvSpPr/>
          <p:nvPr/>
        </p:nvSpPr>
        <p:spPr>
          <a:xfrm>
            <a:off x="103182" y="120821"/>
            <a:ext cx="10041903" cy="5524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4" name="图片 3" descr="QQ浏览器截图202107291104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165" y="964565"/>
            <a:ext cx="4595495" cy="4168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98565" y="1491615"/>
            <a:ext cx="279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ym typeface="+mn-ea"/>
              </a:rPr>
              <a:t>待优化点</a:t>
            </a:r>
            <a:r>
              <a:rPr lang="en-US" altLang="zh-CN" b="1" dirty="0">
                <a:sym typeface="+mn-ea"/>
              </a:rPr>
              <a:t>-</a:t>
            </a:r>
            <a:endParaRPr lang="en-US" altLang="zh-CN" b="1" dirty="0">
              <a:sym typeface="+mn-ea"/>
            </a:endParaRPr>
          </a:p>
          <a:p>
            <a:r>
              <a:rPr lang="en-US" altLang="zh-CN" b="1" dirty="0">
                <a:sym typeface="+mn-ea"/>
              </a:rPr>
              <a:t>   </a:t>
            </a:r>
            <a:r>
              <a:rPr lang="zh-CN" altLang="en-US">
                <a:solidFill>
                  <a:srgbClr val="FF0000"/>
                </a:solidFill>
              </a:rPr>
              <a:t>暂时只能在手机端操作</a:t>
            </a:r>
            <a:r>
              <a:rPr lang="en-US" altLang="zh-CN">
                <a:solidFill>
                  <a:srgbClr val="FF0000"/>
                </a:solidFill>
              </a:rPr>
              <a:t>,</a:t>
            </a:r>
            <a:r>
              <a:rPr lang="zh-CN" altLang="en-US">
                <a:solidFill>
                  <a:srgbClr val="FF0000"/>
                </a:solidFill>
              </a:rPr>
              <a:t>不能</a:t>
            </a:r>
            <a:r>
              <a:rPr lang="en-US" altLang="zh-CN">
                <a:solidFill>
                  <a:srgbClr val="FF0000"/>
                </a:solidFill>
              </a:rPr>
              <a:t>PC</a:t>
            </a:r>
            <a:r>
              <a:rPr lang="zh-CN" altLang="en-US">
                <a:solidFill>
                  <a:srgbClr val="FF0000"/>
                </a:solidFill>
              </a:rPr>
              <a:t>端操作</a:t>
            </a:r>
            <a:r>
              <a:rPr lang="en-US" altLang="zh-CN"/>
              <a:t>.</a:t>
            </a:r>
            <a:endParaRPr lang="en-US" altLang="zh-CN"/>
          </a:p>
          <a:p>
            <a:endParaRPr lang="zh-CN" altLang="en-US" b="1" dirty="0">
              <a:sym typeface="+mn-ea"/>
            </a:endParaRPr>
          </a:p>
          <a:p>
            <a:r>
              <a:rPr lang="zh-CN" altLang="en-US" b="1" dirty="0">
                <a:sym typeface="+mn-ea"/>
              </a:rPr>
              <a:t>改善方案</a:t>
            </a:r>
            <a:r>
              <a:rPr lang="en-US" altLang="zh-CN" b="1" dirty="0">
                <a:sym typeface="+mn-ea"/>
              </a:rPr>
              <a:t>-</a:t>
            </a:r>
            <a:endParaRPr lang="en-US" altLang="zh-CN" b="1" dirty="0">
              <a:sym typeface="+mn-ea"/>
            </a:endParaRPr>
          </a:p>
          <a:p>
            <a:r>
              <a:rPr lang="en-US" altLang="zh-CN" b="1" dirty="0">
                <a:sym typeface="+mn-ea"/>
              </a:rPr>
              <a:t>    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待企业微信更新版本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优化提作流程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.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9、12、13、18、21、22、24、25、28、35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22"/>
</p:tagLst>
</file>

<file path=ppt/tags/tag142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3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4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6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7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48.xml><?xml version="1.0" encoding="utf-8"?>
<p:tagLst xmlns:p="http://schemas.openxmlformats.org/presentationml/2006/main">
  <p:tag name="KSO_WM_SLIDE_ID" val="diagram20200191_2"/>
  <p:tag name="KSO_WM_TEMPLATE_SUBCATEGORY" val="0"/>
  <p:tag name="KSO_WM_SLIDE_TYPE" val="text"/>
  <p:tag name="KSO_WM_SLIDE_SUBTYPE" val="diag"/>
  <p:tag name="KSO_WM_SLIDE_ITEM_CNT" val="4"/>
  <p:tag name="KSO_WM_SLIDE_INDEX" val="2"/>
  <p:tag name="KSO_WM_SLIDE_SIZE" val="686.956*297.845"/>
  <p:tag name="KSO_WM_SLIDE_POSITION" val="174.56*187.312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0191"/>
  <p:tag name="KSO_WM_SLIDE_LAYOUT" val="a_f_m"/>
  <p:tag name="KSO_WM_SLIDE_LAYOUT_CNT" val="1_1_1"/>
</p:tagLst>
</file>

<file path=ppt/tags/tag149.xml><?xml version="1.0" encoding="utf-8"?>
<p:tagLst xmlns:p="http://schemas.openxmlformats.org/presentationml/2006/main">
  <p:tag name="KSO_WM_SLIDE_ID" val="diagram20200191_2"/>
  <p:tag name="KSO_WM_TEMPLATE_SUBCATEGORY" val="0"/>
  <p:tag name="KSO_WM_SLIDE_TYPE" val="text"/>
  <p:tag name="KSO_WM_SLIDE_SUBTYPE" val="diag"/>
  <p:tag name="KSO_WM_SLIDE_ITEM_CNT" val="4"/>
  <p:tag name="KSO_WM_SLIDE_INDEX" val="2"/>
  <p:tag name="KSO_WM_SLIDE_SIZE" val="686.956*297.845"/>
  <p:tag name="KSO_WM_SLIDE_POSITION" val="174.56*187.312"/>
  <p:tag name="KSO_WM_DIAGRAM_GROUP_CODE" val="m1-1"/>
  <p:tag name="KSO_WM_SLIDE_DIAGTYPE" val="m"/>
  <p:tag name="KSO_WM_TAG_VERSION" val="1.0"/>
  <p:tag name="KSO_WM_BEAUTIFY_FLAG" val="#wm#"/>
  <p:tag name="KSO_WM_TEMPLATE_CATEGORY" val="diagram"/>
  <p:tag name="KSO_WM_TEMPLATE_INDEX" val="20200191"/>
  <p:tag name="KSO_WM_SLIDE_LAYOUT" val="a_f_m"/>
  <p:tag name="KSO_WM_SLIDE_LAYOUT_CNT" val="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442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22"/>
  <p:tag name="KSO_WM_SLIDE_LAYOUT" val="a_l"/>
  <p:tag name="KSO_WM_SLIDE_LAYOUT_CNT" val="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62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76D4F6"/>
      </a:accent1>
      <a:accent2>
        <a:srgbClr val="9EC0FC"/>
      </a:accent2>
      <a:accent3>
        <a:srgbClr val="BEB3FF"/>
      </a:accent3>
      <a:accent4>
        <a:srgbClr val="67593B"/>
      </a:accent4>
      <a:accent5>
        <a:srgbClr val="7B4D3F"/>
      </a:accent5>
      <a:accent6>
        <a:srgbClr val="7B465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自定义</PresentationFormat>
  <Paragraphs>64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汉仪旗黑-85S</vt:lpstr>
      <vt:lpstr>黑体</vt:lpstr>
      <vt:lpstr>Calibri</vt:lpstr>
      <vt:lpstr>Arial Unicode MS</vt:lpstr>
      <vt:lpstr>1_Office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HuiHuiHUang</cp:lastModifiedBy>
  <cp:revision>453</cp:revision>
  <dcterms:created xsi:type="dcterms:W3CDTF">2019-12-22T05:53:00Z</dcterms:created>
  <dcterms:modified xsi:type="dcterms:W3CDTF">2021-07-29T09:34:38Z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C04CCCB2B4BD4093B4548E2512FC6126</vt:lpwstr>
  </property>
</Properties>
</file>